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94B7B"/>
    <a:srgbClr val="5A5A5A"/>
    <a:srgbClr val="4B2A85"/>
    <a:srgbClr val="0099FF"/>
    <a:srgbClr val="669900"/>
    <a:srgbClr val="E2661A"/>
    <a:srgbClr val="FFC000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46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CD2E0-07C5-4A7E-8C0E-91B451C35756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3BF39-B581-40A2-9746-4E2A9C557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4T21:33:20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8369 5030 132 0,'-3'-3'49'0,"3"3"-26"0,0 0-7 16,0 0 16-16,0 0-4 15,0 0-2-15,6 0-6 0,0 0-2 16,3 0-10-16,0 0-1 0,12 0 0 15,2-3-3-15,4 1-1 16,9-1-1-16,12-2 1 16,14 0 2-16,9 2 4 15,4-2 2-15,8-1 1 16,7 1-6-16,2 2-2 16,0 1 4-16,0-1 5 15,-2 3-7-15,8 0-1 16,-9 0-1-16,0 0 2 15,-5-3-1-15,-4 3 2 16,1-2 0-16,-7-1 3 16,-9 1 8-16,-8 2 3 15,-6-3 3-15,-4 3 0 0,-5 0-11 16,-6 0-3-16,-7 0-4 16,-5 0 1-16,-3 0-4 15,-3 0 0-15,-3 0 1 16,-3-3 2-16,-3 3-3 15,0 0 0-15,-3 0 1 16,-1 0 0-16,-2-5-5 16,0 5-1-16,-3 0-13 15,0 0-2-15,0-5-45 16,0 5-17-16,0-3-67 16,-6-8-34-1,-14-4 91-15</inkml:trace>
  <inkml:trace contextRef="#ctx0" brushRef="#br0" timeOffset="1847.399">11197 5114 144 0,'0'-2'55'16,"3"4"-30"-16,-3-2-18 0,0 0 19 15,9 0-6-15,0 3-8 16,2-3-5-16,4 0-4 16,3 0 2-16,6 0 4 0,3 0-3 15,9 3-1-15,5-1 0 16,4-2 1-16,8 0-3 16,1 0 0-16,8 0-1 15,7 0 1-15,8 0-2 16,7 0 2-16,-1 0-4 15,6-2-2-15,4 2 4 16,-1 0 3-16,3 0-1 16,3 0 0-16,4 0 1 15,2 0 2-15,0 0-1 16,0 0 2-16,3-3-4 16,6 3-2-16,0 0 0 0,4-3 1 15,-1 1-3-15,-3 2 0 16,-3 2 1-16,-3-2 0 15,0 0 4-15,0 3 5 16,1 2-5-16,-37-2 0 16,-12 0-2-16,25-1 1 15,-13 1-2-15,22 0 2 16,-16-1-4-16,24 1 0 16,-15 0 3-16,10 2 3 0,-16 0 4 15,9-5 2-15,-14 0 6 16,8 0 3-16,-11 0 1 15,-4 0-1-15,-8 0-10 16,-1 0-4-16,-8 0-4 16,-1 3-2-16,-8-1-17 15,0-4-6-15,-10-1-55 16,4 6-22-16,-6-1-14 16</inkml:trace>
  <inkml:trace contextRef="#ctx0" brushRef="#br0" timeOffset="28402.7016">10086 8946 252 0,'24'31'0'0,"6"35"0"0,-9-28 0 15,3 17-3-15,5 6 2 16,7 2 1-16,12 12 0 16,8 4 0-16,13 3 0 0,8 3 0 0,12-14 4 15,16-2 2-15,11-3-7 16,18-8-4-16,15-5 5 16,5-3 1-16,22-13 1 15,3 0 1-15,14-7-2 16,3-7 2-16,7-1-2 15,8-7 2-15,1-7-4 16,2 3 0-16,3-8 3 16,6-3 1-16,4-6-1 15,2 1-2-15,-3-8-2 16,6 2 1-16,-12-2 1 16,-5 5 2-16,-7 0-1 15,0 8-1-15,-11 0-2 0,2 0-1 16,-5 0 2-16,5-3 2 15,-2 3 2-15,-7-5 3 16,4 0-3-16,-7-3 0 16,-2 3-1-16,-7 2-2 15,-17 0 1-15,-3 6 1 16,-9 2 1-16,-9 8 1 16,-21 3-5-16,24 8 1 15,-10 0 0-15,-8 2 0 16,-8-4-3-16,-10 7 2 15,0 0 1-15,0 0 0 0,-9 8 0 16,-5 5 0-16,-13 6 0 16,3 5 2-16,-8 5-3 15,-10 0 0-15,-2-5 3 16,-4 8 1-16,-2 8 3 16,-4 5 1-16,1-5 1 15,2-1 0-15,7-7-2 16,-1-8-1-16,1-2-3 15,-1-1-2-15,-5-5 1 16,-6-6 1-16,-10-4-1 16,-5-1 2-16,-6 1-2 15,-6-9 2-15,-4-2 2 16,-2-6 2-16,-6-4 5 16,0-1 5-16,-3-3-5 15,0-2-2-15,0-2-5 0,0-1-4 16,0-2 0-16,0-1 1 15,-3-2 1-15,0 3 1 16,0-3-2-16,-1-3 1 16,1 1-2-16,-3-1-1 15,0-2 1-15,3 2-1 16,-3-2 2-16,0-16-1 16,-3-1-3-1,0 1 4-15,0-5 2 16,0-3-1-16,0 0-2 15,-3-1 2-15,0 4 2 16,-3 2 0-16,0-8 2 0,0 6 0 16,1 2 3-16,2 6-5 15,0 4-3-15,3 7-4 16,6 1-1-16,5 12-3 16,7 4-1-16,3 6 4 15,6 5 1-15,3 16-1 16,-1 11 2-16,-2 7-1 15,0-2 0-15,-3 0 4 16,-6-8 1-16,-6-5 1 16,-6-8 0-16,-6-6 11 15,-9-7 7-15,-9-6 9 16,-15-3 5-16,-3-7-8 16,-8-3-2-16,-7-11-9 0,0-2-2 15,-2-3-34-15,-1-5-13 16,4 0-65-16,-19-11-24 15,7 6-20 1</inkml:trace>
  <inkml:trace contextRef="#ctx0" brushRef="#br0" timeOffset="46499.374">4008 14721 56 0,'3'-2'22'0,"0"2"-12"0,0 0 12 0,0 0 17 16,0-6-5-16,0 1-2 15,-3 0-7-15,0 0-2 16,0-1-1-16,0 1 1 16,0 0-13-16,-3-1 8 0,0-1 2 15,0-1-6-15,0 0-3 16,0 0-4-16,0-3-2 16,0 1-1-16,0-1 0 15,0-8 2-15,-3 1 1 16,0 2 1-16,1 0 0 15,-1 0 0-15,0 0 0 16,0 1 0-16,0-1 2 0,0-3-3 16,0 1-2-16,0-1 2 15,0 1 0-15,0-1-1 16,0 3 1-16,0-2 0 16,-3 2 1-16,0 3-7 15,-3-1 0-15,0 1-1 16,-5-3 2-16,2-2 1 15,0-1 3-15,-3-2-3 16,3 0 0-16,0-3 1 16,0 0 0-16,0 0-2 15,-3 3-2-15,-2 0 3 16,-4 3 0-16,-3-1-1 16,0 1 1-16,-3-1-4 15,4 3 0-15,2 3 1 0,3 0 2 16,0-1-1-16,-3 1-1 15,1 0 1-15,-4 0-1 16,-3 0 0-16,0 2 0 16,1 0 0-16,-1 3 0 15,-3 0 2-15,0 1 3 16,1 1-4-16,-4 1-1 16,6 0 0-16,0-1 0 15,6 1-3-15,4 2 0 16,-7 1 4-16,3-1 3 15,0 3-3-15,0 0-1 16,1 0-2-16,-1 0 0 16,0 0 2-16,0 3 0 15,3-1-3-15,0 1 2 16,-2 0 3-16,-1-1 1 0,0 4-4 16,-3-1 1-16,0 0 0 15,1 3 2-15,2 0-6 16,-3 3 1-16,6 2 3 15,0 0 4-15,1 0-3 16,-1 3-3-16,0 0-2 16,0 0 3-16,0 0 0 15,-3 2 3-15,4-2-3 16,-1 5 0-16,6 1 1 16,-12 7 0-16,3 0-3 15,3 3 2-15,-2-3 1 0,-1-3 2 16,-3-2-3-16,3 0 0 15,0 5-1-15,1 5 0 16,2 3 2-16,0 0 2 16,6 8-1-16,-3-2-1 15,6 2-2-15,-3-3 1 16,3 0 1-16,-2-5 0 16,-1 3 0-16,0 2 2 15,0 3-3-15,0 3 0 16,0 5-1-16,0 2 0 15,3 1 0-15,-3-8 0 16,4-3 2-16,-1 0 0 16,3 5 0-16,6 3 0 0,-6 0-3 15,9 2 0-15,0 6-1 16,0-5 3-16,9-9-2 16,-3 6-1-16,3 3 0 15,6 2 3-15,-1-2 0 16,7 4 1-16,0-4-3 15,0 2 0-15,-3-8-1 16,0-2 0-16,2 0 0 16,10 2 3-16,3-2-2 15,6-1-1-15,2 1 0 16,1-1 0-16,6-2 3 16,-7-2 0-16,4-9 1 15,0-2 0-15,-7-8-3 0,10 0 0 16,8-3 2-1,4 3 0-15,-6-3-2 0,5 5 2 16,1-7-1-16,-10 2 0 16,1-8 2-16,-1 0 2 15,7-7-1-15,3 2-1 16,-10-8-2-16,4-3 1 16,-1-2 3-16,-2-9 1 15,-6 1-1-15,-4-3-2 16,4-2 1-16,5-1 1 15,1 1-1-15,-3-1-1 16,-1-2 1-16,-2 0-1 0,0-8 4 16,-4-6 2-16,1-4-2 15,-9 4-3 1,2-4 0-16,-5-1 1 0,3-2-1 16,0 7-1-16,-1 3 3 15,-2 6 2-15,0-6 0 16,-3 6 2-16,-3-6 0 15,-4-2 1-15,-2-11-4 16,-3 5-1-16,0-5 1 16,-3-5 2-16,0 2 1 15,0 3 3-15,-3 3-5 16,0-1-1-16,-3-4 0 16,0-6 0-16,-6-8 2 15,0-5 1-15,-6 2 1 16,-3 9 2-16,0-14-1 0,-3-8 2 15,-3 1-2-15,-3-6 0 16,-3 10-5-16,0 11-1 16,4 3-6-16,-1 8 0 15,3 5 3-15,3 5 4 16,6 3-12-16,0 5-5 16,6 1-50-16,3 15-22 15,6 2-71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4T22:03:04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19004 14870 200 0,'-9'-19'77'0,"9"11"-42"0,0-2-43 16,0 4 12-16,0-2 0 15,-3-2 5-15,-6-6 6 16,-5-11 5-16,-4 1-10 16,0-6 1-16,-6 0 0 0,-6-10 0 15,-11-6 1-15,-7 1-2 16,-3 2-1-16,-5 0-5 15,-7-3-3-15,1 6 0 16,-10 0-1-16,1 2 0 16,-1 3 0-16,-8 0 2 15,3-3 1-15,-7 3-1 16,-5 8-2-16,0 3 1 16,-4 2 1-16,4 3-3 15,-9-1-2-15,-3 4 4 0,-3 2 1 16,5 3-3-16,1 0-1 15,0 2 1-15,3 3 2 16,2 3-2-16,4 2 0 16,-3 3-1-16,-3 5 0 15,-1 6 2-15,-2 5 0 16,3 5-3-16,-3 3 0 16,-1 10 2-16,7 3 0 15,0 3-2-15,5 5 2 16,4-3 1-16,-3 3 2 0,-24 19-1 15,6 12-1 1,8-1 1-16,1 1-1 0,3 1-3 16,5 0 2-16,10 2 1 15,0 6 0-15,8-6-3 16,7 3 2-16,2 3 3 16,-2 2 1-16,2 6-1 15,1 7-2-15,5-4-2 16,9 1-1-16,4 12 2 15,8-3 0-15,3-3 1 16,15 0 0-16,3 0 2 16,6-5 1-16,9 3-1 15,3-6-2-15,3 6 1 16,6-4-1-16,6 1 0 16,6 0 0-16,3-5 0 0,14 5 2 15,7-3-3 1,-1-2 0-16,7-9 3 0,0 4 1 15,5-1-4-15,1-8 1 16,2-5 2-16,-2-10 1 16,-4 2-4-16,7-8 1 15,-4-8 2-15,7-2 3 16,8-3 0-16,0-11 0 16,4-2-3-16,-1 3-2 15,9-4 1-15,10-4-1 16,-7-3 2-16,-3-8 1 15,-3-6-1-15,-2-2-2 0,2-3 3 16,0-5 2-16,-8-18 0 16,11-1 2-16,-3 6-2 15,7-8 2-15,2 2-6 16,3-7-1-16,-3-1 2 16,4 6 1-16,5-3-4 15,-3-5 1-15,-3 0 0 16,-5 0 2-16,-4 3-1 15,12-3 2-15,-9-1 0 16,1-14 1-16,-4 9-2 16,0-7-2-16,9 2-2 15,-11-5 1-15,8-10 1 16,-3-1 2-16,-5 8 1 16,5-10 1-16,-9 0-5 15,4-3 1-15,-1-2 0 0,0-9 0 16,6-5-3-16,-5-15 2 15,-10-6-1-15,6-5 0 16,-11-11 2-16,-7-2 2 16,-8-6 5-16,-9 3 6 15,-13-8 8-15,-14 2 5 16,-15-4-12-16,-15 2-3 16,-15 0-18-16,-20 0-8 15,-7 13-1-15,-8 0-1 16,-13 6-32-16,-5 10-13 15,-21-3-76-15</inkml:trace>
  <inkml:trace contextRef="#ctx0" brushRef="#br0" timeOffset="1164.9792">10378 14867 244 0,'-36'-45'90'0,"25"24"-48"0,-31-29-45 16,21 31 19-16,-18-10-10 16,-14-19-1-16,-16-5 9 15,-8-5 2-15,-3 3-7 16,-13-4 6-16,-2 1 2 0,-9 0-5 16,-6-3-2-16,-6 6-8 15,-15 10-1-15,-6 2-3 0,-9 11 0 16,-9 11 2-16,-9 5 0 15,-2 11-5-15,2 3 1 16,3 2 2-16,6 10 1 16,1 11 1-16,-1 6 0 15,3 7-3-15,-3 16 0 16,-2 14-1-16,-4 21 3 16,3 10-2-16,3 8-1 15,12 11 3-15,9 5 0 16,15-5-2-16,9 2 0 15,9 14-1-15,15 2 3 16,11 6-2-16,16 15 1 16,11 8 0-16,12 14-2 15,16-3 3-15,17 3 0 0,15-1 1 16,14-7 0-16,22 2 0 16,11-2 0-16,13-16-3 15,14 0 2-15,36 21 3 16,0-16 1-16,9-3-4 15,9 1 1-15,3-4 0 16,6-20 0-16,9-6 0 16,5-15 2-16,13-24-6 15,3-33-1-15,17-17 4 16,3-30 2-16,19-26 3 16,2-21 0-16,9-6 2 15,-6-23 1-15,1-6 1 16,-10-10 0-16,-6-3 0 0,1-16 0 15,-10-16-4-15,1-2-3 16,-10-9-3-16,-8-17-1 16,-19-14-3-16,-14-11 1 15,-24 6 5-15,-27-22 4 16,-23-15 5-16,-19-19 2 16,-20-13 3-16,-27-16 2 15,-30-3 4-15,-20 16 2 16,-25 22-11-16,-26 18-7 15,-27 34-9-15,-24 29-2 16,-12 19-13-16,-15 29-2 16,-11 27-37-16,-19 34-16 0,-23 29-54 15</inkml:trace>
  <inkml:trace contextRef="#ctx0" brushRef="#br0" timeOffset="11512.0726">8545 1402 296 0,'-6'6'112'0,"12"9"-60"0,3 25-63 0,-4-16 16 16,7 16-6-16,3 5 2 16,-3 5 4-16,0 3 2 15,-3-8-3-15,0 5-3 0,0-8 2 16,-3-2-4-16,3-13 0 15,-3-1-61-15,6-13-25 16,5-7-25 0</inkml:trace>
  <inkml:trace contextRef="#ctx0" brushRef="#br0" timeOffset="11705.9458">8851 1439 256 0,'-6'-5'96'0,"9"8"-52"0,3 7-58 15,0 4 14-15,0 4 7 16,3 22 9-16,0 5 2 16,0 10-1-16,3 3-9 15,0-2-3-15,0 0-1 0,-1-6-2 16,1-3-2-16,0 4-35 16,-3-6-14-16,0-6-68 15</inkml:trace>
  <inkml:trace contextRef="#ctx0" brushRef="#br0" timeOffset="12021.2393">8420 2381 216 0,'-6'8'82'0,"12"5"-44"0,3 14-49 0,5-1 13 16,4 6 2-16,9 5 7 15,9 3 4-15,20 0 3 16,7-6-10-16,8-5 4 0,10-10 2 0,14-22 4 16,6-18 1-1,0-14 1-15,-5-12 2 0,-7-14-8 16,-9-11-1-16,-8-2-5 15,-19 3 0-15,-26-1-18 16,-12 6-6-16,-9 11-104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00:22:51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6711 8541 72 0,'-3'0'30'0,"3"0"-16"0,0 0-6 0,0 0 11 15,0 0-7-15,0 0 1 16,6 0-6-16,0 0-2 15,0 0-2-15,3 0 0 16,3 0-2-16,3 0 2 0,0 0-2 16,2 2 2-16,1 1-2 15,3 0 2-15,6-1 0 16,3 4 1-16,5-4 0 16,10-2 0-16,12 0 0 15,8 0 2-15,3 0-3 16,4 0 0-16,5 0 1 0,1-2-2 31,2 2-2-31,9-6 5 16,-5 6-3-16,8-2 1 15,-9 2-1-15,10-3-2 16,-13 3 1-16,6-3 1 16,-8 3-1-16,5-2 4 15,-9 2-3-15,4-3 1 0,-10 3-1 16,4 0 7-16,-7 3-5 0,1-3 5 15,-7 0-5-15,-2 0 5 16,-7 0-6-16,-2-3 8 16,-3 3-7-16,-4-3 5 15,-5 6-5-15,-6-3 0 16,-3 0-2-16,-7 0 3 16,-2 0-3-16,-3 0-5 15,-3 0 1-15,-6 0-63 16,3 0 36-16,-3 0-77 15,3 3 61-15</inkml:trace>
  <inkml:trace contextRef="#ctx0" brushRef="#br0" timeOffset="812.0234">10009 8520 68 0,'0'0'27'0,"0"0"-14"0,3 0-11 15,-3 0 11-15,0 0-8 0,3 0 4 16,3 0-5-16,6 0 9 15,6 0-7-15,6 0 8 16,2 2-8-16,13-2 8 16,6 3-8-16,11-3 5 15,1 3-6-15,14-3 4 16,-5 0-5-16,14 0-2 16,-6 0-1-16,13 0 3 15,-10 0-2-15,-8 0 1 16,-13 0-1-16,-2 0-2 15,-7 0 1-15,1 0-1 16,-3 0 0-16,-1 0 0 16,-5 0 0-16,0 0-7 15,-7 2 4-15,-2-2-65 16,-3 3 38-16</inkml:trace>
  <inkml:trace contextRef="#ctx0" brushRef="#br0" timeOffset="2358.4082">13733 8520 36 0,'6'0'13'0,"-6"0"-6"0,21-3 0 0,-13 0 14 16,4 6-12-16,3-3 3 16,3 0-8-16,3 0 0 15,3 0-2-15,6-3-2 16,-1 1 1-16,10-1-1 15,-3 3 0-15,8-3 4 16,4 6-2-16,6-3 4 16,-4 3-4-16,13-3-1 0,5 0 4 15,1 2 1-15,-1 1 2 16,1-3 2-16,-1 0-3 16,0 0 1-16,4 0-3 15,-1 3 0-15,-2-3-3 16,-4 2 1-16,-2-2-2 15,-1 0 2-15,1 0-2 16,-1 0 2-16,1 0 2 0,-4 0 2 16,-2 0-1-16,-1 0-1 15,1 0-1-15,5 0 0 16,1 0-2-16,8 0-2 0,-2 0 3 16,-4 0-4-16,4 0 0 15,-4 0 1-15,7 0 0 16,5 0 0-16,1 3 2 15,-4 0-1-15,0-1 2 16,1 1-2-16,2-1-1 16,1 1 1-16,17 2-1 15,-9 1 2-15,-5 2 1 16,-10-3 1-16,0 0 0 0,1-2-2 16,-1 2 1-16,-2 0 4 15,-4 1 4-15,-2-1-4 16,-7-2-2-16,4-3-2 15,-4 0 0-15,4 0-2 16,2 0-1-16,-2 2 1 16,-4 1-1-16,1 0 0 15,-3-1 2-15,-1-2-1 16,-2 0-1-16,-1 0 1 16,10 0-1-16,-4 0-3 15,-2 0 2-15,0 0 1 16,-4 0 2-16,-2-2-1 0,5-1-1 15,1 0 1 1,0 1 1-16,2-1 1 0,1 3 3 16,-4-3-3-16,-5 3-2 15,0 0 2-15,-1-2 2 16,7-1-2-16,-10-2-2 16,7 0 0-16,6 2-1 15,-4 3-3-15,-2 0 2 16,2 0 1-16,-2 0 2 15,2-3 3-15,-2 1 2 16,-3-1-3-16,-1 0-3 16,1 1 0-16,-3-1 1 15,-7 3 1-15,-5 0 1 16,-3 0-5-16,6 3 1 0,-10-1-57 31,1 1 30-31,-3 0-83 16,0-1 62-16</inkml:trace>
  <inkml:trace contextRef="#ctx0" brushRef="#br0" timeOffset="5135.2197">20213 8649 72 0,'-9'3'27'0,"9"-3"-14"0,3 0-15 16,-3 0 54-16,0 3-22 15,0-3-9-15,0 5-8 16,0-5-5-16,-3 2 2 15,3-2-5-15,0 0-1 0,0 0 2 16,0 3 1-16,0-3 3 16,0 0 6-16,0 3 4 15,0-1 1-15,-3 1-1 16,3 0-6-16,0-3-1 16,-3 2-2-16,3-2 3 15,0 0-5-15,0 0-1 16,0 0-4-16,0 0-1 15,0 0 5-15,3-2 3 0,0-1-9 16,3-2 0-16,0-3-4 16,3 0 0-16,0-3 4 15,5-2 3-15,1 2-4 16,6-4-3 0,-3-1-2-1,0 5 3-15,0 1 0 16,-3 2 1-16,5 0 0 15,-5 2 0-15,3 1 0 16,-3 2 0-16,0 1-3 16,0 2 2-16,0 2 3 15,3 4 1-15,-7-1-6 16,10 6 0 0,0-1 3-16,-3 1 0 0,3-1 0 15,-3 1 1-15,-3 0-1 16,-1-4 0-16,1 1 2 15,0-5-1-15,6 0 2 16,0-3-2-16,0-6-1 16,-3 1 3-16,2-3 0 15,1-2-1-15,0-1-2 16,0 0 1-16,0 1 1 16,-3 2-1-16,2 0-1 15,-2-5-2-15,0 10 1 16,0-2-1-16,6-3 0 15,3 5 0-15,-9 1-2 0,5 4 3 16,1 4 0 0,3 1 1-16,0 1 2 15,-3 0 1-15,-1 0-4 16,4 0 1-16,-6 0-2 16,-3-3 0-16,3 1 6 15,-3-4 2-15,2-2-2 16,1 0-3-16,3-2 2 15,-3-4 0-15,6-1-4 16,5-4 1-16,-5-2 0 16,0 5 0-16,0-3-3 0,-9 1 2 15,5 4 3-15,-5-2 1 16,9 6-4-16,-15 2-1 16,6 0 1-16,-3-3 2 15,3 8-2-15,-4 1-2 16,4 2 2-16,-3 0 2 15,3-1 0-15,0 4-1 16,3 0-2-16,0-1 1 16,-1 3 3-16,1-2 3 15,0-3-2-15,6 0 0 16,-6-3-1-16,3-5 1 16,-1-2-2-16,1-1 2 15,3-2 0-15,0-3 3 16,5 0-5-16,4-11-1 31,-3 3-2-31,0-2-2 0,-9 5 3 31,2 5 0-31,-2 0-4 16,0 2 3-16,0 1 1 16,0 2 1-16,2 6 2 15,1 2-1-15,0 6-1 0,0 0-2 16,-3-1 4-1,-1 1-2-15,1-1 3 16,3 1-2-16,6-3 2 0,-4-3-4 16,-5 0 0-16,3-5 3 15,0-2 1 1,0-1-1-16,2-2 1 0,-2 0-2 0,3-6-3 31,0 0 1-31,-1-2-1 16,1 3 0-16,3-6 2 15,0 2 0-15,5 4 0 16,-5 5 0-16,-3 2 4 16,3 6-2-16,-4 2 4 15,-2 3-4-15,3 2 4 16,-3 1-4-16,0 0 1 16,2 2-1-16,4-3-2 15,-3 1 1-15,0-3 1 16,-4 3-1-16,4-6 4 15,-6 3-3-15,6-8-1 16,2 2 0-16,-2-7-1 16,0 0 0-16,0-6-5 15,0 1 3-15,5-1-3 16,-2 3 2-16,0 0 0 16,5 3 1-16,-5 0 6 15,3 5-2-15,0 2 4 16,-1 4-4-16,-2-1-40 15,0 3 20-15,-3-3 146 16,-1 0-69-16</inkml:trace>
  <inkml:trace contextRef="#ctx0" brushRef="#br0" timeOffset="6305.1516">20466 8842 104 0,'-6'-5'41'0,"6"8"-22"0,-3-6-7 0,3 3 13 16,-3 0-5-16,-3 0 1 0,-3 3-6 15,-3-1-1-15,0 6-8 16,-3 3-4-16,-3 13 1 0,-2 2 2 16,-1 9 4-16,0 4 2 15,3 9 3-15,3 2-9 16,9 3-3-16,6-3-7 15,9-2 1-15,6-6 2 16,6-7 1-16,6-6-4 16,5-5-1-16,4-6-24 15,3-2-10-15,-4-5-34 16</inkml:trace>
  <inkml:trace contextRef="#ctx0" brushRef="#br0" timeOffset="6937.7629">20540 9133 104 0,'-6'6'41'0,"0"15"-22"0,12 8-11 16,-3-21 26 0,0 8-1-16,-3 0-13 15,0 0-6-15,3-1-9 16,0-1-2-16,-3-4 1 0,0 1 6 16,0-3 6-16,0-11-2 15,0 6 0-15,0-6-2 0,0-2 2 16,0-3-7-1,3-5-4-15,3-6-5 0,0-2 1 16,3 0 1-16,3 2 0 16,0 1 0-1,0 2 0-15,0 5 0 0,-1 3 0 16,4 6 0-16,0 2 0 16,3 8 2-16,-3 8 3 15,-3 5 7-15,-6-3 2 16,3 1-7-16,-3-6-2 15,-3 5-3-15,3-4-2 16,0-4 1-16,-3-2 1 16,11-13-56-1,1-3-59 1</inkml:trace>
  <inkml:trace contextRef="#ctx0" brushRef="#br0" timeOffset="7253.3514">20906 9123 136 0,'-6'0'52'0,"3"2"-28"0,0-2-15 16,0 3 16-16,0 0-5 15,-3 7 0-15,0 9-5 16,1 2-1-16,-1 0-8 16,0 0 0-16,6 3 1 0,3-5-3 15,6 5-1-15,5-9 1 0,4 1 0 16,3-5 0-1,3-3 2-15,3-8-1 16,-6-3 2-16,-4-5-2 0,-2 0 2 16,-6-2 0-16,-6-4 1 15,-9-1-2-15,-6-7 1 16,-3 7-2-16,1-1 2 16,-4-3-9-16,0 6 0 15,3 0-22-15,6-1-9 31,6 1-74-15</inkml:trace>
  <inkml:trace contextRef="#ctx0" brushRef="#br0" timeOffset="7481.7309">21132 8940 168 0,'-8'-5'63'0,"8"8"-34"0,3 5-25 0,-3-6 15 0,0 6 4 16,-3 5 6-16,0 9-12 16,3 4-4-16,0 6-8 15,3 2-4-15,0 3 0 0,-1-2-1 16,1-4 2-16,3-7-3 16,0 0 0-16,0-6-39 15,-3-2-15-15,6-5-37 16</inkml:trace>
  <inkml:trace contextRef="#ctx0" brushRef="#br0" timeOffset="7688.5071">20990 9078 252 0,'-9'-5'96'0,"21"7"-52"0,5-4-40 0,-8-4 21 15,6 1-14-15,6-3-1 16,3 0-11-16,6 3-1 16,-1 0 0-16,1 2-12 0,-3 0-6 15,0 3-38-15,0 0-17 0,-1 0-19 32</inkml:trace>
  <inkml:trace contextRef="#ctx0" brushRef="#br0" timeOffset="8304.4845">21752 9054 116 0,'-9'-3'44'0,"0"3"-24"0,0 0-10 0,3 0 12 15,0 0-4-15,-3 3 0 16,-6 2-10-16,0 3-3 16,-3 11-3-16,0 2-2 0,1 0 1 15,5 3-1-15,3 0 2 16,3 2-1-16,3-2-1 15,9 0 5-15,-3-6 1 16,12-4 4 0,0-4 1-16,-1-5 1 15,1-10-2-15,0 0 1 0,-3-6-4 16,0-7-2 0,-3-9-2-16,-3 1 0 0,-3-3-2 15,-3 0-1-15,0-3 1 16,-3 3 1-16,-6-11-3 15,-6 11 0 1,9 5 1-16,-6 3 0 16,9 8 0-16,-6 2 0 15,9 11 0-15,-3 0 0 16,3 8 0-16,0 3 0 16,6 7 2-16,0 6 3 15,0 5 4-15,0 11-2 16,3 5-2-16,0-8-2 15,3-3-3-15,0-2 3 0,3-6 0 16,0-4-15-16,-1-1-6 16,1-11-51-1,0-4-57-15,-3-9 32 16</inkml:trace>
  <inkml:trace contextRef="#ctx0" brushRef="#br0" timeOffset="8739.5918">21856 9118 148 0,'0'0'57'0,"3"2"-30"0,0 1-21 0,0-1 15 0,3 4-2 16,3 2 3-16,5 5-6 15,4-5-1-15,0 2-9 16,3-7-4-16,-3 8-1 0,-3-11-1 15,3 5 0-15,-3-8 2 16,-1 1 3-16,-2-6-2 16,-3 0 0-16,-6 0 1 15,-3 0 2-15,-3-3-5 16,-3 1-1-16,-3-1-2 16,-3 3 0-16,-2 3 2 15,-4 2 0-15,-6 3-5 16,3 3 1-16,-3 2 4 15,6 3 4-15,3 0 3 16,4 13 1-16,2-2-2 16,6-1-1-16,3-2-3 0,6 3 1 15,3-1 0-15,8-2 1 16,4-3-2-16,3 1-2 16,0-1-24-16,0-8-9 15,2-5-49 1,4-3-40-16,0 1 44 15</inkml:trace>
  <inkml:trace contextRef="#ctx0" brushRef="#br0" timeOffset="9084.0431">22323 8951 132 0,'-3'-19'52'0,"3"-2"-28"0,-9 11-6 16,6 10 20-16,-3-3-1 15,-3 0 2-15,-3 1-12 16,-2 2-5-16,-1 0-12 16,0 10-2-16,0-2-1 0,0 8-1 15,3 0 1-15,3 5-2 16,3 3 0-16,3 5-1 15,0 5 0-15,3 6-2 16,3-3 1-16,3-5-2 16,0-3 2-16,0 0-4 0,0-8-2 15,-3-2-16-15,0-6-5 16,-3-5-30-16,-3-3-10 16,0-2-33-1</inkml:trace>
  <inkml:trace contextRef="#ctx0" brushRef="#br0" timeOffset="9297.7366">22017 9104 172 0,'-9'-5'66'0,"12"5"-36"0,-3 0-13 0,0 0 22 16,0 0-13-16,6 0-3 0,5-3-2 15,1 3 1-15,9 0-12 16,0-5-6-16,6 5 0 0,0 0-1 15,2 0 1-15,-2 0-42 32,0 0 21-32,0-3-113 15,-3 3 73-15,-1-2-59 0</inkml:trace>
  <inkml:trace contextRef="#ctx0" brushRef="#br0" timeOffset="9520.5994">22424 9059 140 0,'-3'6'52'0,"3"7"-28"0,3 11 0 16,-3-8 22-16,0 7-12 0,0 1-2 16,0-3-17-16,0 3-4 15,0-3-7-15,0-2-3 0,6-3 0 16,-6-6-85-1,3 1 46-15,-3-6-77 16,3 0 65-16,-3-7-8 16</inkml:trace>
  <inkml:trace contextRef="#ctx0" brushRef="#br0" timeOffset="9671.5855">22386 9028 208 0,'-18'-6'77'0,"9"6"-42"0,15-2-43 0,-9-1 4 16,6 6-1-16,0-3-59 16,3 0 35-16,6 0-67 15,0 2 54-15,-1 1-1 0</inkml:trace>
  <inkml:trace contextRef="#ctx0" brushRef="#br0" timeOffset="10121.0165">22508 9078 164 0,'0'13'63'0,"6"0"-34"0,0 16-16 16,-3-13 19-16,0-2-3 15,-3 1 1-15,0 1-13 16,0-5-3-16,0 2-8 16,0 0-4-16,0-2 1 0,0-3 2 15,0 0-2 1,0 0-2-16,0-3 2 0,0-5 0 15,0-3-4-15,5-2-1 16,-2-6 1-16,0-4-2 0,0-4-1 16,0 1 5-1,6 4-1-15,0-2-2 16,3 1 1-16,-3 1 1 16,0 1 0-16,3 5 2 15,0 0-1-15,0 6 2 0,0 4 0 16,0 4 3-16,-1 1 3 15,-2 7 29 1,-3 2-21-16,6 2 4 16,-3 1-13-16,-3-3-3 15,0-1-3-15,-3-1-6 16,3-1 2-16,-3-5-19 16,0 2 12-16,0-4-56 15,3 2 36-15,-6-8-104 16,0 0 75-16,0-6-53 15,6 1 64-15</inkml:trace>
  <inkml:trace contextRef="#ctx0" brushRef="#br0" timeOffset="10317.175">22835 9070 192 0,'12'0'74'0,"-12"0"-40"0,0 11-27 0,0-6 38 15,3 5-27-15,-3 6 19 16,9 3-22-16,-6 2 3 15,0 3-10-15,0 0-3 16,0-3-3-16,-3 0-17 16,3-3 8-16,-3-2-78 15,3 0 46-15,0-8-93 16,-3 0 75-16</inkml:trace>
  <inkml:trace contextRef="#ctx0" brushRef="#br0" timeOffset="10498.08">22793 8887 268 0,'-3'-5'101'0,"3"5"-54"0,6 3-57 16,-3-3 3-1,6 2 1-15,3-2-58 16,3 0 36-16,0-5-89 15,6 2 65-15</inkml:trace>
  <inkml:trace contextRef="#ctx0" brushRef="#br0" timeOffset="10662.0275">23023 8871 184 0,'-3'11'71'0,"3"-11"-38"0,3 42-25 0,-3-26 31 31,0 0-22-31,0 8 10 0,6 2-17 0,-3 6 2 16,5 3-8-16,-5 2 2 15,3-3-3-15,-3-5-37 16,3-5 18-16,0-3-105 16,0-2 66-16</inkml:trace>
  <inkml:trace contextRef="#ctx0" brushRef="#br0" timeOffset="10902.5612">22930 9051 236 0,'0'-2'90'0,"0"2"-48"0,9 2-27 16,-6-2 32 0,3 3-27-16,6-3 0 15,3 3-14-15,6-3-3 16,3 0-2-16,-1-3-37 15,1 3 20-15,0-3-99 16,0 3 64-16,0-2-72 16,-3-1 70-16</inkml:trace>
  <inkml:trace contextRef="#ctx0" brushRef="#br0" timeOffset="11067.4835">23276 9070 200 0,'0'11'77'0,"0"-11"-42"0,6 23-15 0,-3-12 40 15,2 2-34-15,-2 6 1 16,0 2-17-16,0 0-4 16,0-2-4-16,0-4-35 15,3-1 19-15,-3-4-123 16,0-2 76-16</inkml:trace>
  <inkml:trace contextRef="#ctx0" brushRef="#br0" timeOffset="11231.2583">23213 8993 272 0,'-12'-5'101'16,"12"5"-54"-16,3-3-50 0,-3 1 14 16,6 4-9-16,0-2-36 15,3 0 18-15,9 0-108 16,-6 3 69-16</inkml:trace>
  <inkml:trace contextRef="#ctx0" brushRef="#br0" timeOffset="11547.4474">23413 9070 156 0,'-6'13'60'0,"6"-13"-32"0,6 24-31 0,-6-11 24 16,2 3-13-16,-2 3 18 15,3 2-14-15,0 0 7 16,0-3-11-16,0-2 6 15,6 0-7-15,6-5 9 16,0-1-9-16,-3-4 7 16,6-4-7-16,-6-4 7 15,9 2-8-15,-4-11 3 16,-5 0-5-16,-12-10 2 16,6 5-3-16,-15-5-4 15,0 3 0-15,-8-3-6 16,-4 5 4-16,0 0-19 15,3 8 13-15,0 0-38 16,3 3 26-16,6-6-79 16,3 8 57-16,6-2-54 15,3 5 56-15</inkml:trace>
  <inkml:trace contextRef="#ctx0" brushRef="#br0" timeOffset="11935.8666">23624 9086 160 0,'3'13'63'0,"-3"-13"-34"0,12 19-12 16,-6-6 44-1,0 0-34-15,-3 3 16 16,0 2-26-16,0-2-2 0,-3-2-10 0,0-4-1 16,0 1-2-16,0-6 3 15,0 3-3-15,0-5 4 16,0-1-4-16,0-12-7 15,6-1 2-15,-6-10-5 16,3 2 4-16,-1-4 2 16,7 7 2-16,0-3 0 15,3 6 0-15,6 0 8 16,0 7-4-16,-3 1 12 16,0 13-9-16,-3 0 7 15,0 3-7-15,-1 4 2 16,4 4-5-16,-3-1 2 15,0-2-3-15,-6-2-6 16,0-4 1-16,3 1-41 16,-3-1 24-16,-3-4-89 15,3 2 60-15,-3-6-78 16,0 3 73-16</inkml:trace>
  <inkml:trace contextRef="#ctx0" brushRef="#br0" timeOffset="12326.955">24085 9046 212 0,'9'-8'79'0,"-9"8"-42"0,9-2-12 0,-9-1 54 31,0 6-44-31,-3-3 28 0,3 2-37 15,-6 1 3-15,-3 2-17 0,0 0-3 16,-3 3-5-16,-2 0-7 16,5 3 1-16,0-3-8 15,3 5 6-15,3-2-3 16,3 2 4-16,6 5 2 16,6 1 1-16,-1 2 0 15,1-2 0-15,3-1 4 16,-3-2-2-16,-6 0 8 15,-3-3-6-15,-9 0 8 16,3 1-8-16,-9-7-10 16,-3 1 3-16,3-5-44 15,1 0 27-15,-7-6-94 16,6 3 64-16,0-8-105 16,3 3 88-16</inkml:trace>
  <inkml:trace contextRef="#ctx0" brushRef="#br0" timeOffset="12701.6632">24207 8795 176 0,'-3'-3'66'0,"3"3"-36"0,3-3-15 0,-3 1 29 15,0 4-24-15,6-2 1 16,-3 3-13-16,6 2 10 16,3 6-10-16,0 2 18 15,3 3-14-15,0 5 18 16,0 3-17-16,8 18 15 15,-2 3-15-15,-9 8 17 16,-3-2-17-16,-12 4 13 16,0-5-15-16,-12-2 6 15,0-8-10-15,-8-3-35 16,2-5 15-16,0-6-121 16,0-2 74-16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00:23:41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11947 10425 132 0,'-6'-8'52'0,"-6"8"-28"0,6-3-11 0,12 3 19 16,-9 0-1-16,0 0 2 0,3 3-14 15,-3-3-4-15,0 2-9 16,3 4-2-16,0 2 2 0,-3-1-3 15,0 9 0-15,0 11 1 16,0-3 2-16,0-3-3 16,0 3 0-16,3-3-1 15,0-5 1-15,0-3 2 16,3-3 2-16,-3-2-1 16,0-2-1-16,0-1 5 15,0-5 4-15,3-3-5 16,-3-5-1-16,3-2-2 15,0-6 1-15,-3-5-4 16,0 0-2-16,3-1 0 16,-3 1 1-16,0 3 3 15,3-1 2-15,0 1-3 0,3 4-3 16,0 7 2-16,3 4 0 16,3 6-1-1,0 4 1-15,3 4 2 16,-1 2-2-16,7 1 0 15,-3 1-1-15,0 1-2 16,0-3 1-16,-3 1-1 16,-3-6-5-16,0 0-1 15,-1-3-26-15,1-2-11 16,-3-3-31-16,0 0-13 16,-3 0-12-1</inkml:trace>
  <inkml:trace contextRef="#ctx0" brushRef="#br0" timeOffset="645.9873">12015 10480 132 0,'-6'-2'49'0,"3"12"-26"0,0-15-16 0,3 10 13 15,0 0-8-15,0 1-2 16,-3-1 1-16,0 3 3 16,3 0-8-16,0 2 6 0,0 1 3 15,0 0-1-15,0 2 2 16,3 0 0-16,0 3-1 16,3 2-1-16,0 1 1 15,3-1-2-15,0-2 0 0,3 3-3 16,3-1 1-16,-3 1 0 15,3 2 1 1,3 0 0-16,2 0 0 0,10 1-2 16,6-4 1-16,3-2 0 15,2-3 1-15,4-2-4 16,0-1-3-16,2-4 0 16,7-1-1-16,8-2-2 15,-2-1-2-15,-7 1 1 16,-2-3 1-16,0 0-3 15,-4 0 0-15,1-3 1 16,-7 1 2-16,-5-4-3 16,-3 4 0-16,-3-4 3 15,-3 4 3-15,-4-4-7 0,1 1-3 16,-6 0-8-16,-3 0-5 16,-3-1-39-16,0 1-15 15,3 2-58 1</inkml:trace>
  <inkml:trace contextRef="#ctx0" brushRef="#br0" timeOffset="1081.7879">13227 10652 116 0,'3'-3'44'0,"0"6"-24"0,0-3-2 0,-3 0 20 15,3 3-1 1,3-1 0-16,0 6-7 0,-1 0-4 16,1 0-14-16,3 0-1 15,0 3 2-15,-3-1-5 0,6 1-2 16,-3 0-6-16,-3-1 0 15,0-2-18-15,0 0-5 16,0-3-24-16,0 1-10 16,-3-4-32-1</inkml:trace>
  <inkml:trace contextRef="#ctx0" brushRef="#br0" timeOffset="1262.4484">13376 10671 196 0,'0'2'74'16,"0"1"-40"-16,6 10-35 0,-4-5 12 0,1 0 1 16,3 0 5-16,-3 3-7 15,3-1-1-15,0 1-5 16,0-1-7-16,0 1-3 0,3-3-35 16,0 0-15-16</inkml:trace>
  <inkml:trace contextRef="#ctx0" brushRef="#br0" timeOffset="1801.5754">14269 10644 88 0,'5'-2'35'0,"-5"2"-18"0,0 5-5 16,-3-3 20-1,3 1-18-15,-5 5 13 16,-1 3-16-16,-6 2 6 0,3 0-10 0,-6-2 0 16,3 2-4-16,0-5-2 15,3 2 0-15,-3-2-54 16,6 0 29-16,-3-2-63 15,6-1 49-15</inkml:trace>
  <inkml:trace contextRef="#ctx0" brushRef="#br0" timeOffset="1996.8886">14349 10668 192 0,'-3'3'71'0,"3"-3"-38"0,-3 5-41 0,0 0 15 16,0 3-7-16,-6 3 14 16,3-1-8-16,-6 1-3 15,6 0-1-15,-3-1-86 16,6 1 46-16,-3-1-71 16,3 1 63-16</inkml:trace>
  <inkml:trace contextRef="#ctx0" brushRef="#br0" timeOffset="5613.065">14691 10888 76 0,'-3'0'30'0,"3"2"-16"0,3-2-14 0,-3 0 7 16,0 0-6-16,0 0-3 15,0 0 3-15,0 0 3 16,0 0-3-16,0 0-1 16,0 0 11-16,0 0 7 0,0 0 4 15,3 3 2-15,-3-3-9 16,0 0-4-16,0 0-4 15,0 0-2-15,0 0-3 16,0 0-4-16,0 0 1 0,0 0-1 16,0 0 0-16,0 0 4 15,0 0 3-15,0 0-4 16,0 0-1-16,0 0 0 16,0 0 2-16,0 3-1 15,0-3-1 1,0 0 7-1,0 0 5-15,0 0-8 0,0 0-2 16,0 0-2 0,0 0 2-16,0 0-3 0,0 0 0 15,0 0 1-15,0 0 2 16,3 5-1-16,-3-5 2 16,0 0-2-16,3 2-1 15,-3-2 3-15,3 3 0 16,3-3-1-16,-3 0 1 15,0 3-4-15,3-3 0 16,0 2 1-16,0-2 2 16,0 0-1-16,0 0 2 15,-3 0 0-15,3 0 3 16,0 0-3-16,0 0 0 16,0 0 1-16,-3 0 0 0,2 0-2 15,-2 0 1-15,3 0-2 16,-6 0-1-16,0 0 1 15,6 0-1-15,-3 0-3 16,6 0 5 0,-3-2 2-16,0 2-6 15,0 0 0-15,0 0 0 16,-3 0 3 0,6-3 0-16,-3 3-1 15,0 0 1-15,0 0-1 16,3 0 0-16,-6 0 0 15,0 0 0-15,0 0 0 0,0 0 0 16,0-3 0-16,0 3 0 16,-3 0 0-16,0 0 0 15,3 0 0-15,-3 0 0 16,0 0 0-16,3 0 0 16,-3 0 0-16,0 0 0 15,6 0 0-15,-6 0 2 16,0 0-1-16,3 0-1 15,-3 0-2-15,5 0 1 16,-5 0 3-16,3 0 1 16,0 0-4-16,3 0-1 15,-3 0 1-15,0 0 0 16,0 0 1-16,0 0 0 16,0 0-3-16,3 0 2 0,-3 0 1 15,0 0 2-15,3 0-1 16,0 0-1-16,-3 0 1 15,3 0 1-15,0 0 1 16,0 0 1-16,0 0-7 16,0 0 0-16,0 0 1 15,0-2 1-15,-3 2 1 16,0 0 2-16,0 0-1 16,0 0 2-16,0 0-4 15,-3 0 0-15,0 0 1 16,3 0 0-16,0 0 0 15,0 0 0-15,-3 0 2 0,0 0 1 16,3 0-1-16,-1 0-2 16,-2 0-4-16,3-3 0 31,6 1-88-15</inkml:trace>
  <inkml:trace contextRef="#ctx0" brushRef="#br0" timeOffset="6007.4416">15453 10771 96 0,'-3'13'38'0,"3"3"-20"0,-3 11-1 15,3-11 14-15,-3 7-10 16,0 7-4-16,0-1-8 0,3 0-1 16,-3-3-5-1,3 1-2-15,0-6 2 0,0-3-2 0,3-2-1 16,0-3-19-16,3-5-10 16,0 0-38-1</inkml:trace>
  <inkml:trace contextRef="#ctx0" brushRef="#br0" timeOffset="6320.3426">15647 10933 92 0,'-9'15'35'0,"6"4"-18"0,-6 0-2 0,6-12 13 16,0 4-4-16,0 2-2 0,3 0-12 15,3 1-4-15,3-1-4 16,0-2 3-16,3-1 1 0,0-2 2 16,6-5 2-16,-4-1-3 15,4-4 1-15,0-1-5 16,3-2-2-16,-3-1 2 16,-3-1 2-16,-3-4-2 15,-9-2-2-15,0-3 0 16,-6 0-1-16,-3 3-3 15,0-3 2-15,3 5-1 16,0 1-2-16,0 2-17 16,3 5-55-1</inkml:trace>
  <inkml:trace contextRef="#ctx0" brushRef="#br0" timeOffset="6679.0589">15843 10978 112 0,'-12'29'44'0,"6"-19"-24"0,0-2-13 0,6-3 13 16,0 3-8-16,0 0 1 16,3 3-4-16,3 0 2 15,3-4-6-15,3 1 4 0,0-2 1 16,0-1 1-16,0-5 1 0,0 0 2 15,0-3 2 1,0-2-9-16,-4 0-2 0,1-3 1 16,-3-3 3-16,-6 1-4 15,-3-1-1-15,-3-5-2 16,0 3 1-16,-2 2-2 16,-1 1-1-16,-3 2-6 15,3 3-1-15,0-1-17 16,3 4-4-16,0-6-19 15,3 5-52 1,6-5 12-16</inkml:trace>
  <inkml:trace contextRef="#ctx0" brushRef="#br0" timeOffset="6953.0499">16066 10774 124 0,'-3'0'46'0,"3"0"-24"0,3 5-19 0,-3 0 10 16,0 3 5-16,3 6 6 15,-3 4 0-15,0 9 1 16,0 2-14-16,0 0 2 0,0 3 1 16,0-6-5-16,0 0-1 15,0-2-4-15,0-3-3 16,0-2 0-16,0-3 1 15,0-3-19-15,0-2-8 0,0-3-45 16,3-3-43 0,0 3 34-16</inkml:trace>
  <inkml:trace contextRef="#ctx0" brushRef="#br0" timeOffset="7282.0451">16263 11001 108 0,'-6'-2'44'0,"6"7"-24"0,-3-8-21 0,0 6 9 15,-9-3-3 1,-3 0 2-16,-3 5-2 16,0-2 0-16,1 2-6 0,-1 3-1 15,0-5 1-15,3 2 2 16,6-2-2-16,0-3 2 15,6 5 4 1,3 0 9-16,3 1 3 16,3-1-2-16,3 0-1 15,3 3-8-15,6-3-2 0,0 1 2 16,-1-4-1-16,1 1 0 16,-3 0-6-16,3-3-1 15,-3 0-46 1,3 0-50-16,0 0 19 15</inkml:trace>
  <inkml:trace contextRef="#ctx0" brushRef="#br0" timeOffset="7523.2492">16546 10948 132 0,'0'0'49'0,"3"6"-26"0,3 12-5 16,-4-10 18-16,-2 0-5 16,0 0 2-16,3 0-15 15,-3 3-5-15,0-3-8 16,0 2-2-16,0-2 1 0,-3-3-57 16,6 3 28-16,0-2-36 15,-3-1-15-15,0 3-8 16</inkml:trace>
  <inkml:trace contextRef="#ctx0" brushRef="#br0" timeOffset="7971.3005">16691 10930 140 0,'0'21'52'0,"3"-18"-28"0,-3 26-6 0,0-21 20 0,-3 0-10 16,3 0-1-16,0 0-14 15,-3-3-3-15,3 3-6 16,-3-3-5-16,6-2 0 0,-3-3 1 16,0 0 0-16,0 0 0 15,3-3 2-15,3-2-8 16,0-8-3-16,0-9-6 15,3 4-2-15,3-1 5 16,0 4 3-16,0-1 16 31,3 8-4-31,-3 0 17 16,3 2-11-16,-3 4 18 0,2 4-15 16,-2 1 13-1,3 5-14-15,-3 3 4 0,0 7-10 16,-6-5 0-16,3 1-3 0,-3-4 1 15,0 3-2-15,-3-5-31 16,3 3 16-16,-3-6-91 16,0 1 58-16,-3-4-68 15,0 3 67-15</inkml:trace>
  <inkml:trace contextRef="#ctx0" brushRef="#br0" timeOffset="8167.9364">16534 10782 228 0,'-6'-8'85'0,"12"8"-46"0,6 0-50 15,-6 0 13-15,2 0-11 16,-2 0-87-1,3 0 52-15,0 0-68 0</inkml:trace>
  <inkml:trace contextRef="#ctx0" brushRef="#br0" timeOffset="8873.115">17305 10663 100 0,'0'5'38'0,"3"16"-20"0,-3 11-19 0,3-19 7 16,0 6 15-16,-3 7 9 15,0 1 7-15,-3 15 2 16,0-8-21-16,3 3-8 16,0-2-7-16,0-6-3 0,0-3 3 15,0-5-2-15,3-5 2 0,0-2-35 16,0-4-13-16</inkml:trace>
  <inkml:trace contextRef="#ctx0" brushRef="#br0" timeOffset="9202.494">17495 10890 132 0,'-6'3'49'0,"9"0"-26"0,-9 18-27 0,6-5 8 15,-6-3 2-15,3 3 4 16,0 0-1-16,6-1 0 15,3 1-5-15,3 0-1 0,3-5 1 16,0-3 13-16,3-3 6 16,3-2-5-16,-3-3 0 15,-1-3-7-15,-2-2-1 16,-3-3 2-16,-3-8 3 16,-3-5-8-16,-6 2-2 15,-3 1-3-15,-6 4 1 16,0 1-2-16,1 0 2 15,-1 5-18-15,0 3-4 16,6 2-24-16,0 0-8 0,3 1-35 16</inkml:trace>
  <inkml:trace contextRef="#ctx0" brushRef="#br0" timeOffset="9502.1887">17873 10885 148 0,'0'-5'57'0,"-3"2"-30"0,3 0-5 16,-6 1 29 0,3 4-28-16,-6-2-2 0,-6 0-11 15,-2 3-5 1,2 2-2-16,-6 3 0 0,3 13-4 15,0 6 0-15,6-3-4 0,3-3 1 16,3 0 2-16,6-5-8 16,3 2 6-16,9-2-5 15,12-2-21-15,0-4-11 16,0-5-40-16,2-5-16 16,1-2 49-16,-3-1 23 15</inkml:trace>
  <inkml:trace contextRef="#ctx0" brushRef="#br0" timeOffset="9878.5562">18067 10951 160 0,'-3'-50'60'0,"-12"50"-32"0,6-3-11 0,0 3 20 15,0 0-15-15,0 3-4 16,-6-1-11-16,0 9-5 16,3 8-1-16,-3-4-1 0,4 4 0 0,2-3 0 15,3 2 0-15,3 1-3 16,3-3 2-16,3 0 1 15,3-6 0-15,3-4 0 16,0-1 2-16,-1-3-6 16,7-4-1-16,-3-1-3 15,-3-2 2-15,0-3 4 16,0-3 1-16,-3 1 1 16,-3-6 2-16,-3 5 1 15,0 9 3 1,3 2-1-16,-3 0-3 15,3 5-1-15,-3 3 2 0,6 2 2 16,0-2-2 0,0 3 0-16,3-3-3 0,0 0-1 15,0 0-15-15,-1-3-4 16,1-5-67 0,3 0-35-16,0-5 57 15</inkml:trace>
  <inkml:trace contextRef="#ctx0" brushRef="#br0" timeOffset="10075.309">18180 10729 160 0,'-3'13'60'16,"3"-13"-32"-16,6 13-28 0,-6-5 28 15,3 5-17-15,-3 11 24 16,3 5-20-16,0 8 4 15,0 0-11-15,0 3-10 16,3-5 1-16,2-6-101 16,1-3 55-16</inkml:trace>
  <inkml:trace contextRef="#ctx0" brushRef="#br0" timeOffset="10928.6232">18823 10882 112 0,'-9'-5'44'0,"3"2"-24"0,0 1-4 16,3 2 16-16,-6 0-6 16,-3 2-1-16,-6 4-14 0,-3 2-4 15,0 7-5 1,1 12-4-16,-1-1 1 0,3-2-1 0,3 0-2 16,6-3 3-16,3-2 2 15,6 5 2-15,3-14 1 16,3 1 6-16,6-6 6 15,6-2-4-15,6-3 1 16,0-8-8-16,-4-6-1 16,1-1 0-16,-3-9 0 15,-3-3 0-15,0-2 0 16,-6-3-5-16,0-2-1 0,-3 2-2 16,-3-2 0-1,-3 2 3-15,0 6 2 0,-3 2-2 16,0 8 0-16,-3 3 1 15,0 8 0-15,3 2 0 16,-3 8 0-16,0 3 0 16,0 5 0-16,6 3 0 15,0 5 2-15,6 3 1 16,-3 13 1-16,0 0-2 16,6-2-2-16,0-1 1 15,0-5 1-15,0-5-1 16,-1-6 2-16,1-2-37 15,0-5-15-15,0-3-43 16</inkml:trace>
  <inkml:trace contextRef="#ctx0" brushRef="#br0" timeOffset="11113.476">18998 10978 204 0,'-6'21'77'0,"6"-13"-42"0,0 2-41 0,0-2 14 16,0 0-3-16,0 0 2 16,0 0-1-16,0 0-1 15,0 0-3-15,3 0-19 0,0-3-9 16,0 0-63 0</inkml:trace>
  <inkml:trace contextRef="#ctx0" brushRef="#br0" timeOffset="11260.6248">19004 10843 160 0,'-6'-8'63'0,"9"8"-34"0,3-3-91 16,-3 3-17-16,0 0 27 15,3 3 15-15</inkml:trace>
  <inkml:trace contextRef="#ctx0" brushRef="#br0" timeOffset="11828.1826">19099 11028 148 0,'-2'18'57'0,"2"-18"-30"0,2 11-23 0,-2-8 33 16,3 2-22-16,-3-2 29 15,0-1-25-15,0-2 17 16,0 0-21-16,0-2 3 15,3 2-10-15,0-8-1 16,0 2-4-16,0-7-2 16,3 0 0-16,-3-8-1 15,3 5 0-15,0-3-3 16,3 9 2-16,3-1-4 16,0 3 3-16,0 0-14 15,0 3 8-15,0 5-27 16,0 3 20-16,-1-1-22 15,1 4 21-15,0-1-5 16,0 5 12-16,-3 1 6 16,0 0 2-16,-3-3 1 15,3 2 0-15,-3-5 6 16,0 3-3-16,0-5 8 16,0 2-7-16,3-5 5 15,0 0-5-15,0-5-2 16,-1 0-1-16,-2-6 1 15,3 3-1-15,-6-5 4 16,3 5-3-16,-9-5 1 0,3 2-1 0,-6 1-2 16,0-1 1-16,-6 3-1 15,7 5 0-15,-7 3 0 16,3 6 0-16,-3 7 4 16,3 3-2-16,-3 0 1 15,6 0-1-15,-3 2 1 16,6 1-2-16,3-1-1 15,6-2 1-15,9-3-39 16,6-2 21-16,6-6-88 16,-1 0 59-16</inkml:trace>
  <inkml:trace contextRef="#ctx0" brushRef="#br0" timeOffset="12070.0398">19626 10903 140 0,'-38'-10'52'0,"38"10"-28"16,-18 0-30-16,9 0 11 16,3 3-5-16,-6 2 18 15,3 5-10-15,-6 4 19 16,6 4-15-16,0 1 5 16,3-1-10-16,0 1 2 15,6-1-5-15,3 1 0 16,6-3-2-16,3-3-13 15,3 0 7-15,6-2-52 0,3-3 31 16,3-6-67-16,-1-2 53 16</inkml:trace>
  <inkml:trace contextRef="#ctx0" brushRef="#br0" timeOffset="12297.374">19736 10745 148 0,'-8'-19'57'0,"8"19"-30"0,-3 0-32 0,0 3 18 16,6 2-9-16,-6 3 16 16,3 5-11-16,-3 6 14 15,6-1-14-15,-3 14 7 16,0 0-9-16,0 5-2 16,0 0-3-16,0-3-2 15,0-5 1-15,0-2-17 16,0-3 9-16,-3-6-89 15,3-2 52-15</inkml:trace>
  <inkml:trace contextRef="#ctx0" brushRef="#br0" timeOffset="12508.126">19564 10866 232 0,'-6'-5'88'0,"6"5"-48"0,3 0-47 0,-3 0 18 16,6 0-9-1,6 0 1-15,6 0-1 0,2 0-37 16,4 0 19-16,3 0-94 16,0 3 60-16</inkml:trace>
  <inkml:trace contextRef="#ctx0" brushRef="#br0" timeOffset="12776.8275">19847 10975 176 0,'-42'24'68'0,"42"-24"-36"0,-9 13-37 0,6-5 25 16,6 2-13-16,-3 1 17 16,3 2-14-16,6-2 13 15,3-1-13-15,6-4 4 16,0 2-9-16,-1-8-2 15,4 0-2-15,0-3 18 16,-3 0-10-16,-3-5 25 16,0 1-19-16,-6-4 6 15,-3 3-12-15,-9-11-1 16,0 4-5-16,-6-7-26 16,0 4 12-16,-9-1-77 15,6 9 49-15,-3-1-100 16,3 1 79-16</inkml:trace>
  <inkml:trace contextRef="#ctx0" brushRef="#br0" timeOffset="13104.5826">20028 10954 172 0,'0'5'66'0,"0"-5"-36"0,12 34-33 0,-6-23 26 15,0-3-14-15,0 0 20 16,3 0-16-16,-6-3 9 15,3 3-13-15,-3-3 0 16,0 1-6-16,-3-6 9 16,0 2-6-16,-3-4 10 15,0 2-9-15,0-6 3 16,6 1-6-16,0-11 0 16,3 3-2-16,0-6-2 15,3 4 1-15,0-1-4 16,2 5 2-16,1 1-4 15,0 2 3-15,0-3-14 16,0 6 8-16,0-1-42 16,0 4 27-16,0-4-62 15,0 6 48-15,0-2-55 16,2 2 52-16</inkml:trace>
  <inkml:trace contextRef="#ctx0" brushRef="#br0" timeOffset="13287.9475">20335 10888 184 0,'-3'0'71'0,"3"0"-38"0,0 5-23 15,0 0 33 1,3 3-25-16,-3 5 16 16,3 9-20-16,0-7 1 0,3 4-9 0,0-3-1 15,0 0-3-15,0-3-2 16,2-3 1-16,-2-2-32 16,3 0 17-16,-3-5-63 15,3 2 43-15,3-7-72 16,0 2 60-16</inkml:trace>
  <inkml:trace contextRef="#ctx0" brushRef="#br0" timeOffset="13451.3973">20558 10848 160 0,'-12'3'63'0,"12"-3"-34"0,-18 15-19 0,6 1 35 16,6 3-26-16,-11 10 31 15,2 0-29-15,-9 8 19 16,3 0-24-16,-6 0-6 15,3-2-6-15,-5-4-21 16,8-2 9-16,0-2-122 16,6-6 71-16</inkml:trace>
  <inkml:trace contextRef="#ctx0" brushRef="#br0" timeOffset="14097.9303">19650 10853 88 0,'-15'0'35'0,"15"0"-18"0,21 0-7 0,-12-2 25 15,0 2-19-15,3-3 10 16,0 3-16-16,3-3-1 15,0 1-5-15,-1-1-3 16,1 3 0-16,-3-3-17 16,3 6 9-16,-3-3-65 15,0 0 39-15</inkml:trace>
  <inkml:trace contextRef="#ctx0" brushRef="#br0" timeOffset="16906.8378">13480 11097 100 0,'3'-3'38'0,"-3"-2"-20"0,15 5-6 0,-15 0 16 0,0 0-5 15,0 0 1-15</inkml:trace>
  <inkml:trace contextRef="#ctx0" brushRef="#br0" timeOffset="17203.9635">13492 11097 274 0,'-12'13'22'0,"-3"0"0"0,0 3-11 15,-3 0-2-15,-3 0-3 16,0 2-1-16,-5 1-3 16,-4-1-2-16,6-2 1 15,0-3-1-15,6 1-3 16,6-4 2-16,1 1-1 15,2-3 0-15,3 0 0 0,3 0 0 16,3 2 0-16,27 22 0 31,2 2 2-15,1-7 0-16,-3-1 0 16,3-2 2-16,-1-5 1 15,-5-4 1-15,-3-1 2 16,-3-4-3-16,-3-2-2 15,-3 0-9-15,0-3-3 16,-1 1-45 0,1-6-57-16,0-3 19 15</inkml:trace>
  <inkml:trace contextRef="#ctx0" brushRef="#br0" timeOffset="17954.5846">14218 11139 124 0,'-6'3'49'0,"-9"5"-26"0,9-16-12 0,12 10 15 15,-9 4-3-15,3-4 3 16,9 6-11-16,3 0-7 16,0 3-8-16,3 2-3 0,0 0 2 15,2 0 0-15,7 1 1 16,3-4 2-16,-3 1-1 16,-3-1 2-16,-3-2 0 15,-1 0 1-15,-2 0-2 16,-3-3-2-16,0 1-2 15,-3-1 1-15,-3 0 5 16,0 1 2-16,-3 2-5 16,-3-1 0-16,-3 9-1 0,-3 6 2 15,0 1 5-15,-6-2 4 16,-6 1 5-16,-3-1 4 16,1 0-6-16,2-2-3 15,0-1-6-15,3-2-4 16,3 0 0-16,3-3-1 15,3-2-18-15,3-3-5 16,3-6-38-16,0-2-13 16,3 0-10-1</inkml:trace>
  <inkml:trace contextRef="#ctx0" brushRef="#br0" timeOffset="18363.5811">14786 11454 76 0,'3'0'30'0,"3"2"-16"0,15-2-1 0,-12 3 14 16,6 0-4-16,0-1-1 15,6 1-8-15,0 0-1 16,2-3-6-16,-2 2 1 16,0 1-5-16,-3 0-4 0,-3-3 0 15,-3 0-15-15,-3 0-4 16,-6-3-43 0</inkml:trace>
  <inkml:trace contextRef="#ctx0" brushRef="#br0" timeOffset="19248.3282">15468 11282 88 0,'0'-5'33'0,"3"5"-18"0,-3 0 0 0,0 0 13 15,3 2-4-15,0 6-2 16,3 5 1-16,0 16 2 15,0 6-7-15,0 5 0 0,-3-6-11 16,3 6 2-16,-6-3 2 0,6-8-6 16,0-3-3-16,-3-5 1 15,0-2 0-15,0-6-28 16,0-2-12-16,5-3-53 16</inkml:trace>
  <inkml:trace contextRef="#ctx0" brushRef="#br0" timeOffset="19560.8044">15676 11533 120 0,'-6'3'46'0,"4"-3"-24"0,-1 8-28 0,3-3 6 16,-3 3 7-1,0 3 8-15,0 4 1 0,-3-1 0 16,12-1-6-16,-3 0-2 15,3 0-4-15,2-2 2 0,1-6 0 16,12 1 11-16,-3-6 6 16,-3 0-3-16,0-3-2 15,-3-5-4-15,-3-8-1 16,-3 3-1-16,0 0 0 16,-3-1-4-16,-3 1 0 15,-6 3-7-15,0-1-1 16,-3 0-13-16,0 3-7 15,0 1-33-15,3 1-14 16</inkml:trace>
  <inkml:trace contextRef="#ctx0" brushRef="#br0" timeOffset="19849.1803">15873 11528 116 0,'-12'8'44'0,"6"2"-24"0,0-2-15 16,3 3 13-16,0 5 7 16,3 0 5-16,0-3-12 15,6 0-3-15,3-2-9 16,3-1 5-16,0-2 2 0,3-2 5 0,6-6 3 16,5-3 0-1,-5-2-1-15,-3-3-6 0,-3 0-1 16,-6-5-6-16,0-1 1 15,-12 1-3-15,-6 0 0 16,-3 0-1-16,-3 2 0 16,0 3-13-16,0 0-4 15,0 3-23-15,1 2-9 16,2 3-42 0</inkml:trace>
  <inkml:trace contextRef="#ctx0" brushRef="#br0" timeOffset="20148.0148">16075 11303 60 0,'-3'3'24'0,"3"2"-12"0,3 6 14 15,0-4 18-15,0 9-6 16,0 11 0-16,0 2-6 16,0 0 0-16,0 0-16 15,-3 3-4-15,3 0-8 16,0-6-3-16,0-2 0 0,0-3-6 16,-3-2 1-16,0-4-49 15,0-1-59 1,0-4 19-16</inkml:trace>
  <inkml:trace contextRef="#ctx0" brushRef="#br0" timeOffset="20447.4109">16117 11546 112 0,'-30'8'44'0,"24"-2"-24"0,-6-1-19 0,9-2 11 15,3-3-6-15,0 2-1 16,3 6 4-16,3 0 4 0,0 0-3 16,3 0 2-16,6 0-7 15,6 0-1-15,3 0 2 0,0-3-3 16,-1 0 0-16,1-2-1 15,0 0-2-15,-3-1-32 16,0-2-56 0,-4-5 6-16</inkml:trace>
  <inkml:trace contextRef="#ctx0" brushRef="#br0" timeOffset="20675.952">16566 11517 140 0,'0'3'52'0,"0"0"-28"0,3 2-24 0,-3 0 13 15,3 6 17-15,-3-3 13 16,0 5-13-16,3 3-5 16,0-3-15-16,0 0-6 0,0 1-1 15,-3-4-9-15,0 1-1 16,0-3-47-16,0-3-19 15,0 0-12 1</inkml:trace>
  <inkml:trace contextRef="#ctx0" brushRef="#br0" timeOffset="21030.6194">16709 11525 140 0,'0'3'52'0,"3"2"-28"0,-3 8-11 16,0-7 30 0,0 4-11-1,-3 1-16-15,0 5-10 16,3-11-4-16,0 0 0 0,0-2-1 16,0-3-1-16,3-8-6 15,3 0-1 1,0-2-2-16,3-1 3 0,0 0 2 15,3 3 2-15,0 3 1 16,0 0 7-16,0 5 6 16,0 5 3-16,0 0 3 15,-4 9-1-15,-2-4-1 16,0 6-6 0,-3-3-6-16,0-2-3 15,-3 0-29-15,0-4-14 16,-3-1-58-1</inkml:trace>
  <inkml:trace contextRef="#ctx0" brushRef="#br0" timeOffset="21229.0437">16599 11324 236 0,'-6'-2'88'0,"12"2"-48"0,3 0-58 16,-3 0 9-16,6 0-41 15,3-3-15-15,3-2-13 16,0-1-4-16</inkml:trace>
  <inkml:trace contextRef="#ctx0" brushRef="#br0" timeOffset="21681.2497">16269 11494 108 0,'-9'0'41'0,"6"5"-22"0,-15 0-7 16,12 0 13-16,-6 1-2 15,-3 2-2-15,-3 2-9 16,1-2-3-16,2 0-5 15,0 3-9-15,3-6-5 0,3 0-63 16</inkml:trace>
  <inkml:trace contextRef="#ctx0" brushRef="#br0" timeOffset="48880.5489">17263 11295 104 0,'-3'-5'38'0,"3"2"-20"0,0 0-15 0,0 3 12 0,0 0 4 15,0 0 3-15,0 0-3 16,3 3-1-16,0 2-2 16,0 3 3-16,0 6-11 15,-3 12 7-15,0 3 2 0,0 3-1 16,-3 0 3-16,0 2-6 15,0 0 0-15,0-2-8 16,0-5-3-16,0-4 3 16,0-1 4-16,3-6-12 15,0-3-4-15,0 0-24 16,0-5-7-16,3 0-21 16,0-3-51-1,-3-5 17-15</inkml:trace>
  <inkml:trace contextRef="#ctx0" brushRef="#br0" timeOffset="49109.9828">17424 11515 124 0,'-3'5'49'0,"6"6"-26"0,0-1-7 0,0-2 16 15,-3 5-9-15,0 1 0 16,0 1-14-16,3 1-3 0,-3 0-4 16,3-3-2-16,0-2 1 0,-3 0-129 31</inkml:trace>
  <inkml:trace contextRef="#ctx0" brushRef="#br0" timeOffset="49239.4133">17447 11343 92 0,'0'-6'35'0,"3"4"-18"0,0-1-60 16,0 3-9-16</inkml:trace>
  <inkml:trace contextRef="#ctx0" brushRef="#br0" timeOffset="49690.7749">17546 11303 108 0,'-3'11'41'0,"3"-1"-22"0,3 9-11 0,0-6 13 16,-3 11 5-16,3 7 5 15,-3 1-6-15,0 3-3 16,0-4-12-16,0-2-4 0,0-2-2 15,6-3-2-15,-6-3 1 16,0-5-2-16,0-3-5 16,0-5 0-16,6-3-7 15,-3-5-3-15,0-2 1 16,2-14 0-16,4-3-1 16,0 1 1-16,0-1 5 15,3 3 4-15,0 3 3 16,0 5 1-16,0 3 4 15,0 2 2-15,3 6 11 16,-3 2 6-16,-3 6 1 16,-1-1 1-16,-2 6-3 15,-3-3 1-15,-6 1-11 16,-3-1-4-16,-2-3 1 16,-1 1 2-16,-3 0-9 0,0-3 0 15,0-3-20-15,0 0-8 16,0-2-15-16,3-3-7 15,3-3-32 1,0 0-24-16,9-7 46 16</inkml:trace>
  <inkml:trace contextRef="#ctx0" brushRef="#br0" timeOffset="49976.3865">17742 11525 132 0,'6'8'49'0,"-3"0"-26"0,6 5-14 0,-3 3 14 15,-3-3 4-15,0 1 6 16,0 2-3-16,0-3 0 16,0 0-17-16,0 0-1 0,-3-2 1 0,0-3-5 15,0-3-2 1,0 0-1-16,0-5-1 0,0 0 0 16,0-2 0-16,0-4-11 15,0-2-3-15,0-5 3 16,6-5 3-16,3-3 1 15,3 2-1-15,0 3 0 16,2 3 0-16,1 2-13 16,0 3-6-16,0 6-35 15,0-4-56 1,3 4 18-16</inkml:trace>
  <inkml:trace contextRef="#ctx0" brushRef="#br0" timeOffset="50353.8966">18013 11517 136 0,'-21'-2'52'0,"18"-1"-28"0,0 3-11 0,0 3 17 16,-3-1-9-16,0 4 1 15,-3 2-13-15,1 5-3 16,-4 3-4-16,3 2-2 0,3 1 1 16,0-1-1-16,3 1 0 15,3-3 0-15,3-1 0 16,3-4 4-16,3-3 5 15,0-5-5-15,0-3-2 16,-1-3-4-16,4-2 1 16,-3-3 1-16,0 0 0 15,-3-11 2 1,0 6-1-16,-3 0 2 0,3 2-7 16,-3 3 1-16,0 6 3 15,-3 2 2-15,6 10 4 16,-3-2 1-16,3 3-6 15,0-1-2-15,0 1 2 16,0-3 1-16,-3 0-14 16,3-3-6-16,0-2-35 15,0-3-56 1,2-3 21-16</inkml:trace>
  <inkml:trace contextRef="#ctx0" brushRef="#br0" timeOffset="50656.5772">18141 11557 132 0,'3'11'49'0,"0"7"-26"0,-3 6-5 0,0-16 20 15,0 0-4-15,0 2 1 16,0-2-14-16,0 0-5 16,0-2-9-16,0-1-5 0,0-3 1 15,0 1 0-15,0-3 1 16,0 0-2-16,0 0-2 15,0-3 1-15,0-2-1 16,0 0-5-16,3-6 1 16,3 3 0-16,3-5 2 0,0 0 1 15,0 2 1-15,0 3-3 16,0 0 2-16,-1 3-15 16,1 3-6-16,0 2-20 15,0 0-6-15,0 0-30 16</inkml:trace>
  <inkml:trace contextRef="#ctx0" brushRef="#br0" timeOffset="50846.9608">18311 11557 152 0,'0'3'57'0,"3"-3"-30"0,3 2-16 16,0 4 15-16,0 2-3 15,-1 2-2-15,1 1-9 16,0-1-5-16,0 1-4 15,0-1-3-15,0-2 3 0,0 0-2 0,0-2-1 16,0-1-21-16,0-2-11 16,3-6-13-1,0 0-49-15,0-5 10 16</inkml:trace>
  <inkml:trace contextRef="#ctx0" brushRef="#br0" timeOffset="51012.9978">18495 11586 188 0,'-21'42'71'0,"4"-31"-38"0,2 18-17 0,9-13 22 16,-3 5-7-16,0 3 2 15,0 2-24-15,0 4-7 16,3-4-2-16,0-2-19 0,3-3-4 0,0-8-62 16,6-5-50-1,-3-8 43-15</inkml:trace>
  <inkml:trace contextRef="#ctx0" brushRef="#br0" timeOffset="51747.7108">19034 11531 152 0,'-18'-3'57'0,"9"0"-30"0,-6 6-18 16,6 2 14-16,-5 0-13 15,-4 3-3-15,0 11-5 16,3-1-2-16,0 4 1 16,3 1-4-16,6 4 0 0,3-1 2 15,6-2 2-15,3-3 2 16,6-5 1-16,6-8-2 16,0-3 1-16,0-7-4 15,-1-6 0-15,1-5 1 16,0-3 0-16,-3-5 4 0,-3-6 5 15,-6-2-5 1,-3-3-2-16,-3 1-1 0,0-14-1 16,-3 5-3-16,0 5 0 15,-3 9 6-15,3 5 3 16,0 8 3-16,0 2 2 16,0 16-8-16,3 9-1 15,0 4 4-15,3 6 4 16,3 2 3-16,0 9 5 15,3-4-8-15,0-1-1 16,0-4-5-16,0 1-3 16,0-4-3-16,0-2 1 15,-3-5-30-15,2-2-14 16,-2-6-39 0,0-3-37-16,6-5 47 0</inkml:trace>
  <inkml:trace contextRef="#ctx0" brushRef="#br0" timeOffset="51928.7869">19213 11615 164 0,'3'11'63'0,"0"-6"-34"0,-3 3-19 16,0 0 20-16,0 3-9 16,0 2 0-16,0 0-14 15,0 3-5-15,0-3-1 16,0-2-15-16,0-1-5 0,3-4-65 15,-3-6-36 1,5-3 54-16</inkml:trace>
  <inkml:trace contextRef="#ctx0" brushRef="#br0" timeOffset="52048.155">19219 11544 116 0,'-3'-3'44'0,"9"0"-24"0,-1 3-54 0,-5 0-6 15,3 3-1-15,3 0 4 16</inkml:trace>
  <inkml:trace contextRef="#ctx0" brushRef="#br0" timeOffset="52498.7749">19290 11639 112 0,'6'29'44'0,"-3"-18"-24"0,-3 5 5 0,0-8 22 0,0-1-5 16,0 1-3-1,0-2-10-15,0-1-6 0,0-5-13 16,0 0 2-16,0 0 4 0,0-3-8 15,3-2-4-15,0-3-3 16,3-2-1-16,0-1-9 16,0 0-2-16,0 1 1 15,6-1 4-15,-1 6-2 16,4 2 1-16,-3 3 4 16,0 3 1-16,-3 0 2 15,0-1 0-15,0 1 2 16,0-1 1-16,0 1-4 15,0-3 1-15,0 0-2 0,0-3-2 16,0 1-11-16,-1-1-2 16,-2-2-3-1,3 2 11-15,-3-7 5 16,-3-4 0-16,-3 4 3 16,-3-1-1-16,-3 3 0 15,0 8 2-15,-3 3-3 0,1 5 2 16,-1 3 5-16,0 2 2 15,3 0 6-15,0 3 5 16,3 0-7-16,3 0-3 16,3-3-4-16,6 0-3 15,3-2-13-15,3-6-6 16,-1-5-125 0,4 3 79-16</inkml:trace>
  <inkml:trace contextRef="#ctx0" brushRef="#br0" timeOffset="52711.0002">19656 11568 148 0,'-33'0'57'0,"33"0"-30"0,-20 31-29 16,14-20 24 0,3-3-13-16,-3 2 29 15,0 4-21-15,3 2 14 16,6-1-18-16,9 4-7 15,-1-1-4-15,7-2-16 16,3-2 8-16,0-6-35 16,0-1 23-16,0-7-80 15,0 0 55-15</inkml:trace>
  <inkml:trace contextRef="#ctx0" brushRef="#br0" timeOffset="52925.7378">19841 11337 228 0,'-3'0'88'0,"3"0"-48"0,0 6-47 0,0 2 29 16,0 5-15-16,0 13 24 15,3 1-18-15,0 5 12 16,3 2-15-16,0 0-1 16,-1 1-5-16,-2-1-12 15,0-5 5-15,0 0-66 16,0-5 39-16,0-5-109 15,3-1 78-15</inkml:trace>
  <inkml:trace contextRef="#ctx0" brushRef="#br0" timeOffset="53339.5147">19736 11573 244 0,'-14'3'90'0,"14"-3"-48"0,3-3-49 15,-3 0 11 1,6 6-5-16,2-6-4 0,4 3 3 16,6-5-17-16,3 2 11 0,3-2-25 15,0 5 18-15,-1-3-2 16,-2 3 11-16,-3 0 14 16,-3 3-3-16,-3 5 22 15,-3 3-15-15,-6 2 14 16,3 3-15-16,-6 0 4 15,0-1-10-15,0 1 4 16,6 3-5-16,3-6 7 16,3 0-7-16,2-5 8 15,1 0-8-15,0-8 5 16,0 3-5-16,0-9 11 16,3 4-8-16,-6-6 12 15,-3 3-11-15,-9-6 14 16,0 3-13-16,-6-5-2 15,0 5-4-15,-6-8-29 16,0 5 14-16,-3-2-63 16,3 3 41-16,-3-1-103 15,6 3 77-15</inkml:trace>
  <inkml:trace contextRef="#ctx0" brushRef="#br0" timeOffset="53639.5167">20177 11642 228 0,'6'13'85'0,"-6"-13"-46"0,9 16-35 0,-6-11 34 31,0 3-23-31,-3 0 15 16,3 0-17-16,-3-3-1 0,3 0-7 0,-3-5 12 16,0 0-9-16,0 0 14 15,0 0-13-15,0-2-2 16,3-1-4-16,0-2-7 15,3 0 2-15,0-6-6 16,0 3 5-16,3 0-3 16,-1 3 3-16,4 0-11 15,3 2 7-15,-3-2-38 16,0 5 25-16,-3-3-66 16,3 3 48-16,-3-3-79 15,0 1 66-15</inkml:trace>
  <inkml:trace contextRef="#ctx0" brushRef="#br0" timeOffset="53824.1603">20439 11597 196 0,'0'0'74'16,"0"0"-40"-16,6 16-24 0,-3-11 35 16,3 3-26-16,-3 0 18 15,3 2-22-15,0 1 1 16,3 2-10-16,-3-2-8 15,3 2 1-15,-4-2-46 16,4-1 25-16,0-5-105 16,0 3 71-16</inkml:trace>
  <inkml:trace contextRef="#ctx0" brushRef="#br0" timeOffset="54004.1128">20683 11583 220 0,'-12'22'85'0,"12"-22"-46"0,-27 31-26 0,12-12 51 16,4-1-37-16,-16 17 26 16,6 5-32-16,-9 2-6 15,6 0-10-15,-2 1-46 16,5-9 23-16,0 0-139 16,9-5 87-16</inkml:trace>
  <inkml:trace contextRef="#ctx0" brushRef="#br0" timeOffset="66670.7816">8497 13129 100 0,'-3'0'38'0,"3"2"-20"0,3 6-12 16,-3 3 11-16,3 5 4 0,-3 2 2 16,3 3-8-16,-3 1-2 15,3-4-5-15,0 1-3 16,0-1-2-16,0-5-3 0,0 6 3 15,0-6-4-15,0-2 0 16,0-1 3-16,-3-2 1 16,3-3 3-16,-3 1 3 15,0-6 2-15,0-3 1 16,0 3 0-16,0-3 0 16,3-2-2-16,-3-3-1 15,3 0-3-15,0-2-1 16,0-4-3-16,3-1-2 15,0-7 1-15,2-1-1 0,1-1-3 16,6 0 2-16,-3 5 1 16,0 4 2-16,0 4-6 15,0 3 1-15,0 5-1 16,0 6 2-16,0 5-1 16,0 8-1-16,-4 2 3 15,-2 1 2-15,0 2 2 16,0-2 1-16,-3-3-2 15,0-1 1-15,0-4-2 16,-3 0-1-16,3-4 3 16,-3-1 0-16,0-6 3 15,0 0 1-15,3-3-3 16,0-5-1-16,6-2 1 0,0-4 0 16,0-4-5-1,3-1-1-15,3 6 1 0,0 0 0 16,2 2-2-16,1 6 2 15,0 8 1-15,-3 5 0 16,0 7 0-16,-3 1 2 16,0 3-3-16,-3-1 0 15,0 4 1-15,-3-4 2 16,0 1-1-16,-1-4-1 16,1-1 3-16,0-1 0 15,3-2-34-15,0-4-14 16,3-4-18-16,3-3-41 15,3-10 19 1</inkml:trace>
  <inkml:trace contextRef="#ctx0" brushRef="#br0" timeOffset="67061.7809">9208 13203 160 0,'-3'-19'60'0,"0"14"-32"0,-8-8-22 15,8 13 17-15,-3-3-5 16,-3 0-1-16,-3 9-7 15,-3-1-4-15,-3 11-3 16,-3 5-3-16,0 5 1 0,3 4-6 16,4-1 1-16,5-6 0 15,6-1 2-15,3-4 1 16,6-2 3-16,3-3-1 16,2-5 2-16,4-2 0 0,0-4 3 15,-3-4-5 1,3-6-3-16,-3 0 3 0,0-6 3 15,0-1-1-15,-3-4-2 16,-3 0-3-16,-3 4 1 16,-3 1 1-16,3 4 2 15,-3 2-1-15,3 5-1 16,0 6-4-16,2 5-2 16,1 2 0-16,0 4 4 15,3-1 1-15,0 3 3 16,3-3-3-16,0 0 0 15,3-2-34-15,0-3-15 16,9-3-27-16</inkml:trace>
  <inkml:trace contextRef="#ctx0" brushRef="#br0" timeOffset="67317.0437">9530 13166 192 0,'-18'-19'71'0,"9"17"-38"0,-6-1-34 15,9 3 15-15,-3 0-12 16,-3 3-1-16,-3 7-1 16,-5 9 0-16,2-1 0 15,0 6 0-15,3 2 2 0,0-2-3 16,9 0-2-16,6-3 2 0,12 0 2 16,0-2 0-16,6-3 2 15,9-6-9 1,2-2-1-16,1 0-18 0,3-8-7 15,0-5-16 1,-4 0-34-16,-2-6 18 16</inkml:trace>
  <inkml:trace contextRef="#ctx0" brushRef="#br0" timeOffset="67617.2058">9679 13248 80 0,'-9'-21'33'0,"6"13"-18"0,-3 0-9 0,6 8 16 15,-6 2-6 1,3 4-4-16,0 4 0 15,0 1-5-15,3 5 1 16,0 0 8-16,0 2 5 0,0 1-11 16,3-4-6-16,-3 1-2 0,3-5 0 15,0-3 1-15,0 0 5 16,0-3 3-16,0 0 13 16,-3-5 8-16,3-2-9 15,0-4-3-15,0-2-7 16,0-2-3-16,6-3-9 15,-3-3 0-15,2 3-3 16,7-1 0-16,-3 4-7 16,3-1-4-16,0 3-31 15,3 3-13-15,3 2-18 16,-3 1-23 0,-1-1 33-16</inkml:trace>
  <inkml:trace contextRef="#ctx0" brushRef="#br0" timeOffset="67870.0447">9896 13258 156 0,'-6'8'60'0,"3"-2"-32"0,-6 4-31 0,6-2 13 16,0 3-7-16,0 2 0 15,3 3 1-15,0 2 0 16,3-2-2-16,6-3 5 0,9 1 5 16,6-4 5-16,3-5 4 15,2-5-2-15,1-2 0 16,-3-1 1-16,-6-5 0 15,-3-2 6-15,-10-4 4 16,-8 1-5-16,-5-3-1 0,-7 0-13 16,-6 1-4-16,-3-1-18 15,0 2-8 1,6 4-43-16,3 2-18 0,6 3-37 16</inkml:trace>
  <inkml:trace contextRef="#ctx0" brushRef="#br0" timeOffset="68396.7943">10804 12970 156 0,'-3'-3'60'0,"3"6"-32"0,0 2-37 16,0 0 9-16,0 6 7 16,0 10 4-16,-3 6 2 15,0 12 2-15,0 4-8 16,3-1-2-16,0-2 1 0,-3 5-1 16,0-8 0-16,0-3-12 15,0-5-3-15,-3-5-72 16</inkml:trace>
  <inkml:trace contextRef="#ctx0" brushRef="#br0" timeOffset="68641.0298">10670 13145 204 0,'-9'-8'77'0,"9"8"-42"0,3 0-28 0,0 0 18 16,3 0-7-16,3 0 2 16,6-3-7-16,0-2-3 15,5-1-5-15,7 1-4 0,6 0 0 0,3-1-19 16,-4 4-5-16,-2-1-44 16,0 3-61-1,0 3 26-15</inkml:trace>
  <inkml:trace contextRef="#ctx0" brushRef="#br0" timeOffset="68983.3883">10929 13224 144 0,'-6'5'55'0,"9"0"-30"0,3 1-21 16,0-4 15-16,3 4-5 16,0-1 2-16,5-2-3 15,4-3 0-15,0 2-7 16,3-2-2-16,0-2 0 0,-3-1 0 0,-3 0 0 15,0-2 0-15,-4 0 0 16,-2-3-2-16,-6-5 1 16,-3 2-2-16,-6-2 2 15,-6 2-4-15,1 3 0 16,-10 0-1-16,0 6-2 16,0 7 0-16,3 8 0 15,0 0 0-15,3 3 0 16,7 8 5-16,2-5 1 15,6 2 0-15,3 0 1 16,5-3 0-16,7-2 1 16,9 0-5-16,0-5 1 0,3-3-27 15,8-3-9-15,1-10-48 16</inkml:trace>
  <inkml:trace contextRef="#ctx0" brushRef="#br0" timeOffset="69164.3162">11438 13163 244 0,'-15'-11'93'0,"9"11"-50"0,0 3-46 16,3 5 16-16,-3 5-12 15,-6 3-2-15,-9 3 2 16,-2 4 1-16,-1-1 0 16,3-1-4-16,3 3-1 0,0-6-18 15,-3 1-7-15,3-3-42 16,7-6-49-1</inkml:trace>
  <inkml:trace contextRef="#ctx0" brushRef="#br0" timeOffset="69344.8296">11238 13145 236 0,'-3'0'90'0,"6"2"-48"0,6 6-53 0,-3 0 13 16,3 5-4-16,3 3 3 15,0 3 0-15,3 2 2 16,3 0-2-16,0 0 2 0,-4 3 0 0,1-6-30 16,3-2-14-16,6-2-52 15</inkml:trace>
  <inkml:trace contextRef="#ctx0" brushRef="#br0" timeOffset="69570.9243">11652 12978 216 0,'-3'0'82'0,"3"2"-44"0,0 9-49 16,3-3 13-16,-3 8-4 16,0 5 3-16,0 5 0 15,0 12 2-15,0 1-2 16,0-2 2-16,6 0 0 0,-6 3-1 15,0-6-2-15,6-5-54 16,0-5-64-16,3-3 24 16</inkml:trace>
  <inkml:trace contextRef="#ctx0" brushRef="#br0" timeOffset="69753.0556">11459 13131 228 0,'3'0'85'0,"20"0"-46"0,7 0-46 0,-12 0 14 15,9-5-7-15,6 0 2 16,5-3-36-16,7-3-17 16,9 1-36-16,-1-1-15 0</inkml:trace>
  <inkml:trace contextRef="#ctx0" brushRef="#br0" timeOffset="70423.3026">12325 13118 128 0,'6'-3'49'0,"-3"3"-26"0,-3-2 4 15,0 2 21-15,0 0-8 16,-3 2-1-16,-3 1-18 16,-6 0-7-16,0 2-9 15,0 0-4-15,0 1 0 0,3-1-6 16,6 5 1-16,6 6 0 15,6 0 2-15,3 3-1 16,0 2 1-16,0-3 2 0,-3 1 2 16,-3-3-3-16,-3-3 0 15,-6 0 7-15,-6 0 6 16,-6 1-2 0,-3-9 2-16,-3 0-5 0,3-2-2 15,1-3-11-15,2-3-4 16,3 1-33-16,6-6-86 31</inkml:trace>
  <inkml:trace contextRef="#ctx0" brushRef="#br0" timeOffset="70800.7557">12393 13200 140 0,'0'19'55'0,"3"-1"-30"0,-3 6-29 15,0-13 10-15,3 2 1 16,0 0 4-16,3 0-2 16,0 0 0-16,3-2-5 15,0-3 2-15,3-3 0 0,0-2-2 16,0-3-3-16,-3-5-5 16,0-3 0-16,-1-6 4 15,1 1 2-15,6-5 2 16,-6-9 0-16,-3 3-5 15,0 1 1-15,0 4 0 16,-3 6 2-16,0 5-1 16,-3 8 2-16,0 8-4 15,0 5 0-15,3 3 5 0,0 5 2 16,0-2-2-16,3-3-1 16,3-1-1-16,0 1-2 15,3-5 1-15,0-1 1 16,0-4-39-16,2-6-16 15,4-3-21 1</inkml:trace>
  <inkml:trace contextRef="#ctx0" brushRef="#br0" timeOffset="71250.0784">12765 12965 108 0,'-6'-3'41'0,"6"6"-22"0,0 2-25 15,0 0 6-15,0 6 14 16,0 2 10-16,0 6 3 16,0 4 4-16,0 1-15 15,0 8-7-15,0 0-5 16,0-6-1-16,0-2 2 0,0-6 0 16,0-2 0-16,0 0-1 15,0-5 0-15,0-3 0 16,0-3 0-16,-3-5-2 15,3-3 1-15,0-2-2 16,3-6-1-16,3-7-2 0,0 2-1 16,6 3-1-16,6 2 0 15,3 3 0-15,0 6 3 16,0 4-5 0,-1 6 2-16,-2 5 6 0,0 3 4 15,-3 3 5-15,-6-1 4 16,-3-2 7-16,-6 0 6 15,-6 0-9-15,-6-3-3 16,0-2-5-16,-6-3-2 16,0-3-8-16,-2 0-2 15,2-2-22-15,0-3-8 16,3-3-24-16,3 1-10 16,6-4-25-1</inkml:trace>
  <inkml:trace contextRef="#ctx0" brushRef="#br0" timeOffset="71579.193">13084 13134 224 0,'3'-5'85'0,"0"5"-46"0,-3 0-32 16,0 0 18-16,0 0 0 16,-3 2 4-16,0 1-15 15,-3 2-8-15,0 3-4 16,0 0-5-16,0 8 0 0,3 0-1 15,3 0 0-15,3 5 0 16,6-3 3-16,3 1 0 16,0-1 1-16,0 1 0 15,-3-1 0-15,-3-2 0 0,-6-2 2 16,-6-1 3 0,-3-3 2-16,0-2-1 0,-6-2-1 15,-6-1-3-15,3-5-2 16,-3 0-8-16,3-3-5 15,1-2-24-15,2-3-9 16,3-3-18-16,3 1-5 16,9-3-12-1</inkml:trace>
  <inkml:trace contextRef="#ctx0" brushRef="#br0" timeOffset="71820.4348">13307 12967 200 0,'-3'-5'74'0,"6"5"-40"0,0 0-44 16,-3 0 9-16,3 5-2 15,-3 6 1-15,3 5 19 16,-3 8 9-16,0 5-13 16,0 5-5-16,0 3-1 0,0 3-2 15,0-3 0-15,-3 2-3 16,3-7 1-16,-3-3-9 15,3-5-1-15,0-3-75 16,0-2-53 0,0-6 49-16</inkml:trace>
  <inkml:trace contextRef="#ctx0" brushRef="#br0" timeOffset="72025.8191">13197 13182 224 0,'3'-6'85'0,"6"6"-46"0,6-10-46 0,-6 10 16 15,9-3-6-15,2 0 1 16,4 1-9-16,-3-1-2 16,3 0-42-16,-3 1-18 15,5-1-15-15,1 1-2 16</inkml:trace>
  <inkml:trace contextRef="#ctx0" brushRef="#br0" timeOffset="72154.2994">13542 13160 160 0,'-3'19'60'0,"0"-1"-32"0,0 4-26 15,3-9 14-15,0 0-8 16,-3 0-2-16,0 1-3 16,3 1-3-16,0-1 1 15,0-4-8-15,0 1 0 0,0-3-70 16</inkml:trace>
  <inkml:trace contextRef="#ctx0" brushRef="#br0" timeOffset="72479.5827">13512 13018 204 0,'-3'-8'77'0,"9"5"-42"0,3-2-61 0,-3 5 5 15,3-3-8-15,3 0 3 16,3 1-8-16,3-1-1 16,3 0-1-16,0-5 0 15,2 1 22-15,1 1 10 16,-6-2 45-16,0 3 21 16,-3 2-20-16,-3 3-9 15,-3 3-16-15,0 5-4 16,-3 8-7-16,-6 10 3 0,0 6 1 15,0 8-8-15,-3-1 0 0,0 1 0 16,0-3 1-16,0 0 1 16,0-5 0-16,-6 0-44 15,6-9-62 1,3-4 11-16</inkml:trace>
  <inkml:trace contextRef="#ctx0" brushRef="#br0" timeOffset="73020.599">13578 13126 160 0,'0'-3'60'0,"9"3"-32"0,6 0-33 0,-6 0 10 15,6 0-5-15,2-2 2 16,4 2-6-16,6 0-1 15,0-3-25-15,0 3-8 16,-1-3-7-16,-2 1-2 16,-3 2 26-16,-3 0 11 15,-3 2 41-15,-3 4 19 16,-3 2-8-16,-3 2-1 16,0 9-20-16,-6 5-5 15,0-1-8-15,0 6 0 16,0-5-5-16,0 0-4 0,3-3 0 15,2-2 3-15,4-6 1 0,3-2 3 16,0-9 1-16,0-2-12 16,3-2-4-16,0-6-1 15,-3-3 1-15,0-2 3 16,0-3 2-16,-3-8 4 16,-3-2 2-16,-1 5 0 15,1-1-2-15,0 9-2 16,-3 5-1-16,-3 8 8 15,6 11 4-15,0 2-2 16,-3 6-2-16,3-4 0 16,0 1-1-16,0 3-2 15,0-3-2-15,6-3 1 16,-3 3-1-16,0-3-9 16,0-2-4-16,0-9-59 15,12-2-28-15,2-5 49 16</inkml:trace>
  <inkml:trace contextRef="#ctx0" brushRef="#br0" timeOffset="73245.9544">14271 12991 200 0,'-2'-8'77'0,"-1"8"-42"0,6 3-45 0,-3-3 9 15,0 5 6-15,0 6 7 16,0 5 0-16,0 7 1 15,2 6-7-15,1 6-4 0,0 7-1 0,0-2-1 16,0 0 0-16,0-6 0 16,0-2 2-16,0-3-1 15,3-5-1-15,-3-6-48 16,0-2-22-16,3-3-14 16</inkml:trace>
  <inkml:trace contextRef="#ctx0" brushRef="#br0" timeOffset="73443.8974">14111 13145 196 0,'-3'-3'74'0,"9"3"-40"0,3 0-42 0,-3 0 12 15,3 3-2 1,8-1 3-16,4-2-2 0,3 0 0 15,6 0-1-15,3-2-26 0,2-4-9 16,1 1-47 0</inkml:trace>
  <inkml:trace contextRef="#ctx0" brushRef="#br0" timeOffset="73593.4745">14563 13197 192 0,'-6'22'74'0,"6"-9"-40"0,0 8-38 0,0-10 13 15,-3 2-7-15,0 3 1 16,0-3-2-16,0 3-1 0,3-3 1 16,0 0 1-16,-3 0-87 15</inkml:trace>
  <inkml:trace contextRef="#ctx0" brushRef="#br0" timeOffset="73786.5964">14545 13049 316 0,'-23'-13'118'0,"20"13"-64"0,6 0-67 16,-3 0 15-16,3 0-12 16,2 3 1-16,1-1-8 15,3 1-4-15,3 2 11 0,6 1-46 0,3 1-19 16,6 1-21-1</inkml:trace>
  <inkml:trace contextRef="#ctx0" brushRef="#br0" timeOffset="74071.7521">14721 13227 176 0,'-24'13'66'0,"18"-3"-36"0,-3 12-37 0,6-12 10 15,0 3-1-15,3 1 3 16,0-1 2-16,6 0 1 15,3 0-4-15,3-2 2 0,3-3 3 16,3-3-3-16,6-2-1 0,-1-6 2 16,-2-2 0-1,-3-3 8-15,-3-3 2 0,-3-2 5 16,-6 0 3-16,-6-3-2 16,-9-3-2-16,-3-2-7 15,-3 3-1-15,-3-1-21 16,0 1-9-16,4 4-25 15,2 4-9-15,3 2-37 16,6 5-43 0,9 1 46-16</inkml:trace>
  <inkml:trace contextRef="#ctx0" brushRef="#br0" timeOffset="74418.5653">15013 13152 172 0,'-3'22'66'0,"9"-1"-36"0,0 8-35 0,-3-16 10 16,0 3 3-16,-3 3 5 16,0-4 7-16,0 1 4 15,0 0-12 1,0-3 0-16,0-2-1 0,0-3-4 0,0-3 1 16,0 0 6-16,3-10 8 15,-1-3-8 1,4-5-9-16,3-3-5 15,3-5-6-15,6-3-1 16,3 3 1-16,3 2 4 16,0 9-1-16,-1 2-1 0,1 16 0 15,0 2 3-15,-3 6 9 16,0 0 4-16,-3 3-3 16,-4 2-1-16,-2 0-4 15,0-5-1-15,-3 0-32 16,0-3-13-16,6-5-74 15</inkml:trace>
  <inkml:trace contextRef="#ctx0" brushRef="#br0" timeOffset="77478.8164">10744 13526 60 0,'-3'0'24'0,"3"0"-12"0,0 0-3 16,0 0 9-16,0 0 5 15,0 0 6-15,0 0-5 16,0 0 0-16,0 0-9 15,0 0-2-15,0 0-5 16,0 0-3-16,0 2-2 16,0-2-3-16,0 3 1 0,-6-1 1 0,0 1 3 15,0 0-7 1,3-3-3-16,0 0 3 0,1 0 0 16,-1 0 2-16,3 0 2 15,-3 2 5-15,3 1 6 16,-3-3-5-16,9 0 5 15,2 0-1 1,1 0 2-16,6-3 2 16,6 1-5-16,9-4-1 15,9 1-6-15,-1 0-1 16,7 0-1-16,6 2-2 16,-1 0 1-16,1 1 1 0,8-1-1 15,4 0-1 1,-4 1-2-16,-2-1-1 0,-4 0 2 15,-2 1 2-15,0-1 2 16,-13 0 1-16,-2 1-5 16,-9-1 1-16,-6 3 0 15,-3 0 2-15,-7 0 3 16,-2 0 2-16,-3 0-3 16,-6 0-1-16,-3 0 3 15,-3 3 3-15,-3-1-9 16,-2 4-2-16,-4-1 3 15,-6 0 1-15,0 1 2 16,-6-1 2-16,-6 0-3 16,-8 3 0-16,-4 0 1 15,3 0 0-15,4 0-2 0,-1 0 1 16,6 0-2-16,4 0-1 16,2-3 1-16,6 0 1 15,3 1-3-15,6-1-2 16,3 0-1-16,6 3 3 15,9 0 0-15,6-3 1 16,3 1-5-16,6-1-1 16,6 6 3-16,-1-3 3 15,1-1-4-15,0 1 1 16,-6 0 1-16,-6 3 1 16,-3-3 3-16,-9-3 3 0,-9 0-2 15,-6 1-2-15,-3-1 6 16,0 0 3-16,0-2-5 15,3 2-3-15,3-2-1 16,0 0-1-16,3-1-3 16,3 1 0-16,3 2-29 15,6 0-12-15,3 1-70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00:25:51.0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14908 10607 72 0,'3'-2'27'0,"0"-1"-14"15,-3 0 4-15,0 3 14 0,0 0-5 16,0 0-3-16,0 8 2 16,0 3 4-16,0 5-3 15,-3 2-1-15,0 3-13 16,1 3 1-16,-1 3 1 0,3-1-5 15,0 3-3-15,0-2-3 16,3-4 0-16,-1-4-4 16,1-3-2-16,0-3-14 15,3 3-4-15,0-3-20 16</inkml:trace>
  <inkml:trace contextRef="#ctx0" brushRef="#br0" timeOffset="236.9731">15019 10631 124 0,'-3'-13'49'0,"3"7"-26"0,3 1-18 0,-3 5 11 16,0 0 4-16,0 0 11 16,6 11-6-1,-3 5-12-15,0 2 0 0,-1 1 1 16,1-1-5-16,0 3-1 15,0 3-4-15,0 0-1 0,0 0-3 16,0-3-1-16,0-3-15 16,0-2-6-16,-3-2-36 15,0-4-50 1,0-2 22-16</inkml:trace>
  <inkml:trace contextRef="#ctx0" brushRef="#br0" timeOffset="476.7696">14837 10753 160 0,'-33'-11'60'0,"30"11"-32"0,0-3-11 0,3 3 20 16,0 0-2 0,0 0 2-16,3 0-12 15,0-2-2-15,9 2-14 0,3 0-5 16,6 0-3-16,9-3-1 15,-1 1-14-15,1-4-3 16,-3 4-9-16,0-1-1 16,-3 0-26-16,-1 3-8 15,-5 0-21 1</inkml:trace>
  <inkml:trace contextRef="#ctx0" brushRef="#br0" timeOffset="569.1885">14873 10808 108 0,'-33'11'41'0,"30"-6"-22"0,-15 3 0 0,15-3 18 15</inkml:trace>
  <inkml:trace contextRef="#ctx0" brushRef="#br0" timeOffset="686.2728">14819 10843 283 0,'9'2'34'0,"3"-2"-18"16,3 0-8-16,15-2-2 0,2-4-3 15,1 1 0-15,3 0-3 16,14-1-1-1,-8 4-96 1</inkml:trace>
  <inkml:trace contextRef="#ctx0" brushRef="#br0" timeOffset="1209.8543">15429 10882 72 0,'-12'-5'27'0,"7"5"-14"0,-4-3-2 0,6 3 10 16,-3 3 4-16,-3 0 2 16,-3 2-12-16,-3 3-4 15,-6 5-7-15,0 11-1 16,0 0-1-16,4 2-2 0,2 1 3 15,3-1-2-15,6-2 2 16,3 0-2-16,6-6-1 0,6 1 3 16,6-9 2-16,0-2-2 15,-1-8 0-15,1 0 3 16,0-5 1-16,0-6-1 16,-3-2 1-16,0-5 0 15,-3-14 1-15,-3-2-7 16,-3-3 0-16,-3-3 1 15,-3 0 1-15,0 6 1 16,0-1 0-16,0 9 2 16,0-1 1-16,0 4-1 15,0 7 1-15,0 3-2 16,3 7 0 0,0 6-3-16,0 6-4 0,6 4 1 15,0 6 1-15,3 8 0 16,0 2 2-16,3-2 1 15,-1 5-8-15,4 3-4 16,-3 0-26-16,0-1-10 16,0-7-37-1</inkml:trace>
  <inkml:trace contextRef="#ctx0" brushRef="#br0" timeOffset="1600.1853">15599 10911 140 0,'-6'0'52'0,"6"3"-28"0,0 0-30 0,0-3 8 15,0 0 9-15,3 2 5 16,3 1 0-16,0 5 3 0,3-3-10 16,0-5-3-16,3-2 0 0,0 2-3 15,3-3-2-15,-7-2 2 16,1-1 0-16,-3 1 1 15,-3-3 2-15,0 0-1 16,-6-2 0-16,-3 2-8 16,-3 0 0-16,-2 2 1 15,-4 4 1-15,-3 2-2 16,0 2 0-16,0 6-1 16,3 3 3-16,0 5 2 0,6 5 2 15,3 3 1 1,3-3 0-16,3 0-2 0,6-2-2 15,6-3 3-15,3-1 2 16,6 1-11-16,3-8-3 16,6-2-34-16,2-6-14 15,1 0-17 1</inkml:trace>
  <inkml:trace contextRef="#ctx0" brushRef="#br0" timeOffset="1870.4427">15986 10607 168 0,'-15'-18'66'0,"12"15"-36"0,-9 0-26 0,6 6 15 0,-3 0-9 16,-3 2-3-16,-2 3-4 16,-4 2 0-16,0 9-2 15,0 5-1-15,6 0 3 0,3 5 0 16,3 5 1-16,6 3-2 15,3 0-2-15,3 3 1 16,3-3-1-16,0 0-5 16,0-5 1-16,0-8-18 15,0-3-6-15,-3-5-9 16,-3-3-47 0,-3-3 4-16</inkml:trace>
  <inkml:trace contextRef="#ctx0" brushRef="#br0" timeOffset="2069.3391">15670 10843 192 0,'-2'-6'71'0,"4"6"-38"0,1 0-34 0,3 0 12 16,3-2-1-16,6-1 1 15,6 0-5-15,3 1-4 16,6-1-1-16,2 3-15 0,1 0-5 15,-3 0-43 1,0 0-44-16,2 3 29 16</inkml:trace>
  <inkml:trace contextRef="#ctx0" brushRef="#br0" timeOffset="2237.0043">16063 10832 160 0,'-6'3'63'0,"9"2"-34"0,-3 6-30 16,3-3 12-16,-3 2 4 15,0 3 2-15,0 3-6 16,0 3-4-16,0 2-4 16,0 0-5-16,0-2-1 0,0-1-29 15,0-5-14-15,0 1-29 16</inkml:trace>
  <inkml:trace contextRef="#ctx0" brushRef="#br0" timeOffset="2370.5263">16054 10835 104 0,'3'-11'41'0,"6"8"-22"0,0 1-66 0,-3 2-14 16</inkml:trace>
  <inkml:trace contextRef="#ctx0" brushRef="#br0" timeOffset="2743.3682">16212 10943 124 0,'-3'43'49'0,"3"-33"-26"0,-3 6-18 0,3-8 13 0,-3 0-4 16,0 2 2-16,0-2-3 16,0 0 0-16,0-2-7 15,0-1-2-15,3-2 0 0,3-3-2 16,0-3 1-16,3-2-2 15,0-3 2-15,-3-3-2 16,6-15 2-16,0 2-2 16,3 0-1-16,0 3-4 15,3 0-2-15,0 7 0 16,0 4 4-16,-4 2 16 31,4 5-7-31,-3 3 10 16,3 3-9-16,-3 2 4 15,0 3-7-15,-3 5 0 0,0 6-3 0,-3-3-2 16,3 0 1-16,-3 0-4 16,-3-3-24-16,0 0-12 15,0-5-38-15,0 0-15 16,-3-3 34-16,6-2 21 16</inkml:trace>
  <inkml:trace contextRef="#ctx0" brushRef="#br0" timeOffset="2970.0189">16510 10893 120 0,'-3'-3'46'0,"3"3"-24"0,6 6-19 0,-6-6 32 16,3 5-20-16,0 3 13 16,-3 2-12-16,0 4-2 15,3-4-8-15,3 1-4 0,-3-1-4 16,0-2-1-16,0 0-14 15,0-2-4-15,0-1-5 16,-3-5 1-16,0 0-13 16,0 0-3-16,0 0-7 15,0 0 0-15</inkml:trace>
  <inkml:trace contextRef="#ctx0" brushRef="#br0" timeOffset="3358.4238">16543 10980 112 0,'0'0'44'0,"3"3"-24"0,-3-3-15 15,0 0 24-15,0 0-16 16,0-3 18-16,6 6-18 16,2 0 4-16,4-9-9 0,0 1-3 15,3 2-3-15,3-7 1 16,-3 2-2-16,0 0 2 16,-3 0 0-16,0 0-1 0,-3-3 1 15,-1 1 0-15,-2-1 1 16,-3 1 0-1,0 2-2-15,-6-3-2 16,-3 3 1-16,-5 0 1 16,-1 3-3-16,-3 5-2 15,-3 3 2-15,-3 5-2 0,-3 2-1 16,0 9 5-16,1 4 1 0,5 1 4 16,3-3 3-16,6 3 5 15,3-3 3-15,9 1-5 16,9-1 1-16,6-5-2 15,6-3 1-15,8-5-6 16,4-3-2-16,0-5-55 31,-1 3 28-31,1-9-106 16,0 1 72-16</inkml:trace>
  <inkml:trace contextRef="#ctx0" brushRef="#br0" timeOffset="5807.0977">17257 10610 124 0,'0'0'46'0,"0"0"-24"0,0 2-21 16,3 4 8-16,0 2 3 0,-3 8 3 16,0 7 0-1,0 4 4-15,-3 2-11 16,0 0 0-16,3 3 2 0,0-3-4 0,0 0-1 16,0 5 0-16,0-7 1 15,3-3-3-15,0-3-2 16,0-5-29-16,0-6-14 15</inkml:trace>
  <inkml:trace contextRef="#ctx0" brushRef="#br0" timeOffset="6049.0087">17251 10649 200 0,'-18'-10'77'0,"15"5"-42"0,0-1-26 0,3 4 19 0,3 2 1 16,0-3 5-16,6 0-10 16,3-2-5-16,6 0-10 15,6-3-8-15,5 0-4 0,4 3 2 16,0-1 2-16,-3 1-2 16,-1 2 0-16,4 1-34 15,-9 2-15-15,0 0-31 16,-12 5-50-1,-9 3 37-15</inkml:trace>
  <inkml:trace contextRef="#ctx0" brushRef="#br0" timeOffset="6225.4731">17257 10827 180 0,'0'0'68'0,"6"0"-36"0,3 0-26 0,0 0 15 15,9-3-9-15,5 0 1 16,4 1-8-16,6-1-3 16,0-2-1-16,2 0-32 0,4-1-12 15,-3 1-42 1</inkml:trace>
  <inkml:trace contextRef="#ctx0" brushRef="#br0" timeOffset="6570.5149">17680 10671 140 0,'-18'-6'55'0,"12"9"-30"0,-3 0-25 16,6-1 10-16,-3 9-2 15,-3 2 2-15,0 3 1 16,-6 3 1-16,3 4-6 16,9 1-6-16,0 3-1 0,6 2 3 15,3-3 1-15,6 3 1 16,3-5 2-16,6-3 3 15,3-13 5-15,6-5-8 16,2-6-1-16,-5-2-1 16,0-3 2-16,-3-8-1 15,-6 0 0-15,-7-2-1 0,-2-3 2 16,-6-1 1-16,-9-1 1 16,-6-4-2-1,-2 3-1-15,-1 3-6 0,3 5 1 16,0 0-11-16,3 3-3 15,3 3-33-15,3 2-12 16,6 0-24 0</inkml:trace>
  <inkml:trace contextRef="#ctx0" brushRef="#br0" timeOffset="6885.0486">17921 10713 56 0,'-15'37'22'0,"6"-24"-12"0,0 16-8 0,6-13 9 16,0 3 8-16,3 7 6 0,3 6 0 16,6-3 2-16,3-2 2 15,6-6 2-15,9-5-3 16,-1-3 0-16,4-11-3 16,0-9 15-1,0 1-22-15,-4-12 22 16,-2-1-24-16,-6-10 21 15,-3 8-21-15,-12-11 14 16,-3 6-17-16,-12-11 6 0,-3 5-11 16,-3 5-5-16,0 4-10 15,-2 4-6-15,-1 3 7 16,6 3-28-16,0 5-12 0,3 3-34 16,6 2-12-16,18 0-15 15</inkml:trace>
  <inkml:trace contextRef="#ctx0" brushRef="#br0" timeOffset="8481.1971">14780 11591 96 0,'3'-18'38'0,"0"18"-20"0,0 0-4 16,-3 0 15-16,0 0-10 16,3 8-3-16,0 5-3 15,0 0-1-15,-3 6-6 16,0 2 0-16,0 3 4 0,0-3-8 15,0 0-1-15,-3-2 3 0,3 2 2 16,0-3-11-16,3-2-4 16,0-5-38-1,6-3-47-15,0-11 18 16</inkml:trace>
  <inkml:trace contextRef="#ctx0" brushRef="#br0" timeOffset="8689.7744">14920 11586 140 0,'-3'-24'52'0,"3"22"-28"0,0 4-15 0,0-2 16 16,0 0-14-16,0 11-4 15,0 5 2-15,0 0 2 16,0 2-6-16,0 3 1 0,3 3 1 16,0 0-3-16,3-3-1 0,0 0 1 15,3 3 0-15,0-3-5 16,0 3 1-16,0-5-33 15,-3-6-13-15,-3 0-32 16</inkml:trace>
  <inkml:trace contextRef="#ctx0" brushRef="#br0" timeOffset="8899.5848">14754 11697 220 0,'-6'-5'85'0,"9"5"-46"0,-3 0-37 0,0 0 17 16,6 0-6-16,3-3 2 16,5 1-8-16,7-1-4 15,3 0-2 1,3 1-4-16,6-1 2 0,-4 0-8 0,-2 3-4 16,-6 0-44-16,-3 3-18 15,-9 2-12 1</inkml:trace>
  <inkml:trace contextRef="#ctx0" brushRef="#br0" timeOffset="9066.6608">14783 11792 184 0,'-8'0'68'0,"11"0"-36"0,-3 0-31 0,0 0 16 16,5 0-7-16,7-2 0 0,6-1-6 15,3-2-1-15,6 0-1 16,12-3-4-16,2 2 1 0,4 1-15 15,-3 2-4-15,-1 1-65 16</inkml:trace>
  <inkml:trace contextRef="#ctx0" brushRef="#br0" timeOffset="9542.1578">15403 11774 148 0,'-18'-5'55'0,"12"5"-30"0,-6-3-27 16,6 3 11-16,-6 3-6 0,-6 2 0 16,0 0-1-16,-3 8 1 15,1 9-2-15,2 1-3 0,3 4-1 16,3-3 2-16,6-3 0 16,3 0 1-16,3-2 2 15,6-6 1-15,3-3 3 16,6-2 3-16,3-8 5 15,0-2-4-15,-4-6 2 16,1-3-3-16,-3-2 0 16,0-8-5-16,-3-6-1 15,-3-2 3-15,-3-3 3 16,-3 3 0-16,-3 0 2 16,0 3 0-16,-3 2 1 0,-3 0-4 15,3 6 0-15,0 2-5 16,3 3 0-16,0 5-6 15,6 10-7 1,3 6 3-16,0 5 1 16,3 3 4-16,3 3 1 15,0 2 1-15,3 5 0 16,0 4 2-16,3-4-3 16,-4-2 0-16,1 0-28 15,0-8-10-15,3-6-41 16,3-2-29-1,-3-5 42-15</inkml:trace>
  <inkml:trace contextRef="#ctx0" brushRef="#br0" timeOffset="9903.1499">15617 11787 144 0,'-3'-2'55'0,"6"2"-30"0,-3 0-27 0,0 0 11 16,0 0 3-16,6 2 2 15,0 1-1-15,3-1 2 16,0-2-8-16,6 0-2 0,-4 0-1 15,4-2 0-15,3-1 0 16,-3 1 0-16,0-4 0 16,-3 1 0-16,-3 0 0 15,-9-1 0-15,-3-2 0 16,-6 1 0-16,-3-1 0 16,-3 2 0-16,-6 4 0 15,0 2-5-15,-8 2-1 16,-1 6-2-16,3 3 0 0,3 2 3 15,3 6 0-15,7 4-2 16,5 1 0-16,6 3 2 16,3-6 0-16,12-3 5 15,8 1 2-15,4-6-2 16,6-2-3-16,12-6-11 16,2-5-6-16,1-5-39 15,-3-3-53 1,-4-11 21-16</inkml:trace>
  <inkml:trace contextRef="#ctx0" brushRef="#br0" timeOffset="10129.4895">16063 11613 132 0,'-12'-45'52'0,"7"31"-28"0,-16-2-4 0,9 11 19 16,0 0-10-16,-3 0-2 16,0 2-16-16,0 3-7 15,0 3-2-15,0 5-7 0,4 7 1 16,-1 9 0-16,3 3-1 15,3 2 4-15,3 3 0 16,3-1 1-16,0 12 0 16,3-4 2-16,0-2 3 15,0-5-2-15,0-3 0 16,-3-8-25-16,0-2-13 16,0-6-51-1</inkml:trace>
  <inkml:trace contextRef="#ctx0" brushRef="#br0" timeOffset="10324.2306">15706 11774 212 0,'-6'-11'79'0,"9"9"-42"0,-3-1-41 16,0 3 13 0,15-3-7-16,3 1-2 15,6-1 3-15,3 1-2 16,5-1-3-16,7 3 1 0,3 0-15 15,-1 0-4-15,-5 0-54 16,-3 0-37-16,-6 0 44 16</inkml:trace>
  <inkml:trace contextRef="#ctx0" brushRef="#br0" timeOffset="10504.0349">16159 11721 176 0,'-3'3'66'0,"3"2"-36"0,-3 6-33 0,3-3 11 15,0 2 5-15,-3 1 3 16,0 5-5-16,3 5-2 16,0 0-5-16,0 0-3 0,0-2 0 15,3-6-10-15,0 0-2 16,-3-2-73 0,3-3-39-16,-3-8 61 0</inkml:trace>
  <inkml:trace contextRef="#ctx0" brushRef="#br0" timeOffset="10832.7212">16254 11729 120 0,'-3'3'46'0,"3"2"-24"0,3 8-26 0,-3-5 8 0,0 0 9 16,0 3 8-16,0 4 3 15,0-1 3 1,0 4-13-16,0-2-8 15,0-3-4-15,0-5 1 0,3-10 4 16,3-9-3 0,3-2-2-16,3 0-4 0,0-1 1 15,2 1-1-15,1 3-2 16,-3 2 5-16,0 5 1 16,0 3 2-16,-3 5 0 15,0 3 0-15,0 5 0 16,-3 6-2-16,0-1-2 15,0 1 1-15,3-6 1 16,-3 0-30-16,0-2-13 16</inkml:trace>
  <inkml:trace contextRef="#ctx0" brushRef="#br0" timeOffset="11208.7216">16578 11782 140 0,'9'3'52'0,"-3"-1"-28"0,3 1-17 16,-3-1 13-16,6-2 3 15,0 0 6-15,3-2-10 16,0-1-3-16,0-2-9 16,-1-3-5-16,-2 0-1 0,0-3 1 15,-3 1 3-15,-3-1-2 16,-6 1-2-16,-3-1-3 15,-9 1-1-15,-6 2-5 16,-2 2 0-16,-1 6 2 16,-3 6 3-16,0 4 0 15,3 3 1-15,3 3 8 0,6 0 6 16,7 11 0-16,5-4 3 16,5 1-4-16,7 0 1 15,9-5-5-15,3-4 1 16,0-4-3-16,3-6 0 15,-1-2-8-15,1-3 0 16,-9-11-138 0,3 3 77-16</inkml:trace>
  <inkml:trace contextRef="#ctx0" brushRef="#br0" timeOffset="11362.311">16141 11557 208 0,'-12'-5'79'0,"15"7"-42"0,3 1-72 15,0 0 2-15,9-3-49 16,5 0-15-16</inkml:trace>
  <inkml:trace contextRef="#ctx0" brushRef="#br0" timeOffset="11948.8747">17287 11549 116 0,'-6'0'44'0,"6"0"-24"0,0 3-24 16,0 15 34-1,3 3 0-15,0 3-4 0,-3 3-1 16,0 2-10-16,0 0-2 16,3 3-7-16,-3-6-2 0,0 3 2 15,3-2-3-15,-3-6-2 16,0 0 0-16,0-8-1 15,0-5-44-15,0 0-18 16,0-3-18 0</inkml:trace>
  <inkml:trace contextRef="#ctx0" brushRef="#br0" timeOffset="12500.0911">17290 11605 104 0,'-6'-6'38'0,"3"6"-20"0,0-16 1 16,3 14 16-16,0-1 0 16,0 1 2-16,0-1-14 15,0 0-6-15,0 1-10 16,3-1-3-16,3-2 0 0,0-1 0 15,3 1 0-15,14 0-2 16,1-1-2-16,-3 4-2 16,0-1 1-16,0 3-1 15,-3 5 0-15,-3 3 2 0,-7 0 2 16,-2 3 5-16,-9 5 4 16,-3-3-4-16,-8 0 1 15,-1 1-5-15,-6-4 0 16,6 1-1-16,3-3 1 15,3-3-4-15,3 0 0 16,12 3-4 0,6 0 1-16,3 3 2 15,0 2-1-15,0 0 1 16,-3 0 2-16,-3 1 2 16,-4-1 8-16,-5 0 3 15,0-2 7-15,-5-1 4 16,-10-2-8-16,-6 3-2 15,-3-3-6-15,0 0 0 16,0-8-5-16,1-3-2 0,2 0-14 16,3 1-4-16,6-1-31 15,3 3-11-15,6-3-49 16,9 1-26 0,0-6 67-16</inkml:trace>
  <inkml:trace contextRef="#ctx0" brushRef="#br0" timeOffset="12966.0743">17552 11912 160 0,'0'7'60'0,"12"-4"-32"0,-6-3-4 0,-6 0 24 16,0 0-2-16,5 0 0 16,-2-3-14-16,3 1-5 15,0-11-16-15,0-1-4 0,0-7-1 16,0 0-5-16,0-8-1 16,3 2-2-16,0-2 0 15,0-2 2-15,3-6 0 16,0 2 0-16,0 3 0 15,-3 6 0-15,0 5 0 16,-4 5-3-16,1 5 2 0,0 3-4 16,3 6-1-16,0 7 0 15,0 14 2-15,3-1-1 16,3 6 1-16,6 5 3 16,0 3 0-16,-3 0 1 15,-1-1 2-15,-2 4-1 16,-3-4-1-16,0-7 1 15,-3 0-1-15,-3-8-36 16,-3-3-15-16,0-5-29 16,-3-3-48-1,-6-5 33-15</inkml:trace>
  <inkml:trace contextRef="#ctx0" brushRef="#br0" timeOffset="13149.8913">17602 11758 240 0,'-18'-5'90'0,"30"5"-48"0,-6 0-42 0,-6 0 16 16,6 0-5-16,3 0 1 16,6 0-4-16,6-3 0 15,6 1-5-15,14-1-4 0,1 3 0 16,0-3-19-16,-4 1-7 16,4-1-65-1,0 0-48-15,-4 1 53 16</inkml:trace>
  <inkml:trace contextRef="#ctx0" brushRef="#br0" timeOffset="13432.425">18073 11605 180 0,'-3'34'68'0,"3"-29"-36"0,0 9-22 16,0-7 17-16,3 7-4 16,-3 4-2-16,3 1-11 15,-3-1-4-15,3 14-4 16,-3-3-2-16,0-2 3 0,0-6 0 16,0 0 3-16,0-5-5 15,0-3-3-15,0-2-19 0,0-6-9 16,0 0-20-1,0-5-8-15,0-2-20 16</inkml:trace>
  <inkml:trace contextRef="#ctx0" brushRef="#br0" timeOffset="13851.0256">18073 11671 120 0,'-9'-11'46'0,"9"9"-24"0,-3-20-13 0,0 17 14 15,6-5 9-15,-3-1 4 16,3 0-14-16,3-2-5 0,3 3-11 16,5-1-2-16,4 0 0 15,0 3-5 1,3 3 1-16,0 2 0 16,0 6 0-16,-6 2 2 15,-4 6-1-15,-8 2 2 16,-3 3-2-16,-12 0-1 15,4 0 1-15,-10 0-4 0,-3 0 2 16,3-3 1-16,3-3 0 16,-3 1 0-16,9-3 0 15,0 0 0-15,3-3 0 0,3 0-3 16,3 3 2-16,6 0 1 16,6 3 2-16,3-3 16 15,3 2-9 1,6 4 11-16,3-1-11 0,-1 3 2 15,1 0-7-15,-6 0-2 16,0-3-1-16,-6 0-76 16,0-2 41-16,-6-1-99 15,0 1 75-15</inkml:trace>
  <inkml:trace contextRef="#ctx0" brushRef="#br0" timeOffset="14857.8772">18900 11562 124 0,'-6'-2'46'0,"6"-1"-24"0,-3-2-6 15,3 2 16-15,0 0-6 0,3 1-1 16,3-4-12-16,6-1-3 16,6-1-6-16,0 0-1 0,3 2 3 15,-1 4-3-15,-2 2-2 16,-3 2-3 0,0 6 1-16,-6 8 5 15,-3 3-2-15,-9 5 1 16,-6 2 5-16,-3 0 3 15,-6 1-2-15,-6-1 0 16,4-2-5-16,-1-5 6 0,3-3 3 16,3-3-2-16,3-3-1 15,6-2-2-15,0-2 2 16,6-4-5-16,0-2-3 0,15 0 3 16,3-2 4-16,6-1-3 15,5-2 2-15,1-1-3 31,3 6-3-31,6 0-1 0,-4 3 0 16,-2 0 1-16,-6-1-25 16,-3 1-12-16,-6 0 18 15,-1-3-47-15,-5 0-16 0,0 0-14 16</inkml:trace>
  <inkml:trace contextRef="#ctx0" brushRef="#br0" timeOffset="15101.9196">19478 11509 176 0,'0'-2'68'0,"2"7"-36"0,-2 6-22 0,0-6 17 15,0 11-2-15,0-3 4 16,0 6-16-16,0 2-5 15,0-3-5-15,3 3 0 16,0-2-11-16,0-1-2 16,0 1-55-16,0-3-21 15,-3-3 1-15,0-2 3 16</inkml:trace>
  <inkml:trace contextRef="#ctx0" brushRef="#br0" timeOffset="15297.0162">19305 11673 252 0,'-6'-10'96'0,"6"10"-52"0,12-3-54 15,-6 1 19 1,6 2-9-16,11-3 5 0,4 0 1 16,0 1-20-1,3-1 8-15,9 0-102 16,-1 3 59-16,1-2-71 0,0-1 68 15</inkml:trace>
  <inkml:trace contextRef="#ctx0" brushRef="#br0" timeOffset="15506.1132">19793 11499 208 0,'-3'-3'77'0,"3"3"-42"0,0 11-43 0,0-6 21 16,0 3-9-16,-3 10 22 15,0 4-14-15,-3 4 12 16,6 3-14-16,-3 0-1 16,3 0-5-16,0 1-5 15,3-4 0-15,-3 0-50 16,3-2 28-16,0-3-101 16,0-2 70-16</inkml:trace>
  <inkml:trace contextRef="#ctx0" brushRef="#br0" timeOffset="15734.8935">19701 11541 256 0,'-9'-13'96'0,"9"13"-52"0,6-5-38 15,-3 2 40 1,3 3-28-16,6-5 17 15,2 2-21-15,10-5-3 16,0 5-7-16,6-2-16 0,3 3 6 0,-1-4-57 16,-2 6 35-16,-3 0-118 15,-3 3 82-15</inkml:trace>
  <inkml:trace contextRef="#ctx0" brushRef="#br0" timeOffset="15914.1883">19793 11655 220 0,'-3'-3'85'0,"3"3"-46"0,21 6-46 0,-12-4 20 15,0 1-10-15,6-3 3 16,2 2-3-16,4-2-17 16,3 3 7-16,3-3-50 15,3 0 32-15,2 0-75 16,-2 0 56-16</inkml:trace>
  <inkml:trace contextRef="#ctx0" brushRef="#br0" timeOffset="16268.1403">20254 11533 176 0,'-9'-8'68'0,"9"8"-36"0,-3 0-35 16,1 0 20-1,2 3-12-15,-6-3 14 16,3 5-11-16,-6 3 7 15,3 3-8-15,-6 5 7 16,3-1-8-16,-3 4 1 0,6 2-4 0,0 0 0 16,6 3-1-16,3 0 3 15,3-3-3-15,3-5 4 16,3 0-4-16,6-8 15 16,3-3-10-16,2-8 15 15,1 1-13 1,-3-9 14-16,-3 3-14 0,-6-8 9 15,0 6-10-15,-9-14 2 16,-3 5-6-16,-12-7 5 16,3 8-6-16,-9-4-19 15,3 9 9-15,-3-3-57 16,3 8 35-16,0 0-79 16,6 6 60-16,4-1-65 15,2 3 65-15</inkml:trace>
  <inkml:trace contextRef="#ctx0" brushRef="#br0" timeOffset="16567.8974">20418 11552 144 0,'-9'2'55'0,"9"-2"-30"0,-12 27-27 0,6-17 20 15,6 1-11-15,-6 5 10 16,0 2-10-16,0 1 12 15,6 2-11-15,6 0 23 16,3-2-18-16,9-6 23 0,6 0-21 16,6-7 26-16,3-4-23 0,-4-7 39 15,1 0-32-15,-9-9 39 16,-3 1-37-16,-12-8 18 16,-3 5-27-16,-18-8-3 15,-3 3-9-15,-15 0-41 16,3 5 18-16,-11 3-127 15,8 5 79-15,-6 3-130 16,10 2 111-16</inkml:trace>
  <inkml:trace contextRef="#ctx0" brushRef="#br0" timeOffset="20141.5307">18858 10747 140 0,'-9'0'52'0,"9"3"-28"0,-3 0-6 0,3-3 20 0,0 0 3 16,0 0 5-16,0 0-16 16,0 0-6-16,3 0-14 15,0-3-6-15,3 0-1 0,-3-5 0 16,3 3 1-16,0-5-2 16,-3-1 1-16,0 0-2 15,0-2-1-15,3 0-2 16,-3 0-1-16,0-1 2 15,3 4 0-15,-6 2 1 0,3 3 2 16,0 2-1-16,-3 0-1 16,0 3-2-16,0 0-1 15,3 6 2-15,3 4 0 16,-6 6 7-16,3 3 4 16,-3 2-3-16,3 3 1 15,-6 5-3-15,0 0 2 16,0 0-4-16,3-3 0 15,-3 1 1-15,3-1 0 16,-3-2-7-16,3-5 0 16,-3-1-32-16,0-5-5 15,-3 3-36 1,0-5 11-16,0-3-8 16,0 0-19-1,0-3 33-15</inkml:trace>
  <inkml:trace contextRef="#ctx0" brushRef="#br0" timeOffset="20417.1873">18751 11038 152 0,'-24'3'57'0,"24"-3"-30"0,0 5-7 16,0-5 21-16,0 0-7 16,0 0 11-1,15 0-12-15,3-2-18 16,9 2-4-16,9-6-4 0,-4 4 1 15,1-4 0-15,3 4-2 16,0-1-1-16,-4 3-3 0,-2 0-2 16,-6 3 1-16,-3-3 1 15,-3 0 1-15,-4 0 3 16,-5 2-12-16,0-2-3 16,-3 0-18-16,-6 0-6 15,0-2-37-15,0-1-15 16</inkml:trace>
  <inkml:trace contextRef="#ctx0" brushRef="#br0" timeOffset="23072.5054">14876 12451 88 0,'-3'-2'33'0,"3"2"-18"0,0 2 0 0,0-2 15 16,-3 3-7-16,3 5-4 15</inkml:trace>
  <inkml:trace contextRef="#ctx0" brushRef="#br0" timeOffset="23234.457">14870 12480 245 0,'0'16'18'0,"-6"3"1"16,3 5-1-16,0 2 0 15,3 1-5-15,0-1 0 16,0 0-8-16,0 6-1 15,3-5 0-15,0-1 0 16,3-2-9-16,-3 0-4 0,0-6-13 16,0-2-6-16,0-3-21 15,0-2-48 1,0-3 12-16</inkml:trace>
  <inkml:trace contextRef="#ctx0" brushRef="#br0" timeOffset="23522.3885">14736 12655 104 0,'-9'-3'41'0,"6"3"-22"0,3 3 4 0,0-3 18 16,0 0 1-16,3 3-1 15,0-1-11-15,3 1-6 16,3 0-14-16,3-3 5 0,9-3 4 16,-1 0-12-16,7 1-4 15,0-4-4-15,6 4-1 16,-7-1-16-16,-2 0-5 16,-3 1-27-16,-3-1-8 15,-6 3-31 1</inkml:trace>
  <inkml:trace contextRef="#ctx0" brushRef="#br0" timeOffset="23779.2915">14992 12666 168 0,'-3'2'63'0,"6"1"-34"0,3 2-21 16,-3 0 18-16,3 3 0 15,0 0 2-15,0 3-7 16,3 2 0-16,-1 3-12 16,1-3-5-16,0 3-3 0,0-5-8 15,0-1-3-15,0-2-10 0,0 0-5 16,0 0-13-16,-3-3-6 16,0 1 2-1,-3-4-40-15,-3-2 6 16</inkml:trace>
  <inkml:trace contextRef="#ctx0" brushRef="#br0" timeOffset="24015.0753">15212 12658 152 0,'0'0'57'0,"0"2"-30"0,0 4-18 0,0-1 16 16,0 3-3-16,-3 5-1 15,-3 8 0-15,0 0-1 16,-6 3-11-16,0 5-1 0,-2-5-1 16,-1-3-3-16,3 3-3 0,0-3-3 15,3-2-1-15,0-3-23 16,0-3-7-16,3-3-28 16,0-2-47-1,3 0 23-15</inkml:trace>
  <inkml:trace contextRef="#ctx0" brushRef="#br0" timeOffset="24540.4263">15340 12692 132 0,'-3'3'52'0,"3"15"-28"0,0 11-15 0,0-18 16 15,0 7-3-15,-3 1 1 16,0 5 1-16,-3 2 2 16,3 1-14-16,0-1-2 0,3-2-3 15,0 0-1-15,0-6 1 16,0 1-2-16,3-6 2 16,-3-2-4-16,0-3-2 15,0-3 0-15,0-5 1 16,0 0-1-16,0-3-1 15,0-2-2-15,0-3 1 16,0-13-1-16,3 0-2 16,-3-1 5-16,3-1 1 0,0-1-3 15,3-5-1-15,3-6 1 16,3 6 0-16,3 3 3 16,3-1 3-16,3 9-4 15,-4 7-1-15,1 6 0 16,0 5 2-16,-3 3 1 15,-3 12 1-15,-3 1 2 16,-3-2 3-16,-6 4 0 16,-3-5 2-16,-6 1-8 15,-3-4-2-15,-3 1-12 16,0-3-5-16,0-6-12 16,0 1-3-16,4-3-10 0,-1-3-4 15,3-2-19 1,6 0-30-16,3-3 29 15</inkml:trace>
  <inkml:trace contextRef="#ctx0" brushRef="#br0" timeOffset="24900.9448">15551 12681 184 0,'3'6'71'0,"6"2"-38"0,0 8-30 0,-6-8 15 15,3-3 4-15,0 0 4 16,3 3-8-16,0-3 0 15,3 1-11-15,0-9 0 0,0 0 0 16,3-2-3-16,-3-3-3 16,-4 0 2-16,-2 0 0 0,0 0-6 15,-3-2 0-15,-3-1-6 16,-3 1-1-16,-3 2-4 16,-3 0-1-16,-2 5 3 15,-4 3 3-15,0 5 2 16,0 3 5-16,0 0 5 15,3 5 3-15,3 6 11 16,3-1 4-16,3 1-5 16,3 2 1-16,3-2-10 15,6-1-4-15,3-2-11 0,3-3-3 16,0-2-18 0,3-1-9-16,8-2-27 15,1-5-50-15,0 0 21 16</inkml:trace>
  <inkml:trace contextRef="#ctx0" brushRef="#br0" timeOffset="25456.8364">15956 12684 72 0,'3'-8'30'0,"-3"6"-16"0,3-1-1 0,-3 3 11 16,0-3-1-16,0 1 0 15,0-1-8-15,0 0-4 16,0 1 0-16,-3-1 0 16,0 0-5-16,0 1 11 0,-3-1 9 0,-3 0-1 15,-3 3 3-15,1 3-14 16,-4 2-5-16,-3 3-9 16,0 3 0-1,3 13-2-15,3-3 0 0,3 0 0 16,3-2 0-16,3 2 2 15,6-5 2-15,3-3-1 16,3-5-1-16,3-3 1 16,0-2-1-16,3-3 2 15,0-6 1-15,-3-7 1 16,0-5 0-16,-4-6 0 16,1 0 0-16,-3-2-5 15,0-4 1-15,-3 1 0 0,-3 3 0 16,0-3 0-16,0 0 0 15,-3 5 0-15,0 3 2 16,0 5 1-16,3 5 3 16,0 3 1-16,0 14-1 15,0 4-4 1,0 11 4-16,3 8 0 16,0 3-2-16,3 3-1 15,0 2-3-15,0-3-1 16,0-2-12-16,3-6-7 15,0 1-20-15,6-9-10 16,0-5-28 0,0-2-33-16,3-6 41 15</inkml:trace>
  <inkml:trace contextRef="#ctx0" brushRef="#br0" timeOffset="25816.6933">16147 12745 200 0,'-6'-13'77'0,"9"13"-42"0,0 2-34 15,-3-2 27 1,6 8-2-16,0 0-4 16,3-2-1-16,2-1-12 15,4 0-5-15,-3-10-1 0,3 2 0 16,-3-2 1-16,0-3 0 16,0 0 0-16,-3 0-2 15,-3-2 1-15,0-1 0 0,-6 0 1 16,-3 1-2-1,-3-1-2-15,0 3-6 0,-6 3-1 16,-6 2 3-16,-3 3 2 16,0 6-5-16,-2 4 0 15,-1 9 3-15,3 2 2 16,3 0 2-16,6 3 0 16,3 2 0-16,6-5 2 15,3-2-6-15,6 0-1 16,6-1-16-16,6-5-4 15,9-7-20-15,5-4-7 16,4-2-34 0</inkml:trace>
  <inkml:trace contextRef="#ctx0" brushRef="#br0" timeOffset="26088.5202">16703 12562 200 0,'-9'-26'77'15,"6"21"-42"-15,-8-30-26 0,2 27 22 0,0-2 3 16,0-1 4-16,-6 3-16 16,0 0-8-16,-3 6-8 15,0 4-9-15,0 6-1 0,4 3-3 16,-4 5 2-16,3 8 3 16,3 7 1-16,6 4 1 15,0 2 0-15,6 2 2 16,-3 1 1-16,3-3-1 15,0-5 1-15,3-3-15 0,0-8-5 16,0-2-31-16,-3-6-14 16,0-3-40-1</inkml:trace>
  <inkml:trace contextRef="#ctx0" brushRef="#br0" timeOffset="26281.6348">16325 12655 248 0,'-6'-5'93'0,"12"5"-50"0,6-3-44 0,0 3 18 15,6-3 1-15,6 1 3 16,9-1-4-16,8 1-2 0,1-1-9 16,3 0-11-16,-1 1-4 0,1-1-44 15,-3 0-20-15,-7 3-39 16</inkml:trace>
  <inkml:trace contextRef="#ctx0" brushRef="#br0" timeOffset="27214.8298">17019 12867 228 0,'-3'2'88'0,"12"-4"-48"0,-12 7-34 16,3-5 22-16,0 0-6 15,0 0-1-15,0 3-9 16,-3-1-3-16,3-2-5 16,0 0-3-16,0 0 0 0,0 0-6 15,3 0-1-15,0-2 0 16,0-1 2-16,-3 3 4 16,0 0 2-16,0 0 4 15,0 0 1-15,-3 3 1 16,0-1 0-16,0-4-2 0,0 2-1 15,3 0-17 1,0 0-6-16,0 0-33 0,0 0-13 16,6 0-45-1</inkml:trace>
  <inkml:trace contextRef="#ctx0" brushRef="#br0" timeOffset="27512.7118">17212 12859 228 0,'-3'0'85'0,"6"0"-46"0,0 0-37 0,-3 0 19 0,0 0 2 16,0 0 6-1,0 0-10-15,0 0-3 0,0 0-9 16,0 0-5-16,0 0-1 0,0 0-10 16,0 0-4-16,6 0 0 15,3 0 0-15,-3 0 3 16,0 0 4-16,-3 0 3 15,-3 0 2-15,3 0 5 16,-3 0 2-16,0 0 2 16,0 0 0-16,-3 0-4 15,3 0-3-15,0-3-22 16,0 0-9-16,0 3-56 16,6 0-52-1,0 0 46-15</inkml:trace>
  <inkml:trace contextRef="#ctx0" brushRef="#br0" timeOffset="27740.0328">17447 12822 248 0,'0'2'93'0,"0"-2"-50"0,0 0-37 0,0 0 22 15,0 0-8-15,0 0 0 16,0 0-16-16,0 0-4 15,0 0-1-15,3 3-9 0,-3-3-1 16,0 0-1-16,0 0 2 16,0 0-14-16,0 0-4 15,0 0-35-15,0 0-11 16</inkml:trace>
  <inkml:trace contextRef="#ctx0" brushRef="#br0" timeOffset="29637.1988">14798 13552 140 0,'-3'0'55'0,"3"0"-30"0,0 5-7 0,0-5 18 16,0 6-7-16,3 1 0 15,0 12-5-15,0 0-1 16,3-1-12-16,-6-2 2 0,6 0 1 15,0 0-10-15,-3 0-1 16,0-3-5-16,0-3 0 16,0-2 0-16,-3 0 0 15,0-8-29-15,0 0-14 16,6-5-134 0,-3-6 88-1</inkml:trace>
  <inkml:trace contextRef="#ctx0" brushRef="#br0" timeOffset="29796.2769">14879 13372 204 0,'-6'-16'77'0,"6"32"-42"0,-15-8-45 16,12-5 2-1,3 7-7-15,6 1-63 16,3-1-27-16,0 1 48 15,0 0 27-15</inkml:trace>
  <inkml:trace contextRef="#ctx0" brushRef="#br0" timeOffset="30126.6343">14959 13629 152 0,'-3'42'57'0,"3"-34"-30"0,0-3-32 0,0-5 12 15,0 0 9-15,0 0 9 16,0 0-10-16,0 0-6 15,0 0-5-15,0-5 1 16,0-3 1-16,0 0-2 0,0-10-3 16,0-1 0-1,3-2-4-15,3 2 0 16,0 3 2-16,3 3 2 16,0 3-5-16,0 2-1 15,3 2 4-15,0 6 2 16,2 6 1-16,-2 2-2 15,3 2 3-15,0 6 0 16,-3 3 1-16,-3-1 0 16,0-2-2-16,0 0-6 15,0-3 0 1,-3-2-31-16,6-9-67 16</inkml:trace>
  <inkml:trace contextRef="#ctx0" brushRef="#br0" timeOffset="30339.3182">15298 13348 196 0,'-3'-2'74'0,"3"7"-40"0,0 11-38 0,6-3 13 16,-6 0 8-1,3 6 6-15,-3 5-9 0,0 2-5 16,3-2-6-16,0 5-3 0,0 5 1 15,3-2-1 1,0-3 0-16,-3-5-25 0,3-3-10 16,-3-5-62-1</inkml:trace>
  <inkml:trace contextRef="#ctx0" brushRef="#br0" timeOffset="30548.1407">15185 13491 252 0,'-3'-5'93'0,"9"2"-50"0,3 1-41 0,0 2 19 0,9-3-9 16,6-2-2-16,6-1-12 15,5 1-6-15,7 0-62 16,9-1-27-16,-1 4 1 15,-5-4 3-15</inkml:trace>
  <inkml:trace contextRef="#ctx0" brushRef="#br0" timeOffset="31238.5994">15938 13449 176 0,'0'8'68'0,"0"0"-36"0,0 8-22 0,0-6 20 16,0 3-5-16,0 1 0 15,0-1-5-15,0 5-2 16,0 1-10-16,0 2-3 0,0-2 1 16,0-4-5-16,0-1-1 15,0-4 0-15,0-2 2 0,0 0 1 16,0-3 3-16,0-2 1 16,0-3 3-16,-3-8-3 15,3-5 1-15,0 0-7 16,0-3-3-16,3 0-6 15,0-3 0-15,0 1-1 16,3-1 3-16,0 3 2 16,3 3 2-16,0 3-4 15,0 2 2-15,3 5 2 16,0 3 1-16,0 5 1 0,-3 6 0 16,0 2 0-16,-3 0 2 15,0 1 1-15,-4 1 3 16,1-1-5-16,0-4-1 15,0-2 0-15,0-2 2 16,0-4-3-16,6-10-4 16,0 0 0-1,0-2-2-15,3-4 0 16,0 1-3-16,0 3 1 16,3 2 3-16,0 2 3 15,0 4 2-15,-1 4 1 16,-2 4 4-16,0 2 5 15,-3 0-5-15,0 7 0 16,0 7-2-16,0-6 1 16,0-3-22-16,0-3-7 15,3 1-33-15,0-6-13 0,2-10-8 16</inkml:trace>
  <inkml:trace contextRef="#ctx0" brushRef="#br0" timeOffset="31645.6923">16510 13478 160 0,'-6'-11'63'0,"3"9"-34"0,-18-1-16 16,15 3 37-1,-9 3-7-15,-3 2-21 16,-2 3-10-16,2 2-9 16,0 4 2-16,3 2 1 0,3 7-2 15,3 6-3-15,6-5 0 0,3-3-1 16,6-2-3-16,3-6 0 15,3-2-1-15,0-3 0 16,3-6-11-16,3-7-2 16,-4-3 3-16,1-8 4 15,-6-2 6 1,0-1 2-16,-3-2 4 16,0 5 1-16,-3 3 1 15,0 2 4 1,0 6-2-16,0 2-1 15,0 9 4-15,0 2 2 16,3 8-4-16,0 5 1 16,3-3-5-16,0 1 0 15,0-1-3-15,0-2-1 16,3-3-17-16,-4 3-8 0,4-8-41 16,0-5-57-1,6-1 28-15</inkml:trace>
  <inkml:trace contextRef="#ctx0" brushRef="#br0" timeOffset="31839.7932">16703 13496 200 0,'-3'3'74'0,"3"2"-40"0,-3 9-27 0,3-6 18 15,0 2-2 1,0 1 1-16,0 5-11 0,0-1-5 31,0 7-14-31,3-4-4 0,0-2-55 0,3-5-21 16,3-3-3-1</inkml:trace>
  <inkml:trace contextRef="#ctx0" brushRef="#br0" timeOffset="32274.409">16706 13436 136 0,'-3'-3'52'0,"6"3"-28"0,3-3-44 0,0 3 4 16,0 0-5-16,3 0 2 16,3 0 6-16,0 3 6 0,0 2 4 15,0 3 4-15,0 3 22 16,-3 2 12-16,0 3 6 15,-4 0 3-15,-2-3-11 16,-3 0-5-16,0-2-12 16,0-3-5-16,0-3-6 15,0 0 5-15,0-5 5 0,3-2-5 16,3-4-3-16,0-2-9 16,3-2-1-16,3-3-4 15,6 2 2-15,-3 0 1 0,6 6-3 31,-3 8 2-31,-1 5 9 0,-2 5 7 16,0 8-3-16,-3 0 0 16,0 3-4-16,0-3-3 15,-3-2 0-15,0-3 1 16,-3-3-28-16,3-3-9 16,6-2-47-1,11-2-40-15,1-6 45 16</inkml:trace>
  <inkml:trace contextRef="#ctx0" brushRef="#br0" timeOffset="32527.5528">17433 13285 148 0,'-6'-11'57'0,"9"14"-30"0,-9-3-25 16,3 2 12-16,-9 4 6 15,-9 2 5-15,0 5-11 16,-6 11-3-16,1 2-7 16,-1 6 10-16,3 5 6 0,6 5 1 15,6 6-1-15,6-6-10 16,12-2-4-16,9-6-4 16,15-5 1-16,11-2-29 15,7-11-9-15,18-11-73 16</inkml:trace>
  <inkml:trace contextRef="#ctx0" brushRef="#br0" timeOffset="32982.4222">17760 13573 272 0,'0'8'101'0,"0"-5"-54"0,0-3-61 15,0 0 5-15,0 8-6 16,0 0-29-16,0 0-14 16</inkml:trace>
  <inkml:trace contextRef="#ctx0" brushRef="#br0" timeOffset="33128.0767">17974 13626 200 0,'0'0'77'0,"9"16"-42"0,-9-24-50 0,0 8-10 15,3 5-7-15</inkml:trace>
  <inkml:trace contextRef="#ctx0" brushRef="#br0" timeOffset="33174.1202">18007 13650 114 0,'21'-5'-63'0</inkml:trace>
  <inkml:trace contextRef="#ctx0" brushRef="#br0" timeOffset="33278.6125">18168 13629 192 0,'3'2'71'0,"-3"14"-38"0,3-24-39 16,-3 16 12-16,0-10-13 15,3-1-3-15,0 0-69 16,3-2-30-16</inkml:trace>
  <inkml:trace contextRef="#ctx0" brushRef="#br0" timeOffset="33804.6605">18564 13306 156 0,'9'8'57'0,"3"0"-30"0,5 5-12 15,-8-2 18-15,3 4 1 0,0 4 5 16,0 2-9-16,-6 0-3 16,-3 3-15-16,-6 0-5 0,-6 0-1 15,-6 5-12-15,-3 3-5 16,3-3-48-16,4-5-21 15,-4-6-21 1</inkml:trace>
  <inkml:trace contextRef="#ctx0" brushRef="#br0" timeOffset="34597.9532">19498 13250 128 0,'-6'-5'49'16,"3"2"-26"-16,3 1-16 0,0 2 15 0,-3 0 0 15,0 0 4-15,-2 0-3 16,-4 2 0-16,0 1-12 16,-6 0 0-16,-3-1 2 0,0 4-7 15,3 2-1-15,3 2-3 16,0 1 1-16,3-1-4 16,3 1-2-16,6-1-1 15,6 1 3-15,6 2 0 16,0 3 1-16,0-3-3 15,0 1 2-15,-3-1 1 16,0-3 0-16,-3 1 2 16,-3-3 1-16,0 0 1 15,-3 0 2-15,0-3-5 0,0 0-1 16,0 3-2-16,0 0-2 16,0 3 3-16,3 2 0 15,-3 3-2-15,0 0 0 16,3 8 10-16,0 2 5 15,0-2-1-15,0-3 1 16,0-2-9-16,3-3-2 16,0-3-1-16,5-3 2 15,4 4-34-15,0-7-16 16</inkml:trace>
  <inkml:trace contextRef="#ctx0" brushRef="#br0" timeOffset="45110.8242">15921 14211 132 0,'2'-3'52'0,"-2"3"-28"0,3 5-22 0,-3-5 14 0,3 6 10 16,0 7 5-16,0 3-2 15,0-3-1-15,0 0-15 16,0 1-1-16,0-1-1 0,0-3-6 15,0 1-1-15,0-1-2 16,-3-2-2-16,3 0-4 16,-3-2 0-16,0-1-38 15,0-5-16-15,0 0-35 16</inkml:trace>
  <inkml:trace contextRef="#ctx0" brushRef="#br0" timeOffset="45276.0323">15947 14131 148 0,'-3'-18'57'0,"3"15"-30"0,0 1-34 16,0 2 10-16,0 0-5 0,0 0-2 16,0 0-6-16,0 0-2 15,6 5-46-15,3 0-19 16</inkml:trace>
  <inkml:trace contextRef="#ctx0" brushRef="#br0" timeOffset="45633.8548">16084 14237 140 0,'-3'19'55'0,"6"-3"-30"0,-3 2-27 0,0-10 11 15,0 0 7-15,0 0 5 0,0-3-7 16,0 1-3-16,0-1-6 15,0 0-6-15,0-5 0 0,0 0 3 16,0 0 3-16,3-3-2 16,0 1-2-16,0-6 0 15,0-5-1-15,3-1 0 16,0-1 0-16,0-1-3 16,3 2 2-16,0 1 1 15,0 5 2-15,6 6 1 16,3 4-1-1,-4 9 1-15,1 5 0 16,-3-3 3-16,-3 3-5 16,0-3-1-16,0 0 0 0,0 1 2 15,-3-1-1-15,0-3 2 16,0-2-33 0,0-2-14-16,0-6-38 15</inkml:trace>
  <inkml:trace contextRef="#ctx0" brushRef="#br0" timeOffset="45862.0349">16406 13994 164 0,'0'-8'63'0,"0"8"-34"0,0 3-34 0,0-3 12 15,3 7 7-15,0 9 6 0,0 8-4 16,0 3 1-16,-3 4-10 15,6 1-2-15,0 8-1 0,-1-6-2 16,4-2-2-16,-3-6 1 16,3-2-1-16,0-3-25 15,-3-2-10-15</inkml:trace>
  <inkml:trace contextRef="#ctx0" brushRef="#br0" timeOffset="46071.3506">16299 14176 228 0,'-3'-5'85'0,"6"2"-46"0,2 1-37 16,1 2 17-16,6-3 1 0,6-2 2 15,9-3-11-15,9 3-4 16,5-3-5-16,-2 2-10 0,3 4-3 15,-1 2-47-15,-2 2-21 16,-3 1-20 0</inkml:trace>
  <inkml:trace contextRef="#ctx0" brushRef="#br0" timeOffset="46429.5368">17221 14192 148 0,'-3'0'55'0,"0"6"-30"0,0 4-7 16,0-2 20-16,-3 5-6 15,-3 8-1-15,-8-2-11 0,-4 2-2 16,0 3-11-16,0 0-6 16,0 0-4-16,3-3 2 0,1 0 0 15,5 0-17-15,0-2-5 16,3-11-46-1,0-3-53-15,3-5 33 16</inkml:trace>
  <inkml:trace contextRef="#ctx0" brushRef="#br0" timeOffset="46644.0856">16992 14205 156 0,'0'-2'57'15,"6"4"-30"-15,6 6-27 0,-6-2 10 0,3 2 20 16,6 5 10-16,9 5-9 16,-1 1-4-16,1-1-15 15,3 4-8-15,3-1 0 0,-4 0-3 16,1 0 2-16,9-2-70 16,-3-3-74-1,-4-9 31-15</inkml:trace>
  <inkml:trace contextRef="#ctx0" brushRef="#br0" timeOffset="48089.0199">17617 14208 188 0,'-3'0'71'0,"6"-3"-38"0,-3 1-28 0,0 2 19 16,6 0-2-16,0-3 4 16,3 1-14-16,0-1-5 15,3 3-4-15,3 0-3 0,0 0 3 16,2 0-2-16,4 3 2 15,6-1-13-15,-3 1-6 16,0-1-27-16,-3-2-12 16,-4 0-35-1</inkml:trace>
  <inkml:trace contextRef="#ctx0" brushRef="#br0" timeOffset="48294.9403">17635 14317 152 0,'-3'-3'57'0,"3"3"-30"0,3 0-16 15,0 0 18-15,3 0-11 16,6 0-2-16,3 0-7 16,3-5-4-16,8 5-2 15,7 0-7-15,0 0 0 0,0-3-22 0,-4 0-8 16,1 1-47-1</inkml:trace>
  <inkml:trace contextRef="#ctx0" brushRef="#br0" timeOffset="48547.1844">18177 14118 148 0,'0'-2'55'0,"0"2"-30"0,0 2-14 0,0-2 15 16,0 8 1-16,0 8 1 0,-3 3-7 15,0 7-2-15,0 3-11 16,0-2-5-16,0 2-2 0,3-3-1 16,0 1 2-16,0-4-3 15,3-4-2-15,0-3-42 16,0-3-20-16,0-8-25 15</inkml:trace>
  <inkml:trace contextRef="#ctx0" brushRef="#br0" timeOffset="48790.0898">18141 14084 268 0,'-6'-19'101'0,"9"19"-54"0,0 0-42 0,0 0 22 16,6-5-4-16,3-3 3 15,3 0-14-15,6 3-5 16,5 2-4-16,1 1-9 0,0-1-1 16,0 0-19-16,-3 3-8 15,-4 0-20-15,-2 6-8 16,-3-1-44-1</inkml:trace>
  <inkml:trace contextRef="#ctx0" brushRef="#br0" timeOffset="48982.9563">18201 14235 220 0,'-3'-3'82'0,"6"3"-44"0,0 0-38 16,0 0 18-16,2 3 1 15,7-3 3-15,6 5-11 16,3-2-7-16,3-1-2 16,3-2-11-16,-1 0-2 0,4-2-54 15,3-1-24-15,0 0-1 16</inkml:trace>
  <inkml:trace contextRef="#ctx0" brushRef="#br0" timeOffset="49357.323">18617 14153 132 0,'-12'-6'49'0,"9"4"-26"0,-3 2-23 0,3 2 13 16,-2 4 6-16,-4 2 8 16,0 2-3-16,0 3 0 15,0 8-13-15,-3 3-7 0,3 0-2 16,6 0-2-16,3 0 0 15,3 0 2-15,6-3 3 16,6-3 7-16,6-5 2 16,2-5-3-16,13-5-1 15,-3-6-2-15,0-2 0 16,-7-3 4-16,-5-2 3 16,-3-4 0-16,-6-4 4 0,-6-1-5 15,-6-2 0-15,-3-3-6 16,-9 1 0-16,-6 1-5 15,0 1 0-15,1 3-8 16,-1 4-2-16,3 4-20 16,3 2-8-16,6 3-35 15,3-3-15-15,6 5-15 16</inkml:trace>
  <inkml:trace contextRef="#ctx0" brushRef="#br0" timeOffset="49672.9993">18832 14200 148 0,'-15'16'57'0,"12"-3"-30"0,0 14-21 0,3-14 15 16,0 0 0-16,3 3 2 16,0 0-1-16,6 2-2 15,3-2-10-15,2-2 5 0,10-6 4 16,3-6 1-16,0-4 0 15,3-6 3-15,-1-3 0 16,-2-5-4-16,-3-5 1 0,-6 0 2 16,-6-3 3-1,-6-2-4-15,-6-9-3 0,-6 6-2 16,-6-3 0 0,0 1-13-16,-3 7-6 0,-3 8-26 15,3 3-9-15,3 13-79 16,3 10-34-1</inkml:trace>
  <inkml:trace contextRef="#ctx0" brushRef="#br0" timeOffset="50111.7785">19341 14232 200 0,'0'0'77'0,"-3"3"-42"0,3-6-17 0,0 3 25 0,0 0-7 16,0 0-1-16,0 0-15 15,0 0-5-15,0 0-9 16,0 0-6-16,0 0-3 0,0 0 2 15,0 0 0-15,0 0-8 16,0 0-4-16,0 0-24 16,0 3-11-16,0-3-50 15,-3 2-38 1,0 1 55-16</inkml:trace>
  <inkml:trace contextRef="#ctx0" brushRef="#br0" timeOffset="50452.7426">19305 14375 148 0,'3'10'55'0,"-3"1"-30"0,3 10 6 0,-3-10 24 0,0 7-7 15,0 6-1-15,-3-3-21 16,0-2-7-16,-6-1-12 15,-3 1-5-15,-18-3-1 0,-5-3-52 16,-7 0-20-16,-18 0-42 16</inkml:trace>
  <inkml:trace contextRef="#ctx0" brushRef="#br0" timeOffset="52196.8115">15998 14896 124 0,'0'0'46'0,"0"3"-24"0,0 5-6 16,3-3 18-16,-3 8 2 15,0 11 2-15,-3 0-7 0,0 0-2 16,3-1-16-16,3 1-3 16,0 0-3-16,0-3-3 0,-3-5-3 15,3-3-5-15,-3-2 0 16,0-1-18-16,0-10-54 31,0-2-50-31,6-6 24 16</inkml:trace>
  <inkml:trace contextRef="#ctx0" brushRef="#br0" timeOffset="52302.807">16022 14806 208 0,'-21'-8'79'0,"21"6"-42"0,0-1-43 0,0 3 12 0,0 0-9 16,0 0 2 0</inkml:trace>
  <inkml:trace contextRef="#ctx0" brushRef="#br0" timeOffset="52361.9389">16010 14796 258 0,'9'5'-74'0,"0"0"3"16,6 0 5-16</inkml:trace>
  <inkml:trace contextRef="#ctx0" brushRef="#br0" timeOffset="52704.2013">16117 14954 160 0,'3'45'60'0,"-3"-32"-32"0,3 6-20 16,-3-11 16-16,0 3-3 16,0 4 2-16,0-4-4 15,0-6 0-15,0 1-10 16,0-1-3-16,0 0 0 0,0-5-5 16,0 0-1-16,0 0 4 0,3-3 5 15,0-4-7-15,0-4-1 16,3-2-6-16,0-8-1 15,0-1 3-15,6 4 1 16,-3 2-1-16,2 3 0 16,1 2-1-16,0 6 3 15,0 10 0-15,0 8 3 16,0 1 1-16,0 2 1 16,-3-1-5-16,0 4 1 15,0-3 2-15,-3 2 3 0,0-4-4 16,0-4-1-16,-1-5-31 15,1 1-12-15,0-6-20 32,3-3-41-32,3-5 20 0</inkml:trace>
  <inkml:trace contextRef="#ctx0" brushRef="#br0" timeOffset="52917.1613">16447 14774 188 0,'0'-8'71'0,"-12"8"-38"0,21 0-28 15,-9 3 17-15,3 0-6 16,0 5 1-16,0 5 2 16,0 5 0-16,0 9-10 15,0 10-3-15,-3 0 0 0,3 0-3 16,-3-3-2-16,0-2 0 16,0-3 1-16,0 0-21 0,0-8-7 15,0-2-47 1,6-3-57-16,-3-8 33 15</inkml:trace>
  <inkml:trace contextRef="#ctx0" brushRef="#br0" timeOffset="53112.5128">16334 14904 236 0,'-3'-3'90'0,"9"3"-48"0,3 0-40 0,0 0 17 0,3 0-6 16,6 0 2-16,9 0-6 16,5 0-3-16,1-2-3 15,6-1-18-15,0-2-7 0,-4-1-93 16</inkml:trace>
  <inkml:trace contextRef="#ctx0" brushRef="#br0" timeOffset="54198.7306">17072 14941 132 0,'-6'-18'52'0,"12"15"-28"0,-3 3 0 0,-3 0 44 15,9 3-15 1,0-1-18-16,0 9-12 16,0 5-14-16,0 2-4 0,3 1-1 15,0-3-2-15,0 2-2 16,0-2 3-16,0 0 0 16,-3 0-1-16,-1-6-2 15,1 1-8-15,0-3-3 16,3-3-29-16,-3 0-12 15,-3 1-22-15,0-6-39 16,3-3 32-16</inkml:trace>
  <inkml:trace contextRef="#ctx0" brushRef="#br0" timeOffset="54416.5104">17328 14891 192 0,'-3'5'74'0,"0"0"-40"0,-2 6-42 15,2 2 12-15,-3 11 16 16,-3 5 8-16,-3 3 6 16,-3 8 5-16,0-1-22 15,0-2-5-15,0 0-4 0,0-2-4 16,6-4-3-16,0-4 0 16,4-3-1-16,2-6-25 15,3-5-10-15,0-2-31 0,3-3-13 16,5-5-11-1</inkml:trace>
  <inkml:trace contextRef="#ctx0" brushRef="#br0" timeOffset="54718.882">17641 14965 252 0,'0'0'93'0,"3"2"-50"0,3-2-35 16,0 0 24-16,3 0-3 16,3-2 3-16,6-1-13 15,2 1-6-15,4-1-8 16,0 3-4-16,3-3 2 0,-3 1-7 15,-4-1 1-15,1-2-26 16,-3 2-8-16,0-2-38 16,-6 2-18-16,0-2-10 15</inkml:trace>
  <inkml:trace contextRef="#ctx0" brushRef="#br0" timeOffset="54897.3838">17706 15063 236 0,'-14'2'90'0,"11"1"-48"0,3-3-45 0,0 0 19 16,6 3-1-1,-1-1 3-15,7-2-5 0,3 0-3 16,6 3-5-16,6-3-4 0,3 0 2 16,-1 3-29-16,1-3-9 15,6-3-67 1</inkml:trace>
  <inkml:trace contextRef="#ctx0" brushRef="#br0" timeOffset="55451.5215">18159 14801 140 0,'0'0'55'0,"0"5"-30"0,3 8-12 0,0-2 17 0,0 7 0 15,-3 9 2 1,0 10-11-16,0 0-3 0,-3-3-10 16,0-2-5-16,0 0 0 0,0 0-2 15,0-6 2-15,3-5-2 16,0-2 2-16,0-6-20 15,0 0-6-15,0-2-48 16,3-3-52 0,0-8 36-16</inkml:trace>
  <inkml:trace contextRef="#ctx0" brushRef="#br0" timeOffset="56023.7645">18168 14891 156 0,'0'-8'60'0,"3"5"-32"0,0-2-15 0,0 2 19 15,3 1-9-15,3-4-1 16,0 1-9-16,2-3-3 15,4 0-5-15,3 3-4 0,0 0 2 16,-3 2-4-16,0 6-2 16,0 2 2-16,-3 3 0 15,-3 2 7-15,-3 1 6 0,-6 2 0 16,-3 0 1 0,-3 3-3-16,-3-2-1 0,-3 4-5 15,0-2-3-15,0 0 0 16,0-3 1-16,3-2-1 15,0-3-1-15,3-3-2 16,3 0 1-16,3 0-4 16,3 3-1-16,6 0 0 15,6 0 4-15,3 3-4 16,0 5 2-16,3-3 2 16,-7 0 1-16,1 0 3 15,-3 3 3-15,-6-3 9 16,-6 1 3-16,-3-4 0 0,-3-2 2 15,-6 0-8-15,-5-3-2 16,-4 1-3-16,0-4-1 16,0 1-3-16,3-3 1 15,0 0-11-15,3-3-4 16,3 1-30-16,4-1-12 16,2 0-47-1,3 1-41-15,3-6 56 16</inkml:trace>
  <inkml:trace contextRef="#ctx0" brushRef="#br0" timeOffset="56487.4818">18519 15153 140 0,'-3'21'55'0,"3"-8"-30"0,0-2-3 16,0-6 23-16,0-2 3 16,0-1 6-16,0-2-20 15,0 0-8-15,0 0-16 16,0 0-4-16,0 0-2 0,0 0 4 16,3-2 3-16,0-4-2 15,0-4 0-15,3-3-8 16,0-6-2-16,0-2-5 15,0-11-1-15,3-5-3 0,0-3-1 16,3 3 6-16,-1 3 2 16,-2 5-2-16,0 5 1 15,0 5 0-15,0 6 2 16,0 3 1-16,0 4 1 16,0 9 0-16,0 10 2 15,3 8 1-15,-3 9 3 16,3 1-3-16,-3 4-2 15,-3 2 2-15,0-3 0 16,-1-5-1-16,4-5-2 16,-3-3-4-16,0-2 0 15,0-3-42-15,0-3-17 0,0-3-52 16</inkml:trace>
  <inkml:trace contextRef="#ctx0" brushRef="#br0" timeOffset="56700.3368">18558 15094 252 0,'-3'-2'93'0,"6"4"-50"0,3-2-46 16,0 0 16-16,6 0-3 15,5 0 1-15,7-2-5 16,6 2-4-16,3 0-1 15,-1 0-15-15,1 2-5 0,-3 4-43 0,0-6-20 16,0-3-8 0</inkml:trace>
  <inkml:trace contextRef="#ctx0" brushRef="#br0" timeOffset="56804.535">18971 14938 216 0,'-11'-21'82'0,"11"21"-44"0,-9 6-44 0,12 1 14 16</inkml:trace>
  <inkml:trace contextRef="#ctx0" brushRef="#br0" timeOffset="56937.5885">18951 14962 374 0,'-3'27'32'0,"0"2"-15"16,0 3-5-16,0 2-2 0,0-5-6 16,3-3 0-16,-6-2-2 15,3-3-2-15,3-2-17 16,3-3-9-16,-3-6-33 15,3-2-14-15,0-2-24 16</inkml:trace>
  <inkml:trace contextRef="#ctx0" brushRef="#br0" timeOffset="57402.5645">18906 14915 240 0,'0'-14'90'0,"12"6"-48"0,-3-2-36 16,0 5 20-16,0-1-12 0,3 1-1 15,0 0-5-15,5 2-3 16,4 3-2 0,0 5-5-16,0 3 1 0,-3 3 1 0,-6-1 0 15,-6 1 4-15,-3 13 2 16,-6-3-2-16,-3 0-1 15,-6-2-3-15,0-3-1 16,-3-1 1-16,0-1 2 16,3-4-1-16,0 1-1 15,0-1 1-15,3-2-1 16,3 0-3-16,3-2 0 16,3 1 2-1,6 1-5-15,3 6 2 0,6-4 6 16,3 3 6-16,6 1 2 15,0-4 2-15,-3 4 0 16,-4-1 0-16,1 0-6 16,-3 0-2-16,-3 0 0 15,-3-2 0-15,0-3-2 16,-3 0-2-16,-3-3-30 16,6 0-13-16,-3-2-35 15,0-3-16-15,3-3-8 16</inkml:trace>
  <inkml:trace contextRef="#ctx0" brushRef="#br0" timeOffset="57601.177">19385 15044 288 0,'-6'-5'110'0,"6"2"-60"0,0 3-58 15,-6 0 46-15,0 0-17 16,3 0-10-16,0 0-6 16,0-2-4-16,-3 2-48 0,4 2-18 15,-1 4-64 1</inkml:trace>
  <inkml:trace contextRef="#ctx0" brushRef="#br0" timeOffset="57808.8993">19338 15216 152 0,'-3'0'57'0,"6"3"-30"0,3 5-14 0,-3 0 17 0,-3 2 16 16,0 4 8-16,0 1-4 15,-3 4-3-15,-3-1-26 16,-6 4-10-16,-3 4-6 0,-3-2-25 15,-15 0-12-15,-3 0-102 16</inkml:trace>
  <inkml:trace contextRef="#ctx0" brushRef="#br0" timeOffset="60421.8162">15923 15801 124 0,'0'-3'46'0,"3"3"-24"0,-3 6-17 0,0-6 29 16,6 21-4 0,3 3-2-16,0-3 0 15,3 3-16-15,0-3 2 0,3 0 0 16,-3 0-5-16,0-5-3 16,0 2-1-16,-3-4 1 15,0-4-1-15,-3 1 2 16,-1-3 0-16,-2-3 1 15,-3-5 7-15,6-5 9 16,0-3-8-16,-3-5-6 16,0-1-2-16,0-4-3 15,3-3 2-15,-3-6-4 16,3 3 0 0,-3 6-8-16,3-3-2 0,0 2-20 15,0 3-8-15,3 3-24 16,0 3-8-16,0 2-32 15</inkml:trace>
  <inkml:trace contextRef="#ctx0" brushRef="#br0" timeOffset="60780.24">16212 15896 164 0,'0'8'63'0,"9"-3"-34"0,-3 3-21 0,-3-2 18 15,3-6-4 1,0 5 1-16,0-2-8 0,3-3-4 15,3 0-6-15,0-3-2 0,0-2 1 16,2-9-5-16,-2 6-1 16,0-7-4-16,-3 1 1 15,-3 4-4-15,-3-1-1 16,-3 3-2-16,-3 0 2 16,-3 3 1-16,-3 0 1 15,-3 2 7-15,0 3 2 16,1 8 3-16,-1 8 2 15,0-3 1-15,0 0 1 16,3 1 0-16,3 1 2 0,3 1 4 16,3 0 1-16,3-3-6 15,6-2-1 1,3 0-9-16,6-1-4 0,0-5-15 16,2-2-5-16,1-3-18 15,0-3-5-15,-3-2-32 16</inkml:trace>
  <inkml:trace contextRef="#ctx0" brushRef="#br0" timeOffset="61095.9844">16432 15851 152 0,'-11'0'57'0,"11"0"-30"0,0 5-29 16,0-5 27-1,6 14 0-15,-3-1-4 0,2 0-2 16,4 0-11-16,-3 1 1 0,-3-1 2 15,0-3-4-15,0 1-2 16,0-6-2-16,-3 3-3 16,0 0 3-16,0-8 0 15,3 0 10 1,3-5-5-16,0-3 0 16,0 0-4-16,0-3-3 15,3-4 0-15,0-1-1 16,0-3-3-16,0 3 0 15,0 6-20-15,0-1-8 16,0 8-15-16,2 3-4 16,-2 0-30-16,0 0-16 15,0 8 50-15</inkml:trace>
  <inkml:trace contextRef="#ctx0" brushRef="#br0" timeOffset="61294.3335">16659 15856 196 0,'-3'0'74'0,"6"3"-40"0,-3-3-40 16,3 11 25 0,0-3-7-16,3 2 2 15,0 1-2-15,0-1-6 16,-1 1-4-16,1-3 1 0,0 0-13 16,0 0-3-16,0-3-23 15,0 3-7-15,0-3-10 16,0 1-36-16,0-4 20 15</inkml:trace>
  <inkml:trace contextRef="#ctx0" brushRef="#br0" timeOffset="61504.4956">16811 15833 132 0,'0'16'49'0,"0"-14"-26"0,-3 3-27 16,0 11 45-16,-3 3-9 15,-3-1-8-15,-3 6-4 16,-3 8-13-16,3-3-4 0,-6-2 0 16,3-1-2-16,3 0 2 0,3-4-9 15,0-4-3 1,4-2-28-16,2-5-14 0,3-6-26 16</inkml:trace>
  <inkml:trace contextRef="#ctx0" brushRef="#br0" timeOffset="61818.6969">16980 15658 140 0,'-6'-3'52'0,"9"6"-28"0,0 5-22 0,-3 0 12 16,0 5 10-16,0 6 8 15,0 7 2-15,-3 11 2 16,0 3-19-16,0-3-6 16,0 0-3-16,3 0-4 0,0-3-1 15,0-5-3-15,0-5-1 16,0-5-28-16,3-3-10 15,0-3-107 1,6-8 42-16</inkml:trace>
  <inkml:trace contextRef="#ctx0" brushRef="#br0" timeOffset="62147.5573">17099 15920 148 0,'-18'0'57'0,"18"3"-30"0,-3 2-34 16,6 0 8-16,-3 3 9 16,0 0 7-16,0 8 7 15,0 5 5-15,9-5-15 16,3 0-4-16,0 0-2 0,3-6-4 16,3-7-3-16,0-3 0 15,3-3 1-15,-1-7 1 16,4 2 1-16,-6-3 0 15,-6 1 0-15,-3-1 6 0,-6 0 4 16,-3-4-1-16,-6 4 0 16,-6 0-3-16,0 1-1 15,0-3-12-15,-3 5-3 16,3 2-19-16,1 6-7 16,2 0-67-1,3 0 3 1</inkml:trace>
  <inkml:trace contextRef="#ctx0" brushRef="#br0" timeOffset="62524.6535">17299 15909 184 0,'6'0'71'0,"-3"8"-38"0,6 3-36 0,-7-6 11 0,1 3-4 15,0 0 0-15,0-3 11 16,0 1 7-16,0-1-11 15,0 0-1-15,-3-5 0 0,0 0-6 16,0 0 0-16,0 0 0 16,0 0 2-16,0-2-5 15,3-4-1-15,6 1-2 16,-3-3 0-16,6 0 0 16,0-2-2-16,0 2 5 15,3 2 1-15,0 4 4 16,0 2 1-16,-1 2 3 15,-2 4 1-15,-3 4 1 16,3 1 0-16,-3 2-4 0,-3-2 0 16,0 2-7-16,-3-3-3 15,0-2-17-15,0 6-45 16,0-6-1 0,3 2-27-1,0-10-18-15,9 0 49 16</inkml:trace>
  <inkml:trace contextRef="#ctx0" brushRef="#br0" timeOffset="62974.4016">17721 15917 196 0,'-9'-8'74'0,"6"8"-40"0,-3 0-29 0,3 0 19 0,-2 6-2 15,-4-1 2-15,-3-2-7 16,3 7 0-16,0 1-10 15,3-1-4-15,0 1 0 0,3 2-2 16,3-2 2-16,3 2-4 16,3-2-2-16,3-9-5 15,0-2-2-15,3 0-9 16,0-2 0-16,-4-4 5 16,1 1 4-16,-3 0 8 15,0-1 3-15,-3-2 3 16,-3 3 2-16,0-3-1 15,0 3 0-15,0 0-8 0,0 2-2 16,0 3-9 0,6 3-2-16,0 5 9 15,3 5 6-15,0 3 7 0,0 5 7 16,0 0 13 0,-3 0 5-16,0 0 0 0,-6 1-1 15,-6-7-6-15,-6 7-1 16,-6-7-10-16,-6-1-5 15,0-6-8-15,-5-3-2 16,-1-5-30-16,3-3-12 16,3-5-30-16,7-5-11 15,5-13-17-15</inkml:trace>
  <inkml:trace contextRef="#ctx0" brushRef="#br0" timeOffset="63753.1852">18168 15878 140 0,'-6'-22'55'0,"3"22"-30"0,0 0-3 0,3 0 20 16,0 0 4-16,0 0 2 15,0 0-9-15,3 8-1 16,3-8-22-16,0 0-5 0,3 0 0 16,3 8-3-16,0-8 1 0,2-2-8 15,1-1-2-15,3-2 0 16,0 2 2-16,0 3-5 15,0 0 1-15,-3 0-4 16,0 0 0-16,-4 0 4 16,-2 0 1-16,0 0-1 15,-3 0 0-15,0 0 2 16,-3 0 0-16,-3 8-2 16,-3 0 0-1,-3 0-1-15,-3 3 0 16,-3-1 3-16,-2 3-2 15,-4 1 1-15,0-1 2 16,3 0 2-16,0-2 1 0,3 2 1 16,0 3-2-1,3-6 1-15,0 4-2 0,3-1 2 16,3-3-2-16,3-2-1 16,3 0 1-16,3-2 1 15,6-4-3-15,6 1 0 16,0-1-4-16,0 1 1 15,0-3 0-15,-3 0-1 16,-4 3-5-16,1-6-4 16,0 0-14-16,-3 3-8 15,-3-2-7-15,-3 2-3 16,-3 0-17 0,0-8-32-16,0 3 25 15</inkml:trace>
  <inkml:trace contextRef="#ctx0" brushRef="#br0" timeOffset="64011.1163">18147 15946 208 0,'-6'0'79'0,"6"0"-42"0,3 3-32 16,-3-3 17-16,6 0 3 15,3 5 5-15,3-2-8 16,6 0-2-16,5-3-12 16,4-3-3-16,3 0 1 0,0 3-8 15,-3-5-3-15,-4 5-22 16,-2-3-7-16,-6 1-170 31,-6 4 95-31</inkml:trace>
  <inkml:trace contextRef="#ctx0" brushRef="#br0" timeOffset="65352.9522">18754 15851 188 0,'-24'0'71'0,"24"0"-38"0,0 0-21 0,0 0 19 16,0 0-1-16,0 0 4 16,0 0-9-16,6 0-3 15,6-2-13-15,0-1-5 0,6-5-1 16,3 5-2-16,0-2-1 0,5 0-8 15,4-1-5-15,-6-1-22 16,-3 7-8-16,-3 0-122 31,-12 13 54-31</inkml:trace>
  <inkml:trace contextRef="#ctx0" brushRef="#br0" timeOffset="65511.7254">18799 15954 156 0,'-24'6'57'0,"21"2"-30"0,-3-8-10 15,9 2 20-15,-3-2-13 16,0 0-3-16,6 0-10 16,6 0-5-16,6 0-3 15,0 0 0-15,8-2 0 0,7-1-17 16,0 0-7-16,-3 1-50 16,-1 2-47-16,-2 0 37 15</inkml:trace>
  <inkml:trace contextRef="#ctx0" brushRef="#br0" timeOffset="65767.3986">19278 15759 168 0,'0'15'63'0,"0"4"-34"0,0 26-21 0,0-21 16 0,0 0-6 16,-3-1 0-16,3 4-10 15,3 2-5-15,0 3-2 16,0-8-8-16,3-1-3 0,-3-7-63 16,0-3-46-1</inkml:trace>
  <inkml:trace contextRef="#ctx0" brushRef="#br0" timeOffset="65994.9243">19254 15745 268 0,'-3'-5'101'0,"6"2"-54"0,3 1-48 0,0 2 18 15,3 0 1-15,3-3 3 16,9-2-15-16,6 5-5 16,-1 0-2-16,1 0-7 0,0 0-2 15,0 0-43-15,-6 5-17 16,-4-2-42 0</inkml:trace>
  <inkml:trace contextRef="#ctx0" brushRef="#br0" timeOffset="66175.1758">19269 15936 208 0,'3'5'77'0,"6"-2"-42"0,0-1-37 16,-3-2 17-16,6 0-7 15,6 0 1-15,6 0-19 16,-1 0-5-16,4-2-79 15,0-1-33-15</inkml:trace>
  <inkml:trace contextRef="#ctx0" brushRef="#br0" timeOffset="66517.2877">19617 15849 192 0,'-17'0'71'0,"14"2"-38"0,-3 22-39 0,3-13 12 16,-3 2 9-16,0 3 10 16,3 2-9-16,0 9-1 15,3 4-9-15,3-4-4 0,6-3 1 16,12-3-2-16,-4-5 2 16,4-6 0-16,0-2 3 15,0-5 1-15,0-8 1 16,0-9-2-16,-4-1 1 15,-5-4-2-15,0-2 2 0,-9 0-2 16,-3-1 2-16,-3-7-2 16,-6-2 0-16,-3 9-3 15,0 1-2-15,1 3-10 16,-7 2-6-16,6 5-34 16,3 1-13-16</inkml:trace>
  <inkml:trace contextRef="#ctx0" brushRef="#br0" timeOffset="66815.9864">19844 15796 160 0,'-6'13'63'0,"-12"11"-34"0,6 18-34 15,9-26 10-15,0 2 12 0,3 6 9 16,3 3 2-1,6-1 3-15,9-5-17 0,3 0-1 0,5-7 0 16,4-12-3-16,3-7 0 16,6-3 2-16,-4-8 5 15,-5-2 2-15,-9-1 3 16,-6-10-3-16,-18-3 0 16,-6 1-4-16,-9-4 1 15,-6 9-5-15,-3 5 1 16,-5-1-25-16,-4 7-8 15,3 1-50-15,6 9-19 16,4 2-39-16</inkml:trace>
  <inkml:trace contextRef="#ctx0" brushRef="#br0" timeOffset="67841.8306">20400 15785 156 0,'-3'-5'57'0,"3"5"-30"0,0 0-16 16,0 0 15-16,0 2-10 16,0 4-2-16,0 10 1 15,0 5 2-15,0 5-9 16,0 1-2-16,3-1-2 0,-3-2-2 15,3 2-2-15,0 6-17 0,0-11-9 16,0 3-61 0,-3-8-35-16</inkml:trace>
  <inkml:trace contextRef="#ctx0" brushRef="#br0" timeOffset="68035.033">20287 15962 248 0,'-21'-2'93'0,"21"-1"-50"0,15 3-55 0,-9 0 13 0,0 0-4 15,9-3 1 1,0 3 2-16,6-5 2 0,2 5-1 16,7-3-12-16,0 3-2 0,6 0-71 15,-4 3-45 1,-2-3 51-16</inkml:trace>
  <inkml:trace contextRef="#ctx0" brushRef="#br0" timeOffset="68229.3136">20698 15870 228 0,'-6'-19'88'0,"6"19"-48"0,0 5-47 15,3 6 5 1,0 5 0-16,-3 2 9 15,0 4 6-15,-3-1-6 16,3 5-2-16,0 3-1 0,0-2-5 16,0-6 1-16,0-2-38 0,0-4-14 15,0-1-42 1</inkml:trace>
  <inkml:trace contextRef="#ctx0" brushRef="#br0" timeOffset="68394.9361">20671 15849 96 0,'-9'-6'35'0,"9"6"-18"0,-3-13 4 16,3 13 17-16</inkml:trace>
  <inkml:trace contextRef="#ctx0" brushRef="#br0" timeOffset="68767.9302">20659 15825 275 0,'0'-6'41'0,"3"4"-21"16,0-3-11-16,3 2-5 0,3-2 0 15,6-1 0-15,0 4 0 16,6 2 2-16,-4 2-3 16,-2 4-2-16,0 2 2 15,-6 13 0-15,-3-3 1 16,-6 1 2-16,-9-3 1 15,-6-1 1-15,0-1-2 16,1-1-1-16,2-5-6 0,0 2 1 16,3-2-2-16,6-2 0 15,3-1-3-15,6-2-1 16,6-1 0-16,9 1 4 16,2 5-1-16,-2-3 1 15,-3 0 2-15,0 3 2 16,-6 6 1-16,-3-6 3 15,-6 5 12-15,-3 0 6 16,-6 0-6-16,0-5-3 16,-3 0-8-16,-3-3-3 15,-9 1-13-15,12-1-4 16,-3-2-16-16,0-1-4 0,3 1-36 16,9-3-15-16,3 5-5 15</inkml:trace>
  <inkml:trace contextRef="#ctx0" brushRef="#br0" timeOffset="69521.7935">20707 16118 92 0,'0'0'35'0,"0"0"-18"0,0 0 2 0,0 0 16 16,0 0 0-16,0 0 2 16,-3 6-12-16,0-6-5 15,-3 0-11-15,0 0-4 0,0 0-1 16,0 0-5-16,0 0-1 16,0 0-24-16,3 0-10 0,0 0-47 15</inkml:trace>
  <inkml:trace contextRef="#ctx0" brushRef="#br0" timeOffset="69713.3945">20891 16105 160 0,'-6'0'60'0,"6"0"-32"0,3 0-11 0,-3 0 20 16</inkml:trace>
  <inkml:trace contextRef="#ctx0" brushRef="#br0" timeOffset="69999.8277">20894 16100 353 0,'6'-16'35'15,"0"0"-19"-15,3 0-7 0,-3-2-5 16,0 5-5-16,0-3 1 15,0-3 0-15,0-10 0 16,0 0 0-16,0 0 2 16,3 0-1-16,0 2 2 15,-3 6-4-15,6 3 0 16,-3 4-1-16,-1 4 0 16,1 4 2-16,0 6 0 15,0 6 2-15,0 7 3 16,3 6-2-16,0 7-2 0,0 3 0 15,-3 3 1 1,0-3-1-16,0 8 2 0,-3-3-4 16,0-7-2-16,0-6-23 15,-1 0-7-15,-2-5-35 16,0-3-58 0,0-5 26-16</inkml:trace>
  <inkml:trace contextRef="#ctx0" brushRef="#br0" timeOffset="70196.2099">20930 15981 276 0,'-9'-3'104'0,"9"3"-56"0,3 0-58 0,-3 0 16 16,6 0-8-16,9 0 0 15,3 0 4-15,3-5 1 16,5 2-1-16,4 1-10 0,0-1-5 15,-6 0-88 1,17 1-53-16,-2-4 65 16</inkml:trace>
  <inkml:trace contextRef="#ctx0" brushRef="#br0" timeOffset="70409.5303">21326 15796 244 0,'-9'0'90'0,"12"2"-48"0,-3 4-51 16,0 2 14-16,3 13 6 16,-3 2 7-16,0 1 2 15,0 3 3-15,0 2-13 16,3 5-8-16,0-2-4 0,0-6-10 16,0-7-5-16,0 2-27 15,-3-5-11-15,0-3-48 16</inkml:trace>
  <inkml:trace contextRef="#ctx0" brushRef="#br0" timeOffset="70884.1206">21305 15872 220 0,'-6'-23'82'0,"9"4"-44"0,3 1-40 0,0 15 17 16,0-5 2-16,6-3 4 16,3 1-2-16,6-1 1 15,-1 3-11-15,7 0-5 0,-3 6-3 16,0 4-1-16,-6 4 0 16,0 2 0-16,-9 2 0 15,-4 6 4-15,-5 3 2 16,-3 4-2-16,-8-7-3 0,-7 5-3 15,3-5 1-15,-3-3 3 16,0-5 1-16,3 6-1 16,0-9 1-16,3 0 0 15,1-2 1-15,2-3-5 16,3 5-1-16,3-2-4 16,6-1 1-16,3 1 3 15,3 5 3-15,14 3 4 16,-2 2 2-16,0-3 5 15,3 6 3-15,0 8-4 16,-1-8 1-16,-2 5-5 16,-3-5-2-16,-6 0-5 15,0-3 0-15,-3-2-18 16,-3-3-5-16,0 2-60 0,0-2-25 16,0-3-4-1</inkml:trace>
  <inkml:trace contextRef="#ctx0" brushRef="#br0" timeOffset="71245.6967">21856 15962 272 0,'-3'0'101'0,"3"0"-54"0,0 0-44 16,0 0 21-16,0 0-16 16,0 0-2-16,0 0-6 15,0 0-3-15,0 0 2 16,0 0-60-16,0 3-25 0</inkml:trace>
  <inkml:trace contextRef="#ctx0" brushRef="#br0" timeOffset="71500.6987">21826 16124 220 0,'0'5'82'0,"3"-2"-44"0,-3 10-14 0,0-5 29 0,0-3-3 15,0 8 3 1,-3-2-17-16,-3 0-7 16,-3-1-16-16,-6 1-9 0,3-1-2 0,-3-4-35 15,-5 7-15 1,-7 8-49-16,0-3-21 0,3-2 3 16</inkml:trace>
  <inkml:trace contextRef="#ctx0" brushRef="#br0" timeOffset="73019.698">15855 16510 36 0,'-3'-5'13'0,"6"7"-6"0,-3-2 9 16,0 0 11-16</inkml:trace>
  <inkml:trace contextRef="#ctx0" brushRef="#br0" timeOffset="73273.0585">15858 16518 175 0,'3'13'53'0,"0"3"-19"16,0 0-12-16,0 2-14 15,0 4-3-15,0-4-1 0,0-5 0 16,0 1 2-16,0-1 6 16,0-5 2-16,-3 0 1 15,0-6 4-15,0-2 2 16,0 0 2-16,0-2-8 0,0-6-2 15,0-5-7-15,0-3-2 16,3-3-2-16,3 6 1 16,0-3-4-16,3 0 0 15,0 3-1-15,5 0-2 16,1 7-8-16,6-2-5 16,3 8-33-16,-3 6-15 15,0-1-37 1</inkml:trace>
  <inkml:trace contextRef="#ctx0" brushRef="#br0" timeOffset="73617.0424">16159 16608 160 0,'0'8'60'0,"3"-3"-32"0,3 0-26 0,2-2 12 16,1 0-1-16,0-1 3 0,0-2-1 15,0 0 1-15,0-2-8 16,0-1-3-16,0-5-1 0,0 5 0 15,0-2 2-15,-3 0-3 16,0-3-2-16,-3 3 0 16,-3-1-1-16,-3-2-5 15,-6 6-1-15,-6-1 0 16,0 3 4-16,-3 0 1 16,3 5 3-16,0 3-1 15,4 3 2-15,-1-3-4 16,3 5 0-16,6 0 3 15,3 1 1-15,6 7-1 16,6-5 1-16,5-3-2 0,4-5-1 16,6 10-4-16,0-12 0 15,0-12-27-15,-1 1-11 16,4-3-43 0</inkml:trace>
  <inkml:trace contextRef="#ctx0" brushRef="#br0" timeOffset="73827.5478">16462 16404 192 0,'-21'-8'71'0,"21"6"-38"0,0 4-32 0,-6 1 16 0,12 2-2 16,-6 3 3-16,3 19-4 16,0-1 2-16,-3 6-9 15,3 2-4-15,0-2-2 0,0 0 1 16,6 2 1-16,-3-7-6 15,0-4 0-15,0-1-43 16,-3-4-19-16,0-5-29 16</inkml:trace>
  <inkml:trace contextRef="#ctx0" brushRef="#br0" timeOffset="74023.9791">16346 16544 208 0,'0'-2'77'0,"3"-4"-42"0,3-7-30 0,0 13 17 15,3-2-12-15,3-1-3 16,12 0-4-16,0 3-3 16,2 0 1-16,1 0-34 0,-3 0-13 15,0 0-45 1</inkml:trace>
  <inkml:trace contextRef="#ctx0" brushRef="#br0" timeOffset="74366.9337">16617 16555 192 0,'-3'3'74'0,"6"2"-40"0,-3 8-35 0,3-8 12 0,0 9-1 16,6-1 4-16,0 0-6 15,3 0 0-15,0-2-4 16,0 0-3-16,-1-1 0 0,1-2-1 15,3-5 2-15,0-3-3 16,-3-3 0-16,0-2-4 16,0-3-1-16,-3 3 3 15,0-6 1-15,-3 0 2 16,-3-2 0-16,0 5 8 16,-3 0 7-16,0 3 4 15,0 0 3-15,0 5-21 16,0 8-7-16,3-3 8 15,0 8 8-15,3-2-5 16,-1-1-2-16,1 1-7 0,0-3 0 16,3 2-27-16,3-2-9 15,-6-2-24 1,6-1-50-16,3-2 22 16</inkml:trace>
  <inkml:trace contextRef="#ctx0" brushRef="#br0" timeOffset="74667.4411">16950 16603 124 0,'0'-3'49'0,"6"6"-26"0,-6 2-18 0,0 0 11 0,3 3 8 15,-3 0 5 1,3 3-4-16,0-3-1 16,-3 5-13-16,3-5-7 0,-3 0 0 15,0-6-1-15,3 6 3 0,-3-8-3 16,0 0 0-16,0 0 3 15,0 0 3-15,0-2 0 16,0-4 0-16,0-2-3 16,3-2-1-16,-3 5-1 15,6-6 0-15,0 0-5 16,3 6 1-16,0-3 0 16,0 0 0-16,0 3-9 15,3 0-4-15,0-3-40 16,3 5-15-16,-4 0-22 15</inkml:trace>
  <inkml:trace contextRef="#ctx0" brushRef="#br0" timeOffset="74998.5653">17159 16595 172 0,'-3'5'66'0,"6"0"-36"0,0 6-37 0,0-6 10 15,0 6 1-15,-3-3 5 16,0 0 1-16,0 2 4 15,0-2-7-15,0-3 2 0,0 1 4 16,0-4-7-16,0-2-1 16,0 0-3-16,0 0 1 15,0 0-2-15,3 0-1 0,0-5-4 16,3-8 0 0,0 5-5-16,2-3-1 15,1 1 5-15,3-1 4 0,3 8 0 16,-3 1 0-16,3 2 5 15,0 5 5-15,-3 3 10 16,6 3 6-16,-3-3-11 16,-4 5-5-16,-2-3-9 15,-3-2-2-15,0 0-43 16,0-2-18-16</inkml:trace>
  <inkml:trace contextRef="#ctx0" brushRef="#br0" timeOffset="75555.5901">17956 16420 152 0,'-8'-8'57'15,"-1"8"-30"-15,0 5-7 0,3-2 19 0,-3 2-13 16,0 1-2-16,-3 2-14 16,-3 5-4-16,0 11-4 15,-3-3 1-15,3 11 0 0,12 2-4 16,9-2 1-16,3 7 0 16,6-2 2-16,6-7 1 15,3-7 1-15,12-7 2 16,-4-5 3-16,4-19 2 15,3-5 3-15,-6-6-5 16,-4-5-1-16,-5-2 9 16,-6-1 6-16,-6-4-1 0,-9-4-1 15,-9 3 0-15,-6 1 1 16,-6 2-1-16,-9 2-1 16,1 3-17-16,-1 11-6 15,3-3-33-15,-3 11-12 16,9 8-26-16,3 2-11 15,4 8-36 1</inkml:trace>
  <inkml:trace contextRef="#ctx0" brushRef="#br0" timeOffset="75992.5013">18421 16550 264 0,'-3'-3'99'0,"6"3"-54"0,-3 0-42 0,0 0 21 16,0 0-16-16,0 0-4 16,-3 0-14-16,0 0-4 15,0 0 7-15,0 3-54 0,3 2-21 16,-3 0-15 0</inkml:trace>
  <inkml:trace contextRef="#ctx0" brushRef="#br0" timeOffset="76213.2234">18373 16706 160 0,'0'26'60'0,"3"-2"-32"0,3 5-4 15,-6-16 22-15,0 1 3 16,-3 2 3-16,0-1-17 15,-6 9-9-15,0-3-15 16,-9 3-10-16,-8-3-3 0,-7-2-112 16,0-3-72-1,-8 2 75-15</inkml:trace>
  <inkml:trace contextRef="#ctx0" brushRef="#br0" timeOffset="77386.4558">14703 16999 76 0,'-6'0'30'0,"3"0"-16"0,3 0-1 0,-3 0 11 16,3 0 7-16,0 0 4 15,0 0-4-15,0 0-1 16,0 0-15-16,3 0-4 0,3-5-7 16,0 5-3-16,3 0 2 0,0 0-2 15,3 3 2-15,0-1-4 16,0-2 0-16,-6 8 1 16,3-2 2-16,-4 7 1 15,-2 5 1-15,-3 1 6 16,0 7 6-16,-3 4-6 15,1-1-1-15,2 0-5 16,0-5-1-16,0-3 1 16,2-3 0-16,4 1-2 15,0-3-2-15,0-3-2 16,6-8-40 0,-3 3-18-16,0-5-35 15</inkml:trace>
  <inkml:trace contextRef="#ctx0" brushRef="#br0" timeOffset="77656.5744">14858 17320 108 0,'-18'0'41'0,"18"5"-22"0,-15-2 8 0,12 2 21 15,0-5-3-15,-3 5-2 16,0 3-11-16,3 5-3 15,0 6-16-15,0-6-6 0,0 6 0 16,3-1 2-16,-3 3 5 0,0 0 3 16,0-2 4-16,0 2 2 15,-5-2 1-15,-4-1-5 16,-3 1-1-16,-9-6-8 16,-6 3-4-16,0 2-34 15,-2-4-16-15,-1 4-97 16</inkml:trace>
  <inkml:trace contextRef="#ctx0" brushRef="#br1" timeOffset="85614.5054">14632 10880 88 0,'-3'0'35'0,"-6"0"-18"0,15 2-7 0,-6-2 14 15,0 0 0-15,0 0 1 16,0 0-10-16,0 0-2 16,0 0-1-16,3 0 0 15,0 0-6-15,6 0 0 0,2-2 1 16,1-4-1-16,6-2 1 16,3-2-4-16,6-3-2 15,6-1-3-15,-1-1 1 16,4 1 1-16,6 1 2 15,-4 2-1-15,-2 4 2 16,3-1-4-16,-3 2 0 16,-4 4 1-16,-2 2 0 0,-3 0 0 15,-3 0 0 1,-3 2-3-16,-4 4 0 0,-5-1 2 16,0 3 0-1,-3 2 1-15,-3 4 2 0,-3 2-3 16,-3-1 0-16,-3 4 5 15,0 2 2-15,0 3-7 16,0 0-4-16,0 2 3 16,3-5 2-16,0 1 1 15,3-7-1-15,0 1 1 16,3-3 1-16,0-2-1 16,0-3-1-16,9-5 3 15,3-1 2-15,0-4 0 16,5-4 0-16,4 1-3 0,6-11-2 15,0 3-2-15,8-6-1 16,4-2 4-16,0 3 3 16,2-1-1-16,1-5-2 15,3 3-3-15,-1 0-1 16,1 3 2-16,-7 2 0 16,1 2 1-16,-3 4 0 15,-7 2 0-15,-2 3 2 16,-3 2-3-16,-3 3-2 15,-6 5-1-15,-4 1 3 16,-2 4 0-16,-3 1 3 16,-3 2-1-16,0 0 2 15,0 0-2-15,-3 1-1 0,-3 2 1 16,3-3 1-16,0 3-1 16,0 0-1-16,0-3 1 15,6-3-1-15,2-2 0 16,1-8 2-16,3-2-3 15,6-6 0-15,6 0 1 16,3-3 2-16,2 1-1 16,7-4 2-16,0 4-2 15,5-3-1-15,1-1 1 16,-1-2-1-16,4 1-3 16,0-1 2-16,-4 2 1 15,7 4 2-15,-6 2-1 16,-4 3-1-16,-2-1 1 0,-3 1-1 15,-4 5-3-15,-5 0 2 16,-3 3 1-16,-6 2 0 16,-6 3 0-16,-4 3 0 15,-2-1 0-15,-3 3 0 16,0 1 0-16,-3-1 0 16,0 0 0-16,-6 3 0 15,6-3 0-15,0-2 2 16,0-3-3-16,0 2 0 15,6-4 3-15,3-1 1 16,0-3-4-16,6 1 1 16,3-8-2-16,2 0 0 15,7-1 2-15,3 1 2 16,3-3-1-16,2 0-1 0,1-3-2 16,0 1 1-16,5-3 1 15,-2-3 2-15,6-3-3 16,-1 3 0-16,10-2-1 15,-1-1 0-15,1-4 2 16,0 4 2-16,-4 1-1 16,-2 2 2-16,-1 2-4 15,1 4 0-15,-6-1 1 16,5 6 0-16,-5 2 0 16,-7 1 2-16,-2 2-3 15,-3 8 0-15,-6 5-1 16,-6 0-2-16,-4 3 5 15,-5 2 1-15,-3 1-3 0,0-1 1 16,0 1 2-16,-3-3 1 16,0 0-1-16,3-3-2 15,-3-2 1-15,15-3 1 16,-3-3 1 0,5-3-1-16,4-4 1 15,6-3-2-15,9-1 2 16,8-2-2-16,1 0-1 15,5 0-2-15,4 0 1 16,2 1-1-16,1 1-2 16,5 4 3-16,-2 2 2 15,-7 0-2-15,1 0 0 16,-1 2-65 0</inkml:trace>
  <inkml:trace contextRef="#ctx0" brushRef="#br1" timeOffset="87221.609">19588 11782 76 0,'-6'0'30'0,"6"3"-16"0,0-3 3 16,0 0 16-16,0 0 0 15,0 0 3-15,0 0-9 16,0 0-2-16,0 0-5 16,0 0-3-16,0 0-9 15,9 0-5-15,3 0-2 0,5 0 7 0,7-3 7 16,6-2-1-16,15-3 0 16,2-6-2-16,10-1 0 15,11-4-4-15,4 3 0 16,8 3-3-16,-6-6 0 15,4 4-1-15,-7-7 2 16,-2 9 6-16,-1-3 2 16,-8 3-3-16,-10 2-1 15,-8 1 2-15,-6 2 3 16,-9 3-2-16,-7-1 2 16,-5 1-2-16,-3 2 2 15,0 1-8-15,-3-1-2 16,-3 0-3-16,-3 1-2 0,-3 2-13 15,0-3-4-15,0 1-20 16,-3-1-6-16,0 0-55 16,-3 1-22-16,-3-1 14 15</inkml:trace>
  <inkml:trace contextRef="#ctx0" brushRef="#br1" timeOffset="88240.3557">20052 11195 92 0,'0'0'35'0,"3"2"-18"0,-3-2-5 0,0 0 16 16,0 0-1-16,0 0 2 16,0 0-5-16,0 0-1 15,0 0-12-15,0 0 2 0,0 0 1 16,0 0 1-16,0 0 4 0,3 0-9 15,-3 0-3-15,3 0-2 16,3-2-1-16,0-4-2 16,0 1-2-16,6-3 1 15,0 5-1-15,-3-5 0 16,-1 0 0-16,1 1 0 16,0-4 0-16,0 3-3 15,-3 0 2-15,0 0 3 16,0 3 3-16,-3 0-7 15,0 2 0-15,0 0 0 16,-3 3 1-16,0 0-2 16,0 0 0-16,0 6-1 15,0 2 0-15,0 5 3 16,0 0 0-16,0 3 5 0,0 0 2 16,0 0 2-16,0 2 0 15,0 1-2-15,0-1 1 16,0 1-6-16,3-3-3 15,-3-3 3-15,0 0 1 16,0-2 2-16,3-3 0 16,0-1-20-16,0-1-7 15,0-1-30-15,0 0-11 16</inkml:trace>
  <inkml:trace contextRef="#ctx0" brushRef="#br1" timeOffset="88659.7013">20088 11425 152 0,'-6'-21'57'0,"-6"21"-30"0,6 0-12 0,6 0 18 0,0 0-10 16,0 0 0-16,-3 0-12 16,0 0-2-16,0 0-5 15,0 0-5-15,0 0 0 0,0 2-4 16,3-2 1-16,0 0 0 15,0 0-1-15,0 0 1 16,0 0 0-16,0 0 5 16,0 0 1-16,0 0-3 15,0 0-1-15,0 0 3 16,0 0 1-16,12 0 6 16,3 5 5-1,3 1 2-15,3-1-4 16,2 0 1-16,4-5-3 0,-3 0 2 15,0-2 0-15,3-1 1 16,-7 0-6-16,-2 1-2 16,-3-1-2-16,0 3 1 15,-3 0-2-15,-3 0 2 16,-3 0-2-16,0-3 2 16,0 3-18-16,-6 0-6 15,3 0-23-15,0 8-85 31</inkml:trace>
  <inkml:trace contextRef="#ctx0" brushRef="#br1" timeOffset="90311.3424">18129 14449 132 0,'-18'3'49'0,"12"-1"-26"0,0 3-25 0,6-2 11 16,0 0 3-16,0-1 4 15,0-2 12-15,0 0 6 16,6 0-17-16,9-2 2 0,9-4-1 16,6-7-8-16,11-3-3 15,7-5-2-15,6 0-1 16,14-3 4-16,9 3 5 15,7-5-9-15,2-1-5 16,-2 1 7-16,2-1 3 16,-9 3-2-16,-8 3-2 15,-13 3 4-15,-11-1 2 16,-9 9-2-16,-10-4 2 0,-8 4-2 16,-6 2 0-16,-6 0-10 15,-6 0-1-15,-3-3-35 16,-3 6-16-16,-3 2-69 15,-3 1-32 1,0 10 81-16</inkml:trace>
  <inkml:trace contextRef="#ctx0" brushRef="#br1" timeOffset="91256.688">18558 13862 112 0,'0'-3'44'0,"0"6"-24"0,0-3-4 0,0 0 16 16,0 0-6-16,0 0-3 15,0 0-7-15,0 0-2 16,0 0-8-16,0-3 0 0,0 3 1 16,0-3 8-16,0-2-4 15,0 0-2-15,0-1-4 16,0-2-2-16,3 0-1 16,0 1 1-16,0-1-4 15,3 0 0-15,-3 0 3 16,0 0 1-16,0 0-4 15,0 3 1-15,0-1 0 16,-1 1 0-16,1 2-5 16,-3 1 1-16,3-1 2 15,-3 3 1-15,0 0-4 16,3 5 1-16,3 1 0 16,0 4 2-16,0 3 1 15,-3 1 1-15,0 2 2 0,0-1 1 16,0 1-1-16,-3 3-2 15,3-1 1-15,-3 1 1 16,3-3-1-16,0 0-1 16,0-3 1-1,0-3 1-15,0 1-3 0,0-3 0 16,0-3-21-16,0 1-8 16,-3-1-45-1</inkml:trace>
  <inkml:trace contextRef="#ctx0" brushRef="#br1" timeOffset="91588.5817">18507 14044 116 0,'-9'-16'46'0,"-3"32"-24"0,6-8-4 15,6-5 18-15,0-1-7 16,0 1 5 0,6 0-13-16,3-6-12 15,9 0 4-15,12 1 0 0,6-4-2 16,-1 4-1-16,4-4-4 16,0 1 1-16,-4 0-6 15,-2 2-1-15,-3 1-2 16,-3-1 0-16,-9 0 4 15,-4 3 3-15,-2-2-22 16,-3 2-10-16,0-3-38 16,-3 0-55-16,0 3 26 15</inkml:trace>
  <inkml:trace contextRef="#ctx0" brushRef="#br1" timeOffset="92985.2037">19367 16066 8 0,'-17'2'5'0,"14"1"-2"0,-3 7 12 0,3-4 7 0,0-1 7 15,-3 0 2 1,-3 1-3-16,0-4 0 0,0 6-1 15,0-3 1-15,0 1-9 16,3-4-1-16,0 1 0 16,3 0 1-16,-3-3-10 15,3 0 3-15,0 0 2 0,3 0-3 16,0 0 1-16,0 0-9 16,0 0-2-16,-3 0-1 15,0 0 0-15,0 0-9 16,0 5-2-16,3-5 1 15,-3 3 4-15,0-3 3 16,-6 2 2-16,1-2-2 16,2 0 2-16,0 0 5 15,0 0 2-15,-3 0 0 16,3 0 5-16,0 0 3 16,3 0-1-16,0 0 2 15,9-2 3 1,6-6 1-16,3 5 1 15,5-8-3-15,10 6 0 16,6-8-3-16,6-6-1 16,11 1-3-16,1-6 1 15,5 0-6-15,4-2-1 16,5-3 2-16,-8 0 1 16,-4 2-3-16,-2 6-3 15,-3 2 0-15,-7 4 1 16,-8 1 3-16,-6 4 4 0,-7 4-4 15,-5-1-1-15,-6 4 0 16,-3-2 0-16,-6-1-13 16,-3-2-4-16,-3 0-51 15,0 0-23-15,-3 3-50 16</inkml:trace>
  <inkml:trace contextRef="#ctx0" brushRef="#br1" timeOffset="93809.1294">19516 15446 104 0,'3'0'38'0,"-3"0"-20"0,0 6-4 0,0-6 15 16,0 0 1-16,0 0 4 15,0 0-7-15,0 0-2 16,0 0-14-16,3 0-2 0,0-6 1 15,3-7 0 1,0 3-7-16,0-4-3 16,0 4 1-16,0-1 1 15,0 1 0-15,-3-1-2 16,0 0 3-16,0 3 0 16,0 3 1-16,-3-3 2 15,0 8-3-15,0-2 0 16,0 2-1-16,3 2 1 15,0 9-2-15,0-1-1 0,3 9 1 16,-3 2 1-16,0 0 3 16,0 3 2-16,0-5-3 15,0 2-3-15,-1 3 0 16,1-3 1-16,-3-5-1 16,0-3-1-16,0-3-2 15,0 1-21 1,0-3-7-16,0-3-20 15,-3 6-7-15,1-1-29 16</inkml:trace>
  <inkml:trace contextRef="#ctx0" brushRef="#br1" timeOffset="94109.9077">19489 15647 132 0,'-11'0'52'0,"8"0"-28"0,0 3-11 0,3-3 17 16,0 0 5-16,0 0 5 15,0 0-10-15,6 0-6 16,2 0-13-16,7-3-1 0,3-2 3 16,6 5-3-16,3-2 0 15,3-1-2-15,-7 0 0 16,1 3-2-16,0 0-1 15,-6 0-3-15,0 0-2 0,-3 0-4 16,-1 0-2-16,-2 0-13 16,-3 0-5-16,-3-5-29 15,0 5-11-15,0 0-33 16</inkml:trace>
  <inkml:trace contextRef="#ctx0" brushRef="#br2" timeOffset="102397.0687">14560 11930 56 0,'-3'3'24'0,"3"-1"-12"0,0 1 6 0,0-3 12 15,0 0 4-15,0 0 5 16,6 0-7-16,0-3-2 16,0 1-12-16,3-4-4 15,3-7-8-15,3 0-4 0,3-3 1 16,3-2-2-16,2-1 2 16,4-5 0-16,3 3 1 15,0 0-2-15,-1 0-2 16,1 2-4-16,0 3 0 15,6 0 2-15,-7 3 3 16,1 3 0-16,0 4-1 16,-3 1-2-16,0 2 1 15,-4 3-1-15,1 6 0 16,0 4 0-16,0 6-2 0,-3 5 3 16,-1 1 2-1,1 1 0-15,0 1-1 0,0 0-2 16,-3-3 1-16,0-2 3 15,0-6 1-15,-1-3 1 16,1-2 0-16,0-2 4 16,3-1 3-16,3-5-4 15,3 0-2-15,-1-3-2 16,-2-5 0-16,3 0-2 16,0-5 2-16,0 0-4 15,-1-3 0-15,4 3 1 16,3-3 2-16,3 0-3 0,-4 0 0 15,4 0 1-15,0 1 2 16,-1 1-3-16,1 4 0 16,-3 2 1-16,-3 0 0 15,-4 5-3-15,-2 3 2 16,-3 5-1-16,0 3 0 16,-3 3 2-16,-3 2 0 15,0 3-3-15,-1-3 0 16,1 3 4-16,0 0 1 15,-3 0 0-15,3-3-2 16,0 3 3-16,3-11 0 0,3-2 1 16,2-3 2-16,7-5-3 15,6-6-2-15,3 3 0 16,-1 0 1-16,7 0-1 16,0-2-1-16,2-1 1 15,1-2-1-15,-4 0 0 16,4-3 2-16,3 0-1 15,-1 3 2-15,-5 2-4 16,0 1-2-16,-4 2 2 16,-2 2 2-16,-6 1-2 15,-4 2 0-15,-5 3 1 16,-3 3 0-16,-3 5-3 16,-3 3 0-16,-3 2 2 15,0 3 2-15,0-3-2 0,-1 0 0 16,-2 0 1-16,3 3 0 15,0-3 2-15,3-2 1 16,0 0 1-16,3-3 0 16,6-3-2-16,2-3 1 15,7-4 0-15,0-1 1 16,3 1-2-16,-1-4 1 16,1-2-2-16,0-2 2 15,5-4-4-15,-2-1 0 16,6-4 3-16,2 1 1 15,-2 2-1-15,0 0-2 16,-1 3 1-16,-2-1-1 0,-3 4-3 16,-4 2 2-16,-5 3 1 15,-3-1 0-15,0 4-3 16,0 2 2-16,-7 2-4 16,-2 4 1-16,0-1 2 15,0 3 1-15,-3 2 1 16,0 1 0-16,0 2 0 15,0 0 2-15,2-2-1 16,4 0 2-16,0-1-2 16,3-2 2-16,0-3-2 15,3 3 2-15,-1-2 0 16,1-4 1-16,3-2-2 16,0-2 1-16,2-4-2 15,4-2 2-15,0 0-4 16,0-2 0-16,2-3 3 0,4-1 3 15,0 1-4-15,-1 0-1 16,1 0-2-16,0-1 0 16,-1 1 2-16,1 3 2 15,3-1-3-15,-7-2 0 16,1 2 1-16,-3 3 0 16,-4 3 0-16,-2 0 0 15,-3 7-3-15,-3 6 0 16,-3 0-1-16,-4 0 0 15,1 0 3-15,0 3 2 0,3-1 0 16,-3 4-1 0,3-1 1-16,-3 0-1 0,2 0 0 15,1-2 0-15,6-3 2 16,0 0 1-16,0-3-1 16,2-2 1-16,1-3-2 15,3-3 2-15,0 0-2 16,-1-2-1-16,1-3-2 15,3 0 1-15,3-2 3 16,-4-4 1-16,1-2-1 16,9 3 1-16,-4-5-4 15,-2-1 0-15,0 3 1 16,-1 3 0-16,-2 0-3 16,-3 5 0-16,-3 0 2 15,2 5 0-15,-2 1 1 16,-3 2 0-16,0 2-3 0,2 4 0 15,-2 2 2-15,6 0 2 16,3-3 0-16,-1 0 2 16,1 0-9-16,6 3-3 15,-1-5 9-15,1 0 4 16,-3-3-1-16,-3 0 0 16,-4 0-43-16,-2-6-18 15,-6 1-44 1</inkml:trace>
  <inkml:trace contextRef="#ctx0" brushRef="#br2" timeOffset="105085.6509">18090 15237 104 0,'-9'0'41'0,"9"3"-22"0,-2 0-18 16,2-3 8-16,0 0 14 0,0 0 8 15,0 2-3-15,0-2-2 16,0 0-8-16,0 0-3 16,0 0-9-16,0 0-2 0,5 0 2 15,4-2 1-15,6-1 1 16,3 0 2-16,6-2 4 15,9 0 1-15,-1-1 0 16,7-1-3-16,9-1-2 16,2-6-6-16,10 1-1 15,2 0-1-15,7 0 1 16,-4-1-2-16,-2 1-1 16,2 0 3-16,-2 0 2 0,-7 0 4 15,-5 2 2-15,-9 0 3 16,-10 1 4-16,-5 2-1 15,-6 3 1-15,-6-1-3 16,-3 4-1-16,-3-1-4 16,0 0 1-16,-3 3-4 15,0 0-2-15,-3-2-2 16,0 2-3-16,0 0-2 16,-3 0 1-16,0 0-1 15,0 0 0-15,0 0 2 16,0 0 2-16,3 0-1 15,-3 0-1-15,0 0 1 16,0 0-1-16,0-3 2 16,0 3 1-16,0 0-1 0,0 0 1 15,0 0-4-15,0-3 0 16,0 3-1-16,0 0 0 16,0-2 2-16,0 2 0 15,0 0 0-15,0 0 2 16,0 0-3-16,0 0 0 15,0 0-12-15,-3-8-49 16,-3 0-6 0,0 3-76-1</inkml:trace>
  <inkml:trace contextRef="#ctx0" brushRef="#br2" timeOffset="106317.9105">18114 14613 108 0,'-3'0'44'0,"6"-5"-24"0,0 2-15 16,0 0 13-16,3-2 1 15,3 2 1-15,3-2-7 16,3 0 0-16,3 0-8 15,-3 2-1-15,2 0 0 0,-2 3-5 16,0 3-1-16,0 2 1 16,-3 3 2-16,-3 0 0 15,-9 8 2-15,-6-3-2 16,-3 6 2-16,-3-3-2 16,-3 2 2-16,0-2 0 0,-2-3 1 15,2 0 0 1,0-2 0-16,3-3 4 0,3 0 3 15,0-3-6-15,3 0-3 16,3 1-1-16,3-6 1 16,6 2 10-16,6-2 4 15,3 0-1-15,3-2-1 16,5-1-6-16,1 0-3 16,-3 1-2-16,0 2-3 15,-3 0-2-15,-3 0-1 16,-3 2-16-16,-3 1-5 0,-1 0-19 15,-2-1-5-15,0 1-37 16</inkml:trace>
  <inkml:trace contextRef="#ctx0" brushRef="#br2" timeOffset="106588.208">18546 14592 160 0,'-6'-6'60'0,"6"12"-32"0,-3-1-28 16,3-5 24 0,0 13-4-16,0-2-1 0,0-1-2 15,0 4-9-15,3 7-3 0,0-3-1 16,0-2-9-16,0-3-2 15,3 1-16-15,0-4-8 16,-3 1-41 0,0-1-31-16,3-2 42 15</inkml:trace>
  <inkml:trace contextRef="#ctx0" brushRef="#br2" timeOffset="106809.481">18474 14690 208 0,'-6'-6'79'0,"-5"14"-42"0,19-10-39 0,-2 2 14 0,3 0 9 16,0 0 6-16,3 0-2 16,3-3-3-16,6 0-12 15,3 1-6-15,0 2-3 0,-1 0-15 16,-2-3-5-16,0 6-39 15,3-3-17-15,-6 2-21 16</inkml:trace>
  <inkml:trace contextRef="#ctx0" brushRef="#br2" timeOffset="107409.5815">18921 14626 124 0,'-15'3'46'0,"30"-1"-24"0,-24-2-4 16,6 0 18-16,3 0-1 15,0 0 9 1,0-2-18-16,9-3-14 15,-3-1-8-15,6 1-3 0,-3-3-1 16,0-3 0-16,0-2 0 16,-3 0 2-16,-1-3-3 15,-2 3 0-15,0 2 1 16,0 3 0-16,0 3 0 16,0 0 2-16,-3 10-10 15,3 6 7-15,0-1 4 16,-3 3 3-16,3 1 4 15,0 2-3-15,0-1 1 16,0 4-5-16,0-3 0 16,3 2-1-16,0 1 1 15,-3-1-7-15,0-2 1 16,0-3-12-16,0 1-3 16,-3-4-20-16,0-2-8 15,0 0-39 1,-3 0-23-16,3 0 55 15</inkml:trace>
  <inkml:trace contextRef="#ctx0" brushRef="#br2" timeOffset="107653.9532">18897 14777 172 0,'0'0'66'0,"0"0"-36"0,6 0-24 16,3 0 15-16,0 0-2 15,3 0 3-15,3 0-3 16,3-3-2-16,5 1-9 16,1-1-3-16,0 3-1 0,0 0-2 15,-3 0-2-15,-4 0 3 16,-5 0 0-16,3 0-23 16,-9 0-12-16,3 0-60 15,0 3-37-15,-3-9 56 16</inkml:trace>
  <inkml:trace contextRef="#ctx0" brushRef="#br2" timeOffset="108734.9267">20609 16126 144 0,'-6'-2'55'0,"6"2"-30"0,0 2-27 0,0-2 9 16,0 0 3-16,0 0 6 15,6 3 12-15,0-3 6 16,2 0-17-16,4 0 2 0,3-3-1 16,6-5-6-16,9 0-2 15,9-10 6-15,5-3 1 16,10 2-4-16,2-2 0 15,4-3-2-15,5 3 1 16,1-16 0-16,-1 11 0 16,-2-1 7-16,-7 3 5 15,-2 3 2-15,-3 5 2 16,-4-2-11-16,-5 2-5 0,0 0-5 16,-10 3-2-16,1 0-3 15,-6 5-2-15,-6-3 3 16,-3 8 0-16,-4-2-1 15,-5 0 1-15,0 5-2 16,-3-3-1-16,-6 1-24 16,0-1-9-16,-9 0-104 15,-3 3-21 1</inkml:trace>
  <inkml:trace contextRef="#ctx0" brushRef="#br2" timeOffset="109649.3071">20638 15301 148 0,'-6'0'57'0,"9"0"-30"0,-3 0-23 0,0 0 15 15,6 0-2-15,3-3 1 16,3 1-7-16,0-1-2 16,6 0-5-16,3 3-5 0,-3 0 0 0,-1 6 1 15,-2 2 2-15,-3 5-1 16,-6 0 2-16,-3 13-2 15,-9 1 2-15,-6-3-2 16,0 0-1-16,1-1 3 16,-4-2 2-16,0-5 0 15,3 0 0-15,0 0 5 16,3-8 4-16,3 5-3 16,0-7 1-16,3-4-5 15,3 1-2-15,6 0 2 16,3-3 2-16,6 0 2 15,6-3 1-15,0 0-4 16,2 1 0-16,-2 2-7 0,0 0-1 16,-3 2 0-16,0-2 0 15,-3 0-5-15,-3 0-1 16,-3 3-22-16,-4 0-6 16,1-3-25-16,0 2-8 15,-6-2-21 1</inkml:trace>
  <inkml:trace contextRef="#ctx0" brushRef="#br2" timeOffset="109979.362">21159 15348 168 0,'0'-2'66'0,"3"4"-36"0,-3 1-22 16,0-3 16-16,0 5-6 15,3 1 2-15,-3 10-5 16,0 2 1-16,0 6-9 15,0 0-2-15,0 0-1 0,0-3-2 16,3-3-2-16,-3 6-4 0,3-11-2 16,-3 8-30-16,0-10-12 15,0 0-43 1</inkml:trace>
  <inkml:trace contextRef="#ctx0" brushRef="#br2" timeOffset="110190.7417">21073 15513 212 0,'-9'-3'82'0,"15"0"-44"0,-6 1-47 0,0 2 14 16,6 0 8-16,0 0 6 16,3 0 2-16,3 0-1 0,3-3-10 15,5 3-11-15,7 0-4 0,-3 0-7 16,0-3-3-16,0 1-42 15,-4 2-20-15,1 0-11 16</inkml:trace>
  <inkml:trace contextRef="#ctx0" brushRef="#br2" timeOffset="110685.0199">21552 15446 144 0,'0'0'55'0,"-3"0"-30"0,6 0-21 0,-3 0 15 16,0 0 11-16,0 0 8 15,0 0-5-15,3 0 0 16,0 0-18-16,0-2-5 0,0-9-2 16,3 3-2-16,-3-2 1 15,0-1-4-15,3-2-2 16,0 0 0-16,-3-1 1 16,3 1-3-16,-3-3 0 15,0 8 1-15,0 0 0 0,0 0-3 16,0 3 2-16,-3 3-4 15,0 2 1-15,3 5-3 16,0 3 0-16,0 2 8 16,0 6 4-16,0 5 0 15,0 3 0-15,0 3-1 16,2-4 0-16,1-1-2 16,-3-1 1-16,0-3-4 15,3-2 0-15,-3 0-19 16,0-5-9-16,0-3-45 15,0 0-57 1,0 5 30-16</inkml:trace>
  <inkml:trace contextRef="#ctx0" brushRef="#br2" timeOffset="110925.3194">21531 15624 196 0,'-6'-11'74'0,"9"14"-40"0,3-3-35 0,0 0 15 16,0 0 14-16,3 0 9 16,6 0-5-16,6 0-4 15,3-3-16-15,2 0-1 0,4-5 0 16,0 1-6-16,0 1-1 16,-3 4-2-16,-4-1-2 15,-8 0-13-15,3 1-4 0,-6-1-35 16,-6 0-16-16,-3 11-42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00:28:20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11369 12118 152 0,'-12'3'57'0,"9"2"-30"0,-2 0-29 16,5-2 11-16,0-1-8 15,0-2-3-15,2 6-2 16,4-1 3-16,0 0 0 16,3-2 5-16,0 0 2 0,0-1-2 15,6 1-3-15,3-3 2 0,0 0 2 16,0 0-2-16,0 0 0 15,-1 0 3-15,1-3 3 16,0 1-2-16,6-4 1 16,3 1 1-16,-4-3 5 15,1 0-8-15,0-2-1 16,3-1-1-16,0-2 2 16,5-6-1-16,-2 1 0 15,3-3-3-15,0-1 1 16,-1-1 0-16,-2 1 1 15,0-4 2-15,-3-1 1 16,-3 1-1-16,-4 0-1 0,4-6-1 16,-3 3 2-16,0 0-3 15,-3 0 0-15,-3-9 1 16,0 4 2-16,-4 0-3 16,1-1 0-16,0-7 1 15,0 0 0-15,-3 2-2 16,0-2 1-16,0-1-2 15,0-2 2-15,-3 3 0 16,0-3 3-16,0-3 1 16,3 3 1-16,-3-8-7 15,3 3 0-15,-1-3-1 0,1 0 2 16,0-2-1 0,0-1-1-16,0 3 3 15,-3 0 0-15,0-5-4 0,0 3-1 16,-3-4 1-16,0 4 2 15,0-11 0-15,-3 10-1 16,0 1 1-16,0 2 1 16,0-3 1-16,0 3 1 15,0 0 0-15,0 0 0 16,0 0-5-16,0-2-1 16,0 5 3-16,0-1 1 15,0-7 0-15,-3 3-2 16,0-1 1-16,0 0 1 15,0 6-3-15,0-8 0 16,0 8 1-16,0-1 2 0,-3-2-1 16,0 3-1-16,0 3 1 15,0 2-1-15,0 0-3 16,0 2 2-16,0 4 1 16,1-1 2-16,-1 0-1 15,0 3-1-15,3 0 1 16,-3 5-1-16,0-5 0 15,0 0 0-15,-3-5 0 16,0 2 2-16,3 1-3 16,0 2 0-16,0 2 3 15,0 1 1-15,0-1-4 16,0 1-1-16,3 2 1 16,0 3 2-16,0 0 0 15,-6 0-1-15,3 2 1 0,0-2-1 16,0-2-3-16,3-1 2 15,-5 0 1 1,2-2 0-16,-3-1 0 0,3 4 0 16,0-4 2-16,0 1 1 15,0 2-4-15,0 0 1 16,0 1 0-16,0-1 0 16,0 0 0-16,0-5 0 15,0 3 0-15,0-3 0 16,0-3-3-16,3-2 2 15,0 2 1-15,0-5 2 16,0 3-1-16,0-1-1 0,0 4 1 16,0-9 1-16,0 3-3 15,0 0-2-15,0 0 2 16,0 0 0-16,3 3 1 16,0-3 0-16,0 5 2 15,0 0 1-15,3 1 1 16,0 2 0-16,-3-3-2 15,0 3-2-15,3 0 1 16,0-3 1-16,0 0-1 16,0 3 2-16,3 3-4 15,0-6-2-15,0 3 2 16,3 0 0-16,0 0 3 0,0-3 1 16,3 1-1-1,0 2-2-15,3 2 1 0,-3 4-1 16,0-4 0-16,2 3 0 15,4 3 0-15,3 3 2 16,3-3-1-16,3 0-1 16,-1 2-2-16,1 3 1 15,6 1 1-15,-3-1 0 16,0 0 2-16,-1 5 1 16,1 1-1-16,-3-1-2 15,3 6 1-15,-4 3-1 16,1 2 0-16,-9-3 0 15,0 3 0-15,-3 5 2 16,-3 3 1-16,-3 0 1 16,0 0-2-16,0 0 1 0,-1 0-2 15,1 0-1-15,0 0-2 16,-3 0 1-16,0 0 1 16,0 0 2-16,-6 0-1 15,0 0-1-15,0 0 3 16,0 0 0-16,3 0-1 15,-3 0 1-15,0 0-2 16,0 0-1-16,0 0 1 16,0 0 1-16,0 0-3 15,0 0 0-15,0 0-1 16,0 0 0-16,0 0 4 16,0-2 1-16,-3 2 1 15,-3-8 0-15,0 3-2 0,-3-1-2 16,0 1-4-16,0 0 0 15,1-3 4-15,-7 3 2 16,-3-1-3-16,0 1 1 16,-3-3-2-16,0 0 0 15,-3 0 4-15,4 0 1 16,2 3-4-16,-3-3-1 16,3 3 1-16,0-1 2 15,3-2 0-15,3 3-1 16,0 0 1-16,7 0-1 15,-1 2 0-15,3 0 0 16,0 1-5-16,3-1-1 0,0 3 0 16,0 0 4-16,6 3-1 15,5 2 1-15,1 3 0 16,3 2 0-16,3 1 2 16,3 2 0-16,3 0 0 15,3 1 0-15,2-4-3 16,-2 4 0-16,0-1 2 15,0-3 0-15,2-2 1 16,-2 5 2-16,-3-5-1 16,-3 0-1-16,-6 0 3 15,-3-2 0-15,-3-1 1 16,-3 0 0-16,-3 0 2 16,-3 3 3-16,-3 3 2 15,-3 2 1-15,-3 3-4 16,-6 5-3-16,0 0 0 15,-3-2 1-15,0-1-3 0,3-2-2 16,0-2 2-16,4-1 0 16,2-3-4-16,-3 1 1 15,3-3 0-15,-3-3 0 16,3 0-7-16,0-2 0 16,3 0-24-16,0-3-7 15,3 0-13-15,18 0-61 16,6-6 6-1,3-17 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5T00:28:48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389 12004 124 0,'0'0'46'0,"0"0"-24"0,0 3-8 15,0-3 15-15,0 0-5 16,0 0 0-16,0 0-2 16,0 0 1-16,0 0-13 15,0-3 3-15,3 1 1 0,0-4-7 16,3 1-2-16,-3 0-1 15,3-3 0-15,0-3-2 0,0 1 1 16,2-1-4-16,1 0 0 16,-3-5-1-16,0 3 0 15,3-3 2-15,-6 3 0 16,6 3 0-16,-6 2 0 16,3 2-3-16,-6 9-2 15,3 8 0 1,3 4 1-16,-6 7 2 15,0 1 3-15,0 4 2 16,0-1-1-16,0 1-2 16,0-1 5-16,0 1 1 15,3-1-2-15,-3-2-3 16,3-3 0-16,-3-2 1 0,0-6 3 16,0 0 2-16,0-5-10 15,0 0-5-15,0-3-34 16,0 1-15-16</inkml:trace>
  <inkml:trace contextRef="#ctx0" brushRef="#br0" timeOffset="106.2482">380 12277 128 0,'-9'-11'49'0,"3"22"-26"0,6-6-12 16,0-5 15-16</inkml:trace>
  <inkml:trace contextRef="#ctx0" brushRef="#br0" timeOffset="252.6667">371 12279 282 0,'9'-2'36'0,"6"-1"-19"0,3-2-8 0,2-1-4 16,10 4-3-16,0-1-2 15,3 1 1-15,-4-1 1 16,-2 3-1-16,-3 0 2 16,-6 0-4-16,0 0 0 15,-6 0-26-15,-3 0-9 16,-3 0-55-1</inkml:trace>
  <inkml:trace contextRef="#ctx0" brushRef="#br0" timeOffset="988.2486">582 11745 64 0,'-9'-13'27'0,"9"7"-14"0,-20-4-2 0,20 7 12 16,-12 0-3-16,3-2-2 15,0 3-6-15,-9-1 0 16,3 3-5-16,-9 3-2 16,0 4 0-16,4 7-1 0,-7 2-2 15,3 15 1-15,-6 6 0 0,6 11 10 16,-5-3 3-16,11 5-1 15,0 6-1-15,9-1-8 16,9 4-2-16,6-4 0 16,12-7 0-16,3-9 0 15,14-4 2-15,13-11 1 16,6-8 1-16,11-14 0 16,-2-18 0-16,-1-10-2 15,-2-6 1-15,-7-2 9 16,-14-1 5-16,-12-7 2 0,-12-3 3 15,-15-5-3-15,-9-6-2 16,-6 3-7-16,-6 6-1 16,0 4-10-16,-6 4-4 15,3 7-11-15,1 8-3 16,-1 11-32-16,3 8-12 16,0 7-46-1,9 9-36-15,6 5 59 16</inkml:trace>
  <inkml:trace contextRef="#ctx0" brushRef="#br0" timeOffset="1890.4422">362 12681 132 0,'-3'-7'49'0,"3"4"-26"0,0-2-14 16,3 2 16-16,6-2-3 16,0-3 1-16,0-3-10 15,6 1-5-15,3-1-5 16,-1 3 0-16,4 3 0 0,0 2-6 15,0 3-2-15,-6 5 2 16,0 6 3-16,-6 2 3 0,-9 3 1 16,-9 5-2-16,0 8-2 15,-9 0 1-15,3-2 1 16,-9 2-3-16,3-8 0 16,1-2 1-16,5-3 2 15,-3-3-1-15,6-3-1 16,3 1 3-16,3-3 0 15,3-3-1-15,6 1 1 16,6-4 0-16,6-2 1 16,6 0 0-16,-1-2 0 15,10 2 2-15,-6 0 1 16,3 0-6-16,-3 0 0 16,-4-3-1-16,-2 3 2 15,0 0-19-15,-6 0-6 0,-3 0-28 16,-3-3-54-1,0 1 14-15</inkml:trace>
  <inkml:trace contextRef="#ctx0" brushRef="#br0" timeOffset="2401.2353">490 12441 96 0,'-30'-8'35'0,"15"8"-18"0,-5 0-11 16,11 0 9-16,-6 2-4 0,-3 1 1 15,-3 2-3-15,-3 6 0 16,-3 2-1-16,4 3 0 15,2 0-4-15,-6 5-3 16,6 8 0-16,0 6 1 0,0 10 3 16,10 10 0-16,2 3 2 15,9 3 0-15,9 0 1 16,2-3-2-16,19-7 1 16,0-4 2-16,6-10 2 15,11-8 1-15,13-8 2 0,-1-13 2 16,4-13 2-1,-1-16-1-15,-2-11-1 0,-6-7 3 16,-7-9 0-16,-14-10 5 16,-12-1 2-16,-12 1 0 15,-12 3 1-15,-6 7-4 16,-12 3 0-16,-9 5-12 16,-9 6-4-16,-2 5-18 15,-1 8-8-15,0 8-23 16,4 10-11-16,5 11-41 15,3 5-15-15,9 6 7 16</inkml:trace>
  <inkml:trace contextRef="#ctx0" brushRef="#br0" timeOffset="5509.5338">404 13430 96 0,'-3'-2'35'0,"-3"2"-18"0,3-3-11 16,3 3 11-16,0 0 0 15,-3 0-1-15,3 0 0 16,-6 0 3-16,3 0-5 16,3-3 2-16,0 3 0 15,0-5-9-15,0 0-2 0,0-6 1 16,9 1 1-16,-6 2 3 15,6 0-7-15,3-3-2 16,0 1-1-16,2 2 0 16,7 2-3-16,-9 1 2 15,9 2 1-15,-3 3 0 16,-3 3-3-16,0 2 0 16,-3 1 4-16,-10 4 3 15,-2 1 1-15,-2-1 0 16,-10 1 1-16,-3 0 3 15,3-1-6-15,0-2-2 16,0 0-1-16,3 0 0 0,3-3-3 16,3 0 2-1,3 1-1-15,3-1-2 0,12 0-2 16,6 1 1-16,0 2 3 16,0 2 3-16,-1 3-2 15,1 1 0-15,-3-1 5 16,-6 0 2-16,-3-2 6 15,-9 7 12 1,-9 3-7-16,-3-2-4 16,-9-3-1-16,-9-3-5 15,1-2-2-15,-1-3-2 16,0-3-3-16,3 0-4 16,4-2 0-16,5-3-18 15,3 0-8-15,6 0-75 16,9 0 9-1</inkml:trace>
  <inkml:trace contextRef="#ctx0" brushRef="#br0" timeOffset="6065.8285">636 13234 88 0,'-12'-21'35'0,"3"13"-18"0,-3-15-5 0,6 15 13 0,-6 0 4 15,-6-3 5-15,4 3-10 16,-7 0-2-16,-6 3-15 15,3 2-5-15,-6 3-1 16,1 3-1-16,-10 13 2 0,0 5-1 16,3 3-1-16,-2 8-2 15,-13-3 1-15,9 5 1 16,4 3 2-16,5 5-3 16,3 6-2-16,3 16 2 15,16-4 2-15,8 1-2 16,15-3-2-16,11-2-1 0,22-6 3 15,0-10 6-15,17-8 7 16,16-11 5-16,11-8 4 16,-3-10-7-16,3-9-1 15,1-15 2-15,-1-10 0 16,-18-12-2-16,-8-7 2 16,-21-8 5-16,-16 2 4 15,-20 1-8-15,-15-4-2 16,-14 4 3-16,-10 2 3 15,-9 8-10-15,-2 5-6 16,-1 9-9-16,-15 4-5 16,13 16-36-16,5 17-15 15,3 7-73-15</inkml:trace>
  <inkml:trace contextRef="#ctx0" brushRef="#br0" timeOffset="13885.1438">14676 12367 48 0,'3'2'19'0,"0"-2"-10"0,0 3 7 0,0 0 11 15,-3-3-8-15,6 2-3 16,0 1-5-16,-3 0-2 16,3-1-3-16,0 1-1 15,-3-1 1-15,3 1 1 16,-3-3 1-16,-3 0 2 15,6 3-1-15,-3-1 2 16,3 1-6-16,0 0-3 0,0-1-1 16,0 1 1-16,0 0 1 15,0-1-4-15,5 1 1 0,1 0 0 16,3-1 2-16,-3 1-3 16,3-1 0-1,0 4-1-15,6-1 0 0,0 0 4 16,2 6 1-16,1-3 1 15,3 5 0-15,0-2-2 16,3-3-2-16,-1 0 1 16,4 0 1-16,-3-1-1 15,0 1-1-15,5 0-2 16,-2-2-1-16,0-1-1 16,0 0 3-16,2 0 4 15,1 1 6-15,-3-1-7 16,2 0-3-16,1 1-3 15,0-1 3-15,0 0 0 0,-1 1 3 16,4-1-1-16,-3 0 2 16,2 0-4-16,-2 1 0 15,0-1 1-15,0 3 0 16,-1 0 0-16,4 0 0 16,3 0 0-16,-4 0 2 15,1 0-3-15,0 0 0 16,-4-1 1-16,4 7 2 15,0 4-3-15,0-2 0 16,-1 0 1-16,1 0 2 16,0 2-1-16,-1-2-1 15,1 0 1-15,0 0-1 0,2 0-3 16,-5 2 2-16,3 1 1 16,0 2 0-16,-4-2 0 15,1-4 2-15,3 1-6 16,-4-2-1-16,-2-1 13 15,0 0 6-15,-6 0-2 16,-1-2-2-16,-5-1-1 16,0-2-1-16,-3 0-7 15,-3-2-2-15,0-1 2 16,-3-2 1-16,-3-1 0 16,-3 1 1-16,-6-3-7 15,5 2 1-15,1 1-34 16,-6-3-13-16,0 0-28 15</inkml:trace>
  <inkml:trace contextRef="#ctx0" brushRef="#br0" timeOffset="14246.6211">16956 13004 104 0,'0'-10'41'0,"0"7"-22"0,3 0-20 0,-3 3 9 16,0 0 1-16,0 0 5 15,0 0-6-15,0 0 0 16,0 0-6-16,3 3-4 16,0 2 1-16,0 3-2 0,3 3 1 15,0 2 2-15,0 3 0 16,-3 0 0-16,3 2 0 16,0-2-3-16,0 3 0 0,0 2 4 15,-3-3 1 1,0-2 0-16,0-2 1 0,-3-7 4 15,-6 1 4-15,-3-5 7 16,-3-6 3-16,-12-5 3 16,-6-2 0-16,-2-1-5 15,-1 3-1-15,0 0-10 16,3 3-5-16,7 0-5 16,2 2 1-16,0 3-26 15,6 8-9-15,3 11-55 16</inkml:trace>
  <inkml:trace contextRef="#ctx0" brushRef="#br0" timeOffset="16451.904">10289 12965 40 0,'0'13'16'0,"3"-26"-8"0,0 18-5 16,-3-5 11 0,9 5-1-16,0 0-2 15,0 1-2-15,0-1 1 16,2 0 1-16,4 3-1 16,0 0-1-16,3 0-3 15,3 3 1-15,6-1 0 16,8 1 3-16,-2-1-1 15,0 1 0-15,3 0-3 16,-1-3-1-16,4-3-1 16,0 0 0-16,-1 0-2 15,1-2-2-15,-3 0 3 0,0-3 0 16,5 2 1-16,1 1-2 16,0-3-2-16,-7 0 1 0,1 0-1 15,0 0 0-15,-1-3 0 16,1 1 2-16,0-1 3 15,0 0-2-15,-1 1 0 16,1-1-1-16,9 1-2 16,-1-1 3-16,-2 0 0 15,-3 1-4-15,2-1 1 16,1-2-2-16,-3-1 0 16,-1 1 2-16,1 2 0 15,0 1 0-15,0-1 0 16,-1 0 2-16,7 1 1 15,-3-1-1-15,-1 1-2 0,4-1-2 16,-1 0-1-16,1 1 4 16,3-4 1-16,-1 4 0 15,4-1-2-15,3 0 1 16,-4 3-1-16,-2-2-3 16,2-1 2-16,1 0 1 15,-3 1 0-15,2-1 0 16,-2 1 0-16,-3-1 0 15,5 0 0-15,-2 1 0 16,-4-1 0-16,1 0 2 16,3 1 1-16,-1-1-4 15,-2 0-1-15,-3-2 3 0,-1 2 1 16,1 1 0 0,6-6 1-16,-4 3-4 0,1-1 0 15,-3 4 1-15,-4-1 0 16,4 0-3-16,0 1 0 15,-4 7 4-15,-2-2 3 16,-3-1 3-16,-1 1 1 16,-2 2 0-16,-3 0 0 15,0 3-7-15,0 3 0 16,2 0-1-16,-5-1 0 16,-3 1 0-16,-3-1 2 15,-3 1-1-15,-3-3 2 16,-3-3 0-16,0 0 3 15,-1 1-1-15,-2-4 0 0,0 1-3 16,-6-3-2-16,0 0-15 16,0 0-5-16,0 0-39 15,0 0-42 1,0 0 28-16</inkml:trace>
  <inkml:trace contextRef="#ctx0" brushRef="#br0" timeOffset="16826.1193">13822 12988 100 0,'0'-5'38'0,"3"8"-20"0,3-1-21 0,-6-2 6 15,0 0 1 1,0 0 5-16,3 3-1 0,3 0 1 15,-3 5-5-15,0 2-3 16,3 3 2-16,-3 3 2 16,0 3-4-16,0 5-3 15,0 2 3-15,0-2 1 16,-3 0 8-16,3-6 6 16,0-2 3-16,-3-3 1 15,0-2-11-15,-3 0 10 0,-6-9 7 16,-3-2-8-16,-3-10 0 0,-12 2-6 15,3-8-2-15,1 3-6 16,-1 2-1 0,3 0-3-16,6 3-1 0,0 3-23 15,3 3-12-15</inkml:trace>
  <inkml:trace contextRef="#ctx0" brushRef="#br0" timeOffset="37278.8328">422 14012 96 0,'0'-5'38'0,"0"5"-20"0,0 0 1 0,0 0 16 16,0 0 0-16,0 0 4 16,3 5-4-16,2 1-1 15,-5 7-19-15,0 5 4 0,0 4 2 16,-8 1-5-16,-1 4-1 16,0-1-9-16,0 1-2 0,3-1-2 15,-3-5 1-15,0-2-2 16,0-3 2-16,6-6-2 15,-3 1 2-15,6-3-2 16,6-3-1-16,-3-5 5 16,6-2 1-16,9-1-2 15,-3-5-1-15,6-3 1 16,5 3 0-16,-5 0-2 16,3 3-2-16,-3-3 1 15,-3 3-1-15,0 0-18 16,-10-1-5-16,4 1-33 15,-3 2-12-15,-6 1-39 16</inkml:trace>
  <inkml:trace contextRef="#ctx0" brushRef="#br0" timeOffset="37533.106">517 14118 108 0,'-3'-10'41'0,"3"7"-22"0,0 0-20 0,0 3 9 15,0 0 17-15,9 6 10 16,0 2 3-16,0 5-1 16,-6 11-9-16,6-1-3 15,-1 1-14-15,-8 0-2 0,6 0 1 16,0-3-4-16,-3 0-1 0,3-2-5 16,-6-3 0-1,3-1 0-15,3-1 2 0,-6-6-19 16,0 0-8-16,0-3-29 15,0-5-11 1,0 0-19-16</inkml:trace>
  <inkml:trace contextRef="#ctx0" brushRef="#br0" timeOffset="37951.1348">279 13957 140 0,'-42'13'52'0,"33"0"-28"0,-12 8-15 0,12-5 16 15,0 8-5-15,6 13-2 16,-6 5-6-16,9 9-2 15,9 2-6-15,3 2-1 0,9 9 3 16,9-9 3-16,12-7 2 16,8-11 1-16,10-11 2 15,2-12-1-15,7-22 0 16,-4-11 1-16,1-13 4 16,-13-2-4-16,-11-11 2 0,-12-3 13 15,-12-2 6 1,-18-5-10-16,-6 4-2 15,-9 9-13-15,-12 5-6 0,3 8-3 16,-6 8-1-16,4 5-27 16,2 8-9-16,-3 5-61 15,15 14-28-15,3 5 11 16</inkml:trace>
  <inkml:trace contextRef="#ctx0" brushRef="#br0" timeOffset="38822.3852">433 16674 156 0,'0'-5'60'0,"6"5"-32"0,-6 2-20 0,0-2 18 16,0 6-2-16,-6 2 1 15,3 5-6-15,-2 8 1 16,-4 0-11-16,3 3-3 0,-3-3 0 15,-3-2-1-15,3 2 2 0,0-5-6 16,3-3-1-16,3 0 4 16,0 3 5-1,3 0-3-15,0-5-3 16,3-6 1-16,6 5-1 16,0-7 1-16,0-3 0 15,3-5 0-15,3-3-5 16,-1 5 1-16,7 1 0 15,0-1 2-15,0-2-6 16,-3 2 1-16,-6 0-28 16,0-5-9-16,0 3-29 15,-4 2-53-15,1-2 24 16</inkml:trace>
  <inkml:trace contextRef="#ctx0" brushRef="#br0" timeOffset="39108.9186">576 16698 144 0,'-3'-5'55'0,"6"10"-30"0,3-2-27 0,-6-3 11 16,0 10 14-16,0 6 7 16,0 8-2-16,0 2-2 15,0 1-14-15,0 10-3 0,-6-6-2 16,3 4-3-16,3-9-1 15,0-4-1-15,0 1-2 0,0-7 1 16,0-3-1-16,0 1 0 16,0-4 0-16,0-2-18 15,0-3-8-15,0 1-13 16,0-4-6-16,0-2-26 16,0 0-19-1,-6-2 39-15</inkml:trace>
  <inkml:trace contextRef="#ctx0" brushRef="#br0" timeOffset="39512.6527">541 16640 64 0,'-24'-35'24'0,"9"22"-12"0,-3 0 3 15,15 8 15-15,-6-1-1 0,-3 1 1 16,-6 2-11-16,1 1-1 15,-4 2-5-15,6 5 0 16,-12 6-7-16,3 7-4 0,-3 8 1 16,4 17 2-16,5 7 2 15,-3 14 1-15,9 2 2 16,12 5-5-16,0 3-1 16,21-8 2-16,0-7 1 15,17-14 1-15,4-6 2 16,15-12-1-16,2-17 2 15,7-26 3-15,-4-13 3 16,1-13-5-16,-4-19-2 16,-14 3 12-16,-9-13 5 0,-22-4 2 15,-8 7 2-15,-18 7-11 16,-8 3-2-16,-10 10-10 16,-9 11-5-16,-3 8-18 15,-5 5-7-15,8 13-53 16,3 17-24-16,7 4-28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4T22:40:19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7684 12356 120 0,'-3'0'46'0,"0"3"-24"0,3-1-13 15,0 1 16-15,-6 0-3 16,-2 2-1-16,-4 3-5 16,-6 0-2-16,-3 2-8 15,0 1-4-15,0 0 1 0,0-1-2 16,4-2-1-16,-1 5 1 0,3-2 1 15,3-3-3-15,3 0-2 16,3 2-1-16,3 1 3 16,3-3 2-16,3 2 2 15,6 1-1-15,3 0 1 16,3-1-4-16,3 1 0 16,-1-1 1-16,1-2 2 15,-3 0-1-15,0 0 2 16,-3 0-20-16,0-3-8 15,0 1-49 1,-3-4-29-16,0 1 47 16</inkml:trace>
  <inkml:trace contextRef="#ctx0" brushRef="#br0" timeOffset="372.6777">7598 12536 104 0,'-3'0'38'0,"3"0"-20"0,-3 0-6 16,3 0 16-16,0 0-10 0,0 0-2 15,0 0-7-15,6 0-4 16,3 0-2-16,9 0 2 16,9 0 1-16,5 0 4 0,10 0 4 15,6 0-4-15,5 0 0 16,1 0-6-16,-4-3-1 16,1 1-3-16,-3-1-1 15,-7 3 1-15,1-5 2 16,0-1 1-16,-10 4 1 15,-5-1-40-15,-3 1-17 16,-3-6-25 0</inkml:trace>
  <inkml:trace contextRef="#ctx0" brushRef="#br0" timeOffset="1080.8357">8592 12541 72 0,'0'-5'27'15,"0"5"-14"-15,0-3-7 0,0 3 11 0,0 0 4 16,-3 3 2-16,-3 2-10 16,0 1-3-16,-6 4-4 15,3 6-1-15,4 3-6 16,-1-1-1-16,3 1 1 16,3 2 0-16,3-3 3 0,6-5 3 15,2-10 4-15,7-3 9 16,0-3 6-16,-3-4-4 15,0-4-2-15,-3-2 1 16,-3 0 0-16,-3-1 1 16,-3 1 0-16,-3 0-7 15,-6 2-3-15,0 1-8 16,-3 2-3-16,0 2-14 0,0 4-2 16,3 2-27-16,0 0-10 15,3 0-35 1</inkml:trace>
  <inkml:trace contextRef="#ctx0" brushRef="#br0" timeOffset="1438.5923">8801 12557 116 0,'-6'5'46'0,"9"6"-24"0,-6 5-28 0,3-8 8 0,0 2-2 16,-3 1 2-16,0 0 3 15,3-1 2-15,0-2-1 16,0-3-1-16,0 1 1 16,0-6 3-16,0-3 0 15,3-2 0-15,0-6-5 16,3-2-5-16,3 0 0 0,-1-1 1 16,1 4 2-16,0-1-1 15,0 3-1-15,0 6-2 16,6 2 1-16,0 5 1 15,0 6 2-15,0 2-1 16,-3 0-1-16,-1 0 1 16,-2 1 1-16,0-1 1 0,0 3 1 15,0-1 0-15,0-4 0 16,0 0-29-16,0-14-12 16,3-2-29-1</inkml:trace>
  <inkml:trace contextRef="#ctx0" brushRef="#br0" timeOffset="1950.432">9625 12356 164 0,'-3'-5'63'0,"-9"2"-34"0,0 0-8 15,9 3 22-15,-3 0-19 16,-3 3-8-16,-2 0-10 15,-4 2-5-15,0 0 0 16,3 1-4-16,3 2 0 0,3 0-3 0,3 2 1 16,6 1 1-16,6 7 2 15,3 3-1 1,9 1 1-16,-3-4 0 0,2 1 0 16,-2-4 4-16,-3 1 1 15,-6 0 5-15,-9-3 5 16,-6 1-1-1,-3-4 3-15,-6-2-4 0,-3 0 1 16,-2-3-7-16,-4-2-3 16,0 0-1-16,3-1-1 15,0-2-22-15,3 0-8 16,4 0-16-16,2-2-6 16,9-1-14-1,3-2-26-15,6-3 28 16</inkml:trace>
  <inkml:trace contextRef="#ctx0" brushRef="#br0" timeOffset="2169.0958">9762 12324 124 0,'9'-13'49'0,"-9"-3"-26"0,6 8-25 16,-3 8 11-1,3 8-2-15,-3 8 1 16,0 3 0-16,-3 4-4 15,0 9-1-15,0 3 3 0,0-1-1 16,0 0 0-16,0 1-3 16,0-4-2-16,0-1-24 15,0-1-11-15,0 2-26 16</inkml:trace>
  <inkml:trace contextRef="#ctx0" brushRef="#br0" timeOffset="2391.2525">9694 12496 124 0,'-3'-5'46'0,"9"5"-24"0,2 0-17 0,-2-5 11 15,3 2 8-15,3 0 5 16,3-2-11-16,12 0-5 0,0 0-8 15,2-1-2-15,4 4 1 0,0-4-22 16,0 4-10-16,8-1-52 16</inkml:trace>
  <inkml:trace contextRef="#ctx0" brushRef="#br0" timeOffset="10520.2388">10146 12515 124 0,'9'-13'46'0,"-6"21"-24"0,-3-14-8 15,0 6 15-15,0-2-5 16,-3-1-2-16,-6 0-8 0,-3-2-1 15,-3 5-8-15,-3 3-5 0,0 5-1 16,-2 0 1-16,2-1 2 16,0 4-6-16,6 0-1 15,3 2-1-15,6 3 2 16,3 0 2-16,3-3 1 16,3-3 1-16,3-2 2 15,3-2-1-15,0-4 2 16,0-4 0-16,3-4 1 15,-4-2-2-15,1 0 1 16,-3-2-2-16,-3-1 2 16,0-2-2-16,-3 5 2 0,0 3 0 15,-3 0 3-15,0-1-1 16,3 4 2 0,-3 2-9-16,0 0 0 0,3 5-5 15,0 3 2-15,3 0 5 16,3 2 2-16,3 1-5 15,-3 0 0-15,3-4-1 16,0-1-1-16,3-1-29 16,-4-5-13-16,7 0-29 15</inkml:trace>
  <inkml:trace contextRef="#ctx0" brushRef="#br0" timeOffset="10778.0468">10384 12512 120 0,'-3'-21'46'0,"3"18"-24"0,-3-13-13 0,0 14 14 16,0-1-2-16,-3 1-1 15,-3 7-10-15,-3 3-4 16,-2 2-4-16,-1 4-4 0,3-1 1 16,3 3-4-16,3 0 1 15,3 2 4-15,6-2 2 16,6 0 0-16,6-3 1 15,6-5 0-15,2-3 1 16,1-2-9-16,0-6-2 16,0-2-20-16,0-3-10 0,2-3-30 15</inkml:trace>
  <inkml:trace contextRef="#ctx0" brushRef="#br0" timeOffset="11023.6714">10560 12211 88 0,'-15'0'35'0,"15"5"-18"0,0 5-16 15,0 4 11-15,0 7 3 16,0 5 5-16,0 6-6 16,0 5-1-16,0 0-7 0,6-3-2 15,0 1-2-15,0-3 1 0,0-3 0 16,0-3 1-16,0-5 0 15,-3-2-5-15,0-6-1 16,-1-5-54 0,4-3-34-16,0-5 37 15</inkml:trace>
  <inkml:trace contextRef="#ctx0" brushRef="#br0" timeOffset="11107.8892">10762 12438 96 0,'12'-8'35'0,"-9"8"-18"0,0 0-20 0,-3 0 8 16</inkml:trace>
  <inkml:trace contextRef="#ctx0" brushRef="#br0" timeOffset="11315.7534">10768 12435 179 0,'-18'6'21'0,"0"-1"-8"16,-2 6-3-16,-4-1-7 16,0 1-2-16,-3-1 0 15,0 1-1-15,6-3 2 0,7 0 3 16,2-3 4-16,9 0-2 15,9 1 1-15,3-1 1 16,5 3 2-16,4 0-5 16,3 0-2-16,12 2-2 15,-3 1 1-15,-1 0-4 16,-2-1 0-16,-3-2-59 16,-3 0-46-1,-3-3 34-15</inkml:trace>
  <inkml:trace contextRef="#ctx0" brushRef="#br0" timeOffset="33315.3226">5824 8128 104 0,'0'0'41'0,"3"0"-22"0,0 0-5 16,-3 0 15-16,0 0-5 15,3 0 0-15,-3 0-2 16,0 0 1-16,0 0-13 15,0 0 5-15,0 0 5 0,0 0-7 16,0 0-2-16,0 0-4 16,0 0 0-16,0 0 0 15,0 0 1-15,0 0-4 16,-3 0-1-16,0-3 1 0,-3 3 0 16,0 0-2-1,0 0 1-15,0-2-2 0,0 2 2 16,0 0 0-16,0 0 1 15,0-3 2-15,0 3 1 16,0-3-3-16,1 3-3 16,-1 0 2-16,-6-2-2 15,0 2-1 1,0 0-2-16,0 0 1 16,0 0 1-16,0 0 0 15,0 0 0-15,0 0 0 16,0 0 0-16,0 0 2 15,4 0-1-15,-4 0 2 16,0 0-2-16,0 0-1 0,0 2 1 16,0 1-1-16,3-3-3 15,0 0 2-15,0 3 1 16,0-3 2-16,-3 2-3 16,0 1 0-16,1 0 1 15,-1-1 0-15,0 1 0 16,0 2 0-16,0 1-3 15,0-1 2-15,-6 0 1 16,6 0 0-16,0 1 2 16,0-1 1-16,1 6-4 15,2-3-1-15,-3-3 3 16,3 0 1-16,0 0-3 16,3 1 1-16,0-1 0 0,0 0 2 15,0 1-6-15,0-1 1 16,3 0 3-16,0 0 2 15,-3 1-3-15,0-1 1 16,3 0 2-16,-3 1 1 16,0-1-4-16,0 0-1 15,3 0 1-15,0 1 0 16,-2-1 1-16,2 3 0 16,0 0 0-16,0-3 0 15,0 1 0-15,-3 1 0 16,3-1 0-16,-3-1 0 15,0 3 2-15,0 0-3 16,0 0 0-16,0 0-1 16,0 0 0-16,0 2 2 15,0-2 2-15,0 0-1 16,0 3-1-16,0-3 1 16,3 0-1-16,-3 0 0 15,3 0 0-15,-3-1 0 16,3 1 0-16,-3-2 0 15,3-1 2-15,0 0-1 16,0 1 2-16,0 1-7 16,1 1 1-16,-1-2 1 15,0-1 3-15,0 0 0 16,0 1-1-16,0 2 1 16,0-1-1-16,0 1-3 0,0 0 2 15,0 0 3-15,-3 0 1 16,0 0-1-16,0 0 1 15,0 0-2-15,0-3-1 16,-3 3 1-16,0-2-1 16,0-1 0-16,0 0 0 15,-3 0 0-15,0 1 2 16,1 2-3-16,-4 0 0 16,0-3 1-16,0 3 0 15,0-3 0-15,0 0 2 16,0 1-3-16,0-1 0 15,0 0 3-15,1 1 1 16,-1-1-4-16,-3 0 1 0,0 0 0 16,-3 1 0-16,0 2 0 15,0-3 0-15,-2 0 0 16,2 6 0-16,0-3 0 16,0-3 0-16,-3 0 0 15,4 1 0-15,-4-1 0 16,0-2 2-16,0-1-1 15,0 1-1-15,0 0-2 16,1-1 1-16,2 1 1 16,-3-3 2-16,3 0-3 15,0 2 0-15,0-2 1 16,1 0 2-16,-1 0-1 16,0-2-1-16,0 2 1 15,0 0-1-15,0 0 0 0,1-5 0 16,-1-1 0-16,-3 1 0 15,0 0 0-15,-3 2 2 16,1 0-3-16,2 1 0 16,0-1 1-16,0 3 0 15,3-3 0-15,0 3 0 16,1-2 0-16,-1-1 0 16,0 0 0-16,0 1 0 15,0 2 0-15,-5-3 0 16,2 1 0-16,0-1 0 15,3 0 0-15,0 1 0 0,0 2 0 16,-2 0 0-16,-1 0 0 16,0 0 2-16,0 0-3 15,0 0 0-15,0 5 1 16,1-2 0-16,2 2-3 16,3 3 2-16,3-3 1 15,0 0 0-15,0 1 2 16,0-4 3-16,1 1-7 15,-1 0 0-15,0-1 0 16,0 1 3-16,0 0-2 16,0-3 0-16,0 2 1 15,0-2 2-15,1 3-3 16,-1-1 0-16,0 1 1 16,0 0 0-16,0-1 0 0,0 1 2 15,-3 0-1 1,0-3-1-16,1 0 1 0,-1 0 1 15,0 2-3-15,0 1 0 16,0-3-1-16,3 3 0 16,0 2 2-16,0 0 0 15,1-2 0-15,2 0 2 16,-3-3-1-16,3 2-1 16,0-2-2-16,0 3 1 15,-3-3 1-15,3 2 2 16,0 4-3-16,0-4 0 15,-2 1 1-15,-1 0 2 16,0 2-1-16,6-2-1 0,-6-1 1 16,0-2-1-16,0 3 2 15,3 0 1-15,0-1-1 16,0 1 1-16,1-3-4 16,2 5 0-16,-3 0 3 15,0 1 1-15,0-1-1 16,0 3-2-16,-3-3 1 15,0 3-1-15,0-3-3 16,1 1 0-16,-1-1 2 16,0 0 2-16,0 1-2 15,0 2 0-15,3 0 1 16,0-1 0-16,0 4 0 16,0 0 0-16,3 2 0 15,0 3 0-15,1 0 0 16,-1 5 0-16,0 0 0 0,0-3 0 15,3 6-3-15,-6 0 2 16,0 0 1-16,6 0 0 16,-9 0 0-16,3 2 2 15,0 0-3-15,0-2-2 16,1-3 2-16,2 1 0 16,-6-1-2-16,6 3 2 15,-3 2 1-15,0 3 2 16,3 0-1-16,0-2 2 15,0-1-4-15,3 1 0 16,-6 4 1-16,3-2 0 16,-5 1 2-16,2-1 1 15,3-3-4-15,0 1-1 0,3-4 1 16,-9-1 0-16,6-4 3 16,3 1 1-16,-3 2-4 15,3 0-1-15,0 3 1 16,-3 2 0-16,0 3 1 15,6 0 0-15,-6-2 0 16,3-1 0-16,1 6 0 16,-1-5 0-16,3-1 0 15,3-2 0-15,-6-3 0 16,3 0 0-16,3 0 0 16,0-2 0-16,0-1 0 15,0-2 0-15,0 0 0 16,0 0 0-16,0 0 2 0,0 0 1 15,0 2-4-15,0 1-1 16,0-1-2-16,0 3 3 16,0 1 2-16,0-4 2 15,0 1-1-15,0-1-2 16,0-2 1-16,3 0-1 16,3 5-3-16,-6-2 2 15,3-1 1-15,3 1 0 16,-1-1 0-16,4 3 0 15,0 1 0-15,0 1 0 16,0-2 0-16,0-5 0 16,3-2 0-16,-6-1 0 15,3 0 0-15,6 0 0 0,-3 1 2 16,0-1 1-16,-3 3-4 16,-1-1-1-16,1 1 1 15,3 3 0-15,0-3 1 16,0 0 0-16,3 0 0 15,-3-3 2-15,3-3-1 16,0 1 2-16,0-1-2 16,-1 1-1-16,1-3 1 15,0 0 1-15,0-5-1 16,0-1-1-16,-3 1-2 16,3 0 1-16,0-1 1 15,3 1 2-15,2-1-1 0,4-2 2 16,3-2-2-1,0-1-1-15,0 1 1 16,-4-1-1-16,-2 0 0 0,0-2 0 16,0-3 2-16,3 0 1 15,-6-3-1-15,-1-2-2 16,-2 5-2-16,3-10 1 16,0-3 1-16,-3-1 0 15,0 1 0-15,0 3 2 16,-3-1-3-16,-1-2-2 15,1 0 2-15,-3 2 2 16,0-2 0-16,-3 0-1 16,6 3-2-16,-9-4 1 15,3-7 1-15,3 3 2 0,0 2-3 16,0 3 0-16,0 0 1 16,3-3 2-16,0 0-3 15,-1 3 0-15,1 0 1 16,0 2 2-16,0 1-3 15,0 2 0-15,0 3 1 16,0-1 0-16,0 4 0 16,0 2 0-16,0 0-3 15,-1 0 2-15,1 0 1 16,0 0 0-16,-3 0 0 16,12-2-3-1,0 4 2-15,0-2 1 16,0 3 0-16,-1 0 0 15,1-3 2-15,0 0-1 0,-3 0-1 16,0 3-2-16,0-1 1 16,0 1 1-16,2 0 0 15,4-1 0-15,0 4 2 16,3-3-3-16,0 2 0 16,-1 0 1-16,-2 1 2 15,0-1-1-15,0 3-1 16,3-3 1-16,-1 3 1 15,-2-2-3-15,0-1 0 16,-3-2 1-16,3 5 2 16,2 0 1-16,-5 0 3 15,-3-3-5-15,3 3-3 0,0 0 1 16,0 3 0-16,-1-3 3 16,4 0 1-16,0 2-4 15,0-2 1-15,0 3 0 16,-3-3 2-16,-4 3 1 15,-2-3 1-15,0 0-2 16,-3 2 1-16,0 1 2 16,0 0 2-16,0-1-3 15,0-2-3-15,0 3 2 16,0-3 0-16,2 3-4 16,1-1 1-16,0 3 2 15,0 1 1-15,0-1-4 16,0-2 1-16,0-3 2 0,0 5 1 15,-1 0-4 1,4 1 1-16,0 2-2 0,3-1 0 16,3-1 2-16,3-1 2 15,-1 3-1-15,-2 0-1 16,0 0 1-16,-3-3-1 16,-3-2-3-16,3-1 2 15,-1 1 3-15,7 0 1 16,-6 2-4-16,0-5-1 15,3 3 1-15,-1-1 2 16,1 1 0-16,-3 0 2 16,-3-1-4-16,3 1 0 15,0 0 1-15,2-3 0 0,4 2-3 16,3 1 2 0,-3-3 1-16,0 2 2 0,-4-2-3 15,-2 3-2-15,3-3 2 16,0 0 2-16,-3 3 0 15,3-1 2-15,-1-2-2 16,1 0 2-16,0 0-2 16,-3 0-1-16,0 3-2 15,-1-3 1-15,1 3 1 16,3-3 0-16,3 0 0 16,3 0 2-16,-1 2-1 15,1-2-1-15,0 3-2 16,-6-3 1-16,0 0 1 15,-1 0 2-15,-2 0-1 0,3 0-1 16,-3 0 1-16,0 3-1 16,-3-1 0-16,-1-2 0 15,1 0-3-15,0 3 2 16,-3 0 1-16,0-1 0 16,0 1 0-16,0 0 0 15,0-3 0-15,-1 2 0 16,1-2 0-16,0 0 2 15,3 0-1-15,0 3-1 16,0-1-2-16,3 1 1 16,-1 0 1-16,1-1 2 15,-3 1-3-15,0-3 0 0,-3 0 1 16,3 0 0 0,-3 0-3-16,0 0 0 0,2 0 4 15,-2 0 1-15,3 0 0 16,0 0-2-16,0 0 1 15,0 0-1-15,0 0 0 16,-1 0 0-16,1 0 0 16,-3-3 0-16,0 3 0 15,0-2 2-15,3-1-3 16,0 3 0-16,0 0 1 16,-1 0 0-16,1 0 0 15,0 0 2-15,0 0-3 16,3 0 0-16,-3 0 1 15,0 0 2-15,-1 0-3 16,1-3 0-16,0 3 1 16,0 0 0-16,0 0 0 0,0 0 0 15,0 0 0 1,-1 0 0-16,4 0-3 0,0 0 2 16,0 0 1-16,0 0 0 15,0 0 0-15,2-2 2 16,4 2-1-16,6-3 2 15,0 1-2-15,-1 2-1 16,1-3-2-16,-3 3 1 16,0 0-1-16,-1 0 0 15,1 0 0-15,-3 3 0 16,0-3 4-16,9 2 1 0,-7-2-1 16,1 0-2-1,3 0-2-15,3 0 1 0,2 0 1 16,-2 0 0-1,0-2 0-15,-1-1 0 0,4 3 0 16,-3 0 2-16,-1 0-3 16,1 0-2-16,0 0 2 15,-3 0 0-15,-1 0 1 16,1 0 0-16,3 0 0 16,0 3 0-16,-1-3-3 15,-2 0 2-15,3 0 1 16,-1 0 0-16,1 0 0 15,0 2 2-15,0 1-3 16,-1-3 0-16,-2 0 1 16,0 0 2-16,0 0-1 0,2 0-1 15,1 0 1-15,0 2-1 16,-6-2-3-16,5 0 2 16,-2 0 1-16,0 0 0 15,-1 0 0-15,4 0 0 16,3 0 0-16,-3 0 2 15,-1-2-3-15,4-1 0 16,0 1-4-16,-1 2 1 16,4-3 2-16,-3 3 3 15,-1 0 0-15,-2 0 2 16,0 0-2-16,0 0-1 0,-1 0 1 16,1 0-1-16,0 0 0 15,-1 0 0-15,4-3 0 16,0 1 0-16,-3-1 0 15,-1 0 0-15,-2 1 0 16,0-1 2-16,0 0-1 16,-1 1-1-16,-2-1-2 15,3 0 1-15,0 1 1 16,-1-1 2-16,4 0-3 16,-3 1-2-16,2-1 2 15,1 1 2-15,3-4 0 16,0 1-1-16,-4 2 1 15,1-2-1-15,-3 0 0 16,-1 5 0-16,-2-3 0 16,3 0 0-16,-3 1 0 15,-3-1 0-15,2 0 0 0,1 1 0 16,3 2 0-16,-3-3 2 16,-1-5-1-16,1 3-1 15,3 2-2-15,-3 1 1 16,-1-4 1-16,1 4 2 15,3-1-3-15,-3-2 0 16,-1 2 1-16,-2-2 0 16,0 0-3-16,0-3 2 15,0 2 1-15,2 1 2 16,4 0-1-16,-3-3-1 0,-3 0 1 16,-1 0-1-16,4 0 0 15,-3 0 0-15,-3-3 0 16,0 1 2-16,-1-1-3 15,-2-2 0-15,0 0 1 16,0-3 0-16,0 0 0 16,3 0 2-16,-4 0-1 15,-2 0 2-15,0-5-2 16,0 3-1-16,0-1 1 16,0 1-1-16,0-1-3 15,-1 3 2-15,1 3 1 16,-3-3 2-16,0-5-1 15,0 3 2-15,-3-1-2 16,3-2-1-16,-6 0 1 16,0 0-1-16,3-1 0 0,-4-9 2 15,1 2-1-15,-3 2 2 16,6 3-4-16,-9 0 0 16,6-2 1-16,-3-6 2 15,0 6-1-15,0 2 2 16,0 3-4-16,0-3 0 15,0 0 1-15,-3-2 2 16,0-1-1-16,-3-2-1 16,3 3 3-16,0-3 0 15,0-8-4-15,-3 0 1 16,3 2 0-16,-3-2 2 0,3 3-3 16,0-1 0-16,0 4 1 15,-3-1 2-15,3 0-1 16,-3 0 2-16,0-2-2 15,-3-1-1-15,3-7 1 16,-3 0 1-16,0 2-1 16,-3 3 2-16,3 0-2 15,0 3-1-15,0-1 1 16,0 6-1-16,0-3 2 16,-3 1 1-16,-3-1-1 15,0 0-2-15,3 3 1 16,-3-3-1-16,0 1 0 15,3 1 0-15,0 1 2 16,0 3 1-16,-3 2-6 16,1 0 0-16,-1 0 1 15,0 3 3-15,0 0 2 0,-6 3 1 16,3 2-2-16,0 2-2 16,-3 4-2-16,0-1-1 15,0 3-1-15,-2-2 0 16,-7 2 3-16,3 3 0 15,-6-1-2-15,3 1 2 16,0 0 1-16,-2-3 2 16,-1 2-1-16,-3-1-1 15,0 1 1-15,1-2-1 16,-4 3-3-16,-3 0 2 16,-3-1-1-16,1 1 0 0,2 0 4 15,-3 2 1-15,1-2-4 16,-1 2 1-16,0 1 0 15,-2-1 0-15,-1-2 0 16,-6 2 2-16,1 0-3 16,-1 1-2-16,0 2 4 15,1-3 3-15,-1 3-3 16,-2-3-3-16,-1 1 1 16,-3 2 0-16,-2-3-2 15,-4 3 2-15,1 0 1 16,-1 0 0-16,1 0 0 15,-4 0 2-15,10-2-3 16,-1 2 0-16,-6-3 5 16,1 0 5-16,-4 3-10 15,4 0-3-15,-1 0-1 0,1 0 3 16,-1-2 1-16,1 2 3 16,-4 0-1-16,4 2-1 15,-1-2-2-15,-2 3 1 16,5 0 1-16,1-3 0 15,-1 0 0-15,-2 2 2 16,-1 1-1-16,3 2-1 16,4-2 1-16,-4-1 1 15,7 1-3-15,-7 0 0 16,4-1 1-16,-4-2 0 16,0 3-3-16,1 2 2 15,5-2 1-15,-2 2 2 0,2-2-1 16,1-1-1-1,-1 1 1-15,6-3-1 0,-2 0-3 16,-4 3 0-16,0-1 2 16,7 1 2-16,-4 2 0 15,4 1-1-15,-1-4 1 16,0 4-1-16,4-6 0 16,-4 5 2-16,3-5-1 15,-2 3-1-15,-1-1 1 16,0 3-1-16,4-2 0 15,-1-3 0-15,3 3-3 16,-2-1 2-16,-1-2 1 16,3 0 2-16,1 6-1 15,-1-4-1-15,-6 1 1 16,1 0-1-16,-1-1 0 0,3 1 0 16,3-3-3-16,-2 3 2 15,-4-1 3-15,4-2 1 16,-1 6-4-16,3-4 1 15,-6-2-2-15,1 3 0 16,-4-1 2-16,7 4 0 16,2-4-5-16,3 1-1 15,3 0-17-15,4-1-5 16,5 1-65-16,6 2-29 16</inkml:trace>
  <inkml:trace contextRef="#ctx0" brushRef="#br0" timeOffset="35732.5968">8818 8109 84 0,'0'-5'33'0,"3"3"-18"0,0-4-2 0,0 4 14 0,0-1-4 15,0 0 1-15,-3 3-4 16,0 0-1-16,0 0-6 15,6 6 0-15,0 4-8 16,0 3 4-16,0 3 3 0,0 0-2 16,0 0 2-16,0 0-7 15,0-3-3-15,3-2-1 16,0-3 1-16,-3 0 1 16,0-3 1-16,-3 0 2 15,0-2 1-15,-3-3 1 16,0 0-4-1,0 0-1-15,0 0-1 16,0 0 1-16,0 0-4 16,9 0 0-16,0 0 3 15,-1 0 1-15,-2-3 3 16,0 1-3-16,3-1-2 16,0-2-3-16,0-1 1 15,3 1 1 1,0 0 0-16,0-1 0 0,0 1 2 15,-3 0 3-15,0 2 2 16,-3 1-6-16,0-1-2 16,-3 0 0-16,-1 3 0 15,-2-5 3-15,3 5 3 16,-3 0-4-16,0 0-1 16,0 0-2-16,0 0 0 15,0 0-18-15,0 0-9 0,0 0-43 31,0 0-51-31,0 0 29 0</inkml:trace>
  <inkml:trace contextRef="#ctx0" brushRef="#br0" timeOffset="36448.8878">8946 8160 116 0,'-14'0'46'16,"11"0"-24"-16,3 0-13 0,0 0 16 0,0 0 1 16,0-3 2-16,0 0-11 15,6-2-5-15,-1-3-7 16,1-2 3-16,0-6 4 0,0-8-4 16,0 0 0-16,3 0-2 15,0-2 1-15,3-1-2 16,3-10 0-16,0 3-1 15,3 0 0-15,0-3-2 16,5 0 1-16,10-1-4 16,-3-4 0-16,0 2 1 0,-1 3 0 15,4 0 2-15,6 3 3 16,0-3-2-16,-1-3-2 16,7 3 0-16,5 5-1 15,4 1-3-15,0 2 2 16,-4 5 1-16,1 3 2 15,-7 5-1-15,-5 3-1 16,-6 2 5-16,-6 3 1 16,-6 3-2-16,-4-1-3 15,-2 4 0-15,0-1 1 16,-3 0-23-16,0-2-11 16,3-3-52-16,0 3-43 15</inkml:trace>
  <inkml:trace contextRef="#ctx0" brushRef="#br0" timeOffset="45524.5911">10223 7014 112 0,'0'-3'44'0,"0"1"-24"16,3 2-6-16,-3 0 15 0,0 0-5 16,0 0-2-16,3 5-4 15,0 3-1-15,-3 5-9 16,3 8 4-16,-3 9 1 0,0 1-2 16,0 6-1-16,0 0-6 0,0-2-1 15,0 2-1 1,0-8 1-16,3-3-4 15,-3-10-2-15,0-3-14 0,0-2-4 16,0-6-123 0,-3-13 45-1</inkml:trace>
  <inkml:trace contextRef="#ctx0" brushRef="#br0" timeOffset="45704.409">10137 7186 180 0,'-3'-3'68'0,"6"3"-36"0,3 0-31 0,3-2 14 0,0-1-4 16,3 1 1-1,3-1-4-15,0 0 0 0,5 1-5 16,4-1-4-16,0 0 0 0,0 3-23 16,0 0-10-16,-4 0-50 15</inkml:trace>
  <inkml:trace contextRef="#ctx0" brushRef="#br0" timeOffset="46127.5983">10405 7202 116 0,'-12'0'44'0,"9"3"-24"0,-3-1-21 0,3 1 9 16,0 0 6-16,-3 2 5 15,0 3-5-15,3 5-3 16,0 3-6-16,0 2-4 16,3-2 0-16,0-2-4 0,3-1 2 15,3-3 1-15,0-2 2 16,0-2 1-16,0-4 3 16,0-2-8-16,0-2-3 15,0-4-2-15,-3-2-1 16,0-2 5-16,0-3 1 15,0-1 2-15,-3 1 0 16,0 2 0-16,0 1 0 16,0 5 8-16,0-1 7 15,0 4-3-15,0 2-2 16,0 0 1-16,3 8 3 0,0 5-4 16,3-3 0-16,0 1-6 15,0 0-3-15,3-1 0 16,0 1-1-16,-1-3-25 15,1-3-8-15</inkml:trace>
  <inkml:trace contextRef="#ctx0" brushRef="#br0" timeOffset="46614.9497">10625 7239 80 0,'-3'-11'30'0,"6"6"-16"0,-3 0 3 0,0 2 14 16,-3 3 6-16,0-2 4 16,0 2-20-16,-3 0-7 15,0 5-11-15,-6 3-5 16,-2 2 1-16,5 6 0 0,-3 3 3 16,3-3-1-16,3 0-1 15,6-3-4-15,9 3-2 16,0-3 5-16,0-8 2 15,0-2 1-15,0-3-2 16,-1-3 1-16,1-2-1 16,-3-3 0-16,0 0 2 15,-3-3-1-15,0 1 2 16,0-1 2-16,-3 1 2 0,0 2-3 16,0 0-1-16,0 2-3 15,0 4-1-15,0 2-1 16,6 8-2-16,-3 5 0 15,3 11 3-15,3 5 6 16,-3 0 5-16,0 0 12 16,-3-2 8-16,-3-1-2 15,-3-2 0-15,-6-3-4 16,-3 0-3-16,0-5-7 16,-6-3-4-16,-3-7-10 15,4-4-5-15,-1-2-19 0,0-2-8 16,6-4-38-16,3-2-15 15,6 0-11 1</inkml:trace>
  <inkml:trace contextRef="#ctx0" brushRef="#br0" timeOffset="47995.0338">10741 7205 88 0,'-3'2'33'0,"6"4"-18"0,-3 7 4 16,0-5 16-16,0 5-4 15,0 5-1-15,0-2-1 16,0 0-1-16,0-3-15 15,0-2-1-15,0-3 1 0,3 0-7 16,-3-3-1-16,0-5-1 16,0 0 2-16,0 0-3 15,0-2 0-15,0-4-1 0,0 1 1 16,0-3-2 0,0-3 2-16,3-2-4 0,-3 3-2 15,6-1-1-15,0 3 3 16,0 0-2-16,3 0 1 15,0 6 0-15,0 2 0 16,0 5 0-16,0 3 0 16,0 0 2-16,-3 2 2 15,0 1 1-15,0 0 3 16,-3-1-3-16,-1-2-2 16,-2 0 0-16,0 0 1 15,0-3-3-15,0-5-2 16,0 0-34-16,0 0-12 15,6 0-42-15,0-2-17 16,0-1 54-16</inkml:trace>
  <inkml:trace contextRef="#ctx0" brushRef="#br0" timeOffset="48447.2413">10956 7273 116 0,'0'-2'44'0,"0"2"-24"0,0-3-10 16,0 3 14-16,0 0 4 15,0 0 3-15,0 0-5 16,-3 0-4-16,0 0-12 16,0 3-6-16,-3 2-3 0,-3 0-1 0,3 3 2 15,0 3-1-15,0-1-1 16,0 1 1-16,3 0-1 16,0 4 0-16,3-1 2 15,3 2-3-15,3-3-2 16,3 0 2-16,0-13 0 15,6-3 1-15,-3-5 2 16,2 1-1-16,-5-4-1 16,3 0 1-16,-3-2 1 15,0 3-1-15,-9-1-1 16,0 0 3-16,0 1 0 16,-3 2 3-16,3 0 1 15,-3 3-3-15,0 5-3 16,0 0 0-1,3 5-1-15,0 3 0 0,3 0 0 16,6 2 0 0,0 1 0-16,0 2 2 15,0 0-3-15,0 3-2 0,3-2-7 16,-3-4-2-16,0 1-46 16,0-6-59-1,0 0 22-15</inkml:trace>
  <inkml:trace contextRef="#ctx0" brushRef="#br0" timeOffset="49029.9019">11090 7255 92 0,'-6'0'35'0,"9"5"-18"0,0 0-9 0,0 1 13 15,0-1 16-15,-3 3 12 16,2 3-13-16,1 2-6 15,0 0-15-15,0 3-5 16,0-3-4 0,0 3-4-16,-3-3-1 0,0-2 0 15,3-3-1-15,0-11 0 16,-3-5 0 0,0-2-9-16,3-4-4 15,-3-2 0-15,3 1 0 0,0-1 3 16,0 3 4-1,3 2 1-15,0 3 3 0,-3 3 1 16,3 2 3 0,-3 3 3-16,6 5 4 0,0 1-2 15,-3 2 1-15,0 0 4 16,-3-1 2-16,0 1-5 16,-3-2-1-1,0-1-2-15,-3-2-4 16,0-1-1-16,0-2 0 15,9-8-6 1,0-2-1-16,3-3-6 16,0-1-3-16,0 1 6 15,-1 2 5-15,1 1 1 16,0 5 1-16,0 2 4 0,0 3 1 16,0 5 10-16,0 8 3 15,-3 1 1-15,0-1 0 16,0 0-7-16,-3-2-4 15,0-1-3-15,0-2-3 16,0-2-15-16,0-1-5 16,0-3-45-1,3-2-62-15,0-2 27 16</inkml:trace>
  <inkml:trace contextRef="#ctx0" brushRef="#br0" timeOffset="49135.3258">11387 7279 160 0,'0'2'60'0,"3"1"-32"0,3 5-33 16,-3-3 10-16,3 1 8 15,3-1 6-15</inkml:trace>
  <inkml:trace contextRef="#ctx0" brushRef="#br0" timeOffset="49407.0383">11438 7310 316 0,'15'0'19'0,"0"-2"-7"0,-4-3-8 15,1-1-1-15,-3-2-2 16,-3 0 2-16,0-2-2 15,-3-1 2-15,-3-2-7 16,-3 2-1-16,0 3-3 16,-9 3 2-16,-3 2-1 15,1 3 2-15,-1 0 1 16,0 6 2-16,0 4-1 0,0 4-1 16,3 4 7-16,3-2 3 15,3 0 3-15,3 5 2 16,6 5-3-16,3-4 0 15,6-4-7-15,6-5-1 16,6 1 2-16,0-6 1 16,-1-3-26-16,1-5-11 15,0-5-60 1</inkml:trace>
  <inkml:trace contextRef="#ctx0" brushRef="#br0" timeOffset="49863.1133">11991 7244 124 0,'0'8'49'0,"0"5"-26"0,3 3-9 0,0-8 17 16,0 3-8-16,0-1-4 16,0 6-8-16,0-2-3 15,-3 7-4-15,0-5-1 16,3-6-19-16,-3-2-7 0</inkml:trace>
  <inkml:trace contextRef="#ctx0" brushRef="#br0" timeOffset="50064.7175">11965 7199 184 0,'-6'-2'68'0,"9"-1"-36"0,-3 0-40 16,0 3 12-16,0 0 2 16,3 0 4-16,3 0-5 15,0 0-3-15,0 0-1 16,-1 0-17-16,1-2-4 0,0 4-41 16,0 4-35-16,0-4 32 15</inkml:trace>
  <inkml:trace contextRef="#ctx0" brushRef="#br0" timeOffset="50394.3368">12113 7242 148 0,'0'-3'55'0,"0"6"-30"0,0-1 4 0,0-2 23 15,0 0-13-15,0 3-2 16,-5 0-16-16,-4 2-5 15,3 3-9-15,0-3-5 0,0 0-1 16,0 1-4-16,3-1 0 0,3 0-1 16,0 3 0-16,0 0 0 15,9 0 0-15,0 3 3 16,3 5 2-16,-1-3 0 16,-2 5 2-16,-3-2 2 15,0 0 2-15,-6-3 8 16,-3 1 4-1,-6-4-7-15,0-2-2 0,-2 0-17 16,2-3-8-16,0-2-45 16,0-3-21-16,0 0-29 15</inkml:trace>
  <inkml:trace contextRef="#ctx0" brushRef="#br0" timeOffset="51674.5428">12679 7220 124 0,'-6'0'49'0,"6"6"-26"0,0 2-18 0,0-3 11 0,0 6 2 15,0 4 1-15,0-1-4 16,3-1 1-16,-3 0-9 16,3-2-2-16,0-3 1 0,-3-3-3 15,0 0 0-15,0-5 5 16,0 0 5-16,0-2-5 15,-3-4 0-15,0-4-4 16,0-3-1-16,3-3-6 16,3 0 0-16,3-3 1 15,3 1 1-15,3 2-2 16,0 5 2-16,3 9-1 16,2-1 0-16,4 3 8 15,-3 5 4-15,-3 3 1 16,-3 5 1-16,0 1-4 0,-3 4-3 15,-3-2-2-15,0-3 0 16,0-2-2-16,-3-1 2 16,0-2-20-1,0-2-8-15,-3-6-29 0,0 0-13 16,6 0-16 0</inkml:trace>
  <inkml:trace contextRef="#ctx0" brushRef="#br0" timeOffset="52064.8685">12956 7207 160 0,'0'3'63'0,"3"2"-34"0,0 6-25 0,0-6 13 0,0 3 5 16,3 0 4-16,3 0-10 15,0 0-4-15,2-3-7 16,1 0-2-16,0-5 1 0,0 0 0 15,0-2 0-15,0-4-2 16,-3 1 1-16,-3-5-9 16,0 2-3-16,-3 0 0 15,-3-6 0-15,-3 4-5 16,-6 2-2-16,0 0 7 16,-12 8 4-1,3 5 4-15,3 1 1 16,1 2 2-16,2 2 5 15,3 3 4-15,3 3-2 16,3 3 0-16,3-3-3 0,3 0-1 16,9-3-3-16,6-3 1 15,-1-2-7-15,4-2 1 16,3-4-32-16,0-2-12 16,0-2-38-1</inkml:trace>
  <inkml:trace contextRef="#ctx0" brushRef="#br0" timeOffset="52287.168">13277 7202 132 0,'-18'-5'52'0,"15"5"-28"0,-14 2-11 0,11 1 19 16,-3 0-7-16,0 2 0 0,-3 0-8 16,0 3-2-16,0 3-9 15,3 2-2-15,3 5 0 0,3-2 4 16,3 0 3-16,6 0-6 15,3 3-3-15,3 4 1 16,12-7 0-16,0-8-23 16,-1-5-12-16,1-8-56 15,0-3-34 1,-9-6 52-16</inkml:trace>
  <inkml:trace contextRef="#ctx0" brushRef="#br0" timeOffset="52647.5155">13352 7234 132 0,'-6'2'49'0,"9"4"-26"0,3-1-27 0,-3 0 10 15,3 3 15-15,3-3 8 16,0 1-10-16,-1-4-5 16,10 1-9-16,-3-3 1 0,6-3 0 15,-3 1-7-15,-3-4-1 16,-3 1 2-16,-3-3 2 15,-3 3 0-15,-21-3-6 16,0 0 0 0,0 3 0-16,0 2-1 15,-3 3 4-15,0 3 2 16,3 2 0-16,1 3 2 16,2 3 2-16,3 2 2 0,3 0 1 15,3 0 0-15,3 1 2 16,6-1 1-16,3 3-8 15,3-3-3-15,-1 3-8 16,7 0-2-16,0-3-31 16,3-11-12-16,0-2-26 15</inkml:trace>
  <inkml:trace contextRef="#ctx0" brushRef="#br0" timeOffset="53022.119">13629 7197 116 0,'-3'-3'44'0,"3"3"-24"0,-3 0-6 0,3 0 15 15,0 3-1-15,-3-3 3 16,0 2-6-16,0 1-3 15,0 0-12-15,-3 2-2 0,0 0-1 16,3 0-3-16,0 1-3 16,0 2-3-16,3 0-1 15,0 2 2-15,3 3 0 16,3 1 1-16,0-1 2 16,-3 0-1-16,0-2 2 0,0-1 2 15,-3 1 2-15,0 2-1 16,-3-2-1-16,0-3-1 15,-3 0 2-15,0-3-14 16,-3-8-5-16,0-2-28 16,0 0-14-16,0-1-35 15</inkml:trace>
  <inkml:trace contextRef="#ctx0" brushRef="#br0" timeOffset="53363.1524">13783 7194 200 0,'-3'-3'77'0,"-3"3"-42"0,0 3-30 0,-2 0 17 16,-4 2-6-16,0 0 3 15,0 1-12-15,3 1-5 16,3 1-1-16,3 3-4 0,6 0 0 15,9 2 2-15,0 0 0 16,-3 0-2-16,0 1 2 16,0-1 1-16,-6-3 2 15,-3 4 10-15,-6-1 7 0,-3 3-8 16,-6-8-3 0,0-3-10-16,0 0-1 0,0-7-32 15,3 4-14-15,3-7-37 16,3-3-33-1,3 0 43-15</inkml:trace>
  <inkml:trace contextRef="#ctx0" brushRef="#br0" timeOffset="53759.9643">13873 7234 176 0,'-9'2'66'0,"3"1"-36"0,-3 2-26 16,3 1 15-16,0 4-2 0,0 1 1 16,-3 2-5-16,3 3-3 15,3-3-8 1,3 14-1-16,3-6-1 0,3-5 2 16,3-3 1-16,0-13 3 15,0 0-3-15,0-8-2 16,-3 0 0-16,0-3-1 15,0 1 0-15,-3-3 0 16,0 2 0-16,0 0 0 16,-3 3 0-16,0 3 2 15,0 3 3-15,0 2 4 16,3 5-2-16,-1 3-2 16,7 2-2-16,0 6 0 0,-3 3 0 15,6 2 1-15,0-5-5 16,-3-3 1-16,0 0-5 15,0-5-1-15,0-3-39 16,0-2-15-16,0-11-38 16</inkml:trace>
  <inkml:trace contextRef="#ctx0" brushRef="#br0" timeOffset="54082.7672">14007 7287 140 0,'0'2'52'0,"3"1"-28"0,0 8-17 0,0-4 15 16,-1 1 13 0,1 3 10-16,0 2-1 0,0 0-2 15,-3-2-23 1,0-3-3-16,0 0-1 0,0-3-6 0,0-5-3 16,0 0 3-1,0-5-3-15,0 0-1 16,0-3-5-16,0 0-2 15,0-3-2-15,0-2 3 16,0 0-2-16,3 2-1 16,0 1 0-16,3 2 0 15,0 0-2-15,0 2-1 16,0 4-25-16,0 2-9 16,0 2-14-16,0 1-4 0,3 2-32 31</inkml:trace>
  <inkml:trace contextRef="#ctx0" brushRef="#br0" timeOffset="54313.0166">14185 7263 176 0,'0'0'66'0,"15"0"-36"0,-3 2-31 16,-6 4 12-16,0-1 10 15,0 6 9-15,0-1-3 16,0 1-1-16,0-1-14 15,3 6-5-15,0 3-3 0,-4-3-2 16,1-3-2-16,3-3 1 16,-3-2 1-16,0 0-21 15,0-2-7-15,0-1-20 0,3-10-40 32,6-9-17-32,0 1 25 15</inkml:trace>
  <inkml:trace contextRef="#ctx0" brushRef="#br0" timeOffset="54500.5653">14447 7244 164 0,'0'-5'63'0,"-3"5"-34"0,0 3-19 0,0-1 20 15,-6 4-12-15,0 7 0 16,-9 5 10-16,1 11 3 16,-1 6-15-16,0 5 11 0,-3-3 5 15,3 2-10-15,0-2-4 0,3-5-11 16,4-3-5-1,2-2-39-15,-6-6-15 0,3-3-80 16</inkml:trace>
  <inkml:trace contextRef="#ctx0" brushRef="#br0" timeOffset="55229.8129">12658 7554 164 0,'-6'-3'63'15,"9"1"-34"-15,3-1-32 0,0 3 11 0,0-3 5 16,6 3 6-16,3-2-6 16,9-1-2-16,8 0-6 15,4 1-4-15,3-4 0 0,11 4-1 16,1-1 2-16,6 0-3 15,2 1 0-15,7-1 10 16,-1 1 5-16,7-1 0 16,-1 0 0-16,-3 3-6 15,-2 0-3-15,2-2 6 0,1 2 5 16,-7 2-4-16,-2-2-2 16,-1 0 3-16,-5 0 2 15,-3 0-2-15,-1 0 2 16,-2 0-8-16,5-2-2 15,1-4 1-15,-6 4 1 16,-4 2-6-16,-5 0-2 16,0-3 4-16,-1 3 5 15,-2-3 0-15,-3 3 1 16,-3 0-8-16,-4 0 0 16,-2 0-1-16,-3 0 2 15,-3 0-10-15,-6 0-4 16,-3 0-43-16,-3-2-16 0,-6 2-59 15</inkml:trace>
  <inkml:trace contextRef="#ctx0" brushRef="#br0" timeOffset="58489.1433">14956 7017 96 0,'0'0'35'0,"0"0"-18"0,0 0-2 0,0 0 13 16,0 0-4-16,0 0-2 15,3 5-1-15,-3 6 1 16,3 5-12-16,0 13 8 0,-3 2 2 16,0 4 1-16,0 2 2 15,0-3-2-15,-3-2-1 16,3-3-6-16,0-2-4 15,0-6-5-15,0-11-2 16,-3-2 3 0,3-3-1-16,-3-5 2 15,3-2-11-15,-3-6-2 16,3-3-6-16,3-2-3 16,0-3 4-16,3 0 2 0,6 3 0 15,0 0 3-15,3 8 4 16,3 2 1-16,2 3 1 15,1 5 0 1,-3 8 4-16,-3 1 2 0,-3-1 6 16,-6 3 3-16,-9-3 3 15,-3 6 3-15,-6 2-9 16,-3-3-2-16,-3-2-6 16,0-3-1-16,-2-5-19 15,2-2-9-15,3-9-16 16,3-2-7-16,6-11-60 15,9-3 12 1</inkml:trace>
  <inkml:trace contextRef="#ctx0" brushRef="#br0" timeOffset="58851.6606">15185 7255 176 0,'3'10'66'0,"3"-2"-36"0,-3 3-15 0,0-6 18 15,3 1-10-15,0-1 0 16,3 0-12-16,0 0-4 16,3-2-4-16,0-3 0 0,3-3 0 15,0 1-6-15,-4-3 0 16,-2-3-4-16,-3 0 0 16,0 0-1-16,-9 0 2 0,-9 0-3 15,0-3 1-15,-2 6 2 16,-1 2 1-16,0 1 0 15,-3 4 4-15,3 4 0 16,0 7 3-16,3 0 1 16,3 0 3-1,6 3 3-15,3 5 2 0,3 3-5 16,6 0-2-16,3-3-2 16,3-5 1-16,9-3-2 15,0-2-1-15,0-3-39 16,2-8-19-16,1-19-32 15</inkml:trace>
  <inkml:trace contextRef="#ctx0" brushRef="#br0" timeOffset="59084.7372">15510 7218 184 0,'-21'0'71'0,"18"0"-38"0,-6 2-30 0,3 1 17 15,-3 2-3-15,-3 3 1 16,0 6-7-16,0 1-4 16,0 1-4-16,4 3-5 0,5 5-1 15,3 2-1-15,6-2 3 16,2-3-5-16,7-5 0 16,0-3-35-16,6-5-13 0,3-5-29 15</inkml:trace>
  <inkml:trace contextRef="#ctx0" brushRef="#br0" timeOffset="59448.6498">15638 7265 156 0,'-12'-5'57'0,"9"5"-30"0,-6 3-18 16,3 2 16-16,-6 3-5 15,0 3 0-15,-3-1-9 16,0 3-4-16,6 6-4 15,4 5-5-15,5-6 1 0,0-2-1 16,8-3 0-16,1-2 2 16,3-3 0-16,0-5-9 0,3-9-2 15,-3-4-1-15,0-1 0 16,0 1 4-16,-3-4 5 16,-3 1 8-16,-3 2 7 15,3 4-2-15,-6-1 0 16,0 2 0-16,0 4 1 15,0 2-3-15,3 5 0 16,0 3-3-16,0 2 0 16,2 6-3-16,1 0-2 15,3-3 1-15,0 1-1 16,3-4-14-16,0-2-5 16,6 0-50-16,-3-5-48 15,0-11 36-15</inkml:trace>
  <inkml:trace contextRef="#ctx0" brushRef="#br0" timeOffset="59844.3873">15801 7268 148 0,'-3'3'57'0,"3"2"-30"0,0 6-23 16,3-3 15-16,0 0-7 15,0 2 1-15,3 1-8 16,0-3-3-16,0 0-1 15,3-3-1-15,0 0 2 0,-3 6-1 16,0-11 2-16,3 0-15 16,-3 0-7-16,3-3-6 15,0-2-2-15,0-1 6 0,0-1 5 16,-3-4 4 0,0 0 3-16,-1 1 6 15,-2-1 10-15,0 3 5 16,0 0 12-16,-3 3 7 15,0 2-10-15,0 1-2 16,0 2-5-16,0 5-1 16,3 3-7-16,3 3 5 0,0 2 4 15,3 0-7-15,0 3-2 16,9 5-4-16,0-2 1 16,-3-6-13-16,3-3-6 15,-1-2-73-15,1-13-33 16,-3-8 59-16</inkml:trace>
  <inkml:trace contextRef="#ctx0" brushRef="#br0" timeOffset="60127.0228">16191 7213 216 0,'-17'-6'82'0,"11"6"-44"0,3 3-36 15,0 0 17-15,-3 2-6 16,0 3 2-16,0 0-10 15,3 2-3-15,0 1-2 0,6 2-3 16,3 0 0-16,0 1-1 0,6-1 3 16,-1 5 0-1,-2-4 3-15,-3-1 3 0,0 5 2 16,-9-4 1-16,-3-1 0 16,-3-5 0-16,1 0 0 15,-4-11-9-15,0 0-1 16,0 1-27-16,0-6-10 15,3 0-31 1,3-3-51-16,3-2 28 16</inkml:trace>
  <inkml:trace contextRef="#ctx0" brushRef="#br0" timeOffset="60514.3758">16302 7255 192 0,'2'0'74'0,"1"5"-40"0,3-5-24 16,0 3 20-16,0-1-7 16,3-2-1-16,0 3-10 15,3-3-3-15,3 0-5 16,3-3-3-16,3 1 0 0,0-6 1 16,-1 3 3-16,-5-1-2 15,-3 1 0-15,-3-3-6 16,-3 0-2-16,-3 3-7 15,-3-3-3-15,-9 3-11 16,-9-3-6-16,0 0 10 0,-5 8 7 16,2 2 8-16,-3 4 4 15,3 4 0 1,0 6 1-16,3 3 11 0,6 2 3 16,4-3 3-16,5 6 1 15,8-3-6-15,7 6-2 16,6-6-2-16,9-3-1 15,6-7-8-15,3-3 0 16,-1-11-45-16,-2-10-21 16,-6-5-15-1</inkml:trace>
  <inkml:trace contextRef="#ctx0" brushRef="#br0" timeOffset="65394.5976">11688 7945 64 0,'0'-5'27'0,"3"3"-14"0,-3 2 9 0,0 0 17 15,0 0-7-15,0 5-1 16,0 3-9-16,3 5-2 16,0 11-5-16,0 2 1 15,0 6-9-15,0 5 2 0,-3 0 4 16,3 8-5-16,-3-5 0 15,0-9-2-15,0-4 1 16,0-6-2-16,3-8 2 16,-3-2 5-16,-3-22 2 15,0-2-7 1,0-3-11-16,0-8-2 16,0-2-5-16,0-3 0 0,3-11 3 15,3 3 5-15,3 3 0 16,3 2-1-16,3 3 3 15,2 5 0-15,4 6-2 16,3 2 0-16,0 5 2 16,3 8 0-16,-3 6 5 15,2 5 2-15,-5 5 4 16,-3 3 4-16,-6 0-4 16,-12 3 0-16,-3-4 0 15,-3 1 1-15,-6-2-14 16,-2-4-5-16,-4-2-13 15,0-3-1-15,0-2-22 16,3 0-7-16,3-3-4 16,6-8-34-1,3-8 18-15</inkml:trace>
  <inkml:trace contextRef="#ctx0" brushRef="#br0" timeOffset="65745.2107">11962 7948 144 0,'-15'8'55'0,"12"0"-30"0,0 5-27 0,-3-5 11 16,0 3 5-16,3 2 5 16,0 0-3-16,9-2-1 15,3-1-9-15,3 1-4 0,0-3-1 0,3-3 3 16,-1 0 5-16,1-5-3 15,0-5 2-15,-3 0-1 16,-3-6 3-16,-3 1 1 16,0-4 3-16,-6 1-1 15,-3 0 0-15,-3 0-3 16,-6 2-1-16,0 1-8 16,0 2 0-16,0 2-19 15,3 4-5-15,1-1-16 16,5 3-5-16,0 0-102 31,14-5 62-31</inkml:trace>
  <inkml:trace contextRef="#ctx0" brushRef="#br0" timeOffset="65962.6498">12155 7935 156 0,'-3'3'57'0,"3"2"-30"0,3 3-25 0,0-3 14 16,0 3 5-16,0 0 5 15,-3 5-10-15,3 0-4 16,0 3-7-16,0 0-4 0,0-3 2 16,-3-2-15-16,3 0-5 15,-3-4-31-15,0-1-55 16,3-1 12-16</inkml:trace>
  <inkml:trace contextRef="#ctx0" brushRef="#br0" timeOffset="66340.2289">12247 7945 140 0,'-3'6'52'0,"6"-1"-28"0,-3 3-26 15,0-3 11-15,0 3 9 16,0 0 6-16,0 3-8 0,0-1-2 16,3-2-8-16,-3 0-4 0,0-3-1 15,0-5-1-15,0 0 2 16,3-5-12 0,0-3-3-16,3 0-3 15,0-2 2-15,3-1 3 16,0-2 5-16,0 2 3 15,0 3 2-15,3 3 3 16,0 5 10-16,3 3 7 16,0 5-1-16,-1 2 1 15,-2 6-4-15,-3 0-1 16,-3 0-11-16,0 0-1 16,0-3-2-16,0-2 0 0,0-3-29 15,-3-3-13 1,3-3-42-16</inkml:trace>
  <inkml:trace contextRef="#ctx0" brushRef="#br0" timeOffset="66568.2806">12512 7736 216 0,'-3'0'82'0,"6"3"-44"0,0 0-49 16,-3 2 11-16,3 3 3 15,0 5 5-15,0 11 8 16,-3 2 2-16,3 6-9 16,-3 0-5-16,0 0-1 0,0-3-2 15,0-3-1-15,3-2-13 0,-3-5-4 16,0-4-147 0,0-7 58-1</inkml:trace>
  <inkml:trace contextRef="#ctx0" brushRef="#br0" timeOffset="66780.2727">12450 7834 200 0,'0'-2'77'0,"6"-9"-42"15,0 3-34-15,0 8 16 0,0-2-5 16,3-1 3-16,0 3-13 15,8-3-5-15,1 3 1 16,0 0 0-16,0 0 4 0,0 0-39 16,0 8-16-16,0-10-34 15</inkml:trace>
  <inkml:trace contextRef="#ctx0" brushRef="#br0" timeOffset="67134.1497">12655 7922 128 0,'-6'5'49'0,"12"3"-26"0,0 0-23 0,0-6 10 16,0 1 5-1,3 0 4-15,3-1 0 16,0-2 0-16,0 0-10 16,0-2-5-16,0-1-1 0,-1-2 0 0,-2 0 1 15,-3-3 2 1,-3 0-8-16,-3 0-3 15,-3-6 0-15,-3 4 1 16,-3 2-5-16,-2 8 1 16,-1 5 2-16,0 1 1 15,0 4 3-15,0 1 1 16,0 2 3-16,3 3 3 16,3 0 2-16,3 2 1 15,3 1-4-15,6-3-3 0,3-3 0 16,3-3 1-16,0-2-14 15,3 0-5-15,3-8-31 16,-1-8-42 0,7-5 18-16</inkml:trace>
  <inkml:trace contextRef="#ctx0" brushRef="#br0" timeOffset="67435.8035">12867 7906 116 0,'-3'13'44'0,"6"-5"-24"0,0 13-8 16,0-10 16-16,-1 2-3 16,1 0 3-16,0 3-10 0,0-3-3 15,0-2-8 1,-3-1-1-16,0-2 1 0,3-2 3 0,-3-4 4 16,0-2 3-16,0-2 2 15,0-4-6-15,0-2-3 16,0-2-3-16,3-3 0 15,3-3-6-15,3 0-1 16,0 0-5-16,6 3 1 16,3 2 0-16,3 6-1 15,0 0 1-15,-4 2 3 16,1 0-24-16,0 3-11 16,-3-2-67-1</inkml:trace>
  <inkml:trace contextRef="#ctx0" brushRef="#br0" timeOffset="67861.1717">12069 7739 252 0,'0'3'93'0,"0"-3"-50"0,0 2-61 0,0-2 9 16,3 3-68-16,-3-3-52 15,12-5 40-15</inkml:trace>
  <inkml:trace contextRef="#ctx0" brushRef="#br0" timeOffset="70251.383">13507 7681 120 0,'0'0'46'0,"0"0"-24"0,0 3-21 0,0-3 8 15,0 5 3-15,0 8 5 0,0 8 11 16,0 6 4 0,0 7-16-16,0-2-7 0,0-3-2 0,0 3-4 15,0-6-2-15,2-5 0 16,-2-2 1-16,0 2-25 15,3-3-12-15</inkml:trace>
  <inkml:trace contextRef="#ctx0" brushRef="#br0" timeOffset="70739.1442">13396 7869 184 0,'-3'-6'68'0,"6"-4"-36"0,6 2-35 0,-6 5 13 16,3 1-7-16,6-4 0 15,3 1-1-15,0 0-2 16,0-1 1-16,3 4-1 0,0-1 0 16,2 1-27-16,1-1-11 15,-3 0-23 1,0 1-23-16,-6-1 32 15,0 3 98 17,-9 11-7-32,-3 4 1 15,-3-1-9-15,-3 1-6 0,0 4-8 16,0 2-2 0,0-2-7-16,3 2-3 0,3 0-2 15,6 0 0-15,3-2 0 0,3-6 7 16,3-5 6-16,2-3 1 15,1-7-1-15,0-4-2 16,0-4 1-16,-3-4-2 16,-3-1 2-16,-9 1 3 15,-6 1 1-15,-3-5-2 16,-3 2 0-16,-3-3-9 16,0 6-5-16,-3 5-16 15,3 3-4-15,0 10-24 16,4 0-11-16,2 1-57 15,9-1-25 1,2-2 71-16</inkml:trace>
  <inkml:trace contextRef="#ctx0" brushRef="#br0" timeOffset="71094.514">13974 7919 160 0,'-6'8'63'0,"6"5"-34"0,3 3-25 16,-3-8 13-16,0 3-4 15,0 2 2-15,3 3-8 16,-3 0-2-16,3-3-3 16,0-3-4-16,0-2 1 0,0 0-59 15,0-2-53 1,3-9 34-16</inkml:trace>
  <inkml:trace contextRef="#ctx0" brushRef="#br0" timeOffset="71398.8053">13950 7721 240 0,'0'-8'90'0,"0"5"-48"0,3 0-49 0,0 3 14 16,0-2-12-16,3-1-1 15,3-2-22-15,3-1-8 16,3 1-24-16,0 0-10 16,2 0 24-16,-2 2 12 15,-3 0 49-15,-3 3 22 16,0 6 9-16,0 4 3 16,-3 6-19-16,-3 8-7 15,0 13-10-15,0 0-3 0,0 0-6 16,0 0 2-16,0-3 0 0,0 1 0 15,-3-9-1-15,3-2-8 16,-3-3-2-16,0-5-69 16,3-3-47-1,-3-7 43-15</inkml:trace>
  <inkml:trace contextRef="#ctx0" brushRef="#br0" timeOffset="71590.6088">14007 7900 252 0,'-6'-2'93'0,"12"2"-50"0,3-3-48 0,-4 3 15 16,7-2 3-1,6-4 3-15,3 1-5 0,6 0-2 16,3-1-5-16,-1 1-1 0,-2 0 1 16,-3-1-33-16,-3 1-15 15</inkml:trace>
  <inkml:trace contextRef="#ctx0" brushRef="#br0" timeOffset="75353.6714">14554 7842 88 0,'0'0'33'0,"3"0"-18"0,-3 3-18 16,3 10 63 0,0 0-19-16,-3 1-7 15,3 1-7-15,0 1-16 16,0 0-2-16,0-3-2 0,0-2-6 16,0 0 0-16,0-3-8 15,-3-3 0-15,0-5-43 16,0 0-57-1,0 0 21-15</inkml:trace>
  <inkml:trace contextRef="#ctx0" brushRef="#br0" timeOffset="75556.1346">14563 7734 184 0,'-3'-6'68'0,"3"6"-36"0,3-2-29 0,-3 2 15 0,0 0-11 16,0 0-2-1,0 0-21-15,3 0-9 16,3 2-51-16,0 1-21 0,0 2 43 16,3 1 22-16</inkml:trace>
  <inkml:trace contextRef="#ctx0" brushRef="#br0" timeOffset="75943.2451">14721 7824 120 0,'-3'2'46'0,"3"-2"-24"0,-3 3-10 16,0 0 16-16,0-1 4 0,-3 1 3 16,0 8-11-16,0-1-1 15,-3 1-14-15,6-6-5 0,3 3-3 16,0 0-6-16,6 0 1 16,0 2 2-16,6 4 3 15,0-1 0-15,0 0-1 16,-3 0 5-16,0-2 4 15,-3-1 1-15,-6 1 4 16,0 0-5-16,-3-6-3 16,-3-2-3-16,-3-3-3 15,0 0-32-15,0 0-16 16,0 0-40-16,3 0-30 16,3 0 49-16</inkml:trace>
  <inkml:trace contextRef="#ctx0" brushRef="#br0" timeOffset="76745.3038">15060 7903 124 0,'0'3'49'0,"0"-1"-26"0,3 6-20 16,-3-2 12-16,0 4 2 16,0 6 4-16,0 11 4 15,3-1 2-15,0 0-14 16,-3 4 3-16,3-4 4 0,-3 0-11 16,0-2-5-16,0-5 0 15,0-3-1-15,0 0-1 16,0-6-2-16,0-2-2 15,0-3 1-15,-3-2 1 16,0-6 2-16,0-5 1 0,0-5 3 16,0-5-1-1,0-1 2-15,0-10-4 0,0 3 0 16,0-1-1 0,3 3 1-16,3 1-4 0,0-1 0 15,3 3 5-15,6-6 5 16,3 3-3-16,3 6-1 15,0 5-2-15,0 2-3 16,3 8 5-16,-4 6 1 16,1 5 2-16,-6 2 2 15,-3 4-3-15,-3-1-2 16,-6 0 0-16,-3 0-1 16,-3-2-7-16,-3 0 0 15,0-4-15-15,-3-1-5 0,3-4-17 16,0-2-7-16,1-2-17 15,2 2-51 1,3-3 20-16</inkml:trace>
  <inkml:trace contextRef="#ctx0" brushRef="#br0" timeOffset="77163.4362">15352 7882 172 0,'-6'-5'66'0,"3"10"-36"0,0-8-29 0,0 3 16 16,-3 3-2-16,-3 0 3 16,-3 2-10-16,-3 3-2 15,4 2-4-15,-1 4-4 0,3 2 1 16,3-1 1-16,3 4 0 16,3-3 2-16,9 0 1 15,3-6 3-15,0-2 1 16,-1-3-3-16,1-7-1 15,0-6 1-15,-3 0 0 16,0 0 0-16,-3-3 2 16,0 1 1-16,-3-1 1 15,0 1 0-15,-3-1 0 16,0 3 2-16,0 3 1 16,0 2-5-16,0 3-2 15,0 0-2-15,6 8-2 0,0 3-2 16,0-1 1-16,0 1-1 15,3 2-2 1,0-2-6-16,0-1-4 0,-1-2-23 16,1 0-11-16,0-10-24 15,0 2-38 1,0-6 30-16</inkml:trace>
  <inkml:trace contextRef="#ctx0" brushRef="#br0" timeOffset="77478.9964">15492 7924 140 0,'-3'0'55'0,"6"3"-30"0,0 5-25 0,0-3 13 16,0 3 11-16,0 0 7 15,3 3-5-15,-3-3-3 16,0-1-5-16,0 4-1 16,0 0-7-16,-3-11-2 15,0 0 0-15,0 0 0 16,0-3-4-16,0 0-3 15,0-2 2-15,0-3 2 16,0-2-9-16,3-1-4 16,3-2 4-16,3 0 1 15,-1-1 0-15,4 4 0 16,0 2 2-16,3 5 2 16,0 0-7-16,0 3-3 15,-3 3-13-15,0 0-4 16,-3-1-24-16,0 1-8 0,-3-3-18 15</inkml:trace>
  <inkml:trace contextRef="#ctx0" brushRef="#br0" timeOffset="77710.0417">15784 7681 204 0,'0'5'77'0,"3"6"-42"0,0 7-39 16,-3-2 13-16,3 0 4 0,-1 16 6 16,-2-3-6-16,3 3-2 15,-3-1-6-15,0-4-2 16,0 2 1-16,0-3-5 0,0 1-1 16,0-6-37-16,0-10-16 15,0-1-41 1</inkml:trace>
  <inkml:trace contextRef="#ctx0" brushRef="#br0" timeOffset="77928.6658">15659 7837 240 0,'3'0'90'0,"3"-3"-48"0,14-10-51 0,-2 8 14 0,6 2 8 15,3 1 8-15,3-1 1 16,2-2 1-16,1-1-12 16,0 1-13-16,3 0-4 0,-4-1-44 15,-5 1-19-15,-6 0-40 16</inkml:trace>
  <inkml:trace contextRef="#ctx0" brushRef="#br0" timeOffset="78999.8419">11792 8493 132 0,'0'-3'52'0,"0"14"-28"0,-3-6-8 16,3-7 18-16,-3 4-5 16,0 1-2-16,-3 0-15 15,-3 2-8-15,0 3-2 16,0 5-5-16,0 6 0 0,3 4-1 16,1 1 3-16,5 0 2 15,5 3 2-15,4-9-1 0,3 3-2 16,3-10 5-16,0-3 4 15,0-11 1-15,0-2 2 16,0-3-4-16,-3-3 0 16,-3-2 4-16,-3 0 2 15,-4 0 6-15,-4-3 2 16,-4 2 0-16,-3 1-2 16,-3 3-10-16,3 2-6 15,0 0-19-15,0 3-7 16,3 2-27-16,6 0-9 15,3 1-37 1,6-1-35-16,9 0 51 0</inkml:trace>
  <inkml:trace contextRef="#ctx0" brushRef="#br0" timeOffset="79263.545">12140 8393 176 0,'-3'-16'68'0,"-9"8"-36"0,6-3-18 16,3 9 20-16,-5-4 7 16,-1 1 7-16,0 2-22 15,0 1-7-15,0 7-12 16,0 6-7-16,0 7-3 0,0 9-3 16,3 4 1-16,0 9-2 15,6 0 0-15,0-1 1 0,3-2 4 16,0 0-6-16,0-5 1 15,0-8-28-15,-3-5-12 16,0-6-30 0,-3-3-39-16,0-10 36 15</inkml:trace>
  <inkml:trace contextRef="#ctx0" brushRef="#br0" timeOffset="79426.1961">11905 8554 220 0,'0'-3'82'0,"3"3"-44"0,15-5-44 0,-9 5 14 0,6 0-7 16,3-3 2-16,5 1-9 16,4-1-1-1,3 3-45-15,3 0-18 0,-3 0-6 16,-1 5-2-16</inkml:trace>
  <inkml:trace contextRef="#ctx0" brushRef="#br0" timeOffset="79880.6515">12509 8535 160 0,'-6'-2'60'0,"6"2"-32"0,0 0-2 0,0 0 23 16,-3 0-15-16,-3 2-5 15,-2 4-15-15,-1-1-6 16,0 0-5-16,3 1-5 0,3-1-1 15,3 3-1-15,3 0 3 0,3 2-5 16,3 1 0-16,8 2 0 16,7 0 2-1,-6 3 4-15,-3-5 2 0,-3-1 4 16,-3 1 1-16,-9 2 1 16,-9-2 2-16,-3 5-3 15,-3-6-2-15,-3-2-7 16,0-8-1-16,4-5-23 15,-1 0-11-15,3-1-31 16,3-2-52 0,6-2 25-16</inkml:trace>
  <inkml:trace contextRef="#ctx0" brushRef="#br0" timeOffset="80127.4071">12688 8398 180 0,'0'0'68'0,"0"3"-36"0,3 2-31 0,0 0 16 15,0 6-2-15,-3 7 0 16,3 1 1-16,-3 5 0 16,3 2-8-16,0 3-3 0,0 0-1 15,0-2-2-15,-3-4 1 16,0 4-11-16,0-6-2 15,0 3-61 1,0-6-59-16</inkml:trace>
  <inkml:trace contextRef="#ctx0" brushRef="#br0" timeOffset="80342.7905">12581 8522 208 0,'18'0'77'0,"-12"-13"-42"0,6 16-21 15,-1-3 20-15,4 0-13 16,6 0-2-16,3 0-20 16,0 2-9-16,0-2 5 0,2-2-36 15,-2 2-12-15,-3 2-44 16</inkml:trace>
  <inkml:trace contextRef="#ctx0" brushRef="#br0" timeOffset="80677.2792">12846 8596 144 0,'0'27'55'0,"3"-6"-30"0,-3 0-5 0,0-13 19 0,0 5-13 16,0-2-4-16,0-1-7 15,0 1-2-15,0-6-7 16,0 1 5-16,0-6 2 0,0 0-4 16,-3-11-5-1,0-2-3-15,0-3 0 16,0 0 1-16,6-2-3 15,3 2 0-15,0-3-1 16,0 6 0-16,3 2 0 16,-1 3 0-16,1 3-16 15,0 2-5-15,0 1-24 16,0 2-10-16,0 2-28 16</inkml:trace>
  <inkml:trace contextRef="#ctx0" brushRef="#br0" timeOffset="81021.4724">12956 8604 152 0,'-3'8'57'0,"6"3"-30"0,-3 7-32 0,0-10 12 16,0 3 14-16,3 5 8 16,0 2-3-16,3-2-3 15,0-3-13-15,3 1-9 0,0-7-1 16,2-7 0-16,1-2 2 15,0-9-1-15,0 1-1 16,0-4-2-16,-3-1-1 0,0-1 2 16,-3-3 0-1,0 3 3-15,-3 0 3 0,0 6 7 16,0 2 2-16,0 3-5 16,0 2-1-16,-3 3-4 15,3 5-1-15,0 3-3 16,3 3-1-16,0 5-6 15,0-6 0-15,2 1-24 16,1-3-9-16,0-3-21 16,0-2-45-1,3-3 22-15</inkml:trace>
  <inkml:trace contextRef="#ctx0" brushRef="#br0" timeOffset="81245.6603">13304 8551 176 0,'-9'-10'68'0,"-6"10"-36"0,3 0-24 0,6 2 18 16,-2 4-15-16,-4 2-6 16,0 2-6-16,0 6 0 15,0 3 1-15,3-1 0 0,3 3 0 16,6 8 0-16,6-5 0 16,3-3-3-16,6-2 0 15,6-6-5-15,2-5 0 16,1-11-14-16,6-7-3 15,-6-6-22 1,6-3-39-16,2-2 17 16</inkml:trace>
  <inkml:trace contextRef="#ctx0" brushRef="#br0" timeOffset="81445.8584">13471 8345 144 0,'-6'5'55'0,"-6"1"-30"0,18 7-21 15,-3-3 13-15,0 6 9 16,0 5 6-16,0 6-5 16,3 5-2-16,0 2-14 15,0 0-7-15,0 6 0 0,0 2-1 16,-3-2 1-16,0-5-22 16,-1-9-8-16,1-8-73 15</inkml:trace>
  <inkml:trace contextRef="#ctx0" brushRef="#br0" timeOffset="81655.9651">13319 8514 248 0,'6'-2'93'0,"6"-6"-50"0,9 5-37 0,-9 6 20 15,8-6-5-15,7 6 2 16,3-1-13-16,3-2-3 16,-1-2-5-16,-2-1-46 0,-3-8-17 0,-6 1-58 15</inkml:trace>
  <inkml:trace contextRef="#ctx0" brushRef="#br0" timeOffset="82614.0857">14033 8575 108 0,'0'-2'44'0,"0"2"-24"0,3-3-10 0,-3 3 14 16,0-3 2-16,-3 1 4 16,-3-1-5-16,0 3-1 15,-2 0-13-15,-7 3 0 0,-6 2 2 16,3 5-12-16,0 6-2 16,3 3-2-16,3 7-2 15,3 1-1-15,6-1 1 16,3 1 3-16,9-9 1 15,6-2 7-15,0-5 4 16,3-6 1-16,0-10 3 16,-3-9-7-16,0-4-2 15,-1-3-1-15,-2-3 0 16,-3-3-2-16,-3 1 1 16,-3-6-2-16,-3 1 2 15,-3-1-2-15,0 5 2 16,0 3 0-16,0 6 3 0,0 2 1 15,0 6 1-15,3 4-9 16,0 4-1-16,0 2-2 16,3 10 2-16,3 6 1 15,3 5 3-15,0 6-1 16,0 4 2-16,0 1-4 16,3-3 0-16,-3 11-4 15,0-8 1-15,-3-6-18 16,3-5-6-16,-3-5-34 15,6-5-59 1</inkml:trace>
  <inkml:trace contextRef="#ctx0" brushRef="#br0" timeOffset="83018.2617">14236 8586 176 0,'-6'0'66'0,"9"2"-36"0,0 1-35 16,3 2 40-16,0 1-1 16,3 2-3-16,3-1-2 15,-1 1-16-15,1-2-3 0,6-1-3 16,0-5-3-16,0 0-1 16,-3-5-1-16,0-1 1 15,-3 1-2-15,-3-3 2 0,-4 0-4 16,-5 0-2-16,-3 0-7 15,-8 0-4-15,-1 1-3 16,-3 1 0-16,0 4 7 16,0 2 3-16,0 2 2 15,0 4 1-15,3 1 0 16,3 4 3-16,3 2 2 16,1 3 2-16,5 3 10 15,2-1 3-15,4 6-5 16,3-5-4-16,0-1-7 15,3-5-2-15,0-2-17 16,9-3-7-16,3-3-36 16,0-10-56-16,2-11 20 15</inkml:trace>
  <inkml:trace contextRef="#ctx0" brushRef="#br0" timeOffset="83298.2637">14682 8369 168 0,'-15'-19'66'0,"0"17"-36"0,-8-1-4 0,17 6 23 0,-3-3-24 16,0 5-9-16,0 0-15 15,0 6-3 1,0 2 0-16,0 3 3 0,3 10 2 0,3 1 7 15,3 2 4-15,3 3-7 16,0-1-2-16,3-1-3 16,0-4 1-16,0 3-15 15,-3-2-5-15,-3-9-37 16,0 3-38 0</inkml:trace>
  <inkml:trace contextRef="#ctx0" brushRef="#br0" timeOffset="83519.6829">14441 8565 208 0,'-3'-3'79'0,"6"3"-42"0,3-3-43 0,0 3 14 16,0 0 13-16,6 0 10 15,3 0-4-15,3-2-3 16,3 2-14-16,2-3-11 0,7 0-4 15,-3 3-23-15,0 0-8 16,-4 0-37 0,-5 0-54-16,0 3 31 15</inkml:trace>
  <inkml:trace contextRef="#ctx0" brushRef="#br0" timeOffset="83695.3284">14751 8554 220 0,'-3'5'85'16,"3"-2"-46"-16,3 8-50 0,0-4 11 0,-3 7 3 16,-3-1 7-16,3 0-2 15,0 3 0-15,0-3-4 16,0-2-23-16,0-3-9 0,0-3-68 16</inkml:trace>
  <inkml:trace contextRef="#ctx0" brushRef="#br0" timeOffset="83847.5311">14712 8528 192 0,'0'-3'74'0,"3"0"-40"0,3 3-60 0,-3 0 3 15,3 0-33-15,0 3-12 16,0-3 16-16,0 3 8 15</inkml:trace>
  <inkml:trace contextRef="#ctx0" brushRef="#br0" timeOffset="84175.6406">14837 8620 188 0,'0'27'71'0,"3"-14"-38"0,-3 3-32 0,0-6 14 15,0 1 7-15,0-3 8 16,0 0-11-16,0-3-5 15,0-2-9-15,0-3-6 0,0 0-2 0,0-8-3 16,0-3 1 0,0-2 1-16,9-3-1 15,0 0 1-15,3 0 0 16,-3-2 3-16,3 7-2 16,0 3 1-16,-1 3 8 15,1 2 4-15,0 6-1 16,0 2 2-16,0 3 0 15,-3 3 3-15,0 5-5 16,-3-3-1-16,0-3-9 16,-3 6-1-16,-3-2-29 15,3-4-9-15,-3-2-134 16,0-8 68 0</inkml:trace>
  <inkml:trace contextRef="#ctx0" brushRef="#br0" timeOffset="84386.3832">15075 8607 208 0,'9'5'79'0,"-6"3"-42"0,0 11-34 0,0-11 17 16,-3 2-1-16,0 6 3 15,0-3-12-15,0 1-3 16,0 1-27-16,0-1-12 0,0-4-41 15,0-10-49 1,6-2 32-16</inkml:trace>
  <inkml:trace contextRef="#ctx0" brushRef="#br0" timeOffset="84553.8117">14998 8453 260 0,'-9'0'99'0,"12"0"-54"0,6-2-94 16,-3-1-3-16,3 1 7 15,6-4 8-15,2 1-28 0,1-3-14 16,3 0 36-16,3-3 21 16</inkml:trace>
  <inkml:trace contextRef="#ctx0" brushRef="#br0" timeOffset="84714.2062">15236 8361 212 0,'0'13'79'0,"3"-8"-42"0,0 17-41 0,-3-9 15 16,3 5 1-16,-3 6 2 15,0 5-3-15,0 6 1 16,0-1-7-16,0 3-1 0,0 0 0 16,0 0-22-16,0-10-10 15,0-6-59 1,-3-5-41-16,3-6 49 0</inkml:trace>
  <inkml:trace contextRef="#ctx0" brushRef="#br0" timeOffset="85033.8621">15138 8559 252 0,'3'-2'93'0,"0"2"-50"0,3 0-39 16,-3 0 21-16,3 0-14 15,2 0-1-15,4 0-19 16,0-3-7-16,3 0 8 16,6 1-29-16,3-1-10 0,-3 3-40 15,-1-3-30 1,-2 3 48-16,-3 0 164 31,0 14-28-31,-3 2-4 16,0 2-33-16,-3 3-14 15,-3-2-8-15,0-1-3 16,0 1-2-16,-3-3-16 16,0-6-6-16</inkml:trace>
  <inkml:trace contextRef="#ctx0" brushRef="#br0" timeOffset="85211.5212">15373 8453 256 0,'-6'0'96'0,"9"14"-52"0,3-22-58 15,0 13 14-15,0-5-6 16,3 0 1-16,3 0-26 16,-1-3-9-16,4 9-33 15,0-1-14-15,-3 0 27 16,3 1 12-16</inkml:trace>
  <inkml:trace contextRef="#ctx0" brushRef="#br0" timeOffset="85465.6504">15492 8636 140 0,'-6'29'55'0,"6"-18"-30"0,3 2-18 0,0-2 13 16,3 4 3 0,3-1 3-16,6-6-5 0,0-1-2 15,-1-9-11 1,1-6-1-16,0-3 0 0,0 1 5 0,-3-3 5 15,-3-3 2-15,-3-3 1 16,-3 1-5-16,-6-6-1 16,-3 5-2-16,-6 3 2 15,0 1-1-15,-3 4 0 16,0-2-25-16,0 7-9 16,4-2-28-16,2 6-9 15,3 2-35 1,3 0-38-16,6 0 48 15</inkml:trace>
  <inkml:trace contextRef="#ctx0" brushRef="#br0" timeOffset="85779.9642">15694 8541 212 0,'6'8'79'0,"3"0"-42"0,9 13-39 16,-12-11 14-16,6 1 0 15,-3 0 3-15,-3-1 5 16,0 1 4-16,-3-1-12 15,0-4-5-15,0-4-2 0,-3-2-1 16,0 0 0-16,3 0 0 16,0-5 2-16,0-3-3 15,0-5-2-15,3-3-7 16,2 0-1-16,7 3-2 0,0 0 1 16,3-1 2-16,0 9 4 15,3 2 3 1,0 6 4-16,-1 5 7 0,4 5 4 15,-6 3-6-15,-3 0-1 16,-3-3-14-16,-3 0-4 16,0 1-42-16,-3-6-19 15,0-3-41 1</inkml:trace>
  <inkml:trace contextRef="#ctx0" brushRef="#br0" timeOffset="88580.3233">11515 8094 56 0,'0'0'24'0,"0"0"-12"0,-3 0-1 0,3 0 12 0,0 0-10 16,0 0-2-16,-3 0-5 15,3 0-1-15,-3 0-3 16,0 0 1-16</inkml:trace>
  <inkml:trace contextRef="#ctx0" brushRef="#br0" timeOffset="94040.0599">11494 8072 64 0,'-3'-2'24'0,"3"4"-12"0,0-2-14 0,0 0 6 0,0 0-3 15,0 0-1-15,0 6-2 16,0-1 1-16,-6 0 3 16,3 3 3-16,-2 0 2 15,-4 0 3-15,0 0 1 16,0 3 1-16,0-1-6 15,0 1-2-15,0-1 2 16,0 6 1-16,-3-2-3 16,0-1-3-16,0-3 2 15,0 1 0-15,-3-1-1 16,1 4 1-16,2 4-2 16,0 1-1-16,0-3 1 0,0 0 1 15,0-1 1-15,0 1 1 16,-3-3-5-16,0 3 1 15,1-2 0 1,-1-1 0-16,0 0 0 0,0-2 2 16,0-1 1-16,0 1 1 15,0-1 0-15,-3 1 0 16,1 0-2-16,-1-1 1 16,0 1-2-16,0-1-3 0,0 1 1 15,0-1 3-15,-3 1 1 16,1 2-1-16,-4 1-2 15,-3 1-2-15,3 1 1 16,3 0 3-16,0 0 1 16,1-3-1-16,-1 0-2 0,0 3 1 15,0-2 1-15,0 1-1 16,3 1 2-16,1 0 0 16,-1 0 1-16,0 0-2 15,0-3 1-15,-3 0-2 16,0 1-1-16,0-1 1 15,1 0 1-15,-1-2-1 16,-3 2 2-16,0 0-2 16,-3 0 2-16,1 1-2 15,2-4-1-15,0 1 3 16,0-1 0-16,0-2 3 16,1 0 1-16,-1 3-3 15,-3-3-1-15,0 0 1 0,-3 2 2 16,1 1-3-16,2-3 0 15,-6 2 1-15,3 1 0 16,-2 0-2-16,-1-1-2 16,0 1 1-16,3-1-1 15,1 1-3-15,-1-1 2 16,0 4 1-16,-3-4 0 16,4 3 2-16,-4-2 1 15,-3 0-4-15,3-1-1 16,1 6 1-16,-1-3 2 15,-3 1 0-15,0-4-1 16,1 1 1-16,2 2-1 16,-3 0 0-16,-8 0 0 0,2 3-3 15,-3-5 2-15,10 5 1 16,-1-6 2-16,3 4-1 16,3-4 2-16,-2 3-2 15,-1-2-1-15,-3-3 1 16,3 0-1-16,1 0 0 15,2 2 2-15,-3-2-3 16,3 3 0-16,1-1 1 16,-1 1 0-16,0 0 0 15,0-3 2-15,3 2-3 16,4 1 0-16,-1-1 3 16,0 1 1-16,0-1-4 15,-3 1 1-15,1 0 0 16,2-1 2-16,0-2 3 0,3 3 2 15,3-6-3-15,-3 0-3 16,7 1 0-16,2-4 1 16,0 1-3-16,3 0 0 15,-3-1 1-15,-3 4 2 16,3-4 1-16,0 1 1 16,0-1-5-16,0-2-1 15,1 0 3-15,2 0 1 16,0 0-3-16,0 0-1 15,3 0 3-15,0 0 1 16,0 0 0-16,3 0-2 16,0 0-2-16,0 0 1 15,3 0 1-15,-3 0 0 16,3 0 2-16,0 0 1 0,0 0-6 16,0 0 0-16,-3 0 3 15,3 0 2 1,0-2 0-16,0-1-2 0,3 1-2 15,3-4 1-15,3-2 1 16,3 0 0-16,0-2-3 16,3-3 2-16,-1-1 1 15,1 1 0-15,-3 0 2 16,0 0 3-16,0 2-4 16,0 0-3-16,0 1 1 15,0 2 0-15,-3 0 1 16,-3 3 0-16,0-1 0 15,-3 4 0-15,0-1 0 0,-3 3 0 16,0 0 0-16,-3 0 2 16,-3 0-3-16,0 3-2 15,-3 2 4-15,-3 3 3 16,0 3-3-16,-6 2-1 16,0 3-2-16,-3 2-2 15,-2-2 3-15,-1 3 0 16,0 2-2-16,3-3 2 15,3-2 1-15,0 5 0 16,6-2 0-16,4-6 2 16,-1 0-3-16,3 1-2 15,6-7 2-15,0 4 0 16,9 0 1-16,3-6 0 0,2 0 0 16,4-2 0-16,6 0 0 15,0-3 2-15,0 0-3 16,-3 0 0-16,-1 0 1 15,1 0 0-15,-3 2 0 16,0-2 2-16,0 3-14 16,-3-1-5-16,0 4-48 15,-7 2-47 1,1 0 36-16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4T21:39:32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19475 5506 60 0,'-3'-3'24'0,"3"3"-12"0,0-2-10 0,0 2 6 16,0 0 11-16,0-3 5 16,-3 0-6-16,0 3 0 15,0-2-5-15,3 2 2 16,0 0-8-16,0 0-4 16,0 0-5-16,0 0-1 15,6 0 2-15,3 0 0 0,5 0 1 16,4-3-3-16,6 0 0 0,0 1 4 15,6-3 1-15,-1 2 0 16,1 0-2-16,0 1-2 16,-3-1 1-1,2 3 1-15,-2 0 2 0,0 3-1 16,0-1-1-16,3 1 1 16,-1 2-1-16,4 0-3 15,0 1 2-15,0-4 1 16,2-2 2-16,1 0-1 15,0-2-1-15,-3-1 1 16,-1 0 1-16,1 1-3 16,-6 2 0-16,-3 0 1 15,-4 0 2-15,-2 0 1 16,0 2 1-16,0 4-2 16,0-1-2-16,0 0 1 0,3 1 1 15,2-4-1-15,-2 1-1 16,0 0 1-16,0-3 1 15,-3 0-1-15,-3 0 2 16,0 0-2-16,-4-3-1 16,1 0 1-16,3 1-1 15,0-1 0-15,0 3 0 16,0-3 0-16,0 3 2 16,0 0-3-16,0 0 0 15,-1 0 1-15,1-2 0 16,-3-1 0-16,0 3 0 15,3 0 0-15,-3 0 0 16,-3-3 0-16,0 3 0 16,-3-2 2-16,0 2 1 0,-3 0 1 15,0 0 0-15,0-3 0 16,-3 0 0-16,0 1-7 16,3-1 0-16,0-5-67 15</inkml:trace>
  <inkml:trace contextRef="#ctx0" brushRef="#br0" timeOffset="9052.5525">5622 14766 84 0,'-3'0'33'0,"3"0"-18"16,3 0 0-16,-3 0 15 0,0 0-3 15,0 0 1-15,0 0-4 16,0 0-3-16,0 0-11 16,3 0-4-16,3 0-4 15,2 0-4-15,1 0-1 0,3 0 4 16,6 0 3-16,6 0-1 16,3-2-2-16,8 2-3 15,7 0 1-15,9 0 1 16,5 0 2-16,4 2-3 15,2-2-2-15,1 0 4 16,-1 0 1-16,4 0 4 16,-4 0 3-16,-2 0 5 0,-7 0 1 15,-5 0-2-15,-3 0 0 16,-4 0-5-16,-8 0-3 16,-3 0-2-16,-6 0 0 15,-6 0 0-15,-4 0 1 16,-2 0-2-16,0 0-2 15,-3-2 3-15,0 2 0 16,-3 0-23-16,0 2-9 16</inkml:trace>
  <inkml:trace contextRef="#ctx0" brushRef="#br0" timeOffset="13588.3704">8327 6953 84 0,'3'-34'33'0,"-3"29"-18"0,3-3 11 15,0 5 18-15,-3 3 5 16,0 0 5-16,0 3-20 16,-3 5-8-16,0 10-16 15,0 9-6-15,0 7-3 0,0 3-4 16,-3 3 2-16,-3 2 1 15,4 0 0-15,-1-2 0 0,6-6 0 16,0-2-18-16,3-11-5 16,2-5-29-16,-2-8-9 15,3-8-17 1</inkml:trace>
  <inkml:trace contextRef="#ctx0" brushRef="#br0" timeOffset="13886.7938">8357 7030 132 0,'-3'-5'49'0,"3"2"-26"0,0 3-9 0,0 0 15 16,3 8-16-16,3 5-5 15,0 11-1-15,3 2 0 16,0 6-3-16,0 3-3 0,6-1 2 16,-3-2-2-16,2-6 2 0,-2-2-2 15,0-8 2-15,0-8 7 16,0-8 3-16,0-8 5 15,-3-8 1-15,0-8 1 16,-3-5 0-16,0-5-14 16,-3-1-5-16,0 4-1 15,0-1 1-15,-3 8 0 16,0 11-1-16,0 2-24 16,3 6-9-16,3 5-34 15,0 3-52 1,5 2 26-16</inkml:trace>
  <inkml:trace contextRef="#ctx0" brushRef="#br0" timeOffset="14321.1003">8652 6914 160 0,'-9'5'60'0,"6"3"-32"0,0 31-28 0,3-23 13 15,0 11-5-15,0 7 3 16,3-2-4-16,0 0 1 16,3-1-5-16,3-1-2 0,0-7 0 15,3-4-1-15,5-9 0 16,1-4-3-16,0-9 2 0,0-5-1 15,0-2 0-15,-3-12-3 16,3-7-1-16,-7-2-6 16,1-9 0-16,-3 6 6 15,0 7 5-15,-3 6 6 16,0 8 2-16,0 5 12 16,-3 13 5-16,0 8-8 15,0 6-4-15,-3 5-5 16,0 2 0-16,0 0-4 15,3-2-2-15,0 0-5 16,6-3-2-16,-6-5-52 16,6-5-59-16,9-3 23 15</inkml:trace>
  <inkml:trace contextRef="#ctx0" brushRef="#br0" timeOffset="14599.3702">9042 6890 200 0,'-18'16'74'0,"15"-6"-40"0,-6 27-40 0,6-21 12 15,0 5-6-15,0 3 2 16,0 5 1-16,0 0 3 16,0-2-3-16,3-3-2 0,0-6 0 15,3 1-4-15,3-3 2 0,3-3 3 16,3-3 3-16,0-4 0 15,3-1 0-15,2-5 1 16,1-3 1-16,9-2-10 16,-3 0-5-16,-3-3-34 15,0-3-15-15,-1-5-23 16</inkml:trace>
  <inkml:trace contextRef="#ctx0" brushRef="#br0" timeOffset="14854.4234">9333 6847 160 0,'-3'19'60'0,"0"-1"-32"0,0 17-26 0,0-14 14 16,0 5-6-16,1 4 2 15,-1-1 2-15,3-3 1 16,0-2-8-16,3-6 0 0,-1 1 0 15,4-6 3-15,3-2 4 16,3-3 1-16,0-3 0 16,6 0-5-16,3-2-4 15,3-3-12-15,2-5-6 16,1-3-98 0</inkml:trace>
  <inkml:trace contextRef="#ctx0" brushRef="#br0" timeOffset="16423.2943">11664 7056 104 0,'-15'8'41'16,"15"-2"-22"-16,-3-1-7 0,3-2 16 0</inkml:trace>
  <inkml:trace contextRef="#ctx0" brushRef="#br0" timeOffset="16682.1268">11643 7083 286 0,'0'0'45'0,"3"-3"-15"0,3-2-18 15,0-6-10-15,0-2-1 16,0-11-1-16,0 3 0 15,0 0 0-15,0 5 0 16,0 6 0-16,-3 2-3 16,0 2 2-16,0 4 1 15,0 7 0-15,0 11 0 16,0 2 0-16,-3 6 0 0,3 5 2 16,-3 0-1-1,0 0-1-15,0 1 1 16,3-4 1-16,3 1-17 0,-3-4-4 15,0-2-51 1,-1-5-52-16,4-2 35 16</inkml:trace>
  <inkml:trace contextRef="#ctx0" brushRef="#br0" timeOffset="16867.8994">11590 7326 212 0,'-6'-2'79'0,"15"2"-42"0,14-8-43 0,-11 5 14 0,3-2-5 16,9-3 3 0,9 0-5-16,8 3-1 0,4-1 0 15,3 4 2-15,-1 2 1 0,1 2-59 16,3 1-63 0,-4 0 23-1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4T22:43:04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21897 8678 88 0,'-14'-21'33'0,"14"11"-18"0,-6-12 0 0,3 14 13 15,-3-2-2-15,-6-1 2 16,-3 1-1-16,-9 2 1 15,-3 3-11-15,-11-1-5 16,-7 6-7-16,-6 6-4 0,-8 9 2 16,-7 12-2-16,1 20 2 15,-7 9-9-15,4 13-1 16,8 13-1-16,10 13 2 0,14 3-1 16,18 3 2-16,21 2-2 15,27-3 0-15,24-10 1 16,26-16 2-16,21-18-3 15,24-27 2-15,18-26 3 16,3-32 3-16,3-19 4 16,-21-16 4-16,-21-15 0 15,-36-6 2-15,-23-5-2 16,-27 0 2-16,-30-10-4 16,-27 7 1-16,-15 9-10 15,-5 12-3-15,-1 14-48 16,-5 16-57-1,8 2 23-15</inkml:trace>
  <inkml:trace contextRef="#ctx0" brushRef="#br0" timeOffset="1516.5693">22150 9374 64 0,'0'-2'24'0,"3"2"-12"0,0 0-12 0,-3 0 5 0,6 7-1 16,3-1 2-16,3 2-3 15,3 2-2-15,6 4 4 16,3 4 4-16,5 9-3 15,4 2-1-15,0 13 2 16,0 6 0-16,-1-6 1 16,-2 6 0-16,0-1-2 15,0 3 1-15,0 3-4 16,-4 3 0-16,1 2 1 16,-3 0 2-16,0 3-5 15,0-3-1-15,-1-2 0 16,-2 2 2-16,-3 6-1 15,0 2 2-15,0-3 0 0,-6 3-6 16,-3 1 0-16,0-1 5 0,-6 0 4 16,2 5-3-1,-5-2-2-15,0-8 0 0,-5 8-1 16,5-14 0 0,-3 1 0-16,-3-3 0 0,0-3 0 15,-3 8 0-15,0-5 0 16,0 0 2-16,-3-3 1 15,0 11-4-15,0-3 1 16,-3 3 0-16,0 3 2 16,-5 5-1-16,-4-3 2 15,0-8-2-15,3 8-1 16,0-8-2-16,-3-2 1 16,4-1 1-16,-4 4 2 15,-3-1-3-15,-6-3 0 16,3 6 3-16,-2 5 1 0,-4-2-4 15,3 5 1-15,-2-1 0 16,-4 1 0-16,-3 3 0 16,3 4 0-16,1-1 0 15,-4-1 0-15,-3 0 0 16,4-6 2-16,-4-4 1 16,6 5 3-16,1 0-3 15,2-6 0-15,-6 6-1 16,4 0 1-16,2-1-2 15,3-1-1-15,0-4 3 16,4-5 0-16,-1-10 1 16,3-8 2-16,6-9-5 15,-3-7-1-15,7-5 0 16,2-6 0-16,3-8-7 0,3-5 0 16,9-8-6-16,0-10 1 15,6-6-7-15,3-5-1 16,0-3-7-1,0-10-14-15,0-3 14 16,0-8 0-16,2 3 5 16,-5-1 15-16,0 12 6 15,-3 4 32-15,0 6 17 16,-3 5-9-16,0 8-5 16,-3 3-15-16,0 5-5 0,0 11-8 15,0 8-4 1,-3 12-1-16,-5 12-1 0,-1 18 0 0,-3 2 2 15,0 11 1-15,0-2 1 16,3-9 2-16,0-7 1 16,6-8 1-16,0-9-4 15,3-7-3-15,6-8 0 16,6-8 1-16,9-8 5 16,6-5 4-16,3-11-4 15,2-8-2-15,4 0-16 16,3 0-5-16,-3 3-19 15,-4 3-5-15,-2-1-25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4T22:42:49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21909 7236 96 0,'3'-5'38'0,"12"0"-20"0,-21 2-8 16,6 3 14-16,0 0 7 16,0-3 3-16,0 1-7 15,0-3-2-15,0-1-14 16,-6 1 0-16,0-3 0 0,0 0 2 15,0-5 5-15,-2 2 1 16,-1 1 1-16,-3-1-3 16,-3 1 0-16,-3 4-7 15,-3 1-2-15,0 2-4 16,0 1-1-16,1-1-1 16,-4 6 1-16,-3-1-4 15,0 6-2-15,-3 0 2 16,1 3 0-16,-4 2-2 0,-3 3 0 15,0 5-1 1,1 5 3-16,-1 4 0 0,3 7 1 16,1 2-3-16,2 1 2 15,0 5-1-15,0 3 0 16,3-3 2-16,4 5 2 16,5 0-6-16,3 6 1 15,3-1 1-15,3 6 1 16,6-3-2-16,3-5 2 15,6 0-1-15,6-3 0 0,6-2 0 16,6-6-2-16,8-5 0 16,19-5 3-16,6-8 0 15,2-5 3-15,1-12-1 16,2-9-1-16,4-11-2 16,8-11 1-16,-3-8 1 15,-5-8 2-15,-4-5 1 16,-2-10 1-16,-12-6 0 15,-10-3 2-15,-8-7 6 16,-9 2 2-16,-12-5 4 16,-15 3 1-16,-9 5 3 15,-12 7 1-15,-11 12-15 16,-4 7-4-16,-9 8 1 16,7 8 4-16,5 6-10 15,3 5-1-15,6 5-37 16,1 2-14-16,5 1-180 15</inkml:trace>
  <inkml:trace contextRef="#ctx0" brushRef="#br0" timeOffset="675.7833">21906 7858 84 0,'-6'-18'33'0,"-5"18"-18"0,5-16-18 16,12 13 8-16,-1 3-6 16,1 0-2-16</inkml:trace>
  <inkml:trace contextRef="#ctx0" brushRef="#br0" timeOffset="2144.4647">21915 7826 142 0,'12'3'12'15,"9"5"-6"-15,-3 5-3 0,3 0 0 16,0 6-2-16,5 2-1 16,1 3-2-16,0 10 1 15,0-2 1-15,3 2 0 16,2 1 0-16,1 2 2 16,3-3-1-16,2 11 2 15,1-2-2-15,0-1-1 16,-3 0-2-16,2 9-1 15,1-6 4-15,-6-3 3 16,-4 0 1-16,1 1 2 16,0 2 0-16,0 5 1 0,-1 0 11 15,-2-5 7-15,3 3-15 16,6-1-8-16,-6 1-3 16,2 2 1-16,-2 0 2 0,0 9-1 15,-3-1 1-15,2 3-4 16,4 2 0-16,-6-5 1 15,0 1 2-15,-1-4-3 16,-2 9 0-16,3-3 3 16,0-1 3-16,-3 4 0 15,-1-3 0-15,10 0-3 16,-6-1-2-16,0 4-2 16,-3 2 1-16,2 0 3 15,-2 8 3-15,-3-5 7 16,0 0 2-16,-3 5-7 15,3-3-2-15,-4-4-1 0,4 7 0 16,-3-8-5-16,-3-5 1 16,-6 0 0-16,6 7 2 15,0-2-1-15,-6-2 2 16,0 7-4-16,-1-4 0 16,-2-1 3-16,0-5 1 15,-3 7-1-15,6-4 1 16,-3-3 2-16,0 7 4 15,-6-4-2-15,6-3-2 16,-3-3-2-16,-3 6 0 16,6-4-4-16,-6-4-2 0,0-3 4 15,0 8 1-15,-6-8 0 16,6 0-2-16,-3-1 1 16,-3 1 1-16,6 6-3 15,-6-1 0-15,0 3 1 16,-3 2 2-16,6-5-1 15,-3-2 2-15,0-3-4 16,-2 5 0-16,-1-2 3 16,3-6 1-16,-6-2-4 15,-3 23 1-15,-3-10 4 16,0 0 2-16,3-3 0 16,-3-3-1-16,1 4-3 15,-4-4 1-15,6 3-2 16,-3 1 2-16,-3-4-2 15,-6 1-1-15,7-6 3 16,2-2 2-16,-3 7-2 0,0-5 0 16,0-2 1-16,0-3 0 15,3 3 0-15,1-3 2 16,2-8 1-16,0-6 1 16,0-4-4-16,9-6-1 15,-3-5-1-15,3-3 1 16,0-2-2-16,0-3-1 15,3-3-2-15,0-2 1 16,3-3-4-16,0 0-1 16,0-3 0-16,0-2 2 0,3-3-3 15,3-11 2-15,0-10 1 16,3 0 2-16,0 0-1 16,3-3 1-16,0-2 2 15,-3-3 0-15,0 0 0 16,0 5 0-16,-3 0 0 15,0 3 2-15,-1 0-1 16,1 0-1-16,0 5-2 16,0-2 1-16,-6-1 1 15,6 6 0-15,-3 5 2 16,0 3 3-16,-3 5-4 16,0 3-3-16,0-1 1 15,-3 12 0 1,0 7 1-16,-3 0-3 15,0 6 2-15,-3 4-1 0,1 7 0 16,-4-1 0-16,3 5 0 16,-3 8 2-16,3-5 2 15,0 1-1-15,0-1 2 16,3 0-4-16,0 2 0 16,0-4-1-16,6-6-2 15,-3-8 3-15,3-5 0 16,0-6-2-16,0-2 0 15,0-2-3-15,0-6 1 16,0 0 3-16,3 0 3 16,6 0 0-16,-3-3-1 0,0 0 1 15,3 1-1-15,3-4-3 16,3-4 0-16,6-9 2 16,-1 1 0-16,4-1 1 15,6 1 2-15,-3-1-1 16,-3 1 2-16,-4-3-11 15,1-3-2-15,-3 3-22 16,0-11-6-16,-3 0-58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4T22:43:27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22162 10250 84 0,'0'-24'33'0,"0"24"-18"0,0-5 2 0,-6 5 14 0,3-3 3 15,-3 1 2-15,-5 2-4 16,-1-3-2-16,-3 0-17 16,-3 1 1-16,-3-1 2 0,-3 0-6 15,-5 1-3-15,-7-1-2 16,-6 0 1-16,3 1-3 16,-2-1 0-16,-7 0 3 15,-2 3 3-15,-1 0-4 16,-12 3-3-16,4 2-1 15,-4 3 1-15,-2 11-1 16,-7 7 2-16,4 3-4 0,0 8 0 16,-1 8-4-16,4 6-1 15,8-1 3 1,9 8 3-16,10 6-1 0,11 2-2 16,15 3-3-16,15 7 1 15,27 6 1-15,14 6-1 16,25-9-1-16,20-7-1 15,12-17-1-15,10-13 0 16,2-15 2-16,9-17 4 16,-3-17 1-16,-9-25 1 15,0-11 6-15,-18-23 6 0,-17-8 0 16,-13-13 3-16,-29 0 1 16,-18-6 2-16,-15 3-4 15,-15 11 2-15,-18-1-9 16,-6 11-4-16,-2 17-13 15,-16 12-6-15,4 8-34 16,2 11-13-16,3 5-42 16</inkml:trace>
  <inkml:trace contextRef="#ctx0" brushRef="#br0" timeOffset="2147.3333">22249 10554 36 0,'0'0'13'0,"3"0"-6"15,0 3-8-15,0-3 4 0,3 0 0 16,0-8 3-16,2 0 8 16,1 3 3-16,6-6-4 15,6 1-3-15,0-1-1 16,0-2 1-16,3-3-5 15,-1-5-1-15,1 2 2 16,6-2 3-16,6-8-2 16,-4-8-2-16,1 2 0 15,0 1-1-15,0 0 2 16,-4-6 1-16,4 0-1 16,0 1 1-16,0-1 0 0,-7-2 3 15,-2-3-5-15,-6-6 1 16,3-2 4-16,-6 3-4 0,0-8 2 15,0 2-5-15,-1 1 0 16,-2-3-1-16,-3-1 1 16,6 1-2-16,3 5-1 15,-3-5 1-15,-3-3-1 16,-3 0 0-16,6 6 2 16,-9-11 3-16,-3 0 2 15,0 5-1-15,-3 0 1 16,-9-3-2-16,3 3 0 0,-3 6-1 15,0-3 2-15,-3-3-1 16,9 0 2 0,-6 5-2-16,3-7 2 0,-6 5-4 15,9 2 0-15,-6 1-1 16,0-6 1-16,0 3-2 16,0-1-1-16,-2 1-2 15,5-3 1-15,-3 3 1 16,-3 0 0-16,0 2 0 15,0-5 2-15,-3 1-3 16,3 1 0-16,0-4 1 16,0 2 2-16,6 3-1 15,-3 2-1-15,1-7 1 16,-1 2-1-16,-3 3-3 16,0-3 2-16,-6-3 1 0,3 6 0 15,0 0 0-15,-3-3 0 16,9 0 0-16,-8 3 2 15,2 0-1-15,-6-6-1 16,0 6 1-16,3 5 1 16,0 0-3-16,0 6 0 15,1-6 1-15,-1 2 0 16,0 1 2-16,0 3 1 16,-12-1-4-16,3 0-1 15,4 6 3-15,-1 2 1 0,0 1 0 16,0 2-2-16,3 5-2 15,3 3 1-15,1-3 3 16,2 0 1-16,0-2-1 16,3 10-2-16,3 8-4 15,3 3 0-15,0 26 0 16,0 3-3 0,0 8 0-16,-9 8-3 15,3 5 1-15,3-6 3 16,4 6 3-16,-10-8 2 15,6-10 3-15,3-3-1 16,0-6-1-16,3-4 1 16,0-6 1-16,9-16-3 15,0-5 0-15,0-6 1 16,6-5 2-16,-3 1-1 16,-1-14-1-16,1 2-2 0,-3 12-1 15,0 4 2-15,3 11 0 16,0 3-2-16,3 10 0 15,6 22 4-15,3-1 1 16,0 1-5-16,8 2 0 16,10 0-10-16,0-5-4 15,-1-3-64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4T21:44:45.4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22770 16801 72 0,'-6'-3'30'0,"3"1"-16"0,-3-4-17 16,0 1-10-16,0-11-5 15,-3 0-9-15,-3 1-3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4T22:45:20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11212 3897 124 0,'9'-2'46'0,"-18"-6"-24"0,3 5-6 15,0 0 18-15,-3 3-3 16,-3 3-1-16,-9 2-8 16,-9 6-3-16,-2 2-11 15,-7 6-1-15,-3 2 0 0,3-3-3 16,7 4-3-16,2-4-3 16,12-2 1-16,9-3-1 0,15 3-2 15,12 0 0-15,15 2 0 16,5 6 3-16,7 5 0 15,-3 3 1-15,-4 3 0 16,-5-4 0-16,-6-2 2 16,-9 0 8-16,-12-2 5 15,-9-1 2-15,-12-4 1 16,-9-4-5-16,-12-5 0 16,-5-2-6-16,-4-3-2 15,3-6-11-15,4-2-4 16,2-2-17-16,12 2-8 15,6-3-25-15,6-5-12 16</inkml:trace>
  <inkml:trace contextRef="#ctx0" brushRef="#br0" timeOffset="268.7466">11399 3871 168 0,'-6'-27'66'0,"6"27"-36"0,3 3-35 15,0 16-4 1,0 7 8-16,0 8 10 16,-3 3 9-16,0 14-8 15,0 4-6-15,-3 9 0 0,0-3-3 0,0-6 2 16,0 1 0-16,0-6 3 15,0-8-45-15,0-7-18 16,0-6-16 0</inkml:trace>
  <inkml:trace contextRef="#ctx0" brushRef="#br0" timeOffset="473.3399">11197 4165 208 0,'-9'-11'77'0,"9"8"-42"0,15-2-43 0,-6 2 10 16,2-2 1-16,10-3 3 15,6-2-3-15,6 2 0 0,3 0-1 16,5 2-4-16,-2 4 1 0,3-1-32 16,5 6-13-16,1-3-34 15</inkml:trace>
  <inkml:trace contextRef="#ctx0" brushRef="#br0" timeOffset="854.9505">11801 4096 172 0,'-30'-6'66'0,"21"6"-36"0,-6 3-40 16,6 0 9-16,-2 5 4 0,-13 2 7 15,0 9 2-15,0 5 3 16,0 15-8-16,3 1-6 0,4 2-4 15,5-2 4-15,6-3 1 16,6-5-3-16,6-6-1 16,3-7-2-16,8-3 3 15,1-8 0-15,0-11 1 16,0-5-3-16,0-5 0 16,0-3 2-16,-3-11 0 15,0-7 1-15,-7 0 0 16,1 5 0-16,-3 2 0 15,0 6 6-15,-3 8 4 16,0 5-5-16,-3 8-1 16,3 5-4-16,3 11-1 15,0 5 1-15,3 0 0 0,3 0 0 16,3 1 0-16,0-4 0 16,3-2 2-16,5-3-28 15,4-5-11-15,3-5-42 16</inkml:trace>
  <inkml:trace contextRef="#ctx0" brushRef="#br0" timeOffset="1081.812">12167 4138 172 0,'-24'-8'66'0,"18"8"-36"0,-12 0-35 15,10 5 10-15,-7 3-10 16,-6 6 1-16,0 4 4 0,0 6 2 15,0 8 0-15,6-1-2 0,6 1 1 16,6 0-4-16,6 0 2 16,6-6-1-16,6-5 0 15,12-2-9-15,3-6-3 16,3-10-22 0,2-6-40-16,1-8 10 15</inkml:trace>
  <inkml:trace contextRef="#ctx0" brushRef="#br0" timeOffset="1305.2433">12358 3821 112 0,'3'18'44'0,"0"9"-24"15,-1 12-21-15,4-15 9 0,0 8 15 16,0 10 7-16,-3 11-9 15,3 8-2-15,-3 0-7 16,0 0-2-16,0-8-6 16,0-6-3-16,0-2 2 0,0-5-29 15,-3-8-9-15,3-6-43 16</inkml:trace>
  <inkml:trace contextRef="#ctx0" brushRef="#br0" timeOffset="1651.545">12721 4120 44 0,'3'-11'16'0,"0"8"-8"0,0 1-5 0,-3 2 4 15,-3 0 16-15,-6 2 8 16,-6 4-3-16,-6 2-2 15,-6 2-12-15,-6 3-4 16,1 1-6-16,2 1-3 16,3 1 0-16,-3 11-4 0,10-1 0 15,5-2-1-15,3 3 3 16,3-1 0-16,3-2 3 0,9 0 1 16,6-1 3-1,6-4 1-15,9 2 3 0,5-5 1 16,4-3 1-16,3-2-6 15,-4-1-2-15,-2-2-29 16,-3 0-12-16,-3-5-29 16</inkml:trace>
  <inkml:trace contextRef="#ctx0" brushRef="#br0" timeOffset="2927.4166">10277 4112 80 0,'-48'-3'30'0,"27"3"-16"0,-11-3-6 0,11 3 11 0,-9 0 4 16,-6 0 3-1,-8 0-9-15,-10 0-3 0,-8 0-10 16,-16 0-3-16,-14 6-1 15,-9 2 0-15,-9 0 2 0,-3 5-3 16,-12 5 0-16,0 3 1 16,-3 6 0-16,-6 10-3 15,-9 3 2-15,-6 5 1 16,-12 2 0-16,-6 9 0 16,-2 5 2-16,-4 15-1 15,4-2 2-15,5 3-4 16,12-11-2-16,15-5 2 15,18-5 2-15,15-6 0 16,18-5 2-16,11-3-4 16,16 3-2-16,11-8-9 15,9-8-5-15</inkml:trace>
  <inkml:trace contextRef="#ctx0" brushRef="#br0" timeOffset="3183.7817">6854 4977 104 0,'-24'10'41'0,"9"9"-22"0,-15 21-22 0,16-19 6 16,-4 16 8-16,-3 3 5 15,-3-1-2-15,6-2 2 0,3-5-9 16,3-3-2-16,6-5-3 15,6-3-2-15,6-2 3 0,9-9 2 16,15-5 2-16,9-10-8 16,11-5-4-16,13-12-19 15,8 1-8-15,10-21-27 16</inkml:trace>
  <inkml:trace contextRef="#ctx0" brushRef="#br0" timeOffset="3993.2656">12417 4580 124 0,'-9'-8'46'0,"12"11"-24"0,-3-3-28 0,0 0 15 15,6 10 2-15,0 6 12 16,0 11 8-16,3 15-10 15,3 6-4-15,0 7-10 16,0 9-7-16,6 2-1 0,8 16-1 16,-5-13 0-16,0-11-3 15,0-8-1-15,3-5-6 16,-4-11-3-16,1-10-5 16,0-5-2-16,0-9-13 15,-3-2-35 1,0-8 6-16,0-5 33 15,-4-6 17-15</inkml:trace>
  <inkml:trace contextRef="#ctx0" brushRef="#br0" timeOffset="4217.7513">12774 5112 160 0,'-6'-11'60'0,"3"9"-32"0,0 2-22 16,3 0 15-16,0 0-13 16,0 0-2-16,3 5-4 0,3 5 1 15,0 17-2-15,3 2-3 0,0 3-1 16,0-1 2-16,3 1 2 15,-3-5 2-15,-9-1 1 16,0-5 9-16,-9-2 6 16,-3-3 1-16,-9-6 3 15,-6 1-11-15,-2-3-4 16,-4-6-12-16,6 1-3 16,0-3-25-16,7-5-9 15,20 0-54 1</inkml:trace>
  <inkml:trace contextRef="#ctx0" brushRef="#br0" timeOffset="5194.4525">12938 4403 96 0,'-12'-14'35'0,"12"14"-18"0,0 0-20 15,12 0 8-15,12 0-6 16,9 0 0-16,11 0 3 16,10 0-3-16,14 0-2 15,22 0 2-15,20-2 2 16,15-3 2-16,26 2 1 15,19-2 0-15,24 5 0 16,11 0 0-16,18 2 0 0,15 1 2 16,15 2 3-16,21 6 0 15,6 2 2-15,15 8-6 16,5 6-3-16,13 2-1 16,2 13 1-16,-2 3-1 15,-6 19-1-15,-19-1 3 0,-5 6-7 16,-24-6 1-16,-18 3 10 15,-27 6 4-15,-8-1-2 16,-25-5-1-16,-20-7 0 16,-21-4 0-16,-21-10-4 15,-12-5-3-15,-20-11-9 16,-22-5-3-16,-14-8-60 16</inkml:trace>
  <inkml:trace contextRef="#ctx0" brushRef="#br0" timeOffset="5458.5165">19736 5247 176 0,'12'-6'66'0,"9"9"-36"0,18 13-37 0,-18-8 8 0,9 8-5 16,8 5 0-1,1 5-8-15,-3 1-3 0,-7 2 8 16,-5-3-1-16,-12-2 3 0,-9-5 5 16,-12-3 2-16,-12-6 4 15,-5 1 3-15,-16-3-26 16,0 0-55 0,1-3-4-16</inkml:trace>
  <inkml:trace contextRef="#ctx0" brushRef="#br0" timeOffset="8274.5464">1145 15513 96 0,'-6'-14'35'0,"6"9"-18"0,0 2-13 16,0 3 10-16,0 0-4 16,3 3 0-16,0 8 0 15,-3 7 1-15,0 14-3 16,0 10-3-16,0 14 0 16,-3 10-1-16,0 3-2 15,3 2 1-15,-6-7 0 0,3-1-1 16,3-15-2-16,0-3 1 15,0-11-1-15,0-7-25 16,0-9-49 0,0-5-4-16</inkml:trace>
  <inkml:trace contextRef="#ctx0" brushRef="#br0" timeOffset="8510.2108">1463 15468 148 0,'-6'0'57'0,"6"15"-30"0,6 15-32 0,-6-7 12 16,-6 14-4-16,0 14 1 0,0 15 0 16,-5-3 2-16,2 3-3 15,0-2 0-15,6-6 1 0,-3-2-5 16,3-11-1-16,0-8-37 15,0-11-49 1,0-2 15-16</inkml:trace>
  <inkml:trace contextRef="#ctx0" brushRef="#br0" timeOffset="8724.9566">1169 15962 204 0,'-24'-2'77'0,"24"-1"-42"0,6-5-45 0,3 8 9 16,0 0-2-16,3-3 3 15,2 1-1-15,10-1 0 16,0 3 1-16,6 0 0 0,14 3 2 16,1-1-34-16,0-2-13 15,-4 0-29 1</inkml:trace>
  <inkml:trace contextRef="#ctx0" brushRef="#br0" timeOffset="9096.7249">1573 15946 164 0,'-5'0'63'0,"5"3"-34"15,3 2-36-15,-1 1 10 0,4-4-5 16,9 1-2-16,6 0 5 15,-6-1 3-15,6-2-1 16,3 0 0-16,-1-2 3 0,1-1-1 16,0-2 0-16,-9-6-1 15,0 6 0-15,-3-11-5 16,-3 3 1-16,-9-6 2 16,-3 3 3-16,-3 3-2 15,-12 2-2-15,6 4 0 16,-9 9 1-16,-9 9-1 15,4 5-1-15,2 2 1 16,3 1 1-16,3 2-1 0,6 5-1 16,3 6 1-16,6-5-1 15,3-1-3 1,12-2 2-16,6-3 1 0,3-8 0 16,6 0-29-16,2-7-10 15,10-6-34 1</inkml:trace>
  <inkml:trace contextRef="#ctx0" brushRef="#br0" timeOffset="9473.405">2050 15915 164 0,'-9'-11'63'0,"0"11"-34"0,-3-5-23 0,12 5 17 0,-9 0-8 16,-6 2 2-16,-6 6-8 15,-5 6-3-15,2 4-3 16,0 9-3-16,6 4 1 0,3-2-4 15,6 1 0-15,3-4 2 16,6-5 0-16,9 0-2 16,6-5 2-16,3-8 1 15,0-8 0-15,3-5-9 16,-3-8-2-16,-1-1-1 16,-2-7 2-16,-3 0 6 15,-3-3 4-15,-3 3 1 16,-3 5-1-16,-3 6 7 15,0 2 3-15,0 5-3 16,0 6-2-16,0 5-2 0,0 8-3 16,0 5-2-1,6 0-1-15,-3 0 2 0,6-2 2 16,6-4-7-16,3-1-1 16,-1-6-34-1,4-6-57-15,0-4 12 16</inkml:trace>
  <inkml:trace contextRef="#ctx0" brushRef="#br0" timeOffset="9906.2096">2252 15960 120 0,'-9'5'46'0,"12"8"-24"0,-3 3-28 0,0 5 8 15,0 6 2-15,0 10 2 0,0 2 6 16,0 12 5-16,0-4-9 15,3-2-4-15,0-5-3 16,-3-6 1-16,3-5-1 16,-3-7 2-16,0-1 2 0,0-8 0 15,-3-8 2-15,0-5-9 16,-3-5-3-16,0-11-6 16,0-18-1-16,0-9-1 15,3 4 1-15,3-9 7 16,0-2 2-16,3 2 3 15,6 3 2-15,3-5-1 16,9 5-1-16,12 3 3 0,0 5 2 16,-1 13 2-16,1 5 3 15,3 14 8 1,-1 13 3-16,-2 8-6 0,-9 2-4 16,-3 1 7-16,-9 5 5 15,-3 7-3-15,-9-4 0 16,-15-6-2-16,3-2-2 15,-6-4-41-15,0-1-18 16,-3-6-25 0,3-6-46-16,-11-15 26 15</inkml:trace>
  <inkml:trace contextRef="#ctx0" brushRef="#br0" timeOffset="10899.3805">2931 15806 56 0,'6'6'22'0,"9"12"-12"0,14 11-12 0,-11-18 4 0,6-1 0 16,12-2 3-16,20-2 11 16,4-4 5-16,11-2-5 15,4-16-1-15,14-2-7 16,9-6 0-16,6-5-7 16,1-3-3-16,8-5 5 15,-3-5 3-15,0-6-3 16,-12-5-2-16,-6-5 0 15,-5-3 1-15,-7 6 3 16,-11 7 4-16,-13 0 5 16,-11 6 1-16,-12 8-4 15,-7 4-1-15,-2 7-6 0,-9 2-1 16,-3 5 3-16,-6 0-3 16,0 5 0-16,-3 1-1 0,-3 4-2 15,3-2 1-15,0 3 1 16,-3 2-6-16,3-2-1 15,-3 2 2-15,0 1 1 16,3-1 4-16,0 1 1 16,-3-4-1-16,3 4-2 15,0-1 3-15,-6 0 0 16,-6 1-8-16,-9-1-2 16,-6 3 6-16,-6 3 5 15,1-1-2-15,-1 1 1 0,3 0 1 16,3-1 2-16,3-2-3 15,6 3 0-15,7-3-3 16,5 0-3-16,9-3-1 16,8-2 0-16,10-3-2 15,9 0-1-15,3-2 4 16,2 4 3-16,1 4-4 16,-6 7 1-16,-6 3 3 15,-7 5 4-15,-5-2 12 16,-6 4 5-16,-6 4-11 15,-6 2-3-15,0-2-7 16,0-3-1-16,0-3-85 16</inkml:trace>
  <inkml:trace contextRef="#ctx0" brushRef="#br0" timeOffset="12280.0393">1740 15314 20 0,'-3'3'11'0,"3"-3"-6"0,0 0 0 0,0-3 6 15,0 0-4-15,3-4-2 16,-3-4 4-16,0-2 4 16,0-8-3-16,0-6 2 15,0-2-1-15,0-5 3 16,0-9-7-16,0-7-2 15,0-6-3-15,0-2 1 16,0-8-4-16,6-3 0 16,-6-7 1-16,3-1 0 15,6-3 0-15,0-2 0 0,-3 0 4 16,9-8 2-16,-3 0-2 16,9-2-3-16,5 2 0 15,1 3-1-15,0-6 2 16,0-2 1-16,5 5 3 15,1-5 3-15,6-3-4 16,0 0-1-16,5 2 0 16,7 4 0-16,11-1 2 15,4 3 3-15,5-2-4 16,1 2-3-16,8-3-1 16,12 3 1-16,13 0 1 0,2 0 1 15,12 3 0-15,3 10 0 0,0-2 2 16,-6 10 1-16,0 6 1 15,-9 7 0-15,-6-2 2 16,9-3-3-16,-17 8 1 16,-10 8-3-16,-11 3 0 15,-4 7-1-15,-8 6 0 16,-7 5-2-16,1 6-2 16,-7 2 1-16,-5-3-1 15,-9 4 0-15,-9 4 2 16,-10 0 1-16,-2 4 1 15,-6-7-22-15,0 6-8 16,-3 0-11-16,-3 3-3 0</inkml:trace>
  <inkml:trace contextRef="#ctx0" brushRef="#br0" timeOffset="12790.415">4110 11541 64 0,'-3'0'24'0,"6"0"-12"0,-3-3-12 0,0 3 7 15,2 0-2-15,4 0 2 16,3 0 0-16,9 0 3 16,3-2-1-16,6 2 0 0,0-3-5 15,5 1-1-15,4-1-1 16,0 0-2-16,3 1 1 16,-4 2 1-16,-2 2 8 15,-6 1 5-15,-9 2 10 16,-6 0 5-16,-7 9-8 15,-7 2 0-15,-7 2-13 16,-3 1-3-16,0-1-2 0,0 1-5 16,-3-1 1-16,3-2-7 15,-3 0-3-15,3 0-38 16</inkml:trace>
  <inkml:trace contextRef="#ctx0" brushRef="#br0" timeOffset="15914.6797">22296 10671 120 0,'0'0'46'0,"0"-3"-24"0,-3 3-8 0,3 0 15 16,-3 3-3-16,-6-3-1 16,-2 8-5-16,-4 0 0 15,-3 5-11-15,0-3-1 0,-3 1-1 16,0-3-3-16,3 2-1 16,4-2-3-16,8 0-3 15,3 0-7-15,9 0-2 16,5 0 5-16,10 3 1 15,6 2 1-15,3 3 1 16,0 2 3-16,-1 4 0 16,-5 1 3-16,-3 1 3 0,-6 5 13 15,-9 0 6-15,-9-5-1 16,-6 0 0-16,-12-3-8 16,3-2-2-16,-6-3-5 15,1-6-3-15,-1-2-5 16,0 0 0-16,0-3-16 15,3-2-4-15,6 0-17 16,10-6-54 0,2-2-33-1,11-1 35-15</inkml:trace>
  <inkml:trace contextRef="#ctx0" brushRef="#br0" timeOffset="16155.4736">22511 10652 144 0,'-6'-3'55'0,"9"6"-30"0,-6 5-16 0,3 3 14 16,0 5 2-16,0 7 4 16,-3 12-6-16,3 4-2 15,0 9-12-15,0 0-5 0,0 2-3 16,3-8-4-16,0-5 0 0,0-2-20 15,0-4-8 1,0-4-41-16,-3-6-39 16,0-8 39-16</inkml:trace>
  <inkml:trace contextRef="#ctx0" brushRef="#br0" timeOffset="16359.8469">22356 10901 244 0,'-15'-8'90'0,"18"8"-48"0,0-5-49 0,3 5 16 16,6-3-8-1,3 0-1-15,3-2-2 16,5 0 1-16,4-1 1 16,9 1-16-16,0 0-6 0,2 2-31 0,1-2-14 15,-3 2-11 1</inkml:trace>
  <inkml:trace contextRef="#ctx0" brushRef="#br0" timeOffset="16678.3187">22740 10853 124 0,'-27'11'46'0,"12"-1"-24"0,-9 6-15 0,15 0 13 16,-3 11-1-16,-2-1 1 16,-1 1-3-16,3-1 0 15,0-2-9-15,6 2-3 0,3-10 1 16,6 3-8-16,3-6 0 15,3-8-2-15,0-5-1 0,0-5-1 16,9-6-1 0,-1-2-5-16,-2-3 0 0,0-8 4 15,-3-2 2-15,-3 5 8 16,-3 5 4-16,0 3 8 16,-3 5 5-16,6 18-3 15,-3 4-1 1,0 4-3-16,0 1-4 15,0-1 0-15,3-2-5 16,0 0-2-16,-1-3-11 16,1-2-4-16,3-3-22 15,0-6-7-15,-3-4-37 16</inkml:trace>
  <inkml:trace contextRef="#ctx0" brushRef="#br0" timeOffset="16892.6908">22909 10647 188 0,'-8'0'71'0,"8"5"-38"0,0 22-41 0,6-14 12 16,-4 11 7-16,-2 10 7 16,0 8-5-16,0 9 0 15,0-1-7-15,3 0-6 0,-3-5-3 16,0-5-9-16,0-6-5 15,0-5-29-15,0-5-12 16,0-3-17-16</inkml:trace>
  <inkml:trace contextRef="#ctx0" brushRef="#br0" timeOffset="17102.1357">22704 10898 256 0,'-12'3'96'0,"12"-3"-52"0,6-3-47 16,3 3 16-16,3-2-7 15,6-4 1-15,3 1-6 16,5 0-1-16,4-1 0 16,3 1-18-16,0 2-8 0,11-2-33 15,-8 3-14-15,-3-1-13 16</inkml:trace>
  <inkml:trace contextRef="#ctx0" brushRef="#br0" timeOffset="17238.6469">23124 10925 176 0,'-6'34'66'0,"6"-5"-36"0,-3 0-29 0,3-18 14 16,0 5-8-16,0 0-2 16,0-3-13-16,0-3-5 15,0-2-45-15,3-2-19 16,-3-6 18-16,6 0 8 15</inkml:trace>
  <inkml:trace contextRef="#ctx0" brushRef="#br0" timeOffset="17383.8174">23070 10803 200 0,'-6'-8'74'0,"9"8"-40"0,0 0-46 0,0 0 10 0,3 3-18 16,3-1-2-16,6 4-34 15,3-1-14-15,3 0 16 16,2 3 11-16</inkml:trace>
  <inkml:trace contextRef="#ctx0" brushRef="#br0" timeOffset="17595.9499">23344 10882 96 0,'-9'3'38'0,"6"2"-20"0,-6 3-15 0,0-3 12 16,-3 9-5-16,0 7 2 15,-2 3 4-15,2 0 2 16,0-1 4-16,3-2 3 16,6 6-7-16,6-11 0 15,6 5-11-15,9-5-4 0,2-6 0 16,7-4-11-16,3-6-2 16,9-3-61-1,-4-5-43-15,-2-2 45 16</inkml:trace>
  <inkml:trace contextRef="#ctx0" brushRef="#br0" timeOffset="18201.8453">23791 10663 140 0,'8'24'55'0,"1"7"-30"0,-6 14-16 16,3-18 14-16,-3 15-2 15,0 3-1-15,-3-3-6 16,0-2-4-16,0-6-5 16,0-4-6-16,0-7 0 0,0-4-21 15,3-9-10-15,0-4-39 16,0-9-28 0,-3-7 43-16</inkml:trace>
  <inkml:trace contextRef="#ctx0" brushRef="#br0" timeOffset="18465.4595">23731 10655 180 0,'0'-13'68'0,"21"7"-36"0,3-4-35 0,-12 4 13 16,2-2-1-16,13 3 5 16,6 3-8-16,-3 7-3 15,11 5-2-15,-2 9-4 0,-6 7 2 16,-3 6 3-16,-4 8 1 15,-14-1 3-15,-9 12 3 16,-9-4 7-16,-9-4 2 0,4-1-5 16,-10-8-3-16,-6-4-12 15,0-4-6-15,0-7-16 16,4-6-5-16,2-3-29 16,3-2-52-1,9-2 18-15</inkml:trace>
  <inkml:trace contextRef="#ctx0" brushRef="#br0" timeOffset="18875.5778">24228 10843 128 0,'-15'-6'49'0,"0"12"-26"0,-6-1-18 0,10 3 11 16,2 2 4-16,-12 4 4 15,6 12 5-15,-3 6 2 16,0-3-16-16,12-3-7 0,0-2-1 16,6 0-6-16,3-5-1 15,6-4-2-15,3-4 0 16,-3-8 0-16,9-3 0 16,0-3-3-16,-3-8-1 15,3 1 0-15,-7-11 4 16,-2-3 1-16,-3 3 1 15,-3 5 2-15,0 3 3 16,-3 2 7-16,0 6 2 0,0 5-7 16,6 10-4-16,-3 4-5 15,3 1 1-15,0 4 1 16,3 2 2-16,6-2-6 16,0-3 1-1,-3-1-15-15,6-4-5 16,2-8-21-16,-2-3-8 0,3-3-23 15</inkml:trace>
  <inkml:trace contextRef="#ctx0" brushRef="#br0" timeOffset="19086.2781">24431 10612 172 0,'-6'-13'66'0,"-9"16"-36"0,24 0-35 0,-9 2 12 16,6 5 0-16,-6 14 4 15,0 5 0-15,0 8 1 16,0 6-6-16,0 12 3 0,3 1 1 16,-3-6-5-16,0-2-3 15,0-6-12-15,3-8-4 16,-3-4-141 0</inkml:trace>
  <inkml:trace contextRef="#ctx0" brushRef="#br0" timeOffset="19297.5852">24198 10835 256 0,'-15'-16'96'0,"18"13"-52"0,18-7-51 15,-12 7 14-15,3-2-7 16,12-1 2-16,3 1-3 15,8 0 0-15,1 2 1 16,3 0-31-16,3 3-14 0,-4 3-54 16</inkml:trace>
  <inkml:trace contextRef="#ctx0" brushRef="#br0" timeOffset="19651.9052">24755 10787 152 0,'-12'-3'57'0,"9"6"-30"0,-9 2-21 0,6-2 17 16,-3 2-5-16,-3 6 1 16,-5 2-6-16,-4 6 0 15,0 7-8-15,6 8 4 0,-3-2 1 16,0-3 6-16,9-5 2 16,6-5-3-16,3-1 1 15,0-5-9-15,3-5-4 16,6-2-2-16,6-6-1 15,0-6-7-15,-3-2 0 16,9 0-6-16,-6-13 1 16,0 0 4-16,-7 3 4 0,1 2 1 15,-6 5 1-15,6 3 6 16,-9 6 5 0,9 7-3-16,-3 11-1 0,0 2 4 15,3 3 4-15,3 1-5 16,12-1-2-16,0-5-14 15,2-3-5-15,1-5-102 16,3-8-47 0,-3-5 81-16</inkml:trace>
  <inkml:trace contextRef="#ctx0" brushRef="#br0" timeOffset="20313.2603">22558 11380 92 0,'-18'-21'35'0,"33"15"-18"0,-6 1-9 0,-6 2 13 15</inkml:trace>
  <inkml:trace contextRef="#ctx0" brushRef="#br0" timeOffset="20491.3324">22561 11343 237 0,'-9'0'49'0,"-6"2"-17"15,-2 9-12-15,-4 7-13 16,-3 12-7-16,3-1-1 0,-3 8-1 16,3 8 0-16,12 0 0 15,9 2 0-15,6-4 0 16,9-1 0-16,6-2 0 16,0-6-2-16,12-5-8 15,-3-8-3-15,5-13-27 16,-2-10-11-16,-3-6-16 15</inkml:trace>
  <inkml:trace contextRef="#ctx0" brushRef="#br0" timeOffset="20825.7653">22719 11475 108 0,'-9'-11'41'0,"9"11"-22"0,3 0-25 0,-3 0 8 16,0 0 7-16,3 6 5 16,0 2 11-16,0 2 5 15,0 6-14-15,0 16-4 0,3 2-6 16,-3 1-1-16,0-1-3 16,0-2-2-16,0-6 1 0,0-2 5 15,-3-5 4-15,6-6-1 16,-3-3 0-16,3-4-5 15,6-1-1-15,5-2 1 16,1-3 2-16,0 0-3 16,3 0-2-1,-3 0-14-15,0 0-6 0,-3 0-28 16,2-3-54 0,-5 0 12-16</inkml:trace>
  <inkml:trace contextRef="#ctx0" brushRef="#br0" timeOffset="21004.3491">23076 11658 176 0,'-6'0'66'0,"6"5"-36"0,3 3-37 0,0 0 10 16,-3 2-3-16,0 4 0 15,0-1 2-15,0-3 1 16,3-2-1-16,0 0-19 0,-3-2-9 15,9-6-44 1</inkml:trace>
  <inkml:trace contextRef="#ctx0" brushRef="#br0" timeOffset="21151.2603">23032 11499 112 0,'0'-3'44'0,"17"1"-24"0,-2-1-59 0,-6 3-7 0,0-3 9 16,3 1 5-16</inkml:trace>
  <inkml:trace contextRef="#ctx0" brushRef="#br0" timeOffset="21306.3946">23210 11462 128 0,'0'13'49'0,"3"3"-26"0,-3 10-23 15,0 1 13-15,0 2-7 16,0 5 2-16,0 1-1 16,0-4 1-16,0-1-4 15,3 1-5-15,-3 4 0 0,0-9-21 16,0-5-8-16</inkml:trace>
  <inkml:trace contextRef="#ctx0" brushRef="#br0" timeOffset="21504.8331">23082 11658 220 0,'-9'-8'82'0,"9"8"-44"0,6-3-49 0,-3-5 11 16,9 0-3-16,3-5 1 15,3 2-1-15,3 3 2 0,2 3 1 16,7 2-25-16,-6 1-10 0,6 2-46 15</inkml:trace>
  <inkml:trace contextRef="#ctx0" brushRef="#br0" timeOffset="21783.0359">23356 11697 140 0,'0'13'52'0,"6"-7"-28"0,0 2-13 16,0-6 18-16,-3 1-13 15,6-3-1-15,6-3-7 16,-3-2-3-16,2 0-2 15,1-3-3-15,-3-3 1 0,3 3-6 16,-9-5 1-16,-9 0-3 16,-3-3 2-16,-3 8-2 15,-3 3 2-15,0 2 3 0,-3 8 1 16,1 3-2-16,-4 3 2 16,9 2-4-16,3 3 1 15,3 0 6-15,3 0 4 16,3-3-6-16,3 0-1 15,3-2-9-15,3-3-2 16,-3 0-35 0,8-6-36-16</inkml:trace>
  <inkml:trace contextRef="#ctx0" brushRef="#br0" timeOffset="22066.5344">23546 11724 108 0,'0'2'41'0,"3"1"-22"0,3 8-9 15,-3-3 14-15,3-1-2 16,0 1 1-16,0 0-3 16,-3-2-3-16,-3-1-9 15,6-2-3-15,-6-3-1 0,0 0 4 16,0 0 5-16,0-3-5 16,0-5 0-16,0-3-4 15,0-2-3-15,0-3 0 16,3 0 1-16,-3 3-3 15,9-5 0-15,0 2-1 16,3 3 0-16,0 2-3 16,-3 3-1-16,12-5-28 0,-4 2-10 15,7 6-33 1,-3 0-18-16,3 7 48 16</inkml:trace>
  <inkml:trace contextRef="#ctx0" brushRef="#br0" timeOffset="22415.4625">23871 11613 140 0,'-18'0'55'0,"6"0"-30"0,-3 15-29 0,9-9 8 15,-3 2 0-15,-6 5 5 16,-5 0 1-16,2 6 4 16,6-1-7-16,6 1-2 0,6-3-1 15,12-1 2-15,-3-1 3 0,6-6-6 16,0-3-2-1,-4-5-6-15,7-3-1 0,-6-5 3 16,-3 0 1-16,3-2 2 16,-6-1 2-16,-3 1 3 15,3 2 4-15,-3 0-6 16,0 2-2-16,0 6-1 16,0 3 2-16,0 5-3 15,-3 3-2-15,9 2 2 16,-3 0 2-16,6-2 0 15,-3-3-1-15,-1 0-8 16,4-6-5-16,-3 1-24 16,-3-6-53-1,3-2 8-15</inkml:trace>
  <inkml:trace contextRef="#ctx0" brushRef="#br0" timeOffset="22623.9298">23981 11446 140 0,'-3'-3'52'0,"6"3"-28"0,-3 3-30 0,3 2 6 16,-3 0 1-16,6 6 1 15,-3 2 6-15,3 6 3 16,0 13-6-16,0-1 1 0,-3 1 4 16,6 0-4-16,-6 0 2 15,0-6-5-15,3-2-2 16,0-6-29-16,0-4-11 15,2-4-27-15</inkml:trace>
  <inkml:trace contextRef="#ctx0" brushRef="#br0" timeOffset="22939.3682">24243 11631 148 0,'-15'-18'57'0,"15"20"-30"0,-3-2-32 15,-6 6 21 1,-6 1 0-16,0-1 7 16,4 2 6-16,-1-3-16 15,3 3-7-15,3 0-2 0,3 0-8 16,6 0-1-16,6 2 2 16,6 1 3-16,-1 2-1 15,-2 0 0-15,-3 1 1 0,0-4 0 16,-3 1 13-16,-6-1 8 15,-9-2-1-15,-6 0-2 16,0-3-8-16,-5-2-4 16,-1 0-14-16,3-3-8 15,0-3-29-15,3-2-13 16,3-3-34 0</inkml:trace>
  <inkml:trace contextRef="#ctx0" brushRef="#br0" timeOffset="23219.0063">24329 11335 116 0,'24'-6'46'0,"-3"6"-24"0,12 8-10 16,-21 0 16-16,8 16 1 15,-2 8 5-15,3 0-7 16,0 5-2-16,-9 5-14 16,-3 3-2-16,-3 0 1 0,-12-3-4 15,-3 3 2-15,-15 3-10 16,-9-6 0-16,-2-5-44 16,-4-5-17-16,-6-5-28 15</inkml:trace>
  <inkml:trace contextRef="#ctx0" brushRef="#br0" timeOffset="24682.1673">22624 10337 44 0,'0'-2'19'0,"0"2"-10"0,3 0-4 0,-3 0 6 16,0 0-2-16,0 0 2 15,0 0 7-15,0 0 3 16,0 0-2-16,0 0 1 16,0-3-7-16,0 0-3 15,0 1-1-15,0-9 1 16,0-7-1-16,0-1 0 16,-6-2-5-16,-9 0-1 15,0-6 1-15,-3-12 2 0,-3-1 1 16,-5 0-8-16,-7-2-1 15,-12 2-2-15,-5 1-1 16,-1-4 1-16,-18 3 3 16,-2 3-2-16,-15 3 1 15,-4 2 2-15,-11-7 0 16,3-1 2-16,-6 3 1 0,3 2 10 16,-4 6 3-1,10 3-5-15,0 2-4 0,6 0 2 16,8 6 4-16,10 2-1 15,11 5 1-15,13 3-7 16,8 0-4-16,9 3-10 16,6 3-5-16,9-1-42 15,7 0-58 1,5 1 19-16</inkml:trace>
  <inkml:trace contextRef="#ctx0" brushRef="#br0" timeOffset="24950.818">21019 9292 104 0,'-26'-5'41'0,"8"8"-22"0,-3-1-22 0,12 3 6 16,-6 3 1-16,-9 8 2 15,0 5 6-15,-11-2 3 16,2-3-6-16,3-3-1 15,3 0-4-15,7 1-3 16,2-4 0-16,3 1-4 0,6-3 0 16,6 0 2-16,9 0 0 15,18-1-2-15,5 1 0 0,7 3-7 16,12 2-2 0,8 0-42-16</inkml:trace>
  <inkml:trace contextRef="#ctx0" brushRef="#br0" timeOffset="25748.4545">23222 12057 12 0,'0'0'8'0,"3"0"-4"0,-3 16-7 0,0-11 2 16,0 6 18-16,-3 5 9 16,-3 8-2-16,-6 18 0 15,-3 3-4-15,-3 5-1 16,-2 14-4-16,-16-4 1 15,-3 1 2-15,-5 3 3 16,-13-1-2-16,-3-2 0 16,-5-5 1-16,-6 2 0 15,2-3-11-15,1-7-3 0,-7-6 0 16,10-5-1-16,5-7 0 0,10-7-6 16,8-4 1-16,9-6-7 15,6-2 0-15,7-3-28 16,5-3-9-16,6-5-33 15</inkml:trace>
  <inkml:trace contextRef="#ctx0" brushRef="#br0" timeOffset="26031.9987">22421 12808 164 0,'-18'3'63'0,"-2"5"-34"0,-10 5-38 0,18-2 7 16,-6 10 3-16,-3 6 4 16,-3-1 11-16,1 0 7 15,-4 1-12-15,6-3-1 0,3-3-3 16,6-5-3-16,3 0-1 16,6-6-3-16,6 1-3 15,6-3 2-15,6-3 2 16,9-2 0-16,9-1 2 15,2 1-13-15,4 0-3 16,-3-1-32 0,-3 4-54-16,-7-4 10 15</inkml:trace>
  <inkml:trace contextRef="#ctx0" brushRef="#br0" timeOffset="31180.8447">11709 14245 84 0,'0'0'33'0,"0"-2"-18"0,0 4 6 0,0-2 28 15,0 8-13 1,3 3-7-16,0-1-7 16,0 4-12-16,-3 1 5 0,0 7 2 15,6-1-7-15,-3 0-3 16,0-3 0-16,-1-2 0 16,1-2-3-16,-3-4-1 15,0-2 3-15,0-3 1 16,0-5-1-16,0-5-1 15,0-3-3-15,0-5-2 16,0-3 1-16,0 0-1 16,6 0-5-16,0-2 1 15,3-3-3-15,0 2 2 16,3 6 3-16,3 2 1 16,0 3-4-16,0 8 1 15,0 3 2-15,0 2 3 0,-4 3 2 16,1 3 3-16,-3 2-3 15,-3 3-2-15,-6 2 0 16,3 1-1-16,-3-3-14 16,0-3-3-16,0-2-29 15,9-6-65 1</inkml:trace>
  <inkml:trace contextRef="#ctx0" brushRef="#br0" timeOffset="31467.897">12003 14314 120 0,'-6'3'46'0,"0"2"-24"0,3 8-19 0,3-5 10 16,0 3 9-16,0 5 8 16,3-1-6-16,0 1-5 15,6 0-10-15,0-3-4 0,3-2 1 16,6-8-3-16,3-3 0 15,-3-6 1-15,-3-4 2 16,-3-3-3-16,-4-1 0 16,-2 1 1-16,-6 0 0 15,-3 0 0-15,-5 2 0 16,-1 0-11-16,0 1-5 16,0-1-21-16,0 3-6 0,3-2-44 15</inkml:trace>
  <inkml:trace contextRef="#ctx0" brushRef="#br0" timeOffset="31664.6555">12173 14065 168 0,'-3'-2'66'0,"3"2"-36"0,0 21-35 16,3-13 12-16,0 5 5 15,0 8 7-15,0 8-1 16,0 3 1-16,0-3-10 15,0 3-3-15,3 0-2 0,0-1-7 0,0-4 0 16,0-3-23-16,0-6-11 16,-3-2-51-1</inkml:trace>
  <inkml:trace contextRef="#ctx0" brushRef="#br0" timeOffset="31874.8693">12063 14250 144 0,'6'0'55'0,"-3"-7"-30"0,15 1-21 0,-6 4 13 16,2-1-4-16,4 0 2 15,6 1-8-15,3-1-4 16,3 0-33-16,8 3-15 0,-2-2-24 15,0 2-9-15</inkml:trace>
  <inkml:trace contextRef="#ctx0" brushRef="#br0" timeOffset="32351.7476">12753 14211 108 0,'-6'0'41'0,"1"5"-22"0,-7 0-14 0,6 1 13 16,-3 4-1-16,-3 3-1 15,-3 3-2-15,0 0-1 16,3 5-7-16,0 1 0 0,3 1 1 15,3-1-3-15,6-4-1 16,3-2 1-16,3-3 0 16,6-5-5-16,0-5 1 15,3-9-2-15,0-1 0 16,-3-4-7-16,-3-2-2 0,0-1 8 16,-3 1 4-1,-6 0 2-15,0-3 3 16,-3 0-10-16,0 8-2 0,3 0 9 15,-3 3 7-15,3 5-2 16,3 5-2 0,3 3 1-16,3 3-4 15,-1 2 0-15,7 0-3 16,0 1-1-16,3-1-17 16,-3 0-5-16,0-2-40 15,0-3-29 1,0-6 34-16</inkml:trace>
  <inkml:trace contextRef="#ctx0" brushRef="#br0" timeOffset="36107.3981">13164 14258 80 0,'0'-13'30'0,"3"13"-16"0,0 3-17 16,0 2 36-16,0 0-12 15,0 3-1-15,0 0-2 16,0 0 0-16,0 0 3 16,0 3 0-16,-3 5-1 0,0 2-10 15,0 3 2-15,0 0 2 0,0-2-7 16,0-3-4-16,0-3-2 16,0-2 1-16,0-6 1 15,0-2 3-15,0-3-3 16,3-6-2-16,-3-4 0 15,0-3-1-15,3-3-11 16,0-3-3-16,0-2-2 16,3-3 0-16,0 6 6 15,0 2 6-15,3 3 3 16,0 5 1-16,3 2 0 16,2 6 0-16,1 6 4 15,0-1 2-15,-3 3 4 16,-3 2 4-16,-3 1-4 15,-3 0 0-15,0-1-2 0,-3-2 0 16,0 0-2-16,0-3 1 16,0-2-4-16,0-3 0 15,0 0-1-15,0-3 1 16,0-5-4-16,6 0-2 16,0-2-3-16,3-1 1 15,3 3 1-15,0 3 2 16,-3 0 1-16,2 2 1 15,-2 3-3-15,6 5 2 16,-3 6 5-16,0 2 5 16,0 0-1-16,-3 3 1 15,-3-2-5-15,0-1-1 0,-3-3-3 16,0-2-10 0,-3-2-1-1,0-1-38-15,6-5-18 0,0-3-20 16</inkml:trace>
  <inkml:trace contextRef="#ctx0" brushRef="#br0" timeOffset="36481.711">13581 14309 124 0,'0'2'49'0,"6"1"-26"0,0 2-16 15,0 1 15-15,0-1 2 0,3 0 3 16,0 0-6-16,0 1-2 15,2-1-11-15,1-2-5 16,-3-3 0-16,0-3-2 0,3-2 2 16,-3-1-2-16,0 1-1 15,-3 0-2-15,-6 0-1 16,-3-3-3-16,-3-6-1 16,-6 4-5-16,-3 2-3 15,0 8 9-15,-3 0 2 16,-2 5 1-16,2 3 0 15,0 0 2-15,3 3 0 16,3-1 5-16,3 3 5 16,3 3-1-16,6 0 3 0,3 0-6 15,6-3-1 1,-3-2 2-16,15-1 1 0,3-4-3 16,3-1-3-16,2-5-27 15,-2-3-10-15,-3-2-48 16</inkml:trace>
  <inkml:trace contextRef="#ctx0" brushRef="#br0" timeOffset="36990.1619">13774 14301 80 0,'-6'0'30'0,"9"5"-16"0,0 3-8 16,-3-3 9-16,3 3 14 0,0 3 6 15,0 2-5-15,0 3-3 16,0 0-13-16,0-3-6 16,0-2-5-16,0-3-3 0,0-3 3 15,-3-3 0-15,0-2 1 16,3-2-5-16,-3-6-1 16,3-3-6-16,-3-2 0 15,3 0-3-15,0 0 2 16,3 2 5-16,0 3 2 15,3 3 2-15,0 2 0 16,0 6 4-16,0 2 5 16,-3 6 4-16,0 2 2 15,-3 0-2-15,-3 0 2 0,3-2-8 16,-3-3-2 0,0-3-1-16,0-2 0 0,0-3-2 15,3-5-2-15,3-3-6 16,2-3-4-16,4 0-3 15,3 1 0-15,-3 2 7 16,0 0 3-16,3 5 3 16,-3 3 0-16,0 6 6 15,0 4 4-15,-3 3-3 16,-3 1-2-16,-1-1 0 16,1-3-1-16,-3-2-7 15,0-2 0-15,3-1-41 16,0-5-16-16,3-3-18 15</inkml:trace>
  <inkml:trace contextRef="#ctx0" brushRef="#br0" timeOffset="37291.7073">14126 14322 124 0,'-9'3'46'0,"6"4"-24"0,-3 7-15 0,6-6 15 16,0 2 2-16,0 6 3 15,3 0-1-15,3 0 1 16,3-3-15-16,0-2 0 0,8-1 1 16,4-4-1-16,0-9 1 15,0-5-5-15,0-5 0 16,-3-3-3-16,-3 0 0 16,-7 3-3-16,-5 0-2 0,-6-1 1 15,-3 1 1-15,-8 5-3 16,-7 3-2-16,0 0-9 15,0 2-5-15,0 3-22 16,3 0-10-16,7 3-34 16,2-1-25-1,6-2 46-15</inkml:trace>
  <inkml:trace contextRef="#ctx0" brushRef="#br0" timeOffset="37605.7906">14310 14325 144 0,'6'10'55'0,"-3"1"-30"0,6 7-16 0,-3-7 14 16,0 2-2-16,-3 0 2 15,0 1 0-15,0-4 1 16,3-2-13-16,-6 0-7 0,0-3 0 16,0-2-1-16,0-3 3 15,-3-3-5-15,0-2-1 16,0-3 2-16,0-5 3 15,3-3-2-15,0 0 0 16,3 3-3-16,6 2-3 16,-3 1 2-16,3 4 2 15,0 1-2-15,0 2 0 16,0 3-4-16,-1 3 1 16,1 2-22-16,0-2-8 0,3 0-18 31,0-3-52-31,0 0 15 0</inkml:trace>
  <inkml:trace contextRef="#ctx0" brushRef="#br0" timeOffset="37805.0698">14572 14306 164 0,'0'0'63'0,"0"3"-34"0,6 7-19 16,0-2 20-16,0 3-7 15,0 2 1-15,0 3-11 16,3 2-5-16,0-2-5 0,-3-2-3 15,3-1 3-15,0-3-4 0,-1-2 0 16,1-2-30-16,0-6-12 16,0-3-22-1,0-2-36-15,3-6 28 16</inkml:trace>
  <inkml:trace contextRef="#ctx0" brushRef="#br0" timeOffset="37950.8607">14718 14351 160 0,'-18'26'60'0,"9"1"-32"0,-15 15-6 0,12-13 20 16,-2 8-5-16,-7 0-2 15,-3 6-22-15,0-4-9 16,6-4-4-16,3-6-17 0,3-5-3 0,4-8-85 16</inkml:trace>
  <inkml:trace contextRef="#ctx0" brushRef="#br0" timeOffset="41840.416">972 16407 116 0,'-30'-8'46'0,"24"8"-24"0,-14 10-24 0,5 1 9 15,-6 16 3-15,-3 2 4 16,-6 13 6-16,-8 16 2 0,5 14-5 16,3 12 0-1,0 9-10-15,18 7 0 0,12-4 0 16,21-9-1-16,18-13-1 0,6-10-23 16,23-9-10-16,12-13-55 15</inkml:trace>
  <inkml:trace contextRef="#ctx0" brushRef="#br0" timeOffset="49545.3181">1059 16608 44 0,'-6'-3'19'0,"3"6"-10"0,3-3-4 0,0 0 8 0,3 5 13 16,3 3 5-16,-6 3 0 16,3 2 1-16,2 0-14 15,-5 0-5-15,3 3-8 16,0 3-4-16,3-1 0 15,-6-2 1-15,0-3 1 0,0-2-1 16,0 2 1-16,0-7 7 16,0-1 5-16,-6-3-5 15,6-2-1-15,0-5-7 16,0-3-2-16,0-5 0 16,0 5 2-16,0-5-3 15,6-3-2-15,-3 0 2 16,6-2 0-16,0 4-2 15,0 1 2-15,0 0-1 16,3 5 0-16,0 5 0 16,0 3-2-16,3 6 3 0,-9 4 0 15,3 1 3-15,-3 5 1 16,-1 5 1-16,-2-3 0 16,0-2 0-16,0-3 0 15,3-2 0-15,-6-6 0 16,0-5-2-16,0-13 1 15,3 0 0 1,3-3-6-16,-3-5 0 16,6 8-4-16,0-3 2 15,0 5 1-15,3 3-1 16,3 6 4-16,0 4 0 16,0 1 1-16,-1 7 0 15,-2-2 2-15,-3 6 1 0,0 7 3 16,-3-5 1-16,0-1-3 15,-6-1-1-15,3-1-8 16,0-2-4-16,-3-4-28 16,3 1-14-16,0-2-22 15</inkml:trace>
  <inkml:trace contextRef="#ctx0" brushRef="#br0" timeOffset="49948.4553">1496 16661 100 0,'-3'5'38'0,"3"-2"-20"0,3 2-19 0,6 0 7 15,-9 1 4-15,9 2 6 16,-6-3 1-16,6 0-1 16,0-2-4-16,3-3 0 15,0 0-7-15,0-3-3 16,2-2-1-16,-2-3 1 0,-3-3 3 15,0 1-2-15,-3 2 0 16,-6 0-3-16,-3 0-1 16,0-3 3-16,-6 9 1 15,-3-1-1-15,3 3-2 16,-8 3-2-16,5-1 1 16,-6 9-4-16,6 2 1 15,0 0 0-15,3 1 2 16,0 4 1-16,6-2 1 0,3 5-3 15,3-2 2-15,9-1 3 16,-3-5 3-16,9 1-2 16,-6-1-2-16,9-8 2 15,5-2 0-15,-5-3-32 16,0-3-57 0,0-2 3-16</inkml:trace>
  <inkml:trace contextRef="#ctx0" brushRef="#br0" timeOffset="50470.8816">1707 16648 88 0,'0'0'35'0,"0"8"-18"0,9-3-16 0,-9 3 11 16,6 0 9-16,0 2 7 15,3 6-8-15,-9 0-2 16,3 3-6-16,3-1-2 15,-6-2-6-15,0-3-3 0,0-2 2 16,0-6 0-16,0-5 1 16,0 0-2-16,0-3-2 15,0-7-2-15,0-6 1 16,3 0-1-16,6-2-2 16,-6-1-2-16,3 6 1 0,3 5 5 15,3 3 4-15,-3 5-1 16,3 0-2-16,-3 10 2 15,-1 6 2-15,-2 3 2 16,0-4 3-16,-3-4-3 16,0 2-2-16,-3-5 0 15,3-3 1-15,0-5-3 16,-3 0-2-16,9-5 0 16,0-8 1-16,6 0-3 15,-3-1 0-15,3 1 1 16,-3 0 0-16,6 8-3 15,-6 2 2-15,5 3-1 16,-8 5-2-16,3-2 5 16,-3 10 1-16,3 0 0 0,-9-2 1 15,3-3-2-15,0 5-1 16,-3-5-10-16,3-3-4 16,0 3-26-16,0-2-9 15,0-6-21 1</inkml:trace>
  <inkml:trace contextRef="#ctx0" brushRef="#br0" timeOffset="50552.8926">2148 16740 104 0,'-3'0'41'0,"3"-13"-22"0,-3 18-16 0,3-5 10 0</inkml:trace>
  <inkml:trace contextRef="#ctx0" brushRef="#br0" timeOffset="50804.1665">2142 16751 200 0,'0'13'14'0,"0"6"-3"16,0-4-2-16,0 1-5 15,0-2-3-15,6-4 0 0,3 1 3 16,6-6 5-16,-3-5 1 16,6-5 2-16,2-6-4 15,-5-10 0-15,0 2-7 16,-3-2-1-16,-3 3 2 16,-6 2 1-16,-6 0 5 15,-6 3 3-15,-3 2-6 16,-3 1-1-16,0 2 0 15,0 2 0-15,1 4-5 16,2 2-1-16,3 2-24 16,0-2-10-16,3 6-10 15,3-4-42-15,3-2 13 16</inkml:trace>
  <inkml:trace contextRef="#ctx0" brushRef="#br0" timeOffset="51161.3501">2279 16671 44 0,'9'-2'16'0,"-3"4"-8"0,-3 4 15 0,3-4 13 16,0 9 1-16,3 2 3 15,3 3-7-15,2 3-3 0,-5-4-16 16,3 1-7-16,-6 0-4 15,0-5 0-15,0-3 0 0,-3-3 5 16,-3-5 3-16,0 0-4 16,0-5 1-16,-6-3-7 15,6-5-3-15,-3-6 1 16,6 6 0-16,0-6-2 16,0 6 2-16,6 0-1 15,-3 5 0-15,9 0 0 16,-3 3 0-16,6-1 2 15,-6 6 0-15,2 6-5 16,4-4-1-16,-3 1-22 16,3 0-6-16,-3-3-43 15</inkml:trace>
  <inkml:trace contextRef="#ctx0" brushRef="#br0" timeOffset="51366.5965">2588 16661 116 0,'-5'0'44'0,"5"0"-24"0,0 0-21 0,0 0 7 16,3 5-2-16,-1 3 2 16,7-3 3-16,-6 14 2 15,6-1-5-15,0-2-2 16,3 3-2-16,0-6 1 16,0 0-2-16,3-2-7 0,-6-9-4 0,0 6-38 15,3-10-30 1,0-9 27-16</inkml:trace>
  <inkml:trace contextRef="#ctx0" brushRef="#br0" timeOffset="51511.1573">2776 16687 140 0,'-21'6'52'0,"15"7"-28"16,-6 24-15-16,6-21 14 0,-3 2 6 16,-5 9 7-16,-1 4-17 15,-3 1-6-15,3 0-8 16,3-3-4-16,-3-5 0 0,6-3-78 15,6-8-55 1,-6 0 49-16</inkml:trace>
  <inkml:trace contextRef="#ctx0" brushRef="#br0" timeOffset="52678.619">1487 16875 88 0,'0'5'33'0,"0"11"-18"0,6-2-11 0,-6-1 10 0,3 5 1 16,6 9 3-16,-9 4 1 15,0 14 1-15,0-5-11 16,3 5-3-16,-3-5-4 15,6-8 1-15,-3-6-2 16,0-5-3-16,3-2-1 0,-3-9-47 16,3-7-36-1,3-3 26-15</inkml:trace>
  <inkml:trace contextRef="#ctx0" brushRef="#br0" timeOffset="53053.8199">1672 17095 72 0,'0'8'30'0,"3"0"-16"0,9 5-17 0,-9-8 8 16,5 0 11-16,1-2 7 16,3 5 2-16,0-5 0 15,3-3-10-15,0-3-4 16,-3 0-9-16,3-2-3 0,-9-3 0 15,0 0 0-15,-6-2 3 0,-3-4-6 16,-3 9 1 0,-6-3-1-16,0 3-1 0,-6 5 1 15,6 5 3-15,-15 6-5 16,7 2 2-16,-1 3 6 16,9 8 4-16,0-3-1 15,3-3 0-15,3 1-3 16,12-3 1-16,3-3 0 15,3 0 1-15,0 0-5 16,9-2 1-16,5-3-9 16,-5-8-4-16,3 5-29 15,3-10-32 1,3 2 21-16</inkml:trace>
  <inkml:trace contextRef="#ctx0" brushRef="#br0" timeOffset="53429.2979">1963 17124 60 0,'-3'-5'24'0,"3"5"-12"0,-11 2-1 0,8 1 25 15,-3 2-4 1,-12 0-9-16,6 3-4 16,0 6-10-16,3 7-3 15,0-3-3-15,3 3-3 16,3-5 1-16,3 0-1 0,6-5 2 15,6-3 1-15,-3-3 1 16,3-2-2-16,-3-6-2 0,0-2 3 16,-3-3 2-16,0-3-7 15,0-5 0-15,-3 3 0 16,0 0 1-16,-1 2 1 16,4 3 2-16,-6 3-6 15,3 2 1-15,3 6 1 16,-3 8 1-16,3 2-2 15,0 0 2-15,3 3 1 16,0-3 0-16,0 0 0 16,0-2 0-16,0-3-29 15,3-3-48 1,-3-10 5-16</inkml:trace>
  <inkml:trace contextRef="#ctx0" brushRef="#br0" timeOffset="53657.7652">2115 16999 88 0,'-12'-5'33'0,"21"10"-18"0,0 3-18 0,-9-2 6 16,0 7 19-16,0 8 12 16,0-2-2-16,0 12-1 15,0 4-17-15,3-3-7 16,0-3-4-16,0-3-3 0,0-5 1 15,6 0-6-15,-6-5 1 16,3-2-25-16,0-7-8 16,0-4-30-16</inkml:trace>
  <inkml:trace contextRef="#ctx0" brushRef="#br0" timeOffset="53938.9165">2294 17097 76 0,'-6'-2'30'0,"6"2"-16"0,-9 2-21 16,6-2 3-16,-3 8 1 15,-6-2 3-15,-3 4 16 16,0-2 9-16,0 5-6 16,-2 9-1-16,2-7-4 15,6 1 1-15,0-2-2 16,0-4 0-16,6-2-1 0,3 0 2 15,12-3-7-15,3 3-2 16,9-3-1-16,2 1-2 0,10-4-2 16,-3 4 3-16,-3 2 0 15,-4-3-34-15,-2 0-17 16,0-2-22 0</inkml:trace>
  <inkml:trace contextRef="#ctx0" brushRef="#br0" timeOffset="55669.1864">2972 16489 104 0,'27'40'38'0,"-12"-25"-20"0,0 15-10 0,-6-9 13 0,0 5-3 16,0 19 1 0,0 5 1-16,0 6 0 0,-6-3-11 15,-3 2 3-15,-9 4 4 0,-3 1-6 16,-6 4-3-1,-3-8-4-15,-3-6-3 0,-2-3-8 16,-1-10-3-16,-12 3-43 16,3-5-52-1,4-4 25-15</inkml:trace>
  <inkml:trace contextRef="#ctx0" brushRef="#br0" timeOffset="57520.5054">15081 13991 140 0,'-6'5'52'0,"-3"-2"-28"0,3 13-28 0,6 8 10 15,0 8 6-15,0 10 7 16,0 8 1-16,0-2 3 16,6-3-13-16,0-3-3 0,3-2-1 15,0-6-3-15,0 3 0 16,-3-5-8-16,3-6-2 15,-3-7-51 1,3-11-53-16,-3-5 32 16</inkml:trace>
  <inkml:trace contextRef="#ctx0" brushRef="#br0" timeOffset="57843.616">15173 14322 192 0,'-3'-3'71'0,"9"6"-38"15,6-3-43-15,-3 3 9 0,0-1-2 16,9 1 3-16,-3-3 1 16,6 0 2-16,0 0-2 15,-1-3-1-15,-2 1 3 0,-3-6-2 16,0 0 2-16,-6-6-2 16,-3 1 2-16,-3 3-2 0,-6-1 2 15,-3 3-2-15,-6 0 2 16,-6 8-4-16,-3 0 0 15,1 3 3-15,-1 7 1 16,3 4-1-16,3 2-2 16,6 2 5-16,3 3 1 15,3 3-2-15,6-3-3 16,6 0 2-16,12-5 0 16,3-5-32-16,2-3-13 15,1-6-41 1</inkml:trace>
  <inkml:trace contextRef="#ctx0" brushRef="#br0" timeOffset="58175.8921">15435 14317 184 0,'-21'-3'68'0,"13"8"-36"0,-4 1-37 16,9-1 10-16,-3 3 1 15,0 2 4-15,3 4-5 16,3-1-1-16,0 0-2 15,6 0-2-15,3-2 1 0,3-3-6 16,-1-6 1-16,4-2-14 16,0-2-5-16,-3-3 3 15,-3-3 4-15,-3 0 9 0,0 0 6 16,0 2 17-16,-3 1 7 16,0 2 4-1,-3 3 3-15,0 0-21 0,3 8-7 16,0 3-2-16,3 2 1 15,3 0-2-15,6-2 0 16,0 0-1-16,-1-3 0 16,1-3-38-16,0-5-18 15,-3-3-19 1</inkml:trace>
  <inkml:trace contextRef="#ctx0" brushRef="#br0" timeOffset="58400.6145">15641 14041 108 0,'-3'-13'41'0,"6"26"-22"15,0-5-22-15,3 11 17 16,3 5 4-16,-3 5 2 16,-1 8 3-16,1 0-9 15,-3 0-3-15,0 0-6 16,0-3-4-16,0-2 2 0,0-5-15 15,0-6-5-15,0-5-46 16,0-6-28 0,0-4 38-16</inkml:trace>
  <inkml:trace contextRef="#ctx0" brushRef="#br0" timeOffset="58624.4906">15852 14243 132 0,'-9'-3'52'0,"3"6"-28"0,-6-1-30 0,6 6 8 16,-6 5 15-16,-8-2 11 16,2 0-1-16,0 2-1 15,3-3-14-15,3 1-1 0,3-1 0 16,3 1-6-16,6 0-1 16,9 2-2-16,9-3-2 15,3 1-4-15,6 0 0 16,5-3-66-1,4-3-55-15,6-2 42 16</inkml:trace>
  <inkml:trace contextRef="#ctx0" brushRef="#br0" timeOffset="59347.2032">16370 14071 80 0,'3'47'30'0,"0"-20"-16"0,3 15-8 0,-3-21 9 0,0 8 5 16,0 0 4-16,0 0-6 15,-3-2-3-15,0-3-8 16,0-6-5-16,0-2-1 15,0-5 1-15,0-3 1 0,0-3 3 16,0-5 3-16,-3-3-6 16,0-5-4-16,3-2 0 15,0-1 2-15,3-5-7 16,9-5-1-16,6 0 4 16,5 8 3-16,-2 0-1 15,0 7 0-15,0 9 1 0,-3 5 0 16,0 2 6-1,-6 4 6-15,-4 1 7 0,-5 1 3 16,-3 3-7-16,-6-3-2 16,-5-3-7-16,-1-2-2 15,-6-3-11-15,-6-3-3 16,3 0-24-16,3-5-10 16,3 0-30-1,1-3-16-15,8-2 46 16</inkml:trace>
  <inkml:trace contextRef="#ctx0" brushRef="#br0" timeOffset="59647.2954">16632 14340 120 0,'24'6'46'0,"-6"-1"-24"0,-4 0-24 0,-5-2 9 0,0-3 1 16,0 0 5-16,3 0 2 15,0-3 3-15,-3 1-8 16,0-4-1-16,-3 1-5 15,-3 0-1-15,-6-6-1 16,-3-5-4-16,-3 11 1 16,-6-6 1-16,0 9 0 15,-3 7 0-15,3 0-3 16,1 3 2-16,2 3 5 16,3-1 2-16,3 4 2 15,3-1 2-15,9 0-3 16,6 0-2-16,0-2 0 15,5 0-1-15,4-6-29 16,3-2-12-16,0-3-44 16</inkml:trace>
  <inkml:trace contextRef="#ctx0" brushRef="#br0" timeOffset="59860.8726">16950 14277 156 0,'-12'-3'60'0,"10"-2"-32"0,-31 10-35 0,24 6 10 16,0-1-3-16,-3 4 0 15,0 2 11-15,3-1 5 16,3 1-8-16,3 0-7 0,3 0-1 0,3 0-13 16,9-3-7-16,6-2-31 15,0-6-35 1,0-2 26-16</inkml:trace>
  <inkml:trace contextRef="#ctx0" brushRef="#br0" timeOffset="60218.9969">17052 14317 140 0,'-9'-6'55'0,"3"6"-30"0,-9 6-32 0,9-1 10 15,0 0 1 1,-3 6 2-16,0-1 13 0,3 4 5 15,0 1-12-15,3 1-5 16,6-2-2-16,0-4-3 0,3 1 1 16,3-6-4-16,0-2-2 15,0-3-3-15,0-3-1 16,0-2-3-16,0-3-1 16,-3 0 6-16,-3-3 4 15,0 3 4-15,0 0 3 16,-3 3 1-16,0 2 3 15,0 3-5-15,0 6-1 16,0 2-4-16,3 2-1 16,0 1 1-16,8-1 2 15,-2-2-3-15,6 0-17 16,0-2-4-16,0-4-42 31,0-2-27-31,0-2 37 0</inkml:trace>
  <inkml:trace contextRef="#ctx0" brushRef="#br0" timeOffset="60430.6477">17197 14335 104 0,'-5'-3'41'0,"5"6"-22"0,2 5-20 16,-2-3 7-16,0 6 0 16,3 2 3-16,0 0-2 15,3 1 1-15,0-1-3 16,3-3 2-16,3-2-4 0,0 0 0 15,0-5-8 1,0-3-2-16,0-3-5 0,6-2-3 16,-12-3 6-16,6 0 5 15,-10-2 5-15,-2 2 4 16,0 0-4-16,0 0-3 16</inkml:trace>
  <inkml:trace contextRef="#ctx0" brushRef="#br0" timeOffset="60489.1544">17319 14377 180 0,'3'3'6'16,"0"2"-7"-16,6 3-1 15</inkml:trace>
  <inkml:trace contextRef="#ctx0" brushRef="#br0" timeOffset="60500.8939">17358 14407 148 0,'15'5'-49'16</inkml:trace>
  <inkml:trace contextRef="#ctx0" brushRef="#br0" timeOffset="60815.5163">17516 14240 104 0,'-12'3'38'15,"6"-1"-20"-15,-3 6-23 0,6 3 6 0,0 2 3 16,0 0 2-16,0 3 6 16,3-3 5-16,0 3-5 15,0-3-2-15,3 1-1 16,-3-1 1-16,0-3-5 15,0 1 6-15,-3-3 2 0,0-3-2 0,0-2-1 16,-3 0-6-16,0-3-3 16,0-3-18-16,0 3-9 15,4-3-24 1,-1 3-35-16,0 0 21 16</inkml:trace>
  <inkml:trace contextRef="#ctx0" brushRef="#br0" timeOffset="61220.3893">17659 14330 148 0,'-9'-5'57'0,"9"5"-30"0,0 0-32 0,0 0 10 0,0 0 8 15,0 0 6-15,0 0-1 16,6 2 2-16,0 1-11 15,3-1-3-15,3 1 0 0,3 0-3 16,-1-3-2-16,7 0 2 16,3-3 0-16,0 0-4 15,-6 1 1-15,-3-3 0 16,-3-3 0-16,-4 2-7 16,-19-7-11-1,-1 0-2-15,-3 2-1 16,-6 6 3-16,0 2 8 15,-3 9 3-15,3 4 2 16,-2 3 4-16,2 1 4 16,6 2 3-16,3-1 13 15,6 4 5-15,6-3-4 0,6 0 1 16,6-3-10-16,9-2-4 16,3-6-4-16,14-3 0 15,-2-4-44-15,3-3-17 16</inkml:trace>
  <inkml:trace contextRef="#ctx0" brushRef="#br0" timeOffset="62712.754">12113 14798 56 0,'0'-2'22'0,"0"4"-12"0,3-2 8 0,-3 0 12 15,0 0 4-15,0 0 5 16</inkml:trace>
  <inkml:trace contextRef="#ctx0" brushRef="#br0" timeOffset="62965.0789">12105 14801 270 0,'-15'5'39'16,"0"0"-20"-16,0 1-8 0,0-1-4 16,3 3-6-16,0-3-2 15,3 3-3-15,3 0 3 16,6 0-2-16,3 3 1 16,6-1 2-16,3 1 0 15,6 5 0-15,-3-3 0 0,-3 5-3 16,-3-2 0-1,-9-3 17-15,-3 1 8 16,-6-4-3-16,-6-2 2 0,-3-2-8 16,-9-1-3-16,-2-3-5 15,-1 1-2-15,3-3-12 16,3 0-7-16,6 0-24 16,3 0-10-16,6 0-51 15</inkml:trace>
  <inkml:trace contextRef="#ctx0" brushRef="#br0" timeOffset="63556.3204">12462 14650 108 0,'0'0'44'0,"0"3"-24"0,-6 7-6 15,3-2 15-15,-6 5 3 16,-6 6 4-16,-9 5-12 0,-3 5-4 16,-2 3-11-16,-1 5-4 0,0 2-1 15,3-2-2-15,4-8 1 16,5-2 0-16,3-6 1 15,3-5-5-15,3-3-1 16,3-2-19-16,3-3-7 16,0-3-23-1,3-2-49-15,0-3 13 16</inkml:trace>
  <inkml:trace contextRef="#ctx0" brushRef="#br0" timeOffset="63850.6855">12191 14819 132 0,'-3'0'52'0,"3"3"-28"0,6-3-19 16,-3 3 11-16,6-3 10 16,3 0 9-16,6 0-8 15,8-3-3-15,7 0-14 16,0 1-6-16,-3-4-3 0,-4 1-12 16,-2 2-5-16,-3 1-45 15,-3-1-53-15,-6 3 27 16</inkml:trace>
  <inkml:trace contextRef="#ctx0" brushRef="#br0" timeOffset="64427.8966">12611 14864 60 0,'0'-2'24'0,"3"2"-12"0,-3-3-1 0,0 3 12 15,0 0-1-15,0 0 1 16,0-3-3-16,0 1-1 0</inkml:trace>
  <inkml:trace contextRef="#ctx0" brushRef="#br0" timeOffset="64613.5056">12602 14851 240 0,'-15'0'14'0,"0"3"-7"16,0-1-5-16,-3 4 1 0,0 2 0 15,-6 2 1-15,7 1 0 16,-1 5 2-16,3 5-1 16,-3-3 0-16,12-2-6 15,0 0 1-15,3-3 0 16,3-2 0-16,6-1 0 16,3-2 2-16,3-2-6 0,0-4-1 15,0 1-29-15,3-3-13 16,2 0-22-1</inkml:trace>
  <inkml:trace contextRef="#ctx0" brushRef="#br0" timeOffset="65130.5099">12670 14835 100 0,'0'-2'38'0,"0"2"-20"0,-3 2-12 16,3-2 9-16,-3 3-4 0,0-1-1 15,-3 4 2-15,0 2 3 16,-3 2 5-16,-6 1 4 15,-5 10-12-15,2 3 0 0,0 0-1 16,3-3-2-16,3 0 0 16,3 0-1-16,3-5 0 15,3-3-2-15,3-2 1 16,9-3-2-16,6 0 2 16,0-6-4-16,3-2-2 15,0-2-14-15,0-1-4 16,-1-5-29-16,-2 6-12 15,-3-1-21-15</inkml:trace>
  <inkml:trace contextRef="#ctx0" brushRef="#br0" timeOffset="66288.3364">13024 14676 68 0,'0'3'27'0,"0"-3"-14"0,0 0-9 0,0 0 8 16,-6 5-1-16,0-2 14 16,-3 13-2-1,1 0 1-15,-1 5 0 16,-3 5-2-16,-3 4 1 16,-3 4-11-16,0 6-2 15,-6-3-6-15,0-3-3 0,4-8 0 16,2-4 1-16,3-4 1 15,3-5-6-15,3 1 0 16,0-6-45 0,3-3-56-16,3-2 19 15</inkml:trace>
  <inkml:trace contextRef="#ctx0" brushRef="#br0" timeOffset="66526.2161">12768 14817 152 0,'3'0'57'0,"0"0"-30"0,18 2-21 15,-6-2 17-15,0 0-3 0,6 0 0 16,3-2-10-1,8-1-6-15,4 0-3 16,-3 1-21-16,-1-4-9 0,-2 4-40 16</inkml:trace>
  <inkml:trace contextRef="#ctx0" brushRef="#br0" timeOffset="67153.7623">13131 14851 112 0,'-11'11'44'0,"5"-1"-24"0,-3 3-13 0,6-5 15 0,-3 8-9 15,0 8-2-15,-6-5-9 16,3-1-1-16,0-2-1 15,3-3-3-15,0-2 2 0,0-3-41 16,3-3-39 0,0-2 22-16</inkml:trace>
  <inkml:trace contextRef="#ctx0" brushRef="#br0" timeOffset="67349.3874">13194 14721 132 0,'0'0'49'0,"0"0"-26"0,0 3-29 0,0-3 6 16,0 0-30-16,0 0-37 15,0 11 11 1</inkml:trace>
  <inkml:trace contextRef="#ctx0" brushRef="#br0" timeOffset="68068.4159">13471 14846 112 0,'0'-3'44'0,"0"0"-24"0,0 1-24 0,-6-1 47 15,-3 1-16-15,-3-1-6 16,-3 0-5-16,0 3-10 16,-6 0-2-16,-2 6 2 0,-7 1-3 15,3 7-2-15,-3 2-3 16,6 13 1-16,7-3 3 15,5-2 3-15,6-3 0 16,9-2 0-16,12-3-1 16,5-6 2-16,7-2-1 15,6-5 0-15,3-3-28 16,2-11-9-16,-2-10-52 16</inkml:trace>
  <inkml:trace contextRef="#ctx0" brushRef="#br0" timeOffset="69029.2258">13783 14838 92 0,'0'-3'35'0,"0"6"-18"0,0-3-7 0,0 0 14 15,0 0-4-15,-3 0 0 16,0 0-7-16,-6 0 0 15,-5 0-6-15,-1 2 1 16,-3 4-5-16,-3-1-6 0,-3 3-3 16,3 3 9-16,1-1 7 15,-1 9-4-15,3 7-3 16,6-5 0-16,3 0 0 16,3-2 1-16,3-3 0 15,6-3-2-15,3-2-2 16,6-3 1-16,3-3-1 0,3 0-27 15,5-5-9-15,4 0-31 16,0-2-19 0,0-1 42-16</inkml:trace>
  <inkml:trace contextRef="#ctx0" brushRef="#br0" timeOffset="69566.7494">13837 14838 96 0,'-6'2'35'0,"3"1"-18"0,-3 5-2 0,3-3 15 0,-3 3-5 15,-3 3-2-15,-6-1-5 16,0 6-1-16,-2 8-9 16,2-3-5-16,3-2-2 0,0-3 1 15,3 0 3-15,3-3 0 16,3-3 0-16,9 1 3 15,6-3 3-15,3 0-4 16,3-3-2-16,2-2-2 16,1-3-3-16,0 0-6 15,-3 0-1-15,6-3-17 16,-6 3-7-16,-3-2-52 16</inkml:trace>
  <inkml:trace contextRef="#ctx0" brushRef="#br0" timeOffset="70911.8419">14144 14671 76 0,'0'-2'30'0,"0"-1"-16"0,0 6-8 0,0-3 9 15,0 0 3-15,0 0 3 16,0 0-7-16,0 2-3 15,-3 9 0-15,-3 5 0 16,-3-1 3-16,-3 4 2 16,-3 5-9-16,0 2 2 15,-6 1 2-15,6 4-4 0,0 7-2 16,3-7-5-16,4-2 0 16,-1-5 0-16,3-5 0 15,3-3 0-15,3-3 0 16,6-3-3-16,3 1 2 15,-1-3-23-15,4-3-12 16,0-2-25 0,-3 0-23-16,3-1 34 15</inkml:trace>
  <inkml:trace contextRef="#ctx0" brushRef="#br0" timeOffset="71399.3595">14295 14684 84 0,'0'-2'33'0,"0"4"-18"0,-3 4-9 0,0 2 11 15,0 0 4-15,-3 5 2 16,-3 3-4-16,1 0 1 16,-10 5-7-16,-3 3 0 15,3-1-8-15,0 9-1 0,3 2 0 0,0-4-2 16,6-7-2-16,4-1 1 16,2-7 1-16,3-1-3 15,8-4 0-15,7-4-6 16,3-1-3-16,0 0-12 15,0-5-6-15,0 0-34 16,0 0-19 0,-3 0 40-16</inkml:trace>
  <inkml:trace contextRef="#ctx0" brushRef="#br0" timeOffset="71982.1694">14388 14851 100 0,'0'-3'38'0,"3"6"-20"0,-3-3-17 15,0 0 11-15,0 5 3 0,6 1 3 16,-1 4 4 0,1 9 3-16,-3 7-11 0,3-2-5 15,0-3-6-15,0-2-3 0,0-3 3 16,-3-1-2-16,0-4-1 16,3-3-28-16,0 0-11 15,0-3-30 1</inkml:trace>
  <inkml:trace contextRef="#ctx0" brushRef="#br0" timeOffset="72205.977">14590 14864 96 0,'-6'3'38'0,"3"5"-20"0,-12 13 3 16,6 6 19-16,-9 4 5 15,-2 6 3-15,-10 11-15 16,-6 0-6-16,-3-1-15 16,-2-2-8-16,-4-5 0 0,6 0-5 15,7-1 0-15,2-7-26 16,6-6-9-16</inkml:trace>
  <inkml:trace contextRef="#ctx0" brushRef="#br0" timeOffset="73433.3345">14766 14917 156 0,'-3'3'57'0,"0"0"-30"0,6-3-27 16,0 7 10-16,3-7-2 15,0 0 2-15,5-2-3 16,7-1 1-16,0 1-5 16,0-4-4-16,3 1 0 0,6 0-28 15,-4-1-10-15,1 1-32 16</inkml:trace>
  <inkml:trace contextRef="#ctx0" brushRef="#br0" timeOffset="73922.4763">15191 14851 108 0,'-12'-3'41'0,"9"3"-22"0,-6 3-18 16,3 0 11-16,-2 2 1 15,-4 3 2-15,-3 3-4 16,0-1-1-16,0 19-6 16,3-2-1-16,3-4-1 15,3-1-4-15,6-4 1 0,6-2 3 16,3-3 1-16,3-5-4 15,0-2 1-15,0-4-7 16,0-4 0-16,-3-4-4 16,0 1 0-16,-3-8 3 15,-1-6 5-15,-2 1 2 0,0 2 3 16,0 3 5-16,0 2 4 16,0 3-4-16,-3 3-2 15,3-1 0-15,-3 6-1 16,6 8-2-16,0 8 1 15,0 3-2-15,3-1 2 16,0 1 0-16,0-1 1 16,6-4-18-16,-3-1-7 15,0-3-43 1</inkml:trace>
  <inkml:trace contextRef="#ctx0" brushRef="#br0" timeOffset="74155.8021">15334 14758 104 0,'0'3'41'0,"0"2"-22"0,3 11-7 16,0-5 16-16,0 5-10 15,0 5 0-15,0 8-8 16,0 5-2-16,0-2-4 15,0-3-3-15,0-2 0 0,0-6-23 16,0-5-8-16,0-3-36 16</inkml:trace>
  <inkml:trace contextRef="#ctx0" brushRef="#br0" timeOffset="74379.2767">15450 14716 124 0,'0'0'46'0,"0"3"-24"0,3 13-19 0,0-8 12 15,0 5 8-15,0 5 8 16,0 6-7-16,0 0-5 0,3 8-10 16,0 5-6-16,-3-5 0 0,0-6-15 15,3-2-7-15,0-6-43 16,3-4-42-1,6-7 33-15</inkml:trace>
  <inkml:trace contextRef="#ctx0" brushRef="#br0" timeOffset="74674.0512">15602 14962 112 0,'-12'37'44'0,"3"-26"-24"0,3 5-19 15,6-3 11-15,3 0 7 16,3 3 8-16,3-3 1 16,3-5 3-16,3 0-15 0,3-3-4 15,9-5-8-15,-4-2-1 16,-2-9 1-16,-3 1-2 0,-3-4-2 16,-6-7 1-16,-3-3 1 15,-6 1 1-15,-9 4 3 16,-3 1-3-16,0 2 0 15,-3 2-3-15,0 4-3 16,0 2-18-16,4 3-9 16,-1 2-39-1,3 3-38-15,9 0 36 16</inkml:trace>
  <inkml:trace contextRef="#ctx0" brushRef="#br0" timeOffset="74932.9106">15953 14862 88 0,'-6'-6'35'0,"3"6"-18"0,-9 3-5 16,6 0 13-16,-5 2 6 15,-4 3 4-15,0 2-11 16,-3 9-1-16,3 5-14 15,3 0-5-15,3-1-3 16,6-1-1-16,3-4 0 0,6-2-11 16,6-3-3-16,3-5-20 15,3 3-7-15,6-11-26 16</inkml:trace>
  <inkml:trace contextRef="#ctx0" brushRef="#br0" timeOffset="75290.6888">16060 14917 148 0,'-20'3'57'0,"2"-3"-30"0,-9 5-34 0,18 6 8 15,0 7 4-15,0 1 6 16,0-1 10-16,3 1 7 16,3-1-15-16,0-2-5 0,6 0-3 15,3-5-3-15,3-1-2 16,0-2-6-16,6-3-1 15,0-5-6-15,0 0 1 0,-3-5 1 16,0 0 2 0,-4-3 6-16,-2 0 1 0,-3-5 2 15,0 2 0-15,-3 3 0 16,0 3 0-16,3 2 2 16,0 1 1-16,0 4-1 15,3 6 1-15,0 3-2 16,3 5 2-16,0-6-2 15,0 4-1-15,3-4 3 16,0 1 0-16,0-6-28 16,3-5-12-16,-3-3-33 15</inkml:trace>
  <inkml:trace contextRef="#ctx0" brushRef="#br0" timeOffset="75484.4228">16251 14716 160 0,'-3'-3'63'0,"3"6"-34"0,0 2-36 0,0 6 8 15,0 2 2-15,0 8 5 16,0 6 0-16,3 10 1 16,-3 5-5-16,3-2-3 0,0-3 0 15,0-5-37-15,0-3-57 16,3-8 9-16</inkml:trace>
  <inkml:trace contextRef="#ctx0" brushRef="#br0" timeOffset="75694.5702">16129 14904 192 0,'-6'0'74'0,"12"0"-40"0,6-3-42 16,-3 1 10-16,6-1-8 16,2 0-1-16,4 1-1 15,3-1 0-15,3 0-26 16,0 3-13-16,-4 0-15 16,-2 0-7-16</inkml:trace>
  <inkml:trace contextRef="#ctx0" brushRef="#br0" timeOffset="75964.1251">16412 14944 124 0,'6'18'46'0,"-3"-15"-24"0,17-3-24 0,-8 0 11 16,0-8-4-16,0 0 0 15,0 0-3-15,0-3 1 16,-3 1-2-16,-3-1-1 0,-3 1 3 16,0 2-2-16,-3 0 2 15,-6 0 4-15,-6 3 4 16,-6 2-4-16,-3 6-2 15,0 5 4-15,-2 2 2 0,5 9-2 16,0 7 0-16,6 1-3 16,3-4-1-1,6-1-3-15,6 1 1 0,3-4-11 16,6-1-2-16,9-2-22 16,3-5-9-16,5-3-29 15</inkml:trace>
  <inkml:trace contextRef="#ctx0" brushRef="#br0" timeOffset="76341.4087">16700 14986 148 0,'-12'-29'55'0,"1"26"-30"0,-13-10-23 16,15 16 12-16,-3 2-7 0,-3 6 1 16,0 4-7-16,0 1-3 15,3 0 1-15,3 3 4 0,3 2 3 16,3 0-5-16,6-5-2 15,3 0 2-15,3-6 3 16,3-4 1-16,3-4 2 16,0-7-2-16,3-3 0 15,-3-3-6-15,-3-4-1 16,0-20 1-16,-3 3 0 16,-4-2 1-16,-2 0 2 15,-6-1 1-15,-2 6 3 16,-1-3 1-16,-3 9 3 15,3 4-3-15,3 6-2 0,3 8-5 16,0 5-2-16,0 10-2 16,6 9 0-16,3 12 0 15,2 12 3-15,4-1 0 16,3-5 1-16,3-2-55 16,3-6-54-1,3-8 25-15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4T22:47:39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5381 8194 52 0,'0'0'19'0,"0"3"-10"0,2-1-11 0,-2-2 6 16,0 0-3-16,0 0 2 15,0 0-4-15,0 0 0 16,3 3 1-16,0 0 2 15,-3-3 3-15,3 2 2 16,-3-2 3-16,0 0 1 16,3 3-1-16,0 0-1 15,3-1-1-15,0 1 0 16,0 0-4-16,3-3-1 16,3 0-1-16,0 0-2 15,0 0 3-15,0 0 0 16,0 0-1-16,3 0-2 15,-1 2 1-15,4 1 1 16,-3-3-1-16,3 3 2 0,3-1-4 16,0 1 0-16,0-1-1 15,2-2 0-15,-2 0 2 16,0 0 2-16,3 0 1 16,0 0 3-16,2 0-1 15,1 0 2-15,3 0-6 16,0 0-1-16,-3 0 0 15,-4 0 2-15,1 0-3 16,-3 3 0-16,0 0 3 16,-3-3 1-16,0 0-1 0,-1 0-2 15,1 2 1 1,0 1 1-16,0-3-1 16,3 0 2-16,-3 0 0 0,3 0-4 0,-4 0 1 15,1 0-2-15,3 0 0 16,6 0 2-16,-3 0 0 15,2 0 0-15,1 0 0 16,0 3 0-16,-3-3 2 16,-3 0 1-16,0 2 3 15,-1-2-3-15,1 0 0 16,0 0 1-16,0 0 0 16,3 0-2-16,0 3 1 15,-1-3-4-15,4 0 0 0,-3 0 1 16,3 0 2-16,0 0-1 15,2 0-1-15,1 0-2 16,0 0 1-16,0 0 1 16,-4-3 0-16,1 3 0 15,0 0 2-15,0 0-1 16,0 0-1-16,-1 0 3 16,1 0 0-16,3 0-4 15,0 0-1-15,-4 0 1 16,-2 0 0-16,3 0-2 15,3 0 2-15,3 0 3 16,-1 0 1-16,1 0-4 16,-3 0 1-16,3 3 0 15,-4-3 0-15,1 0 0 16,0 0 2-16,0 0-1 0,2 0-1 16,-2 0 1-16,0 0-1 15,0 0-3-15,2 0 2 16,10-3 1-16,0 1 2 15,-4-1-1-15,-2 0 2 16,-6 3-4-16,0 0-2 16,2 0 4-16,1 0 1 15,0 0 0-15,-3 0-2 16,2-2 1-16,-2-1-1 16,3 0-3-16,0 1 2 15,2-1 1-15,1 3 2 16,0-2-1-16,-3-1-1 15,-7 3 1-15,1 0-1 16,0 0-3-16,-9 0 0 0,-3 0 2 16,5 0 0-16,-2 0 3 15,6 0 1-15,-3 0-1 16,3-3-2-16,-3 3 1 16,5-2-1-16,-2 2 0 15,9-3 2-15,-6 0-3 16,6 3 0-16,-4 0 1 15,4 0 0-15,-6 0 0 16,6 0 0-16,-7 0-3 16,7-2 2-16,-6 2 1 0,3-3 2 15,-4 3-1 1,7-3-1-16,-6 1 1 0,9 2-1 16,-7 0-3-16,7 0 2 15,-6 0 1-15,3 0 2 16,-4 0-1-16,4 0 2 15,-6 0-2-15,9-3-1 16,-7 3 1-16,4-3-1 16,-6 1 0-16,6-1 2 15,-6 1 1-15,5-1 1 16,-2 0-2-16,6 1 1 16,-6-1-7-16,5 0 1 15,-5-2 3-15,6 5 4 16,-7 0-1-16,7 0-2 0,-6 0 0 15,0 0-1-15,-3 0-5 16,-1 0 1 0,-2 0 4-16,0 0 4 15,-3 0-1-15,3 0-2 0,-4 0 0 16,1 0-1-16,-3 0-14 16,-3 0-3-16,-3 0-40 15,-9 0-28 1,0 0 30-16</inkml:trace>
  <inkml:trace contextRef="#ctx0" brushRef="#br0" timeOffset="6861.6279">5321 8366 32 0,'0'0'13'0,"3"5"-6"0,0-7-4 0,-3 2 4 16,3 0-3-16,3 0-3 15,0 0 0-15,0 0 1 16,0 0-1-16,0 0 2 15,0 0 7-15,0 0 3 16,3 2-4-16,2-2-1 16,1 0-4-16,3 0-3 15,6 0 4-15,-3 0 1 16,0 3 2-16,-3-3 0 16,2 3-2-16,-2-3-1 15,0 2-3-15,0 1 1 16,0 0-2-16,0-1 2 15,0 1 0-15,0 0 3 16,0-3-3-16,-1 2-2 16,1 1 0-16,0-3-1 15,-3 0 0-15,0 3 2 0,-3-1-1 16,0 1 2-16,0-1-2 16,0 1 2-16,0 0 0 15,3-3 3-15,-1 0-5 16,4 0-1-16,3 0 0 15,6 0 2-15,0 0 1 16,0 0 3-16,-1 0-5 16,-2 0-1-16,-3 2 0 15,-3-2 0-15,0 3 0 0,0 0 2 16,-3-3 1-16,3 2-1 16,-3-2 1-16,-1 3-2 15,4 0-1-15,0-3 1 16,3 0-1-16,-3 0 0 0,0 0 0 15,3 0 2-15,-3 0 1 16,2 0-1-16,1 0 1 16,3 0-2-16,9-3-1 15,0 0 1-15,-1 3-1 16,1 0 0-16,-3 0 2 16,0-2 1-16,-3 2 1 15,-1 0-5-15,1 0 1 16,3 2 0-16,0-2 2 15,0 0-1-15,-1 0-1 16,1 0 1-16,0 0-1 16,0 0 0-16,-1 0 0 0,1 0 0 15,0-2 2-15,0 2-1 16,0 0-1-16,-1 0 1 16,-2 0-1-16,-3 0 4 15,0 0 2-15,3 0-2 16,0 0-1-16,-1 0-1 15,4 0-2-15,0 0 1 16,3 0 1-16,-6 0-1 16,-1-3 2-16,1 0-4 15,0 3 0-15,3-2 1 16,0 2 2-16,-1 0-3 16,1 0 0-16,6 0 1 0,-6-3 0 15,-4 3 0-15,-2 0 2 16,3 0-1-16,0 3-1 15,3-3 1-15,-1 0-1 16,1 0 0-16,3 0 0 16,-6 0 0-16,0-3 2 15,2 0-3-15,1 1 0 16,6-1 1-16,3 3 2 16,-1-2-3-16,-2 2 0 15,-3-3 1-15,-3 0 0 16,5 3 0-16,-2-2 2 15,3-1-6-15,0 0 1 16,-4 1 3-16,-2-1 4 0,-3 0-1 16,0 1-2-1,3-1-3-15,5 0 1 16,4 1 1-16,0 2 0 0,0 0 0 16,-4 0 2-16,-5-3-3 15,6 0 0-15,0 1 1 16,-13 2 0-16,-2 0 0 15,3 0 0-15,-3 0 0 16,6-3 0-16,-3 1 0 16,5-1 0-16,-2 0 0 15,9-2 0-15,-6 0 0 16,8-1 0-16,-2 4 0 0,3-1 2 16,-3 0-1-16,5 1-1 15,-5-1-2 1,0-2-1-16,-6 0 2 0,5-1 2 15,-5 4 0-15,9-1 2 16,-6 0-2-16,8 1-1 16,-5-1-2-16,3 0 1 15,-3 3-1-15,5-2 0 16,-5-1 4-16,6 0 1 16,-7 1-1-16,4-1-2 15,-6 1 1-15,12-1-1 16,-7 0-3-16,13 3 2 15,-9 0 1-15,8 0 0 16,-8 0 0-16,9-2 2 16,-10 2-1-16,-2-3-1 0,-3 3-2 15,-3-3 1-15,-7 3 3 16,1-2 1-16,-6-1-15 16,0 0-6-16,-3 1-57 15</inkml:trace>
  <inkml:trace contextRef="#ctx0" brushRef="#br0" timeOffset="8364.3695">5425 9311 56 0,'27'0'22'0,"-12"-3"-12"0,9 3-5 16,-12 3 6-16,2-1-2 16,7 1 0-16,3 0-5 15,6-1-1-15,0-2 3 0,2 0 1 16,4 0-1-16,6 0 1 15,5 0-4-15,1 0 0 16,0 3 1-16,2 0 2 16,4-3-1-16,-4-3 2 15,1 3-4-15,3-3 0 16,2 1-1-16,4 2-2 16,-10 0 1-16,4 2-1 15,-1-2 2-15,1-2 1 16,3 2-4-16,5-3 1 15,4 3-2-15,-7 0 0 16,1 0 4-16,-1 0 1 16,1 0-4-16,-4-3 1 15,10 3 2-15,-1 0 1 16,-2 0-1-16,-4 0 1 16,1 0-2-16,-1 0 2 0,1 0-2 15,-1-2-1-15,7 2 1 0,-1-3-4 16,-8 3 2-16,-4 0 1 15,4 0 2-15,6 0 1 16,-10-3 1-16,16-2-5 16,-1 2 1-16,0 1 0 15,-8-1 0-15,-3 1 2 16,-1-1 1-16,1-2 3 16,-1-1 1-16,7 1-1 15,8 2 1-15,-2 1-6 16,-13-1-1-16,4 0 0 15,-22 3 0-15,-5 0 0 0,12-2 0 16,-6-1 0-16,17 3 0 16,-8 0 0-16,5 0 0 15,-5 0 0-15,8 0 2 16,-8 0-1-16,15-3-1 16,-10 1 5-16,10 2 4 15,-10 0-5-15,10 0-2 16,-13 0-1-16,7 0-1 15,-6 0 0-15,5 0 2 16,-8 0-1-16,8 0-1 16,-8 0 1-16,2 0 1 15,-8 0-1-15,-3 0 2 16,-6 0-4-16,-4 2 0 0,-2-2-43 31,-12 3-53-31,-3 0 19 0</inkml:trace>
  <inkml:trace contextRef="#ctx0" brushRef="#br0" timeOffset="9968.5267">5491 9438 44 0,'3'0'16'0,"3"0"-8"0,2 0-3 0,-2 0 8 16,0 0-5-16,3 0 0 15,3 0-2-15,0 0 1 0,3-3-4 16,0 3-2-16,0 0 2 16,3 0 2-16,0 0 0 15,2 0 0 1,1 0 1-16,0 0 1 0,3 0-1 15,3 0 1-15,5-3-4 16,4 3 0 0,0 0 1-16,-3 0 0 0,-4 0 2 15,4 0 1-15,0 0-3 16,0-2-3-16,2 2 2 16,-2 0 0-16,-3-3 1 15,3 0 2-15,2 1-1 16,1-1 0-16,6 3-3 15,-7 0-4-15,-2 0 1 0,-3 0 1 16,0 0 0-16,-1 0-3 16,1 0 2-16,3 0 3 15,0-2 1-15,-1 2-1 0,1 0-2 16,6 0 3-16,2 0 0 16,4 0-4-16,-3 0-1 15,-4 0 1-15,1 0 0 16,6 0 3-16,-1 0 3 15,4 0 0-15,-6 0 2 16,2 0-4-16,1-3 0 16,3 3-1-16,-1 0-2 15,-2 0 3-15,-6 0 2 16,-1 0-4-16,1 0-3 16,0 0-2-16,5 0 3 15,-5 0 0-15,0 0 3 16,5 0 1-16,4 0 3 0,0 0-3 15,-4 3-2-15,-5-1 0 16,-3 1 1-16,8-1-1 16,-5-2-1-16,6 0 1 15,-7 0-1-15,1 0 0 16,6 0 2-16,2 0-3 16,1 0 0-16,-6 3 1 15,-4 0 2-15,1-1-3 16,3 1 0-16,-1-3 1 15,1 0 2-15,0 0-1 16,2-3 2-16,7 1-2 16,0 2 2-16,-1 0-4 15,-11 2-2-15,-3-2 6 0,-4 0 3 16,4 0-1-16,-15 0 0 16,-3 0-3-16,9 0 1 15,-4 0-4-15,10-2 0 16,-6-1 1-16,12 0 2 15,-7 3-1-15,7 0-1 16,-6 0 1-16,6-2 1 16,-7 2-1-16,7-3-1 15,-6 1 1-15,5 2-1 16,-5 0-3-16,9-3 2 16,-6 3 1-16,14 0 0 15,-11 0 0-15,8-3 2 0,-8 1-1 16,9-1 2-1,-7 0-2-15,4 3-1 0,-9 0 1 16,5-2 1 0,-5 2-3-16,3 0 0 0,-6 0-1 15,-1 0 0-15,-5 0-3 16,-6 2-1-16,-3 1-77 16</inkml:trace>
  <inkml:trace contextRef="#ctx0" brushRef="#br0" timeOffset="12014.0585">7053 11292 64 0,'-3'0'24'0,"3"0"-12"0,3 0-14 0,-3 0 6 15,0 3-3-15,0-3-1 16,0 0 3-16,0 0 2 16,0 0 0-16,0 0 0 15,3 3 1-15,0-1 3 16,0 1-4-16,-3-3-1 16,3 3 2-16,0-3 3 15,0 0 2-15,0 0 1 16,3 0-4-16,-3 0 0 15,3 0-5-15,0 0 0 0,0 2-1 16,0 1-2-16,3 0 1 16,0-3 3-16,6 0 2 0,-3 0 0 15,5 0 1 1,-2 0-4-16,6 0-2 0,-3 0 0 16,3 0 1-16,-3 0-1 15,3 2 2-15,-4-2-2 16,7 0 2-16,-6 0-2 15,6 0-1-15,-3 0 1 16,5 0-1-16,-5 0 0 16,6-2 0-16,-6 2 4 15,12-3 2-15,-7 0-2 16,10 1-1-16,-6-1 1 0,3 3 0 16,-4 0-5-16,10-3 1 15,-6 3 4-15,6-2 2 16,-4-1-2-16,4 0-1 15,-6 1-1-15,8-1-2 16,-5 0 5-16,6 1 4 16,-6-1-5-16,-1 3-2 15,-2 0-4-15,0 0 1 16,-6 0 1-16,8 0 2 16,-5 0-3-16,3-2-2 15,-3-1 4-15,2 0 3 16,-5 1-3-16,9-1-3 0,-6 0 1 15,8 1 2-15,-5-1 0 16,3 0 2-16,-7 1 0 16,7 2 1-16,-9 0 0 15,9 0 0-15,-7 0-2 16,7 0-2-16,-6 0 1 16,3-3-1-16,-4 3 0 15,7-3 2-15,-6 1-1 16,6 2 2-16,-7 0 0 15,4 0 3-15,-6 0-5 16,0 0-1-16,-3 0 0 16,-1 0 0-16,-5 0 0 15,6 0 2-15,-6 0-1 16,6-3-1-16,-6 1 1 16,-1-1-1-16,1 3 0 0,-6 0 0 15,0 0-47-15,-3 0-18 16,-3 0-18-1</inkml:trace>
  <inkml:trace contextRef="#ctx0" brushRef="#br0" timeOffset="21724.3314">14974 14367 96 0,'-3'-3'38'0,"3"3"-20"0,3 0-8 0,-3 0 14 15,3 0-11-15,0 0-2 16,3 0-5-16,-3 0-1 16,6 0-3-16,-3 0 3 0,6 0 1 15,-3 0 0-15,2 0 1 16,1 0-2-16,6 0 2 16,-3 0 0-16,6 0 1 0,-3 0-2 15,9 0 1-15,-4 0-4 16,7-2-2-1,-3-1 4-15,12 0 4 0,-7 1-3 16,10-1-1-16,-6 0 0 16,8 1-1-16,-5-1 4 15,9 0 3-15,-10 1-9 16,13-1 0-16,-9 0-2 16,14 1 2-16,-11-1-3 15,9 1-2-15,-10-1 4 16,10 0 3-16,-10 1-1 15,7 2-2-15,-6 0-3 16,11-3 1-16,-8 3 1 16,2 0 2-16,-5 0 1 15,6 0 1-15,-7 0-5 0,7 0 1 16,-9 0 2 0,8 0 3-16,-11 0-2 0,6 0 0 15,-10 0 3-15,4 0 1 16,-6 0-3-16,2 0-1 15,-5 0-1-15,0 0-2 16,-6 0 1-16,0 0 1 16,-7 0-3-16,-2 3 0 15,0-3-26-15,-3 2-11 16,-3-2-36-16,-6 3-42 16,-3 0 35-1</inkml:trace>
  <inkml:trace contextRef="#ctx0" brushRef="#br0" timeOffset="22940.3794">15007 14507 84 0,'0'-10'33'0,"0"10"-18"0,6 13-9 0,-3-11 9 15,0 1-2-15,0 0 0 16,3-1-1-16,-1 1 0 16,4 2-2-16,0 1 1 15,3-4-4-15,-3 1-2 16,6 0-2-16,0-1 4 0,6-2 3 0,-3 0-1 15,5-2 2-15,-2-1-4 16,6 0 1-16,-3 1-1 16,12-1 1-1,-7 0-4-15,10 3-1 0,-6 0-1 16,3 0 1-16,-7 0-2 16,10 0 2-16,-6 0-2 15,5 0 2-15,-5 0-2 16,6-2-1-16,-3-1 1 15,5 0 1-15,-5 1 1 16,3-1 1-16,-7 0-2 16,7 3-2-16,-6 0 1 15,6 3 1-15,-7-3-3 0,7-3 0 16,-6 1 1 0,2-1 0-16,-2 0 2 15,6 1 1-15,-6-1-4 0,5 1 1 16,-5-1 0-16,3 3 2 15,-6 0-1-15,2 0 2 16,-5 0-2-16,6 0-1 16,-6 0 1-16,8 0 1 15,-8 0 3-15,3-3 4 16,-3 1-4-16,2-1-1 16,-2 3-2-16,3-3 1 15,-3 3-2-15,3-2 2 16,-4 2-2-16,1 0-1 15,-3 0-2-15,-3-3 1 0,-3 3-1 16,-3-3-2-16,-4 1-30 16,1-1-15-16,-3 0-46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B5290-698E-4954-A0CE-DC9FA967C23E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13BC6-E514-43F3-BB09-49938EA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Removed comments!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Removed comments!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6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5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8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9641" y="27429"/>
            <a:ext cx="194476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L05:  Data Structures, Modules</a:t>
            </a:r>
          </a:p>
        </p:txBody>
      </p:sp>
    </p:spTree>
    <p:extLst>
      <p:ext uri="{BB962C8B-B14F-4D97-AF65-F5344CB8AC3E}">
        <p14:creationId xmlns:p14="http://schemas.microsoft.com/office/powerpoint/2010/main" val="241446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inary_search_tre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Data Structures and Modules</a:t>
            </a:r>
            <a:r>
              <a:rPr lang="en-US" sz="4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/>
            </a:r>
            <a:br>
              <a:rPr lang="en-US" sz="4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</a:t>
            </a:r>
            <a:r>
              <a:rPr lang="en-US" sz="2000" dirty="0" smtClean="0"/>
              <a:t>Dennis </a:t>
            </a:r>
            <a:r>
              <a:rPr lang="en-US" sz="2000" dirty="0"/>
              <a:t>Shao </a:t>
            </a:r>
            <a:r>
              <a:rPr lang="en-US" sz="2000" dirty="0" smtClean="0"/>
              <a:t>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 smtClean="0"/>
              <a:t>Jack Xu	Matthew </a:t>
            </a:r>
            <a:r>
              <a:rPr lang="en-US" sz="2000" dirty="0" err="1" smtClean="0"/>
              <a:t>Neldam</a:t>
            </a:r>
            <a:endParaRPr lang="en-US" sz="2000" dirty="0" smtClean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 smtClean="0"/>
              <a:t>Robby </a:t>
            </a:r>
            <a:r>
              <a:rPr lang="en-US" sz="2000" dirty="0" err="1" smtClean="0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Huang	Wei Lin</a:t>
            </a: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32" name="TextBox 31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41" name="TextBox 40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44" name="TextBox 43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A5A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rgbClr val="5A5A5A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668056" y="3842266"/>
            <a:ext cx="1180544" cy="1302327"/>
          </a:xfrm>
          <a:custGeom>
            <a:avLst/>
            <a:gdLst>
              <a:gd name="connsiteX0" fmla="*/ 1147156 w 1180544"/>
              <a:gd name="connsiteY0" fmla="*/ 0 h 1302327"/>
              <a:gd name="connsiteX1" fmla="*/ 1180407 w 1180544"/>
              <a:gd name="connsiteY1" fmla="*/ 155171 h 1302327"/>
              <a:gd name="connsiteX2" fmla="*/ 1124989 w 1180544"/>
              <a:gd name="connsiteY2" fmla="*/ 537556 h 1302327"/>
              <a:gd name="connsiteX3" fmla="*/ 1119447 w 1180544"/>
              <a:gd name="connsiteY3" fmla="*/ 554182 h 1302327"/>
              <a:gd name="connsiteX4" fmla="*/ 1102822 w 1180544"/>
              <a:gd name="connsiteY4" fmla="*/ 570807 h 1302327"/>
              <a:gd name="connsiteX5" fmla="*/ 1064029 w 1180544"/>
              <a:gd name="connsiteY5" fmla="*/ 615142 h 1302327"/>
              <a:gd name="connsiteX6" fmla="*/ 1047404 w 1180544"/>
              <a:gd name="connsiteY6" fmla="*/ 626226 h 1302327"/>
              <a:gd name="connsiteX7" fmla="*/ 1014153 w 1180544"/>
              <a:gd name="connsiteY7" fmla="*/ 637309 h 1302327"/>
              <a:gd name="connsiteX8" fmla="*/ 997527 w 1180544"/>
              <a:gd name="connsiteY8" fmla="*/ 642851 h 1302327"/>
              <a:gd name="connsiteX9" fmla="*/ 886691 w 1180544"/>
              <a:gd name="connsiteY9" fmla="*/ 659476 h 1302327"/>
              <a:gd name="connsiteX10" fmla="*/ 798022 w 1180544"/>
              <a:gd name="connsiteY10" fmla="*/ 676102 h 1302327"/>
              <a:gd name="connsiteX11" fmla="*/ 770313 w 1180544"/>
              <a:gd name="connsiteY11" fmla="*/ 681644 h 1302327"/>
              <a:gd name="connsiteX12" fmla="*/ 709353 w 1180544"/>
              <a:gd name="connsiteY12" fmla="*/ 687186 h 1302327"/>
              <a:gd name="connsiteX13" fmla="*/ 626225 w 1180544"/>
              <a:gd name="connsiteY13" fmla="*/ 692727 h 1302327"/>
              <a:gd name="connsiteX14" fmla="*/ 537556 w 1180544"/>
              <a:gd name="connsiteY14" fmla="*/ 703811 h 1302327"/>
              <a:gd name="connsiteX15" fmla="*/ 459971 w 1180544"/>
              <a:gd name="connsiteY15" fmla="*/ 714895 h 1302327"/>
              <a:gd name="connsiteX16" fmla="*/ 415636 w 1180544"/>
              <a:gd name="connsiteY16" fmla="*/ 725978 h 1302327"/>
              <a:gd name="connsiteX17" fmla="*/ 365760 w 1180544"/>
              <a:gd name="connsiteY17" fmla="*/ 737062 h 1302327"/>
              <a:gd name="connsiteX18" fmla="*/ 349135 w 1180544"/>
              <a:gd name="connsiteY18" fmla="*/ 748146 h 1302327"/>
              <a:gd name="connsiteX19" fmla="*/ 332509 w 1180544"/>
              <a:gd name="connsiteY19" fmla="*/ 753687 h 1302327"/>
              <a:gd name="connsiteX20" fmla="*/ 299258 w 1180544"/>
              <a:gd name="connsiteY20" fmla="*/ 775855 h 1302327"/>
              <a:gd name="connsiteX21" fmla="*/ 260465 w 1180544"/>
              <a:gd name="connsiteY21" fmla="*/ 792480 h 1302327"/>
              <a:gd name="connsiteX22" fmla="*/ 243840 w 1180544"/>
              <a:gd name="connsiteY22" fmla="*/ 809106 h 1302327"/>
              <a:gd name="connsiteX23" fmla="*/ 227215 w 1180544"/>
              <a:gd name="connsiteY23" fmla="*/ 814647 h 1302327"/>
              <a:gd name="connsiteX24" fmla="*/ 216131 w 1180544"/>
              <a:gd name="connsiteY24" fmla="*/ 831273 h 1302327"/>
              <a:gd name="connsiteX25" fmla="*/ 160713 w 1180544"/>
              <a:gd name="connsiteY25" fmla="*/ 870066 h 1302327"/>
              <a:gd name="connsiteX26" fmla="*/ 144087 w 1180544"/>
              <a:gd name="connsiteY26" fmla="*/ 881149 h 1302327"/>
              <a:gd name="connsiteX27" fmla="*/ 110836 w 1180544"/>
              <a:gd name="connsiteY27" fmla="*/ 903316 h 1302327"/>
              <a:gd name="connsiteX28" fmla="*/ 99753 w 1180544"/>
              <a:gd name="connsiteY28" fmla="*/ 919942 h 1302327"/>
              <a:gd name="connsiteX29" fmla="*/ 66502 w 1180544"/>
              <a:gd name="connsiteY29" fmla="*/ 947651 h 1302327"/>
              <a:gd name="connsiteX30" fmla="*/ 44335 w 1180544"/>
              <a:gd name="connsiteY30" fmla="*/ 980902 h 1302327"/>
              <a:gd name="connsiteX31" fmla="*/ 22167 w 1180544"/>
              <a:gd name="connsiteY31" fmla="*/ 1030778 h 1302327"/>
              <a:gd name="connsiteX32" fmla="*/ 5542 w 1180544"/>
              <a:gd name="connsiteY32" fmla="*/ 1080655 h 1302327"/>
              <a:gd name="connsiteX33" fmla="*/ 0 w 1180544"/>
              <a:gd name="connsiteY33" fmla="*/ 1097280 h 1302327"/>
              <a:gd name="connsiteX34" fmla="*/ 16625 w 1180544"/>
              <a:gd name="connsiteY34" fmla="*/ 1180407 h 1302327"/>
              <a:gd name="connsiteX35" fmla="*/ 60960 w 1180544"/>
              <a:gd name="connsiteY35" fmla="*/ 1230284 h 1302327"/>
              <a:gd name="connsiteX36" fmla="*/ 77585 w 1180544"/>
              <a:gd name="connsiteY36" fmla="*/ 1241367 h 1302327"/>
              <a:gd name="connsiteX37" fmla="*/ 94211 w 1180544"/>
              <a:gd name="connsiteY37" fmla="*/ 1257993 h 1302327"/>
              <a:gd name="connsiteX38" fmla="*/ 127462 w 1180544"/>
              <a:gd name="connsiteY38" fmla="*/ 1269076 h 1302327"/>
              <a:gd name="connsiteX39" fmla="*/ 160713 w 1180544"/>
              <a:gd name="connsiteY39" fmla="*/ 1280160 h 1302327"/>
              <a:gd name="connsiteX40" fmla="*/ 205047 w 1180544"/>
              <a:gd name="connsiteY40" fmla="*/ 1285702 h 1302327"/>
              <a:gd name="connsiteX41" fmla="*/ 238298 w 1180544"/>
              <a:gd name="connsiteY41" fmla="*/ 1296786 h 1302327"/>
              <a:gd name="connsiteX42" fmla="*/ 271549 w 1180544"/>
              <a:gd name="connsiteY42" fmla="*/ 1285702 h 1302327"/>
              <a:gd name="connsiteX43" fmla="*/ 282633 w 1180544"/>
              <a:gd name="connsiteY43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80544" h="1302327">
                <a:moveTo>
                  <a:pt x="1147156" y="0"/>
                </a:moveTo>
                <a:cubicBezTo>
                  <a:pt x="1158240" y="51724"/>
                  <a:pt x="1182586" y="102318"/>
                  <a:pt x="1180407" y="155171"/>
                </a:cubicBezTo>
                <a:cubicBezTo>
                  <a:pt x="1175101" y="283855"/>
                  <a:pt x="1144440" y="410240"/>
                  <a:pt x="1124989" y="537556"/>
                </a:cubicBezTo>
                <a:cubicBezTo>
                  <a:pt x="1124107" y="543331"/>
                  <a:pt x="1122687" y="549321"/>
                  <a:pt x="1119447" y="554182"/>
                </a:cubicBezTo>
                <a:cubicBezTo>
                  <a:pt x="1115100" y="560703"/>
                  <a:pt x="1107983" y="564909"/>
                  <a:pt x="1102822" y="570807"/>
                </a:cubicBezTo>
                <a:cubicBezTo>
                  <a:pt x="1086696" y="589237"/>
                  <a:pt x="1081772" y="600356"/>
                  <a:pt x="1064029" y="615142"/>
                </a:cubicBezTo>
                <a:cubicBezTo>
                  <a:pt x="1058912" y="619406"/>
                  <a:pt x="1053490" y="623521"/>
                  <a:pt x="1047404" y="626226"/>
                </a:cubicBezTo>
                <a:cubicBezTo>
                  <a:pt x="1036728" y="630971"/>
                  <a:pt x="1025237" y="633615"/>
                  <a:pt x="1014153" y="637309"/>
                </a:cubicBezTo>
                <a:cubicBezTo>
                  <a:pt x="1008611" y="639156"/>
                  <a:pt x="1003289" y="641891"/>
                  <a:pt x="997527" y="642851"/>
                </a:cubicBezTo>
                <a:cubicBezTo>
                  <a:pt x="840922" y="668953"/>
                  <a:pt x="1003301" y="642818"/>
                  <a:pt x="886691" y="659476"/>
                </a:cubicBezTo>
                <a:cubicBezTo>
                  <a:pt x="856461" y="663794"/>
                  <a:pt x="828240" y="670058"/>
                  <a:pt x="798022" y="676102"/>
                </a:cubicBezTo>
                <a:cubicBezTo>
                  <a:pt x="788786" y="677949"/>
                  <a:pt x="779694" y="680791"/>
                  <a:pt x="770313" y="681644"/>
                </a:cubicBezTo>
                <a:lnTo>
                  <a:pt x="709353" y="687186"/>
                </a:lnTo>
                <a:cubicBezTo>
                  <a:pt x="681664" y="689316"/>
                  <a:pt x="653867" y="690052"/>
                  <a:pt x="626225" y="692727"/>
                </a:cubicBezTo>
                <a:cubicBezTo>
                  <a:pt x="596577" y="695596"/>
                  <a:pt x="567043" y="699598"/>
                  <a:pt x="537556" y="703811"/>
                </a:cubicBezTo>
                <a:cubicBezTo>
                  <a:pt x="511694" y="707506"/>
                  <a:pt x="485315" y="708559"/>
                  <a:pt x="459971" y="714895"/>
                </a:cubicBezTo>
                <a:cubicBezTo>
                  <a:pt x="445193" y="718589"/>
                  <a:pt x="430573" y="722990"/>
                  <a:pt x="415636" y="725978"/>
                </a:cubicBezTo>
                <a:cubicBezTo>
                  <a:pt x="380458" y="733014"/>
                  <a:pt x="397065" y="729235"/>
                  <a:pt x="365760" y="737062"/>
                </a:cubicBezTo>
                <a:cubicBezTo>
                  <a:pt x="360218" y="740757"/>
                  <a:pt x="355092" y="745167"/>
                  <a:pt x="349135" y="748146"/>
                </a:cubicBezTo>
                <a:cubicBezTo>
                  <a:pt x="343910" y="750758"/>
                  <a:pt x="337616" y="750850"/>
                  <a:pt x="332509" y="753687"/>
                </a:cubicBezTo>
                <a:cubicBezTo>
                  <a:pt x="320864" y="760156"/>
                  <a:pt x="311896" y="771643"/>
                  <a:pt x="299258" y="775855"/>
                </a:cubicBezTo>
                <a:cubicBezTo>
                  <a:pt x="274795" y="784008"/>
                  <a:pt x="287858" y="778784"/>
                  <a:pt x="260465" y="792480"/>
                </a:cubicBezTo>
                <a:cubicBezTo>
                  <a:pt x="254923" y="798022"/>
                  <a:pt x="250361" y="804759"/>
                  <a:pt x="243840" y="809106"/>
                </a:cubicBezTo>
                <a:cubicBezTo>
                  <a:pt x="238980" y="812346"/>
                  <a:pt x="231776" y="810998"/>
                  <a:pt x="227215" y="814647"/>
                </a:cubicBezTo>
                <a:cubicBezTo>
                  <a:pt x="222014" y="818808"/>
                  <a:pt x="220841" y="826563"/>
                  <a:pt x="216131" y="831273"/>
                </a:cubicBezTo>
                <a:cubicBezTo>
                  <a:pt x="207928" y="839476"/>
                  <a:pt x="166139" y="866449"/>
                  <a:pt x="160713" y="870066"/>
                </a:cubicBezTo>
                <a:cubicBezTo>
                  <a:pt x="155171" y="873761"/>
                  <a:pt x="148797" y="876439"/>
                  <a:pt x="144087" y="881149"/>
                </a:cubicBezTo>
                <a:cubicBezTo>
                  <a:pt x="123331" y="901906"/>
                  <a:pt x="134897" y="895297"/>
                  <a:pt x="110836" y="903316"/>
                </a:cubicBezTo>
                <a:cubicBezTo>
                  <a:pt x="107142" y="908858"/>
                  <a:pt x="104463" y="915232"/>
                  <a:pt x="99753" y="919942"/>
                </a:cubicBezTo>
                <a:cubicBezTo>
                  <a:pt x="67731" y="951965"/>
                  <a:pt x="98280" y="906794"/>
                  <a:pt x="66502" y="947651"/>
                </a:cubicBezTo>
                <a:cubicBezTo>
                  <a:pt x="58324" y="958166"/>
                  <a:pt x="48548" y="968265"/>
                  <a:pt x="44335" y="980902"/>
                </a:cubicBezTo>
                <a:cubicBezTo>
                  <a:pt x="31145" y="1020472"/>
                  <a:pt x="39732" y="1004432"/>
                  <a:pt x="22167" y="1030778"/>
                </a:cubicBezTo>
                <a:lnTo>
                  <a:pt x="5542" y="1080655"/>
                </a:lnTo>
                <a:lnTo>
                  <a:pt x="0" y="1097280"/>
                </a:lnTo>
                <a:cubicBezTo>
                  <a:pt x="2143" y="1116567"/>
                  <a:pt x="3528" y="1160761"/>
                  <a:pt x="16625" y="1180407"/>
                </a:cubicBezTo>
                <a:cubicBezTo>
                  <a:pt x="29951" y="1200396"/>
                  <a:pt x="38184" y="1215101"/>
                  <a:pt x="60960" y="1230284"/>
                </a:cubicBezTo>
                <a:cubicBezTo>
                  <a:pt x="66502" y="1233978"/>
                  <a:pt x="72468" y="1237103"/>
                  <a:pt x="77585" y="1241367"/>
                </a:cubicBezTo>
                <a:cubicBezTo>
                  <a:pt x="83606" y="1246384"/>
                  <a:pt x="87360" y="1254187"/>
                  <a:pt x="94211" y="1257993"/>
                </a:cubicBezTo>
                <a:cubicBezTo>
                  <a:pt x="104424" y="1263667"/>
                  <a:pt x="116378" y="1265382"/>
                  <a:pt x="127462" y="1269076"/>
                </a:cubicBezTo>
                <a:lnTo>
                  <a:pt x="160713" y="1280160"/>
                </a:lnTo>
                <a:lnTo>
                  <a:pt x="205047" y="1285702"/>
                </a:lnTo>
                <a:cubicBezTo>
                  <a:pt x="216131" y="1289397"/>
                  <a:pt x="227214" y="1300481"/>
                  <a:pt x="238298" y="1296786"/>
                </a:cubicBezTo>
                <a:lnTo>
                  <a:pt x="271549" y="1285702"/>
                </a:lnTo>
                <a:lnTo>
                  <a:pt x="282633" y="1302327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74320" y="3730752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623720" y="2560320"/>
              <a:ext cx="870480" cy="2454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5440" y="2551320"/>
                <a:ext cx="886320" cy="24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2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32" name="TextBox 31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41" name="TextBox 40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44" name="TextBox 43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A5A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668056" y="3842266"/>
            <a:ext cx="1180544" cy="1302327"/>
          </a:xfrm>
          <a:custGeom>
            <a:avLst/>
            <a:gdLst>
              <a:gd name="connsiteX0" fmla="*/ 1147156 w 1180544"/>
              <a:gd name="connsiteY0" fmla="*/ 0 h 1302327"/>
              <a:gd name="connsiteX1" fmla="*/ 1180407 w 1180544"/>
              <a:gd name="connsiteY1" fmla="*/ 155171 h 1302327"/>
              <a:gd name="connsiteX2" fmla="*/ 1124989 w 1180544"/>
              <a:gd name="connsiteY2" fmla="*/ 537556 h 1302327"/>
              <a:gd name="connsiteX3" fmla="*/ 1119447 w 1180544"/>
              <a:gd name="connsiteY3" fmla="*/ 554182 h 1302327"/>
              <a:gd name="connsiteX4" fmla="*/ 1102822 w 1180544"/>
              <a:gd name="connsiteY4" fmla="*/ 570807 h 1302327"/>
              <a:gd name="connsiteX5" fmla="*/ 1064029 w 1180544"/>
              <a:gd name="connsiteY5" fmla="*/ 615142 h 1302327"/>
              <a:gd name="connsiteX6" fmla="*/ 1047404 w 1180544"/>
              <a:gd name="connsiteY6" fmla="*/ 626226 h 1302327"/>
              <a:gd name="connsiteX7" fmla="*/ 1014153 w 1180544"/>
              <a:gd name="connsiteY7" fmla="*/ 637309 h 1302327"/>
              <a:gd name="connsiteX8" fmla="*/ 997527 w 1180544"/>
              <a:gd name="connsiteY8" fmla="*/ 642851 h 1302327"/>
              <a:gd name="connsiteX9" fmla="*/ 886691 w 1180544"/>
              <a:gd name="connsiteY9" fmla="*/ 659476 h 1302327"/>
              <a:gd name="connsiteX10" fmla="*/ 798022 w 1180544"/>
              <a:gd name="connsiteY10" fmla="*/ 676102 h 1302327"/>
              <a:gd name="connsiteX11" fmla="*/ 770313 w 1180544"/>
              <a:gd name="connsiteY11" fmla="*/ 681644 h 1302327"/>
              <a:gd name="connsiteX12" fmla="*/ 709353 w 1180544"/>
              <a:gd name="connsiteY12" fmla="*/ 687186 h 1302327"/>
              <a:gd name="connsiteX13" fmla="*/ 626225 w 1180544"/>
              <a:gd name="connsiteY13" fmla="*/ 692727 h 1302327"/>
              <a:gd name="connsiteX14" fmla="*/ 537556 w 1180544"/>
              <a:gd name="connsiteY14" fmla="*/ 703811 h 1302327"/>
              <a:gd name="connsiteX15" fmla="*/ 459971 w 1180544"/>
              <a:gd name="connsiteY15" fmla="*/ 714895 h 1302327"/>
              <a:gd name="connsiteX16" fmla="*/ 415636 w 1180544"/>
              <a:gd name="connsiteY16" fmla="*/ 725978 h 1302327"/>
              <a:gd name="connsiteX17" fmla="*/ 365760 w 1180544"/>
              <a:gd name="connsiteY17" fmla="*/ 737062 h 1302327"/>
              <a:gd name="connsiteX18" fmla="*/ 349135 w 1180544"/>
              <a:gd name="connsiteY18" fmla="*/ 748146 h 1302327"/>
              <a:gd name="connsiteX19" fmla="*/ 332509 w 1180544"/>
              <a:gd name="connsiteY19" fmla="*/ 753687 h 1302327"/>
              <a:gd name="connsiteX20" fmla="*/ 299258 w 1180544"/>
              <a:gd name="connsiteY20" fmla="*/ 775855 h 1302327"/>
              <a:gd name="connsiteX21" fmla="*/ 260465 w 1180544"/>
              <a:gd name="connsiteY21" fmla="*/ 792480 h 1302327"/>
              <a:gd name="connsiteX22" fmla="*/ 243840 w 1180544"/>
              <a:gd name="connsiteY22" fmla="*/ 809106 h 1302327"/>
              <a:gd name="connsiteX23" fmla="*/ 227215 w 1180544"/>
              <a:gd name="connsiteY23" fmla="*/ 814647 h 1302327"/>
              <a:gd name="connsiteX24" fmla="*/ 216131 w 1180544"/>
              <a:gd name="connsiteY24" fmla="*/ 831273 h 1302327"/>
              <a:gd name="connsiteX25" fmla="*/ 160713 w 1180544"/>
              <a:gd name="connsiteY25" fmla="*/ 870066 h 1302327"/>
              <a:gd name="connsiteX26" fmla="*/ 144087 w 1180544"/>
              <a:gd name="connsiteY26" fmla="*/ 881149 h 1302327"/>
              <a:gd name="connsiteX27" fmla="*/ 110836 w 1180544"/>
              <a:gd name="connsiteY27" fmla="*/ 903316 h 1302327"/>
              <a:gd name="connsiteX28" fmla="*/ 99753 w 1180544"/>
              <a:gd name="connsiteY28" fmla="*/ 919942 h 1302327"/>
              <a:gd name="connsiteX29" fmla="*/ 66502 w 1180544"/>
              <a:gd name="connsiteY29" fmla="*/ 947651 h 1302327"/>
              <a:gd name="connsiteX30" fmla="*/ 44335 w 1180544"/>
              <a:gd name="connsiteY30" fmla="*/ 980902 h 1302327"/>
              <a:gd name="connsiteX31" fmla="*/ 22167 w 1180544"/>
              <a:gd name="connsiteY31" fmla="*/ 1030778 h 1302327"/>
              <a:gd name="connsiteX32" fmla="*/ 5542 w 1180544"/>
              <a:gd name="connsiteY32" fmla="*/ 1080655 h 1302327"/>
              <a:gd name="connsiteX33" fmla="*/ 0 w 1180544"/>
              <a:gd name="connsiteY33" fmla="*/ 1097280 h 1302327"/>
              <a:gd name="connsiteX34" fmla="*/ 16625 w 1180544"/>
              <a:gd name="connsiteY34" fmla="*/ 1180407 h 1302327"/>
              <a:gd name="connsiteX35" fmla="*/ 60960 w 1180544"/>
              <a:gd name="connsiteY35" fmla="*/ 1230284 h 1302327"/>
              <a:gd name="connsiteX36" fmla="*/ 77585 w 1180544"/>
              <a:gd name="connsiteY36" fmla="*/ 1241367 h 1302327"/>
              <a:gd name="connsiteX37" fmla="*/ 94211 w 1180544"/>
              <a:gd name="connsiteY37" fmla="*/ 1257993 h 1302327"/>
              <a:gd name="connsiteX38" fmla="*/ 127462 w 1180544"/>
              <a:gd name="connsiteY38" fmla="*/ 1269076 h 1302327"/>
              <a:gd name="connsiteX39" fmla="*/ 160713 w 1180544"/>
              <a:gd name="connsiteY39" fmla="*/ 1280160 h 1302327"/>
              <a:gd name="connsiteX40" fmla="*/ 205047 w 1180544"/>
              <a:gd name="connsiteY40" fmla="*/ 1285702 h 1302327"/>
              <a:gd name="connsiteX41" fmla="*/ 238298 w 1180544"/>
              <a:gd name="connsiteY41" fmla="*/ 1296786 h 1302327"/>
              <a:gd name="connsiteX42" fmla="*/ 271549 w 1180544"/>
              <a:gd name="connsiteY42" fmla="*/ 1285702 h 1302327"/>
              <a:gd name="connsiteX43" fmla="*/ 282633 w 1180544"/>
              <a:gd name="connsiteY43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80544" h="1302327">
                <a:moveTo>
                  <a:pt x="1147156" y="0"/>
                </a:moveTo>
                <a:cubicBezTo>
                  <a:pt x="1158240" y="51724"/>
                  <a:pt x="1182586" y="102318"/>
                  <a:pt x="1180407" y="155171"/>
                </a:cubicBezTo>
                <a:cubicBezTo>
                  <a:pt x="1175101" y="283855"/>
                  <a:pt x="1144440" y="410240"/>
                  <a:pt x="1124989" y="537556"/>
                </a:cubicBezTo>
                <a:cubicBezTo>
                  <a:pt x="1124107" y="543331"/>
                  <a:pt x="1122687" y="549321"/>
                  <a:pt x="1119447" y="554182"/>
                </a:cubicBezTo>
                <a:cubicBezTo>
                  <a:pt x="1115100" y="560703"/>
                  <a:pt x="1107983" y="564909"/>
                  <a:pt x="1102822" y="570807"/>
                </a:cubicBezTo>
                <a:cubicBezTo>
                  <a:pt x="1086696" y="589237"/>
                  <a:pt x="1081772" y="600356"/>
                  <a:pt x="1064029" y="615142"/>
                </a:cubicBezTo>
                <a:cubicBezTo>
                  <a:pt x="1058912" y="619406"/>
                  <a:pt x="1053490" y="623521"/>
                  <a:pt x="1047404" y="626226"/>
                </a:cubicBezTo>
                <a:cubicBezTo>
                  <a:pt x="1036728" y="630971"/>
                  <a:pt x="1025237" y="633615"/>
                  <a:pt x="1014153" y="637309"/>
                </a:cubicBezTo>
                <a:cubicBezTo>
                  <a:pt x="1008611" y="639156"/>
                  <a:pt x="1003289" y="641891"/>
                  <a:pt x="997527" y="642851"/>
                </a:cubicBezTo>
                <a:cubicBezTo>
                  <a:pt x="840922" y="668953"/>
                  <a:pt x="1003301" y="642818"/>
                  <a:pt x="886691" y="659476"/>
                </a:cubicBezTo>
                <a:cubicBezTo>
                  <a:pt x="856461" y="663794"/>
                  <a:pt x="828240" y="670058"/>
                  <a:pt x="798022" y="676102"/>
                </a:cubicBezTo>
                <a:cubicBezTo>
                  <a:pt x="788786" y="677949"/>
                  <a:pt x="779694" y="680791"/>
                  <a:pt x="770313" y="681644"/>
                </a:cubicBezTo>
                <a:lnTo>
                  <a:pt x="709353" y="687186"/>
                </a:lnTo>
                <a:cubicBezTo>
                  <a:pt x="681664" y="689316"/>
                  <a:pt x="653867" y="690052"/>
                  <a:pt x="626225" y="692727"/>
                </a:cubicBezTo>
                <a:cubicBezTo>
                  <a:pt x="596577" y="695596"/>
                  <a:pt x="567043" y="699598"/>
                  <a:pt x="537556" y="703811"/>
                </a:cubicBezTo>
                <a:cubicBezTo>
                  <a:pt x="511694" y="707506"/>
                  <a:pt x="485315" y="708559"/>
                  <a:pt x="459971" y="714895"/>
                </a:cubicBezTo>
                <a:cubicBezTo>
                  <a:pt x="445193" y="718589"/>
                  <a:pt x="430573" y="722990"/>
                  <a:pt x="415636" y="725978"/>
                </a:cubicBezTo>
                <a:cubicBezTo>
                  <a:pt x="380458" y="733014"/>
                  <a:pt x="397065" y="729235"/>
                  <a:pt x="365760" y="737062"/>
                </a:cubicBezTo>
                <a:cubicBezTo>
                  <a:pt x="360218" y="740757"/>
                  <a:pt x="355092" y="745167"/>
                  <a:pt x="349135" y="748146"/>
                </a:cubicBezTo>
                <a:cubicBezTo>
                  <a:pt x="343910" y="750758"/>
                  <a:pt x="337616" y="750850"/>
                  <a:pt x="332509" y="753687"/>
                </a:cubicBezTo>
                <a:cubicBezTo>
                  <a:pt x="320864" y="760156"/>
                  <a:pt x="311896" y="771643"/>
                  <a:pt x="299258" y="775855"/>
                </a:cubicBezTo>
                <a:cubicBezTo>
                  <a:pt x="274795" y="784008"/>
                  <a:pt x="287858" y="778784"/>
                  <a:pt x="260465" y="792480"/>
                </a:cubicBezTo>
                <a:cubicBezTo>
                  <a:pt x="254923" y="798022"/>
                  <a:pt x="250361" y="804759"/>
                  <a:pt x="243840" y="809106"/>
                </a:cubicBezTo>
                <a:cubicBezTo>
                  <a:pt x="238980" y="812346"/>
                  <a:pt x="231776" y="810998"/>
                  <a:pt x="227215" y="814647"/>
                </a:cubicBezTo>
                <a:cubicBezTo>
                  <a:pt x="222014" y="818808"/>
                  <a:pt x="220841" y="826563"/>
                  <a:pt x="216131" y="831273"/>
                </a:cubicBezTo>
                <a:cubicBezTo>
                  <a:pt x="207928" y="839476"/>
                  <a:pt x="166139" y="866449"/>
                  <a:pt x="160713" y="870066"/>
                </a:cubicBezTo>
                <a:cubicBezTo>
                  <a:pt x="155171" y="873761"/>
                  <a:pt x="148797" y="876439"/>
                  <a:pt x="144087" y="881149"/>
                </a:cubicBezTo>
                <a:cubicBezTo>
                  <a:pt x="123331" y="901906"/>
                  <a:pt x="134897" y="895297"/>
                  <a:pt x="110836" y="903316"/>
                </a:cubicBezTo>
                <a:cubicBezTo>
                  <a:pt x="107142" y="908858"/>
                  <a:pt x="104463" y="915232"/>
                  <a:pt x="99753" y="919942"/>
                </a:cubicBezTo>
                <a:cubicBezTo>
                  <a:pt x="67731" y="951965"/>
                  <a:pt x="98280" y="906794"/>
                  <a:pt x="66502" y="947651"/>
                </a:cubicBezTo>
                <a:cubicBezTo>
                  <a:pt x="58324" y="958166"/>
                  <a:pt x="48548" y="968265"/>
                  <a:pt x="44335" y="980902"/>
                </a:cubicBezTo>
                <a:cubicBezTo>
                  <a:pt x="31145" y="1020472"/>
                  <a:pt x="39732" y="1004432"/>
                  <a:pt x="22167" y="1030778"/>
                </a:cubicBezTo>
                <a:lnTo>
                  <a:pt x="5542" y="1080655"/>
                </a:lnTo>
                <a:lnTo>
                  <a:pt x="0" y="1097280"/>
                </a:lnTo>
                <a:cubicBezTo>
                  <a:pt x="2143" y="1116567"/>
                  <a:pt x="3528" y="1160761"/>
                  <a:pt x="16625" y="1180407"/>
                </a:cubicBezTo>
                <a:cubicBezTo>
                  <a:pt x="29951" y="1200396"/>
                  <a:pt x="38184" y="1215101"/>
                  <a:pt x="60960" y="1230284"/>
                </a:cubicBezTo>
                <a:cubicBezTo>
                  <a:pt x="66502" y="1233978"/>
                  <a:pt x="72468" y="1237103"/>
                  <a:pt x="77585" y="1241367"/>
                </a:cubicBezTo>
                <a:cubicBezTo>
                  <a:pt x="83606" y="1246384"/>
                  <a:pt x="87360" y="1254187"/>
                  <a:pt x="94211" y="1257993"/>
                </a:cubicBezTo>
                <a:cubicBezTo>
                  <a:pt x="104424" y="1263667"/>
                  <a:pt x="116378" y="1265382"/>
                  <a:pt x="127462" y="1269076"/>
                </a:cubicBezTo>
                <a:lnTo>
                  <a:pt x="160713" y="1280160"/>
                </a:lnTo>
                <a:lnTo>
                  <a:pt x="205047" y="1285702"/>
                </a:lnTo>
                <a:cubicBezTo>
                  <a:pt x="216131" y="1289397"/>
                  <a:pt x="227214" y="1300481"/>
                  <a:pt x="238298" y="1296786"/>
                </a:cubicBezTo>
                <a:lnTo>
                  <a:pt x="271549" y="1285702"/>
                </a:lnTo>
                <a:lnTo>
                  <a:pt x="282633" y="1302327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ounded Rectangle 33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74320" y="397764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536960" y="2082960"/>
              <a:ext cx="752760" cy="1966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9040" y="2076120"/>
                <a:ext cx="767160" cy="198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9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57" name="TextBox 5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60" name="TextBox 5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63" name="TextBox 6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65" name="Freeform 64"/>
          <p:cNvSpPr/>
          <p:nvPr/>
        </p:nvSpPr>
        <p:spPr bwMode="auto">
          <a:xfrm>
            <a:off x="6668056" y="3842266"/>
            <a:ext cx="1180544" cy="1302327"/>
          </a:xfrm>
          <a:custGeom>
            <a:avLst/>
            <a:gdLst>
              <a:gd name="connsiteX0" fmla="*/ 1147156 w 1180544"/>
              <a:gd name="connsiteY0" fmla="*/ 0 h 1302327"/>
              <a:gd name="connsiteX1" fmla="*/ 1180407 w 1180544"/>
              <a:gd name="connsiteY1" fmla="*/ 155171 h 1302327"/>
              <a:gd name="connsiteX2" fmla="*/ 1124989 w 1180544"/>
              <a:gd name="connsiteY2" fmla="*/ 537556 h 1302327"/>
              <a:gd name="connsiteX3" fmla="*/ 1119447 w 1180544"/>
              <a:gd name="connsiteY3" fmla="*/ 554182 h 1302327"/>
              <a:gd name="connsiteX4" fmla="*/ 1102822 w 1180544"/>
              <a:gd name="connsiteY4" fmla="*/ 570807 h 1302327"/>
              <a:gd name="connsiteX5" fmla="*/ 1064029 w 1180544"/>
              <a:gd name="connsiteY5" fmla="*/ 615142 h 1302327"/>
              <a:gd name="connsiteX6" fmla="*/ 1047404 w 1180544"/>
              <a:gd name="connsiteY6" fmla="*/ 626226 h 1302327"/>
              <a:gd name="connsiteX7" fmla="*/ 1014153 w 1180544"/>
              <a:gd name="connsiteY7" fmla="*/ 637309 h 1302327"/>
              <a:gd name="connsiteX8" fmla="*/ 997527 w 1180544"/>
              <a:gd name="connsiteY8" fmla="*/ 642851 h 1302327"/>
              <a:gd name="connsiteX9" fmla="*/ 886691 w 1180544"/>
              <a:gd name="connsiteY9" fmla="*/ 659476 h 1302327"/>
              <a:gd name="connsiteX10" fmla="*/ 798022 w 1180544"/>
              <a:gd name="connsiteY10" fmla="*/ 676102 h 1302327"/>
              <a:gd name="connsiteX11" fmla="*/ 770313 w 1180544"/>
              <a:gd name="connsiteY11" fmla="*/ 681644 h 1302327"/>
              <a:gd name="connsiteX12" fmla="*/ 709353 w 1180544"/>
              <a:gd name="connsiteY12" fmla="*/ 687186 h 1302327"/>
              <a:gd name="connsiteX13" fmla="*/ 626225 w 1180544"/>
              <a:gd name="connsiteY13" fmla="*/ 692727 h 1302327"/>
              <a:gd name="connsiteX14" fmla="*/ 537556 w 1180544"/>
              <a:gd name="connsiteY14" fmla="*/ 703811 h 1302327"/>
              <a:gd name="connsiteX15" fmla="*/ 459971 w 1180544"/>
              <a:gd name="connsiteY15" fmla="*/ 714895 h 1302327"/>
              <a:gd name="connsiteX16" fmla="*/ 415636 w 1180544"/>
              <a:gd name="connsiteY16" fmla="*/ 725978 h 1302327"/>
              <a:gd name="connsiteX17" fmla="*/ 365760 w 1180544"/>
              <a:gd name="connsiteY17" fmla="*/ 737062 h 1302327"/>
              <a:gd name="connsiteX18" fmla="*/ 349135 w 1180544"/>
              <a:gd name="connsiteY18" fmla="*/ 748146 h 1302327"/>
              <a:gd name="connsiteX19" fmla="*/ 332509 w 1180544"/>
              <a:gd name="connsiteY19" fmla="*/ 753687 h 1302327"/>
              <a:gd name="connsiteX20" fmla="*/ 299258 w 1180544"/>
              <a:gd name="connsiteY20" fmla="*/ 775855 h 1302327"/>
              <a:gd name="connsiteX21" fmla="*/ 260465 w 1180544"/>
              <a:gd name="connsiteY21" fmla="*/ 792480 h 1302327"/>
              <a:gd name="connsiteX22" fmla="*/ 243840 w 1180544"/>
              <a:gd name="connsiteY22" fmla="*/ 809106 h 1302327"/>
              <a:gd name="connsiteX23" fmla="*/ 227215 w 1180544"/>
              <a:gd name="connsiteY23" fmla="*/ 814647 h 1302327"/>
              <a:gd name="connsiteX24" fmla="*/ 216131 w 1180544"/>
              <a:gd name="connsiteY24" fmla="*/ 831273 h 1302327"/>
              <a:gd name="connsiteX25" fmla="*/ 160713 w 1180544"/>
              <a:gd name="connsiteY25" fmla="*/ 870066 h 1302327"/>
              <a:gd name="connsiteX26" fmla="*/ 144087 w 1180544"/>
              <a:gd name="connsiteY26" fmla="*/ 881149 h 1302327"/>
              <a:gd name="connsiteX27" fmla="*/ 110836 w 1180544"/>
              <a:gd name="connsiteY27" fmla="*/ 903316 h 1302327"/>
              <a:gd name="connsiteX28" fmla="*/ 99753 w 1180544"/>
              <a:gd name="connsiteY28" fmla="*/ 919942 h 1302327"/>
              <a:gd name="connsiteX29" fmla="*/ 66502 w 1180544"/>
              <a:gd name="connsiteY29" fmla="*/ 947651 h 1302327"/>
              <a:gd name="connsiteX30" fmla="*/ 44335 w 1180544"/>
              <a:gd name="connsiteY30" fmla="*/ 980902 h 1302327"/>
              <a:gd name="connsiteX31" fmla="*/ 22167 w 1180544"/>
              <a:gd name="connsiteY31" fmla="*/ 1030778 h 1302327"/>
              <a:gd name="connsiteX32" fmla="*/ 5542 w 1180544"/>
              <a:gd name="connsiteY32" fmla="*/ 1080655 h 1302327"/>
              <a:gd name="connsiteX33" fmla="*/ 0 w 1180544"/>
              <a:gd name="connsiteY33" fmla="*/ 1097280 h 1302327"/>
              <a:gd name="connsiteX34" fmla="*/ 16625 w 1180544"/>
              <a:gd name="connsiteY34" fmla="*/ 1180407 h 1302327"/>
              <a:gd name="connsiteX35" fmla="*/ 60960 w 1180544"/>
              <a:gd name="connsiteY35" fmla="*/ 1230284 h 1302327"/>
              <a:gd name="connsiteX36" fmla="*/ 77585 w 1180544"/>
              <a:gd name="connsiteY36" fmla="*/ 1241367 h 1302327"/>
              <a:gd name="connsiteX37" fmla="*/ 94211 w 1180544"/>
              <a:gd name="connsiteY37" fmla="*/ 1257993 h 1302327"/>
              <a:gd name="connsiteX38" fmla="*/ 127462 w 1180544"/>
              <a:gd name="connsiteY38" fmla="*/ 1269076 h 1302327"/>
              <a:gd name="connsiteX39" fmla="*/ 160713 w 1180544"/>
              <a:gd name="connsiteY39" fmla="*/ 1280160 h 1302327"/>
              <a:gd name="connsiteX40" fmla="*/ 205047 w 1180544"/>
              <a:gd name="connsiteY40" fmla="*/ 1285702 h 1302327"/>
              <a:gd name="connsiteX41" fmla="*/ 238298 w 1180544"/>
              <a:gd name="connsiteY41" fmla="*/ 1296786 h 1302327"/>
              <a:gd name="connsiteX42" fmla="*/ 271549 w 1180544"/>
              <a:gd name="connsiteY42" fmla="*/ 1285702 h 1302327"/>
              <a:gd name="connsiteX43" fmla="*/ 282633 w 1180544"/>
              <a:gd name="connsiteY43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80544" h="1302327">
                <a:moveTo>
                  <a:pt x="1147156" y="0"/>
                </a:moveTo>
                <a:cubicBezTo>
                  <a:pt x="1158240" y="51724"/>
                  <a:pt x="1182586" y="102318"/>
                  <a:pt x="1180407" y="155171"/>
                </a:cubicBezTo>
                <a:cubicBezTo>
                  <a:pt x="1175101" y="283855"/>
                  <a:pt x="1144440" y="410240"/>
                  <a:pt x="1124989" y="537556"/>
                </a:cubicBezTo>
                <a:cubicBezTo>
                  <a:pt x="1124107" y="543331"/>
                  <a:pt x="1122687" y="549321"/>
                  <a:pt x="1119447" y="554182"/>
                </a:cubicBezTo>
                <a:cubicBezTo>
                  <a:pt x="1115100" y="560703"/>
                  <a:pt x="1107983" y="564909"/>
                  <a:pt x="1102822" y="570807"/>
                </a:cubicBezTo>
                <a:cubicBezTo>
                  <a:pt x="1086696" y="589237"/>
                  <a:pt x="1081772" y="600356"/>
                  <a:pt x="1064029" y="615142"/>
                </a:cubicBezTo>
                <a:cubicBezTo>
                  <a:pt x="1058912" y="619406"/>
                  <a:pt x="1053490" y="623521"/>
                  <a:pt x="1047404" y="626226"/>
                </a:cubicBezTo>
                <a:cubicBezTo>
                  <a:pt x="1036728" y="630971"/>
                  <a:pt x="1025237" y="633615"/>
                  <a:pt x="1014153" y="637309"/>
                </a:cubicBezTo>
                <a:cubicBezTo>
                  <a:pt x="1008611" y="639156"/>
                  <a:pt x="1003289" y="641891"/>
                  <a:pt x="997527" y="642851"/>
                </a:cubicBezTo>
                <a:cubicBezTo>
                  <a:pt x="840922" y="668953"/>
                  <a:pt x="1003301" y="642818"/>
                  <a:pt x="886691" y="659476"/>
                </a:cubicBezTo>
                <a:cubicBezTo>
                  <a:pt x="856461" y="663794"/>
                  <a:pt x="828240" y="670058"/>
                  <a:pt x="798022" y="676102"/>
                </a:cubicBezTo>
                <a:cubicBezTo>
                  <a:pt x="788786" y="677949"/>
                  <a:pt x="779694" y="680791"/>
                  <a:pt x="770313" y="681644"/>
                </a:cubicBezTo>
                <a:lnTo>
                  <a:pt x="709353" y="687186"/>
                </a:lnTo>
                <a:cubicBezTo>
                  <a:pt x="681664" y="689316"/>
                  <a:pt x="653867" y="690052"/>
                  <a:pt x="626225" y="692727"/>
                </a:cubicBezTo>
                <a:cubicBezTo>
                  <a:pt x="596577" y="695596"/>
                  <a:pt x="567043" y="699598"/>
                  <a:pt x="537556" y="703811"/>
                </a:cubicBezTo>
                <a:cubicBezTo>
                  <a:pt x="511694" y="707506"/>
                  <a:pt x="485315" y="708559"/>
                  <a:pt x="459971" y="714895"/>
                </a:cubicBezTo>
                <a:cubicBezTo>
                  <a:pt x="445193" y="718589"/>
                  <a:pt x="430573" y="722990"/>
                  <a:pt x="415636" y="725978"/>
                </a:cubicBezTo>
                <a:cubicBezTo>
                  <a:pt x="380458" y="733014"/>
                  <a:pt x="397065" y="729235"/>
                  <a:pt x="365760" y="737062"/>
                </a:cubicBezTo>
                <a:cubicBezTo>
                  <a:pt x="360218" y="740757"/>
                  <a:pt x="355092" y="745167"/>
                  <a:pt x="349135" y="748146"/>
                </a:cubicBezTo>
                <a:cubicBezTo>
                  <a:pt x="343910" y="750758"/>
                  <a:pt x="337616" y="750850"/>
                  <a:pt x="332509" y="753687"/>
                </a:cubicBezTo>
                <a:cubicBezTo>
                  <a:pt x="320864" y="760156"/>
                  <a:pt x="311896" y="771643"/>
                  <a:pt x="299258" y="775855"/>
                </a:cubicBezTo>
                <a:cubicBezTo>
                  <a:pt x="274795" y="784008"/>
                  <a:pt x="287858" y="778784"/>
                  <a:pt x="260465" y="792480"/>
                </a:cubicBezTo>
                <a:cubicBezTo>
                  <a:pt x="254923" y="798022"/>
                  <a:pt x="250361" y="804759"/>
                  <a:pt x="243840" y="809106"/>
                </a:cubicBezTo>
                <a:cubicBezTo>
                  <a:pt x="238980" y="812346"/>
                  <a:pt x="231776" y="810998"/>
                  <a:pt x="227215" y="814647"/>
                </a:cubicBezTo>
                <a:cubicBezTo>
                  <a:pt x="222014" y="818808"/>
                  <a:pt x="220841" y="826563"/>
                  <a:pt x="216131" y="831273"/>
                </a:cubicBezTo>
                <a:cubicBezTo>
                  <a:pt x="207928" y="839476"/>
                  <a:pt x="166139" y="866449"/>
                  <a:pt x="160713" y="870066"/>
                </a:cubicBezTo>
                <a:cubicBezTo>
                  <a:pt x="155171" y="873761"/>
                  <a:pt x="148797" y="876439"/>
                  <a:pt x="144087" y="881149"/>
                </a:cubicBezTo>
                <a:cubicBezTo>
                  <a:pt x="123331" y="901906"/>
                  <a:pt x="134897" y="895297"/>
                  <a:pt x="110836" y="903316"/>
                </a:cubicBezTo>
                <a:cubicBezTo>
                  <a:pt x="107142" y="908858"/>
                  <a:pt x="104463" y="915232"/>
                  <a:pt x="99753" y="919942"/>
                </a:cubicBezTo>
                <a:cubicBezTo>
                  <a:pt x="67731" y="951965"/>
                  <a:pt x="98280" y="906794"/>
                  <a:pt x="66502" y="947651"/>
                </a:cubicBezTo>
                <a:cubicBezTo>
                  <a:pt x="58324" y="958166"/>
                  <a:pt x="48548" y="968265"/>
                  <a:pt x="44335" y="980902"/>
                </a:cubicBezTo>
                <a:cubicBezTo>
                  <a:pt x="31145" y="1020472"/>
                  <a:pt x="39732" y="1004432"/>
                  <a:pt x="22167" y="1030778"/>
                </a:cubicBezTo>
                <a:lnTo>
                  <a:pt x="5542" y="1080655"/>
                </a:lnTo>
                <a:lnTo>
                  <a:pt x="0" y="1097280"/>
                </a:lnTo>
                <a:cubicBezTo>
                  <a:pt x="2143" y="1116567"/>
                  <a:pt x="3528" y="1160761"/>
                  <a:pt x="16625" y="1180407"/>
                </a:cubicBezTo>
                <a:cubicBezTo>
                  <a:pt x="29951" y="1200396"/>
                  <a:pt x="38184" y="1215101"/>
                  <a:pt x="60960" y="1230284"/>
                </a:cubicBezTo>
                <a:cubicBezTo>
                  <a:pt x="66502" y="1233978"/>
                  <a:pt x="72468" y="1237103"/>
                  <a:pt x="77585" y="1241367"/>
                </a:cubicBezTo>
                <a:cubicBezTo>
                  <a:pt x="83606" y="1246384"/>
                  <a:pt x="87360" y="1254187"/>
                  <a:pt x="94211" y="1257993"/>
                </a:cubicBezTo>
                <a:cubicBezTo>
                  <a:pt x="104424" y="1263667"/>
                  <a:pt x="116378" y="1265382"/>
                  <a:pt x="127462" y="1269076"/>
                </a:cubicBezTo>
                <a:lnTo>
                  <a:pt x="160713" y="1280160"/>
                </a:lnTo>
                <a:lnTo>
                  <a:pt x="205047" y="1285702"/>
                </a:lnTo>
                <a:cubicBezTo>
                  <a:pt x="216131" y="1289397"/>
                  <a:pt x="227214" y="1300481"/>
                  <a:pt x="238298" y="1296786"/>
                </a:cubicBezTo>
                <a:lnTo>
                  <a:pt x="271549" y="1285702"/>
                </a:lnTo>
                <a:lnTo>
                  <a:pt x="282633" y="1302327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74320" y="5431536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274320" y="397764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386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5A5A5A">
                <a:alpha val="7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  <a:endPara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74320" y="2990088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583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5A5A5A">
                <a:alpha val="7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  <a:endParaRPr lang="en-US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6345936" y="3813048"/>
            <a:ext cx="1917469" cy="2179885"/>
          </a:xfrm>
          <a:custGeom>
            <a:avLst/>
            <a:gdLst>
              <a:gd name="connsiteX0" fmla="*/ 1457498 w 1917469"/>
              <a:gd name="connsiteY0" fmla="*/ 33251 h 2179885"/>
              <a:gd name="connsiteX1" fmla="*/ 1618211 w 1917469"/>
              <a:gd name="connsiteY1" fmla="*/ 11083 h 2179885"/>
              <a:gd name="connsiteX2" fmla="*/ 1778923 w 1917469"/>
              <a:gd name="connsiteY2" fmla="*/ 0 h 2179885"/>
              <a:gd name="connsiteX3" fmla="*/ 1812174 w 1917469"/>
              <a:gd name="connsiteY3" fmla="*/ 11083 h 2179885"/>
              <a:gd name="connsiteX4" fmla="*/ 1850967 w 1917469"/>
              <a:gd name="connsiteY4" fmla="*/ 27709 h 2179885"/>
              <a:gd name="connsiteX5" fmla="*/ 1878676 w 1917469"/>
              <a:gd name="connsiteY5" fmla="*/ 60960 h 2179885"/>
              <a:gd name="connsiteX6" fmla="*/ 1884218 w 1917469"/>
              <a:gd name="connsiteY6" fmla="*/ 77585 h 2179885"/>
              <a:gd name="connsiteX7" fmla="*/ 1906385 w 1917469"/>
              <a:gd name="connsiteY7" fmla="*/ 110836 h 2179885"/>
              <a:gd name="connsiteX8" fmla="*/ 1917469 w 1917469"/>
              <a:gd name="connsiteY8" fmla="*/ 149629 h 2179885"/>
              <a:gd name="connsiteX9" fmla="*/ 1906385 w 1917469"/>
              <a:gd name="connsiteY9" fmla="*/ 221672 h 2179885"/>
              <a:gd name="connsiteX10" fmla="*/ 1878676 w 1917469"/>
              <a:gd name="connsiteY10" fmla="*/ 249381 h 2179885"/>
              <a:gd name="connsiteX11" fmla="*/ 1812174 w 1917469"/>
              <a:gd name="connsiteY11" fmla="*/ 304800 h 2179885"/>
              <a:gd name="connsiteX12" fmla="*/ 1795549 w 1917469"/>
              <a:gd name="connsiteY12" fmla="*/ 315883 h 2179885"/>
              <a:gd name="connsiteX13" fmla="*/ 1778923 w 1917469"/>
              <a:gd name="connsiteY13" fmla="*/ 321425 h 2179885"/>
              <a:gd name="connsiteX14" fmla="*/ 1723505 w 1917469"/>
              <a:gd name="connsiteY14" fmla="*/ 343592 h 2179885"/>
              <a:gd name="connsiteX15" fmla="*/ 1701338 w 1917469"/>
              <a:gd name="connsiteY15" fmla="*/ 349134 h 2179885"/>
              <a:gd name="connsiteX16" fmla="*/ 1645920 w 1917469"/>
              <a:gd name="connsiteY16" fmla="*/ 360218 h 2179885"/>
              <a:gd name="connsiteX17" fmla="*/ 1596043 w 1917469"/>
              <a:gd name="connsiteY17" fmla="*/ 371301 h 2179885"/>
              <a:gd name="connsiteX18" fmla="*/ 1579418 w 1917469"/>
              <a:gd name="connsiteY18" fmla="*/ 382385 h 2179885"/>
              <a:gd name="connsiteX19" fmla="*/ 1562792 w 1917469"/>
              <a:gd name="connsiteY19" fmla="*/ 387927 h 2179885"/>
              <a:gd name="connsiteX20" fmla="*/ 1485207 w 1917469"/>
              <a:gd name="connsiteY20" fmla="*/ 399011 h 2179885"/>
              <a:gd name="connsiteX21" fmla="*/ 1446414 w 1917469"/>
              <a:gd name="connsiteY21" fmla="*/ 404552 h 2179885"/>
              <a:gd name="connsiteX22" fmla="*/ 1413163 w 1917469"/>
              <a:gd name="connsiteY22" fmla="*/ 410094 h 2179885"/>
              <a:gd name="connsiteX23" fmla="*/ 1368829 w 1917469"/>
              <a:gd name="connsiteY23" fmla="*/ 415636 h 2179885"/>
              <a:gd name="connsiteX24" fmla="*/ 1296785 w 1917469"/>
              <a:gd name="connsiteY24" fmla="*/ 426720 h 2179885"/>
              <a:gd name="connsiteX25" fmla="*/ 980902 w 1917469"/>
              <a:gd name="connsiteY25" fmla="*/ 415636 h 2179885"/>
              <a:gd name="connsiteX26" fmla="*/ 692727 w 1917469"/>
              <a:gd name="connsiteY26" fmla="*/ 421178 h 2179885"/>
              <a:gd name="connsiteX27" fmla="*/ 631767 w 1917469"/>
              <a:gd name="connsiteY27" fmla="*/ 426720 h 2179885"/>
              <a:gd name="connsiteX28" fmla="*/ 570807 w 1917469"/>
              <a:gd name="connsiteY28" fmla="*/ 437803 h 2179885"/>
              <a:gd name="connsiteX29" fmla="*/ 504305 w 1917469"/>
              <a:gd name="connsiteY29" fmla="*/ 448887 h 2179885"/>
              <a:gd name="connsiteX30" fmla="*/ 454429 w 1917469"/>
              <a:gd name="connsiteY30" fmla="*/ 459971 h 2179885"/>
              <a:gd name="connsiteX31" fmla="*/ 393469 w 1917469"/>
              <a:gd name="connsiteY31" fmla="*/ 471054 h 2179885"/>
              <a:gd name="connsiteX32" fmla="*/ 354676 w 1917469"/>
              <a:gd name="connsiteY32" fmla="*/ 482138 h 2179885"/>
              <a:gd name="connsiteX33" fmla="*/ 321425 w 1917469"/>
              <a:gd name="connsiteY33" fmla="*/ 504305 h 2179885"/>
              <a:gd name="connsiteX34" fmla="*/ 249382 w 1917469"/>
              <a:gd name="connsiteY34" fmla="*/ 554181 h 2179885"/>
              <a:gd name="connsiteX35" fmla="*/ 199505 w 1917469"/>
              <a:gd name="connsiteY35" fmla="*/ 604058 h 2179885"/>
              <a:gd name="connsiteX36" fmla="*/ 188422 w 1917469"/>
              <a:gd name="connsiteY36" fmla="*/ 620683 h 2179885"/>
              <a:gd name="connsiteX37" fmla="*/ 149629 w 1917469"/>
              <a:gd name="connsiteY37" fmla="*/ 653934 h 2179885"/>
              <a:gd name="connsiteX38" fmla="*/ 110836 w 1917469"/>
              <a:gd name="connsiteY38" fmla="*/ 709352 h 2179885"/>
              <a:gd name="connsiteX39" fmla="*/ 99752 w 1917469"/>
              <a:gd name="connsiteY39" fmla="*/ 725978 h 2179885"/>
              <a:gd name="connsiteX40" fmla="*/ 94211 w 1917469"/>
              <a:gd name="connsiteY40" fmla="*/ 742603 h 2179885"/>
              <a:gd name="connsiteX41" fmla="*/ 88669 w 1917469"/>
              <a:gd name="connsiteY41" fmla="*/ 764771 h 2179885"/>
              <a:gd name="connsiteX42" fmla="*/ 77585 w 1917469"/>
              <a:gd name="connsiteY42" fmla="*/ 781396 h 2179885"/>
              <a:gd name="connsiteX43" fmla="*/ 66502 w 1917469"/>
              <a:gd name="connsiteY43" fmla="*/ 820189 h 2179885"/>
              <a:gd name="connsiteX44" fmla="*/ 49876 w 1917469"/>
              <a:gd name="connsiteY44" fmla="*/ 864523 h 2179885"/>
              <a:gd name="connsiteX45" fmla="*/ 38792 w 1917469"/>
              <a:gd name="connsiteY45" fmla="*/ 925483 h 2179885"/>
              <a:gd name="connsiteX46" fmla="*/ 27709 w 1917469"/>
              <a:gd name="connsiteY46" fmla="*/ 975360 h 2179885"/>
              <a:gd name="connsiteX47" fmla="*/ 22167 w 1917469"/>
              <a:gd name="connsiteY47" fmla="*/ 1019694 h 2179885"/>
              <a:gd name="connsiteX48" fmla="*/ 22167 w 1917469"/>
              <a:gd name="connsiteY48" fmla="*/ 1080654 h 2179885"/>
              <a:gd name="connsiteX49" fmla="*/ 11083 w 1917469"/>
              <a:gd name="connsiteY49" fmla="*/ 1208116 h 2179885"/>
              <a:gd name="connsiteX50" fmla="*/ 0 w 1917469"/>
              <a:gd name="connsiteY50" fmla="*/ 1429789 h 2179885"/>
              <a:gd name="connsiteX51" fmla="*/ 11083 w 1917469"/>
              <a:gd name="connsiteY51" fmla="*/ 1507374 h 2179885"/>
              <a:gd name="connsiteX52" fmla="*/ 16625 w 1917469"/>
              <a:gd name="connsiteY52" fmla="*/ 1557251 h 2179885"/>
              <a:gd name="connsiteX53" fmla="*/ 22167 w 1917469"/>
              <a:gd name="connsiteY53" fmla="*/ 1612669 h 2179885"/>
              <a:gd name="connsiteX54" fmla="*/ 33251 w 1917469"/>
              <a:gd name="connsiteY54" fmla="*/ 1668087 h 2179885"/>
              <a:gd name="connsiteX55" fmla="*/ 38792 w 1917469"/>
              <a:gd name="connsiteY55" fmla="*/ 1712421 h 2179885"/>
              <a:gd name="connsiteX56" fmla="*/ 44334 w 1917469"/>
              <a:gd name="connsiteY56" fmla="*/ 1762298 h 2179885"/>
              <a:gd name="connsiteX57" fmla="*/ 49876 w 1917469"/>
              <a:gd name="connsiteY57" fmla="*/ 1790007 h 2179885"/>
              <a:gd name="connsiteX58" fmla="*/ 60960 w 1917469"/>
              <a:gd name="connsiteY58" fmla="*/ 1862051 h 2179885"/>
              <a:gd name="connsiteX59" fmla="*/ 66502 w 1917469"/>
              <a:gd name="connsiteY59" fmla="*/ 1878676 h 2179885"/>
              <a:gd name="connsiteX60" fmla="*/ 77585 w 1917469"/>
              <a:gd name="connsiteY60" fmla="*/ 1934094 h 2179885"/>
              <a:gd name="connsiteX61" fmla="*/ 99752 w 1917469"/>
              <a:gd name="connsiteY61" fmla="*/ 2006138 h 2179885"/>
              <a:gd name="connsiteX62" fmla="*/ 105294 w 1917469"/>
              <a:gd name="connsiteY62" fmla="*/ 2033847 h 2179885"/>
              <a:gd name="connsiteX63" fmla="*/ 121920 w 1917469"/>
              <a:gd name="connsiteY63" fmla="*/ 2056014 h 2179885"/>
              <a:gd name="connsiteX64" fmla="*/ 144087 w 1917469"/>
              <a:gd name="connsiteY64" fmla="*/ 2089265 h 2179885"/>
              <a:gd name="connsiteX65" fmla="*/ 210589 w 1917469"/>
              <a:gd name="connsiteY65" fmla="*/ 2122516 h 2179885"/>
              <a:gd name="connsiteX66" fmla="*/ 266007 w 1917469"/>
              <a:gd name="connsiteY66" fmla="*/ 2144683 h 2179885"/>
              <a:gd name="connsiteX67" fmla="*/ 310342 w 1917469"/>
              <a:gd name="connsiteY67" fmla="*/ 2155767 h 2179885"/>
              <a:gd name="connsiteX68" fmla="*/ 365760 w 1917469"/>
              <a:gd name="connsiteY68" fmla="*/ 2166851 h 2179885"/>
              <a:gd name="connsiteX69" fmla="*/ 443345 w 1917469"/>
              <a:gd name="connsiteY69" fmla="*/ 2172392 h 2179885"/>
              <a:gd name="connsiteX70" fmla="*/ 526472 w 1917469"/>
              <a:gd name="connsiteY70" fmla="*/ 2177934 h 21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17469" h="2179885">
                <a:moveTo>
                  <a:pt x="1457498" y="33251"/>
                </a:moveTo>
                <a:cubicBezTo>
                  <a:pt x="1511069" y="25862"/>
                  <a:pt x="1564420" y="16648"/>
                  <a:pt x="1618211" y="11083"/>
                </a:cubicBezTo>
                <a:cubicBezTo>
                  <a:pt x="1671624" y="5558"/>
                  <a:pt x="1725225" y="0"/>
                  <a:pt x="1778923" y="0"/>
                </a:cubicBezTo>
                <a:cubicBezTo>
                  <a:pt x="1790606" y="0"/>
                  <a:pt x="1801090" y="7389"/>
                  <a:pt x="1812174" y="11083"/>
                </a:cubicBezTo>
                <a:cubicBezTo>
                  <a:pt x="1825742" y="15606"/>
                  <a:pt x="1838982" y="19148"/>
                  <a:pt x="1850967" y="27709"/>
                </a:cubicBezTo>
                <a:cubicBezTo>
                  <a:pt x="1860500" y="34518"/>
                  <a:pt x="1873275" y="50158"/>
                  <a:pt x="1878676" y="60960"/>
                </a:cubicBezTo>
                <a:cubicBezTo>
                  <a:pt x="1881288" y="66185"/>
                  <a:pt x="1881381" y="72479"/>
                  <a:pt x="1884218" y="77585"/>
                </a:cubicBezTo>
                <a:cubicBezTo>
                  <a:pt x="1890687" y="89230"/>
                  <a:pt x="1902172" y="98199"/>
                  <a:pt x="1906385" y="110836"/>
                </a:cubicBezTo>
                <a:cubicBezTo>
                  <a:pt x="1914336" y="134687"/>
                  <a:pt x="1910510" y="121794"/>
                  <a:pt x="1917469" y="149629"/>
                </a:cubicBezTo>
                <a:cubicBezTo>
                  <a:pt x="1915879" y="165530"/>
                  <a:pt x="1916372" y="201698"/>
                  <a:pt x="1906385" y="221672"/>
                </a:cubicBezTo>
                <a:cubicBezTo>
                  <a:pt x="1893822" y="246799"/>
                  <a:pt x="1898630" y="231645"/>
                  <a:pt x="1878676" y="249381"/>
                </a:cubicBezTo>
                <a:cubicBezTo>
                  <a:pt x="1814667" y="306277"/>
                  <a:pt x="1876602" y="261848"/>
                  <a:pt x="1812174" y="304800"/>
                </a:cubicBezTo>
                <a:cubicBezTo>
                  <a:pt x="1806632" y="308494"/>
                  <a:pt x="1801867" y="313777"/>
                  <a:pt x="1795549" y="315883"/>
                </a:cubicBezTo>
                <a:cubicBezTo>
                  <a:pt x="1790007" y="317730"/>
                  <a:pt x="1784292" y="319124"/>
                  <a:pt x="1778923" y="321425"/>
                </a:cubicBezTo>
                <a:cubicBezTo>
                  <a:pt x="1746811" y="335188"/>
                  <a:pt x="1763880" y="333498"/>
                  <a:pt x="1723505" y="343592"/>
                </a:cubicBezTo>
                <a:cubicBezTo>
                  <a:pt x="1716116" y="345439"/>
                  <a:pt x="1708785" y="347538"/>
                  <a:pt x="1701338" y="349134"/>
                </a:cubicBezTo>
                <a:cubicBezTo>
                  <a:pt x="1682918" y="353081"/>
                  <a:pt x="1664196" y="355649"/>
                  <a:pt x="1645920" y="360218"/>
                </a:cubicBezTo>
                <a:cubicBezTo>
                  <a:pt x="1614614" y="368044"/>
                  <a:pt x="1631221" y="364266"/>
                  <a:pt x="1596043" y="371301"/>
                </a:cubicBezTo>
                <a:cubicBezTo>
                  <a:pt x="1590501" y="374996"/>
                  <a:pt x="1585375" y="379406"/>
                  <a:pt x="1579418" y="382385"/>
                </a:cubicBezTo>
                <a:cubicBezTo>
                  <a:pt x="1574193" y="384998"/>
                  <a:pt x="1568545" y="386912"/>
                  <a:pt x="1562792" y="387927"/>
                </a:cubicBezTo>
                <a:cubicBezTo>
                  <a:pt x="1537065" y="392467"/>
                  <a:pt x="1511069" y="395317"/>
                  <a:pt x="1485207" y="399011"/>
                </a:cubicBezTo>
                <a:cubicBezTo>
                  <a:pt x="1472276" y="400858"/>
                  <a:pt x="1459299" y="402405"/>
                  <a:pt x="1446414" y="404552"/>
                </a:cubicBezTo>
                <a:cubicBezTo>
                  <a:pt x="1435330" y="406399"/>
                  <a:pt x="1424287" y="408505"/>
                  <a:pt x="1413163" y="410094"/>
                </a:cubicBezTo>
                <a:cubicBezTo>
                  <a:pt x="1398420" y="412200"/>
                  <a:pt x="1383591" y="413668"/>
                  <a:pt x="1368829" y="415636"/>
                </a:cubicBezTo>
                <a:cubicBezTo>
                  <a:pt x="1333172" y="420390"/>
                  <a:pt x="1330654" y="421075"/>
                  <a:pt x="1296785" y="426720"/>
                </a:cubicBezTo>
                <a:cubicBezTo>
                  <a:pt x="1169516" y="418235"/>
                  <a:pt x="1148378" y="415636"/>
                  <a:pt x="980902" y="415636"/>
                </a:cubicBezTo>
                <a:cubicBezTo>
                  <a:pt x="884826" y="415636"/>
                  <a:pt x="788785" y="419331"/>
                  <a:pt x="692727" y="421178"/>
                </a:cubicBezTo>
                <a:cubicBezTo>
                  <a:pt x="672407" y="423025"/>
                  <a:pt x="652031" y="424336"/>
                  <a:pt x="631767" y="426720"/>
                </a:cubicBezTo>
                <a:cubicBezTo>
                  <a:pt x="606179" y="429730"/>
                  <a:pt x="595322" y="433477"/>
                  <a:pt x="570807" y="437803"/>
                </a:cubicBezTo>
                <a:cubicBezTo>
                  <a:pt x="548676" y="441709"/>
                  <a:pt x="526342" y="444480"/>
                  <a:pt x="504305" y="448887"/>
                </a:cubicBezTo>
                <a:cubicBezTo>
                  <a:pt x="420655" y="465618"/>
                  <a:pt x="524929" y="444305"/>
                  <a:pt x="454429" y="459971"/>
                </a:cubicBezTo>
                <a:cubicBezTo>
                  <a:pt x="400952" y="471854"/>
                  <a:pt x="453606" y="459026"/>
                  <a:pt x="393469" y="471054"/>
                </a:cubicBezTo>
                <a:cubicBezTo>
                  <a:pt x="388985" y="471951"/>
                  <a:pt x="360618" y="478837"/>
                  <a:pt x="354676" y="482138"/>
                </a:cubicBezTo>
                <a:cubicBezTo>
                  <a:pt x="343031" y="488607"/>
                  <a:pt x="333339" y="498348"/>
                  <a:pt x="321425" y="504305"/>
                </a:cubicBezTo>
                <a:cubicBezTo>
                  <a:pt x="290252" y="519892"/>
                  <a:pt x="280712" y="522851"/>
                  <a:pt x="249382" y="554181"/>
                </a:cubicBezTo>
                <a:cubicBezTo>
                  <a:pt x="232756" y="570807"/>
                  <a:pt x="212547" y="584494"/>
                  <a:pt x="199505" y="604058"/>
                </a:cubicBezTo>
                <a:cubicBezTo>
                  <a:pt x="195811" y="609600"/>
                  <a:pt x="192686" y="615566"/>
                  <a:pt x="188422" y="620683"/>
                </a:cubicBezTo>
                <a:cubicBezTo>
                  <a:pt x="158262" y="656875"/>
                  <a:pt x="186319" y="617245"/>
                  <a:pt x="149629" y="653934"/>
                </a:cubicBezTo>
                <a:cubicBezTo>
                  <a:pt x="141419" y="662143"/>
                  <a:pt x="114461" y="703915"/>
                  <a:pt x="110836" y="709352"/>
                </a:cubicBezTo>
                <a:lnTo>
                  <a:pt x="99752" y="725978"/>
                </a:lnTo>
                <a:cubicBezTo>
                  <a:pt x="97905" y="731520"/>
                  <a:pt x="95816" y="736986"/>
                  <a:pt x="94211" y="742603"/>
                </a:cubicBezTo>
                <a:cubicBezTo>
                  <a:pt x="92119" y="749927"/>
                  <a:pt x="91669" y="757770"/>
                  <a:pt x="88669" y="764771"/>
                </a:cubicBezTo>
                <a:cubicBezTo>
                  <a:pt x="86045" y="770893"/>
                  <a:pt x="80564" y="775439"/>
                  <a:pt x="77585" y="781396"/>
                </a:cubicBezTo>
                <a:cubicBezTo>
                  <a:pt x="73153" y="790259"/>
                  <a:pt x="68871" y="811896"/>
                  <a:pt x="66502" y="820189"/>
                </a:cubicBezTo>
                <a:cubicBezTo>
                  <a:pt x="58726" y="847408"/>
                  <a:pt x="61577" y="829420"/>
                  <a:pt x="49876" y="864523"/>
                </a:cubicBezTo>
                <a:cubicBezTo>
                  <a:pt x="42335" y="887145"/>
                  <a:pt x="43406" y="900103"/>
                  <a:pt x="38792" y="925483"/>
                </a:cubicBezTo>
                <a:cubicBezTo>
                  <a:pt x="27764" y="986140"/>
                  <a:pt x="38706" y="903884"/>
                  <a:pt x="27709" y="975360"/>
                </a:cubicBezTo>
                <a:cubicBezTo>
                  <a:pt x="25444" y="990080"/>
                  <a:pt x="24014" y="1004916"/>
                  <a:pt x="22167" y="1019694"/>
                </a:cubicBezTo>
                <a:cubicBezTo>
                  <a:pt x="31704" y="1057841"/>
                  <a:pt x="27368" y="1028648"/>
                  <a:pt x="22167" y="1080654"/>
                </a:cubicBezTo>
                <a:cubicBezTo>
                  <a:pt x="17923" y="1123090"/>
                  <a:pt x="13743" y="1165551"/>
                  <a:pt x="11083" y="1208116"/>
                </a:cubicBezTo>
                <a:cubicBezTo>
                  <a:pt x="2774" y="1341072"/>
                  <a:pt x="6775" y="1267197"/>
                  <a:pt x="0" y="1429789"/>
                </a:cubicBezTo>
                <a:cubicBezTo>
                  <a:pt x="10280" y="1470908"/>
                  <a:pt x="4211" y="1442083"/>
                  <a:pt x="11083" y="1507374"/>
                </a:cubicBezTo>
                <a:cubicBezTo>
                  <a:pt x="12834" y="1524010"/>
                  <a:pt x="14874" y="1540615"/>
                  <a:pt x="16625" y="1557251"/>
                </a:cubicBezTo>
                <a:cubicBezTo>
                  <a:pt x="18569" y="1575714"/>
                  <a:pt x="19413" y="1594310"/>
                  <a:pt x="22167" y="1612669"/>
                </a:cubicBezTo>
                <a:cubicBezTo>
                  <a:pt x="24962" y="1631299"/>
                  <a:pt x="30915" y="1649394"/>
                  <a:pt x="33251" y="1668087"/>
                </a:cubicBezTo>
                <a:cubicBezTo>
                  <a:pt x="35098" y="1682865"/>
                  <a:pt x="37052" y="1697630"/>
                  <a:pt x="38792" y="1712421"/>
                </a:cubicBezTo>
                <a:cubicBezTo>
                  <a:pt x="40746" y="1729034"/>
                  <a:pt x="41968" y="1745738"/>
                  <a:pt x="44334" y="1762298"/>
                </a:cubicBezTo>
                <a:cubicBezTo>
                  <a:pt x="45666" y="1771623"/>
                  <a:pt x="48327" y="1780716"/>
                  <a:pt x="49876" y="1790007"/>
                </a:cubicBezTo>
                <a:cubicBezTo>
                  <a:pt x="52822" y="1807684"/>
                  <a:pt x="56870" y="1843649"/>
                  <a:pt x="60960" y="1862051"/>
                </a:cubicBezTo>
                <a:cubicBezTo>
                  <a:pt x="62227" y="1867753"/>
                  <a:pt x="65189" y="1872984"/>
                  <a:pt x="66502" y="1878676"/>
                </a:cubicBezTo>
                <a:cubicBezTo>
                  <a:pt x="70738" y="1897032"/>
                  <a:pt x="71628" y="1916222"/>
                  <a:pt x="77585" y="1934094"/>
                </a:cubicBezTo>
                <a:cubicBezTo>
                  <a:pt x="89116" y="1968687"/>
                  <a:pt x="93222" y="1976752"/>
                  <a:pt x="99752" y="2006138"/>
                </a:cubicBezTo>
                <a:cubicBezTo>
                  <a:pt x="101795" y="2015333"/>
                  <a:pt x="101468" y="2025240"/>
                  <a:pt x="105294" y="2033847"/>
                </a:cubicBezTo>
                <a:cubicBezTo>
                  <a:pt x="109045" y="2042287"/>
                  <a:pt x="116623" y="2048447"/>
                  <a:pt x="121920" y="2056014"/>
                </a:cubicBezTo>
                <a:cubicBezTo>
                  <a:pt x="129559" y="2066927"/>
                  <a:pt x="133003" y="2081876"/>
                  <a:pt x="144087" y="2089265"/>
                </a:cubicBezTo>
                <a:cubicBezTo>
                  <a:pt x="200141" y="2126634"/>
                  <a:pt x="153227" y="2099570"/>
                  <a:pt x="210589" y="2122516"/>
                </a:cubicBezTo>
                <a:cubicBezTo>
                  <a:pt x="259643" y="2142138"/>
                  <a:pt x="201673" y="2126302"/>
                  <a:pt x="266007" y="2144683"/>
                </a:cubicBezTo>
                <a:cubicBezTo>
                  <a:pt x="280654" y="2148868"/>
                  <a:pt x="295564" y="2152072"/>
                  <a:pt x="310342" y="2155767"/>
                </a:cubicBezTo>
                <a:cubicBezTo>
                  <a:pt x="331130" y="2160964"/>
                  <a:pt x="343113" y="2164586"/>
                  <a:pt x="365760" y="2166851"/>
                </a:cubicBezTo>
                <a:cubicBezTo>
                  <a:pt x="391559" y="2169431"/>
                  <a:pt x="417483" y="2170545"/>
                  <a:pt x="443345" y="2172392"/>
                </a:cubicBezTo>
                <a:cubicBezTo>
                  <a:pt x="481000" y="2184944"/>
                  <a:pt x="454129" y="2177934"/>
                  <a:pt x="526472" y="217793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74320" y="3227832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987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5A5A5A">
                <a:alpha val="7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  <a:endParaRPr lang="en-US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6345936" y="3813048"/>
            <a:ext cx="1917469" cy="2179885"/>
          </a:xfrm>
          <a:custGeom>
            <a:avLst/>
            <a:gdLst>
              <a:gd name="connsiteX0" fmla="*/ 1457498 w 1917469"/>
              <a:gd name="connsiteY0" fmla="*/ 33251 h 2179885"/>
              <a:gd name="connsiteX1" fmla="*/ 1618211 w 1917469"/>
              <a:gd name="connsiteY1" fmla="*/ 11083 h 2179885"/>
              <a:gd name="connsiteX2" fmla="*/ 1778923 w 1917469"/>
              <a:gd name="connsiteY2" fmla="*/ 0 h 2179885"/>
              <a:gd name="connsiteX3" fmla="*/ 1812174 w 1917469"/>
              <a:gd name="connsiteY3" fmla="*/ 11083 h 2179885"/>
              <a:gd name="connsiteX4" fmla="*/ 1850967 w 1917469"/>
              <a:gd name="connsiteY4" fmla="*/ 27709 h 2179885"/>
              <a:gd name="connsiteX5" fmla="*/ 1878676 w 1917469"/>
              <a:gd name="connsiteY5" fmla="*/ 60960 h 2179885"/>
              <a:gd name="connsiteX6" fmla="*/ 1884218 w 1917469"/>
              <a:gd name="connsiteY6" fmla="*/ 77585 h 2179885"/>
              <a:gd name="connsiteX7" fmla="*/ 1906385 w 1917469"/>
              <a:gd name="connsiteY7" fmla="*/ 110836 h 2179885"/>
              <a:gd name="connsiteX8" fmla="*/ 1917469 w 1917469"/>
              <a:gd name="connsiteY8" fmla="*/ 149629 h 2179885"/>
              <a:gd name="connsiteX9" fmla="*/ 1906385 w 1917469"/>
              <a:gd name="connsiteY9" fmla="*/ 221672 h 2179885"/>
              <a:gd name="connsiteX10" fmla="*/ 1878676 w 1917469"/>
              <a:gd name="connsiteY10" fmla="*/ 249381 h 2179885"/>
              <a:gd name="connsiteX11" fmla="*/ 1812174 w 1917469"/>
              <a:gd name="connsiteY11" fmla="*/ 304800 h 2179885"/>
              <a:gd name="connsiteX12" fmla="*/ 1795549 w 1917469"/>
              <a:gd name="connsiteY12" fmla="*/ 315883 h 2179885"/>
              <a:gd name="connsiteX13" fmla="*/ 1778923 w 1917469"/>
              <a:gd name="connsiteY13" fmla="*/ 321425 h 2179885"/>
              <a:gd name="connsiteX14" fmla="*/ 1723505 w 1917469"/>
              <a:gd name="connsiteY14" fmla="*/ 343592 h 2179885"/>
              <a:gd name="connsiteX15" fmla="*/ 1701338 w 1917469"/>
              <a:gd name="connsiteY15" fmla="*/ 349134 h 2179885"/>
              <a:gd name="connsiteX16" fmla="*/ 1645920 w 1917469"/>
              <a:gd name="connsiteY16" fmla="*/ 360218 h 2179885"/>
              <a:gd name="connsiteX17" fmla="*/ 1596043 w 1917469"/>
              <a:gd name="connsiteY17" fmla="*/ 371301 h 2179885"/>
              <a:gd name="connsiteX18" fmla="*/ 1579418 w 1917469"/>
              <a:gd name="connsiteY18" fmla="*/ 382385 h 2179885"/>
              <a:gd name="connsiteX19" fmla="*/ 1562792 w 1917469"/>
              <a:gd name="connsiteY19" fmla="*/ 387927 h 2179885"/>
              <a:gd name="connsiteX20" fmla="*/ 1485207 w 1917469"/>
              <a:gd name="connsiteY20" fmla="*/ 399011 h 2179885"/>
              <a:gd name="connsiteX21" fmla="*/ 1446414 w 1917469"/>
              <a:gd name="connsiteY21" fmla="*/ 404552 h 2179885"/>
              <a:gd name="connsiteX22" fmla="*/ 1413163 w 1917469"/>
              <a:gd name="connsiteY22" fmla="*/ 410094 h 2179885"/>
              <a:gd name="connsiteX23" fmla="*/ 1368829 w 1917469"/>
              <a:gd name="connsiteY23" fmla="*/ 415636 h 2179885"/>
              <a:gd name="connsiteX24" fmla="*/ 1296785 w 1917469"/>
              <a:gd name="connsiteY24" fmla="*/ 426720 h 2179885"/>
              <a:gd name="connsiteX25" fmla="*/ 980902 w 1917469"/>
              <a:gd name="connsiteY25" fmla="*/ 415636 h 2179885"/>
              <a:gd name="connsiteX26" fmla="*/ 692727 w 1917469"/>
              <a:gd name="connsiteY26" fmla="*/ 421178 h 2179885"/>
              <a:gd name="connsiteX27" fmla="*/ 631767 w 1917469"/>
              <a:gd name="connsiteY27" fmla="*/ 426720 h 2179885"/>
              <a:gd name="connsiteX28" fmla="*/ 570807 w 1917469"/>
              <a:gd name="connsiteY28" fmla="*/ 437803 h 2179885"/>
              <a:gd name="connsiteX29" fmla="*/ 504305 w 1917469"/>
              <a:gd name="connsiteY29" fmla="*/ 448887 h 2179885"/>
              <a:gd name="connsiteX30" fmla="*/ 454429 w 1917469"/>
              <a:gd name="connsiteY30" fmla="*/ 459971 h 2179885"/>
              <a:gd name="connsiteX31" fmla="*/ 393469 w 1917469"/>
              <a:gd name="connsiteY31" fmla="*/ 471054 h 2179885"/>
              <a:gd name="connsiteX32" fmla="*/ 354676 w 1917469"/>
              <a:gd name="connsiteY32" fmla="*/ 482138 h 2179885"/>
              <a:gd name="connsiteX33" fmla="*/ 321425 w 1917469"/>
              <a:gd name="connsiteY33" fmla="*/ 504305 h 2179885"/>
              <a:gd name="connsiteX34" fmla="*/ 249382 w 1917469"/>
              <a:gd name="connsiteY34" fmla="*/ 554181 h 2179885"/>
              <a:gd name="connsiteX35" fmla="*/ 199505 w 1917469"/>
              <a:gd name="connsiteY35" fmla="*/ 604058 h 2179885"/>
              <a:gd name="connsiteX36" fmla="*/ 188422 w 1917469"/>
              <a:gd name="connsiteY36" fmla="*/ 620683 h 2179885"/>
              <a:gd name="connsiteX37" fmla="*/ 149629 w 1917469"/>
              <a:gd name="connsiteY37" fmla="*/ 653934 h 2179885"/>
              <a:gd name="connsiteX38" fmla="*/ 110836 w 1917469"/>
              <a:gd name="connsiteY38" fmla="*/ 709352 h 2179885"/>
              <a:gd name="connsiteX39" fmla="*/ 99752 w 1917469"/>
              <a:gd name="connsiteY39" fmla="*/ 725978 h 2179885"/>
              <a:gd name="connsiteX40" fmla="*/ 94211 w 1917469"/>
              <a:gd name="connsiteY40" fmla="*/ 742603 h 2179885"/>
              <a:gd name="connsiteX41" fmla="*/ 88669 w 1917469"/>
              <a:gd name="connsiteY41" fmla="*/ 764771 h 2179885"/>
              <a:gd name="connsiteX42" fmla="*/ 77585 w 1917469"/>
              <a:gd name="connsiteY42" fmla="*/ 781396 h 2179885"/>
              <a:gd name="connsiteX43" fmla="*/ 66502 w 1917469"/>
              <a:gd name="connsiteY43" fmla="*/ 820189 h 2179885"/>
              <a:gd name="connsiteX44" fmla="*/ 49876 w 1917469"/>
              <a:gd name="connsiteY44" fmla="*/ 864523 h 2179885"/>
              <a:gd name="connsiteX45" fmla="*/ 38792 w 1917469"/>
              <a:gd name="connsiteY45" fmla="*/ 925483 h 2179885"/>
              <a:gd name="connsiteX46" fmla="*/ 27709 w 1917469"/>
              <a:gd name="connsiteY46" fmla="*/ 975360 h 2179885"/>
              <a:gd name="connsiteX47" fmla="*/ 22167 w 1917469"/>
              <a:gd name="connsiteY47" fmla="*/ 1019694 h 2179885"/>
              <a:gd name="connsiteX48" fmla="*/ 22167 w 1917469"/>
              <a:gd name="connsiteY48" fmla="*/ 1080654 h 2179885"/>
              <a:gd name="connsiteX49" fmla="*/ 11083 w 1917469"/>
              <a:gd name="connsiteY49" fmla="*/ 1208116 h 2179885"/>
              <a:gd name="connsiteX50" fmla="*/ 0 w 1917469"/>
              <a:gd name="connsiteY50" fmla="*/ 1429789 h 2179885"/>
              <a:gd name="connsiteX51" fmla="*/ 11083 w 1917469"/>
              <a:gd name="connsiteY51" fmla="*/ 1507374 h 2179885"/>
              <a:gd name="connsiteX52" fmla="*/ 16625 w 1917469"/>
              <a:gd name="connsiteY52" fmla="*/ 1557251 h 2179885"/>
              <a:gd name="connsiteX53" fmla="*/ 22167 w 1917469"/>
              <a:gd name="connsiteY53" fmla="*/ 1612669 h 2179885"/>
              <a:gd name="connsiteX54" fmla="*/ 33251 w 1917469"/>
              <a:gd name="connsiteY54" fmla="*/ 1668087 h 2179885"/>
              <a:gd name="connsiteX55" fmla="*/ 38792 w 1917469"/>
              <a:gd name="connsiteY55" fmla="*/ 1712421 h 2179885"/>
              <a:gd name="connsiteX56" fmla="*/ 44334 w 1917469"/>
              <a:gd name="connsiteY56" fmla="*/ 1762298 h 2179885"/>
              <a:gd name="connsiteX57" fmla="*/ 49876 w 1917469"/>
              <a:gd name="connsiteY57" fmla="*/ 1790007 h 2179885"/>
              <a:gd name="connsiteX58" fmla="*/ 60960 w 1917469"/>
              <a:gd name="connsiteY58" fmla="*/ 1862051 h 2179885"/>
              <a:gd name="connsiteX59" fmla="*/ 66502 w 1917469"/>
              <a:gd name="connsiteY59" fmla="*/ 1878676 h 2179885"/>
              <a:gd name="connsiteX60" fmla="*/ 77585 w 1917469"/>
              <a:gd name="connsiteY60" fmla="*/ 1934094 h 2179885"/>
              <a:gd name="connsiteX61" fmla="*/ 99752 w 1917469"/>
              <a:gd name="connsiteY61" fmla="*/ 2006138 h 2179885"/>
              <a:gd name="connsiteX62" fmla="*/ 105294 w 1917469"/>
              <a:gd name="connsiteY62" fmla="*/ 2033847 h 2179885"/>
              <a:gd name="connsiteX63" fmla="*/ 121920 w 1917469"/>
              <a:gd name="connsiteY63" fmla="*/ 2056014 h 2179885"/>
              <a:gd name="connsiteX64" fmla="*/ 144087 w 1917469"/>
              <a:gd name="connsiteY64" fmla="*/ 2089265 h 2179885"/>
              <a:gd name="connsiteX65" fmla="*/ 210589 w 1917469"/>
              <a:gd name="connsiteY65" fmla="*/ 2122516 h 2179885"/>
              <a:gd name="connsiteX66" fmla="*/ 266007 w 1917469"/>
              <a:gd name="connsiteY66" fmla="*/ 2144683 h 2179885"/>
              <a:gd name="connsiteX67" fmla="*/ 310342 w 1917469"/>
              <a:gd name="connsiteY67" fmla="*/ 2155767 h 2179885"/>
              <a:gd name="connsiteX68" fmla="*/ 365760 w 1917469"/>
              <a:gd name="connsiteY68" fmla="*/ 2166851 h 2179885"/>
              <a:gd name="connsiteX69" fmla="*/ 443345 w 1917469"/>
              <a:gd name="connsiteY69" fmla="*/ 2172392 h 2179885"/>
              <a:gd name="connsiteX70" fmla="*/ 526472 w 1917469"/>
              <a:gd name="connsiteY70" fmla="*/ 2177934 h 21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17469" h="2179885">
                <a:moveTo>
                  <a:pt x="1457498" y="33251"/>
                </a:moveTo>
                <a:cubicBezTo>
                  <a:pt x="1511069" y="25862"/>
                  <a:pt x="1564420" y="16648"/>
                  <a:pt x="1618211" y="11083"/>
                </a:cubicBezTo>
                <a:cubicBezTo>
                  <a:pt x="1671624" y="5558"/>
                  <a:pt x="1725225" y="0"/>
                  <a:pt x="1778923" y="0"/>
                </a:cubicBezTo>
                <a:cubicBezTo>
                  <a:pt x="1790606" y="0"/>
                  <a:pt x="1801090" y="7389"/>
                  <a:pt x="1812174" y="11083"/>
                </a:cubicBezTo>
                <a:cubicBezTo>
                  <a:pt x="1825742" y="15606"/>
                  <a:pt x="1838982" y="19148"/>
                  <a:pt x="1850967" y="27709"/>
                </a:cubicBezTo>
                <a:cubicBezTo>
                  <a:pt x="1860500" y="34518"/>
                  <a:pt x="1873275" y="50158"/>
                  <a:pt x="1878676" y="60960"/>
                </a:cubicBezTo>
                <a:cubicBezTo>
                  <a:pt x="1881288" y="66185"/>
                  <a:pt x="1881381" y="72479"/>
                  <a:pt x="1884218" y="77585"/>
                </a:cubicBezTo>
                <a:cubicBezTo>
                  <a:pt x="1890687" y="89230"/>
                  <a:pt x="1902172" y="98199"/>
                  <a:pt x="1906385" y="110836"/>
                </a:cubicBezTo>
                <a:cubicBezTo>
                  <a:pt x="1914336" y="134687"/>
                  <a:pt x="1910510" y="121794"/>
                  <a:pt x="1917469" y="149629"/>
                </a:cubicBezTo>
                <a:cubicBezTo>
                  <a:pt x="1915879" y="165530"/>
                  <a:pt x="1916372" y="201698"/>
                  <a:pt x="1906385" y="221672"/>
                </a:cubicBezTo>
                <a:cubicBezTo>
                  <a:pt x="1893822" y="246799"/>
                  <a:pt x="1898630" y="231645"/>
                  <a:pt x="1878676" y="249381"/>
                </a:cubicBezTo>
                <a:cubicBezTo>
                  <a:pt x="1814667" y="306277"/>
                  <a:pt x="1876602" y="261848"/>
                  <a:pt x="1812174" y="304800"/>
                </a:cubicBezTo>
                <a:cubicBezTo>
                  <a:pt x="1806632" y="308494"/>
                  <a:pt x="1801867" y="313777"/>
                  <a:pt x="1795549" y="315883"/>
                </a:cubicBezTo>
                <a:cubicBezTo>
                  <a:pt x="1790007" y="317730"/>
                  <a:pt x="1784292" y="319124"/>
                  <a:pt x="1778923" y="321425"/>
                </a:cubicBezTo>
                <a:cubicBezTo>
                  <a:pt x="1746811" y="335188"/>
                  <a:pt x="1763880" y="333498"/>
                  <a:pt x="1723505" y="343592"/>
                </a:cubicBezTo>
                <a:cubicBezTo>
                  <a:pt x="1716116" y="345439"/>
                  <a:pt x="1708785" y="347538"/>
                  <a:pt x="1701338" y="349134"/>
                </a:cubicBezTo>
                <a:cubicBezTo>
                  <a:pt x="1682918" y="353081"/>
                  <a:pt x="1664196" y="355649"/>
                  <a:pt x="1645920" y="360218"/>
                </a:cubicBezTo>
                <a:cubicBezTo>
                  <a:pt x="1614614" y="368044"/>
                  <a:pt x="1631221" y="364266"/>
                  <a:pt x="1596043" y="371301"/>
                </a:cubicBezTo>
                <a:cubicBezTo>
                  <a:pt x="1590501" y="374996"/>
                  <a:pt x="1585375" y="379406"/>
                  <a:pt x="1579418" y="382385"/>
                </a:cubicBezTo>
                <a:cubicBezTo>
                  <a:pt x="1574193" y="384998"/>
                  <a:pt x="1568545" y="386912"/>
                  <a:pt x="1562792" y="387927"/>
                </a:cubicBezTo>
                <a:cubicBezTo>
                  <a:pt x="1537065" y="392467"/>
                  <a:pt x="1511069" y="395317"/>
                  <a:pt x="1485207" y="399011"/>
                </a:cubicBezTo>
                <a:cubicBezTo>
                  <a:pt x="1472276" y="400858"/>
                  <a:pt x="1459299" y="402405"/>
                  <a:pt x="1446414" y="404552"/>
                </a:cubicBezTo>
                <a:cubicBezTo>
                  <a:pt x="1435330" y="406399"/>
                  <a:pt x="1424287" y="408505"/>
                  <a:pt x="1413163" y="410094"/>
                </a:cubicBezTo>
                <a:cubicBezTo>
                  <a:pt x="1398420" y="412200"/>
                  <a:pt x="1383591" y="413668"/>
                  <a:pt x="1368829" y="415636"/>
                </a:cubicBezTo>
                <a:cubicBezTo>
                  <a:pt x="1333172" y="420390"/>
                  <a:pt x="1330654" y="421075"/>
                  <a:pt x="1296785" y="426720"/>
                </a:cubicBezTo>
                <a:cubicBezTo>
                  <a:pt x="1169516" y="418235"/>
                  <a:pt x="1148378" y="415636"/>
                  <a:pt x="980902" y="415636"/>
                </a:cubicBezTo>
                <a:cubicBezTo>
                  <a:pt x="884826" y="415636"/>
                  <a:pt x="788785" y="419331"/>
                  <a:pt x="692727" y="421178"/>
                </a:cubicBezTo>
                <a:cubicBezTo>
                  <a:pt x="672407" y="423025"/>
                  <a:pt x="652031" y="424336"/>
                  <a:pt x="631767" y="426720"/>
                </a:cubicBezTo>
                <a:cubicBezTo>
                  <a:pt x="606179" y="429730"/>
                  <a:pt x="595322" y="433477"/>
                  <a:pt x="570807" y="437803"/>
                </a:cubicBezTo>
                <a:cubicBezTo>
                  <a:pt x="548676" y="441709"/>
                  <a:pt x="526342" y="444480"/>
                  <a:pt x="504305" y="448887"/>
                </a:cubicBezTo>
                <a:cubicBezTo>
                  <a:pt x="420655" y="465618"/>
                  <a:pt x="524929" y="444305"/>
                  <a:pt x="454429" y="459971"/>
                </a:cubicBezTo>
                <a:cubicBezTo>
                  <a:pt x="400952" y="471854"/>
                  <a:pt x="453606" y="459026"/>
                  <a:pt x="393469" y="471054"/>
                </a:cubicBezTo>
                <a:cubicBezTo>
                  <a:pt x="388985" y="471951"/>
                  <a:pt x="360618" y="478837"/>
                  <a:pt x="354676" y="482138"/>
                </a:cubicBezTo>
                <a:cubicBezTo>
                  <a:pt x="343031" y="488607"/>
                  <a:pt x="333339" y="498348"/>
                  <a:pt x="321425" y="504305"/>
                </a:cubicBezTo>
                <a:cubicBezTo>
                  <a:pt x="290252" y="519892"/>
                  <a:pt x="280712" y="522851"/>
                  <a:pt x="249382" y="554181"/>
                </a:cubicBezTo>
                <a:cubicBezTo>
                  <a:pt x="232756" y="570807"/>
                  <a:pt x="212547" y="584494"/>
                  <a:pt x="199505" y="604058"/>
                </a:cubicBezTo>
                <a:cubicBezTo>
                  <a:pt x="195811" y="609600"/>
                  <a:pt x="192686" y="615566"/>
                  <a:pt x="188422" y="620683"/>
                </a:cubicBezTo>
                <a:cubicBezTo>
                  <a:pt x="158262" y="656875"/>
                  <a:pt x="186319" y="617245"/>
                  <a:pt x="149629" y="653934"/>
                </a:cubicBezTo>
                <a:cubicBezTo>
                  <a:pt x="141419" y="662143"/>
                  <a:pt x="114461" y="703915"/>
                  <a:pt x="110836" y="709352"/>
                </a:cubicBezTo>
                <a:lnTo>
                  <a:pt x="99752" y="725978"/>
                </a:lnTo>
                <a:cubicBezTo>
                  <a:pt x="97905" y="731520"/>
                  <a:pt x="95816" y="736986"/>
                  <a:pt x="94211" y="742603"/>
                </a:cubicBezTo>
                <a:cubicBezTo>
                  <a:pt x="92119" y="749927"/>
                  <a:pt x="91669" y="757770"/>
                  <a:pt x="88669" y="764771"/>
                </a:cubicBezTo>
                <a:cubicBezTo>
                  <a:pt x="86045" y="770893"/>
                  <a:pt x="80564" y="775439"/>
                  <a:pt x="77585" y="781396"/>
                </a:cubicBezTo>
                <a:cubicBezTo>
                  <a:pt x="73153" y="790259"/>
                  <a:pt x="68871" y="811896"/>
                  <a:pt x="66502" y="820189"/>
                </a:cubicBezTo>
                <a:cubicBezTo>
                  <a:pt x="58726" y="847408"/>
                  <a:pt x="61577" y="829420"/>
                  <a:pt x="49876" y="864523"/>
                </a:cubicBezTo>
                <a:cubicBezTo>
                  <a:pt x="42335" y="887145"/>
                  <a:pt x="43406" y="900103"/>
                  <a:pt x="38792" y="925483"/>
                </a:cubicBezTo>
                <a:cubicBezTo>
                  <a:pt x="27764" y="986140"/>
                  <a:pt x="38706" y="903884"/>
                  <a:pt x="27709" y="975360"/>
                </a:cubicBezTo>
                <a:cubicBezTo>
                  <a:pt x="25444" y="990080"/>
                  <a:pt x="24014" y="1004916"/>
                  <a:pt x="22167" y="1019694"/>
                </a:cubicBezTo>
                <a:cubicBezTo>
                  <a:pt x="31704" y="1057841"/>
                  <a:pt x="27368" y="1028648"/>
                  <a:pt x="22167" y="1080654"/>
                </a:cubicBezTo>
                <a:cubicBezTo>
                  <a:pt x="17923" y="1123090"/>
                  <a:pt x="13743" y="1165551"/>
                  <a:pt x="11083" y="1208116"/>
                </a:cubicBezTo>
                <a:cubicBezTo>
                  <a:pt x="2774" y="1341072"/>
                  <a:pt x="6775" y="1267197"/>
                  <a:pt x="0" y="1429789"/>
                </a:cubicBezTo>
                <a:cubicBezTo>
                  <a:pt x="10280" y="1470908"/>
                  <a:pt x="4211" y="1442083"/>
                  <a:pt x="11083" y="1507374"/>
                </a:cubicBezTo>
                <a:cubicBezTo>
                  <a:pt x="12834" y="1524010"/>
                  <a:pt x="14874" y="1540615"/>
                  <a:pt x="16625" y="1557251"/>
                </a:cubicBezTo>
                <a:cubicBezTo>
                  <a:pt x="18569" y="1575714"/>
                  <a:pt x="19413" y="1594310"/>
                  <a:pt x="22167" y="1612669"/>
                </a:cubicBezTo>
                <a:cubicBezTo>
                  <a:pt x="24962" y="1631299"/>
                  <a:pt x="30915" y="1649394"/>
                  <a:pt x="33251" y="1668087"/>
                </a:cubicBezTo>
                <a:cubicBezTo>
                  <a:pt x="35098" y="1682865"/>
                  <a:pt x="37052" y="1697630"/>
                  <a:pt x="38792" y="1712421"/>
                </a:cubicBezTo>
                <a:cubicBezTo>
                  <a:pt x="40746" y="1729034"/>
                  <a:pt x="41968" y="1745738"/>
                  <a:pt x="44334" y="1762298"/>
                </a:cubicBezTo>
                <a:cubicBezTo>
                  <a:pt x="45666" y="1771623"/>
                  <a:pt x="48327" y="1780716"/>
                  <a:pt x="49876" y="1790007"/>
                </a:cubicBezTo>
                <a:cubicBezTo>
                  <a:pt x="52822" y="1807684"/>
                  <a:pt x="56870" y="1843649"/>
                  <a:pt x="60960" y="1862051"/>
                </a:cubicBezTo>
                <a:cubicBezTo>
                  <a:pt x="62227" y="1867753"/>
                  <a:pt x="65189" y="1872984"/>
                  <a:pt x="66502" y="1878676"/>
                </a:cubicBezTo>
                <a:cubicBezTo>
                  <a:pt x="70738" y="1897032"/>
                  <a:pt x="71628" y="1916222"/>
                  <a:pt x="77585" y="1934094"/>
                </a:cubicBezTo>
                <a:cubicBezTo>
                  <a:pt x="89116" y="1968687"/>
                  <a:pt x="93222" y="1976752"/>
                  <a:pt x="99752" y="2006138"/>
                </a:cubicBezTo>
                <a:cubicBezTo>
                  <a:pt x="101795" y="2015333"/>
                  <a:pt x="101468" y="2025240"/>
                  <a:pt x="105294" y="2033847"/>
                </a:cubicBezTo>
                <a:cubicBezTo>
                  <a:pt x="109045" y="2042287"/>
                  <a:pt x="116623" y="2048447"/>
                  <a:pt x="121920" y="2056014"/>
                </a:cubicBezTo>
                <a:cubicBezTo>
                  <a:pt x="129559" y="2066927"/>
                  <a:pt x="133003" y="2081876"/>
                  <a:pt x="144087" y="2089265"/>
                </a:cubicBezTo>
                <a:cubicBezTo>
                  <a:pt x="200141" y="2126634"/>
                  <a:pt x="153227" y="2099570"/>
                  <a:pt x="210589" y="2122516"/>
                </a:cubicBezTo>
                <a:cubicBezTo>
                  <a:pt x="259643" y="2142138"/>
                  <a:pt x="201673" y="2126302"/>
                  <a:pt x="266007" y="2144683"/>
                </a:cubicBezTo>
                <a:cubicBezTo>
                  <a:pt x="280654" y="2148868"/>
                  <a:pt x="295564" y="2152072"/>
                  <a:pt x="310342" y="2155767"/>
                </a:cubicBezTo>
                <a:cubicBezTo>
                  <a:pt x="331130" y="2160964"/>
                  <a:pt x="343113" y="2164586"/>
                  <a:pt x="365760" y="2166851"/>
                </a:cubicBezTo>
                <a:cubicBezTo>
                  <a:pt x="391559" y="2169431"/>
                  <a:pt x="417483" y="2170545"/>
                  <a:pt x="443345" y="2172392"/>
                </a:cubicBezTo>
                <a:cubicBezTo>
                  <a:pt x="481000" y="2184944"/>
                  <a:pt x="454129" y="2177934"/>
                  <a:pt x="526472" y="217793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74320" y="347472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636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5A5A5A">
                <a:alpha val="7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  <a:endParaRPr lang="en-US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6345936" y="3813048"/>
            <a:ext cx="1917469" cy="2179885"/>
          </a:xfrm>
          <a:custGeom>
            <a:avLst/>
            <a:gdLst>
              <a:gd name="connsiteX0" fmla="*/ 1457498 w 1917469"/>
              <a:gd name="connsiteY0" fmla="*/ 33251 h 2179885"/>
              <a:gd name="connsiteX1" fmla="*/ 1618211 w 1917469"/>
              <a:gd name="connsiteY1" fmla="*/ 11083 h 2179885"/>
              <a:gd name="connsiteX2" fmla="*/ 1778923 w 1917469"/>
              <a:gd name="connsiteY2" fmla="*/ 0 h 2179885"/>
              <a:gd name="connsiteX3" fmla="*/ 1812174 w 1917469"/>
              <a:gd name="connsiteY3" fmla="*/ 11083 h 2179885"/>
              <a:gd name="connsiteX4" fmla="*/ 1850967 w 1917469"/>
              <a:gd name="connsiteY4" fmla="*/ 27709 h 2179885"/>
              <a:gd name="connsiteX5" fmla="*/ 1878676 w 1917469"/>
              <a:gd name="connsiteY5" fmla="*/ 60960 h 2179885"/>
              <a:gd name="connsiteX6" fmla="*/ 1884218 w 1917469"/>
              <a:gd name="connsiteY6" fmla="*/ 77585 h 2179885"/>
              <a:gd name="connsiteX7" fmla="*/ 1906385 w 1917469"/>
              <a:gd name="connsiteY7" fmla="*/ 110836 h 2179885"/>
              <a:gd name="connsiteX8" fmla="*/ 1917469 w 1917469"/>
              <a:gd name="connsiteY8" fmla="*/ 149629 h 2179885"/>
              <a:gd name="connsiteX9" fmla="*/ 1906385 w 1917469"/>
              <a:gd name="connsiteY9" fmla="*/ 221672 h 2179885"/>
              <a:gd name="connsiteX10" fmla="*/ 1878676 w 1917469"/>
              <a:gd name="connsiteY10" fmla="*/ 249381 h 2179885"/>
              <a:gd name="connsiteX11" fmla="*/ 1812174 w 1917469"/>
              <a:gd name="connsiteY11" fmla="*/ 304800 h 2179885"/>
              <a:gd name="connsiteX12" fmla="*/ 1795549 w 1917469"/>
              <a:gd name="connsiteY12" fmla="*/ 315883 h 2179885"/>
              <a:gd name="connsiteX13" fmla="*/ 1778923 w 1917469"/>
              <a:gd name="connsiteY13" fmla="*/ 321425 h 2179885"/>
              <a:gd name="connsiteX14" fmla="*/ 1723505 w 1917469"/>
              <a:gd name="connsiteY14" fmla="*/ 343592 h 2179885"/>
              <a:gd name="connsiteX15" fmla="*/ 1701338 w 1917469"/>
              <a:gd name="connsiteY15" fmla="*/ 349134 h 2179885"/>
              <a:gd name="connsiteX16" fmla="*/ 1645920 w 1917469"/>
              <a:gd name="connsiteY16" fmla="*/ 360218 h 2179885"/>
              <a:gd name="connsiteX17" fmla="*/ 1596043 w 1917469"/>
              <a:gd name="connsiteY17" fmla="*/ 371301 h 2179885"/>
              <a:gd name="connsiteX18" fmla="*/ 1579418 w 1917469"/>
              <a:gd name="connsiteY18" fmla="*/ 382385 h 2179885"/>
              <a:gd name="connsiteX19" fmla="*/ 1562792 w 1917469"/>
              <a:gd name="connsiteY19" fmla="*/ 387927 h 2179885"/>
              <a:gd name="connsiteX20" fmla="*/ 1485207 w 1917469"/>
              <a:gd name="connsiteY20" fmla="*/ 399011 h 2179885"/>
              <a:gd name="connsiteX21" fmla="*/ 1446414 w 1917469"/>
              <a:gd name="connsiteY21" fmla="*/ 404552 h 2179885"/>
              <a:gd name="connsiteX22" fmla="*/ 1413163 w 1917469"/>
              <a:gd name="connsiteY22" fmla="*/ 410094 h 2179885"/>
              <a:gd name="connsiteX23" fmla="*/ 1368829 w 1917469"/>
              <a:gd name="connsiteY23" fmla="*/ 415636 h 2179885"/>
              <a:gd name="connsiteX24" fmla="*/ 1296785 w 1917469"/>
              <a:gd name="connsiteY24" fmla="*/ 426720 h 2179885"/>
              <a:gd name="connsiteX25" fmla="*/ 980902 w 1917469"/>
              <a:gd name="connsiteY25" fmla="*/ 415636 h 2179885"/>
              <a:gd name="connsiteX26" fmla="*/ 692727 w 1917469"/>
              <a:gd name="connsiteY26" fmla="*/ 421178 h 2179885"/>
              <a:gd name="connsiteX27" fmla="*/ 631767 w 1917469"/>
              <a:gd name="connsiteY27" fmla="*/ 426720 h 2179885"/>
              <a:gd name="connsiteX28" fmla="*/ 570807 w 1917469"/>
              <a:gd name="connsiteY28" fmla="*/ 437803 h 2179885"/>
              <a:gd name="connsiteX29" fmla="*/ 504305 w 1917469"/>
              <a:gd name="connsiteY29" fmla="*/ 448887 h 2179885"/>
              <a:gd name="connsiteX30" fmla="*/ 454429 w 1917469"/>
              <a:gd name="connsiteY30" fmla="*/ 459971 h 2179885"/>
              <a:gd name="connsiteX31" fmla="*/ 393469 w 1917469"/>
              <a:gd name="connsiteY31" fmla="*/ 471054 h 2179885"/>
              <a:gd name="connsiteX32" fmla="*/ 354676 w 1917469"/>
              <a:gd name="connsiteY32" fmla="*/ 482138 h 2179885"/>
              <a:gd name="connsiteX33" fmla="*/ 321425 w 1917469"/>
              <a:gd name="connsiteY33" fmla="*/ 504305 h 2179885"/>
              <a:gd name="connsiteX34" fmla="*/ 249382 w 1917469"/>
              <a:gd name="connsiteY34" fmla="*/ 554181 h 2179885"/>
              <a:gd name="connsiteX35" fmla="*/ 199505 w 1917469"/>
              <a:gd name="connsiteY35" fmla="*/ 604058 h 2179885"/>
              <a:gd name="connsiteX36" fmla="*/ 188422 w 1917469"/>
              <a:gd name="connsiteY36" fmla="*/ 620683 h 2179885"/>
              <a:gd name="connsiteX37" fmla="*/ 149629 w 1917469"/>
              <a:gd name="connsiteY37" fmla="*/ 653934 h 2179885"/>
              <a:gd name="connsiteX38" fmla="*/ 110836 w 1917469"/>
              <a:gd name="connsiteY38" fmla="*/ 709352 h 2179885"/>
              <a:gd name="connsiteX39" fmla="*/ 99752 w 1917469"/>
              <a:gd name="connsiteY39" fmla="*/ 725978 h 2179885"/>
              <a:gd name="connsiteX40" fmla="*/ 94211 w 1917469"/>
              <a:gd name="connsiteY40" fmla="*/ 742603 h 2179885"/>
              <a:gd name="connsiteX41" fmla="*/ 88669 w 1917469"/>
              <a:gd name="connsiteY41" fmla="*/ 764771 h 2179885"/>
              <a:gd name="connsiteX42" fmla="*/ 77585 w 1917469"/>
              <a:gd name="connsiteY42" fmla="*/ 781396 h 2179885"/>
              <a:gd name="connsiteX43" fmla="*/ 66502 w 1917469"/>
              <a:gd name="connsiteY43" fmla="*/ 820189 h 2179885"/>
              <a:gd name="connsiteX44" fmla="*/ 49876 w 1917469"/>
              <a:gd name="connsiteY44" fmla="*/ 864523 h 2179885"/>
              <a:gd name="connsiteX45" fmla="*/ 38792 w 1917469"/>
              <a:gd name="connsiteY45" fmla="*/ 925483 h 2179885"/>
              <a:gd name="connsiteX46" fmla="*/ 27709 w 1917469"/>
              <a:gd name="connsiteY46" fmla="*/ 975360 h 2179885"/>
              <a:gd name="connsiteX47" fmla="*/ 22167 w 1917469"/>
              <a:gd name="connsiteY47" fmla="*/ 1019694 h 2179885"/>
              <a:gd name="connsiteX48" fmla="*/ 22167 w 1917469"/>
              <a:gd name="connsiteY48" fmla="*/ 1080654 h 2179885"/>
              <a:gd name="connsiteX49" fmla="*/ 11083 w 1917469"/>
              <a:gd name="connsiteY49" fmla="*/ 1208116 h 2179885"/>
              <a:gd name="connsiteX50" fmla="*/ 0 w 1917469"/>
              <a:gd name="connsiteY50" fmla="*/ 1429789 h 2179885"/>
              <a:gd name="connsiteX51" fmla="*/ 11083 w 1917469"/>
              <a:gd name="connsiteY51" fmla="*/ 1507374 h 2179885"/>
              <a:gd name="connsiteX52" fmla="*/ 16625 w 1917469"/>
              <a:gd name="connsiteY52" fmla="*/ 1557251 h 2179885"/>
              <a:gd name="connsiteX53" fmla="*/ 22167 w 1917469"/>
              <a:gd name="connsiteY53" fmla="*/ 1612669 h 2179885"/>
              <a:gd name="connsiteX54" fmla="*/ 33251 w 1917469"/>
              <a:gd name="connsiteY54" fmla="*/ 1668087 h 2179885"/>
              <a:gd name="connsiteX55" fmla="*/ 38792 w 1917469"/>
              <a:gd name="connsiteY55" fmla="*/ 1712421 h 2179885"/>
              <a:gd name="connsiteX56" fmla="*/ 44334 w 1917469"/>
              <a:gd name="connsiteY56" fmla="*/ 1762298 h 2179885"/>
              <a:gd name="connsiteX57" fmla="*/ 49876 w 1917469"/>
              <a:gd name="connsiteY57" fmla="*/ 1790007 h 2179885"/>
              <a:gd name="connsiteX58" fmla="*/ 60960 w 1917469"/>
              <a:gd name="connsiteY58" fmla="*/ 1862051 h 2179885"/>
              <a:gd name="connsiteX59" fmla="*/ 66502 w 1917469"/>
              <a:gd name="connsiteY59" fmla="*/ 1878676 h 2179885"/>
              <a:gd name="connsiteX60" fmla="*/ 77585 w 1917469"/>
              <a:gd name="connsiteY60" fmla="*/ 1934094 h 2179885"/>
              <a:gd name="connsiteX61" fmla="*/ 99752 w 1917469"/>
              <a:gd name="connsiteY61" fmla="*/ 2006138 h 2179885"/>
              <a:gd name="connsiteX62" fmla="*/ 105294 w 1917469"/>
              <a:gd name="connsiteY62" fmla="*/ 2033847 h 2179885"/>
              <a:gd name="connsiteX63" fmla="*/ 121920 w 1917469"/>
              <a:gd name="connsiteY63" fmla="*/ 2056014 h 2179885"/>
              <a:gd name="connsiteX64" fmla="*/ 144087 w 1917469"/>
              <a:gd name="connsiteY64" fmla="*/ 2089265 h 2179885"/>
              <a:gd name="connsiteX65" fmla="*/ 210589 w 1917469"/>
              <a:gd name="connsiteY65" fmla="*/ 2122516 h 2179885"/>
              <a:gd name="connsiteX66" fmla="*/ 266007 w 1917469"/>
              <a:gd name="connsiteY66" fmla="*/ 2144683 h 2179885"/>
              <a:gd name="connsiteX67" fmla="*/ 310342 w 1917469"/>
              <a:gd name="connsiteY67" fmla="*/ 2155767 h 2179885"/>
              <a:gd name="connsiteX68" fmla="*/ 365760 w 1917469"/>
              <a:gd name="connsiteY68" fmla="*/ 2166851 h 2179885"/>
              <a:gd name="connsiteX69" fmla="*/ 443345 w 1917469"/>
              <a:gd name="connsiteY69" fmla="*/ 2172392 h 2179885"/>
              <a:gd name="connsiteX70" fmla="*/ 526472 w 1917469"/>
              <a:gd name="connsiteY70" fmla="*/ 2177934 h 21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17469" h="2179885">
                <a:moveTo>
                  <a:pt x="1457498" y="33251"/>
                </a:moveTo>
                <a:cubicBezTo>
                  <a:pt x="1511069" y="25862"/>
                  <a:pt x="1564420" y="16648"/>
                  <a:pt x="1618211" y="11083"/>
                </a:cubicBezTo>
                <a:cubicBezTo>
                  <a:pt x="1671624" y="5558"/>
                  <a:pt x="1725225" y="0"/>
                  <a:pt x="1778923" y="0"/>
                </a:cubicBezTo>
                <a:cubicBezTo>
                  <a:pt x="1790606" y="0"/>
                  <a:pt x="1801090" y="7389"/>
                  <a:pt x="1812174" y="11083"/>
                </a:cubicBezTo>
                <a:cubicBezTo>
                  <a:pt x="1825742" y="15606"/>
                  <a:pt x="1838982" y="19148"/>
                  <a:pt x="1850967" y="27709"/>
                </a:cubicBezTo>
                <a:cubicBezTo>
                  <a:pt x="1860500" y="34518"/>
                  <a:pt x="1873275" y="50158"/>
                  <a:pt x="1878676" y="60960"/>
                </a:cubicBezTo>
                <a:cubicBezTo>
                  <a:pt x="1881288" y="66185"/>
                  <a:pt x="1881381" y="72479"/>
                  <a:pt x="1884218" y="77585"/>
                </a:cubicBezTo>
                <a:cubicBezTo>
                  <a:pt x="1890687" y="89230"/>
                  <a:pt x="1902172" y="98199"/>
                  <a:pt x="1906385" y="110836"/>
                </a:cubicBezTo>
                <a:cubicBezTo>
                  <a:pt x="1914336" y="134687"/>
                  <a:pt x="1910510" y="121794"/>
                  <a:pt x="1917469" y="149629"/>
                </a:cubicBezTo>
                <a:cubicBezTo>
                  <a:pt x="1915879" y="165530"/>
                  <a:pt x="1916372" y="201698"/>
                  <a:pt x="1906385" y="221672"/>
                </a:cubicBezTo>
                <a:cubicBezTo>
                  <a:pt x="1893822" y="246799"/>
                  <a:pt x="1898630" y="231645"/>
                  <a:pt x="1878676" y="249381"/>
                </a:cubicBezTo>
                <a:cubicBezTo>
                  <a:pt x="1814667" y="306277"/>
                  <a:pt x="1876602" y="261848"/>
                  <a:pt x="1812174" y="304800"/>
                </a:cubicBezTo>
                <a:cubicBezTo>
                  <a:pt x="1806632" y="308494"/>
                  <a:pt x="1801867" y="313777"/>
                  <a:pt x="1795549" y="315883"/>
                </a:cubicBezTo>
                <a:cubicBezTo>
                  <a:pt x="1790007" y="317730"/>
                  <a:pt x="1784292" y="319124"/>
                  <a:pt x="1778923" y="321425"/>
                </a:cubicBezTo>
                <a:cubicBezTo>
                  <a:pt x="1746811" y="335188"/>
                  <a:pt x="1763880" y="333498"/>
                  <a:pt x="1723505" y="343592"/>
                </a:cubicBezTo>
                <a:cubicBezTo>
                  <a:pt x="1716116" y="345439"/>
                  <a:pt x="1708785" y="347538"/>
                  <a:pt x="1701338" y="349134"/>
                </a:cubicBezTo>
                <a:cubicBezTo>
                  <a:pt x="1682918" y="353081"/>
                  <a:pt x="1664196" y="355649"/>
                  <a:pt x="1645920" y="360218"/>
                </a:cubicBezTo>
                <a:cubicBezTo>
                  <a:pt x="1614614" y="368044"/>
                  <a:pt x="1631221" y="364266"/>
                  <a:pt x="1596043" y="371301"/>
                </a:cubicBezTo>
                <a:cubicBezTo>
                  <a:pt x="1590501" y="374996"/>
                  <a:pt x="1585375" y="379406"/>
                  <a:pt x="1579418" y="382385"/>
                </a:cubicBezTo>
                <a:cubicBezTo>
                  <a:pt x="1574193" y="384998"/>
                  <a:pt x="1568545" y="386912"/>
                  <a:pt x="1562792" y="387927"/>
                </a:cubicBezTo>
                <a:cubicBezTo>
                  <a:pt x="1537065" y="392467"/>
                  <a:pt x="1511069" y="395317"/>
                  <a:pt x="1485207" y="399011"/>
                </a:cubicBezTo>
                <a:cubicBezTo>
                  <a:pt x="1472276" y="400858"/>
                  <a:pt x="1459299" y="402405"/>
                  <a:pt x="1446414" y="404552"/>
                </a:cubicBezTo>
                <a:cubicBezTo>
                  <a:pt x="1435330" y="406399"/>
                  <a:pt x="1424287" y="408505"/>
                  <a:pt x="1413163" y="410094"/>
                </a:cubicBezTo>
                <a:cubicBezTo>
                  <a:pt x="1398420" y="412200"/>
                  <a:pt x="1383591" y="413668"/>
                  <a:pt x="1368829" y="415636"/>
                </a:cubicBezTo>
                <a:cubicBezTo>
                  <a:pt x="1333172" y="420390"/>
                  <a:pt x="1330654" y="421075"/>
                  <a:pt x="1296785" y="426720"/>
                </a:cubicBezTo>
                <a:cubicBezTo>
                  <a:pt x="1169516" y="418235"/>
                  <a:pt x="1148378" y="415636"/>
                  <a:pt x="980902" y="415636"/>
                </a:cubicBezTo>
                <a:cubicBezTo>
                  <a:pt x="884826" y="415636"/>
                  <a:pt x="788785" y="419331"/>
                  <a:pt x="692727" y="421178"/>
                </a:cubicBezTo>
                <a:cubicBezTo>
                  <a:pt x="672407" y="423025"/>
                  <a:pt x="652031" y="424336"/>
                  <a:pt x="631767" y="426720"/>
                </a:cubicBezTo>
                <a:cubicBezTo>
                  <a:pt x="606179" y="429730"/>
                  <a:pt x="595322" y="433477"/>
                  <a:pt x="570807" y="437803"/>
                </a:cubicBezTo>
                <a:cubicBezTo>
                  <a:pt x="548676" y="441709"/>
                  <a:pt x="526342" y="444480"/>
                  <a:pt x="504305" y="448887"/>
                </a:cubicBezTo>
                <a:cubicBezTo>
                  <a:pt x="420655" y="465618"/>
                  <a:pt x="524929" y="444305"/>
                  <a:pt x="454429" y="459971"/>
                </a:cubicBezTo>
                <a:cubicBezTo>
                  <a:pt x="400952" y="471854"/>
                  <a:pt x="453606" y="459026"/>
                  <a:pt x="393469" y="471054"/>
                </a:cubicBezTo>
                <a:cubicBezTo>
                  <a:pt x="388985" y="471951"/>
                  <a:pt x="360618" y="478837"/>
                  <a:pt x="354676" y="482138"/>
                </a:cubicBezTo>
                <a:cubicBezTo>
                  <a:pt x="343031" y="488607"/>
                  <a:pt x="333339" y="498348"/>
                  <a:pt x="321425" y="504305"/>
                </a:cubicBezTo>
                <a:cubicBezTo>
                  <a:pt x="290252" y="519892"/>
                  <a:pt x="280712" y="522851"/>
                  <a:pt x="249382" y="554181"/>
                </a:cubicBezTo>
                <a:cubicBezTo>
                  <a:pt x="232756" y="570807"/>
                  <a:pt x="212547" y="584494"/>
                  <a:pt x="199505" y="604058"/>
                </a:cubicBezTo>
                <a:cubicBezTo>
                  <a:pt x="195811" y="609600"/>
                  <a:pt x="192686" y="615566"/>
                  <a:pt x="188422" y="620683"/>
                </a:cubicBezTo>
                <a:cubicBezTo>
                  <a:pt x="158262" y="656875"/>
                  <a:pt x="186319" y="617245"/>
                  <a:pt x="149629" y="653934"/>
                </a:cubicBezTo>
                <a:cubicBezTo>
                  <a:pt x="141419" y="662143"/>
                  <a:pt x="114461" y="703915"/>
                  <a:pt x="110836" y="709352"/>
                </a:cubicBezTo>
                <a:lnTo>
                  <a:pt x="99752" y="725978"/>
                </a:lnTo>
                <a:cubicBezTo>
                  <a:pt x="97905" y="731520"/>
                  <a:pt x="95816" y="736986"/>
                  <a:pt x="94211" y="742603"/>
                </a:cubicBezTo>
                <a:cubicBezTo>
                  <a:pt x="92119" y="749927"/>
                  <a:pt x="91669" y="757770"/>
                  <a:pt x="88669" y="764771"/>
                </a:cubicBezTo>
                <a:cubicBezTo>
                  <a:pt x="86045" y="770893"/>
                  <a:pt x="80564" y="775439"/>
                  <a:pt x="77585" y="781396"/>
                </a:cubicBezTo>
                <a:cubicBezTo>
                  <a:pt x="73153" y="790259"/>
                  <a:pt x="68871" y="811896"/>
                  <a:pt x="66502" y="820189"/>
                </a:cubicBezTo>
                <a:cubicBezTo>
                  <a:pt x="58726" y="847408"/>
                  <a:pt x="61577" y="829420"/>
                  <a:pt x="49876" y="864523"/>
                </a:cubicBezTo>
                <a:cubicBezTo>
                  <a:pt x="42335" y="887145"/>
                  <a:pt x="43406" y="900103"/>
                  <a:pt x="38792" y="925483"/>
                </a:cubicBezTo>
                <a:cubicBezTo>
                  <a:pt x="27764" y="986140"/>
                  <a:pt x="38706" y="903884"/>
                  <a:pt x="27709" y="975360"/>
                </a:cubicBezTo>
                <a:cubicBezTo>
                  <a:pt x="25444" y="990080"/>
                  <a:pt x="24014" y="1004916"/>
                  <a:pt x="22167" y="1019694"/>
                </a:cubicBezTo>
                <a:cubicBezTo>
                  <a:pt x="31704" y="1057841"/>
                  <a:pt x="27368" y="1028648"/>
                  <a:pt x="22167" y="1080654"/>
                </a:cubicBezTo>
                <a:cubicBezTo>
                  <a:pt x="17923" y="1123090"/>
                  <a:pt x="13743" y="1165551"/>
                  <a:pt x="11083" y="1208116"/>
                </a:cubicBezTo>
                <a:cubicBezTo>
                  <a:pt x="2774" y="1341072"/>
                  <a:pt x="6775" y="1267197"/>
                  <a:pt x="0" y="1429789"/>
                </a:cubicBezTo>
                <a:cubicBezTo>
                  <a:pt x="10280" y="1470908"/>
                  <a:pt x="4211" y="1442083"/>
                  <a:pt x="11083" y="1507374"/>
                </a:cubicBezTo>
                <a:cubicBezTo>
                  <a:pt x="12834" y="1524010"/>
                  <a:pt x="14874" y="1540615"/>
                  <a:pt x="16625" y="1557251"/>
                </a:cubicBezTo>
                <a:cubicBezTo>
                  <a:pt x="18569" y="1575714"/>
                  <a:pt x="19413" y="1594310"/>
                  <a:pt x="22167" y="1612669"/>
                </a:cubicBezTo>
                <a:cubicBezTo>
                  <a:pt x="24962" y="1631299"/>
                  <a:pt x="30915" y="1649394"/>
                  <a:pt x="33251" y="1668087"/>
                </a:cubicBezTo>
                <a:cubicBezTo>
                  <a:pt x="35098" y="1682865"/>
                  <a:pt x="37052" y="1697630"/>
                  <a:pt x="38792" y="1712421"/>
                </a:cubicBezTo>
                <a:cubicBezTo>
                  <a:pt x="40746" y="1729034"/>
                  <a:pt x="41968" y="1745738"/>
                  <a:pt x="44334" y="1762298"/>
                </a:cubicBezTo>
                <a:cubicBezTo>
                  <a:pt x="45666" y="1771623"/>
                  <a:pt x="48327" y="1780716"/>
                  <a:pt x="49876" y="1790007"/>
                </a:cubicBezTo>
                <a:cubicBezTo>
                  <a:pt x="52822" y="1807684"/>
                  <a:pt x="56870" y="1843649"/>
                  <a:pt x="60960" y="1862051"/>
                </a:cubicBezTo>
                <a:cubicBezTo>
                  <a:pt x="62227" y="1867753"/>
                  <a:pt x="65189" y="1872984"/>
                  <a:pt x="66502" y="1878676"/>
                </a:cubicBezTo>
                <a:cubicBezTo>
                  <a:pt x="70738" y="1897032"/>
                  <a:pt x="71628" y="1916222"/>
                  <a:pt x="77585" y="1934094"/>
                </a:cubicBezTo>
                <a:cubicBezTo>
                  <a:pt x="89116" y="1968687"/>
                  <a:pt x="93222" y="1976752"/>
                  <a:pt x="99752" y="2006138"/>
                </a:cubicBezTo>
                <a:cubicBezTo>
                  <a:pt x="101795" y="2015333"/>
                  <a:pt x="101468" y="2025240"/>
                  <a:pt x="105294" y="2033847"/>
                </a:cubicBezTo>
                <a:cubicBezTo>
                  <a:pt x="109045" y="2042287"/>
                  <a:pt x="116623" y="2048447"/>
                  <a:pt x="121920" y="2056014"/>
                </a:cubicBezTo>
                <a:cubicBezTo>
                  <a:pt x="129559" y="2066927"/>
                  <a:pt x="133003" y="2081876"/>
                  <a:pt x="144087" y="2089265"/>
                </a:cubicBezTo>
                <a:cubicBezTo>
                  <a:pt x="200141" y="2126634"/>
                  <a:pt x="153227" y="2099570"/>
                  <a:pt x="210589" y="2122516"/>
                </a:cubicBezTo>
                <a:cubicBezTo>
                  <a:pt x="259643" y="2142138"/>
                  <a:pt x="201673" y="2126302"/>
                  <a:pt x="266007" y="2144683"/>
                </a:cubicBezTo>
                <a:cubicBezTo>
                  <a:pt x="280654" y="2148868"/>
                  <a:pt x="295564" y="2152072"/>
                  <a:pt x="310342" y="2155767"/>
                </a:cubicBezTo>
                <a:cubicBezTo>
                  <a:pt x="331130" y="2160964"/>
                  <a:pt x="343113" y="2164586"/>
                  <a:pt x="365760" y="2166851"/>
                </a:cubicBezTo>
                <a:cubicBezTo>
                  <a:pt x="391559" y="2169431"/>
                  <a:pt x="417483" y="2170545"/>
                  <a:pt x="443345" y="2172392"/>
                </a:cubicBezTo>
                <a:cubicBezTo>
                  <a:pt x="481000" y="2184944"/>
                  <a:pt x="454129" y="2177934"/>
                  <a:pt x="526472" y="217793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74320" y="3730752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062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6665976" y="1817716"/>
            <a:ext cx="2250466" cy="3236422"/>
          </a:xfrm>
          <a:custGeom>
            <a:avLst/>
            <a:gdLst>
              <a:gd name="connsiteX0" fmla="*/ 1147156 w 2250466"/>
              <a:gd name="connsiteY0" fmla="*/ 5542 h 3236422"/>
              <a:gd name="connsiteX1" fmla="*/ 1313411 w 2250466"/>
              <a:gd name="connsiteY1" fmla="*/ 0 h 3236422"/>
              <a:gd name="connsiteX2" fmla="*/ 1972887 w 2250466"/>
              <a:gd name="connsiteY2" fmla="*/ 5542 h 3236422"/>
              <a:gd name="connsiteX3" fmla="*/ 1989512 w 2250466"/>
              <a:gd name="connsiteY3" fmla="*/ 16626 h 3236422"/>
              <a:gd name="connsiteX4" fmla="*/ 2033847 w 2250466"/>
              <a:gd name="connsiteY4" fmla="*/ 44335 h 3236422"/>
              <a:gd name="connsiteX5" fmla="*/ 2050472 w 2250466"/>
              <a:gd name="connsiteY5" fmla="*/ 60960 h 3236422"/>
              <a:gd name="connsiteX6" fmla="*/ 2094807 w 2250466"/>
              <a:gd name="connsiteY6" fmla="*/ 83128 h 3236422"/>
              <a:gd name="connsiteX7" fmla="*/ 2128058 w 2250466"/>
              <a:gd name="connsiteY7" fmla="*/ 116379 h 3236422"/>
              <a:gd name="connsiteX8" fmla="*/ 2139142 w 2250466"/>
              <a:gd name="connsiteY8" fmla="*/ 138546 h 3236422"/>
              <a:gd name="connsiteX9" fmla="*/ 2150225 w 2250466"/>
              <a:gd name="connsiteY9" fmla="*/ 155171 h 3236422"/>
              <a:gd name="connsiteX10" fmla="*/ 2155767 w 2250466"/>
              <a:gd name="connsiteY10" fmla="*/ 171797 h 3236422"/>
              <a:gd name="connsiteX11" fmla="*/ 2211185 w 2250466"/>
              <a:gd name="connsiteY11" fmla="*/ 282633 h 3236422"/>
              <a:gd name="connsiteX12" fmla="*/ 2233352 w 2250466"/>
              <a:gd name="connsiteY12" fmla="*/ 393469 h 3236422"/>
              <a:gd name="connsiteX13" fmla="*/ 2238894 w 2250466"/>
              <a:gd name="connsiteY13" fmla="*/ 437804 h 3236422"/>
              <a:gd name="connsiteX14" fmla="*/ 2244436 w 2250466"/>
              <a:gd name="connsiteY14" fmla="*/ 520931 h 3236422"/>
              <a:gd name="connsiteX15" fmla="*/ 2244436 w 2250466"/>
              <a:gd name="connsiteY15" fmla="*/ 1141615 h 3236422"/>
              <a:gd name="connsiteX16" fmla="*/ 2238894 w 2250466"/>
              <a:gd name="connsiteY16" fmla="*/ 1695797 h 3236422"/>
              <a:gd name="connsiteX17" fmla="*/ 2227811 w 2250466"/>
              <a:gd name="connsiteY17" fmla="*/ 1934095 h 3236422"/>
              <a:gd name="connsiteX18" fmla="*/ 2222269 w 2250466"/>
              <a:gd name="connsiteY18" fmla="*/ 1967346 h 3236422"/>
              <a:gd name="connsiteX19" fmla="*/ 2211185 w 2250466"/>
              <a:gd name="connsiteY19" fmla="*/ 2039389 h 3236422"/>
              <a:gd name="connsiteX20" fmla="*/ 2200102 w 2250466"/>
              <a:gd name="connsiteY20" fmla="*/ 2116975 h 3236422"/>
              <a:gd name="connsiteX21" fmla="*/ 2189018 w 2250466"/>
              <a:gd name="connsiteY21" fmla="*/ 2161309 h 3236422"/>
              <a:gd name="connsiteX22" fmla="*/ 2183476 w 2250466"/>
              <a:gd name="connsiteY22" fmla="*/ 2183477 h 3236422"/>
              <a:gd name="connsiteX23" fmla="*/ 2177934 w 2250466"/>
              <a:gd name="connsiteY23" fmla="*/ 2211186 h 3236422"/>
              <a:gd name="connsiteX24" fmla="*/ 2172392 w 2250466"/>
              <a:gd name="connsiteY24" fmla="*/ 2244437 h 3236422"/>
              <a:gd name="connsiteX25" fmla="*/ 2166851 w 2250466"/>
              <a:gd name="connsiteY25" fmla="*/ 2266604 h 3236422"/>
              <a:gd name="connsiteX26" fmla="*/ 2161309 w 2250466"/>
              <a:gd name="connsiteY26" fmla="*/ 2294313 h 3236422"/>
              <a:gd name="connsiteX27" fmla="*/ 2155767 w 2250466"/>
              <a:gd name="connsiteY27" fmla="*/ 2316480 h 3236422"/>
              <a:gd name="connsiteX28" fmla="*/ 2144683 w 2250466"/>
              <a:gd name="connsiteY28" fmla="*/ 2360815 h 3236422"/>
              <a:gd name="connsiteX29" fmla="*/ 2139142 w 2250466"/>
              <a:gd name="connsiteY29" fmla="*/ 2382982 h 3236422"/>
              <a:gd name="connsiteX30" fmla="*/ 2094807 w 2250466"/>
              <a:gd name="connsiteY30" fmla="*/ 2460568 h 3236422"/>
              <a:gd name="connsiteX31" fmla="*/ 2061556 w 2250466"/>
              <a:gd name="connsiteY31" fmla="*/ 2510444 h 3236422"/>
              <a:gd name="connsiteX32" fmla="*/ 2028305 w 2250466"/>
              <a:gd name="connsiteY32" fmla="*/ 2543695 h 3236422"/>
              <a:gd name="connsiteX33" fmla="*/ 1956262 w 2250466"/>
              <a:gd name="connsiteY33" fmla="*/ 2610197 h 3236422"/>
              <a:gd name="connsiteX34" fmla="*/ 1917469 w 2250466"/>
              <a:gd name="connsiteY34" fmla="*/ 2621280 h 3236422"/>
              <a:gd name="connsiteX35" fmla="*/ 1845425 w 2250466"/>
              <a:gd name="connsiteY35" fmla="*/ 2637906 h 3236422"/>
              <a:gd name="connsiteX36" fmla="*/ 1812174 w 2250466"/>
              <a:gd name="connsiteY36" fmla="*/ 2643448 h 3236422"/>
              <a:gd name="connsiteX37" fmla="*/ 1729047 w 2250466"/>
              <a:gd name="connsiteY37" fmla="*/ 2648989 h 3236422"/>
              <a:gd name="connsiteX38" fmla="*/ 1668087 w 2250466"/>
              <a:gd name="connsiteY38" fmla="*/ 2654531 h 3236422"/>
              <a:gd name="connsiteX39" fmla="*/ 1457498 w 2250466"/>
              <a:gd name="connsiteY39" fmla="*/ 2648989 h 3236422"/>
              <a:gd name="connsiteX40" fmla="*/ 1357745 w 2250466"/>
              <a:gd name="connsiteY40" fmla="*/ 2637906 h 3236422"/>
              <a:gd name="connsiteX41" fmla="*/ 1313411 w 2250466"/>
              <a:gd name="connsiteY41" fmla="*/ 2632364 h 3236422"/>
              <a:gd name="connsiteX42" fmla="*/ 1274618 w 2250466"/>
              <a:gd name="connsiteY42" fmla="*/ 2626822 h 3236422"/>
              <a:gd name="connsiteX43" fmla="*/ 1102822 w 2250466"/>
              <a:gd name="connsiteY43" fmla="*/ 2621280 h 3236422"/>
              <a:gd name="connsiteX44" fmla="*/ 781396 w 2250466"/>
              <a:gd name="connsiteY44" fmla="*/ 2632364 h 3236422"/>
              <a:gd name="connsiteX45" fmla="*/ 631767 w 2250466"/>
              <a:gd name="connsiteY45" fmla="*/ 2637906 h 3236422"/>
              <a:gd name="connsiteX46" fmla="*/ 548640 w 2250466"/>
              <a:gd name="connsiteY46" fmla="*/ 2648989 h 3236422"/>
              <a:gd name="connsiteX47" fmla="*/ 526472 w 2250466"/>
              <a:gd name="connsiteY47" fmla="*/ 2654531 h 3236422"/>
              <a:gd name="connsiteX48" fmla="*/ 415636 w 2250466"/>
              <a:gd name="connsiteY48" fmla="*/ 2671157 h 3236422"/>
              <a:gd name="connsiteX49" fmla="*/ 326967 w 2250466"/>
              <a:gd name="connsiteY49" fmla="*/ 2687782 h 3236422"/>
              <a:gd name="connsiteX50" fmla="*/ 293716 w 2250466"/>
              <a:gd name="connsiteY50" fmla="*/ 2698866 h 3236422"/>
              <a:gd name="connsiteX51" fmla="*/ 254923 w 2250466"/>
              <a:gd name="connsiteY51" fmla="*/ 2704408 h 3236422"/>
              <a:gd name="connsiteX52" fmla="*/ 221672 w 2250466"/>
              <a:gd name="connsiteY52" fmla="*/ 2721033 h 3236422"/>
              <a:gd name="connsiteX53" fmla="*/ 160712 w 2250466"/>
              <a:gd name="connsiteY53" fmla="*/ 2743200 h 3236422"/>
              <a:gd name="connsiteX54" fmla="*/ 116378 w 2250466"/>
              <a:gd name="connsiteY54" fmla="*/ 2765368 h 3236422"/>
              <a:gd name="connsiteX55" fmla="*/ 99752 w 2250466"/>
              <a:gd name="connsiteY55" fmla="*/ 2776451 h 3236422"/>
              <a:gd name="connsiteX56" fmla="*/ 49876 w 2250466"/>
              <a:gd name="connsiteY56" fmla="*/ 2848495 h 3236422"/>
              <a:gd name="connsiteX57" fmla="*/ 16625 w 2250466"/>
              <a:gd name="connsiteY57" fmla="*/ 2909455 h 3236422"/>
              <a:gd name="connsiteX58" fmla="*/ 0 w 2250466"/>
              <a:gd name="connsiteY58" fmla="*/ 2964873 h 3236422"/>
              <a:gd name="connsiteX59" fmla="*/ 11083 w 2250466"/>
              <a:gd name="connsiteY59" fmla="*/ 3136669 h 3236422"/>
              <a:gd name="connsiteX60" fmla="*/ 16625 w 2250466"/>
              <a:gd name="connsiteY60" fmla="*/ 3153295 h 3236422"/>
              <a:gd name="connsiteX61" fmla="*/ 55418 w 2250466"/>
              <a:gd name="connsiteY61" fmla="*/ 3197629 h 3236422"/>
              <a:gd name="connsiteX62" fmla="*/ 77585 w 2250466"/>
              <a:gd name="connsiteY62" fmla="*/ 3214255 h 3236422"/>
              <a:gd name="connsiteX63" fmla="*/ 138545 w 2250466"/>
              <a:gd name="connsiteY63" fmla="*/ 3236422 h 3236422"/>
              <a:gd name="connsiteX64" fmla="*/ 216131 w 2250466"/>
              <a:gd name="connsiteY64" fmla="*/ 3230880 h 3236422"/>
              <a:gd name="connsiteX65" fmla="*/ 249382 w 2250466"/>
              <a:gd name="connsiteY65" fmla="*/ 3225339 h 323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250466" h="3236422">
                <a:moveTo>
                  <a:pt x="1147156" y="5542"/>
                </a:moveTo>
                <a:cubicBezTo>
                  <a:pt x="1202574" y="3695"/>
                  <a:pt x="1257962" y="0"/>
                  <a:pt x="1313411" y="0"/>
                </a:cubicBezTo>
                <a:lnTo>
                  <a:pt x="1972887" y="5542"/>
                </a:lnTo>
                <a:cubicBezTo>
                  <a:pt x="1979545" y="5706"/>
                  <a:pt x="1983864" y="13096"/>
                  <a:pt x="1989512" y="16626"/>
                </a:cubicBezTo>
                <a:cubicBezTo>
                  <a:pt x="1993851" y="19338"/>
                  <a:pt x="2026242" y="37997"/>
                  <a:pt x="2033847" y="44335"/>
                </a:cubicBezTo>
                <a:cubicBezTo>
                  <a:pt x="2039868" y="49352"/>
                  <a:pt x="2043860" y="56752"/>
                  <a:pt x="2050472" y="60960"/>
                </a:cubicBezTo>
                <a:cubicBezTo>
                  <a:pt x="2064412" y="69831"/>
                  <a:pt x="2083124" y="71445"/>
                  <a:pt x="2094807" y="83128"/>
                </a:cubicBezTo>
                <a:cubicBezTo>
                  <a:pt x="2105891" y="94212"/>
                  <a:pt x="2121048" y="102359"/>
                  <a:pt x="2128058" y="116379"/>
                </a:cubicBezTo>
                <a:cubicBezTo>
                  <a:pt x="2131753" y="123768"/>
                  <a:pt x="2135043" y="131373"/>
                  <a:pt x="2139142" y="138546"/>
                </a:cubicBezTo>
                <a:cubicBezTo>
                  <a:pt x="2142446" y="144329"/>
                  <a:pt x="2147247" y="149214"/>
                  <a:pt x="2150225" y="155171"/>
                </a:cubicBezTo>
                <a:cubicBezTo>
                  <a:pt x="2152837" y="160396"/>
                  <a:pt x="2153154" y="166572"/>
                  <a:pt x="2155767" y="171797"/>
                </a:cubicBezTo>
                <a:cubicBezTo>
                  <a:pt x="2185203" y="230667"/>
                  <a:pt x="2168709" y="112736"/>
                  <a:pt x="2211185" y="282633"/>
                </a:cubicBezTo>
                <a:cubicBezTo>
                  <a:pt x="2222499" y="327887"/>
                  <a:pt x="2221332" y="321346"/>
                  <a:pt x="2233352" y="393469"/>
                </a:cubicBezTo>
                <a:cubicBezTo>
                  <a:pt x="2235800" y="408160"/>
                  <a:pt x="2237604" y="422967"/>
                  <a:pt x="2238894" y="437804"/>
                </a:cubicBezTo>
                <a:cubicBezTo>
                  <a:pt x="2241300" y="465470"/>
                  <a:pt x="2242589" y="493222"/>
                  <a:pt x="2244436" y="520931"/>
                </a:cubicBezTo>
                <a:cubicBezTo>
                  <a:pt x="2254462" y="861806"/>
                  <a:pt x="2250216" y="627224"/>
                  <a:pt x="2244436" y="1141615"/>
                </a:cubicBezTo>
                <a:cubicBezTo>
                  <a:pt x="2242360" y="1326340"/>
                  <a:pt x="2241803" y="1511083"/>
                  <a:pt x="2238894" y="1695797"/>
                </a:cubicBezTo>
                <a:cubicBezTo>
                  <a:pt x="2238261" y="1736014"/>
                  <a:pt x="2232902" y="1878091"/>
                  <a:pt x="2227811" y="1934095"/>
                </a:cubicBezTo>
                <a:cubicBezTo>
                  <a:pt x="2226794" y="1945285"/>
                  <a:pt x="2223754" y="1956208"/>
                  <a:pt x="2222269" y="1967346"/>
                </a:cubicBezTo>
                <a:cubicBezTo>
                  <a:pt x="2213150" y="2035733"/>
                  <a:pt x="2222030" y="1996012"/>
                  <a:pt x="2211185" y="2039389"/>
                </a:cubicBezTo>
                <a:cubicBezTo>
                  <a:pt x="2208488" y="2060966"/>
                  <a:pt x="2204893" y="2094615"/>
                  <a:pt x="2200102" y="2116975"/>
                </a:cubicBezTo>
                <a:cubicBezTo>
                  <a:pt x="2196910" y="2131870"/>
                  <a:pt x="2192713" y="2146531"/>
                  <a:pt x="2189018" y="2161309"/>
                </a:cubicBezTo>
                <a:cubicBezTo>
                  <a:pt x="2187171" y="2168698"/>
                  <a:pt x="2184970" y="2176008"/>
                  <a:pt x="2183476" y="2183477"/>
                </a:cubicBezTo>
                <a:cubicBezTo>
                  <a:pt x="2181629" y="2192713"/>
                  <a:pt x="2179619" y="2201919"/>
                  <a:pt x="2177934" y="2211186"/>
                </a:cubicBezTo>
                <a:cubicBezTo>
                  <a:pt x="2175924" y="2222241"/>
                  <a:pt x="2174596" y="2233419"/>
                  <a:pt x="2172392" y="2244437"/>
                </a:cubicBezTo>
                <a:cubicBezTo>
                  <a:pt x="2170898" y="2251905"/>
                  <a:pt x="2168503" y="2259169"/>
                  <a:pt x="2166851" y="2266604"/>
                </a:cubicBezTo>
                <a:cubicBezTo>
                  <a:pt x="2164808" y="2275799"/>
                  <a:pt x="2163352" y="2285118"/>
                  <a:pt x="2161309" y="2294313"/>
                </a:cubicBezTo>
                <a:cubicBezTo>
                  <a:pt x="2159657" y="2301748"/>
                  <a:pt x="2157419" y="2309045"/>
                  <a:pt x="2155767" y="2316480"/>
                </a:cubicBezTo>
                <a:cubicBezTo>
                  <a:pt x="2138859" y="2392564"/>
                  <a:pt x="2159542" y="2308804"/>
                  <a:pt x="2144683" y="2360815"/>
                </a:cubicBezTo>
                <a:cubicBezTo>
                  <a:pt x="2142591" y="2368138"/>
                  <a:pt x="2142142" y="2375981"/>
                  <a:pt x="2139142" y="2382982"/>
                </a:cubicBezTo>
                <a:cubicBezTo>
                  <a:pt x="2098188" y="2478541"/>
                  <a:pt x="2127899" y="2407620"/>
                  <a:pt x="2094807" y="2460568"/>
                </a:cubicBezTo>
                <a:cubicBezTo>
                  <a:pt x="2071064" y="2498557"/>
                  <a:pt x="2099434" y="2468778"/>
                  <a:pt x="2061556" y="2510444"/>
                </a:cubicBezTo>
                <a:cubicBezTo>
                  <a:pt x="2051012" y="2522042"/>
                  <a:pt x="2037000" y="2530653"/>
                  <a:pt x="2028305" y="2543695"/>
                </a:cubicBezTo>
                <a:cubicBezTo>
                  <a:pt x="2009673" y="2571644"/>
                  <a:pt x="1992959" y="2601023"/>
                  <a:pt x="1956262" y="2610197"/>
                </a:cubicBezTo>
                <a:cubicBezTo>
                  <a:pt x="1886973" y="2627519"/>
                  <a:pt x="1973112" y="2605383"/>
                  <a:pt x="1917469" y="2621280"/>
                </a:cubicBezTo>
                <a:cubicBezTo>
                  <a:pt x="1901539" y="2625831"/>
                  <a:pt x="1851844" y="2636622"/>
                  <a:pt x="1845425" y="2637906"/>
                </a:cubicBezTo>
                <a:cubicBezTo>
                  <a:pt x="1834407" y="2640110"/>
                  <a:pt x="1823360" y="2642383"/>
                  <a:pt x="1812174" y="2643448"/>
                </a:cubicBezTo>
                <a:cubicBezTo>
                  <a:pt x="1784529" y="2646081"/>
                  <a:pt x="1756736" y="2646859"/>
                  <a:pt x="1729047" y="2648989"/>
                </a:cubicBezTo>
                <a:cubicBezTo>
                  <a:pt x="1708703" y="2650554"/>
                  <a:pt x="1688407" y="2652684"/>
                  <a:pt x="1668087" y="2654531"/>
                </a:cubicBezTo>
                <a:lnTo>
                  <a:pt x="1457498" y="2648989"/>
                </a:lnTo>
                <a:cubicBezTo>
                  <a:pt x="1414083" y="2647217"/>
                  <a:pt x="1397176" y="2643164"/>
                  <a:pt x="1357745" y="2637906"/>
                </a:cubicBezTo>
                <a:lnTo>
                  <a:pt x="1313411" y="2632364"/>
                </a:lnTo>
                <a:cubicBezTo>
                  <a:pt x="1300463" y="2630638"/>
                  <a:pt x="1287662" y="2627509"/>
                  <a:pt x="1274618" y="2626822"/>
                </a:cubicBezTo>
                <a:cubicBezTo>
                  <a:pt x="1217402" y="2623811"/>
                  <a:pt x="1160087" y="2623127"/>
                  <a:pt x="1102822" y="2621280"/>
                </a:cubicBezTo>
                <a:cubicBezTo>
                  <a:pt x="978069" y="2646231"/>
                  <a:pt x="1095152" y="2624520"/>
                  <a:pt x="781396" y="2632364"/>
                </a:cubicBezTo>
                <a:cubicBezTo>
                  <a:pt x="731501" y="2633611"/>
                  <a:pt x="681643" y="2636059"/>
                  <a:pt x="631767" y="2637906"/>
                </a:cubicBezTo>
                <a:cubicBezTo>
                  <a:pt x="580502" y="2650723"/>
                  <a:pt x="642109" y="2636527"/>
                  <a:pt x="548640" y="2648989"/>
                </a:cubicBezTo>
                <a:cubicBezTo>
                  <a:pt x="541090" y="2649996"/>
                  <a:pt x="533985" y="2653279"/>
                  <a:pt x="526472" y="2654531"/>
                </a:cubicBezTo>
                <a:cubicBezTo>
                  <a:pt x="489622" y="2660673"/>
                  <a:pt x="451879" y="2662097"/>
                  <a:pt x="415636" y="2671157"/>
                </a:cubicBezTo>
                <a:cubicBezTo>
                  <a:pt x="356853" y="2685852"/>
                  <a:pt x="386417" y="2680351"/>
                  <a:pt x="326967" y="2687782"/>
                </a:cubicBezTo>
                <a:cubicBezTo>
                  <a:pt x="315883" y="2691477"/>
                  <a:pt x="305100" y="2696239"/>
                  <a:pt x="293716" y="2698866"/>
                </a:cubicBezTo>
                <a:cubicBezTo>
                  <a:pt x="280988" y="2701803"/>
                  <a:pt x="267408" y="2700567"/>
                  <a:pt x="254923" y="2704408"/>
                </a:cubicBezTo>
                <a:cubicBezTo>
                  <a:pt x="243079" y="2708052"/>
                  <a:pt x="233111" y="2716267"/>
                  <a:pt x="221672" y="2721033"/>
                </a:cubicBezTo>
                <a:cubicBezTo>
                  <a:pt x="161857" y="2745956"/>
                  <a:pt x="213854" y="2718673"/>
                  <a:pt x="160712" y="2743200"/>
                </a:cubicBezTo>
                <a:cubicBezTo>
                  <a:pt x="145710" y="2750124"/>
                  <a:pt x="130126" y="2756204"/>
                  <a:pt x="116378" y="2765368"/>
                </a:cubicBezTo>
                <a:cubicBezTo>
                  <a:pt x="110836" y="2769062"/>
                  <a:pt x="104232" y="2771523"/>
                  <a:pt x="99752" y="2776451"/>
                </a:cubicBezTo>
                <a:cubicBezTo>
                  <a:pt x="48317" y="2833030"/>
                  <a:pt x="73349" y="2807419"/>
                  <a:pt x="49876" y="2848495"/>
                </a:cubicBezTo>
                <a:cubicBezTo>
                  <a:pt x="33686" y="2876826"/>
                  <a:pt x="31700" y="2864226"/>
                  <a:pt x="16625" y="2909455"/>
                </a:cubicBezTo>
                <a:cubicBezTo>
                  <a:pt x="3134" y="2949932"/>
                  <a:pt x="8376" y="2931372"/>
                  <a:pt x="0" y="2964873"/>
                </a:cubicBezTo>
                <a:cubicBezTo>
                  <a:pt x="2431" y="3028076"/>
                  <a:pt x="-3202" y="3079524"/>
                  <a:pt x="11083" y="3136669"/>
                </a:cubicBezTo>
                <a:cubicBezTo>
                  <a:pt x="12500" y="3142336"/>
                  <a:pt x="13727" y="3148223"/>
                  <a:pt x="16625" y="3153295"/>
                </a:cubicBezTo>
                <a:cubicBezTo>
                  <a:pt x="24993" y="3167939"/>
                  <a:pt x="43156" y="3186899"/>
                  <a:pt x="55418" y="3197629"/>
                </a:cubicBezTo>
                <a:cubicBezTo>
                  <a:pt x="62369" y="3203711"/>
                  <a:pt x="69215" y="3210349"/>
                  <a:pt x="77585" y="3214255"/>
                </a:cubicBezTo>
                <a:cubicBezTo>
                  <a:pt x="97178" y="3223399"/>
                  <a:pt x="118225" y="3229033"/>
                  <a:pt x="138545" y="3236422"/>
                </a:cubicBezTo>
                <a:cubicBezTo>
                  <a:pt x="164407" y="3234575"/>
                  <a:pt x="190381" y="3233909"/>
                  <a:pt x="216131" y="3230880"/>
                </a:cubicBezTo>
                <a:cubicBezTo>
                  <a:pt x="278128" y="3223587"/>
                  <a:pt x="188856" y="3225339"/>
                  <a:pt x="249382" y="3225339"/>
                </a:cubicBezTo>
              </a:path>
            </a:pathLst>
          </a:custGeom>
          <a:noFill/>
          <a:ln w="38100" cap="flat" cmpd="sng" algn="ctr">
            <a:solidFill>
              <a:srgbClr val="FFC000">
                <a:alpha val="70000"/>
              </a:srgbClr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5A5A5A">
                <a:alpha val="7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  <a:endParaRPr lang="en-US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6345936" y="3813048"/>
            <a:ext cx="1917469" cy="2179885"/>
          </a:xfrm>
          <a:custGeom>
            <a:avLst/>
            <a:gdLst>
              <a:gd name="connsiteX0" fmla="*/ 1457498 w 1917469"/>
              <a:gd name="connsiteY0" fmla="*/ 33251 h 2179885"/>
              <a:gd name="connsiteX1" fmla="*/ 1618211 w 1917469"/>
              <a:gd name="connsiteY1" fmla="*/ 11083 h 2179885"/>
              <a:gd name="connsiteX2" fmla="*/ 1778923 w 1917469"/>
              <a:gd name="connsiteY2" fmla="*/ 0 h 2179885"/>
              <a:gd name="connsiteX3" fmla="*/ 1812174 w 1917469"/>
              <a:gd name="connsiteY3" fmla="*/ 11083 h 2179885"/>
              <a:gd name="connsiteX4" fmla="*/ 1850967 w 1917469"/>
              <a:gd name="connsiteY4" fmla="*/ 27709 h 2179885"/>
              <a:gd name="connsiteX5" fmla="*/ 1878676 w 1917469"/>
              <a:gd name="connsiteY5" fmla="*/ 60960 h 2179885"/>
              <a:gd name="connsiteX6" fmla="*/ 1884218 w 1917469"/>
              <a:gd name="connsiteY6" fmla="*/ 77585 h 2179885"/>
              <a:gd name="connsiteX7" fmla="*/ 1906385 w 1917469"/>
              <a:gd name="connsiteY7" fmla="*/ 110836 h 2179885"/>
              <a:gd name="connsiteX8" fmla="*/ 1917469 w 1917469"/>
              <a:gd name="connsiteY8" fmla="*/ 149629 h 2179885"/>
              <a:gd name="connsiteX9" fmla="*/ 1906385 w 1917469"/>
              <a:gd name="connsiteY9" fmla="*/ 221672 h 2179885"/>
              <a:gd name="connsiteX10" fmla="*/ 1878676 w 1917469"/>
              <a:gd name="connsiteY10" fmla="*/ 249381 h 2179885"/>
              <a:gd name="connsiteX11" fmla="*/ 1812174 w 1917469"/>
              <a:gd name="connsiteY11" fmla="*/ 304800 h 2179885"/>
              <a:gd name="connsiteX12" fmla="*/ 1795549 w 1917469"/>
              <a:gd name="connsiteY12" fmla="*/ 315883 h 2179885"/>
              <a:gd name="connsiteX13" fmla="*/ 1778923 w 1917469"/>
              <a:gd name="connsiteY13" fmla="*/ 321425 h 2179885"/>
              <a:gd name="connsiteX14" fmla="*/ 1723505 w 1917469"/>
              <a:gd name="connsiteY14" fmla="*/ 343592 h 2179885"/>
              <a:gd name="connsiteX15" fmla="*/ 1701338 w 1917469"/>
              <a:gd name="connsiteY15" fmla="*/ 349134 h 2179885"/>
              <a:gd name="connsiteX16" fmla="*/ 1645920 w 1917469"/>
              <a:gd name="connsiteY16" fmla="*/ 360218 h 2179885"/>
              <a:gd name="connsiteX17" fmla="*/ 1596043 w 1917469"/>
              <a:gd name="connsiteY17" fmla="*/ 371301 h 2179885"/>
              <a:gd name="connsiteX18" fmla="*/ 1579418 w 1917469"/>
              <a:gd name="connsiteY18" fmla="*/ 382385 h 2179885"/>
              <a:gd name="connsiteX19" fmla="*/ 1562792 w 1917469"/>
              <a:gd name="connsiteY19" fmla="*/ 387927 h 2179885"/>
              <a:gd name="connsiteX20" fmla="*/ 1485207 w 1917469"/>
              <a:gd name="connsiteY20" fmla="*/ 399011 h 2179885"/>
              <a:gd name="connsiteX21" fmla="*/ 1446414 w 1917469"/>
              <a:gd name="connsiteY21" fmla="*/ 404552 h 2179885"/>
              <a:gd name="connsiteX22" fmla="*/ 1413163 w 1917469"/>
              <a:gd name="connsiteY22" fmla="*/ 410094 h 2179885"/>
              <a:gd name="connsiteX23" fmla="*/ 1368829 w 1917469"/>
              <a:gd name="connsiteY23" fmla="*/ 415636 h 2179885"/>
              <a:gd name="connsiteX24" fmla="*/ 1296785 w 1917469"/>
              <a:gd name="connsiteY24" fmla="*/ 426720 h 2179885"/>
              <a:gd name="connsiteX25" fmla="*/ 980902 w 1917469"/>
              <a:gd name="connsiteY25" fmla="*/ 415636 h 2179885"/>
              <a:gd name="connsiteX26" fmla="*/ 692727 w 1917469"/>
              <a:gd name="connsiteY26" fmla="*/ 421178 h 2179885"/>
              <a:gd name="connsiteX27" fmla="*/ 631767 w 1917469"/>
              <a:gd name="connsiteY27" fmla="*/ 426720 h 2179885"/>
              <a:gd name="connsiteX28" fmla="*/ 570807 w 1917469"/>
              <a:gd name="connsiteY28" fmla="*/ 437803 h 2179885"/>
              <a:gd name="connsiteX29" fmla="*/ 504305 w 1917469"/>
              <a:gd name="connsiteY29" fmla="*/ 448887 h 2179885"/>
              <a:gd name="connsiteX30" fmla="*/ 454429 w 1917469"/>
              <a:gd name="connsiteY30" fmla="*/ 459971 h 2179885"/>
              <a:gd name="connsiteX31" fmla="*/ 393469 w 1917469"/>
              <a:gd name="connsiteY31" fmla="*/ 471054 h 2179885"/>
              <a:gd name="connsiteX32" fmla="*/ 354676 w 1917469"/>
              <a:gd name="connsiteY32" fmla="*/ 482138 h 2179885"/>
              <a:gd name="connsiteX33" fmla="*/ 321425 w 1917469"/>
              <a:gd name="connsiteY33" fmla="*/ 504305 h 2179885"/>
              <a:gd name="connsiteX34" fmla="*/ 249382 w 1917469"/>
              <a:gd name="connsiteY34" fmla="*/ 554181 h 2179885"/>
              <a:gd name="connsiteX35" fmla="*/ 199505 w 1917469"/>
              <a:gd name="connsiteY35" fmla="*/ 604058 h 2179885"/>
              <a:gd name="connsiteX36" fmla="*/ 188422 w 1917469"/>
              <a:gd name="connsiteY36" fmla="*/ 620683 h 2179885"/>
              <a:gd name="connsiteX37" fmla="*/ 149629 w 1917469"/>
              <a:gd name="connsiteY37" fmla="*/ 653934 h 2179885"/>
              <a:gd name="connsiteX38" fmla="*/ 110836 w 1917469"/>
              <a:gd name="connsiteY38" fmla="*/ 709352 h 2179885"/>
              <a:gd name="connsiteX39" fmla="*/ 99752 w 1917469"/>
              <a:gd name="connsiteY39" fmla="*/ 725978 h 2179885"/>
              <a:gd name="connsiteX40" fmla="*/ 94211 w 1917469"/>
              <a:gd name="connsiteY40" fmla="*/ 742603 h 2179885"/>
              <a:gd name="connsiteX41" fmla="*/ 88669 w 1917469"/>
              <a:gd name="connsiteY41" fmla="*/ 764771 h 2179885"/>
              <a:gd name="connsiteX42" fmla="*/ 77585 w 1917469"/>
              <a:gd name="connsiteY42" fmla="*/ 781396 h 2179885"/>
              <a:gd name="connsiteX43" fmla="*/ 66502 w 1917469"/>
              <a:gd name="connsiteY43" fmla="*/ 820189 h 2179885"/>
              <a:gd name="connsiteX44" fmla="*/ 49876 w 1917469"/>
              <a:gd name="connsiteY44" fmla="*/ 864523 h 2179885"/>
              <a:gd name="connsiteX45" fmla="*/ 38792 w 1917469"/>
              <a:gd name="connsiteY45" fmla="*/ 925483 h 2179885"/>
              <a:gd name="connsiteX46" fmla="*/ 27709 w 1917469"/>
              <a:gd name="connsiteY46" fmla="*/ 975360 h 2179885"/>
              <a:gd name="connsiteX47" fmla="*/ 22167 w 1917469"/>
              <a:gd name="connsiteY47" fmla="*/ 1019694 h 2179885"/>
              <a:gd name="connsiteX48" fmla="*/ 22167 w 1917469"/>
              <a:gd name="connsiteY48" fmla="*/ 1080654 h 2179885"/>
              <a:gd name="connsiteX49" fmla="*/ 11083 w 1917469"/>
              <a:gd name="connsiteY49" fmla="*/ 1208116 h 2179885"/>
              <a:gd name="connsiteX50" fmla="*/ 0 w 1917469"/>
              <a:gd name="connsiteY50" fmla="*/ 1429789 h 2179885"/>
              <a:gd name="connsiteX51" fmla="*/ 11083 w 1917469"/>
              <a:gd name="connsiteY51" fmla="*/ 1507374 h 2179885"/>
              <a:gd name="connsiteX52" fmla="*/ 16625 w 1917469"/>
              <a:gd name="connsiteY52" fmla="*/ 1557251 h 2179885"/>
              <a:gd name="connsiteX53" fmla="*/ 22167 w 1917469"/>
              <a:gd name="connsiteY53" fmla="*/ 1612669 h 2179885"/>
              <a:gd name="connsiteX54" fmla="*/ 33251 w 1917469"/>
              <a:gd name="connsiteY54" fmla="*/ 1668087 h 2179885"/>
              <a:gd name="connsiteX55" fmla="*/ 38792 w 1917469"/>
              <a:gd name="connsiteY55" fmla="*/ 1712421 h 2179885"/>
              <a:gd name="connsiteX56" fmla="*/ 44334 w 1917469"/>
              <a:gd name="connsiteY56" fmla="*/ 1762298 h 2179885"/>
              <a:gd name="connsiteX57" fmla="*/ 49876 w 1917469"/>
              <a:gd name="connsiteY57" fmla="*/ 1790007 h 2179885"/>
              <a:gd name="connsiteX58" fmla="*/ 60960 w 1917469"/>
              <a:gd name="connsiteY58" fmla="*/ 1862051 h 2179885"/>
              <a:gd name="connsiteX59" fmla="*/ 66502 w 1917469"/>
              <a:gd name="connsiteY59" fmla="*/ 1878676 h 2179885"/>
              <a:gd name="connsiteX60" fmla="*/ 77585 w 1917469"/>
              <a:gd name="connsiteY60" fmla="*/ 1934094 h 2179885"/>
              <a:gd name="connsiteX61" fmla="*/ 99752 w 1917469"/>
              <a:gd name="connsiteY61" fmla="*/ 2006138 h 2179885"/>
              <a:gd name="connsiteX62" fmla="*/ 105294 w 1917469"/>
              <a:gd name="connsiteY62" fmla="*/ 2033847 h 2179885"/>
              <a:gd name="connsiteX63" fmla="*/ 121920 w 1917469"/>
              <a:gd name="connsiteY63" fmla="*/ 2056014 h 2179885"/>
              <a:gd name="connsiteX64" fmla="*/ 144087 w 1917469"/>
              <a:gd name="connsiteY64" fmla="*/ 2089265 h 2179885"/>
              <a:gd name="connsiteX65" fmla="*/ 210589 w 1917469"/>
              <a:gd name="connsiteY65" fmla="*/ 2122516 h 2179885"/>
              <a:gd name="connsiteX66" fmla="*/ 266007 w 1917469"/>
              <a:gd name="connsiteY66" fmla="*/ 2144683 h 2179885"/>
              <a:gd name="connsiteX67" fmla="*/ 310342 w 1917469"/>
              <a:gd name="connsiteY67" fmla="*/ 2155767 h 2179885"/>
              <a:gd name="connsiteX68" fmla="*/ 365760 w 1917469"/>
              <a:gd name="connsiteY68" fmla="*/ 2166851 h 2179885"/>
              <a:gd name="connsiteX69" fmla="*/ 443345 w 1917469"/>
              <a:gd name="connsiteY69" fmla="*/ 2172392 h 2179885"/>
              <a:gd name="connsiteX70" fmla="*/ 526472 w 1917469"/>
              <a:gd name="connsiteY70" fmla="*/ 2177934 h 21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17469" h="2179885">
                <a:moveTo>
                  <a:pt x="1457498" y="33251"/>
                </a:moveTo>
                <a:cubicBezTo>
                  <a:pt x="1511069" y="25862"/>
                  <a:pt x="1564420" y="16648"/>
                  <a:pt x="1618211" y="11083"/>
                </a:cubicBezTo>
                <a:cubicBezTo>
                  <a:pt x="1671624" y="5558"/>
                  <a:pt x="1725225" y="0"/>
                  <a:pt x="1778923" y="0"/>
                </a:cubicBezTo>
                <a:cubicBezTo>
                  <a:pt x="1790606" y="0"/>
                  <a:pt x="1801090" y="7389"/>
                  <a:pt x="1812174" y="11083"/>
                </a:cubicBezTo>
                <a:cubicBezTo>
                  <a:pt x="1825742" y="15606"/>
                  <a:pt x="1838982" y="19148"/>
                  <a:pt x="1850967" y="27709"/>
                </a:cubicBezTo>
                <a:cubicBezTo>
                  <a:pt x="1860500" y="34518"/>
                  <a:pt x="1873275" y="50158"/>
                  <a:pt x="1878676" y="60960"/>
                </a:cubicBezTo>
                <a:cubicBezTo>
                  <a:pt x="1881288" y="66185"/>
                  <a:pt x="1881381" y="72479"/>
                  <a:pt x="1884218" y="77585"/>
                </a:cubicBezTo>
                <a:cubicBezTo>
                  <a:pt x="1890687" y="89230"/>
                  <a:pt x="1902172" y="98199"/>
                  <a:pt x="1906385" y="110836"/>
                </a:cubicBezTo>
                <a:cubicBezTo>
                  <a:pt x="1914336" y="134687"/>
                  <a:pt x="1910510" y="121794"/>
                  <a:pt x="1917469" y="149629"/>
                </a:cubicBezTo>
                <a:cubicBezTo>
                  <a:pt x="1915879" y="165530"/>
                  <a:pt x="1916372" y="201698"/>
                  <a:pt x="1906385" y="221672"/>
                </a:cubicBezTo>
                <a:cubicBezTo>
                  <a:pt x="1893822" y="246799"/>
                  <a:pt x="1898630" y="231645"/>
                  <a:pt x="1878676" y="249381"/>
                </a:cubicBezTo>
                <a:cubicBezTo>
                  <a:pt x="1814667" y="306277"/>
                  <a:pt x="1876602" y="261848"/>
                  <a:pt x="1812174" y="304800"/>
                </a:cubicBezTo>
                <a:cubicBezTo>
                  <a:pt x="1806632" y="308494"/>
                  <a:pt x="1801867" y="313777"/>
                  <a:pt x="1795549" y="315883"/>
                </a:cubicBezTo>
                <a:cubicBezTo>
                  <a:pt x="1790007" y="317730"/>
                  <a:pt x="1784292" y="319124"/>
                  <a:pt x="1778923" y="321425"/>
                </a:cubicBezTo>
                <a:cubicBezTo>
                  <a:pt x="1746811" y="335188"/>
                  <a:pt x="1763880" y="333498"/>
                  <a:pt x="1723505" y="343592"/>
                </a:cubicBezTo>
                <a:cubicBezTo>
                  <a:pt x="1716116" y="345439"/>
                  <a:pt x="1708785" y="347538"/>
                  <a:pt x="1701338" y="349134"/>
                </a:cubicBezTo>
                <a:cubicBezTo>
                  <a:pt x="1682918" y="353081"/>
                  <a:pt x="1664196" y="355649"/>
                  <a:pt x="1645920" y="360218"/>
                </a:cubicBezTo>
                <a:cubicBezTo>
                  <a:pt x="1614614" y="368044"/>
                  <a:pt x="1631221" y="364266"/>
                  <a:pt x="1596043" y="371301"/>
                </a:cubicBezTo>
                <a:cubicBezTo>
                  <a:pt x="1590501" y="374996"/>
                  <a:pt x="1585375" y="379406"/>
                  <a:pt x="1579418" y="382385"/>
                </a:cubicBezTo>
                <a:cubicBezTo>
                  <a:pt x="1574193" y="384998"/>
                  <a:pt x="1568545" y="386912"/>
                  <a:pt x="1562792" y="387927"/>
                </a:cubicBezTo>
                <a:cubicBezTo>
                  <a:pt x="1537065" y="392467"/>
                  <a:pt x="1511069" y="395317"/>
                  <a:pt x="1485207" y="399011"/>
                </a:cubicBezTo>
                <a:cubicBezTo>
                  <a:pt x="1472276" y="400858"/>
                  <a:pt x="1459299" y="402405"/>
                  <a:pt x="1446414" y="404552"/>
                </a:cubicBezTo>
                <a:cubicBezTo>
                  <a:pt x="1435330" y="406399"/>
                  <a:pt x="1424287" y="408505"/>
                  <a:pt x="1413163" y="410094"/>
                </a:cubicBezTo>
                <a:cubicBezTo>
                  <a:pt x="1398420" y="412200"/>
                  <a:pt x="1383591" y="413668"/>
                  <a:pt x="1368829" y="415636"/>
                </a:cubicBezTo>
                <a:cubicBezTo>
                  <a:pt x="1333172" y="420390"/>
                  <a:pt x="1330654" y="421075"/>
                  <a:pt x="1296785" y="426720"/>
                </a:cubicBezTo>
                <a:cubicBezTo>
                  <a:pt x="1169516" y="418235"/>
                  <a:pt x="1148378" y="415636"/>
                  <a:pt x="980902" y="415636"/>
                </a:cubicBezTo>
                <a:cubicBezTo>
                  <a:pt x="884826" y="415636"/>
                  <a:pt x="788785" y="419331"/>
                  <a:pt x="692727" y="421178"/>
                </a:cubicBezTo>
                <a:cubicBezTo>
                  <a:pt x="672407" y="423025"/>
                  <a:pt x="652031" y="424336"/>
                  <a:pt x="631767" y="426720"/>
                </a:cubicBezTo>
                <a:cubicBezTo>
                  <a:pt x="606179" y="429730"/>
                  <a:pt x="595322" y="433477"/>
                  <a:pt x="570807" y="437803"/>
                </a:cubicBezTo>
                <a:cubicBezTo>
                  <a:pt x="548676" y="441709"/>
                  <a:pt x="526342" y="444480"/>
                  <a:pt x="504305" y="448887"/>
                </a:cubicBezTo>
                <a:cubicBezTo>
                  <a:pt x="420655" y="465618"/>
                  <a:pt x="524929" y="444305"/>
                  <a:pt x="454429" y="459971"/>
                </a:cubicBezTo>
                <a:cubicBezTo>
                  <a:pt x="400952" y="471854"/>
                  <a:pt x="453606" y="459026"/>
                  <a:pt x="393469" y="471054"/>
                </a:cubicBezTo>
                <a:cubicBezTo>
                  <a:pt x="388985" y="471951"/>
                  <a:pt x="360618" y="478837"/>
                  <a:pt x="354676" y="482138"/>
                </a:cubicBezTo>
                <a:cubicBezTo>
                  <a:pt x="343031" y="488607"/>
                  <a:pt x="333339" y="498348"/>
                  <a:pt x="321425" y="504305"/>
                </a:cubicBezTo>
                <a:cubicBezTo>
                  <a:pt x="290252" y="519892"/>
                  <a:pt x="280712" y="522851"/>
                  <a:pt x="249382" y="554181"/>
                </a:cubicBezTo>
                <a:cubicBezTo>
                  <a:pt x="232756" y="570807"/>
                  <a:pt x="212547" y="584494"/>
                  <a:pt x="199505" y="604058"/>
                </a:cubicBezTo>
                <a:cubicBezTo>
                  <a:pt x="195811" y="609600"/>
                  <a:pt x="192686" y="615566"/>
                  <a:pt x="188422" y="620683"/>
                </a:cubicBezTo>
                <a:cubicBezTo>
                  <a:pt x="158262" y="656875"/>
                  <a:pt x="186319" y="617245"/>
                  <a:pt x="149629" y="653934"/>
                </a:cubicBezTo>
                <a:cubicBezTo>
                  <a:pt x="141419" y="662143"/>
                  <a:pt x="114461" y="703915"/>
                  <a:pt x="110836" y="709352"/>
                </a:cubicBezTo>
                <a:lnTo>
                  <a:pt x="99752" y="725978"/>
                </a:lnTo>
                <a:cubicBezTo>
                  <a:pt x="97905" y="731520"/>
                  <a:pt x="95816" y="736986"/>
                  <a:pt x="94211" y="742603"/>
                </a:cubicBezTo>
                <a:cubicBezTo>
                  <a:pt x="92119" y="749927"/>
                  <a:pt x="91669" y="757770"/>
                  <a:pt x="88669" y="764771"/>
                </a:cubicBezTo>
                <a:cubicBezTo>
                  <a:pt x="86045" y="770893"/>
                  <a:pt x="80564" y="775439"/>
                  <a:pt x="77585" y="781396"/>
                </a:cubicBezTo>
                <a:cubicBezTo>
                  <a:pt x="73153" y="790259"/>
                  <a:pt x="68871" y="811896"/>
                  <a:pt x="66502" y="820189"/>
                </a:cubicBezTo>
                <a:cubicBezTo>
                  <a:pt x="58726" y="847408"/>
                  <a:pt x="61577" y="829420"/>
                  <a:pt x="49876" y="864523"/>
                </a:cubicBezTo>
                <a:cubicBezTo>
                  <a:pt x="42335" y="887145"/>
                  <a:pt x="43406" y="900103"/>
                  <a:pt x="38792" y="925483"/>
                </a:cubicBezTo>
                <a:cubicBezTo>
                  <a:pt x="27764" y="986140"/>
                  <a:pt x="38706" y="903884"/>
                  <a:pt x="27709" y="975360"/>
                </a:cubicBezTo>
                <a:cubicBezTo>
                  <a:pt x="25444" y="990080"/>
                  <a:pt x="24014" y="1004916"/>
                  <a:pt x="22167" y="1019694"/>
                </a:cubicBezTo>
                <a:cubicBezTo>
                  <a:pt x="31704" y="1057841"/>
                  <a:pt x="27368" y="1028648"/>
                  <a:pt x="22167" y="1080654"/>
                </a:cubicBezTo>
                <a:cubicBezTo>
                  <a:pt x="17923" y="1123090"/>
                  <a:pt x="13743" y="1165551"/>
                  <a:pt x="11083" y="1208116"/>
                </a:cubicBezTo>
                <a:cubicBezTo>
                  <a:pt x="2774" y="1341072"/>
                  <a:pt x="6775" y="1267197"/>
                  <a:pt x="0" y="1429789"/>
                </a:cubicBezTo>
                <a:cubicBezTo>
                  <a:pt x="10280" y="1470908"/>
                  <a:pt x="4211" y="1442083"/>
                  <a:pt x="11083" y="1507374"/>
                </a:cubicBezTo>
                <a:cubicBezTo>
                  <a:pt x="12834" y="1524010"/>
                  <a:pt x="14874" y="1540615"/>
                  <a:pt x="16625" y="1557251"/>
                </a:cubicBezTo>
                <a:cubicBezTo>
                  <a:pt x="18569" y="1575714"/>
                  <a:pt x="19413" y="1594310"/>
                  <a:pt x="22167" y="1612669"/>
                </a:cubicBezTo>
                <a:cubicBezTo>
                  <a:pt x="24962" y="1631299"/>
                  <a:pt x="30915" y="1649394"/>
                  <a:pt x="33251" y="1668087"/>
                </a:cubicBezTo>
                <a:cubicBezTo>
                  <a:pt x="35098" y="1682865"/>
                  <a:pt x="37052" y="1697630"/>
                  <a:pt x="38792" y="1712421"/>
                </a:cubicBezTo>
                <a:cubicBezTo>
                  <a:pt x="40746" y="1729034"/>
                  <a:pt x="41968" y="1745738"/>
                  <a:pt x="44334" y="1762298"/>
                </a:cubicBezTo>
                <a:cubicBezTo>
                  <a:pt x="45666" y="1771623"/>
                  <a:pt x="48327" y="1780716"/>
                  <a:pt x="49876" y="1790007"/>
                </a:cubicBezTo>
                <a:cubicBezTo>
                  <a:pt x="52822" y="1807684"/>
                  <a:pt x="56870" y="1843649"/>
                  <a:pt x="60960" y="1862051"/>
                </a:cubicBezTo>
                <a:cubicBezTo>
                  <a:pt x="62227" y="1867753"/>
                  <a:pt x="65189" y="1872984"/>
                  <a:pt x="66502" y="1878676"/>
                </a:cubicBezTo>
                <a:cubicBezTo>
                  <a:pt x="70738" y="1897032"/>
                  <a:pt x="71628" y="1916222"/>
                  <a:pt x="77585" y="1934094"/>
                </a:cubicBezTo>
                <a:cubicBezTo>
                  <a:pt x="89116" y="1968687"/>
                  <a:pt x="93222" y="1976752"/>
                  <a:pt x="99752" y="2006138"/>
                </a:cubicBezTo>
                <a:cubicBezTo>
                  <a:pt x="101795" y="2015333"/>
                  <a:pt x="101468" y="2025240"/>
                  <a:pt x="105294" y="2033847"/>
                </a:cubicBezTo>
                <a:cubicBezTo>
                  <a:pt x="109045" y="2042287"/>
                  <a:pt x="116623" y="2048447"/>
                  <a:pt x="121920" y="2056014"/>
                </a:cubicBezTo>
                <a:cubicBezTo>
                  <a:pt x="129559" y="2066927"/>
                  <a:pt x="133003" y="2081876"/>
                  <a:pt x="144087" y="2089265"/>
                </a:cubicBezTo>
                <a:cubicBezTo>
                  <a:pt x="200141" y="2126634"/>
                  <a:pt x="153227" y="2099570"/>
                  <a:pt x="210589" y="2122516"/>
                </a:cubicBezTo>
                <a:cubicBezTo>
                  <a:pt x="259643" y="2142138"/>
                  <a:pt x="201673" y="2126302"/>
                  <a:pt x="266007" y="2144683"/>
                </a:cubicBezTo>
                <a:cubicBezTo>
                  <a:pt x="280654" y="2148868"/>
                  <a:pt x="295564" y="2152072"/>
                  <a:pt x="310342" y="2155767"/>
                </a:cubicBezTo>
                <a:cubicBezTo>
                  <a:pt x="331130" y="2160964"/>
                  <a:pt x="343113" y="2164586"/>
                  <a:pt x="365760" y="2166851"/>
                </a:cubicBezTo>
                <a:cubicBezTo>
                  <a:pt x="391559" y="2169431"/>
                  <a:pt x="417483" y="2170545"/>
                  <a:pt x="443345" y="2172392"/>
                </a:cubicBezTo>
                <a:cubicBezTo>
                  <a:pt x="481000" y="2184944"/>
                  <a:pt x="454129" y="2177934"/>
                  <a:pt x="526472" y="217793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656832" y="5321808"/>
            <a:ext cx="2006138" cy="731520"/>
          </a:xfrm>
          <a:custGeom>
            <a:avLst/>
            <a:gdLst>
              <a:gd name="connsiteX0" fmla="*/ 1479666 w 2006138"/>
              <a:gd name="connsiteY0" fmla="*/ 659476 h 681957"/>
              <a:gd name="connsiteX1" fmla="*/ 1640378 w 2006138"/>
              <a:gd name="connsiteY1" fmla="*/ 681644 h 681957"/>
              <a:gd name="connsiteX2" fmla="*/ 1828800 w 2006138"/>
              <a:gd name="connsiteY2" fmla="*/ 670560 h 681957"/>
              <a:gd name="connsiteX3" fmla="*/ 1845426 w 2006138"/>
              <a:gd name="connsiteY3" fmla="*/ 665018 h 681957"/>
              <a:gd name="connsiteX4" fmla="*/ 1878677 w 2006138"/>
              <a:gd name="connsiteY4" fmla="*/ 659476 h 681957"/>
              <a:gd name="connsiteX5" fmla="*/ 1917469 w 2006138"/>
              <a:gd name="connsiteY5" fmla="*/ 648393 h 681957"/>
              <a:gd name="connsiteX6" fmla="*/ 1934095 w 2006138"/>
              <a:gd name="connsiteY6" fmla="*/ 631767 h 681957"/>
              <a:gd name="connsiteX7" fmla="*/ 1967346 w 2006138"/>
              <a:gd name="connsiteY7" fmla="*/ 604058 h 681957"/>
              <a:gd name="connsiteX8" fmla="*/ 1989513 w 2006138"/>
              <a:gd name="connsiteY8" fmla="*/ 570807 h 681957"/>
              <a:gd name="connsiteX9" fmla="*/ 2006138 w 2006138"/>
              <a:gd name="connsiteY9" fmla="*/ 515389 h 681957"/>
              <a:gd name="connsiteX10" fmla="*/ 1989513 w 2006138"/>
              <a:gd name="connsiteY10" fmla="*/ 421178 h 681957"/>
              <a:gd name="connsiteX11" fmla="*/ 1983971 w 2006138"/>
              <a:gd name="connsiteY11" fmla="*/ 404553 h 681957"/>
              <a:gd name="connsiteX12" fmla="*/ 1978429 w 2006138"/>
              <a:gd name="connsiteY12" fmla="*/ 387927 h 681957"/>
              <a:gd name="connsiteX13" fmla="*/ 1967346 w 2006138"/>
              <a:gd name="connsiteY13" fmla="*/ 371302 h 681957"/>
              <a:gd name="connsiteX14" fmla="*/ 1928553 w 2006138"/>
              <a:gd name="connsiteY14" fmla="*/ 338051 h 681957"/>
              <a:gd name="connsiteX15" fmla="*/ 1895302 w 2006138"/>
              <a:gd name="connsiteY15" fmla="*/ 315884 h 681957"/>
              <a:gd name="connsiteX16" fmla="*/ 1878677 w 2006138"/>
              <a:gd name="connsiteY16" fmla="*/ 310342 h 681957"/>
              <a:gd name="connsiteX17" fmla="*/ 1862051 w 2006138"/>
              <a:gd name="connsiteY17" fmla="*/ 299258 h 681957"/>
              <a:gd name="connsiteX18" fmla="*/ 1806633 w 2006138"/>
              <a:gd name="connsiteY18" fmla="*/ 282633 h 681957"/>
              <a:gd name="connsiteX19" fmla="*/ 1767840 w 2006138"/>
              <a:gd name="connsiteY19" fmla="*/ 271549 h 681957"/>
              <a:gd name="connsiteX20" fmla="*/ 1751215 w 2006138"/>
              <a:gd name="connsiteY20" fmla="*/ 260465 h 681957"/>
              <a:gd name="connsiteX21" fmla="*/ 1729047 w 2006138"/>
              <a:gd name="connsiteY21" fmla="*/ 254924 h 681957"/>
              <a:gd name="connsiteX22" fmla="*/ 1651462 w 2006138"/>
              <a:gd name="connsiteY22" fmla="*/ 243840 h 681957"/>
              <a:gd name="connsiteX23" fmla="*/ 1573877 w 2006138"/>
              <a:gd name="connsiteY23" fmla="*/ 249382 h 681957"/>
              <a:gd name="connsiteX24" fmla="*/ 1540626 w 2006138"/>
              <a:gd name="connsiteY24" fmla="*/ 243840 h 681957"/>
              <a:gd name="connsiteX25" fmla="*/ 1485207 w 2006138"/>
              <a:gd name="connsiteY25" fmla="*/ 249382 h 681957"/>
              <a:gd name="connsiteX26" fmla="*/ 1341120 w 2006138"/>
              <a:gd name="connsiteY26" fmla="*/ 254924 h 681957"/>
              <a:gd name="connsiteX27" fmla="*/ 1169324 w 2006138"/>
              <a:gd name="connsiteY27" fmla="*/ 266007 h 681957"/>
              <a:gd name="connsiteX28" fmla="*/ 1064029 w 2006138"/>
              <a:gd name="connsiteY28" fmla="*/ 271549 h 681957"/>
              <a:gd name="connsiteX29" fmla="*/ 997527 w 2006138"/>
              <a:gd name="connsiteY29" fmla="*/ 277091 h 681957"/>
              <a:gd name="connsiteX30" fmla="*/ 814647 w 2006138"/>
              <a:gd name="connsiteY30" fmla="*/ 282633 h 681957"/>
              <a:gd name="connsiteX31" fmla="*/ 703811 w 2006138"/>
              <a:gd name="connsiteY31" fmla="*/ 288174 h 681957"/>
              <a:gd name="connsiteX32" fmla="*/ 532015 w 2006138"/>
              <a:gd name="connsiteY32" fmla="*/ 299258 h 681957"/>
              <a:gd name="connsiteX33" fmla="*/ 326967 w 2006138"/>
              <a:gd name="connsiteY33" fmla="*/ 304800 h 681957"/>
              <a:gd name="connsiteX34" fmla="*/ 155171 w 2006138"/>
              <a:gd name="connsiteY34" fmla="*/ 288174 h 681957"/>
              <a:gd name="connsiteX35" fmla="*/ 116378 w 2006138"/>
              <a:gd name="connsiteY35" fmla="*/ 277091 h 681957"/>
              <a:gd name="connsiteX36" fmla="*/ 72044 w 2006138"/>
              <a:gd name="connsiteY36" fmla="*/ 260465 h 681957"/>
              <a:gd name="connsiteX37" fmla="*/ 27709 w 2006138"/>
              <a:gd name="connsiteY37" fmla="*/ 210589 h 681957"/>
              <a:gd name="connsiteX38" fmla="*/ 22167 w 2006138"/>
              <a:gd name="connsiteY38" fmla="*/ 193964 h 681957"/>
              <a:gd name="connsiteX39" fmla="*/ 11084 w 2006138"/>
              <a:gd name="connsiteY39" fmla="*/ 149629 h 681957"/>
              <a:gd name="connsiteX40" fmla="*/ 0 w 2006138"/>
              <a:gd name="connsiteY40" fmla="*/ 116378 h 681957"/>
              <a:gd name="connsiteX41" fmla="*/ 16626 w 2006138"/>
              <a:gd name="connsiteY41" fmla="*/ 60960 h 681957"/>
              <a:gd name="connsiteX42" fmla="*/ 66502 w 2006138"/>
              <a:gd name="connsiteY42" fmla="*/ 38793 h 681957"/>
              <a:gd name="connsiteX43" fmla="*/ 83127 w 2006138"/>
              <a:gd name="connsiteY43" fmla="*/ 33251 h 681957"/>
              <a:gd name="connsiteX44" fmla="*/ 144087 w 2006138"/>
              <a:gd name="connsiteY44" fmla="*/ 5542 h 681957"/>
              <a:gd name="connsiteX45" fmla="*/ 232757 w 2006138"/>
              <a:gd name="connsiteY45" fmla="*/ 5542 h 681957"/>
              <a:gd name="connsiteX46" fmla="*/ 238298 w 2006138"/>
              <a:gd name="connsiteY46" fmla="*/ 0 h 68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6138" h="681957">
                <a:moveTo>
                  <a:pt x="1479666" y="659476"/>
                </a:moveTo>
                <a:cubicBezTo>
                  <a:pt x="1533237" y="666865"/>
                  <a:pt x="1586327" y="679928"/>
                  <a:pt x="1640378" y="681644"/>
                </a:cubicBezTo>
                <a:cubicBezTo>
                  <a:pt x="1703262" y="683640"/>
                  <a:pt x="1766090" y="675645"/>
                  <a:pt x="1828800" y="670560"/>
                </a:cubicBezTo>
                <a:cubicBezTo>
                  <a:pt x="1834623" y="670088"/>
                  <a:pt x="1839723" y="666285"/>
                  <a:pt x="1845426" y="665018"/>
                </a:cubicBezTo>
                <a:cubicBezTo>
                  <a:pt x="1856395" y="662580"/>
                  <a:pt x="1867659" y="661680"/>
                  <a:pt x="1878677" y="659476"/>
                </a:cubicBezTo>
                <a:cubicBezTo>
                  <a:pt x="1896069" y="655998"/>
                  <a:pt x="1901627" y="653673"/>
                  <a:pt x="1917469" y="648393"/>
                </a:cubicBezTo>
                <a:cubicBezTo>
                  <a:pt x="1923011" y="642851"/>
                  <a:pt x="1928074" y="636784"/>
                  <a:pt x="1934095" y="631767"/>
                </a:cubicBezTo>
                <a:cubicBezTo>
                  <a:pt x="1980389" y="593189"/>
                  <a:pt x="1918771" y="652633"/>
                  <a:pt x="1967346" y="604058"/>
                </a:cubicBezTo>
                <a:cubicBezTo>
                  <a:pt x="1985675" y="549066"/>
                  <a:pt x="1954924" y="633066"/>
                  <a:pt x="1989513" y="570807"/>
                </a:cubicBezTo>
                <a:cubicBezTo>
                  <a:pt x="1995648" y="559764"/>
                  <a:pt x="2002560" y="529703"/>
                  <a:pt x="2006138" y="515389"/>
                </a:cubicBezTo>
                <a:cubicBezTo>
                  <a:pt x="1999540" y="442795"/>
                  <a:pt x="2007049" y="473785"/>
                  <a:pt x="1989513" y="421178"/>
                </a:cubicBezTo>
                <a:lnTo>
                  <a:pt x="1983971" y="404553"/>
                </a:lnTo>
                <a:cubicBezTo>
                  <a:pt x="1982124" y="399011"/>
                  <a:pt x="1981669" y="392788"/>
                  <a:pt x="1978429" y="387927"/>
                </a:cubicBezTo>
                <a:cubicBezTo>
                  <a:pt x="1974735" y="382385"/>
                  <a:pt x="1971610" y="376419"/>
                  <a:pt x="1967346" y="371302"/>
                </a:cubicBezTo>
                <a:cubicBezTo>
                  <a:pt x="1955865" y="357524"/>
                  <a:pt x="1943231" y="348325"/>
                  <a:pt x="1928553" y="338051"/>
                </a:cubicBezTo>
                <a:cubicBezTo>
                  <a:pt x="1917640" y="330412"/>
                  <a:pt x="1907939" y="320097"/>
                  <a:pt x="1895302" y="315884"/>
                </a:cubicBezTo>
                <a:cubicBezTo>
                  <a:pt x="1889760" y="314037"/>
                  <a:pt x="1883902" y="312954"/>
                  <a:pt x="1878677" y="310342"/>
                </a:cubicBezTo>
                <a:cubicBezTo>
                  <a:pt x="1872720" y="307363"/>
                  <a:pt x="1868138" y="301963"/>
                  <a:pt x="1862051" y="299258"/>
                </a:cubicBezTo>
                <a:cubicBezTo>
                  <a:pt x="1838337" y="288718"/>
                  <a:pt x="1829207" y="289082"/>
                  <a:pt x="1806633" y="282633"/>
                </a:cubicBezTo>
                <a:cubicBezTo>
                  <a:pt x="1750941" y="266722"/>
                  <a:pt x="1837188" y="288887"/>
                  <a:pt x="1767840" y="271549"/>
                </a:cubicBezTo>
                <a:cubicBezTo>
                  <a:pt x="1762298" y="267854"/>
                  <a:pt x="1757337" y="263089"/>
                  <a:pt x="1751215" y="260465"/>
                </a:cubicBezTo>
                <a:cubicBezTo>
                  <a:pt x="1744214" y="257465"/>
                  <a:pt x="1736482" y="256576"/>
                  <a:pt x="1729047" y="254924"/>
                </a:cubicBezTo>
                <a:cubicBezTo>
                  <a:pt x="1693750" y="247081"/>
                  <a:pt x="1695045" y="248683"/>
                  <a:pt x="1651462" y="243840"/>
                </a:cubicBezTo>
                <a:cubicBezTo>
                  <a:pt x="1625600" y="245687"/>
                  <a:pt x="1599805" y="249382"/>
                  <a:pt x="1573877" y="249382"/>
                </a:cubicBezTo>
                <a:cubicBezTo>
                  <a:pt x="1562640" y="249382"/>
                  <a:pt x="1551863" y="243840"/>
                  <a:pt x="1540626" y="243840"/>
                </a:cubicBezTo>
                <a:cubicBezTo>
                  <a:pt x="1522061" y="243840"/>
                  <a:pt x="1503744" y="248352"/>
                  <a:pt x="1485207" y="249382"/>
                </a:cubicBezTo>
                <a:cubicBezTo>
                  <a:pt x="1437216" y="252048"/>
                  <a:pt x="1389149" y="253077"/>
                  <a:pt x="1341120" y="254924"/>
                </a:cubicBezTo>
                <a:cubicBezTo>
                  <a:pt x="1256237" y="267048"/>
                  <a:pt x="1322724" y="258872"/>
                  <a:pt x="1169324" y="266007"/>
                </a:cubicBezTo>
                <a:lnTo>
                  <a:pt x="1064029" y="271549"/>
                </a:lnTo>
                <a:cubicBezTo>
                  <a:pt x="1041831" y="272981"/>
                  <a:pt x="1019749" y="276103"/>
                  <a:pt x="997527" y="277091"/>
                </a:cubicBezTo>
                <a:cubicBezTo>
                  <a:pt x="936599" y="279799"/>
                  <a:pt x="875592" y="280333"/>
                  <a:pt x="814647" y="282633"/>
                </a:cubicBezTo>
                <a:cubicBezTo>
                  <a:pt x="777682" y="284028"/>
                  <a:pt x="740739" y="286002"/>
                  <a:pt x="703811" y="288174"/>
                </a:cubicBezTo>
                <a:cubicBezTo>
                  <a:pt x="630767" y="292470"/>
                  <a:pt x="608528" y="296424"/>
                  <a:pt x="532015" y="299258"/>
                </a:cubicBezTo>
                <a:cubicBezTo>
                  <a:pt x="463688" y="301789"/>
                  <a:pt x="395316" y="302953"/>
                  <a:pt x="326967" y="304800"/>
                </a:cubicBezTo>
                <a:cubicBezTo>
                  <a:pt x="292529" y="301930"/>
                  <a:pt x="205243" y="297277"/>
                  <a:pt x="155171" y="288174"/>
                </a:cubicBezTo>
                <a:cubicBezTo>
                  <a:pt x="131345" y="283842"/>
                  <a:pt x="137155" y="283027"/>
                  <a:pt x="116378" y="277091"/>
                </a:cubicBezTo>
                <a:cubicBezTo>
                  <a:pt x="99685" y="272322"/>
                  <a:pt x="86393" y="271944"/>
                  <a:pt x="72044" y="260465"/>
                </a:cubicBezTo>
                <a:cubicBezTo>
                  <a:pt x="59807" y="250675"/>
                  <a:pt x="36558" y="228286"/>
                  <a:pt x="27709" y="210589"/>
                </a:cubicBezTo>
                <a:cubicBezTo>
                  <a:pt x="25096" y="205364"/>
                  <a:pt x="23704" y="199600"/>
                  <a:pt x="22167" y="193964"/>
                </a:cubicBezTo>
                <a:cubicBezTo>
                  <a:pt x="18159" y="179268"/>
                  <a:pt x="15901" y="164080"/>
                  <a:pt x="11084" y="149629"/>
                </a:cubicBezTo>
                <a:lnTo>
                  <a:pt x="0" y="116378"/>
                </a:lnTo>
                <a:cubicBezTo>
                  <a:pt x="3489" y="91958"/>
                  <a:pt x="-177" y="77763"/>
                  <a:pt x="16626" y="60960"/>
                </a:cubicBezTo>
                <a:cubicBezTo>
                  <a:pt x="29801" y="47785"/>
                  <a:pt x="50035" y="44282"/>
                  <a:pt x="66502" y="38793"/>
                </a:cubicBezTo>
                <a:cubicBezTo>
                  <a:pt x="72044" y="36946"/>
                  <a:pt x="78267" y="36491"/>
                  <a:pt x="83127" y="33251"/>
                </a:cubicBezTo>
                <a:cubicBezTo>
                  <a:pt x="124215" y="5859"/>
                  <a:pt x="103316" y="13697"/>
                  <a:pt x="144087" y="5542"/>
                </a:cubicBezTo>
                <a:cubicBezTo>
                  <a:pt x="183405" y="15372"/>
                  <a:pt x="171602" y="14951"/>
                  <a:pt x="232757" y="5542"/>
                </a:cubicBezTo>
                <a:cubicBezTo>
                  <a:pt x="235339" y="5145"/>
                  <a:pt x="236451" y="1847"/>
                  <a:pt x="238298" y="0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74320" y="397764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345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20" name="TextBox 19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23" name="TextBox 2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  <a:endParaRPr lang="en-US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33" name="TextBox 32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6574536" y="2697480"/>
            <a:ext cx="2017222" cy="2516599"/>
          </a:xfrm>
          <a:custGeom>
            <a:avLst/>
            <a:gdLst>
              <a:gd name="connsiteX0" fmla="*/ 1230284 w 2017222"/>
              <a:gd name="connsiteY0" fmla="*/ 55418 h 2516599"/>
              <a:gd name="connsiteX1" fmla="*/ 1546167 w 2017222"/>
              <a:gd name="connsiteY1" fmla="*/ 22167 h 2516599"/>
              <a:gd name="connsiteX2" fmla="*/ 1584960 w 2017222"/>
              <a:gd name="connsiteY2" fmla="*/ 16626 h 2516599"/>
              <a:gd name="connsiteX3" fmla="*/ 1695796 w 2017222"/>
              <a:gd name="connsiteY3" fmla="*/ 0 h 2516599"/>
              <a:gd name="connsiteX4" fmla="*/ 1801091 w 2017222"/>
              <a:gd name="connsiteY4" fmla="*/ 5542 h 2516599"/>
              <a:gd name="connsiteX5" fmla="*/ 1823258 w 2017222"/>
              <a:gd name="connsiteY5" fmla="*/ 11084 h 2516599"/>
              <a:gd name="connsiteX6" fmla="*/ 1856509 w 2017222"/>
              <a:gd name="connsiteY6" fmla="*/ 16626 h 2516599"/>
              <a:gd name="connsiteX7" fmla="*/ 1873135 w 2017222"/>
              <a:gd name="connsiteY7" fmla="*/ 22167 h 2516599"/>
              <a:gd name="connsiteX8" fmla="*/ 1911927 w 2017222"/>
              <a:gd name="connsiteY8" fmla="*/ 33251 h 2516599"/>
              <a:gd name="connsiteX9" fmla="*/ 1950720 w 2017222"/>
              <a:gd name="connsiteY9" fmla="*/ 105295 h 2516599"/>
              <a:gd name="connsiteX10" fmla="*/ 1961804 w 2017222"/>
              <a:gd name="connsiteY10" fmla="*/ 121920 h 2516599"/>
              <a:gd name="connsiteX11" fmla="*/ 1989513 w 2017222"/>
              <a:gd name="connsiteY11" fmla="*/ 177338 h 2516599"/>
              <a:gd name="connsiteX12" fmla="*/ 2000596 w 2017222"/>
              <a:gd name="connsiteY12" fmla="*/ 210589 h 2516599"/>
              <a:gd name="connsiteX13" fmla="*/ 2006138 w 2017222"/>
              <a:gd name="connsiteY13" fmla="*/ 227215 h 2516599"/>
              <a:gd name="connsiteX14" fmla="*/ 2017222 w 2017222"/>
              <a:gd name="connsiteY14" fmla="*/ 266007 h 2516599"/>
              <a:gd name="connsiteX15" fmla="*/ 2011680 w 2017222"/>
              <a:gd name="connsiteY15" fmla="*/ 803564 h 2516599"/>
              <a:gd name="connsiteX16" fmla="*/ 2006138 w 2017222"/>
              <a:gd name="connsiteY16" fmla="*/ 836815 h 2516599"/>
              <a:gd name="connsiteX17" fmla="*/ 2000596 w 2017222"/>
              <a:gd name="connsiteY17" fmla="*/ 875607 h 2516599"/>
              <a:gd name="connsiteX18" fmla="*/ 1989513 w 2017222"/>
              <a:gd name="connsiteY18" fmla="*/ 936567 h 2516599"/>
              <a:gd name="connsiteX19" fmla="*/ 1978429 w 2017222"/>
              <a:gd name="connsiteY19" fmla="*/ 1102822 h 2516599"/>
              <a:gd name="connsiteX20" fmla="*/ 1972887 w 2017222"/>
              <a:gd name="connsiteY20" fmla="*/ 1124989 h 2516599"/>
              <a:gd name="connsiteX21" fmla="*/ 1961804 w 2017222"/>
              <a:gd name="connsiteY21" fmla="*/ 1197033 h 2516599"/>
              <a:gd name="connsiteX22" fmla="*/ 1950720 w 2017222"/>
              <a:gd name="connsiteY22" fmla="*/ 1280160 h 2516599"/>
              <a:gd name="connsiteX23" fmla="*/ 1934095 w 2017222"/>
              <a:gd name="connsiteY23" fmla="*/ 1385455 h 2516599"/>
              <a:gd name="connsiteX24" fmla="*/ 1928553 w 2017222"/>
              <a:gd name="connsiteY24" fmla="*/ 1407622 h 2516599"/>
              <a:gd name="connsiteX25" fmla="*/ 1917469 w 2017222"/>
              <a:gd name="connsiteY25" fmla="*/ 1429789 h 2516599"/>
              <a:gd name="connsiteX26" fmla="*/ 1895302 w 2017222"/>
              <a:gd name="connsiteY26" fmla="*/ 1468582 h 2516599"/>
              <a:gd name="connsiteX27" fmla="*/ 1889760 w 2017222"/>
              <a:gd name="connsiteY27" fmla="*/ 1490749 h 2516599"/>
              <a:gd name="connsiteX28" fmla="*/ 1817716 w 2017222"/>
              <a:gd name="connsiteY28" fmla="*/ 1551709 h 2516599"/>
              <a:gd name="connsiteX29" fmla="*/ 1801091 w 2017222"/>
              <a:gd name="connsiteY29" fmla="*/ 1562793 h 2516599"/>
              <a:gd name="connsiteX30" fmla="*/ 1767840 w 2017222"/>
              <a:gd name="connsiteY30" fmla="*/ 1573877 h 2516599"/>
              <a:gd name="connsiteX31" fmla="*/ 1751215 w 2017222"/>
              <a:gd name="connsiteY31" fmla="*/ 1584960 h 2516599"/>
              <a:gd name="connsiteX32" fmla="*/ 1706880 w 2017222"/>
              <a:gd name="connsiteY32" fmla="*/ 1601586 h 2516599"/>
              <a:gd name="connsiteX33" fmla="*/ 1657004 w 2017222"/>
              <a:gd name="connsiteY33" fmla="*/ 1618211 h 2516599"/>
              <a:gd name="connsiteX34" fmla="*/ 1590502 w 2017222"/>
              <a:gd name="connsiteY34" fmla="*/ 1629295 h 2516599"/>
              <a:gd name="connsiteX35" fmla="*/ 1557251 w 2017222"/>
              <a:gd name="connsiteY35" fmla="*/ 1634837 h 2516599"/>
              <a:gd name="connsiteX36" fmla="*/ 1390996 w 2017222"/>
              <a:gd name="connsiteY36" fmla="*/ 1629295 h 2516599"/>
              <a:gd name="connsiteX37" fmla="*/ 1302327 w 2017222"/>
              <a:gd name="connsiteY37" fmla="*/ 1623753 h 2516599"/>
              <a:gd name="connsiteX38" fmla="*/ 1086196 w 2017222"/>
              <a:gd name="connsiteY38" fmla="*/ 1618211 h 2516599"/>
              <a:gd name="connsiteX39" fmla="*/ 881149 w 2017222"/>
              <a:gd name="connsiteY39" fmla="*/ 1607127 h 2516599"/>
              <a:gd name="connsiteX40" fmla="*/ 687186 w 2017222"/>
              <a:gd name="connsiteY40" fmla="*/ 1612669 h 2516599"/>
              <a:gd name="connsiteX41" fmla="*/ 637309 w 2017222"/>
              <a:gd name="connsiteY41" fmla="*/ 1618211 h 2516599"/>
              <a:gd name="connsiteX42" fmla="*/ 609600 w 2017222"/>
              <a:gd name="connsiteY42" fmla="*/ 1623753 h 2516599"/>
              <a:gd name="connsiteX43" fmla="*/ 565266 w 2017222"/>
              <a:gd name="connsiteY43" fmla="*/ 1629295 h 2516599"/>
              <a:gd name="connsiteX44" fmla="*/ 520931 w 2017222"/>
              <a:gd name="connsiteY44" fmla="*/ 1640378 h 2516599"/>
              <a:gd name="connsiteX45" fmla="*/ 498764 w 2017222"/>
              <a:gd name="connsiteY45" fmla="*/ 1645920 h 2516599"/>
              <a:gd name="connsiteX46" fmla="*/ 476596 w 2017222"/>
              <a:gd name="connsiteY46" fmla="*/ 1651462 h 2516599"/>
              <a:gd name="connsiteX47" fmla="*/ 404553 w 2017222"/>
              <a:gd name="connsiteY47" fmla="*/ 1673629 h 2516599"/>
              <a:gd name="connsiteX48" fmla="*/ 387927 w 2017222"/>
              <a:gd name="connsiteY48" fmla="*/ 1679171 h 2516599"/>
              <a:gd name="connsiteX49" fmla="*/ 371302 w 2017222"/>
              <a:gd name="connsiteY49" fmla="*/ 1690255 h 2516599"/>
              <a:gd name="connsiteX50" fmla="*/ 310342 w 2017222"/>
              <a:gd name="connsiteY50" fmla="*/ 1701338 h 2516599"/>
              <a:gd name="connsiteX51" fmla="*/ 277091 w 2017222"/>
              <a:gd name="connsiteY51" fmla="*/ 1717964 h 2516599"/>
              <a:gd name="connsiteX52" fmla="*/ 260466 w 2017222"/>
              <a:gd name="connsiteY52" fmla="*/ 1723506 h 2516599"/>
              <a:gd name="connsiteX53" fmla="*/ 243840 w 2017222"/>
              <a:gd name="connsiteY53" fmla="*/ 1734589 h 2516599"/>
              <a:gd name="connsiteX54" fmla="*/ 205047 w 2017222"/>
              <a:gd name="connsiteY54" fmla="*/ 1745673 h 2516599"/>
              <a:gd name="connsiteX55" fmla="*/ 182880 w 2017222"/>
              <a:gd name="connsiteY55" fmla="*/ 1756757 h 2516599"/>
              <a:gd name="connsiteX56" fmla="*/ 166255 w 2017222"/>
              <a:gd name="connsiteY56" fmla="*/ 1762298 h 2516599"/>
              <a:gd name="connsiteX57" fmla="*/ 99753 w 2017222"/>
              <a:gd name="connsiteY57" fmla="*/ 1817717 h 2516599"/>
              <a:gd name="connsiteX58" fmla="*/ 88669 w 2017222"/>
              <a:gd name="connsiteY58" fmla="*/ 1834342 h 2516599"/>
              <a:gd name="connsiteX59" fmla="*/ 83127 w 2017222"/>
              <a:gd name="connsiteY59" fmla="*/ 1850967 h 2516599"/>
              <a:gd name="connsiteX60" fmla="*/ 60960 w 2017222"/>
              <a:gd name="connsiteY60" fmla="*/ 1873135 h 2516599"/>
              <a:gd name="connsiteX61" fmla="*/ 49876 w 2017222"/>
              <a:gd name="connsiteY61" fmla="*/ 1911927 h 2516599"/>
              <a:gd name="connsiteX62" fmla="*/ 38793 w 2017222"/>
              <a:gd name="connsiteY62" fmla="*/ 1934095 h 2516599"/>
              <a:gd name="connsiteX63" fmla="*/ 33251 w 2017222"/>
              <a:gd name="connsiteY63" fmla="*/ 1972887 h 2516599"/>
              <a:gd name="connsiteX64" fmla="*/ 27709 w 2017222"/>
              <a:gd name="connsiteY64" fmla="*/ 1995055 h 2516599"/>
              <a:gd name="connsiteX65" fmla="*/ 22167 w 2017222"/>
              <a:gd name="connsiteY65" fmla="*/ 2022764 h 2516599"/>
              <a:gd name="connsiteX66" fmla="*/ 16626 w 2017222"/>
              <a:gd name="connsiteY66" fmla="*/ 2061557 h 2516599"/>
              <a:gd name="connsiteX67" fmla="*/ 5542 w 2017222"/>
              <a:gd name="connsiteY67" fmla="*/ 2122517 h 2516599"/>
              <a:gd name="connsiteX68" fmla="*/ 0 w 2017222"/>
              <a:gd name="connsiteY68" fmla="*/ 2189018 h 2516599"/>
              <a:gd name="connsiteX69" fmla="*/ 5542 w 2017222"/>
              <a:gd name="connsiteY69" fmla="*/ 2216727 h 2516599"/>
              <a:gd name="connsiteX70" fmla="*/ 11084 w 2017222"/>
              <a:gd name="connsiteY70" fmla="*/ 2299855 h 2516599"/>
              <a:gd name="connsiteX71" fmla="*/ 16626 w 2017222"/>
              <a:gd name="connsiteY71" fmla="*/ 2322022 h 2516599"/>
              <a:gd name="connsiteX72" fmla="*/ 33251 w 2017222"/>
              <a:gd name="connsiteY72" fmla="*/ 2394066 h 2516599"/>
              <a:gd name="connsiteX73" fmla="*/ 44335 w 2017222"/>
              <a:gd name="connsiteY73" fmla="*/ 2410691 h 2516599"/>
              <a:gd name="connsiteX74" fmla="*/ 60960 w 2017222"/>
              <a:gd name="connsiteY74" fmla="*/ 2421775 h 2516599"/>
              <a:gd name="connsiteX75" fmla="*/ 105295 w 2017222"/>
              <a:gd name="connsiteY75" fmla="*/ 2460567 h 2516599"/>
              <a:gd name="connsiteX76" fmla="*/ 138546 w 2017222"/>
              <a:gd name="connsiteY76" fmla="*/ 2482735 h 2516599"/>
              <a:gd name="connsiteX77" fmla="*/ 160713 w 2017222"/>
              <a:gd name="connsiteY77" fmla="*/ 2488277 h 2516599"/>
              <a:gd name="connsiteX78" fmla="*/ 182880 w 2017222"/>
              <a:gd name="connsiteY78" fmla="*/ 2499360 h 2516599"/>
              <a:gd name="connsiteX79" fmla="*/ 210589 w 2017222"/>
              <a:gd name="connsiteY79" fmla="*/ 2504902 h 2516599"/>
              <a:gd name="connsiteX80" fmla="*/ 238298 w 2017222"/>
              <a:gd name="connsiteY80" fmla="*/ 2515986 h 2516599"/>
              <a:gd name="connsiteX81" fmla="*/ 271549 w 2017222"/>
              <a:gd name="connsiteY81" fmla="*/ 2515986 h 2516599"/>
              <a:gd name="connsiteX82" fmla="*/ 321426 w 2017222"/>
              <a:gd name="connsiteY82" fmla="*/ 2515986 h 25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17222" h="2516599">
                <a:moveTo>
                  <a:pt x="1230284" y="55418"/>
                </a:moveTo>
                <a:cubicBezTo>
                  <a:pt x="1335578" y="44334"/>
                  <a:pt x="1441355" y="37138"/>
                  <a:pt x="1546167" y="22167"/>
                </a:cubicBezTo>
                <a:lnTo>
                  <a:pt x="1584960" y="16626"/>
                </a:lnTo>
                <a:cubicBezTo>
                  <a:pt x="1685554" y="3505"/>
                  <a:pt x="1643615" y="13046"/>
                  <a:pt x="1695796" y="0"/>
                </a:cubicBezTo>
                <a:cubicBezTo>
                  <a:pt x="1730894" y="1847"/>
                  <a:pt x="1766076" y="2497"/>
                  <a:pt x="1801091" y="5542"/>
                </a:cubicBezTo>
                <a:cubicBezTo>
                  <a:pt x="1808679" y="6202"/>
                  <a:pt x="1815789" y="9590"/>
                  <a:pt x="1823258" y="11084"/>
                </a:cubicBezTo>
                <a:cubicBezTo>
                  <a:pt x="1834276" y="13288"/>
                  <a:pt x="1845540" y="14189"/>
                  <a:pt x="1856509" y="16626"/>
                </a:cubicBezTo>
                <a:cubicBezTo>
                  <a:pt x="1862212" y="17893"/>
                  <a:pt x="1867518" y="20562"/>
                  <a:pt x="1873135" y="22167"/>
                </a:cubicBezTo>
                <a:cubicBezTo>
                  <a:pt x="1921810" y="36073"/>
                  <a:pt x="1872092" y="19972"/>
                  <a:pt x="1911927" y="33251"/>
                </a:cubicBezTo>
                <a:cubicBezTo>
                  <a:pt x="1938427" y="73001"/>
                  <a:pt x="1907754" y="25502"/>
                  <a:pt x="1950720" y="105295"/>
                </a:cubicBezTo>
                <a:cubicBezTo>
                  <a:pt x="1953878" y="111159"/>
                  <a:pt x="1958646" y="116056"/>
                  <a:pt x="1961804" y="121920"/>
                </a:cubicBezTo>
                <a:cubicBezTo>
                  <a:pt x="1971596" y="140104"/>
                  <a:pt x="1981235" y="158416"/>
                  <a:pt x="1989513" y="177338"/>
                </a:cubicBezTo>
                <a:cubicBezTo>
                  <a:pt x="1994196" y="188042"/>
                  <a:pt x="1996902" y="199505"/>
                  <a:pt x="2000596" y="210589"/>
                </a:cubicBezTo>
                <a:cubicBezTo>
                  <a:pt x="2002443" y="216131"/>
                  <a:pt x="2004721" y="221548"/>
                  <a:pt x="2006138" y="227215"/>
                </a:cubicBezTo>
                <a:cubicBezTo>
                  <a:pt x="2013097" y="255049"/>
                  <a:pt x="2009271" y="242156"/>
                  <a:pt x="2017222" y="266007"/>
                </a:cubicBezTo>
                <a:cubicBezTo>
                  <a:pt x="2015375" y="445193"/>
                  <a:pt x="2015159" y="624403"/>
                  <a:pt x="2011680" y="803564"/>
                </a:cubicBezTo>
                <a:cubicBezTo>
                  <a:pt x="2011462" y="814798"/>
                  <a:pt x="2007847" y="825709"/>
                  <a:pt x="2006138" y="836815"/>
                </a:cubicBezTo>
                <a:cubicBezTo>
                  <a:pt x="2004152" y="849725"/>
                  <a:pt x="2002932" y="862756"/>
                  <a:pt x="2000596" y="875607"/>
                </a:cubicBezTo>
                <a:cubicBezTo>
                  <a:pt x="1983178" y="971414"/>
                  <a:pt x="2011069" y="785681"/>
                  <a:pt x="1989513" y="936567"/>
                </a:cubicBezTo>
                <a:cubicBezTo>
                  <a:pt x="1987285" y="981130"/>
                  <a:pt x="1985524" y="1053162"/>
                  <a:pt x="1978429" y="1102822"/>
                </a:cubicBezTo>
                <a:cubicBezTo>
                  <a:pt x="1977352" y="1110362"/>
                  <a:pt x="1974381" y="1117520"/>
                  <a:pt x="1972887" y="1124989"/>
                </a:cubicBezTo>
                <a:cubicBezTo>
                  <a:pt x="1970190" y="1138475"/>
                  <a:pt x="1963133" y="1185071"/>
                  <a:pt x="1961804" y="1197033"/>
                </a:cubicBezTo>
                <a:cubicBezTo>
                  <a:pt x="1953080" y="1275548"/>
                  <a:pt x="1962141" y="1234477"/>
                  <a:pt x="1950720" y="1280160"/>
                </a:cubicBezTo>
                <a:cubicBezTo>
                  <a:pt x="1945650" y="1325793"/>
                  <a:pt x="1945584" y="1339499"/>
                  <a:pt x="1934095" y="1385455"/>
                </a:cubicBezTo>
                <a:cubicBezTo>
                  <a:pt x="1932248" y="1392844"/>
                  <a:pt x="1931227" y="1400491"/>
                  <a:pt x="1928553" y="1407622"/>
                </a:cubicBezTo>
                <a:cubicBezTo>
                  <a:pt x="1925652" y="1415357"/>
                  <a:pt x="1921568" y="1422616"/>
                  <a:pt x="1917469" y="1429789"/>
                </a:cubicBezTo>
                <a:cubicBezTo>
                  <a:pt x="1905779" y="1450247"/>
                  <a:pt x="1904434" y="1444231"/>
                  <a:pt x="1895302" y="1468582"/>
                </a:cubicBezTo>
                <a:cubicBezTo>
                  <a:pt x="1892628" y="1475713"/>
                  <a:pt x="1894240" y="1484589"/>
                  <a:pt x="1889760" y="1490749"/>
                </a:cubicBezTo>
                <a:cubicBezTo>
                  <a:pt x="1867070" y="1521947"/>
                  <a:pt x="1847592" y="1531792"/>
                  <a:pt x="1817716" y="1551709"/>
                </a:cubicBezTo>
                <a:cubicBezTo>
                  <a:pt x="1812174" y="1555404"/>
                  <a:pt x="1807410" y="1560687"/>
                  <a:pt x="1801091" y="1562793"/>
                </a:cubicBezTo>
                <a:cubicBezTo>
                  <a:pt x="1790007" y="1566488"/>
                  <a:pt x="1777561" y="1567396"/>
                  <a:pt x="1767840" y="1573877"/>
                </a:cubicBezTo>
                <a:cubicBezTo>
                  <a:pt x="1762298" y="1577571"/>
                  <a:pt x="1757172" y="1581981"/>
                  <a:pt x="1751215" y="1584960"/>
                </a:cubicBezTo>
                <a:cubicBezTo>
                  <a:pt x="1729794" y="1595671"/>
                  <a:pt x="1726066" y="1594392"/>
                  <a:pt x="1706880" y="1601586"/>
                </a:cubicBezTo>
                <a:cubicBezTo>
                  <a:pt x="1681318" y="1611172"/>
                  <a:pt x="1681764" y="1613568"/>
                  <a:pt x="1657004" y="1618211"/>
                </a:cubicBezTo>
                <a:cubicBezTo>
                  <a:pt x="1634916" y="1622353"/>
                  <a:pt x="1612669" y="1625600"/>
                  <a:pt x="1590502" y="1629295"/>
                </a:cubicBezTo>
                <a:lnTo>
                  <a:pt x="1557251" y="1634837"/>
                </a:lnTo>
                <a:lnTo>
                  <a:pt x="1390996" y="1629295"/>
                </a:lnTo>
                <a:cubicBezTo>
                  <a:pt x="1361410" y="1628009"/>
                  <a:pt x="1331921" y="1624829"/>
                  <a:pt x="1302327" y="1623753"/>
                </a:cubicBezTo>
                <a:cubicBezTo>
                  <a:pt x="1230307" y="1621134"/>
                  <a:pt x="1158240" y="1620058"/>
                  <a:pt x="1086196" y="1618211"/>
                </a:cubicBezTo>
                <a:lnTo>
                  <a:pt x="881149" y="1607127"/>
                </a:lnTo>
                <a:cubicBezTo>
                  <a:pt x="816468" y="1607127"/>
                  <a:pt x="751840" y="1610822"/>
                  <a:pt x="687186" y="1612669"/>
                </a:cubicBezTo>
                <a:cubicBezTo>
                  <a:pt x="670560" y="1614516"/>
                  <a:pt x="653869" y="1615845"/>
                  <a:pt x="637309" y="1618211"/>
                </a:cubicBezTo>
                <a:cubicBezTo>
                  <a:pt x="627984" y="1619543"/>
                  <a:pt x="618910" y="1622321"/>
                  <a:pt x="609600" y="1623753"/>
                </a:cubicBezTo>
                <a:cubicBezTo>
                  <a:pt x="594880" y="1626018"/>
                  <a:pt x="579904" y="1626550"/>
                  <a:pt x="565266" y="1629295"/>
                </a:cubicBezTo>
                <a:cubicBezTo>
                  <a:pt x="550294" y="1632102"/>
                  <a:pt x="535709" y="1636684"/>
                  <a:pt x="520931" y="1640378"/>
                </a:cubicBezTo>
                <a:lnTo>
                  <a:pt x="498764" y="1645920"/>
                </a:lnTo>
                <a:cubicBezTo>
                  <a:pt x="491375" y="1647767"/>
                  <a:pt x="483920" y="1649369"/>
                  <a:pt x="476596" y="1651462"/>
                </a:cubicBezTo>
                <a:cubicBezTo>
                  <a:pt x="426578" y="1665754"/>
                  <a:pt x="450556" y="1658295"/>
                  <a:pt x="404553" y="1673629"/>
                </a:cubicBezTo>
                <a:lnTo>
                  <a:pt x="387927" y="1679171"/>
                </a:lnTo>
                <a:cubicBezTo>
                  <a:pt x="382385" y="1682866"/>
                  <a:pt x="377538" y="1687916"/>
                  <a:pt x="371302" y="1690255"/>
                </a:cubicBezTo>
                <a:cubicBezTo>
                  <a:pt x="365101" y="1692581"/>
                  <a:pt x="314083" y="1700715"/>
                  <a:pt x="310342" y="1701338"/>
                </a:cubicBezTo>
                <a:cubicBezTo>
                  <a:pt x="268555" y="1715267"/>
                  <a:pt x="320060" y="1696478"/>
                  <a:pt x="277091" y="1717964"/>
                </a:cubicBezTo>
                <a:cubicBezTo>
                  <a:pt x="271866" y="1720577"/>
                  <a:pt x="265691" y="1720894"/>
                  <a:pt x="260466" y="1723506"/>
                </a:cubicBezTo>
                <a:cubicBezTo>
                  <a:pt x="254509" y="1726485"/>
                  <a:pt x="249797" y="1731610"/>
                  <a:pt x="243840" y="1734589"/>
                </a:cubicBezTo>
                <a:cubicBezTo>
                  <a:pt x="235887" y="1738565"/>
                  <a:pt x="212152" y="1743897"/>
                  <a:pt x="205047" y="1745673"/>
                </a:cubicBezTo>
                <a:cubicBezTo>
                  <a:pt x="197658" y="1749368"/>
                  <a:pt x="190473" y="1753503"/>
                  <a:pt x="182880" y="1756757"/>
                </a:cubicBezTo>
                <a:cubicBezTo>
                  <a:pt x="177511" y="1759058"/>
                  <a:pt x="171361" y="1759461"/>
                  <a:pt x="166255" y="1762298"/>
                </a:cubicBezTo>
                <a:cubicBezTo>
                  <a:pt x="144606" y="1774325"/>
                  <a:pt x="113425" y="1797210"/>
                  <a:pt x="99753" y="1817717"/>
                </a:cubicBezTo>
                <a:cubicBezTo>
                  <a:pt x="96058" y="1823259"/>
                  <a:pt x="91648" y="1828385"/>
                  <a:pt x="88669" y="1834342"/>
                </a:cubicBezTo>
                <a:cubicBezTo>
                  <a:pt x="86056" y="1839567"/>
                  <a:pt x="86522" y="1846214"/>
                  <a:pt x="83127" y="1850967"/>
                </a:cubicBezTo>
                <a:cubicBezTo>
                  <a:pt x="77053" y="1859470"/>
                  <a:pt x="68349" y="1865746"/>
                  <a:pt x="60960" y="1873135"/>
                </a:cubicBezTo>
                <a:cubicBezTo>
                  <a:pt x="58147" y="1884387"/>
                  <a:pt x="54647" y="1900794"/>
                  <a:pt x="49876" y="1911927"/>
                </a:cubicBezTo>
                <a:cubicBezTo>
                  <a:pt x="46622" y="1919520"/>
                  <a:pt x="42487" y="1926706"/>
                  <a:pt x="38793" y="1934095"/>
                </a:cubicBezTo>
                <a:cubicBezTo>
                  <a:pt x="36946" y="1947026"/>
                  <a:pt x="35588" y="1960036"/>
                  <a:pt x="33251" y="1972887"/>
                </a:cubicBezTo>
                <a:cubicBezTo>
                  <a:pt x="31888" y="1980381"/>
                  <a:pt x="29361" y="1987620"/>
                  <a:pt x="27709" y="1995055"/>
                </a:cubicBezTo>
                <a:cubicBezTo>
                  <a:pt x="25666" y="2004250"/>
                  <a:pt x="23715" y="2013473"/>
                  <a:pt x="22167" y="2022764"/>
                </a:cubicBezTo>
                <a:cubicBezTo>
                  <a:pt x="20020" y="2035649"/>
                  <a:pt x="18612" y="2048647"/>
                  <a:pt x="16626" y="2061557"/>
                </a:cubicBezTo>
                <a:cubicBezTo>
                  <a:pt x="11902" y="2092267"/>
                  <a:pt x="11304" y="2093707"/>
                  <a:pt x="5542" y="2122517"/>
                </a:cubicBezTo>
                <a:cubicBezTo>
                  <a:pt x="3695" y="2144684"/>
                  <a:pt x="0" y="2166774"/>
                  <a:pt x="0" y="2189018"/>
                </a:cubicBezTo>
                <a:cubicBezTo>
                  <a:pt x="0" y="2198437"/>
                  <a:pt x="4605" y="2207354"/>
                  <a:pt x="5542" y="2216727"/>
                </a:cubicBezTo>
                <a:cubicBezTo>
                  <a:pt x="8305" y="2244360"/>
                  <a:pt x="8177" y="2272237"/>
                  <a:pt x="11084" y="2299855"/>
                </a:cubicBezTo>
                <a:cubicBezTo>
                  <a:pt x="11881" y="2307430"/>
                  <a:pt x="15264" y="2314528"/>
                  <a:pt x="16626" y="2322022"/>
                </a:cubicBezTo>
                <a:cubicBezTo>
                  <a:pt x="20139" y="2341346"/>
                  <a:pt x="21328" y="2376182"/>
                  <a:pt x="33251" y="2394066"/>
                </a:cubicBezTo>
                <a:cubicBezTo>
                  <a:pt x="36946" y="2399608"/>
                  <a:pt x="39625" y="2405981"/>
                  <a:pt x="44335" y="2410691"/>
                </a:cubicBezTo>
                <a:cubicBezTo>
                  <a:pt x="49045" y="2415401"/>
                  <a:pt x="55418" y="2418080"/>
                  <a:pt x="60960" y="2421775"/>
                </a:cubicBezTo>
                <a:cubicBezTo>
                  <a:pt x="79434" y="2449484"/>
                  <a:pt x="66501" y="2434704"/>
                  <a:pt x="105295" y="2460567"/>
                </a:cubicBezTo>
                <a:cubicBezTo>
                  <a:pt x="105297" y="2460568"/>
                  <a:pt x="138544" y="2482734"/>
                  <a:pt x="138546" y="2482735"/>
                </a:cubicBezTo>
                <a:cubicBezTo>
                  <a:pt x="145935" y="2484582"/>
                  <a:pt x="153582" y="2485603"/>
                  <a:pt x="160713" y="2488277"/>
                </a:cubicBezTo>
                <a:cubicBezTo>
                  <a:pt x="168448" y="2491178"/>
                  <a:pt x="175043" y="2496748"/>
                  <a:pt x="182880" y="2499360"/>
                </a:cubicBezTo>
                <a:cubicBezTo>
                  <a:pt x="191816" y="2502339"/>
                  <a:pt x="201567" y="2502195"/>
                  <a:pt x="210589" y="2504902"/>
                </a:cubicBezTo>
                <a:cubicBezTo>
                  <a:pt x="220117" y="2507761"/>
                  <a:pt x="229062" y="2512291"/>
                  <a:pt x="238298" y="2515986"/>
                </a:cubicBezTo>
                <a:cubicBezTo>
                  <a:pt x="273767" y="2504163"/>
                  <a:pt x="236081" y="2513030"/>
                  <a:pt x="271549" y="2515986"/>
                </a:cubicBezTo>
                <a:cubicBezTo>
                  <a:pt x="288117" y="2517367"/>
                  <a:pt x="304800" y="2515986"/>
                  <a:pt x="321426" y="2515986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sp>
        <p:nvSpPr>
          <p:cNvPr id="9" name="Freeform 8"/>
          <p:cNvSpPr/>
          <p:nvPr/>
        </p:nvSpPr>
        <p:spPr bwMode="auto">
          <a:xfrm>
            <a:off x="6345936" y="3813048"/>
            <a:ext cx="1917469" cy="2179885"/>
          </a:xfrm>
          <a:custGeom>
            <a:avLst/>
            <a:gdLst>
              <a:gd name="connsiteX0" fmla="*/ 1457498 w 1917469"/>
              <a:gd name="connsiteY0" fmla="*/ 33251 h 2179885"/>
              <a:gd name="connsiteX1" fmla="*/ 1618211 w 1917469"/>
              <a:gd name="connsiteY1" fmla="*/ 11083 h 2179885"/>
              <a:gd name="connsiteX2" fmla="*/ 1778923 w 1917469"/>
              <a:gd name="connsiteY2" fmla="*/ 0 h 2179885"/>
              <a:gd name="connsiteX3" fmla="*/ 1812174 w 1917469"/>
              <a:gd name="connsiteY3" fmla="*/ 11083 h 2179885"/>
              <a:gd name="connsiteX4" fmla="*/ 1850967 w 1917469"/>
              <a:gd name="connsiteY4" fmla="*/ 27709 h 2179885"/>
              <a:gd name="connsiteX5" fmla="*/ 1878676 w 1917469"/>
              <a:gd name="connsiteY5" fmla="*/ 60960 h 2179885"/>
              <a:gd name="connsiteX6" fmla="*/ 1884218 w 1917469"/>
              <a:gd name="connsiteY6" fmla="*/ 77585 h 2179885"/>
              <a:gd name="connsiteX7" fmla="*/ 1906385 w 1917469"/>
              <a:gd name="connsiteY7" fmla="*/ 110836 h 2179885"/>
              <a:gd name="connsiteX8" fmla="*/ 1917469 w 1917469"/>
              <a:gd name="connsiteY8" fmla="*/ 149629 h 2179885"/>
              <a:gd name="connsiteX9" fmla="*/ 1906385 w 1917469"/>
              <a:gd name="connsiteY9" fmla="*/ 221672 h 2179885"/>
              <a:gd name="connsiteX10" fmla="*/ 1878676 w 1917469"/>
              <a:gd name="connsiteY10" fmla="*/ 249381 h 2179885"/>
              <a:gd name="connsiteX11" fmla="*/ 1812174 w 1917469"/>
              <a:gd name="connsiteY11" fmla="*/ 304800 h 2179885"/>
              <a:gd name="connsiteX12" fmla="*/ 1795549 w 1917469"/>
              <a:gd name="connsiteY12" fmla="*/ 315883 h 2179885"/>
              <a:gd name="connsiteX13" fmla="*/ 1778923 w 1917469"/>
              <a:gd name="connsiteY13" fmla="*/ 321425 h 2179885"/>
              <a:gd name="connsiteX14" fmla="*/ 1723505 w 1917469"/>
              <a:gd name="connsiteY14" fmla="*/ 343592 h 2179885"/>
              <a:gd name="connsiteX15" fmla="*/ 1701338 w 1917469"/>
              <a:gd name="connsiteY15" fmla="*/ 349134 h 2179885"/>
              <a:gd name="connsiteX16" fmla="*/ 1645920 w 1917469"/>
              <a:gd name="connsiteY16" fmla="*/ 360218 h 2179885"/>
              <a:gd name="connsiteX17" fmla="*/ 1596043 w 1917469"/>
              <a:gd name="connsiteY17" fmla="*/ 371301 h 2179885"/>
              <a:gd name="connsiteX18" fmla="*/ 1579418 w 1917469"/>
              <a:gd name="connsiteY18" fmla="*/ 382385 h 2179885"/>
              <a:gd name="connsiteX19" fmla="*/ 1562792 w 1917469"/>
              <a:gd name="connsiteY19" fmla="*/ 387927 h 2179885"/>
              <a:gd name="connsiteX20" fmla="*/ 1485207 w 1917469"/>
              <a:gd name="connsiteY20" fmla="*/ 399011 h 2179885"/>
              <a:gd name="connsiteX21" fmla="*/ 1446414 w 1917469"/>
              <a:gd name="connsiteY21" fmla="*/ 404552 h 2179885"/>
              <a:gd name="connsiteX22" fmla="*/ 1413163 w 1917469"/>
              <a:gd name="connsiteY22" fmla="*/ 410094 h 2179885"/>
              <a:gd name="connsiteX23" fmla="*/ 1368829 w 1917469"/>
              <a:gd name="connsiteY23" fmla="*/ 415636 h 2179885"/>
              <a:gd name="connsiteX24" fmla="*/ 1296785 w 1917469"/>
              <a:gd name="connsiteY24" fmla="*/ 426720 h 2179885"/>
              <a:gd name="connsiteX25" fmla="*/ 980902 w 1917469"/>
              <a:gd name="connsiteY25" fmla="*/ 415636 h 2179885"/>
              <a:gd name="connsiteX26" fmla="*/ 692727 w 1917469"/>
              <a:gd name="connsiteY26" fmla="*/ 421178 h 2179885"/>
              <a:gd name="connsiteX27" fmla="*/ 631767 w 1917469"/>
              <a:gd name="connsiteY27" fmla="*/ 426720 h 2179885"/>
              <a:gd name="connsiteX28" fmla="*/ 570807 w 1917469"/>
              <a:gd name="connsiteY28" fmla="*/ 437803 h 2179885"/>
              <a:gd name="connsiteX29" fmla="*/ 504305 w 1917469"/>
              <a:gd name="connsiteY29" fmla="*/ 448887 h 2179885"/>
              <a:gd name="connsiteX30" fmla="*/ 454429 w 1917469"/>
              <a:gd name="connsiteY30" fmla="*/ 459971 h 2179885"/>
              <a:gd name="connsiteX31" fmla="*/ 393469 w 1917469"/>
              <a:gd name="connsiteY31" fmla="*/ 471054 h 2179885"/>
              <a:gd name="connsiteX32" fmla="*/ 354676 w 1917469"/>
              <a:gd name="connsiteY32" fmla="*/ 482138 h 2179885"/>
              <a:gd name="connsiteX33" fmla="*/ 321425 w 1917469"/>
              <a:gd name="connsiteY33" fmla="*/ 504305 h 2179885"/>
              <a:gd name="connsiteX34" fmla="*/ 249382 w 1917469"/>
              <a:gd name="connsiteY34" fmla="*/ 554181 h 2179885"/>
              <a:gd name="connsiteX35" fmla="*/ 199505 w 1917469"/>
              <a:gd name="connsiteY35" fmla="*/ 604058 h 2179885"/>
              <a:gd name="connsiteX36" fmla="*/ 188422 w 1917469"/>
              <a:gd name="connsiteY36" fmla="*/ 620683 h 2179885"/>
              <a:gd name="connsiteX37" fmla="*/ 149629 w 1917469"/>
              <a:gd name="connsiteY37" fmla="*/ 653934 h 2179885"/>
              <a:gd name="connsiteX38" fmla="*/ 110836 w 1917469"/>
              <a:gd name="connsiteY38" fmla="*/ 709352 h 2179885"/>
              <a:gd name="connsiteX39" fmla="*/ 99752 w 1917469"/>
              <a:gd name="connsiteY39" fmla="*/ 725978 h 2179885"/>
              <a:gd name="connsiteX40" fmla="*/ 94211 w 1917469"/>
              <a:gd name="connsiteY40" fmla="*/ 742603 h 2179885"/>
              <a:gd name="connsiteX41" fmla="*/ 88669 w 1917469"/>
              <a:gd name="connsiteY41" fmla="*/ 764771 h 2179885"/>
              <a:gd name="connsiteX42" fmla="*/ 77585 w 1917469"/>
              <a:gd name="connsiteY42" fmla="*/ 781396 h 2179885"/>
              <a:gd name="connsiteX43" fmla="*/ 66502 w 1917469"/>
              <a:gd name="connsiteY43" fmla="*/ 820189 h 2179885"/>
              <a:gd name="connsiteX44" fmla="*/ 49876 w 1917469"/>
              <a:gd name="connsiteY44" fmla="*/ 864523 h 2179885"/>
              <a:gd name="connsiteX45" fmla="*/ 38792 w 1917469"/>
              <a:gd name="connsiteY45" fmla="*/ 925483 h 2179885"/>
              <a:gd name="connsiteX46" fmla="*/ 27709 w 1917469"/>
              <a:gd name="connsiteY46" fmla="*/ 975360 h 2179885"/>
              <a:gd name="connsiteX47" fmla="*/ 22167 w 1917469"/>
              <a:gd name="connsiteY47" fmla="*/ 1019694 h 2179885"/>
              <a:gd name="connsiteX48" fmla="*/ 22167 w 1917469"/>
              <a:gd name="connsiteY48" fmla="*/ 1080654 h 2179885"/>
              <a:gd name="connsiteX49" fmla="*/ 11083 w 1917469"/>
              <a:gd name="connsiteY49" fmla="*/ 1208116 h 2179885"/>
              <a:gd name="connsiteX50" fmla="*/ 0 w 1917469"/>
              <a:gd name="connsiteY50" fmla="*/ 1429789 h 2179885"/>
              <a:gd name="connsiteX51" fmla="*/ 11083 w 1917469"/>
              <a:gd name="connsiteY51" fmla="*/ 1507374 h 2179885"/>
              <a:gd name="connsiteX52" fmla="*/ 16625 w 1917469"/>
              <a:gd name="connsiteY52" fmla="*/ 1557251 h 2179885"/>
              <a:gd name="connsiteX53" fmla="*/ 22167 w 1917469"/>
              <a:gd name="connsiteY53" fmla="*/ 1612669 h 2179885"/>
              <a:gd name="connsiteX54" fmla="*/ 33251 w 1917469"/>
              <a:gd name="connsiteY54" fmla="*/ 1668087 h 2179885"/>
              <a:gd name="connsiteX55" fmla="*/ 38792 w 1917469"/>
              <a:gd name="connsiteY55" fmla="*/ 1712421 h 2179885"/>
              <a:gd name="connsiteX56" fmla="*/ 44334 w 1917469"/>
              <a:gd name="connsiteY56" fmla="*/ 1762298 h 2179885"/>
              <a:gd name="connsiteX57" fmla="*/ 49876 w 1917469"/>
              <a:gd name="connsiteY57" fmla="*/ 1790007 h 2179885"/>
              <a:gd name="connsiteX58" fmla="*/ 60960 w 1917469"/>
              <a:gd name="connsiteY58" fmla="*/ 1862051 h 2179885"/>
              <a:gd name="connsiteX59" fmla="*/ 66502 w 1917469"/>
              <a:gd name="connsiteY59" fmla="*/ 1878676 h 2179885"/>
              <a:gd name="connsiteX60" fmla="*/ 77585 w 1917469"/>
              <a:gd name="connsiteY60" fmla="*/ 1934094 h 2179885"/>
              <a:gd name="connsiteX61" fmla="*/ 99752 w 1917469"/>
              <a:gd name="connsiteY61" fmla="*/ 2006138 h 2179885"/>
              <a:gd name="connsiteX62" fmla="*/ 105294 w 1917469"/>
              <a:gd name="connsiteY62" fmla="*/ 2033847 h 2179885"/>
              <a:gd name="connsiteX63" fmla="*/ 121920 w 1917469"/>
              <a:gd name="connsiteY63" fmla="*/ 2056014 h 2179885"/>
              <a:gd name="connsiteX64" fmla="*/ 144087 w 1917469"/>
              <a:gd name="connsiteY64" fmla="*/ 2089265 h 2179885"/>
              <a:gd name="connsiteX65" fmla="*/ 210589 w 1917469"/>
              <a:gd name="connsiteY65" fmla="*/ 2122516 h 2179885"/>
              <a:gd name="connsiteX66" fmla="*/ 266007 w 1917469"/>
              <a:gd name="connsiteY66" fmla="*/ 2144683 h 2179885"/>
              <a:gd name="connsiteX67" fmla="*/ 310342 w 1917469"/>
              <a:gd name="connsiteY67" fmla="*/ 2155767 h 2179885"/>
              <a:gd name="connsiteX68" fmla="*/ 365760 w 1917469"/>
              <a:gd name="connsiteY68" fmla="*/ 2166851 h 2179885"/>
              <a:gd name="connsiteX69" fmla="*/ 443345 w 1917469"/>
              <a:gd name="connsiteY69" fmla="*/ 2172392 h 2179885"/>
              <a:gd name="connsiteX70" fmla="*/ 526472 w 1917469"/>
              <a:gd name="connsiteY70" fmla="*/ 2177934 h 21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917469" h="2179885">
                <a:moveTo>
                  <a:pt x="1457498" y="33251"/>
                </a:moveTo>
                <a:cubicBezTo>
                  <a:pt x="1511069" y="25862"/>
                  <a:pt x="1564420" y="16648"/>
                  <a:pt x="1618211" y="11083"/>
                </a:cubicBezTo>
                <a:cubicBezTo>
                  <a:pt x="1671624" y="5558"/>
                  <a:pt x="1725225" y="0"/>
                  <a:pt x="1778923" y="0"/>
                </a:cubicBezTo>
                <a:cubicBezTo>
                  <a:pt x="1790606" y="0"/>
                  <a:pt x="1801090" y="7389"/>
                  <a:pt x="1812174" y="11083"/>
                </a:cubicBezTo>
                <a:cubicBezTo>
                  <a:pt x="1825742" y="15606"/>
                  <a:pt x="1838982" y="19148"/>
                  <a:pt x="1850967" y="27709"/>
                </a:cubicBezTo>
                <a:cubicBezTo>
                  <a:pt x="1860500" y="34518"/>
                  <a:pt x="1873275" y="50158"/>
                  <a:pt x="1878676" y="60960"/>
                </a:cubicBezTo>
                <a:cubicBezTo>
                  <a:pt x="1881288" y="66185"/>
                  <a:pt x="1881381" y="72479"/>
                  <a:pt x="1884218" y="77585"/>
                </a:cubicBezTo>
                <a:cubicBezTo>
                  <a:pt x="1890687" y="89230"/>
                  <a:pt x="1902172" y="98199"/>
                  <a:pt x="1906385" y="110836"/>
                </a:cubicBezTo>
                <a:cubicBezTo>
                  <a:pt x="1914336" y="134687"/>
                  <a:pt x="1910510" y="121794"/>
                  <a:pt x="1917469" y="149629"/>
                </a:cubicBezTo>
                <a:cubicBezTo>
                  <a:pt x="1915879" y="165530"/>
                  <a:pt x="1916372" y="201698"/>
                  <a:pt x="1906385" y="221672"/>
                </a:cubicBezTo>
                <a:cubicBezTo>
                  <a:pt x="1893822" y="246799"/>
                  <a:pt x="1898630" y="231645"/>
                  <a:pt x="1878676" y="249381"/>
                </a:cubicBezTo>
                <a:cubicBezTo>
                  <a:pt x="1814667" y="306277"/>
                  <a:pt x="1876602" y="261848"/>
                  <a:pt x="1812174" y="304800"/>
                </a:cubicBezTo>
                <a:cubicBezTo>
                  <a:pt x="1806632" y="308494"/>
                  <a:pt x="1801867" y="313777"/>
                  <a:pt x="1795549" y="315883"/>
                </a:cubicBezTo>
                <a:cubicBezTo>
                  <a:pt x="1790007" y="317730"/>
                  <a:pt x="1784292" y="319124"/>
                  <a:pt x="1778923" y="321425"/>
                </a:cubicBezTo>
                <a:cubicBezTo>
                  <a:pt x="1746811" y="335188"/>
                  <a:pt x="1763880" y="333498"/>
                  <a:pt x="1723505" y="343592"/>
                </a:cubicBezTo>
                <a:cubicBezTo>
                  <a:pt x="1716116" y="345439"/>
                  <a:pt x="1708785" y="347538"/>
                  <a:pt x="1701338" y="349134"/>
                </a:cubicBezTo>
                <a:cubicBezTo>
                  <a:pt x="1682918" y="353081"/>
                  <a:pt x="1664196" y="355649"/>
                  <a:pt x="1645920" y="360218"/>
                </a:cubicBezTo>
                <a:cubicBezTo>
                  <a:pt x="1614614" y="368044"/>
                  <a:pt x="1631221" y="364266"/>
                  <a:pt x="1596043" y="371301"/>
                </a:cubicBezTo>
                <a:cubicBezTo>
                  <a:pt x="1590501" y="374996"/>
                  <a:pt x="1585375" y="379406"/>
                  <a:pt x="1579418" y="382385"/>
                </a:cubicBezTo>
                <a:cubicBezTo>
                  <a:pt x="1574193" y="384998"/>
                  <a:pt x="1568545" y="386912"/>
                  <a:pt x="1562792" y="387927"/>
                </a:cubicBezTo>
                <a:cubicBezTo>
                  <a:pt x="1537065" y="392467"/>
                  <a:pt x="1511069" y="395317"/>
                  <a:pt x="1485207" y="399011"/>
                </a:cubicBezTo>
                <a:cubicBezTo>
                  <a:pt x="1472276" y="400858"/>
                  <a:pt x="1459299" y="402405"/>
                  <a:pt x="1446414" y="404552"/>
                </a:cubicBezTo>
                <a:cubicBezTo>
                  <a:pt x="1435330" y="406399"/>
                  <a:pt x="1424287" y="408505"/>
                  <a:pt x="1413163" y="410094"/>
                </a:cubicBezTo>
                <a:cubicBezTo>
                  <a:pt x="1398420" y="412200"/>
                  <a:pt x="1383591" y="413668"/>
                  <a:pt x="1368829" y="415636"/>
                </a:cubicBezTo>
                <a:cubicBezTo>
                  <a:pt x="1333172" y="420390"/>
                  <a:pt x="1330654" y="421075"/>
                  <a:pt x="1296785" y="426720"/>
                </a:cubicBezTo>
                <a:cubicBezTo>
                  <a:pt x="1169516" y="418235"/>
                  <a:pt x="1148378" y="415636"/>
                  <a:pt x="980902" y="415636"/>
                </a:cubicBezTo>
                <a:cubicBezTo>
                  <a:pt x="884826" y="415636"/>
                  <a:pt x="788785" y="419331"/>
                  <a:pt x="692727" y="421178"/>
                </a:cubicBezTo>
                <a:cubicBezTo>
                  <a:pt x="672407" y="423025"/>
                  <a:pt x="652031" y="424336"/>
                  <a:pt x="631767" y="426720"/>
                </a:cubicBezTo>
                <a:cubicBezTo>
                  <a:pt x="606179" y="429730"/>
                  <a:pt x="595322" y="433477"/>
                  <a:pt x="570807" y="437803"/>
                </a:cubicBezTo>
                <a:cubicBezTo>
                  <a:pt x="548676" y="441709"/>
                  <a:pt x="526342" y="444480"/>
                  <a:pt x="504305" y="448887"/>
                </a:cubicBezTo>
                <a:cubicBezTo>
                  <a:pt x="420655" y="465618"/>
                  <a:pt x="524929" y="444305"/>
                  <a:pt x="454429" y="459971"/>
                </a:cubicBezTo>
                <a:cubicBezTo>
                  <a:pt x="400952" y="471854"/>
                  <a:pt x="453606" y="459026"/>
                  <a:pt x="393469" y="471054"/>
                </a:cubicBezTo>
                <a:cubicBezTo>
                  <a:pt x="388985" y="471951"/>
                  <a:pt x="360618" y="478837"/>
                  <a:pt x="354676" y="482138"/>
                </a:cubicBezTo>
                <a:cubicBezTo>
                  <a:pt x="343031" y="488607"/>
                  <a:pt x="333339" y="498348"/>
                  <a:pt x="321425" y="504305"/>
                </a:cubicBezTo>
                <a:cubicBezTo>
                  <a:pt x="290252" y="519892"/>
                  <a:pt x="280712" y="522851"/>
                  <a:pt x="249382" y="554181"/>
                </a:cubicBezTo>
                <a:cubicBezTo>
                  <a:pt x="232756" y="570807"/>
                  <a:pt x="212547" y="584494"/>
                  <a:pt x="199505" y="604058"/>
                </a:cubicBezTo>
                <a:cubicBezTo>
                  <a:pt x="195811" y="609600"/>
                  <a:pt x="192686" y="615566"/>
                  <a:pt x="188422" y="620683"/>
                </a:cubicBezTo>
                <a:cubicBezTo>
                  <a:pt x="158262" y="656875"/>
                  <a:pt x="186319" y="617245"/>
                  <a:pt x="149629" y="653934"/>
                </a:cubicBezTo>
                <a:cubicBezTo>
                  <a:pt x="141419" y="662143"/>
                  <a:pt x="114461" y="703915"/>
                  <a:pt x="110836" y="709352"/>
                </a:cubicBezTo>
                <a:lnTo>
                  <a:pt x="99752" y="725978"/>
                </a:lnTo>
                <a:cubicBezTo>
                  <a:pt x="97905" y="731520"/>
                  <a:pt x="95816" y="736986"/>
                  <a:pt x="94211" y="742603"/>
                </a:cubicBezTo>
                <a:cubicBezTo>
                  <a:pt x="92119" y="749927"/>
                  <a:pt x="91669" y="757770"/>
                  <a:pt x="88669" y="764771"/>
                </a:cubicBezTo>
                <a:cubicBezTo>
                  <a:pt x="86045" y="770893"/>
                  <a:pt x="80564" y="775439"/>
                  <a:pt x="77585" y="781396"/>
                </a:cubicBezTo>
                <a:cubicBezTo>
                  <a:pt x="73153" y="790259"/>
                  <a:pt x="68871" y="811896"/>
                  <a:pt x="66502" y="820189"/>
                </a:cubicBezTo>
                <a:cubicBezTo>
                  <a:pt x="58726" y="847408"/>
                  <a:pt x="61577" y="829420"/>
                  <a:pt x="49876" y="864523"/>
                </a:cubicBezTo>
                <a:cubicBezTo>
                  <a:pt x="42335" y="887145"/>
                  <a:pt x="43406" y="900103"/>
                  <a:pt x="38792" y="925483"/>
                </a:cubicBezTo>
                <a:cubicBezTo>
                  <a:pt x="27764" y="986140"/>
                  <a:pt x="38706" y="903884"/>
                  <a:pt x="27709" y="975360"/>
                </a:cubicBezTo>
                <a:cubicBezTo>
                  <a:pt x="25444" y="990080"/>
                  <a:pt x="24014" y="1004916"/>
                  <a:pt x="22167" y="1019694"/>
                </a:cubicBezTo>
                <a:cubicBezTo>
                  <a:pt x="31704" y="1057841"/>
                  <a:pt x="27368" y="1028648"/>
                  <a:pt x="22167" y="1080654"/>
                </a:cubicBezTo>
                <a:cubicBezTo>
                  <a:pt x="17923" y="1123090"/>
                  <a:pt x="13743" y="1165551"/>
                  <a:pt x="11083" y="1208116"/>
                </a:cubicBezTo>
                <a:cubicBezTo>
                  <a:pt x="2774" y="1341072"/>
                  <a:pt x="6775" y="1267197"/>
                  <a:pt x="0" y="1429789"/>
                </a:cubicBezTo>
                <a:cubicBezTo>
                  <a:pt x="10280" y="1470908"/>
                  <a:pt x="4211" y="1442083"/>
                  <a:pt x="11083" y="1507374"/>
                </a:cubicBezTo>
                <a:cubicBezTo>
                  <a:pt x="12834" y="1524010"/>
                  <a:pt x="14874" y="1540615"/>
                  <a:pt x="16625" y="1557251"/>
                </a:cubicBezTo>
                <a:cubicBezTo>
                  <a:pt x="18569" y="1575714"/>
                  <a:pt x="19413" y="1594310"/>
                  <a:pt x="22167" y="1612669"/>
                </a:cubicBezTo>
                <a:cubicBezTo>
                  <a:pt x="24962" y="1631299"/>
                  <a:pt x="30915" y="1649394"/>
                  <a:pt x="33251" y="1668087"/>
                </a:cubicBezTo>
                <a:cubicBezTo>
                  <a:pt x="35098" y="1682865"/>
                  <a:pt x="37052" y="1697630"/>
                  <a:pt x="38792" y="1712421"/>
                </a:cubicBezTo>
                <a:cubicBezTo>
                  <a:pt x="40746" y="1729034"/>
                  <a:pt x="41968" y="1745738"/>
                  <a:pt x="44334" y="1762298"/>
                </a:cubicBezTo>
                <a:cubicBezTo>
                  <a:pt x="45666" y="1771623"/>
                  <a:pt x="48327" y="1780716"/>
                  <a:pt x="49876" y="1790007"/>
                </a:cubicBezTo>
                <a:cubicBezTo>
                  <a:pt x="52822" y="1807684"/>
                  <a:pt x="56870" y="1843649"/>
                  <a:pt x="60960" y="1862051"/>
                </a:cubicBezTo>
                <a:cubicBezTo>
                  <a:pt x="62227" y="1867753"/>
                  <a:pt x="65189" y="1872984"/>
                  <a:pt x="66502" y="1878676"/>
                </a:cubicBezTo>
                <a:cubicBezTo>
                  <a:pt x="70738" y="1897032"/>
                  <a:pt x="71628" y="1916222"/>
                  <a:pt x="77585" y="1934094"/>
                </a:cubicBezTo>
                <a:cubicBezTo>
                  <a:pt x="89116" y="1968687"/>
                  <a:pt x="93222" y="1976752"/>
                  <a:pt x="99752" y="2006138"/>
                </a:cubicBezTo>
                <a:cubicBezTo>
                  <a:pt x="101795" y="2015333"/>
                  <a:pt x="101468" y="2025240"/>
                  <a:pt x="105294" y="2033847"/>
                </a:cubicBezTo>
                <a:cubicBezTo>
                  <a:pt x="109045" y="2042287"/>
                  <a:pt x="116623" y="2048447"/>
                  <a:pt x="121920" y="2056014"/>
                </a:cubicBezTo>
                <a:cubicBezTo>
                  <a:pt x="129559" y="2066927"/>
                  <a:pt x="133003" y="2081876"/>
                  <a:pt x="144087" y="2089265"/>
                </a:cubicBezTo>
                <a:cubicBezTo>
                  <a:pt x="200141" y="2126634"/>
                  <a:pt x="153227" y="2099570"/>
                  <a:pt x="210589" y="2122516"/>
                </a:cubicBezTo>
                <a:cubicBezTo>
                  <a:pt x="259643" y="2142138"/>
                  <a:pt x="201673" y="2126302"/>
                  <a:pt x="266007" y="2144683"/>
                </a:cubicBezTo>
                <a:cubicBezTo>
                  <a:pt x="280654" y="2148868"/>
                  <a:pt x="295564" y="2152072"/>
                  <a:pt x="310342" y="2155767"/>
                </a:cubicBezTo>
                <a:cubicBezTo>
                  <a:pt x="331130" y="2160964"/>
                  <a:pt x="343113" y="2164586"/>
                  <a:pt x="365760" y="2166851"/>
                </a:cubicBezTo>
                <a:cubicBezTo>
                  <a:pt x="391559" y="2169431"/>
                  <a:pt x="417483" y="2170545"/>
                  <a:pt x="443345" y="2172392"/>
                </a:cubicBezTo>
                <a:cubicBezTo>
                  <a:pt x="481000" y="2184944"/>
                  <a:pt x="454129" y="2177934"/>
                  <a:pt x="526472" y="2177934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656832" y="5321808"/>
            <a:ext cx="2006138" cy="731520"/>
          </a:xfrm>
          <a:custGeom>
            <a:avLst/>
            <a:gdLst>
              <a:gd name="connsiteX0" fmla="*/ 1479666 w 2006138"/>
              <a:gd name="connsiteY0" fmla="*/ 659476 h 681957"/>
              <a:gd name="connsiteX1" fmla="*/ 1640378 w 2006138"/>
              <a:gd name="connsiteY1" fmla="*/ 681644 h 681957"/>
              <a:gd name="connsiteX2" fmla="*/ 1828800 w 2006138"/>
              <a:gd name="connsiteY2" fmla="*/ 670560 h 681957"/>
              <a:gd name="connsiteX3" fmla="*/ 1845426 w 2006138"/>
              <a:gd name="connsiteY3" fmla="*/ 665018 h 681957"/>
              <a:gd name="connsiteX4" fmla="*/ 1878677 w 2006138"/>
              <a:gd name="connsiteY4" fmla="*/ 659476 h 681957"/>
              <a:gd name="connsiteX5" fmla="*/ 1917469 w 2006138"/>
              <a:gd name="connsiteY5" fmla="*/ 648393 h 681957"/>
              <a:gd name="connsiteX6" fmla="*/ 1934095 w 2006138"/>
              <a:gd name="connsiteY6" fmla="*/ 631767 h 681957"/>
              <a:gd name="connsiteX7" fmla="*/ 1967346 w 2006138"/>
              <a:gd name="connsiteY7" fmla="*/ 604058 h 681957"/>
              <a:gd name="connsiteX8" fmla="*/ 1989513 w 2006138"/>
              <a:gd name="connsiteY8" fmla="*/ 570807 h 681957"/>
              <a:gd name="connsiteX9" fmla="*/ 2006138 w 2006138"/>
              <a:gd name="connsiteY9" fmla="*/ 515389 h 681957"/>
              <a:gd name="connsiteX10" fmla="*/ 1989513 w 2006138"/>
              <a:gd name="connsiteY10" fmla="*/ 421178 h 681957"/>
              <a:gd name="connsiteX11" fmla="*/ 1983971 w 2006138"/>
              <a:gd name="connsiteY11" fmla="*/ 404553 h 681957"/>
              <a:gd name="connsiteX12" fmla="*/ 1978429 w 2006138"/>
              <a:gd name="connsiteY12" fmla="*/ 387927 h 681957"/>
              <a:gd name="connsiteX13" fmla="*/ 1967346 w 2006138"/>
              <a:gd name="connsiteY13" fmla="*/ 371302 h 681957"/>
              <a:gd name="connsiteX14" fmla="*/ 1928553 w 2006138"/>
              <a:gd name="connsiteY14" fmla="*/ 338051 h 681957"/>
              <a:gd name="connsiteX15" fmla="*/ 1895302 w 2006138"/>
              <a:gd name="connsiteY15" fmla="*/ 315884 h 681957"/>
              <a:gd name="connsiteX16" fmla="*/ 1878677 w 2006138"/>
              <a:gd name="connsiteY16" fmla="*/ 310342 h 681957"/>
              <a:gd name="connsiteX17" fmla="*/ 1862051 w 2006138"/>
              <a:gd name="connsiteY17" fmla="*/ 299258 h 681957"/>
              <a:gd name="connsiteX18" fmla="*/ 1806633 w 2006138"/>
              <a:gd name="connsiteY18" fmla="*/ 282633 h 681957"/>
              <a:gd name="connsiteX19" fmla="*/ 1767840 w 2006138"/>
              <a:gd name="connsiteY19" fmla="*/ 271549 h 681957"/>
              <a:gd name="connsiteX20" fmla="*/ 1751215 w 2006138"/>
              <a:gd name="connsiteY20" fmla="*/ 260465 h 681957"/>
              <a:gd name="connsiteX21" fmla="*/ 1729047 w 2006138"/>
              <a:gd name="connsiteY21" fmla="*/ 254924 h 681957"/>
              <a:gd name="connsiteX22" fmla="*/ 1651462 w 2006138"/>
              <a:gd name="connsiteY22" fmla="*/ 243840 h 681957"/>
              <a:gd name="connsiteX23" fmla="*/ 1573877 w 2006138"/>
              <a:gd name="connsiteY23" fmla="*/ 249382 h 681957"/>
              <a:gd name="connsiteX24" fmla="*/ 1540626 w 2006138"/>
              <a:gd name="connsiteY24" fmla="*/ 243840 h 681957"/>
              <a:gd name="connsiteX25" fmla="*/ 1485207 w 2006138"/>
              <a:gd name="connsiteY25" fmla="*/ 249382 h 681957"/>
              <a:gd name="connsiteX26" fmla="*/ 1341120 w 2006138"/>
              <a:gd name="connsiteY26" fmla="*/ 254924 h 681957"/>
              <a:gd name="connsiteX27" fmla="*/ 1169324 w 2006138"/>
              <a:gd name="connsiteY27" fmla="*/ 266007 h 681957"/>
              <a:gd name="connsiteX28" fmla="*/ 1064029 w 2006138"/>
              <a:gd name="connsiteY28" fmla="*/ 271549 h 681957"/>
              <a:gd name="connsiteX29" fmla="*/ 997527 w 2006138"/>
              <a:gd name="connsiteY29" fmla="*/ 277091 h 681957"/>
              <a:gd name="connsiteX30" fmla="*/ 814647 w 2006138"/>
              <a:gd name="connsiteY30" fmla="*/ 282633 h 681957"/>
              <a:gd name="connsiteX31" fmla="*/ 703811 w 2006138"/>
              <a:gd name="connsiteY31" fmla="*/ 288174 h 681957"/>
              <a:gd name="connsiteX32" fmla="*/ 532015 w 2006138"/>
              <a:gd name="connsiteY32" fmla="*/ 299258 h 681957"/>
              <a:gd name="connsiteX33" fmla="*/ 326967 w 2006138"/>
              <a:gd name="connsiteY33" fmla="*/ 304800 h 681957"/>
              <a:gd name="connsiteX34" fmla="*/ 155171 w 2006138"/>
              <a:gd name="connsiteY34" fmla="*/ 288174 h 681957"/>
              <a:gd name="connsiteX35" fmla="*/ 116378 w 2006138"/>
              <a:gd name="connsiteY35" fmla="*/ 277091 h 681957"/>
              <a:gd name="connsiteX36" fmla="*/ 72044 w 2006138"/>
              <a:gd name="connsiteY36" fmla="*/ 260465 h 681957"/>
              <a:gd name="connsiteX37" fmla="*/ 27709 w 2006138"/>
              <a:gd name="connsiteY37" fmla="*/ 210589 h 681957"/>
              <a:gd name="connsiteX38" fmla="*/ 22167 w 2006138"/>
              <a:gd name="connsiteY38" fmla="*/ 193964 h 681957"/>
              <a:gd name="connsiteX39" fmla="*/ 11084 w 2006138"/>
              <a:gd name="connsiteY39" fmla="*/ 149629 h 681957"/>
              <a:gd name="connsiteX40" fmla="*/ 0 w 2006138"/>
              <a:gd name="connsiteY40" fmla="*/ 116378 h 681957"/>
              <a:gd name="connsiteX41" fmla="*/ 16626 w 2006138"/>
              <a:gd name="connsiteY41" fmla="*/ 60960 h 681957"/>
              <a:gd name="connsiteX42" fmla="*/ 66502 w 2006138"/>
              <a:gd name="connsiteY42" fmla="*/ 38793 h 681957"/>
              <a:gd name="connsiteX43" fmla="*/ 83127 w 2006138"/>
              <a:gd name="connsiteY43" fmla="*/ 33251 h 681957"/>
              <a:gd name="connsiteX44" fmla="*/ 144087 w 2006138"/>
              <a:gd name="connsiteY44" fmla="*/ 5542 h 681957"/>
              <a:gd name="connsiteX45" fmla="*/ 232757 w 2006138"/>
              <a:gd name="connsiteY45" fmla="*/ 5542 h 681957"/>
              <a:gd name="connsiteX46" fmla="*/ 238298 w 2006138"/>
              <a:gd name="connsiteY46" fmla="*/ 0 h 68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6138" h="681957">
                <a:moveTo>
                  <a:pt x="1479666" y="659476"/>
                </a:moveTo>
                <a:cubicBezTo>
                  <a:pt x="1533237" y="666865"/>
                  <a:pt x="1586327" y="679928"/>
                  <a:pt x="1640378" y="681644"/>
                </a:cubicBezTo>
                <a:cubicBezTo>
                  <a:pt x="1703262" y="683640"/>
                  <a:pt x="1766090" y="675645"/>
                  <a:pt x="1828800" y="670560"/>
                </a:cubicBezTo>
                <a:cubicBezTo>
                  <a:pt x="1834623" y="670088"/>
                  <a:pt x="1839723" y="666285"/>
                  <a:pt x="1845426" y="665018"/>
                </a:cubicBezTo>
                <a:cubicBezTo>
                  <a:pt x="1856395" y="662580"/>
                  <a:pt x="1867659" y="661680"/>
                  <a:pt x="1878677" y="659476"/>
                </a:cubicBezTo>
                <a:cubicBezTo>
                  <a:pt x="1896069" y="655998"/>
                  <a:pt x="1901627" y="653673"/>
                  <a:pt x="1917469" y="648393"/>
                </a:cubicBezTo>
                <a:cubicBezTo>
                  <a:pt x="1923011" y="642851"/>
                  <a:pt x="1928074" y="636784"/>
                  <a:pt x="1934095" y="631767"/>
                </a:cubicBezTo>
                <a:cubicBezTo>
                  <a:pt x="1980389" y="593189"/>
                  <a:pt x="1918771" y="652633"/>
                  <a:pt x="1967346" y="604058"/>
                </a:cubicBezTo>
                <a:cubicBezTo>
                  <a:pt x="1985675" y="549066"/>
                  <a:pt x="1954924" y="633066"/>
                  <a:pt x="1989513" y="570807"/>
                </a:cubicBezTo>
                <a:cubicBezTo>
                  <a:pt x="1995648" y="559764"/>
                  <a:pt x="2002560" y="529703"/>
                  <a:pt x="2006138" y="515389"/>
                </a:cubicBezTo>
                <a:cubicBezTo>
                  <a:pt x="1999540" y="442795"/>
                  <a:pt x="2007049" y="473785"/>
                  <a:pt x="1989513" y="421178"/>
                </a:cubicBezTo>
                <a:lnTo>
                  <a:pt x="1983971" y="404553"/>
                </a:lnTo>
                <a:cubicBezTo>
                  <a:pt x="1982124" y="399011"/>
                  <a:pt x="1981669" y="392788"/>
                  <a:pt x="1978429" y="387927"/>
                </a:cubicBezTo>
                <a:cubicBezTo>
                  <a:pt x="1974735" y="382385"/>
                  <a:pt x="1971610" y="376419"/>
                  <a:pt x="1967346" y="371302"/>
                </a:cubicBezTo>
                <a:cubicBezTo>
                  <a:pt x="1955865" y="357524"/>
                  <a:pt x="1943231" y="348325"/>
                  <a:pt x="1928553" y="338051"/>
                </a:cubicBezTo>
                <a:cubicBezTo>
                  <a:pt x="1917640" y="330412"/>
                  <a:pt x="1907939" y="320097"/>
                  <a:pt x="1895302" y="315884"/>
                </a:cubicBezTo>
                <a:cubicBezTo>
                  <a:pt x="1889760" y="314037"/>
                  <a:pt x="1883902" y="312954"/>
                  <a:pt x="1878677" y="310342"/>
                </a:cubicBezTo>
                <a:cubicBezTo>
                  <a:pt x="1872720" y="307363"/>
                  <a:pt x="1868138" y="301963"/>
                  <a:pt x="1862051" y="299258"/>
                </a:cubicBezTo>
                <a:cubicBezTo>
                  <a:pt x="1838337" y="288718"/>
                  <a:pt x="1829207" y="289082"/>
                  <a:pt x="1806633" y="282633"/>
                </a:cubicBezTo>
                <a:cubicBezTo>
                  <a:pt x="1750941" y="266722"/>
                  <a:pt x="1837188" y="288887"/>
                  <a:pt x="1767840" y="271549"/>
                </a:cubicBezTo>
                <a:cubicBezTo>
                  <a:pt x="1762298" y="267854"/>
                  <a:pt x="1757337" y="263089"/>
                  <a:pt x="1751215" y="260465"/>
                </a:cubicBezTo>
                <a:cubicBezTo>
                  <a:pt x="1744214" y="257465"/>
                  <a:pt x="1736482" y="256576"/>
                  <a:pt x="1729047" y="254924"/>
                </a:cubicBezTo>
                <a:cubicBezTo>
                  <a:pt x="1693750" y="247081"/>
                  <a:pt x="1695045" y="248683"/>
                  <a:pt x="1651462" y="243840"/>
                </a:cubicBezTo>
                <a:cubicBezTo>
                  <a:pt x="1625600" y="245687"/>
                  <a:pt x="1599805" y="249382"/>
                  <a:pt x="1573877" y="249382"/>
                </a:cubicBezTo>
                <a:cubicBezTo>
                  <a:pt x="1562640" y="249382"/>
                  <a:pt x="1551863" y="243840"/>
                  <a:pt x="1540626" y="243840"/>
                </a:cubicBezTo>
                <a:cubicBezTo>
                  <a:pt x="1522061" y="243840"/>
                  <a:pt x="1503744" y="248352"/>
                  <a:pt x="1485207" y="249382"/>
                </a:cubicBezTo>
                <a:cubicBezTo>
                  <a:pt x="1437216" y="252048"/>
                  <a:pt x="1389149" y="253077"/>
                  <a:pt x="1341120" y="254924"/>
                </a:cubicBezTo>
                <a:cubicBezTo>
                  <a:pt x="1256237" y="267048"/>
                  <a:pt x="1322724" y="258872"/>
                  <a:pt x="1169324" y="266007"/>
                </a:cubicBezTo>
                <a:lnTo>
                  <a:pt x="1064029" y="271549"/>
                </a:lnTo>
                <a:cubicBezTo>
                  <a:pt x="1041831" y="272981"/>
                  <a:pt x="1019749" y="276103"/>
                  <a:pt x="997527" y="277091"/>
                </a:cubicBezTo>
                <a:cubicBezTo>
                  <a:pt x="936599" y="279799"/>
                  <a:pt x="875592" y="280333"/>
                  <a:pt x="814647" y="282633"/>
                </a:cubicBezTo>
                <a:cubicBezTo>
                  <a:pt x="777682" y="284028"/>
                  <a:pt x="740739" y="286002"/>
                  <a:pt x="703811" y="288174"/>
                </a:cubicBezTo>
                <a:cubicBezTo>
                  <a:pt x="630767" y="292470"/>
                  <a:pt x="608528" y="296424"/>
                  <a:pt x="532015" y="299258"/>
                </a:cubicBezTo>
                <a:cubicBezTo>
                  <a:pt x="463688" y="301789"/>
                  <a:pt x="395316" y="302953"/>
                  <a:pt x="326967" y="304800"/>
                </a:cubicBezTo>
                <a:cubicBezTo>
                  <a:pt x="292529" y="301930"/>
                  <a:pt x="205243" y="297277"/>
                  <a:pt x="155171" y="288174"/>
                </a:cubicBezTo>
                <a:cubicBezTo>
                  <a:pt x="131345" y="283842"/>
                  <a:pt x="137155" y="283027"/>
                  <a:pt x="116378" y="277091"/>
                </a:cubicBezTo>
                <a:cubicBezTo>
                  <a:pt x="99685" y="272322"/>
                  <a:pt x="86393" y="271944"/>
                  <a:pt x="72044" y="260465"/>
                </a:cubicBezTo>
                <a:cubicBezTo>
                  <a:pt x="59807" y="250675"/>
                  <a:pt x="36558" y="228286"/>
                  <a:pt x="27709" y="210589"/>
                </a:cubicBezTo>
                <a:cubicBezTo>
                  <a:pt x="25096" y="205364"/>
                  <a:pt x="23704" y="199600"/>
                  <a:pt x="22167" y="193964"/>
                </a:cubicBezTo>
                <a:cubicBezTo>
                  <a:pt x="18159" y="179268"/>
                  <a:pt x="15901" y="164080"/>
                  <a:pt x="11084" y="149629"/>
                </a:cubicBezTo>
                <a:lnTo>
                  <a:pt x="0" y="116378"/>
                </a:lnTo>
                <a:cubicBezTo>
                  <a:pt x="3489" y="91958"/>
                  <a:pt x="-177" y="77763"/>
                  <a:pt x="16626" y="60960"/>
                </a:cubicBezTo>
                <a:cubicBezTo>
                  <a:pt x="29801" y="47785"/>
                  <a:pt x="50035" y="44282"/>
                  <a:pt x="66502" y="38793"/>
                </a:cubicBezTo>
                <a:cubicBezTo>
                  <a:pt x="72044" y="36946"/>
                  <a:pt x="78267" y="36491"/>
                  <a:pt x="83127" y="33251"/>
                </a:cubicBezTo>
                <a:cubicBezTo>
                  <a:pt x="124215" y="5859"/>
                  <a:pt x="103316" y="13697"/>
                  <a:pt x="144087" y="5542"/>
                </a:cubicBezTo>
                <a:cubicBezTo>
                  <a:pt x="183405" y="15372"/>
                  <a:pt x="171602" y="14951"/>
                  <a:pt x="232757" y="5542"/>
                </a:cubicBezTo>
                <a:cubicBezTo>
                  <a:pt x="235339" y="5145"/>
                  <a:pt x="236451" y="1847"/>
                  <a:pt x="238298" y="0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44640" y="1817716"/>
            <a:ext cx="2305396" cy="4610793"/>
          </a:xfrm>
          <a:custGeom>
            <a:avLst/>
            <a:gdLst>
              <a:gd name="connsiteX0" fmla="*/ 1136073 w 2305396"/>
              <a:gd name="connsiteY0" fmla="*/ 27709 h 4610793"/>
              <a:gd name="connsiteX1" fmla="*/ 1457498 w 2305396"/>
              <a:gd name="connsiteY1" fmla="*/ 0 h 4610793"/>
              <a:gd name="connsiteX2" fmla="*/ 1740131 w 2305396"/>
              <a:gd name="connsiteY2" fmla="*/ 5542 h 4610793"/>
              <a:gd name="connsiteX3" fmla="*/ 1767840 w 2305396"/>
              <a:gd name="connsiteY3" fmla="*/ 11084 h 4610793"/>
              <a:gd name="connsiteX4" fmla="*/ 2000596 w 2305396"/>
              <a:gd name="connsiteY4" fmla="*/ 22168 h 4610793"/>
              <a:gd name="connsiteX5" fmla="*/ 2017222 w 2305396"/>
              <a:gd name="connsiteY5" fmla="*/ 33251 h 4610793"/>
              <a:gd name="connsiteX6" fmla="*/ 2033847 w 2305396"/>
              <a:gd name="connsiteY6" fmla="*/ 38793 h 4610793"/>
              <a:gd name="connsiteX7" fmla="*/ 2056015 w 2305396"/>
              <a:gd name="connsiteY7" fmla="*/ 55419 h 4610793"/>
              <a:gd name="connsiteX8" fmla="*/ 2072640 w 2305396"/>
              <a:gd name="connsiteY8" fmla="*/ 66502 h 4610793"/>
              <a:gd name="connsiteX9" fmla="*/ 2089265 w 2305396"/>
              <a:gd name="connsiteY9" fmla="*/ 83128 h 4610793"/>
              <a:gd name="connsiteX10" fmla="*/ 2111433 w 2305396"/>
              <a:gd name="connsiteY10" fmla="*/ 94211 h 4610793"/>
              <a:gd name="connsiteX11" fmla="*/ 2144684 w 2305396"/>
              <a:gd name="connsiteY11" fmla="*/ 121920 h 4610793"/>
              <a:gd name="connsiteX12" fmla="*/ 2172393 w 2305396"/>
              <a:gd name="connsiteY12" fmla="*/ 155171 h 4610793"/>
              <a:gd name="connsiteX13" fmla="*/ 2189018 w 2305396"/>
              <a:gd name="connsiteY13" fmla="*/ 171797 h 4610793"/>
              <a:gd name="connsiteX14" fmla="*/ 2194560 w 2305396"/>
              <a:gd name="connsiteY14" fmla="*/ 193964 h 4610793"/>
              <a:gd name="connsiteX15" fmla="*/ 2222269 w 2305396"/>
              <a:gd name="connsiteY15" fmla="*/ 243840 h 4610793"/>
              <a:gd name="connsiteX16" fmla="*/ 2227811 w 2305396"/>
              <a:gd name="connsiteY16" fmla="*/ 260466 h 4610793"/>
              <a:gd name="connsiteX17" fmla="*/ 2249978 w 2305396"/>
              <a:gd name="connsiteY17" fmla="*/ 304800 h 4610793"/>
              <a:gd name="connsiteX18" fmla="*/ 2272145 w 2305396"/>
              <a:gd name="connsiteY18" fmla="*/ 404553 h 4610793"/>
              <a:gd name="connsiteX19" fmla="*/ 2277687 w 2305396"/>
              <a:gd name="connsiteY19" fmla="*/ 432262 h 4610793"/>
              <a:gd name="connsiteX20" fmla="*/ 2283229 w 2305396"/>
              <a:gd name="connsiteY20" fmla="*/ 476597 h 4610793"/>
              <a:gd name="connsiteX21" fmla="*/ 2299855 w 2305396"/>
              <a:gd name="connsiteY21" fmla="*/ 687186 h 4610793"/>
              <a:gd name="connsiteX22" fmla="*/ 2305396 w 2305396"/>
              <a:gd name="connsiteY22" fmla="*/ 931026 h 4610793"/>
              <a:gd name="connsiteX23" fmla="*/ 2294313 w 2305396"/>
              <a:gd name="connsiteY23" fmla="*/ 1463040 h 4610793"/>
              <a:gd name="connsiteX24" fmla="*/ 2283229 w 2305396"/>
              <a:gd name="connsiteY24" fmla="*/ 1584960 h 4610793"/>
              <a:gd name="connsiteX25" fmla="*/ 2272145 w 2305396"/>
              <a:gd name="connsiteY25" fmla="*/ 1745673 h 4610793"/>
              <a:gd name="connsiteX26" fmla="*/ 2266604 w 2305396"/>
              <a:gd name="connsiteY26" fmla="*/ 1873135 h 4610793"/>
              <a:gd name="connsiteX27" fmla="*/ 2261062 w 2305396"/>
              <a:gd name="connsiteY27" fmla="*/ 1900844 h 4610793"/>
              <a:gd name="connsiteX28" fmla="*/ 2255520 w 2305396"/>
              <a:gd name="connsiteY28" fmla="*/ 1939637 h 4610793"/>
              <a:gd name="connsiteX29" fmla="*/ 2244436 w 2305396"/>
              <a:gd name="connsiteY29" fmla="*/ 2100349 h 4610793"/>
              <a:gd name="connsiteX30" fmla="*/ 2238895 w 2305396"/>
              <a:gd name="connsiteY30" fmla="*/ 2139142 h 4610793"/>
              <a:gd name="connsiteX31" fmla="*/ 2233353 w 2305396"/>
              <a:gd name="connsiteY31" fmla="*/ 2399608 h 4610793"/>
              <a:gd name="connsiteX32" fmla="*/ 2238895 w 2305396"/>
              <a:gd name="connsiteY32" fmla="*/ 2421775 h 4610793"/>
              <a:gd name="connsiteX33" fmla="*/ 2233353 w 2305396"/>
              <a:gd name="connsiteY33" fmla="*/ 2499360 h 4610793"/>
              <a:gd name="connsiteX34" fmla="*/ 2244436 w 2305396"/>
              <a:gd name="connsiteY34" fmla="*/ 2549237 h 4610793"/>
              <a:gd name="connsiteX35" fmla="*/ 2233353 w 2305396"/>
              <a:gd name="connsiteY35" fmla="*/ 2815244 h 4610793"/>
              <a:gd name="connsiteX36" fmla="*/ 2238895 w 2305396"/>
              <a:gd name="connsiteY36" fmla="*/ 2887288 h 4610793"/>
              <a:gd name="connsiteX37" fmla="*/ 2238895 w 2305396"/>
              <a:gd name="connsiteY37" fmla="*/ 3097877 h 4610793"/>
              <a:gd name="connsiteX38" fmla="*/ 2233353 w 2305396"/>
              <a:gd name="connsiteY38" fmla="*/ 3142211 h 4610793"/>
              <a:gd name="connsiteX39" fmla="*/ 2227811 w 2305396"/>
              <a:gd name="connsiteY39" fmla="*/ 3175462 h 4610793"/>
              <a:gd name="connsiteX40" fmla="*/ 2233353 w 2305396"/>
              <a:gd name="connsiteY40" fmla="*/ 3230880 h 4610793"/>
              <a:gd name="connsiteX41" fmla="*/ 2222269 w 2305396"/>
              <a:gd name="connsiteY41" fmla="*/ 3391593 h 4610793"/>
              <a:gd name="connsiteX42" fmla="*/ 2216727 w 2305396"/>
              <a:gd name="connsiteY42" fmla="*/ 3469179 h 4610793"/>
              <a:gd name="connsiteX43" fmla="*/ 2222269 w 2305396"/>
              <a:gd name="connsiteY43" fmla="*/ 3762895 h 4610793"/>
              <a:gd name="connsiteX44" fmla="*/ 2216727 w 2305396"/>
              <a:gd name="connsiteY44" fmla="*/ 3934691 h 4610793"/>
              <a:gd name="connsiteX45" fmla="*/ 2205644 w 2305396"/>
              <a:gd name="connsiteY45" fmla="*/ 4084320 h 4610793"/>
              <a:gd name="connsiteX46" fmla="*/ 2200102 w 2305396"/>
              <a:gd name="connsiteY46" fmla="*/ 4128655 h 4610793"/>
              <a:gd name="connsiteX47" fmla="*/ 2194560 w 2305396"/>
              <a:gd name="connsiteY47" fmla="*/ 4145280 h 4610793"/>
              <a:gd name="connsiteX48" fmla="*/ 2183476 w 2305396"/>
              <a:gd name="connsiteY48" fmla="*/ 4200699 h 4610793"/>
              <a:gd name="connsiteX49" fmla="*/ 2161309 w 2305396"/>
              <a:gd name="connsiteY49" fmla="*/ 4267200 h 4610793"/>
              <a:gd name="connsiteX50" fmla="*/ 2155767 w 2305396"/>
              <a:gd name="connsiteY50" fmla="*/ 4283826 h 4610793"/>
              <a:gd name="connsiteX51" fmla="*/ 2133600 w 2305396"/>
              <a:gd name="connsiteY51" fmla="*/ 4322619 h 4610793"/>
              <a:gd name="connsiteX52" fmla="*/ 2128058 w 2305396"/>
              <a:gd name="connsiteY52" fmla="*/ 4339244 h 4610793"/>
              <a:gd name="connsiteX53" fmla="*/ 2094807 w 2305396"/>
              <a:gd name="connsiteY53" fmla="*/ 4394662 h 4610793"/>
              <a:gd name="connsiteX54" fmla="*/ 2083724 w 2305396"/>
              <a:gd name="connsiteY54" fmla="*/ 4411288 h 4610793"/>
              <a:gd name="connsiteX55" fmla="*/ 2067098 w 2305396"/>
              <a:gd name="connsiteY55" fmla="*/ 4422371 h 4610793"/>
              <a:gd name="connsiteX56" fmla="*/ 2056015 w 2305396"/>
              <a:gd name="connsiteY56" fmla="*/ 4438997 h 4610793"/>
              <a:gd name="connsiteX57" fmla="*/ 2017222 w 2305396"/>
              <a:gd name="connsiteY57" fmla="*/ 4472248 h 4610793"/>
              <a:gd name="connsiteX58" fmla="*/ 2000596 w 2305396"/>
              <a:gd name="connsiteY58" fmla="*/ 4483331 h 4610793"/>
              <a:gd name="connsiteX59" fmla="*/ 1983971 w 2305396"/>
              <a:gd name="connsiteY59" fmla="*/ 4488873 h 4610793"/>
              <a:gd name="connsiteX60" fmla="*/ 1967345 w 2305396"/>
              <a:gd name="connsiteY60" fmla="*/ 4499957 h 4610793"/>
              <a:gd name="connsiteX61" fmla="*/ 1950720 w 2305396"/>
              <a:gd name="connsiteY61" fmla="*/ 4505499 h 4610793"/>
              <a:gd name="connsiteX62" fmla="*/ 1934095 w 2305396"/>
              <a:gd name="connsiteY62" fmla="*/ 4516582 h 4610793"/>
              <a:gd name="connsiteX63" fmla="*/ 1911927 w 2305396"/>
              <a:gd name="connsiteY63" fmla="*/ 4522124 h 4610793"/>
              <a:gd name="connsiteX64" fmla="*/ 1895302 w 2305396"/>
              <a:gd name="connsiteY64" fmla="*/ 4527666 h 4610793"/>
              <a:gd name="connsiteX65" fmla="*/ 1867593 w 2305396"/>
              <a:gd name="connsiteY65" fmla="*/ 4538749 h 4610793"/>
              <a:gd name="connsiteX66" fmla="*/ 1845425 w 2305396"/>
              <a:gd name="connsiteY66" fmla="*/ 4549833 h 4610793"/>
              <a:gd name="connsiteX67" fmla="*/ 1812175 w 2305396"/>
              <a:gd name="connsiteY67" fmla="*/ 4560917 h 4610793"/>
              <a:gd name="connsiteX68" fmla="*/ 1790007 w 2305396"/>
              <a:gd name="connsiteY68" fmla="*/ 4572000 h 4610793"/>
              <a:gd name="connsiteX69" fmla="*/ 1740131 w 2305396"/>
              <a:gd name="connsiteY69" fmla="*/ 4583084 h 4610793"/>
              <a:gd name="connsiteX70" fmla="*/ 1684713 w 2305396"/>
              <a:gd name="connsiteY70" fmla="*/ 4599709 h 4610793"/>
              <a:gd name="connsiteX71" fmla="*/ 1584960 w 2305396"/>
              <a:gd name="connsiteY71" fmla="*/ 4610793 h 4610793"/>
              <a:gd name="connsiteX72" fmla="*/ 1285702 w 2305396"/>
              <a:gd name="connsiteY72" fmla="*/ 4599709 h 4610793"/>
              <a:gd name="connsiteX73" fmla="*/ 1052945 w 2305396"/>
              <a:gd name="connsiteY73" fmla="*/ 4588626 h 4610793"/>
              <a:gd name="connsiteX74" fmla="*/ 958735 w 2305396"/>
              <a:gd name="connsiteY74" fmla="*/ 4577542 h 4610793"/>
              <a:gd name="connsiteX75" fmla="*/ 903316 w 2305396"/>
              <a:gd name="connsiteY75" fmla="*/ 4583084 h 4610793"/>
              <a:gd name="connsiteX76" fmla="*/ 870065 w 2305396"/>
              <a:gd name="connsiteY76" fmla="*/ 4572000 h 4610793"/>
              <a:gd name="connsiteX77" fmla="*/ 825731 w 2305396"/>
              <a:gd name="connsiteY77" fmla="*/ 4555375 h 4610793"/>
              <a:gd name="connsiteX78" fmla="*/ 770313 w 2305396"/>
              <a:gd name="connsiteY78" fmla="*/ 4560917 h 4610793"/>
              <a:gd name="connsiteX79" fmla="*/ 676102 w 2305396"/>
              <a:gd name="connsiteY79" fmla="*/ 4572000 h 4610793"/>
              <a:gd name="connsiteX80" fmla="*/ 620684 w 2305396"/>
              <a:gd name="connsiteY80" fmla="*/ 4577542 h 4610793"/>
              <a:gd name="connsiteX81" fmla="*/ 570807 w 2305396"/>
              <a:gd name="connsiteY81" fmla="*/ 4583084 h 4610793"/>
              <a:gd name="connsiteX82" fmla="*/ 548640 w 2305396"/>
              <a:gd name="connsiteY82" fmla="*/ 4577542 h 4610793"/>
              <a:gd name="connsiteX83" fmla="*/ 520931 w 2305396"/>
              <a:gd name="connsiteY83" fmla="*/ 4583084 h 4610793"/>
              <a:gd name="connsiteX84" fmla="*/ 487680 w 2305396"/>
              <a:gd name="connsiteY84" fmla="*/ 4588626 h 4610793"/>
              <a:gd name="connsiteX85" fmla="*/ 432262 w 2305396"/>
              <a:gd name="connsiteY85" fmla="*/ 4599709 h 4610793"/>
              <a:gd name="connsiteX86" fmla="*/ 282633 w 2305396"/>
              <a:gd name="connsiteY86" fmla="*/ 4588626 h 4610793"/>
              <a:gd name="connsiteX87" fmla="*/ 266007 w 2305396"/>
              <a:gd name="connsiteY87" fmla="*/ 4583084 h 4610793"/>
              <a:gd name="connsiteX88" fmla="*/ 238298 w 2305396"/>
              <a:gd name="connsiteY88" fmla="*/ 4577542 h 4610793"/>
              <a:gd name="connsiteX89" fmla="*/ 221673 w 2305396"/>
              <a:gd name="connsiteY89" fmla="*/ 4566459 h 4610793"/>
              <a:gd name="connsiteX90" fmla="*/ 160713 w 2305396"/>
              <a:gd name="connsiteY90" fmla="*/ 4549833 h 4610793"/>
              <a:gd name="connsiteX91" fmla="*/ 138545 w 2305396"/>
              <a:gd name="connsiteY91" fmla="*/ 4538749 h 4610793"/>
              <a:gd name="connsiteX92" fmla="*/ 99753 w 2305396"/>
              <a:gd name="connsiteY92" fmla="*/ 4527666 h 4610793"/>
              <a:gd name="connsiteX93" fmla="*/ 11084 w 2305396"/>
              <a:gd name="connsiteY93" fmla="*/ 4455622 h 4610793"/>
              <a:gd name="connsiteX94" fmla="*/ 0 w 2305396"/>
              <a:gd name="connsiteY94" fmla="*/ 4433455 h 4610793"/>
              <a:gd name="connsiteX95" fmla="*/ 16625 w 2305396"/>
              <a:gd name="connsiteY95" fmla="*/ 4344786 h 4610793"/>
              <a:gd name="connsiteX96" fmla="*/ 44335 w 2305396"/>
              <a:gd name="connsiteY96" fmla="*/ 4317077 h 4610793"/>
              <a:gd name="connsiteX97" fmla="*/ 77585 w 2305396"/>
              <a:gd name="connsiteY97" fmla="*/ 4300451 h 4610793"/>
              <a:gd name="connsiteX98" fmla="*/ 193964 w 2305396"/>
              <a:gd name="connsiteY98" fmla="*/ 4311535 h 4610793"/>
              <a:gd name="connsiteX99" fmla="*/ 216131 w 2305396"/>
              <a:gd name="connsiteY99" fmla="*/ 4305993 h 461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305396" h="4610793">
                <a:moveTo>
                  <a:pt x="1136073" y="27709"/>
                </a:moveTo>
                <a:cubicBezTo>
                  <a:pt x="1216661" y="19373"/>
                  <a:pt x="1376201" y="1016"/>
                  <a:pt x="1457498" y="0"/>
                </a:cubicBezTo>
                <a:lnTo>
                  <a:pt x="1740131" y="5542"/>
                </a:lnTo>
                <a:cubicBezTo>
                  <a:pt x="1749367" y="7389"/>
                  <a:pt x="1758431" y="10646"/>
                  <a:pt x="1767840" y="11084"/>
                </a:cubicBezTo>
                <a:cubicBezTo>
                  <a:pt x="2007699" y="22241"/>
                  <a:pt x="1907956" y="-993"/>
                  <a:pt x="2000596" y="22168"/>
                </a:cubicBezTo>
                <a:cubicBezTo>
                  <a:pt x="2006138" y="25862"/>
                  <a:pt x="2011265" y="30272"/>
                  <a:pt x="2017222" y="33251"/>
                </a:cubicBezTo>
                <a:cubicBezTo>
                  <a:pt x="2022447" y="35863"/>
                  <a:pt x="2028775" y="35895"/>
                  <a:pt x="2033847" y="38793"/>
                </a:cubicBezTo>
                <a:cubicBezTo>
                  <a:pt x="2041867" y="43376"/>
                  <a:pt x="2048499" y="50050"/>
                  <a:pt x="2056015" y="55419"/>
                </a:cubicBezTo>
                <a:cubicBezTo>
                  <a:pt x="2061435" y="59290"/>
                  <a:pt x="2067524" y="62238"/>
                  <a:pt x="2072640" y="66502"/>
                </a:cubicBezTo>
                <a:cubicBezTo>
                  <a:pt x="2078661" y="71519"/>
                  <a:pt x="2082887" y="78573"/>
                  <a:pt x="2089265" y="83128"/>
                </a:cubicBezTo>
                <a:cubicBezTo>
                  <a:pt x="2095988" y="87930"/>
                  <a:pt x="2104665" y="89474"/>
                  <a:pt x="2111433" y="94211"/>
                </a:cubicBezTo>
                <a:cubicBezTo>
                  <a:pt x="2123253" y="102485"/>
                  <a:pt x="2133901" y="112335"/>
                  <a:pt x="2144684" y="121920"/>
                </a:cubicBezTo>
                <a:cubicBezTo>
                  <a:pt x="2175900" y="149668"/>
                  <a:pt x="2148563" y="126575"/>
                  <a:pt x="2172393" y="155171"/>
                </a:cubicBezTo>
                <a:cubicBezTo>
                  <a:pt x="2177410" y="161192"/>
                  <a:pt x="2183476" y="166255"/>
                  <a:pt x="2189018" y="171797"/>
                </a:cubicBezTo>
                <a:cubicBezTo>
                  <a:pt x="2190865" y="179186"/>
                  <a:pt x="2191886" y="186833"/>
                  <a:pt x="2194560" y="193964"/>
                </a:cubicBezTo>
                <a:cubicBezTo>
                  <a:pt x="2202564" y="215308"/>
                  <a:pt x="2211690" y="222682"/>
                  <a:pt x="2222269" y="243840"/>
                </a:cubicBezTo>
                <a:cubicBezTo>
                  <a:pt x="2224881" y="249065"/>
                  <a:pt x="2225199" y="255241"/>
                  <a:pt x="2227811" y="260466"/>
                </a:cubicBezTo>
                <a:cubicBezTo>
                  <a:pt x="2241414" y="287673"/>
                  <a:pt x="2244298" y="280945"/>
                  <a:pt x="2249978" y="304800"/>
                </a:cubicBezTo>
                <a:cubicBezTo>
                  <a:pt x="2257867" y="337936"/>
                  <a:pt x="2264909" y="371268"/>
                  <a:pt x="2272145" y="404553"/>
                </a:cubicBezTo>
                <a:cubicBezTo>
                  <a:pt x="2274146" y="413757"/>
                  <a:pt x="2276255" y="422952"/>
                  <a:pt x="2277687" y="432262"/>
                </a:cubicBezTo>
                <a:cubicBezTo>
                  <a:pt x="2279952" y="446982"/>
                  <a:pt x="2281747" y="461778"/>
                  <a:pt x="2283229" y="476597"/>
                </a:cubicBezTo>
                <a:cubicBezTo>
                  <a:pt x="2294700" y="591304"/>
                  <a:pt x="2293432" y="584426"/>
                  <a:pt x="2299855" y="687186"/>
                </a:cubicBezTo>
                <a:cubicBezTo>
                  <a:pt x="2301702" y="768466"/>
                  <a:pt x="2305396" y="849725"/>
                  <a:pt x="2305396" y="931026"/>
                </a:cubicBezTo>
                <a:cubicBezTo>
                  <a:pt x="2305396" y="1007425"/>
                  <a:pt x="2299285" y="1343710"/>
                  <a:pt x="2294313" y="1463040"/>
                </a:cubicBezTo>
                <a:cubicBezTo>
                  <a:pt x="2290291" y="1559556"/>
                  <a:pt x="2289484" y="1505733"/>
                  <a:pt x="2283229" y="1584960"/>
                </a:cubicBezTo>
                <a:cubicBezTo>
                  <a:pt x="2279003" y="1638492"/>
                  <a:pt x="2274477" y="1692025"/>
                  <a:pt x="2272145" y="1745673"/>
                </a:cubicBezTo>
                <a:cubicBezTo>
                  <a:pt x="2270298" y="1788160"/>
                  <a:pt x="2269634" y="1830716"/>
                  <a:pt x="2266604" y="1873135"/>
                </a:cubicBezTo>
                <a:cubicBezTo>
                  <a:pt x="2265933" y="1882530"/>
                  <a:pt x="2262611" y="1891553"/>
                  <a:pt x="2261062" y="1900844"/>
                </a:cubicBezTo>
                <a:cubicBezTo>
                  <a:pt x="2258915" y="1913729"/>
                  <a:pt x="2256887" y="1926646"/>
                  <a:pt x="2255520" y="1939637"/>
                </a:cubicBezTo>
                <a:cubicBezTo>
                  <a:pt x="2245838" y="2031615"/>
                  <a:pt x="2253445" y="1992239"/>
                  <a:pt x="2244436" y="2100349"/>
                </a:cubicBezTo>
                <a:cubicBezTo>
                  <a:pt x="2243351" y="2113366"/>
                  <a:pt x="2240742" y="2126211"/>
                  <a:pt x="2238895" y="2139142"/>
                </a:cubicBezTo>
                <a:cubicBezTo>
                  <a:pt x="2237048" y="2225964"/>
                  <a:pt x="2233353" y="2312766"/>
                  <a:pt x="2233353" y="2399608"/>
                </a:cubicBezTo>
                <a:cubicBezTo>
                  <a:pt x="2233353" y="2407224"/>
                  <a:pt x="2238895" y="2414159"/>
                  <a:pt x="2238895" y="2421775"/>
                </a:cubicBezTo>
                <a:cubicBezTo>
                  <a:pt x="2238895" y="2447703"/>
                  <a:pt x="2235200" y="2473498"/>
                  <a:pt x="2233353" y="2499360"/>
                </a:cubicBezTo>
                <a:cubicBezTo>
                  <a:pt x="2239068" y="2516506"/>
                  <a:pt x="2244436" y="2529727"/>
                  <a:pt x="2244436" y="2549237"/>
                </a:cubicBezTo>
                <a:cubicBezTo>
                  <a:pt x="2244436" y="2718093"/>
                  <a:pt x="2244288" y="2705893"/>
                  <a:pt x="2233353" y="2815244"/>
                </a:cubicBezTo>
                <a:cubicBezTo>
                  <a:pt x="2235200" y="2839259"/>
                  <a:pt x="2238895" y="2863202"/>
                  <a:pt x="2238895" y="2887288"/>
                </a:cubicBezTo>
                <a:cubicBezTo>
                  <a:pt x="2238895" y="3104217"/>
                  <a:pt x="2212384" y="3018343"/>
                  <a:pt x="2238895" y="3097877"/>
                </a:cubicBezTo>
                <a:cubicBezTo>
                  <a:pt x="2237048" y="3112655"/>
                  <a:pt x="2235459" y="3127468"/>
                  <a:pt x="2233353" y="3142211"/>
                </a:cubicBezTo>
                <a:cubicBezTo>
                  <a:pt x="2231764" y="3153335"/>
                  <a:pt x="2227811" y="3164225"/>
                  <a:pt x="2227811" y="3175462"/>
                </a:cubicBezTo>
                <a:cubicBezTo>
                  <a:pt x="2227811" y="3194027"/>
                  <a:pt x="2231506" y="3212407"/>
                  <a:pt x="2233353" y="3230880"/>
                </a:cubicBezTo>
                <a:cubicBezTo>
                  <a:pt x="2218659" y="3304350"/>
                  <a:pt x="2230322" y="3238582"/>
                  <a:pt x="2222269" y="3391593"/>
                </a:cubicBezTo>
                <a:cubicBezTo>
                  <a:pt x="2220906" y="3417485"/>
                  <a:pt x="2218574" y="3443317"/>
                  <a:pt x="2216727" y="3469179"/>
                </a:cubicBezTo>
                <a:cubicBezTo>
                  <a:pt x="2218574" y="3567084"/>
                  <a:pt x="2222269" y="3664972"/>
                  <a:pt x="2222269" y="3762895"/>
                </a:cubicBezTo>
                <a:cubicBezTo>
                  <a:pt x="2222269" y="3820190"/>
                  <a:pt x="2219064" y="3877444"/>
                  <a:pt x="2216727" y="3934691"/>
                </a:cubicBezTo>
                <a:cubicBezTo>
                  <a:pt x="2213460" y="4014729"/>
                  <a:pt x="2213253" y="4019637"/>
                  <a:pt x="2205644" y="4084320"/>
                </a:cubicBezTo>
                <a:cubicBezTo>
                  <a:pt x="2203904" y="4099111"/>
                  <a:pt x="2202766" y="4114002"/>
                  <a:pt x="2200102" y="4128655"/>
                </a:cubicBezTo>
                <a:cubicBezTo>
                  <a:pt x="2199057" y="4134402"/>
                  <a:pt x="2195874" y="4139588"/>
                  <a:pt x="2194560" y="4145280"/>
                </a:cubicBezTo>
                <a:cubicBezTo>
                  <a:pt x="2190324" y="4163636"/>
                  <a:pt x="2189433" y="4182827"/>
                  <a:pt x="2183476" y="4200699"/>
                </a:cubicBezTo>
                <a:lnTo>
                  <a:pt x="2161309" y="4267200"/>
                </a:lnTo>
                <a:cubicBezTo>
                  <a:pt x="2159462" y="4272742"/>
                  <a:pt x="2159007" y="4278965"/>
                  <a:pt x="2155767" y="4283826"/>
                </a:cubicBezTo>
                <a:cubicBezTo>
                  <a:pt x="2144636" y="4300523"/>
                  <a:pt x="2142038" y="4302931"/>
                  <a:pt x="2133600" y="4322619"/>
                </a:cubicBezTo>
                <a:cubicBezTo>
                  <a:pt x="2131299" y="4327988"/>
                  <a:pt x="2130359" y="4333875"/>
                  <a:pt x="2128058" y="4339244"/>
                </a:cubicBezTo>
                <a:cubicBezTo>
                  <a:pt x="2117831" y="4363107"/>
                  <a:pt x="2110571" y="4371016"/>
                  <a:pt x="2094807" y="4394662"/>
                </a:cubicBezTo>
                <a:cubicBezTo>
                  <a:pt x="2091112" y="4400204"/>
                  <a:pt x="2089266" y="4407594"/>
                  <a:pt x="2083724" y="4411288"/>
                </a:cubicBezTo>
                <a:lnTo>
                  <a:pt x="2067098" y="4422371"/>
                </a:lnTo>
                <a:cubicBezTo>
                  <a:pt x="2063404" y="4427913"/>
                  <a:pt x="2060279" y="4433880"/>
                  <a:pt x="2056015" y="4438997"/>
                </a:cubicBezTo>
                <a:cubicBezTo>
                  <a:pt x="2044172" y="4453208"/>
                  <a:pt x="2032324" y="4461461"/>
                  <a:pt x="2017222" y="4472248"/>
                </a:cubicBezTo>
                <a:cubicBezTo>
                  <a:pt x="2011802" y="4476119"/>
                  <a:pt x="2006553" y="4480352"/>
                  <a:pt x="2000596" y="4483331"/>
                </a:cubicBezTo>
                <a:cubicBezTo>
                  <a:pt x="1995371" y="4485943"/>
                  <a:pt x="1989196" y="4486261"/>
                  <a:pt x="1983971" y="4488873"/>
                </a:cubicBezTo>
                <a:cubicBezTo>
                  <a:pt x="1978014" y="4491852"/>
                  <a:pt x="1973302" y="4496978"/>
                  <a:pt x="1967345" y="4499957"/>
                </a:cubicBezTo>
                <a:cubicBezTo>
                  <a:pt x="1962120" y="4502569"/>
                  <a:pt x="1955945" y="4502887"/>
                  <a:pt x="1950720" y="4505499"/>
                </a:cubicBezTo>
                <a:cubicBezTo>
                  <a:pt x="1944763" y="4508478"/>
                  <a:pt x="1940217" y="4513958"/>
                  <a:pt x="1934095" y="4516582"/>
                </a:cubicBezTo>
                <a:cubicBezTo>
                  <a:pt x="1927094" y="4519582"/>
                  <a:pt x="1919251" y="4520031"/>
                  <a:pt x="1911927" y="4522124"/>
                </a:cubicBezTo>
                <a:cubicBezTo>
                  <a:pt x="1906310" y="4523729"/>
                  <a:pt x="1900772" y="4525615"/>
                  <a:pt x="1895302" y="4527666"/>
                </a:cubicBezTo>
                <a:cubicBezTo>
                  <a:pt x="1885988" y="4531159"/>
                  <a:pt x="1876683" y="4534709"/>
                  <a:pt x="1867593" y="4538749"/>
                </a:cubicBezTo>
                <a:cubicBezTo>
                  <a:pt x="1860043" y="4542104"/>
                  <a:pt x="1853096" y="4546765"/>
                  <a:pt x="1845425" y="4549833"/>
                </a:cubicBezTo>
                <a:cubicBezTo>
                  <a:pt x="1834578" y="4554172"/>
                  <a:pt x="1822625" y="4555693"/>
                  <a:pt x="1812175" y="4560917"/>
                </a:cubicBezTo>
                <a:cubicBezTo>
                  <a:pt x="1804786" y="4564611"/>
                  <a:pt x="1797742" y="4569099"/>
                  <a:pt x="1790007" y="4572000"/>
                </a:cubicBezTo>
                <a:cubicBezTo>
                  <a:pt x="1781061" y="4575355"/>
                  <a:pt x="1747657" y="4581579"/>
                  <a:pt x="1740131" y="4583084"/>
                </a:cubicBezTo>
                <a:cubicBezTo>
                  <a:pt x="1713604" y="4600769"/>
                  <a:pt x="1728202" y="4594490"/>
                  <a:pt x="1684713" y="4599709"/>
                </a:cubicBezTo>
                <a:lnTo>
                  <a:pt x="1584960" y="4610793"/>
                </a:lnTo>
                <a:cubicBezTo>
                  <a:pt x="1162349" y="4599053"/>
                  <a:pt x="1546898" y="4611581"/>
                  <a:pt x="1285702" y="4599709"/>
                </a:cubicBezTo>
                <a:cubicBezTo>
                  <a:pt x="1040756" y="4588576"/>
                  <a:pt x="1233496" y="4599911"/>
                  <a:pt x="1052945" y="4588626"/>
                </a:cubicBezTo>
                <a:cubicBezTo>
                  <a:pt x="1016814" y="4581400"/>
                  <a:pt x="1003003" y="4577542"/>
                  <a:pt x="958735" y="4577542"/>
                </a:cubicBezTo>
                <a:cubicBezTo>
                  <a:pt x="940170" y="4577542"/>
                  <a:pt x="921789" y="4581237"/>
                  <a:pt x="903316" y="4583084"/>
                </a:cubicBezTo>
                <a:cubicBezTo>
                  <a:pt x="892232" y="4579389"/>
                  <a:pt x="880913" y="4576339"/>
                  <a:pt x="870065" y="4572000"/>
                </a:cubicBezTo>
                <a:cubicBezTo>
                  <a:pt x="821768" y="4552681"/>
                  <a:pt x="873723" y="4567373"/>
                  <a:pt x="825731" y="4555375"/>
                </a:cubicBezTo>
                <a:cubicBezTo>
                  <a:pt x="746712" y="4581716"/>
                  <a:pt x="828941" y="4560917"/>
                  <a:pt x="770313" y="4560917"/>
                </a:cubicBezTo>
                <a:cubicBezTo>
                  <a:pt x="763135" y="4560917"/>
                  <a:pt x="685841" y="4570783"/>
                  <a:pt x="676102" y="4572000"/>
                </a:cubicBezTo>
                <a:cubicBezTo>
                  <a:pt x="633739" y="4593182"/>
                  <a:pt x="675884" y="4577542"/>
                  <a:pt x="620684" y="4577542"/>
                </a:cubicBezTo>
                <a:cubicBezTo>
                  <a:pt x="603956" y="4577542"/>
                  <a:pt x="587433" y="4581237"/>
                  <a:pt x="570807" y="4583084"/>
                </a:cubicBezTo>
                <a:cubicBezTo>
                  <a:pt x="563418" y="4581237"/>
                  <a:pt x="556256" y="4577542"/>
                  <a:pt x="548640" y="4577542"/>
                </a:cubicBezTo>
                <a:cubicBezTo>
                  <a:pt x="539221" y="4577542"/>
                  <a:pt x="530198" y="4581399"/>
                  <a:pt x="520931" y="4583084"/>
                </a:cubicBezTo>
                <a:cubicBezTo>
                  <a:pt x="509876" y="4585094"/>
                  <a:pt x="498724" y="4586555"/>
                  <a:pt x="487680" y="4588626"/>
                </a:cubicBezTo>
                <a:cubicBezTo>
                  <a:pt x="469164" y="4592098"/>
                  <a:pt x="432262" y="4599709"/>
                  <a:pt x="432262" y="4599709"/>
                </a:cubicBezTo>
                <a:cubicBezTo>
                  <a:pt x="415105" y="4598565"/>
                  <a:pt x="306190" y="4591767"/>
                  <a:pt x="282633" y="4588626"/>
                </a:cubicBezTo>
                <a:cubicBezTo>
                  <a:pt x="276842" y="4587854"/>
                  <a:pt x="271674" y="4584501"/>
                  <a:pt x="266007" y="4583084"/>
                </a:cubicBezTo>
                <a:cubicBezTo>
                  <a:pt x="256869" y="4580799"/>
                  <a:pt x="247534" y="4579389"/>
                  <a:pt x="238298" y="4577542"/>
                </a:cubicBezTo>
                <a:cubicBezTo>
                  <a:pt x="232756" y="4573848"/>
                  <a:pt x="227759" y="4569164"/>
                  <a:pt x="221673" y="4566459"/>
                </a:cubicBezTo>
                <a:cubicBezTo>
                  <a:pt x="198661" y="4556231"/>
                  <a:pt x="184420" y="4554574"/>
                  <a:pt x="160713" y="4549833"/>
                </a:cubicBezTo>
                <a:cubicBezTo>
                  <a:pt x="153324" y="4546138"/>
                  <a:pt x="146281" y="4541650"/>
                  <a:pt x="138545" y="4538749"/>
                </a:cubicBezTo>
                <a:cubicBezTo>
                  <a:pt x="131320" y="4536040"/>
                  <a:pt x="107797" y="4532358"/>
                  <a:pt x="99753" y="4527666"/>
                </a:cubicBezTo>
                <a:cubicBezTo>
                  <a:pt x="79304" y="4515738"/>
                  <a:pt x="23147" y="4479746"/>
                  <a:pt x="11084" y="4455622"/>
                </a:cubicBezTo>
                <a:lnTo>
                  <a:pt x="0" y="4433455"/>
                </a:lnTo>
                <a:cubicBezTo>
                  <a:pt x="2157" y="4409724"/>
                  <a:pt x="54" y="4368459"/>
                  <a:pt x="16625" y="4344786"/>
                </a:cubicBezTo>
                <a:cubicBezTo>
                  <a:pt x="24116" y="4334085"/>
                  <a:pt x="33771" y="4324760"/>
                  <a:pt x="44335" y="4317077"/>
                </a:cubicBezTo>
                <a:cubicBezTo>
                  <a:pt x="54357" y="4309789"/>
                  <a:pt x="66502" y="4305993"/>
                  <a:pt x="77585" y="4300451"/>
                </a:cubicBezTo>
                <a:cubicBezTo>
                  <a:pt x="116378" y="4304146"/>
                  <a:pt x="156159" y="4320987"/>
                  <a:pt x="193964" y="4311535"/>
                </a:cubicBezTo>
                <a:lnTo>
                  <a:pt x="216131" y="4305993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74320" y="5687568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74320" y="397764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179920" y="6025680"/>
              <a:ext cx="17640" cy="23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7040" y="6022800"/>
                <a:ext cx="2376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86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502920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6949440" y="5605272"/>
            <a:ext cx="1463040" cy="619124"/>
            <a:chOff x="6949440" y="5577840"/>
            <a:chExt cx="1463040" cy="619124"/>
          </a:xfrm>
        </p:grpSpPr>
        <p:sp>
          <p:nvSpPr>
            <p:cNvPr id="36" name="TextBox 35"/>
            <p:cNvSpPr txBox="1"/>
            <p:nvPr/>
          </p:nvSpPr>
          <p:spPr>
            <a:xfrm>
              <a:off x="6949440" y="5827632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3840" y="5827632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49440" y="5577840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3840" y="5581411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sp>
        <p:nvSpPr>
          <p:cNvPr id="7" name="Freeform 6"/>
          <p:cNvSpPr/>
          <p:nvPr/>
        </p:nvSpPr>
        <p:spPr bwMode="auto">
          <a:xfrm>
            <a:off x="6656832" y="5321808"/>
            <a:ext cx="2006138" cy="731520"/>
          </a:xfrm>
          <a:custGeom>
            <a:avLst/>
            <a:gdLst>
              <a:gd name="connsiteX0" fmla="*/ 1479666 w 2006138"/>
              <a:gd name="connsiteY0" fmla="*/ 659476 h 681957"/>
              <a:gd name="connsiteX1" fmla="*/ 1640378 w 2006138"/>
              <a:gd name="connsiteY1" fmla="*/ 681644 h 681957"/>
              <a:gd name="connsiteX2" fmla="*/ 1828800 w 2006138"/>
              <a:gd name="connsiteY2" fmla="*/ 670560 h 681957"/>
              <a:gd name="connsiteX3" fmla="*/ 1845426 w 2006138"/>
              <a:gd name="connsiteY3" fmla="*/ 665018 h 681957"/>
              <a:gd name="connsiteX4" fmla="*/ 1878677 w 2006138"/>
              <a:gd name="connsiteY4" fmla="*/ 659476 h 681957"/>
              <a:gd name="connsiteX5" fmla="*/ 1917469 w 2006138"/>
              <a:gd name="connsiteY5" fmla="*/ 648393 h 681957"/>
              <a:gd name="connsiteX6" fmla="*/ 1934095 w 2006138"/>
              <a:gd name="connsiteY6" fmla="*/ 631767 h 681957"/>
              <a:gd name="connsiteX7" fmla="*/ 1967346 w 2006138"/>
              <a:gd name="connsiteY7" fmla="*/ 604058 h 681957"/>
              <a:gd name="connsiteX8" fmla="*/ 1989513 w 2006138"/>
              <a:gd name="connsiteY8" fmla="*/ 570807 h 681957"/>
              <a:gd name="connsiteX9" fmla="*/ 2006138 w 2006138"/>
              <a:gd name="connsiteY9" fmla="*/ 515389 h 681957"/>
              <a:gd name="connsiteX10" fmla="*/ 1989513 w 2006138"/>
              <a:gd name="connsiteY10" fmla="*/ 421178 h 681957"/>
              <a:gd name="connsiteX11" fmla="*/ 1983971 w 2006138"/>
              <a:gd name="connsiteY11" fmla="*/ 404553 h 681957"/>
              <a:gd name="connsiteX12" fmla="*/ 1978429 w 2006138"/>
              <a:gd name="connsiteY12" fmla="*/ 387927 h 681957"/>
              <a:gd name="connsiteX13" fmla="*/ 1967346 w 2006138"/>
              <a:gd name="connsiteY13" fmla="*/ 371302 h 681957"/>
              <a:gd name="connsiteX14" fmla="*/ 1928553 w 2006138"/>
              <a:gd name="connsiteY14" fmla="*/ 338051 h 681957"/>
              <a:gd name="connsiteX15" fmla="*/ 1895302 w 2006138"/>
              <a:gd name="connsiteY15" fmla="*/ 315884 h 681957"/>
              <a:gd name="connsiteX16" fmla="*/ 1878677 w 2006138"/>
              <a:gd name="connsiteY16" fmla="*/ 310342 h 681957"/>
              <a:gd name="connsiteX17" fmla="*/ 1862051 w 2006138"/>
              <a:gd name="connsiteY17" fmla="*/ 299258 h 681957"/>
              <a:gd name="connsiteX18" fmla="*/ 1806633 w 2006138"/>
              <a:gd name="connsiteY18" fmla="*/ 282633 h 681957"/>
              <a:gd name="connsiteX19" fmla="*/ 1767840 w 2006138"/>
              <a:gd name="connsiteY19" fmla="*/ 271549 h 681957"/>
              <a:gd name="connsiteX20" fmla="*/ 1751215 w 2006138"/>
              <a:gd name="connsiteY20" fmla="*/ 260465 h 681957"/>
              <a:gd name="connsiteX21" fmla="*/ 1729047 w 2006138"/>
              <a:gd name="connsiteY21" fmla="*/ 254924 h 681957"/>
              <a:gd name="connsiteX22" fmla="*/ 1651462 w 2006138"/>
              <a:gd name="connsiteY22" fmla="*/ 243840 h 681957"/>
              <a:gd name="connsiteX23" fmla="*/ 1573877 w 2006138"/>
              <a:gd name="connsiteY23" fmla="*/ 249382 h 681957"/>
              <a:gd name="connsiteX24" fmla="*/ 1540626 w 2006138"/>
              <a:gd name="connsiteY24" fmla="*/ 243840 h 681957"/>
              <a:gd name="connsiteX25" fmla="*/ 1485207 w 2006138"/>
              <a:gd name="connsiteY25" fmla="*/ 249382 h 681957"/>
              <a:gd name="connsiteX26" fmla="*/ 1341120 w 2006138"/>
              <a:gd name="connsiteY26" fmla="*/ 254924 h 681957"/>
              <a:gd name="connsiteX27" fmla="*/ 1169324 w 2006138"/>
              <a:gd name="connsiteY27" fmla="*/ 266007 h 681957"/>
              <a:gd name="connsiteX28" fmla="*/ 1064029 w 2006138"/>
              <a:gd name="connsiteY28" fmla="*/ 271549 h 681957"/>
              <a:gd name="connsiteX29" fmla="*/ 997527 w 2006138"/>
              <a:gd name="connsiteY29" fmla="*/ 277091 h 681957"/>
              <a:gd name="connsiteX30" fmla="*/ 814647 w 2006138"/>
              <a:gd name="connsiteY30" fmla="*/ 282633 h 681957"/>
              <a:gd name="connsiteX31" fmla="*/ 703811 w 2006138"/>
              <a:gd name="connsiteY31" fmla="*/ 288174 h 681957"/>
              <a:gd name="connsiteX32" fmla="*/ 532015 w 2006138"/>
              <a:gd name="connsiteY32" fmla="*/ 299258 h 681957"/>
              <a:gd name="connsiteX33" fmla="*/ 326967 w 2006138"/>
              <a:gd name="connsiteY33" fmla="*/ 304800 h 681957"/>
              <a:gd name="connsiteX34" fmla="*/ 155171 w 2006138"/>
              <a:gd name="connsiteY34" fmla="*/ 288174 h 681957"/>
              <a:gd name="connsiteX35" fmla="*/ 116378 w 2006138"/>
              <a:gd name="connsiteY35" fmla="*/ 277091 h 681957"/>
              <a:gd name="connsiteX36" fmla="*/ 72044 w 2006138"/>
              <a:gd name="connsiteY36" fmla="*/ 260465 h 681957"/>
              <a:gd name="connsiteX37" fmla="*/ 27709 w 2006138"/>
              <a:gd name="connsiteY37" fmla="*/ 210589 h 681957"/>
              <a:gd name="connsiteX38" fmla="*/ 22167 w 2006138"/>
              <a:gd name="connsiteY38" fmla="*/ 193964 h 681957"/>
              <a:gd name="connsiteX39" fmla="*/ 11084 w 2006138"/>
              <a:gd name="connsiteY39" fmla="*/ 149629 h 681957"/>
              <a:gd name="connsiteX40" fmla="*/ 0 w 2006138"/>
              <a:gd name="connsiteY40" fmla="*/ 116378 h 681957"/>
              <a:gd name="connsiteX41" fmla="*/ 16626 w 2006138"/>
              <a:gd name="connsiteY41" fmla="*/ 60960 h 681957"/>
              <a:gd name="connsiteX42" fmla="*/ 66502 w 2006138"/>
              <a:gd name="connsiteY42" fmla="*/ 38793 h 681957"/>
              <a:gd name="connsiteX43" fmla="*/ 83127 w 2006138"/>
              <a:gd name="connsiteY43" fmla="*/ 33251 h 681957"/>
              <a:gd name="connsiteX44" fmla="*/ 144087 w 2006138"/>
              <a:gd name="connsiteY44" fmla="*/ 5542 h 681957"/>
              <a:gd name="connsiteX45" fmla="*/ 232757 w 2006138"/>
              <a:gd name="connsiteY45" fmla="*/ 5542 h 681957"/>
              <a:gd name="connsiteX46" fmla="*/ 238298 w 2006138"/>
              <a:gd name="connsiteY46" fmla="*/ 0 h 68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6138" h="681957">
                <a:moveTo>
                  <a:pt x="1479666" y="659476"/>
                </a:moveTo>
                <a:cubicBezTo>
                  <a:pt x="1533237" y="666865"/>
                  <a:pt x="1586327" y="679928"/>
                  <a:pt x="1640378" y="681644"/>
                </a:cubicBezTo>
                <a:cubicBezTo>
                  <a:pt x="1703262" y="683640"/>
                  <a:pt x="1766090" y="675645"/>
                  <a:pt x="1828800" y="670560"/>
                </a:cubicBezTo>
                <a:cubicBezTo>
                  <a:pt x="1834623" y="670088"/>
                  <a:pt x="1839723" y="666285"/>
                  <a:pt x="1845426" y="665018"/>
                </a:cubicBezTo>
                <a:cubicBezTo>
                  <a:pt x="1856395" y="662580"/>
                  <a:pt x="1867659" y="661680"/>
                  <a:pt x="1878677" y="659476"/>
                </a:cubicBezTo>
                <a:cubicBezTo>
                  <a:pt x="1896069" y="655998"/>
                  <a:pt x="1901627" y="653673"/>
                  <a:pt x="1917469" y="648393"/>
                </a:cubicBezTo>
                <a:cubicBezTo>
                  <a:pt x="1923011" y="642851"/>
                  <a:pt x="1928074" y="636784"/>
                  <a:pt x="1934095" y="631767"/>
                </a:cubicBezTo>
                <a:cubicBezTo>
                  <a:pt x="1980389" y="593189"/>
                  <a:pt x="1918771" y="652633"/>
                  <a:pt x="1967346" y="604058"/>
                </a:cubicBezTo>
                <a:cubicBezTo>
                  <a:pt x="1985675" y="549066"/>
                  <a:pt x="1954924" y="633066"/>
                  <a:pt x="1989513" y="570807"/>
                </a:cubicBezTo>
                <a:cubicBezTo>
                  <a:pt x="1995648" y="559764"/>
                  <a:pt x="2002560" y="529703"/>
                  <a:pt x="2006138" y="515389"/>
                </a:cubicBezTo>
                <a:cubicBezTo>
                  <a:pt x="1999540" y="442795"/>
                  <a:pt x="2007049" y="473785"/>
                  <a:pt x="1989513" y="421178"/>
                </a:cubicBezTo>
                <a:lnTo>
                  <a:pt x="1983971" y="404553"/>
                </a:lnTo>
                <a:cubicBezTo>
                  <a:pt x="1982124" y="399011"/>
                  <a:pt x="1981669" y="392788"/>
                  <a:pt x="1978429" y="387927"/>
                </a:cubicBezTo>
                <a:cubicBezTo>
                  <a:pt x="1974735" y="382385"/>
                  <a:pt x="1971610" y="376419"/>
                  <a:pt x="1967346" y="371302"/>
                </a:cubicBezTo>
                <a:cubicBezTo>
                  <a:pt x="1955865" y="357524"/>
                  <a:pt x="1943231" y="348325"/>
                  <a:pt x="1928553" y="338051"/>
                </a:cubicBezTo>
                <a:cubicBezTo>
                  <a:pt x="1917640" y="330412"/>
                  <a:pt x="1907939" y="320097"/>
                  <a:pt x="1895302" y="315884"/>
                </a:cubicBezTo>
                <a:cubicBezTo>
                  <a:pt x="1889760" y="314037"/>
                  <a:pt x="1883902" y="312954"/>
                  <a:pt x="1878677" y="310342"/>
                </a:cubicBezTo>
                <a:cubicBezTo>
                  <a:pt x="1872720" y="307363"/>
                  <a:pt x="1868138" y="301963"/>
                  <a:pt x="1862051" y="299258"/>
                </a:cubicBezTo>
                <a:cubicBezTo>
                  <a:pt x="1838337" y="288718"/>
                  <a:pt x="1829207" y="289082"/>
                  <a:pt x="1806633" y="282633"/>
                </a:cubicBezTo>
                <a:cubicBezTo>
                  <a:pt x="1750941" y="266722"/>
                  <a:pt x="1837188" y="288887"/>
                  <a:pt x="1767840" y="271549"/>
                </a:cubicBezTo>
                <a:cubicBezTo>
                  <a:pt x="1762298" y="267854"/>
                  <a:pt x="1757337" y="263089"/>
                  <a:pt x="1751215" y="260465"/>
                </a:cubicBezTo>
                <a:cubicBezTo>
                  <a:pt x="1744214" y="257465"/>
                  <a:pt x="1736482" y="256576"/>
                  <a:pt x="1729047" y="254924"/>
                </a:cubicBezTo>
                <a:cubicBezTo>
                  <a:pt x="1693750" y="247081"/>
                  <a:pt x="1695045" y="248683"/>
                  <a:pt x="1651462" y="243840"/>
                </a:cubicBezTo>
                <a:cubicBezTo>
                  <a:pt x="1625600" y="245687"/>
                  <a:pt x="1599805" y="249382"/>
                  <a:pt x="1573877" y="249382"/>
                </a:cubicBezTo>
                <a:cubicBezTo>
                  <a:pt x="1562640" y="249382"/>
                  <a:pt x="1551863" y="243840"/>
                  <a:pt x="1540626" y="243840"/>
                </a:cubicBezTo>
                <a:cubicBezTo>
                  <a:pt x="1522061" y="243840"/>
                  <a:pt x="1503744" y="248352"/>
                  <a:pt x="1485207" y="249382"/>
                </a:cubicBezTo>
                <a:cubicBezTo>
                  <a:pt x="1437216" y="252048"/>
                  <a:pt x="1389149" y="253077"/>
                  <a:pt x="1341120" y="254924"/>
                </a:cubicBezTo>
                <a:cubicBezTo>
                  <a:pt x="1256237" y="267048"/>
                  <a:pt x="1322724" y="258872"/>
                  <a:pt x="1169324" y="266007"/>
                </a:cubicBezTo>
                <a:lnTo>
                  <a:pt x="1064029" y="271549"/>
                </a:lnTo>
                <a:cubicBezTo>
                  <a:pt x="1041831" y="272981"/>
                  <a:pt x="1019749" y="276103"/>
                  <a:pt x="997527" y="277091"/>
                </a:cubicBezTo>
                <a:cubicBezTo>
                  <a:pt x="936599" y="279799"/>
                  <a:pt x="875592" y="280333"/>
                  <a:pt x="814647" y="282633"/>
                </a:cubicBezTo>
                <a:cubicBezTo>
                  <a:pt x="777682" y="284028"/>
                  <a:pt x="740739" y="286002"/>
                  <a:pt x="703811" y="288174"/>
                </a:cubicBezTo>
                <a:cubicBezTo>
                  <a:pt x="630767" y="292470"/>
                  <a:pt x="608528" y="296424"/>
                  <a:pt x="532015" y="299258"/>
                </a:cubicBezTo>
                <a:cubicBezTo>
                  <a:pt x="463688" y="301789"/>
                  <a:pt x="395316" y="302953"/>
                  <a:pt x="326967" y="304800"/>
                </a:cubicBezTo>
                <a:cubicBezTo>
                  <a:pt x="292529" y="301930"/>
                  <a:pt x="205243" y="297277"/>
                  <a:pt x="155171" y="288174"/>
                </a:cubicBezTo>
                <a:cubicBezTo>
                  <a:pt x="131345" y="283842"/>
                  <a:pt x="137155" y="283027"/>
                  <a:pt x="116378" y="277091"/>
                </a:cubicBezTo>
                <a:cubicBezTo>
                  <a:pt x="99685" y="272322"/>
                  <a:pt x="86393" y="271944"/>
                  <a:pt x="72044" y="260465"/>
                </a:cubicBezTo>
                <a:cubicBezTo>
                  <a:pt x="59807" y="250675"/>
                  <a:pt x="36558" y="228286"/>
                  <a:pt x="27709" y="210589"/>
                </a:cubicBezTo>
                <a:cubicBezTo>
                  <a:pt x="25096" y="205364"/>
                  <a:pt x="23704" y="199600"/>
                  <a:pt x="22167" y="193964"/>
                </a:cubicBezTo>
                <a:cubicBezTo>
                  <a:pt x="18159" y="179268"/>
                  <a:pt x="15901" y="164080"/>
                  <a:pt x="11084" y="149629"/>
                </a:cubicBezTo>
                <a:lnTo>
                  <a:pt x="0" y="116378"/>
                </a:lnTo>
                <a:cubicBezTo>
                  <a:pt x="3489" y="91958"/>
                  <a:pt x="-177" y="77763"/>
                  <a:pt x="16626" y="60960"/>
                </a:cubicBezTo>
                <a:cubicBezTo>
                  <a:pt x="29801" y="47785"/>
                  <a:pt x="50035" y="44282"/>
                  <a:pt x="66502" y="38793"/>
                </a:cubicBezTo>
                <a:cubicBezTo>
                  <a:pt x="72044" y="36946"/>
                  <a:pt x="78267" y="36491"/>
                  <a:pt x="83127" y="33251"/>
                </a:cubicBezTo>
                <a:cubicBezTo>
                  <a:pt x="124215" y="5859"/>
                  <a:pt x="103316" y="13697"/>
                  <a:pt x="144087" y="5542"/>
                </a:cubicBezTo>
                <a:cubicBezTo>
                  <a:pt x="183405" y="15372"/>
                  <a:pt x="171602" y="14951"/>
                  <a:pt x="232757" y="5542"/>
                </a:cubicBezTo>
                <a:cubicBezTo>
                  <a:pt x="235339" y="5145"/>
                  <a:pt x="236451" y="1847"/>
                  <a:pt x="238298" y="0"/>
                </a:cubicBezTo>
              </a:path>
            </a:pathLst>
          </a:custGeom>
          <a:noFill/>
          <a:ln w="254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920" y="210312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 (benign) memory leak!</a:t>
            </a:r>
          </a:p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Try running with </a:t>
            </a:r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Valgrind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6309360" y="2743200"/>
            <a:ext cx="2651760" cy="1188720"/>
          </a:xfrm>
          <a:prstGeom prst="roundRect">
            <a:avLst>
              <a:gd name="adj" fmla="val 2602"/>
            </a:avLst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 </a:t>
            </a:r>
            <a:r>
              <a:rPr lang="en-US" sz="14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-g –o </a:t>
            </a:r>
            <a:r>
              <a:rPr lang="en-US" sz="14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push_list</a:t>
            </a:r>
            <a:r>
              <a:rPr lang="en-US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push_list.c</a:t>
            </a:r>
            <a:endParaRPr lang="en-US" sz="1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 </a:t>
            </a:r>
            <a:r>
              <a:rPr lang="en-US" sz="14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--leak-check=full ./</a:t>
            </a:r>
            <a:r>
              <a:rPr lang="en-US" sz="14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push_list</a:t>
            </a:r>
            <a:endParaRPr lang="en-US" sz="1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74320" y="5925312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255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/>
              <a:t>3</a:t>
            </a:r>
            <a:r>
              <a:rPr lang="en-US" dirty="0" smtClean="0"/>
              <a:t> was due this morning</a:t>
            </a:r>
            <a:endParaRPr lang="en-US" dirty="0"/>
          </a:p>
          <a:p>
            <a:r>
              <a:rPr lang="en-US" dirty="0" smtClean="0"/>
              <a:t>Exercise </a:t>
            </a:r>
            <a:r>
              <a:rPr lang="en-US" dirty="0"/>
              <a:t>4</a:t>
            </a:r>
            <a:r>
              <a:rPr lang="en-US" dirty="0" smtClean="0"/>
              <a:t> out today and due Friday morning</a:t>
            </a:r>
          </a:p>
          <a:p>
            <a:r>
              <a:rPr lang="en-US" dirty="0" smtClean="0"/>
              <a:t>Exercise 5 will rely on material covered in Section 2</a:t>
            </a:r>
          </a:p>
          <a:p>
            <a:pPr lvl="1"/>
            <a:r>
              <a:rPr lang="en-US" dirty="0" smtClean="0"/>
              <a:t>Released Thursday afternoon instead</a:t>
            </a:r>
          </a:p>
          <a:p>
            <a:pPr lvl="3"/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1 due in a week</a:t>
            </a:r>
            <a:endParaRPr lang="en-US" dirty="0"/>
          </a:p>
          <a:p>
            <a:pPr lvl="1"/>
            <a:r>
              <a:rPr lang="en-US" dirty="0" smtClean="0"/>
              <a:t>Advice: be </a:t>
            </a:r>
            <a:r>
              <a:rPr lang="en-US" i="1" dirty="0" smtClean="0"/>
              <a:t>sure</a:t>
            </a:r>
            <a:r>
              <a:rPr lang="en-US" dirty="0" smtClean="0"/>
              <a:t> to read headers carefully while implementing</a:t>
            </a:r>
            <a:endParaRPr lang="en-US" dirty="0"/>
          </a:p>
          <a:p>
            <a:pPr lvl="1"/>
            <a:r>
              <a:rPr lang="en-US" dirty="0" smtClean="0"/>
              <a:t>Advice: use </a:t>
            </a:r>
            <a:r>
              <a:rPr lang="en-US" dirty="0" err="1" smtClean="0"/>
              <a:t>git</a:t>
            </a:r>
            <a:r>
              <a:rPr lang="en-US" dirty="0" smtClean="0"/>
              <a:t> add/commit/push often to save your work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Generic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Let’s generalize the linked list element type</a:t>
            </a:r>
          </a:p>
          <a:p>
            <a:pPr lvl="1"/>
            <a:r>
              <a:rPr lang="en-US" dirty="0" smtClean="0"/>
              <a:t>Let customer decide type (instead of always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Idea:  let them use a generic pointer (</a:t>
            </a:r>
            <a:r>
              <a:rPr lang="en-US" i="1" dirty="0" smtClean="0"/>
              <a:t>i.e.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14895" y="3178233"/>
            <a:ext cx="5303520" cy="3017520"/>
          </a:xfrm>
          <a:prstGeom prst="roundRect">
            <a:avLst>
              <a:gd name="adj" fmla="val 3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583680" y="3657600"/>
            <a:ext cx="1737360" cy="2015252"/>
            <a:chOff x="6583680" y="3657600"/>
            <a:chExt cx="1737360" cy="2015252"/>
          </a:xfrm>
        </p:grpSpPr>
        <p:grpSp>
          <p:nvGrpSpPr>
            <p:cNvPr id="18" name="Group 17"/>
            <p:cNvGrpSpPr/>
            <p:nvPr/>
          </p:nvGrpSpPr>
          <p:grpSpPr>
            <a:xfrm>
              <a:off x="6583680" y="3657600"/>
              <a:ext cx="1463040" cy="735092"/>
              <a:chOff x="6400800" y="3474720"/>
              <a:chExt cx="1463040" cy="73509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315200" y="3474720"/>
                <a:ext cx="54864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15200" y="3840480"/>
                <a:ext cx="54864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00800" y="3840480"/>
                <a:ext cx="914400" cy="365760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 anchor="ctr" anchorCtr="0">
                <a:noAutofit/>
              </a:bodyPr>
              <a:lstStyle/>
              <a:p>
                <a:pPr algn="r"/>
                <a:r>
                  <a:rPr lang="en-US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next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00800" y="3474720"/>
                <a:ext cx="914400" cy="365760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 anchor="ctr" anchorCtr="0">
                <a:noAutofit/>
              </a:bodyPr>
              <a:lstStyle/>
              <a:p>
                <a:pPr algn="r"/>
                <a:r>
                  <a:rPr lang="en-US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element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583680" y="4937760"/>
              <a:ext cx="1463040" cy="735092"/>
              <a:chOff x="6400800" y="3474720"/>
              <a:chExt cx="1463040" cy="73509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315200" y="3474720"/>
                <a:ext cx="54864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315200" y="3840480"/>
                <a:ext cx="54864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00800" y="3840480"/>
                <a:ext cx="914400" cy="365760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 anchor="ctr" anchorCtr="0">
                <a:noAutofit/>
              </a:bodyPr>
              <a:lstStyle/>
              <a:p>
                <a:pPr algn="r"/>
                <a:r>
                  <a:rPr lang="en-US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next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00800" y="3474720"/>
                <a:ext cx="914400" cy="365760"/>
              </a:xfrm>
              <a:prstGeom prst="rect">
                <a:avLst/>
              </a:prstGeom>
              <a:noFill/>
            </p:spPr>
            <p:txBody>
              <a:bodyPr wrap="square" lIns="45720" tIns="0" rIns="45720" bIns="0" rtlCol="0" anchor="ctr" anchorCtr="0">
                <a:noAutofit/>
              </a:bodyPr>
              <a:lstStyle/>
              <a:p>
                <a:pPr algn="r"/>
                <a:r>
                  <a:rPr lang="en-US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element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 bwMode="auto">
            <a:xfrm flipH="1">
              <a:off x="7772400" y="3840480"/>
              <a:ext cx="548640" cy="0"/>
            </a:xfrm>
            <a:prstGeom prst="lin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oval" w="med" len="med"/>
            </a:ln>
            <a:effectLst>
              <a:glow rad="25400">
                <a:schemeClr val="tx1"/>
              </a:glow>
            </a:effec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7772400" y="5120640"/>
              <a:ext cx="548640" cy="0"/>
            </a:xfrm>
            <a:prstGeom prst="lin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oval" w="med" len="med"/>
            </a:ln>
            <a:effectLst>
              <a:glow rad="25400">
                <a:schemeClr val="tx1"/>
              </a:glow>
            </a:effectLst>
          </p:spPr>
        </p:cxnSp>
        <p:sp>
          <p:nvSpPr>
            <p:cNvPr id="27" name="Freeform 26"/>
            <p:cNvSpPr/>
            <p:nvPr/>
          </p:nvSpPr>
          <p:spPr bwMode="auto">
            <a:xfrm>
              <a:off x="7342889" y="4206239"/>
              <a:ext cx="903336" cy="753687"/>
            </a:xfrm>
            <a:custGeom>
              <a:avLst/>
              <a:gdLst>
                <a:gd name="connsiteX0" fmla="*/ 426739 w 903336"/>
                <a:gd name="connsiteY0" fmla="*/ 0 h 753687"/>
                <a:gd name="connsiteX1" fmla="*/ 665038 w 903336"/>
                <a:gd name="connsiteY1" fmla="*/ 27709 h 753687"/>
                <a:gd name="connsiteX2" fmla="*/ 681663 w 903336"/>
                <a:gd name="connsiteY2" fmla="*/ 33250 h 753687"/>
                <a:gd name="connsiteX3" fmla="*/ 703830 w 903336"/>
                <a:gd name="connsiteY3" fmla="*/ 38792 h 753687"/>
                <a:gd name="connsiteX4" fmla="*/ 737081 w 903336"/>
                <a:gd name="connsiteY4" fmla="*/ 49876 h 753687"/>
                <a:gd name="connsiteX5" fmla="*/ 753707 w 903336"/>
                <a:gd name="connsiteY5" fmla="*/ 55418 h 753687"/>
                <a:gd name="connsiteX6" fmla="*/ 814667 w 903336"/>
                <a:gd name="connsiteY6" fmla="*/ 72043 h 753687"/>
                <a:gd name="connsiteX7" fmla="*/ 847918 w 903336"/>
                <a:gd name="connsiteY7" fmla="*/ 99752 h 753687"/>
                <a:gd name="connsiteX8" fmla="*/ 870085 w 903336"/>
                <a:gd name="connsiteY8" fmla="*/ 138545 h 753687"/>
                <a:gd name="connsiteX9" fmla="*/ 881169 w 903336"/>
                <a:gd name="connsiteY9" fmla="*/ 155170 h 753687"/>
                <a:gd name="connsiteX10" fmla="*/ 892252 w 903336"/>
                <a:gd name="connsiteY10" fmla="*/ 188421 h 753687"/>
                <a:gd name="connsiteX11" fmla="*/ 903336 w 903336"/>
                <a:gd name="connsiteY11" fmla="*/ 238298 h 753687"/>
                <a:gd name="connsiteX12" fmla="*/ 897794 w 903336"/>
                <a:gd name="connsiteY12" fmla="*/ 310341 h 753687"/>
                <a:gd name="connsiteX13" fmla="*/ 886710 w 903336"/>
                <a:gd name="connsiteY13" fmla="*/ 326967 h 753687"/>
                <a:gd name="connsiteX14" fmla="*/ 809125 w 903336"/>
                <a:gd name="connsiteY14" fmla="*/ 371301 h 753687"/>
                <a:gd name="connsiteX15" fmla="*/ 753707 w 903336"/>
                <a:gd name="connsiteY15" fmla="*/ 399010 h 753687"/>
                <a:gd name="connsiteX16" fmla="*/ 703830 w 903336"/>
                <a:gd name="connsiteY16" fmla="*/ 410094 h 753687"/>
                <a:gd name="connsiteX17" fmla="*/ 687205 w 903336"/>
                <a:gd name="connsiteY17" fmla="*/ 415636 h 753687"/>
                <a:gd name="connsiteX18" fmla="*/ 642870 w 903336"/>
                <a:gd name="connsiteY18" fmla="*/ 426720 h 753687"/>
                <a:gd name="connsiteX19" fmla="*/ 620703 w 903336"/>
                <a:gd name="connsiteY19" fmla="*/ 432261 h 753687"/>
                <a:gd name="connsiteX20" fmla="*/ 576369 w 903336"/>
                <a:gd name="connsiteY20" fmla="*/ 437803 h 753687"/>
                <a:gd name="connsiteX21" fmla="*/ 532034 w 903336"/>
                <a:gd name="connsiteY21" fmla="*/ 448887 h 753687"/>
                <a:gd name="connsiteX22" fmla="*/ 504325 w 903336"/>
                <a:gd name="connsiteY22" fmla="*/ 454429 h 753687"/>
                <a:gd name="connsiteX23" fmla="*/ 459990 w 903336"/>
                <a:gd name="connsiteY23" fmla="*/ 465512 h 753687"/>
                <a:gd name="connsiteX24" fmla="*/ 426739 w 903336"/>
                <a:gd name="connsiteY24" fmla="*/ 471054 h 753687"/>
                <a:gd name="connsiteX25" fmla="*/ 349154 w 903336"/>
                <a:gd name="connsiteY25" fmla="*/ 482138 h 753687"/>
                <a:gd name="connsiteX26" fmla="*/ 321445 w 903336"/>
                <a:gd name="connsiteY26" fmla="*/ 487680 h 753687"/>
                <a:gd name="connsiteX27" fmla="*/ 249401 w 903336"/>
                <a:gd name="connsiteY27" fmla="*/ 498763 h 753687"/>
                <a:gd name="connsiteX28" fmla="*/ 205067 w 903336"/>
                <a:gd name="connsiteY28" fmla="*/ 509847 h 753687"/>
                <a:gd name="connsiteX29" fmla="*/ 188441 w 903336"/>
                <a:gd name="connsiteY29" fmla="*/ 520930 h 753687"/>
                <a:gd name="connsiteX30" fmla="*/ 171816 w 903336"/>
                <a:gd name="connsiteY30" fmla="*/ 526472 h 753687"/>
                <a:gd name="connsiteX31" fmla="*/ 121939 w 903336"/>
                <a:gd name="connsiteY31" fmla="*/ 537556 h 753687"/>
                <a:gd name="connsiteX32" fmla="*/ 99772 w 903336"/>
                <a:gd name="connsiteY32" fmla="*/ 543098 h 753687"/>
                <a:gd name="connsiteX33" fmla="*/ 77605 w 903336"/>
                <a:gd name="connsiteY33" fmla="*/ 554181 h 753687"/>
                <a:gd name="connsiteX34" fmla="*/ 60979 w 903336"/>
                <a:gd name="connsiteY34" fmla="*/ 559723 h 753687"/>
                <a:gd name="connsiteX35" fmla="*/ 44354 w 903336"/>
                <a:gd name="connsiteY35" fmla="*/ 570807 h 753687"/>
                <a:gd name="connsiteX36" fmla="*/ 11103 w 903336"/>
                <a:gd name="connsiteY36" fmla="*/ 604058 h 753687"/>
                <a:gd name="connsiteX37" fmla="*/ 19 w 903336"/>
                <a:gd name="connsiteY37" fmla="*/ 642850 h 753687"/>
                <a:gd name="connsiteX38" fmla="*/ 22187 w 903336"/>
                <a:gd name="connsiteY38" fmla="*/ 698269 h 753687"/>
                <a:gd name="connsiteX39" fmla="*/ 55438 w 903336"/>
                <a:gd name="connsiteY39" fmla="*/ 731520 h 753687"/>
                <a:gd name="connsiteX40" fmla="*/ 72063 w 903336"/>
                <a:gd name="connsiteY40" fmla="*/ 748145 h 753687"/>
                <a:gd name="connsiteX41" fmla="*/ 88689 w 903336"/>
                <a:gd name="connsiteY41" fmla="*/ 753687 h 75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03336" h="753687">
                  <a:moveTo>
                    <a:pt x="426739" y="0"/>
                  </a:moveTo>
                  <a:cubicBezTo>
                    <a:pt x="489246" y="6466"/>
                    <a:pt x="594379" y="15240"/>
                    <a:pt x="665038" y="27709"/>
                  </a:cubicBezTo>
                  <a:cubicBezTo>
                    <a:pt x="670790" y="28724"/>
                    <a:pt x="676046" y="31645"/>
                    <a:pt x="681663" y="33250"/>
                  </a:cubicBezTo>
                  <a:cubicBezTo>
                    <a:pt x="688986" y="35342"/>
                    <a:pt x="696535" y="36603"/>
                    <a:pt x="703830" y="38792"/>
                  </a:cubicBezTo>
                  <a:cubicBezTo>
                    <a:pt x="715020" y="42149"/>
                    <a:pt x="725997" y="46181"/>
                    <a:pt x="737081" y="49876"/>
                  </a:cubicBezTo>
                  <a:cubicBezTo>
                    <a:pt x="742623" y="51723"/>
                    <a:pt x="748040" y="54001"/>
                    <a:pt x="753707" y="55418"/>
                  </a:cubicBezTo>
                  <a:cubicBezTo>
                    <a:pt x="803708" y="67918"/>
                    <a:pt x="783590" y="61684"/>
                    <a:pt x="814667" y="72043"/>
                  </a:cubicBezTo>
                  <a:cubicBezTo>
                    <a:pt x="831011" y="82940"/>
                    <a:pt x="834586" y="83754"/>
                    <a:pt x="847918" y="99752"/>
                  </a:cubicBezTo>
                  <a:cubicBezTo>
                    <a:pt x="860188" y="114476"/>
                    <a:pt x="860234" y="121306"/>
                    <a:pt x="870085" y="138545"/>
                  </a:cubicBezTo>
                  <a:cubicBezTo>
                    <a:pt x="873390" y="144328"/>
                    <a:pt x="877474" y="149628"/>
                    <a:pt x="881169" y="155170"/>
                  </a:cubicBezTo>
                  <a:cubicBezTo>
                    <a:pt x="884863" y="166254"/>
                    <a:pt x="890331" y="176897"/>
                    <a:pt x="892252" y="188421"/>
                  </a:cubicBezTo>
                  <a:cubicBezTo>
                    <a:pt x="898754" y="227434"/>
                    <a:pt x="894241" y="211012"/>
                    <a:pt x="903336" y="238298"/>
                  </a:cubicBezTo>
                  <a:cubicBezTo>
                    <a:pt x="901489" y="262312"/>
                    <a:pt x="902233" y="286668"/>
                    <a:pt x="897794" y="310341"/>
                  </a:cubicBezTo>
                  <a:cubicBezTo>
                    <a:pt x="896566" y="316888"/>
                    <a:pt x="891723" y="322581"/>
                    <a:pt x="886710" y="326967"/>
                  </a:cubicBezTo>
                  <a:cubicBezTo>
                    <a:pt x="865823" y="345243"/>
                    <a:pt x="832987" y="359370"/>
                    <a:pt x="809125" y="371301"/>
                  </a:cubicBezTo>
                  <a:lnTo>
                    <a:pt x="753707" y="399010"/>
                  </a:lnTo>
                  <a:cubicBezTo>
                    <a:pt x="734664" y="402819"/>
                    <a:pt x="722089" y="404877"/>
                    <a:pt x="703830" y="410094"/>
                  </a:cubicBezTo>
                  <a:cubicBezTo>
                    <a:pt x="698213" y="411699"/>
                    <a:pt x="692841" y="414099"/>
                    <a:pt x="687205" y="415636"/>
                  </a:cubicBezTo>
                  <a:cubicBezTo>
                    <a:pt x="672509" y="419644"/>
                    <a:pt x="657648" y="423026"/>
                    <a:pt x="642870" y="426720"/>
                  </a:cubicBezTo>
                  <a:cubicBezTo>
                    <a:pt x="635481" y="428567"/>
                    <a:pt x="628261" y="431316"/>
                    <a:pt x="620703" y="432261"/>
                  </a:cubicBezTo>
                  <a:cubicBezTo>
                    <a:pt x="605925" y="434108"/>
                    <a:pt x="591007" y="435058"/>
                    <a:pt x="576369" y="437803"/>
                  </a:cubicBezTo>
                  <a:cubicBezTo>
                    <a:pt x="561397" y="440610"/>
                    <a:pt x="546971" y="445899"/>
                    <a:pt x="532034" y="448887"/>
                  </a:cubicBezTo>
                  <a:cubicBezTo>
                    <a:pt x="522798" y="450734"/>
                    <a:pt x="513503" y="452311"/>
                    <a:pt x="504325" y="454429"/>
                  </a:cubicBezTo>
                  <a:cubicBezTo>
                    <a:pt x="489482" y="457854"/>
                    <a:pt x="475016" y="463008"/>
                    <a:pt x="459990" y="465512"/>
                  </a:cubicBezTo>
                  <a:lnTo>
                    <a:pt x="426739" y="471054"/>
                  </a:lnTo>
                  <a:cubicBezTo>
                    <a:pt x="400904" y="474929"/>
                    <a:pt x="374771" y="477014"/>
                    <a:pt x="349154" y="482138"/>
                  </a:cubicBezTo>
                  <a:cubicBezTo>
                    <a:pt x="339918" y="483985"/>
                    <a:pt x="330736" y="486132"/>
                    <a:pt x="321445" y="487680"/>
                  </a:cubicBezTo>
                  <a:cubicBezTo>
                    <a:pt x="297478" y="491674"/>
                    <a:pt x="273269" y="494217"/>
                    <a:pt x="249401" y="498763"/>
                  </a:cubicBezTo>
                  <a:cubicBezTo>
                    <a:pt x="234437" y="501613"/>
                    <a:pt x="205067" y="509847"/>
                    <a:pt x="205067" y="509847"/>
                  </a:cubicBezTo>
                  <a:cubicBezTo>
                    <a:pt x="199525" y="513541"/>
                    <a:pt x="194398" y="517951"/>
                    <a:pt x="188441" y="520930"/>
                  </a:cubicBezTo>
                  <a:cubicBezTo>
                    <a:pt x="183216" y="523542"/>
                    <a:pt x="177433" y="524867"/>
                    <a:pt x="171816" y="526472"/>
                  </a:cubicBezTo>
                  <a:cubicBezTo>
                    <a:pt x="148163" y="533230"/>
                    <a:pt x="147654" y="531842"/>
                    <a:pt x="121939" y="537556"/>
                  </a:cubicBezTo>
                  <a:cubicBezTo>
                    <a:pt x="114504" y="539208"/>
                    <a:pt x="106903" y="540424"/>
                    <a:pt x="99772" y="543098"/>
                  </a:cubicBezTo>
                  <a:cubicBezTo>
                    <a:pt x="92037" y="545999"/>
                    <a:pt x="85198" y="550927"/>
                    <a:pt x="77605" y="554181"/>
                  </a:cubicBezTo>
                  <a:cubicBezTo>
                    <a:pt x="72236" y="556482"/>
                    <a:pt x="66521" y="557876"/>
                    <a:pt x="60979" y="559723"/>
                  </a:cubicBezTo>
                  <a:cubicBezTo>
                    <a:pt x="55437" y="563418"/>
                    <a:pt x="49332" y="566382"/>
                    <a:pt x="44354" y="570807"/>
                  </a:cubicBezTo>
                  <a:cubicBezTo>
                    <a:pt x="32639" y="581221"/>
                    <a:pt x="11103" y="604058"/>
                    <a:pt x="11103" y="604058"/>
                  </a:cubicBezTo>
                  <a:cubicBezTo>
                    <a:pt x="8871" y="610755"/>
                    <a:pt x="-478" y="637382"/>
                    <a:pt x="19" y="642850"/>
                  </a:cubicBezTo>
                  <a:cubicBezTo>
                    <a:pt x="1703" y="661373"/>
                    <a:pt x="9205" y="683664"/>
                    <a:pt x="22187" y="698269"/>
                  </a:cubicBezTo>
                  <a:cubicBezTo>
                    <a:pt x="32601" y="709984"/>
                    <a:pt x="44354" y="720436"/>
                    <a:pt x="55438" y="731520"/>
                  </a:cubicBezTo>
                  <a:cubicBezTo>
                    <a:pt x="60980" y="737062"/>
                    <a:pt x="64628" y="745667"/>
                    <a:pt x="72063" y="748145"/>
                  </a:cubicBezTo>
                  <a:lnTo>
                    <a:pt x="88689" y="753687"/>
                  </a:lnTo>
                </a:path>
              </a:pathLst>
            </a:cu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triangle" w="med" len="med"/>
            </a:ln>
            <a:effectLst>
              <a:glow rad="25400">
                <a:schemeClr val="tx1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89520" y="53035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20" y="530352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3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Generic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Type casting needed to deal with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 smtClean="0"/>
              <a:t> (raw address)</a:t>
            </a:r>
          </a:p>
          <a:p>
            <a:pPr lvl="1"/>
            <a:r>
              <a:rPr lang="en-US" dirty="0" smtClean="0"/>
              <a:t>Before pushing, need to convert to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</a:p>
          <a:p>
            <a:pPr lvl="1"/>
            <a:r>
              <a:rPr lang="en-US" dirty="0" smtClean="0"/>
              <a:t>Convert back to data type when accessing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743200"/>
            <a:ext cx="7863840" cy="402336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assume last slide’s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hello =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 there!"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goodbye =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"Bye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(void*)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hello);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(void*)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goodbye);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"payload: '%s'\n"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(char*)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((list-&gt;next)-&gt;element) 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636645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manual_list_void.c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6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Memory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" y="2005872"/>
            <a:ext cx="7750233" cy="3301220"/>
            <a:chOff x="182880" y="2005872"/>
            <a:chExt cx="7750233" cy="3301220"/>
          </a:xfrm>
        </p:grpSpPr>
        <p:grpSp>
          <p:nvGrpSpPr>
            <p:cNvPr id="41" name="Group 40"/>
            <p:cNvGrpSpPr/>
            <p:nvPr/>
          </p:nvGrpSpPr>
          <p:grpSpPr>
            <a:xfrm>
              <a:off x="914400" y="3291840"/>
              <a:ext cx="2286000" cy="2015252"/>
              <a:chOff x="931025" y="3158837"/>
              <a:chExt cx="2286000" cy="201525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31025" y="3158837"/>
                <a:ext cx="1463040" cy="735092"/>
                <a:chOff x="6400800" y="3474720"/>
                <a:chExt cx="1463040" cy="735092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7315200" y="3474720"/>
                  <a:ext cx="548640" cy="369332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315200" y="3840480"/>
                  <a:ext cx="548640" cy="369332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400800" y="38404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square" lIns="45720" tIns="0" rIns="45720" bIns="0" rtlCol="0" anchor="ctr" anchorCtr="0">
                  <a:noAutofit/>
                </a:bodyPr>
                <a:lstStyle/>
                <a:p>
                  <a:pPr algn="r"/>
                  <a:r>
                    <a:rPr lang="en-US" dirty="0" smtClean="0"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next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00800" y="347472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square" lIns="45720" tIns="0" rIns="45720" bIns="0" rtlCol="0" anchor="ctr" anchorCtr="0">
                  <a:noAutofit/>
                </a:bodyPr>
                <a:lstStyle/>
                <a:p>
                  <a:pPr algn="r"/>
                  <a:r>
                    <a:rPr lang="en-US" dirty="0" smtClean="0"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element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931025" y="4438997"/>
                <a:ext cx="1463040" cy="735092"/>
                <a:chOff x="6400800" y="3474720"/>
                <a:chExt cx="1463040" cy="73509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7315200" y="3474720"/>
                  <a:ext cx="548640" cy="369332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315200" y="3840480"/>
                  <a:ext cx="548640" cy="369332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400800" y="38404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square" lIns="45720" tIns="0" rIns="45720" bIns="0" rtlCol="0" anchor="ctr" anchorCtr="0">
                  <a:noAutofit/>
                </a:bodyPr>
                <a:lstStyle/>
                <a:p>
                  <a:pPr algn="r"/>
                  <a:r>
                    <a:rPr lang="en-US" dirty="0" smtClean="0"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next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400800" y="347472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square" lIns="45720" tIns="0" rIns="45720" bIns="0" rtlCol="0" anchor="ctr" anchorCtr="0">
                  <a:noAutofit/>
                </a:bodyPr>
                <a:lstStyle/>
                <a:p>
                  <a:pPr algn="r"/>
                  <a:r>
                    <a:rPr lang="en-US" dirty="0" smtClean="0">
                      <a:latin typeface="CMU Bright" panose="02000603000000000000" pitchFamily="2" charset="0"/>
                      <a:ea typeface="CMU Bright" panose="02000603000000000000" pitchFamily="2" charset="0"/>
                      <a:cs typeface="CMU Bright" panose="02000603000000000000" pitchFamily="2" charset="0"/>
                    </a:rPr>
                    <a:t>element</a:t>
                  </a: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 bwMode="auto">
              <a:xfrm flipH="1">
                <a:off x="2119745" y="3341717"/>
                <a:ext cx="1097280" cy="0"/>
              </a:xfrm>
              <a:prstGeom prst="lin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oval" w="med" len="med"/>
              </a:ln>
              <a:effectLst>
                <a:glow rad="25400">
                  <a:schemeClr val="tx1"/>
                </a:glow>
              </a:effec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flipH="1">
                <a:off x="2119745" y="4621877"/>
                <a:ext cx="1097280" cy="0"/>
              </a:xfrm>
              <a:prstGeom prst="lin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oval" w="med" len="med"/>
              </a:ln>
              <a:effectLst>
                <a:glow rad="25400">
                  <a:schemeClr val="tx1"/>
                </a:glow>
              </a:effectLst>
            </p:spPr>
          </p:cxnSp>
          <p:sp>
            <p:nvSpPr>
              <p:cNvPr id="10" name="Freeform 9"/>
              <p:cNvSpPr/>
              <p:nvPr/>
            </p:nvSpPr>
            <p:spPr bwMode="auto">
              <a:xfrm>
                <a:off x="1690234" y="3707476"/>
                <a:ext cx="903336" cy="753687"/>
              </a:xfrm>
              <a:custGeom>
                <a:avLst/>
                <a:gdLst>
                  <a:gd name="connsiteX0" fmla="*/ 426739 w 903336"/>
                  <a:gd name="connsiteY0" fmla="*/ 0 h 753687"/>
                  <a:gd name="connsiteX1" fmla="*/ 665038 w 903336"/>
                  <a:gd name="connsiteY1" fmla="*/ 27709 h 753687"/>
                  <a:gd name="connsiteX2" fmla="*/ 681663 w 903336"/>
                  <a:gd name="connsiteY2" fmla="*/ 33250 h 753687"/>
                  <a:gd name="connsiteX3" fmla="*/ 703830 w 903336"/>
                  <a:gd name="connsiteY3" fmla="*/ 38792 h 753687"/>
                  <a:gd name="connsiteX4" fmla="*/ 737081 w 903336"/>
                  <a:gd name="connsiteY4" fmla="*/ 49876 h 753687"/>
                  <a:gd name="connsiteX5" fmla="*/ 753707 w 903336"/>
                  <a:gd name="connsiteY5" fmla="*/ 55418 h 753687"/>
                  <a:gd name="connsiteX6" fmla="*/ 814667 w 903336"/>
                  <a:gd name="connsiteY6" fmla="*/ 72043 h 753687"/>
                  <a:gd name="connsiteX7" fmla="*/ 847918 w 903336"/>
                  <a:gd name="connsiteY7" fmla="*/ 99752 h 753687"/>
                  <a:gd name="connsiteX8" fmla="*/ 870085 w 903336"/>
                  <a:gd name="connsiteY8" fmla="*/ 138545 h 753687"/>
                  <a:gd name="connsiteX9" fmla="*/ 881169 w 903336"/>
                  <a:gd name="connsiteY9" fmla="*/ 155170 h 753687"/>
                  <a:gd name="connsiteX10" fmla="*/ 892252 w 903336"/>
                  <a:gd name="connsiteY10" fmla="*/ 188421 h 753687"/>
                  <a:gd name="connsiteX11" fmla="*/ 903336 w 903336"/>
                  <a:gd name="connsiteY11" fmla="*/ 238298 h 753687"/>
                  <a:gd name="connsiteX12" fmla="*/ 897794 w 903336"/>
                  <a:gd name="connsiteY12" fmla="*/ 310341 h 753687"/>
                  <a:gd name="connsiteX13" fmla="*/ 886710 w 903336"/>
                  <a:gd name="connsiteY13" fmla="*/ 326967 h 753687"/>
                  <a:gd name="connsiteX14" fmla="*/ 809125 w 903336"/>
                  <a:gd name="connsiteY14" fmla="*/ 371301 h 753687"/>
                  <a:gd name="connsiteX15" fmla="*/ 753707 w 903336"/>
                  <a:gd name="connsiteY15" fmla="*/ 399010 h 753687"/>
                  <a:gd name="connsiteX16" fmla="*/ 703830 w 903336"/>
                  <a:gd name="connsiteY16" fmla="*/ 410094 h 753687"/>
                  <a:gd name="connsiteX17" fmla="*/ 687205 w 903336"/>
                  <a:gd name="connsiteY17" fmla="*/ 415636 h 753687"/>
                  <a:gd name="connsiteX18" fmla="*/ 642870 w 903336"/>
                  <a:gd name="connsiteY18" fmla="*/ 426720 h 753687"/>
                  <a:gd name="connsiteX19" fmla="*/ 620703 w 903336"/>
                  <a:gd name="connsiteY19" fmla="*/ 432261 h 753687"/>
                  <a:gd name="connsiteX20" fmla="*/ 576369 w 903336"/>
                  <a:gd name="connsiteY20" fmla="*/ 437803 h 753687"/>
                  <a:gd name="connsiteX21" fmla="*/ 532034 w 903336"/>
                  <a:gd name="connsiteY21" fmla="*/ 448887 h 753687"/>
                  <a:gd name="connsiteX22" fmla="*/ 504325 w 903336"/>
                  <a:gd name="connsiteY22" fmla="*/ 454429 h 753687"/>
                  <a:gd name="connsiteX23" fmla="*/ 459990 w 903336"/>
                  <a:gd name="connsiteY23" fmla="*/ 465512 h 753687"/>
                  <a:gd name="connsiteX24" fmla="*/ 426739 w 903336"/>
                  <a:gd name="connsiteY24" fmla="*/ 471054 h 753687"/>
                  <a:gd name="connsiteX25" fmla="*/ 349154 w 903336"/>
                  <a:gd name="connsiteY25" fmla="*/ 482138 h 753687"/>
                  <a:gd name="connsiteX26" fmla="*/ 321445 w 903336"/>
                  <a:gd name="connsiteY26" fmla="*/ 487680 h 753687"/>
                  <a:gd name="connsiteX27" fmla="*/ 249401 w 903336"/>
                  <a:gd name="connsiteY27" fmla="*/ 498763 h 753687"/>
                  <a:gd name="connsiteX28" fmla="*/ 205067 w 903336"/>
                  <a:gd name="connsiteY28" fmla="*/ 509847 h 753687"/>
                  <a:gd name="connsiteX29" fmla="*/ 188441 w 903336"/>
                  <a:gd name="connsiteY29" fmla="*/ 520930 h 753687"/>
                  <a:gd name="connsiteX30" fmla="*/ 171816 w 903336"/>
                  <a:gd name="connsiteY30" fmla="*/ 526472 h 753687"/>
                  <a:gd name="connsiteX31" fmla="*/ 121939 w 903336"/>
                  <a:gd name="connsiteY31" fmla="*/ 537556 h 753687"/>
                  <a:gd name="connsiteX32" fmla="*/ 99772 w 903336"/>
                  <a:gd name="connsiteY32" fmla="*/ 543098 h 753687"/>
                  <a:gd name="connsiteX33" fmla="*/ 77605 w 903336"/>
                  <a:gd name="connsiteY33" fmla="*/ 554181 h 753687"/>
                  <a:gd name="connsiteX34" fmla="*/ 60979 w 903336"/>
                  <a:gd name="connsiteY34" fmla="*/ 559723 h 753687"/>
                  <a:gd name="connsiteX35" fmla="*/ 44354 w 903336"/>
                  <a:gd name="connsiteY35" fmla="*/ 570807 h 753687"/>
                  <a:gd name="connsiteX36" fmla="*/ 11103 w 903336"/>
                  <a:gd name="connsiteY36" fmla="*/ 604058 h 753687"/>
                  <a:gd name="connsiteX37" fmla="*/ 19 w 903336"/>
                  <a:gd name="connsiteY37" fmla="*/ 642850 h 753687"/>
                  <a:gd name="connsiteX38" fmla="*/ 22187 w 903336"/>
                  <a:gd name="connsiteY38" fmla="*/ 698269 h 753687"/>
                  <a:gd name="connsiteX39" fmla="*/ 55438 w 903336"/>
                  <a:gd name="connsiteY39" fmla="*/ 731520 h 753687"/>
                  <a:gd name="connsiteX40" fmla="*/ 72063 w 903336"/>
                  <a:gd name="connsiteY40" fmla="*/ 748145 h 753687"/>
                  <a:gd name="connsiteX41" fmla="*/ 88689 w 903336"/>
                  <a:gd name="connsiteY41" fmla="*/ 753687 h 75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03336" h="753687">
                    <a:moveTo>
                      <a:pt x="426739" y="0"/>
                    </a:moveTo>
                    <a:cubicBezTo>
                      <a:pt x="489246" y="6466"/>
                      <a:pt x="594379" y="15240"/>
                      <a:pt x="665038" y="27709"/>
                    </a:cubicBezTo>
                    <a:cubicBezTo>
                      <a:pt x="670790" y="28724"/>
                      <a:pt x="676046" y="31645"/>
                      <a:pt x="681663" y="33250"/>
                    </a:cubicBezTo>
                    <a:cubicBezTo>
                      <a:pt x="688986" y="35342"/>
                      <a:pt x="696535" y="36603"/>
                      <a:pt x="703830" y="38792"/>
                    </a:cubicBezTo>
                    <a:cubicBezTo>
                      <a:pt x="715020" y="42149"/>
                      <a:pt x="725997" y="46181"/>
                      <a:pt x="737081" y="49876"/>
                    </a:cubicBezTo>
                    <a:cubicBezTo>
                      <a:pt x="742623" y="51723"/>
                      <a:pt x="748040" y="54001"/>
                      <a:pt x="753707" y="55418"/>
                    </a:cubicBezTo>
                    <a:cubicBezTo>
                      <a:pt x="803708" y="67918"/>
                      <a:pt x="783590" y="61684"/>
                      <a:pt x="814667" y="72043"/>
                    </a:cubicBezTo>
                    <a:cubicBezTo>
                      <a:pt x="831011" y="82940"/>
                      <a:pt x="834586" y="83754"/>
                      <a:pt x="847918" y="99752"/>
                    </a:cubicBezTo>
                    <a:cubicBezTo>
                      <a:pt x="860188" y="114476"/>
                      <a:pt x="860234" y="121306"/>
                      <a:pt x="870085" y="138545"/>
                    </a:cubicBezTo>
                    <a:cubicBezTo>
                      <a:pt x="873390" y="144328"/>
                      <a:pt x="877474" y="149628"/>
                      <a:pt x="881169" y="155170"/>
                    </a:cubicBezTo>
                    <a:cubicBezTo>
                      <a:pt x="884863" y="166254"/>
                      <a:pt x="890331" y="176897"/>
                      <a:pt x="892252" y="188421"/>
                    </a:cubicBezTo>
                    <a:cubicBezTo>
                      <a:pt x="898754" y="227434"/>
                      <a:pt x="894241" y="211012"/>
                      <a:pt x="903336" y="238298"/>
                    </a:cubicBezTo>
                    <a:cubicBezTo>
                      <a:pt x="901489" y="262312"/>
                      <a:pt x="902233" y="286668"/>
                      <a:pt x="897794" y="310341"/>
                    </a:cubicBezTo>
                    <a:cubicBezTo>
                      <a:pt x="896566" y="316888"/>
                      <a:pt x="891723" y="322581"/>
                      <a:pt x="886710" y="326967"/>
                    </a:cubicBezTo>
                    <a:cubicBezTo>
                      <a:pt x="865823" y="345243"/>
                      <a:pt x="832987" y="359370"/>
                      <a:pt x="809125" y="371301"/>
                    </a:cubicBezTo>
                    <a:lnTo>
                      <a:pt x="753707" y="399010"/>
                    </a:lnTo>
                    <a:cubicBezTo>
                      <a:pt x="734664" y="402819"/>
                      <a:pt x="722089" y="404877"/>
                      <a:pt x="703830" y="410094"/>
                    </a:cubicBezTo>
                    <a:cubicBezTo>
                      <a:pt x="698213" y="411699"/>
                      <a:pt x="692841" y="414099"/>
                      <a:pt x="687205" y="415636"/>
                    </a:cubicBezTo>
                    <a:cubicBezTo>
                      <a:pt x="672509" y="419644"/>
                      <a:pt x="657648" y="423026"/>
                      <a:pt x="642870" y="426720"/>
                    </a:cubicBezTo>
                    <a:cubicBezTo>
                      <a:pt x="635481" y="428567"/>
                      <a:pt x="628261" y="431316"/>
                      <a:pt x="620703" y="432261"/>
                    </a:cubicBezTo>
                    <a:cubicBezTo>
                      <a:pt x="605925" y="434108"/>
                      <a:pt x="591007" y="435058"/>
                      <a:pt x="576369" y="437803"/>
                    </a:cubicBezTo>
                    <a:cubicBezTo>
                      <a:pt x="561397" y="440610"/>
                      <a:pt x="546971" y="445899"/>
                      <a:pt x="532034" y="448887"/>
                    </a:cubicBezTo>
                    <a:cubicBezTo>
                      <a:pt x="522798" y="450734"/>
                      <a:pt x="513503" y="452311"/>
                      <a:pt x="504325" y="454429"/>
                    </a:cubicBezTo>
                    <a:cubicBezTo>
                      <a:pt x="489482" y="457854"/>
                      <a:pt x="475016" y="463008"/>
                      <a:pt x="459990" y="465512"/>
                    </a:cubicBezTo>
                    <a:lnTo>
                      <a:pt x="426739" y="471054"/>
                    </a:lnTo>
                    <a:cubicBezTo>
                      <a:pt x="400904" y="474929"/>
                      <a:pt x="374771" y="477014"/>
                      <a:pt x="349154" y="482138"/>
                    </a:cubicBezTo>
                    <a:cubicBezTo>
                      <a:pt x="339918" y="483985"/>
                      <a:pt x="330736" y="486132"/>
                      <a:pt x="321445" y="487680"/>
                    </a:cubicBezTo>
                    <a:cubicBezTo>
                      <a:pt x="297478" y="491674"/>
                      <a:pt x="273269" y="494217"/>
                      <a:pt x="249401" y="498763"/>
                    </a:cubicBezTo>
                    <a:cubicBezTo>
                      <a:pt x="234437" y="501613"/>
                      <a:pt x="205067" y="509847"/>
                      <a:pt x="205067" y="509847"/>
                    </a:cubicBezTo>
                    <a:cubicBezTo>
                      <a:pt x="199525" y="513541"/>
                      <a:pt x="194398" y="517951"/>
                      <a:pt x="188441" y="520930"/>
                    </a:cubicBezTo>
                    <a:cubicBezTo>
                      <a:pt x="183216" y="523542"/>
                      <a:pt x="177433" y="524867"/>
                      <a:pt x="171816" y="526472"/>
                    </a:cubicBezTo>
                    <a:cubicBezTo>
                      <a:pt x="148163" y="533230"/>
                      <a:pt x="147654" y="531842"/>
                      <a:pt x="121939" y="537556"/>
                    </a:cubicBezTo>
                    <a:cubicBezTo>
                      <a:pt x="114504" y="539208"/>
                      <a:pt x="106903" y="540424"/>
                      <a:pt x="99772" y="543098"/>
                    </a:cubicBezTo>
                    <a:cubicBezTo>
                      <a:pt x="92037" y="545999"/>
                      <a:pt x="85198" y="550927"/>
                      <a:pt x="77605" y="554181"/>
                    </a:cubicBezTo>
                    <a:cubicBezTo>
                      <a:pt x="72236" y="556482"/>
                      <a:pt x="66521" y="557876"/>
                      <a:pt x="60979" y="559723"/>
                    </a:cubicBezTo>
                    <a:cubicBezTo>
                      <a:pt x="55437" y="563418"/>
                      <a:pt x="49332" y="566382"/>
                      <a:pt x="44354" y="570807"/>
                    </a:cubicBezTo>
                    <a:cubicBezTo>
                      <a:pt x="32639" y="581221"/>
                      <a:pt x="11103" y="604058"/>
                      <a:pt x="11103" y="604058"/>
                    </a:cubicBezTo>
                    <a:cubicBezTo>
                      <a:pt x="8871" y="610755"/>
                      <a:pt x="-478" y="637382"/>
                      <a:pt x="19" y="642850"/>
                    </a:cubicBezTo>
                    <a:cubicBezTo>
                      <a:pt x="1703" y="661373"/>
                      <a:pt x="9205" y="683664"/>
                      <a:pt x="22187" y="698269"/>
                    </a:cubicBezTo>
                    <a:cubicBezTo>
                      <a:pt x="32601" y="709984"/>
                      <a:pt x="44354" y="720436"/>
                      <a:pt x="55438" y="731520"/>
                    </a:cubicBezTo>
                    <a:cubicBezTo>
                      <a:pt x="60980" y="737062"/>
                      <a:pt x="64628" y="745667"/>
                      <a:pt x="72063" y="748145"/>
                    </a:cubicBezTo>
                    <a:lnTo>
                      <a:pt x="88689" y="753687"/>
                    </a:lnTo>
                  </a:path>
                </a:pathLst>
              </a:custGeom>
              <a:noFill/>
              <a:ln w="3175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triangle" w="med" len="med"/>
              </a:ln>
              <a:effectLst>
                <a:glow rad="25400">
                  <a:schemeClr val="tx1"/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200400" y="3291840"/>
              <a:ext cx="4114800" cy="369332"/>
              <a:chOff x="3682538" y="3291840"/>
              <a:chExt cx="4114800" cy="36933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8829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.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401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\0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9685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y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4257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e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541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5113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b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397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y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5969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e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82538" y="329184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B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200400" y="4572000"/>
              <a:ext cx="4572000" cy="372236"/>
              <a:chOff x="3749040" y="5029200"/>
              <a:chExt cx="4572000" cy="37223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4066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!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863840" y="502920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\0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922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r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9494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e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5778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h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0350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e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634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20640" y="5032104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t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06240" y="502920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i</a:t>
                </a:r>
                <a:endPara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749040" y="5029200"/>
                <a:ext cx="45720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H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828800" y="2011680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80560" y="200877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84473" y="200877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880" y="2012348"/>
              <a:ext cx="1645920" cy="365760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noAutofit/>
            </a:bodyPr>
            <a:lstStyle/>
            <a:p>
              <a:pPr algn="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(main) list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34640" y="2006327"/>
              <a:ext cx="1645920" cy="365760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noAutofit/>
            </a:bodyPr>
            <a:lstStyle/>
            <a:p>
              <a:pPr algn="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(main) goodbye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41324" y="2005872"/>
              <a:ext cx="1645920" cy="365760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noAutofit/>
            </a:bodyPr>
            <a:lstStyle/>
            <a:p>
              <a:pPr algn="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(main) hello</a:t>
              </a: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634836" y="2194560"/>
              <a:ext cx="471055" cy="1202574"/>
            </a:xfrm>
            <a:custGeom>
              <a:avLst/>
              <a:gdLst>
                <a:gd name="connsiteX0" fmla="*/ 471055 w 471055"/>
                <a:gd name="connsiteY0" fmla="*/ 0 h 1202574"/>
                <a:gd name="connsiteX1" fmla="*/ 260466 w 471055"/>
                <a:gd name="connsiteY1" fmla="*/ 227214 h 1202574"/>
                <a:gd name="connsiteX2" fmla="*/ 199506 w 471055"/>
                <a:gd name="connsiteY2" fmla="*/ 326967 h 1202574"/>
                <a:gd name="connsiteX3" fmla="*/ 121920 w 471055"/>
                <a:gd name="connsiteY3" fmla="*/ 448887 h 1202574"/>
                <a:gd name="connsiteX4" fmla="*/ 110837 w 471055"/>
                <a:gd name="connsiteY4" fmla="*/ 471054 h 1202574"/>
                <a:gd name="connsiteX5" fmla="*/ 88669 w 471055"/>
                <a:gd name="connsiteY5" fmla="*/ 526472 h 1202574"/>
                <a:gd name="connsiteX6" fmla="*/ 66502 w 471055"/>
                <a:gd name="connsiteY6" fmla="*/ 570807 h 1202574"/>
                <a:gd name="connsiteX7" fmla="*/ 49877 w 471055"/>
                <a:gd name="connsiteY7" fmla="*/ 615141 h 1202574"/>
                <a:gd name="connsiteX8" fmla="*/ 27709 w 471055"/>
                <a:gd name="connsiteY8" fmla="*/ 692727 h 1202574"/>
                <a:gd name="connsiteX9" fmla="*/ 11084 w 471055"/>
                <a:gd name="connsiteY9" fmla="*/ 748145 h 1202574"/>
                <a:gd name="connsiteX10" fmla="*/ 0 w 471055"/>
                <a:gd name="connsiteY10" fmla="*/ 831272 h 1202574"/>
                <a:gd name="connsiteX11" fmla="*/ 5542 w 471055"/>
                <a:gd name="connsiteY11" fmla="*/ 919941 h 1202574"/>
                <a:gd name="connsiteX12" fmla="*/ 16626 w 471055"/>
                <a:gd name="connsiteY12" fmla="*/ 964276 h 1202574"/>
                <a:gd name="connsiteX13" fmla="*/ 27709 w 471055"/>
                <a:gd name="connsiteY13" fmla="*/ 1025236 h 1202574"/>
                <a:gd name="connsiteX14" fmla="*/ 38793 w 471055"/>
                <a:gd name="connsiteY14" fmla="*/ 1047403 h 1202574"/>
                <a:gd name="connsiteX15" fmla="*/ 49877 w 471055"/>
                <a:gd name="connsiteY15" fmla="*/ 1075112 h 1202574"/>
                <a:gd name="connsiteX16" fmla="*/ 60960 w 471055"/>
                <a:gd name="connsiteY16" fmla="*/ 1091738 h 1202574"/>
                <a:gd name="connsiteX17" fmla="*/ 77586 w 471055"/>
                <a:gd name="connsiteY17" fmla="*/ 1119447 h 1202574"/>
                <a:gd name="connsiteX18" fmla="*/ 94211 w 471055"/>
                <a:gd name="connsiteY18" fmla="*/ 1136072 h 1202574"/>
                <a:gd name="connsiteX19" fmla="*/ 110837 w 471055"/>
                <a:gd name="connsiteY19" fmla="*/ 1163781 h 1202574"/>
                <a:gd name="connsiteX20" fmla="*/ 127462 w 471055"/>
                <a:gd name="connsiteY20" fmla="*/ 1180407 h 1202574"/>
                <a:gd name="connsiteX21" fmla="*/ 144088 w 471055"/>
                <a:gd name="connsiteY21" fmla="*/ 1202574 h 120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1055" h="1202574">
                  <a:moveTo>
                    <a:pt x="471055" y="0"/>
                  </a:moveTo>
                  <a:cubicBezTo>
                    <a:pt x="276474" y="217472"/>
                    <a:pt x="357988" y="154074"/>
                    <a:pt x="260466" y="227214"/>
                  </a:cubicBezTo>
                  <a:cubicBezTo>
                    <a:pt x="240146" y="260465"/>
                    <a:pt x="220831" y="294352"/>
                    <a:pt x="199506" y="326967"/>
                  </a:cubicBezTo>
                  <a:cubicBezTo>
                    <a:pt x="144714" y="410767"/>
                    <a:pt x="181337" y="330048"/>
                    <a:pt x="121920" y="448887"/>
                  </a:cubicBezTo>
                  <a:cubicBezTo>
                    <a:pt x="118226" y="456276"/>
                    <a:pt x="114091" y="463461"/>
                    <a:pt x="110837" y="471054"/>
                  </a:cubicBezTo>
                  <a:cubicBezTo>
                    <a:pt x="103000" y="489341"/>
                    <a:pt x="97566" y="508677"/>
                    <a:pt x="88669" y="526472"/>
                  </a:cubicBezTo>
                  <a:cubicBezTo>
                    <a:pt x="81280" y="541250"/>
                    <a:pt x="70509" y="554778"/>
                    <a:pt x="66502" y="570807"/>
                  </a:cubicBezTo>
                  <a:cubicBezTo>
                    <a:pt x="58956" y="600988"/>
                    <a:pt x="64366" y="586162"/>
                    <a:pt x="49877" y="615141"/>
                  </a:cubicBezTo>
                  <a:cubicBezTo>
                    <a:pt x="37173" y="678661"/>
                    <a:pt x="47218" y="653710"/>
                    <a:pt x="27709" y="692727"/>
                  </a:cubicBezTo>
                  <a:cubicBezTo>
                    <a:pt x="13317" y="764695"/>
                    <a:pt x="32954" y="675249"/>
                    <a:pt x="11084" y="748145"/>
                  </a:cubicBezTo>
                  <a:cubicBezTo>
                    <a:pt x="4197" y="771102"/>
                    <a:pt x="1955" y="811728"/>
                    <a:pt x="0" y="831272"/>
                  </a:cubicBezTo>
                  <a:cubicBezTo>
                    <a:pt x="1847" y="860828"/>
                    <a:pt x="2734" y="890460"/>
                    <a:pt x="5542" y="919941"/>
                  </a:cubicBezTo>
                  <a:cubicBezTo>
                    <a:pt x="9534" y="961854"/>
                    <a:pt x="9777" y="933458"/>
                    <a:pt x="16626" y="964276"/>
                  </a:cubicBezTo>
                  <a:cubicBezTo>
                    <a:pt x="18484" y="972637"/>
                    <a:pt x="24351" y="1015162"/>
                    <a:pt x="27709" y="1025236"/>
                  </a:cubicBezTo>
                  <a:cubicBezTo>
                    <a:pt x="30321" y="1033073"/>
                    <a:pt x="35438" y="1039854"/>
                    <a:pt x="38793" y="1047403"/>
                  </a:cubicBezTo>
                  <a:cubicBezTo>
                    <a:pt x="42833" y="1056493"/>
                    <a:pt x="45428" y="1066214"/>
                    <a:pt x="49877" y="1075112"/>
                  </a:cubicBezTo>
                  <a:cubicBezTo>
                    <a:pt x="52856" y="1081069"/>
                    <a:pt x="57430" y="1086090"/>
                    <a:pt x="60960" y="1091738"/>
                  </a:cubicBezTo>
                  <a:cubicBezTo>
                    <a:pt x="66669" y="1100872"/>
                    <a:pt x="71123" y="1110830"/>
                    <a:pt x="77586" y="1119447"/>
                  </a:cubicBezTo>
                  <a:cubicBezTo>
                    <a:pt x="82288" y="1125717"/>
                    <a:pt x="89509" y="1129802"/>
                    <a:pt x="94211" y="1136072"/>
                  </a:cubicBezTo>
                  <a:cubicBezTo>
                    <a:pt x="100674" y="1144689"/>
                    <a:pt x="104374" y="1155164"/>
                    <a:pt x="110837" y="1163781"/>
                  </a:cubicBezTo>
                  <a:cubicBezTo>
                    <a:pt x="115539" y="1170051"/>
                    <a:pt x="122445" y="1174386"/>
                    <a:pt x="127462" y="1180407"/>
                  </a:cubicBezTo>
                  <a:cubicBezTo>
                    <a:pt x="158788" y="1217999"/>
                    <a:pt x="126465" y="1184951"/>
                    <a:pt x="144088" y="1202574"/>
                  </a:cubicBezTo>
                </a:path>
              </a:pathLst>
            </a:cu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triangle" w="med" len="med"/>
            </a:ln>
            <a:effectLst>
              <a:glow rad="25400">
                <a:schemeClr val="tx1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3092335" y="2194560"/>
              <a:ext cx="1668590" cy="1097280"/>
            </a:xfrm>
            <a:custGeom>
              <a:avLst/>
              <a:gdLst>
                <a:gd name="connsiteX0" fmla="*/ 1657003 w 1668590"/>
                <a:gd name="connsiteY0" fmla="*/ 0 h 1097280"/>
                <a:gd name="connsiteX1" fmla="*/ 1668087 w 1668590"/>
                <a:gd name="connsiteY1" fmla="*/ 166255 h 1097280"/>
                <a:gd name="connsiteX2" fmla="*/ 1634836 w 1668590"/>
                <a:gd name="connsiteY2" fmla="*/ 426720 h 1097280"/>
                <a:gd name="connsiteX3" fmla="*/ 1629294 w 1668590"/>
                <a:gd name="connsiteY3" fmla="*/ 443346 h 1097280"/>
                <a:gd name="connsiteX4" fmla="*/ 1579418 w 1668590"/>
                <a:gd name="connsiteY4" fmla="*/ 493222 h 1097280"/>
                <a:gd name="connsiteX5" fmla="*/ 1562792 w 1668590"/>
                <a:gd name="connsiteY5" fmla="*/ 504306 h 1097280"/>
                <a:gd name="connsiteX6" fmla="*/ 1546167 w 1668590"/>
                <a:gd name="connsiteY6" fmla="*/ 520931 h 1097280"/>
                <a:gd name="connsiteX7" fmla="*/ 1507374 w 1668590"/>
                <a:gd name="connsiteY7" fmla="*/ 548640 h 1097280"/>
                <a:gd name="connsiteX8" fmla="*/ 1485207 w 1668590"/>
                <a:gd name="connsiteY8" fmla="*/ 565266 h 1097280"/>
                <a:gd name="connsiteX9" fmla="*/ 1468581 w 1668590"/>
                <a:gd name="connsiteY9" fmla="*/ 570807 h 1097280"/>
                <a:gd name="connsiteX10" fmla="*/ 1402080 w 1668590"/>
                <a:gd name="connsiteY10" fmla="*/ 592975 h 1097280"/>
                <a:gd name="connsiteX11" fmla="*/ 1379912 w 1668590"/>
                <a:gd name="connsiteY11" fmla="*/ 598517 h 1097280"/>
                <a:gd name="connsiteX12" fmla="*/ 1341120 w 1668590"/>
                <a:gd name="connsiteY12" fmla="*/ 609600 h 1097280"/>
                <a:gd name="connsiteX13" fmla="*/ 1302327 w 1668590"/>
                <a:gd name="connsiteY13" fmla="*/ 615142 h 1097280"/>
                <a:gd name="connsiteX14" fmla="*/ 1280160 w 1668590"/>
                <a:gd name="connsiteY14" fmla="*/ 626226 h 1097280"/>
                <a:gd name="connsiteX15" fmla="*/ 1219200 w 1668590"/>
                <a:gd name="connsiteY15" fmla="*/ 642851 h 1097280"/>
                <a:gd name="connsiteX16" fmla="*/ 1169323 w 1668590"/>
                <a:gd name="connsiteY16" fmla="*/ 653935 h 1097280"/>
                <a:gd name="connsiteX17" fmla="*/ 1147156 w 1668590"/>
                <a:gd name="connsiteY17" fmla="*/ 659477 h 1097280"/>
                <a:gd name="connsiteX18" fmla="*/ 1119447 w 1668590"/>
                <a:gd name="connsiteY18" fmla="*/ 665018 h 1097280"/>
                <a:gd name="connsiteX19" fmla="*/ 1097280 w 1668590"/>
                <a:gd name="connsiteY19" fmla="*/ 670560 h 1097280"/>
                <a:gd name="connsiteX20" fmla="*/ 1047403 w 1668590"/>
                <a:gd name="connsiteY20" fmla="*/ 676102 h 1097280"/>
                <a:gd name="connsiteX21" fmla="*/ 931025 w 1668590"/>
                <a:gd name="connsiteY21" fmla="*/ 687186 h 1097280"/>
                <a:gd name="connsiteX22" fmla="*/ 881149 w 1668590"/>
                <a:gd name="connsiteY22" fmla="*/ 692727 h 1097280"/>
                <a:gd name="connsiteX23" fmla="*/ 792480 w 1668590"/>
                <a:gd name="connsiteY23" fmla="*/ 698269 h 1097280"/>
                <a:gd name="connsiteX24" fmla="*/ 742603 w 1668590"/>
                <a:gd name="connsiteY24" fmla="*/ 703811 h 1097280"/>
                <a:gd name="connsiteX25" fmla="*/ 587432 w 1668590"/>
                <a:gd name="connsiteY25" fmla="*/ 714895 h 1097280"/>
                <a:gd name="connsiteX26" fmla="*/ 493221 w 1668590"/>
                <a:gd name="connsiteY26" fmla="*/ 725978 h 1097280"/>
                <a:gd name="connsiteX27" fmla="*/ 448887 w 1668590"/>
                <a:gd name="connsiteY27" fmla="*/ 731520 h 1097280"/>
                <a:gd name="connsiteX28" fmla="*/ 376843 w 1668590"/>
                <a:gd name="connsiteY28" fmla="*/ 737062 h 1097280"/>
                <a:gd name="connsiteX29" fmla="*/ 243840 w 1668590"/>
                <a:gd name="connsiteY29" fmla="*/ 753687 h 1097280"/>
                <a:gd name="connsiteX30" fmla="*/ 188421 w 1668590"/>
                <a:gd name="connsiteY30" fmla="*/ 764771 h 1097280"/>
                <a:gd name="connsiteX31" fmla="*/ 171796 w 1668590"/>
                <a:gd name="connsiteY31" fmla="*/ 770313 h 1097280"/>
                <a:gd name="connsiteX32" fmla="*/ 155170 w 1668590"/>
                <a:gd name="connsiteY32" fmla="*/ 781397 h 1097280"/>
                <a:gd name="connsiteX33" fmla="*/ 99752 w 1668590"/>
                <a:gd name="connsiteY33" fmla="*/ 803564 h 1097280"/>
                <a:gd name="connsiteX34" fmla="*/ 55418 w 1668590"/>
                <a:gd name="connsiteY34" fmla="*/ 836815 h 1097280"/>
                <a:gd name="connsiteX35" fmla="*/ 27709 w 1668590"/>
                <a:gd name="connsiteY35" fmla="*/ 881149 h 1097280"/>
                <a:gd name="connsiteX36" fmla="*/ 11083 w 1668590"/>
                <a:gd name="connsiteY36" fmla="*/ 925484 h 1097280"/>
                <a:gd name="connsiteX37" fmla="*/ 0 w 1668590"/>
                <a:gd name="connsiteY37" fmla="*/ 953193 h 1097280"/>
                <a:gd name="connsiteX38" fmla="*/ 11083 w 1668590"/>
                <a:gd name="connsiteY38" fmla="*/ 986444 h 1097280"/>
                <a:gd name="connsiteX39" fmla="*/ 16625 w 1668590"/>
                <a:gd name="connsiteY39" fmla="*/ 1025237 h 1097280"/>
                <a:gd name="connsiteX40" fmla="*/ 33250 w 1668590"/>
                <a:gd name="connsiteY40" fmla="*/ 1052946 h 1097280"/>
                <a:gd name="connsiteX41" fmla="*/ 44334 w 1668590"/>
                <a:gd name="connsiteY41" fmla="*/ 1069571 h 1097280"/>
                <a:gd name="connsiteX42" fmla="*/ 88669 w 1668590"/>
                <a:gd name="connsiteY42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68590" h="1097280">
                  <a:moveTo>
                    <a:pt x="1657003" y="0"/>
                  </a:moveTo>
                  <a:cubicBezTo>
                    <a:pt x="1660698" y="55418"/>
                    <a:pt x="1670968" y="110788"/>
                    <a:pt x="1668087" y="166255"/>
                  </a:cubicBezTo>
                  <a:cubicBezTo>
                    <a:pt x="1663546" y="253663"/>
                    <a:pt x="1646971" y="340039"/>
                    <a:pt x="1634836" y="426720"/>
                  </a:cubicBezTo>
                  <a:cubicBezTo>
                    <a:pt x="1634026" y="432505"/>
                    <a:pt x="1631907" y="438121"/>
                    <a:pt x="1629294" y="443346"/>
                  </a:cubicBezTo>
                  <a:cubicBezTo>
                    <a:pt x="1618478" y="464977"/>
                    <a:pt x="1598518" y="479580"/>
                    <a:pt x="1579418" y="493222"/>
                  </a:cubicBezTo>
                  <a:cubicBezTo>
                    <a:pt x="1573998" y="497093"/>
                    <a:pt x="1567909" y="500042"/>
                    <a:pt x="1562792" y="504306"/>
                  </a:cubicBezTo>
                  <a:cubicBezTo>
                    <a:pt x="1556771" y="509323"/>
                    <a:pt x="1552117" y="515831"/>
                    <a:pt x="1546167" y="520931"/>
                  </a:cubicBezTo>
                  <a:cubicBezTo>
                    <a:pt x="1528038" y="536470"/>
                    <a:pt x="1524931" y="536099"/>
                    <a:pt x="1507374" y="548640"/>
                  </a:cubicBezTo>
                  <a:cubicBezTo>
                    <a:pt x="1499858" y="554009"/>
                    <a:pt x="1493226" y="560684"/>
                    <a:pt x="1485207" y="565266"/>
                  </a:cubicBezTo>
                  <a:cubicBezTo>
                    <a:pt x="1480135" y="568164"/>
                    <a:pt x="1474051" y="568756"/>
                    <a:pt x="1468581" y="570807"/>
                  </a:cubicBezTo>
                  <a:cubicBezTo>
                    <a:pt x="1423092" y="587865"/>
                    <a:pt x="1457593" y="577835"/>
                    <a:pt x="1402080" y="592975"/>
                  </a:cubicBezTo>
                  <a:cubicBezTo>
                    <a:pt x="1394732" y="594979"/>
                    <a:pt x="1387236" y="596425"/>
                    <a:pt x="1379912" y="598517"/>
                  </a:cubicBezTo>
                  <a:cubicBezTo>
                    <a:pt x="1359146" y="604450"/>
                    <a:pt x="1364932" y="605270"/>
                    <a:pt x="1341120" y="609600"/>
                  </a:cubicBezTo>
                  <a:cubicBezTo>
                    <a:pt x="1328268" y="611937"/>
                    <a:pt x="1315258" y="613295"/>
                    <a:pt x="1302327" y="615142"/>
                  </a:cubicBezTo>
                  <a:cubicBezTo>
                    <a:pt x="1294938" y="618837"/>
                    <a:pt x="1287753" y="622972"/>
                    <a:pt x="1280160" y="626226"/>
                  </a:cubicBezTo>
                  <a:cubicBezTo>
                    <a:pt x="1265668" y="632437"/>
                    <a:pt x="1225954" y="641162"/>
                    <a:pt x="1219200" y="642851"/>
                  </a:cubicBezTo>
                  <a:cubicBezTo>
                    <a:pt x="1165143" y="656366"/>
                    <a:pt x="1232636" y="639865"/>
                    <a:pt x="1169323" y="653935"/>
                  </a:cubicBezTo>
                  <a:cubicBezTo>
                    <a:pt x="1161888" y="655587"/>
                    <a:pt x="1154591" y="657825"/>
                    <a:pt x="1147156" y="659477"/>
                  </a:cubicBezTo>
                  <a:cubicBezTo>
                    <a:pt x="1137961" y="661520"/>
                    <a:pt x="1128642" y="662975"/>
                    <a:pt x="1119447" y="665018"/>
                  </a:cubicBezTo>
                  <a:cubicBezTo>
                    <a:pt x="1112012" y="666670"/>
                    <a:pt x="1104808" y="669402"/>
                    <a:pt x="1097280" y="670560"/>
                  </a:cubicBezTo>
                  <a:cubicBezTo>
                    <a:pt x="1080747" y="673104"/>
                    <a:pt x="1064029" y="674255"/>
                    <a:pt x="1047403" y="676102"/>
                  </a:cubicBezTo>
                  <a:cubicBezTo>
                    <a:pt x="992141" y="689918"/>
                    <a:pt x="1043482" y="678536"/>
                    <a:pt x="931025" y="687186"/>
                  </a:cubicBezTo>
                  <a:cubicBezTo>
                    <a:pt x="914347" y="688469"/>
                    <a:pt x="897823" y="691393"/>
                    <a:pt x="881149" y="692727"/>
                  </a:cubicBezTo>
                  <a:cubicBezTo>
                    <a:pt x="851629" y="695088"/>
                    <a:pt x="822000" y="695907"/>
                    <a:pt x="792480" y="698269"/>
                  </a:cubicBezTo>
                  <a:cubicBezTo>
                    <a:pt x="775805" y="699603"/>
                    <a:pt x="759276" y="702459"/>
                    <a:pt x="742603" y="703811"/>
                  </a:cubicBezTo>
                  <a:cubicBezTo>
                    <a:pt x="690917" y="708002"/>
                    <a:pt x="638887" y="708463"/>
                    <a:pt x="587432" y="714895"/>
                  </a:cubicBezTo>
                  <a:lnTo>
                    <a:pt x="493221" y="725978"/>
                  </a:lnTo>
                  <a:cubicBezTo>
                    <a:pt x="478430" y="727718"/>
                    <a:pt x="463713" y="730108"/>
                    <a:pt x="448887" y="731520"/>
                  </a:cubicBezTo>
                  <a:cubicBezTo>
                    <a:pt x="424910" y="733804"/>
                    <a:pt x="400838" y="734975"/>
                    <a:pt x="376843" y="737062"/>
                  </a:cubicBezTo>
                  <a:cubicBezTo>
                    <a:pt x="329133" y="741211"/>
                    <a:pt x="292377" y="745597"/>
                    <a:pt x="243840" y="753687"/>
                  </a:cubicBezTo>
                  <a:cubicBezTo>
                    <a:pt x="217714" y="758041"/>
                    <a:pt x="211567" y="758158"/>
                    <a:pt x="188421" y="764771"/>
                  </a:cubicBezTo>
                  <a:cubicBezTo>
                    <a:pt x="182804" y="766376"/>
                    <a:pt x="177021" y="767701"/>
                    <a:pt x="171796" y="770313"/>
                  </a:cubicBezTo>
                  <a:cubicBezTo>
                    <a:pt x="165839" y="773292"/>
                    <a:pt x="161257" y="778692"/>
                    <a:pt x="155170" y="781397"/>
                  </a:cubicBezTo>
                  <a:cubicBezTo>
                    <a:pt x="128132" y="793414"/>
                    <a:pt x="122435" y="788442"/>
                    <a:pt x="99752" y="803564"/>
                  </a:cubicBezTo>
                  <a:cubicBezTo>
                    <a:pt x="84382" y="813811"/>
                    <a:pt x="65665" y="821445"/>
                    <a:pt x="55418" y="836815"/>
                  </a:cubicBezTo>
                  <a:cubicBezTo>
                    <a:pt x="46622" y="850008"/>
                    <a:pt x="34397" y="867773"/>
                    <a:pt x="27709" y="881149"/>
                  </a:cubicBezTo>
                  <a:cubicBezTo>
                    <a:pt x="16998" y="902570"/>
                    <a:pt x="18277" y="906298"/>
                    <a:pt x="11083" y="925484"/>
                  </a:cubicBezTo>
                  <a:cubicBezTo>
                    <a:pt x="7590" y="934798"/>
                    <a:pt x="3694" y="943957"/>
                    <a:pt x="0" y="953193"/>
                  </a:cubicBezTo>
                  <a:cubicBezTo>
                    <a:pt x="3694" y="964277"/>
                    <a:pt x="9431" y="974878"/>
                    <a:pt x="11083" y="986444"/>
                  </a:cubicBezTo>
                  <a:cubicBezTo>
                    <a:pt x="12930" y="999375"/>
                    <a:pt x="12494" y="1012845"/>
                    <a:pt x="16625" y="1025237"/>
                  </a:cubicBezTo>
                  <a:cubicBezTo>
                    <a:pt x="20031" y="1035456"/>
                    <a:pt x="27541" y="1043812"/>
                    <a:pt x="33250" y="1052946"/>
                  </a:cubicBezTo>
                  <a:cubicBezTo>
                    <a:pt x="36780" y="1058594"/>
                    <a:pt x="39321" y="1065185"/>
                    <a:pt x="44334" y="1069571"/>
                  </a:cubicBezTo>
                  <a:cubicBezTo>
                    <a:pt x="60640" y="1083838"/>
                    <a:pt x="71991" y="1088941"/>
                    <a:pt x="88669" y="1097280"/>
                  </a:cubicBezTo>
                </a:path>
              </a:pathLst>
            </a:cu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triangle" w="med" len="med"/>
            </a:ln>
            <a:effectLst>
              <a:glow rad="25400">
                <a:schemeClr val="tx1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881488" y="2194560"/>
              <a:ext cx="4904767" cy="2405149"/>
            </a:xfrm>
            <a:custGeom>
              <a:avLst/>
              <a:gdLst>
                <a:gd name="connsiteX0" fmla="*/ 4782847 w 4904767"/>
                <a:gd name="connsiteY0" fmla="*/ 0 h 2405149"/>
                <a:gd name="connsiteX1" fmla="*/ 4816097 w 4904767"/>
                <a:gd name="connsiteY1" fmla="*/ 160712 h 2405149"/>
                <a:gd name="connsiteX2" fmla="*/ 4832723 w 4904767"/>
                <a:gd name="connsiteY2" fmla="*/ 299258 h 2405149"/>
                <a:gd name="connsiteX3" fmla="*/ 4838265 w 4904767"/>
                <a:gd name="connsiteY3" fmla="*/ 326967 h 2405149"/>
                <a:gd name="connsiteX4" fmla="*/ 4854890 w 4904767"/>
                <a:gd name="connsiteY4" fmla="*/ 482138 h 2405149"/>
                <a:gd name="connsiteX5" fmla="*/ 4865974 w 4904767"/>
                <a:gd name="connsiteY5" fmla="*/ 548640 h 2405149"/>
                <a:gd name="connsiteX6" fmla="*/ 4877057 w 4904767"/>
                <a:gd name="connsiteY6" fmla="*/ 642850 h 2405149"/>
                <a:gd name="connsiteX7" fmla="*/ 4882599 w 4904767"/>
                <a:gd name="connsiteY7" fmla="*/ 670560 h 2405149"/>
                <a:gd name="connsiteX8" fmla="*/ 4888141 w 4904767"/>
                <a:gd name="connsiteY8" fmla="*/ 731520 h 2405149"/>
                <a:gd name="connsiteX9" fmla="*/ 4899225 w 4904767"/>
                <a:gd name="connsiteY9" fmla="*/ 831272 h 2405149"/>
                <a:gd name="connsiteX10" fmla="*/ 4904767 w 4904767"/>
                <a:gd name="connsiteY10" fmla="*/ 936567 h 2405149"/>
                <a:gd name="connsiteX11" fmla="*/ 4893683 w 4904767"/>
                <a:gd name="connsiteY11" fmla="*/ 1219200 h 2405149"/>
                <a:gd name="connsiteX12" fmla="*/ 4882599 w 4904767"/>
                <a:gd name="connsiteY12" fmla="*/ 1274618 h 2405149"/>
                <a:gd name="connsiteX13" fmla="*/ 4871516 w 4904767"/>
                <a:gd name="connsiteY13" fmla="*/ 1335578 h 2405149"/>
                <a:gd name="connsiteX14" fmla="*/ 4860432 w 4904767"/>
                <a:gd name="connsiteY14" fmla="*/ 1368829 h 2405149"/>
                <a:gd name="connsiteX15" fmla="*/ 4849348 w 4904767"/>
                <a:gd name="connsiteY15" fmla="*/ 1385454 h 2405149"/>
                <a:gd name="connsiteX16" fmla="*/ 4810556 w 4904767"/>
                <a:gd name="connsiteY16" fmla="*/ 1479665 h 2405149"/>
                <a:gd name="connsiteX17" fmla="*/ 4782847 w 4904767"/>
                <a:gd name="connsiteY17" fmla="*/ 1512916 h 2405149"/>
                <a:gd name="connsiteX18" fmla="*/ 4727428 w 4904767"/>
                <a:gd name="connsiteY18" fmla="*/ 1579418 h 2405149"/>
                <a:gd name="connsiteX19" fmla="*/ 4672010 w 4904767"/>
                <a:gd name="connsiteY19" fmla="*/ 1618210 h 2405149"/>
                <a:gd name="connsiteX20" fmla="*/ 4638759 w 4904767"/>
                <a:gd name="connsiteY20" fmla="*/ 1640378 h 2405149"/>
                <a:gd name="connsiteX21" fmla="*/ 4605508 w 4904767"/>
                <a:gd name="connsiteY21" fmla="*/ 1662545 h 2405149"/>
                <a:gd name="connsiteX22" fmla="*/ 4583341 w 4904767"/>
                <a:gd name="connsiteY22" fmla="*/ 1668087 h 2405149"/>
                <a:gd name="connsiteX23" fmla="*/ 4550090 w 4904767"/>
                <a:gd name="connsiteY23" fmla="*/ 1690254 h 2405149"/>
                <a:gd name="connsiteX24" fmla="*/ 4483588 w 4904767"/>
                <a:gd name="connsiteY24" fmla="*/ 1717963 h 2405149"/>
                <a:gd name="connsiteX25" fmla="*/ 4461421 w 4904767"/>
                <a:gd name="connsiteY25" fmla="*/ 1729047 h 2405149"/>
                <a:gd name="connsiteX26" fmla="*/ 4411545 w 4904767"/>
                <a:gd name="connsiteY26" fmla="*/ 1745672 h 2405149"/>
                <a:gd name="connsiteX27" fmla="*/ 4389377 w 4904767"/>
                <a:gd name="connsiteY27" fmla="*/ 1756756 h 2405149"/>
                <a:gd name="connsiteX28" fmla="*/ 4311792 w 4904767"/>
                <a:gd name="connsiteY28" fmla="*/ 1784465 h 2405149"/>
                <a:gd name="connsiteX29" fmla="*/ 4162163 w 4904767"/>
                <a:gd name="connsiteY29" fmla="*/ 1806632 h 2405149"/>
                <a:gd name="connsiteX30" fmla="*/ 4134454 w 4904767"/>
                <a:gd name="connsiteY30" fmla="*/ 1817716 h 2405149"/>
                <a:gd name="connsiteX31" fmla="*/ 4012534 w 4904767"/>
                <a:gd name="connsiteY31" fmla="*/ 1839883 h 2405149"/>
                <a:gd name="connsiteX32" fmla="*/ 3957116 w 4904767"/>
                <a:gd name="connsiteY32" fmla="*/ 1850967 h 2405149"/>
                <a:gd name="connsiteX33" fmla="*/ 3929407 w 4904767"/>
                <a:gd name="connsiteY33" fmla="*/ 1856509 h 2405149"/>
                <a:gd name="connsiteX34" fmla="*/ 3873988 w 4904767"/>
                <a:gd name="connsiteY34" fmla="*/ 1862050 h 2405149"/>
                <a:gd name="connsiteX35" fmla="*/ 3840737 w 4904767"/>
                <a:gd name="connsiteY35" fmla="*/ 1867592 h 2405149"/>
                <a:gd name="connsiteX36" fmla="*/ 3779777 w 4904767"/>
                <a:gd name="connsiteY36" fmla="*/ 1873134 h 2405149"/>
                <a:gd name="connsiteX37" fmla="*/ 3718817 w 4904767"/>
                <a:gd name="connsiteY37" fmla="*/ 1884218 h 2405149"/>
                <a:gd name="connsiteX38" fmla="*/ 3668941 w 4904767"/>
                <a:gd name="connsiteY38" fmla="*/ 1889760 h 2405149"/>
                <a:gd name="connsiteX39" fmla="*/ 3635690 w 4904767"/>
                <a:gd name="connsiteY39" fmla="*/ 1895301 h 2405149"/>
                <a:gd name="connsiteX40" fmla="*/ 3574730 w 4904767"/>
                <a:gd name="connsiteY40" fmla="*/ 1900843 h 2405149"/>
                <a:gd name="connsiteX41" fmla="*/ 3486061 w 4904767"/>
                <a:gd name="connsiteY41" fmla="*/ 1911927 h 2405149"/>
                <a:gd name="connsiteX42" fmla="*/ 3347516 w 4904767"/>
                <a:gd name="connsiteY42" fmla="*/ 1917469 h 2405149"/>
                <a:gd name="connsiteX43" fmla="*/ 3203428 w 4904767"/>
                <a:gd name="connsiteY43" fmla="*/ 1911927 h 2405149"/>
                <a:gd name="connsiteX44" fmla="*/ 3026090 w 4904767"/>
                <a:gd name="connsiteY44" fmla="*/ 1906385 h 2405149"/>
                <a:gd name="connsiteX45" fmla="*/ 2549494 w 4904767"/>
                <a:gd name="connsiteY45" fmla="*/ 1889760 h 2405149"/>
                <a:gd name="connsiteX46" fmla="*/ 2482992 w 4904767"/>
                <a:gd name="connsiteY46" fmla="*/ 1884218 h 2405149"/>
                <a:gd name="connsiteX47" fmla="*/ 2222527 w 4904767"/>
                <a:gd name="connsiteY47" fmla="*/ 1873134 h 2405149"/>
                <a:gd name="connsiteX48" fmla="*/ 2167108 w 4904767"/>
                <a:gd name="connsiteY48" fmla="*/ 1867592 h 2405149"/>
                <a:gd name="connsiteX49" fmla="*/ 1906643 w 4904767"/>
                <a:gd name="connsiteY49" fmla="*/ 1856509 h 2405149"/>
                <a:gd name="connsiteX50" fmla="*/ 1840141 w 4904767"/>
                <a:gd name="connsiteY50" fmla="*/ 1850967 h 2405149"/>
                <a:gd name="connsiteX51" fmla="*/ 1773639 w 4904767"/>
                <a:gd name="connsiteY51" fmla="*/ 1839883 h 2405149"/>
                <a:gd name="connsiteX52" fmla="*/ 1551967 w 4904767"/>
                <a:gd name="connsiteY52" fmla="*/ 1834341 h 2405149"/>
                <a:gd name="connsiteX53" fmla="*/ 1141872 w 4904767"/>
                <a:gd name="connsiteY53" fmla="*/ 1828800 h 2405149"/>
                <a:gd name="connsiteX54" fmla="*/ 909116 w 4904767"/>
                <a:gd name="connsiteY54" fmla="*/ 1845425 h 2405149"/>
                <a:gd name="connsiteX55" fmla="*/ 848156 w 4904767"/>
                <a:gd name="connsiteY55" fmla="*/ 1850967 h 2405149"/>
                <a:gd name="connsiteX56" fmla="*/ 692985 w 4904767"/>
                <a:gd name="connsiteY56" fmla="*/ 1862050 h 2405149"/>
                <a:gd name="connsiteX57" fmla="*/ 637567 w 4904767"/>
                <a:gd name="connsiteY57" fmla="*/ 1867592 h 2405149"/>
                <a:gd name="connsiteX58" fmla="*/ 443603 w 4904767"/>
                <a:gd name="connsiteY58" fmla="*/ 1895301 h 2405149"/>
                <a:gd name="connsiteX59" fmla="*/ 382643 w 4904767"/>
                <a:gd name="connsiteY59" fmla="*/ 1906385 h 2405149"/>
                <a:gd name="connsiteX60" fmla="*/ 238556 w 4904767"/>
                <a:gd name="connsiteY60" fmla="*/ 1945178 h 2405149"/>
                <a:gd name="connsiteX61" fmla="*/ 172054 w 4904767"/>
                <a:gd name="connsiteY61" fmla="*/ 1989512 h 2405149"/>
                <a:gd name="connsiteX62" fmla="*/ 66759 w 4904767"/>
                <a:gd name="connsiteY62" fmla="*/ 2061556 h 2405149"/>
                <a:gd name="connsiteX63" fmla="*/ 33508 w 4904767"/>
                <a:gd name="connsiteY63" fmla="*/ 2100349 h 2405149"/>
                <a:gd name="connsiteX64" fmla="*/ 257 w 4904767"/>
                <a:gd name="connsiteY64" fmla="*/ 2200101 h 2405149"/>
                <a:gd name="connsiteX65" fmla="*/ 44592 w 4904767"/>
                <a:gd name="connsiteY65" fmla="*/ 2322021 h 2405149"/>
                <a:gd name="connsiteX66" fmla="*/ 111094 w 4904767"/>
                <a:gd name="connsiteY66" fmla="*/ 2382981 h 2405149"/>
                <a:gd name="connsiteX67" fmla="*/ 183137 w 4904767"/>
                <a:gd name="connsiteY67" fmla="*/ 2405149 h 2405149"/>
                <a:gd name="connsiteX68" fmla="*/ 221930 w 4904767"/>
                <a:gd name="connsiteY68" fmla="*/ 2394065 h 240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904767" h="2405149">
                  <a:moveTo>
                    <a:pt x="4782847" y="0"/>
                  </a:moveTo>
                  <a:cubicBezTo>
                    <a:pt x="4793930" y="53571"/>
                    <a:pt x="4807104" y="106751"/>
                    <a:pt x="4816097" y="160712"/>
                  </a:cubicBezTo>
                  <a:cubicBezTo>
                    <a:pt x="4823744" y="206592"/>
                    <a:pt x="4826575" y="253153"/>
                    <a:pt x="4832723" y="299258"/>
                  </a:cubicBezTo>
                  <a:cubicBezTo>
                    <a:pt x="4833968" y="308595"/>
                    <a:pt x="4837047" y="317627"/>
                    <a:pt x="4838265" y="326967"/>
                  </a:cubicBezTo>
                  <a:cubicBezTo>
                    <a:pt x="4859161" y="487177"/>
                    <a:pt x="4841711" y="370121"/>
                    <a:pt x="4854890" y="482138"/>
                  </a:cubicBezTo>
                  <a:cubicBezTo>
                    <a:pt x="4865036" y="568373"/>
                    <a:pt x="4855511" y="480633"/>
                    <a:pt x="4865974" y="548640"/>
                  </a:cubicBezTo>
                  <a:cubicBezTo>
                    <a:pt x="4876339" y="616013"/>
                    <a:pt x="4866785" y="570938"/>
                    <a:pt x="4877057" y="642850"/>
                  </a:cubicBezTo>
                  <a:cubicBezTo>
                    <a:pt x="4878389" y="652175"/>
                    <a:pt x="4880752" y="661323"/>
                    <a:pt x="4882599" y="670560"/>
                  </a:cubicBezTo>
                  <a:cubicBezTo>
                    <a:pt x="4884446" y="690880"/>
                    <a:pt x="4885888" y="711241"/>
                    <a:pt x="4888141" y="731520"/>
                  </a:cubicBezTo>
                  <a:cubicBezTo>
                    <a:pt x="4896508" y="806820"/>
                    <a:pt x="4892595" y="731827"/>
                    <a:pt x="4899225" y="831272"/>
                  </a:cubicBezTo>
                  <a:cubicBezTo>
                    <a:pt x="4901563" y="866341"/>
                    <a:pt x="4902920" y="901469"/>
                    <a:pt x="4904767" y="936567"/>
                  </a:cubicBezTo>
                  <a:cubicBezTo>
                    <a:pt x="4897129" y="1280250"/>
                    <a:pt x="4913144" y="1092707"/>
                    <a:pt x="4893683" y="1219200"/>
                  </a:cubicBezTo>
                  <a:cubicBezTo>
                    <a:pt x="4886405" y="1266504"/>
                    <a:pt x="4892678" y="1244380"/>
                    <a:pt x="4882599" y="1274618"/>
                  </a:cubicBezTo>
                  <a:cubicBezTo>
                    <a:pt x="4878698" y="1301925"/>
                    <a:pt x="4878639" y="1311832"/>
                    <a:pt x="4871516" y="1335578"/>
                  </a:cubicBezTo>
                  <a:cubicBezTo>
                    <a:pt x="4868159" y="1346769"/>
                    <a:pt x="4866913" y="1359108"/>
                    <a:pt x="4860432" y="1368829"/>
                  </a:cubicBezTo>
                  <a:lnTo>
                    <a:pt x="4849348" y="1385454"/>
                  </a:lnTo>
                  <a:cubicBezTo>
                    <a:pt x="4841642" y="1408572"/>
                    <a:pt x="4827225" y="1459662"/>
                    <a:pt x="4810556" y="1479665"/>
                  </a:cubicBezTo>
                  <a:cubicBezTo>
                    <a:pt x="4801320" y="1490749"/>
                    <a:pt x="4791504" y="1501374"/>
                    <a:pt x="4782847" y="1512916"/>
                  </a:cubicBezTo>
                  <a:cubicBezTo>
                    <a:pt x="4761042" y="1541989"/>
                    <a:pt x="4759440" y="1557010"/>
                    <a:pt x="4727428" y="1579418"/>
                  </a:cubicBezTo>
                  <a:lnTo>
                    <a:pt x="4672010" y="1618210"/>
                  </a:lnTo>
                  <a:cubicBezTo>
                    <a:pt x="4671975" y="1618234"/>
                    <a:pt x="4638794" y="1640355"/>
                    <a:pt x="4638759" y="1640378"/>
                  </a:cubicBezTo>
                  <a:cubicBezTo>
                    <a:pt x="4627675" y="1647767"/>
                    <a:pt x="4618431" y="1659314"/>
                    <a:pt x="4605508" y="1662545"/>
                  </a:cubicBezTo>
                  <a:lnTo>
                    <a:pt x="4583341" y="1668087"/>
                  </a:lnTo>
                  <a:cubicBezTo>
                    <a:pt x="4572257" y="1675476"/>
                    <a:pt x="4561513" y="1683400"/>
                    <a:pt x="4550090" y="1690254"/>
                  </a:cubicBezTo>
                  <a:cubicBezTo>
                    <a:pt x="4527397" y="1703870"/>
                    <a:pt x="4509692" y="1707086"/>
                    <a:pt x="4483588" y="1717963"/>
                  </a:cubicBezTo>
                  <a:cubicBezTo>
                    <a:pt x="4475962" y="1721140"/>
                    <a:pt x="4469132" y="1726081"/>
                    <a:pt x="4461421" y="1729047"/>
                  </a:cubicBezTo>
                  <a:cubicBezTo>
                    <a:pt x="4445064" y="1735338"/>
                    <a:pt x="4427902" y="1739381"/>
                    <a:pt x="4411545" y="1745672"/>
                  </a:cubicBezTo>
                  <a:cubicBezTo>
                    <a:pt x="4403834" y="1748638"/>
                    <a:pt x="4396926" y="1753401"/>
                    <a:pt x="4389377" y="1756756"/>
                  </a:cubicBezTo>
                  <a:cubicBezTo>
                    <a:pt x="4370703" y="1765056"/>
                    <a:pt x="4326525" y="1781065"/>
                    <a:pt x="4311792" y="1784465"/>
                  </a:cubicBezTo>
                  <a:cubicBezTo>
                    <a:pt x="4246011" y="1799645"/>
                    <a:pt x="4222117" y="1800636"/>
                    <a:pt x="4162163" y="1806632"/>
                  </a:cubicBezTo>
                  <a:cubicBezTo>
                    <a:pt x="4152927" y="1810327"/>
                    <a:pt x="4144066" y="1815153"/>
                    <a:pt x="4134454" y="1817716"/>
                  </a:cubicBezTo>
                  <a:cubicBezTo>
                    <a:pt x="4098775" y="1827231"/>
                    <a:pt x="4047783" y="1832833"/>
                    <a:pt x="4012534" y="1839883"/>
                  </a:cubicBezTo>
                  <a:lnTo>
                    <a:pt x="3957116" y="1850967"/>
                  </a:lnTo>
                  <a:cubicBezTo>
                    <a:pt x="3947880" y="1852814"/>
                    <a:pt x="3938780" y="1855572"/>
                    <a:pt x="3929407" y="1856509"/>
                  </a:cubicBezTo>
                  <a:cubicBezTo>
                    <a:pt x="3910934" y="1858356"/>
                    <a:pt x="3892410" y="1859747"/>
                    <a:pt x="3873988" y="1862050"/>
                  </a:cubicBezTo>
                  <a:cubicBezTo>
                    <a:pt x="3862838" y="1863444"/>
                    <a:pt x="3851897" y="1866279"/>
                    <a:pt x="3840737" y="1867592"/>
                  </a:cubicBezTo>
                  <a:cubicBezTo>
                    <a:pt x="3820473" y="1869976"/>
                    <a:pt x="3800097" y="1871287"/>
                    <a:pt x="3779777" y="1873134"/>
                  </a:cubicBezTo>
                  <a:cubicBezTo>
                    <a:pt x="3758880" y="1877314"/>
                    <a:pt x="3740089" y="1881382"/>
                    <a:pt x="3718817" y="1884218"/>
                  </a:cubicBezTo>
                  <a:cubicBezTo>
                    <a:pt x="3702236" y="1886429"/>
                    <a:pt x="3685522" y="1887549"/>
                    <a:pt x="3668941" y="1889760"/>
                  </a:cubicBezTo>
                  <a:cubicBezTo>
                    <a:pt x="3657803" y="1891245"/>
                    <a:pt x="3646850" y="1893988"/>
                    <a:pt x="3635690" y="1895301"/>
                  </a:cubicBezTo>
                  <a:cubicBezTo>
                    <a:pt x="3615426" y="1897685"/>
                    <a:pt x="3594994" y="1898459"/>
                    <a:pt x="3574730" y="1900843"/>
                  </a:cubicBezTo>
                  <a:cubicBezTo>
                    <a:pt x="3509944" y="1908465"/>
                    <a:pt x="3574506" y="1906873"/>
                    <a:pt x="3486061" y="1911927"/>
                  </a:cubicBezTo>
                  <a:cubicBezTo>
                    <a:pt x="3439918" y="1914564"/>
                    <a:pt x="3393698" y="1915622"/>
                    <a:pt x="3347516" y="1917469"/>
                  </a:cubicBezTo>
                  <a:lnTo>
                    <a:pt x="3203428" y="1911927"/>
                  </a:lnTo>
                  <a:lnTo>
                    <a:pt x="3026090" y="1906385"/>
                  </a:lnTo>
                  <a:cubicBezTo>
                    <a:pt x="2549403" y="1888945"/>
                    <a:pt x="2937209" y="1900528"/>
                    <a:pt x="2549494" y="1889760"/>
                  </a:cubicBezTo>
                  <a:cubicBezTo>
                    <a:pt x="2527327" y="1887913"/>
                    <a:pt x="2505207" y="1885348"/>
                    <a:pt x="2482992" y="1884218"/>
                  </a:cubicBezTo>
                  <a:lnTo>
                    <a:pt x="2222527" y="1873134"/>
                  </a:lnTo>
                  <a:cubicBezTo>
                    <a:pt x="2204054" y="1871287"/>
                    <a:pt x="2185643" y="1868651"/>
                    <a:pt x="2167108" y="1867592"/>
                  </a:cubicBezTo>
                  <a:cubicBezTo>
                    <a:pt x="1678570" y="1839675"/>
                    <a:pt x="2347021" y="1882412"/>
                    <a:pt x="1906643" y="1856509"/>
                  </a:cubicBezTo>
                  <a:cubicBezTo>
                    <a:pt x="1884437" y="1855203"/>
                    <a:pt x="1862213" y="1853726"/>
                    <a:pt x="1840141" y="1850967"/>
                  </a:cubicBezTo>
                  <a:cubicBezTo>
                    <a:pt x="1817841" y="1848179"/>
                    <a:pt x="1796075" y="1841177"/>
                    <a:pt x="1773639" y="1839883"/>
                  </a:cubicBezTo>
                  <a:cubicBezTo>
                    <a:pt x="1699848" y="1835626"/>
                    <a:pt x="1625869" y="1835637"/>
                    <a:pt x="1551967" y="1834341"/>
                  </a:cubicBezTo>
                  <a:lnTo>
                    <a:pt x="1141872" y="1828800"/>
                  </a:lnTo>
                  <a:cubicBezTo>
                    <a:pt x="971644" y="1842983"/>
                    <a:pt x="1218355" y="1822797"/>
                    <a:pt x="909116" y="1845425"/>
                  </a:cubicBezTo>
                  <a:cubicBezTo>
                    <a:pt x="888767" y="1846914"/>
                    <a:pt x="868500" y="1849402"/>
                    <a:pt x="848156" y="1850967"/>
                  </a:cubicBezTo>
                  <a:cubicBezTo>
                    <a:pt x="746518" y="1858786"/>
                    <a:pt x="787928" y="1853794"/>
                    <a:pt x="692985" y="1862050"/>
                  </a:cubicBezTo>
                  <a:cubicBezTo>
                    <a:pt x="674490" y="1863658"/>
                    <a:pt x="655969" y="1865138"/>
                    <a:pt x="637567" y="1867592"/>
                  </a:cubicBezTo>
                  <a:cubicBezTo>
                    <a:pt x="572829" y="1876224"/>
                    <a:pt x="507861" y="1883617"/>
                    <a:pt x="443603" y="1895301"/>
                  </a:cubicBezTo>
                  <a:cubicBezTo>
                    <a:pt x="423283" y="1898996"/>
                    <a:pt x="402711" y="1901504"/>
                    <a:pt x="382643" y="1906385"/>
                  </a:cubicBezTo>
                  <a:cubicBezTo>
                    <a:pt x="334313" y="1918141"/>
                    <a:pt x="238556" y="1945178"/>
                    <a:pt x="238556" y="1945178"/>
                  </a:cubicBezTo>
                  <a:cubicBezTo>
                    <a:pt x="216389" y="1959956"/>
                    <a:pt x="194707" y="1975489"/>
                    <a:pt x="172054" y="1989512"/>
                  </a:cubicBezTo>
                  <a:cubicBezTo>
                    <a:pt x="111822" y="2026798"/>
                    <a:pt x="124186" y="2007717"/>
                    <a:pt x="66759" y="2061556"/>
                  </a:cubicBezTo>
                  <a:cubicBezTo>
                    <a:pt x="54334" y="2073204"/>
                    <a:pt x="44592" y="2087418"/>
                    <a:pt x="33508" y="2100349"/>
                  </a:cubicBezTo>
                  <a:cubicBezTo>
                    <a:pt x="24314" y="2123335"/>
                    <a:pt x="1903" y="2172126"/>
                    <a:pt x="257" y="2200101"/>
                  </a:cubicBezTo>
                  <a:cubicBezTo>
                    <a:pt x="-2435" y="2245860"/>
                    <a:pt x="16204" y="2286163"/>
                    <a:pt x="44592" y="2322021"/>
                  </a:cubicBezTo>
                  <a:cubicBezTo>
                    <a:pt x="63258" y="2345598"/>
                    <a:pt x="85308" y="2367509"/>
                    <a:pt x="111094" y="2382981"/>
                  </a:cubicBezTo>
                  <a:cubicBezTo>
                    <a:pt x="132639" y="2395908"/>
                    <a:pt x="159123" y="2397760"/>
                    <a:pt x="183137" y="2405149"/>
                  </a:cubicBezTo>
                  <a:lnTo>
                    <a:pt x="221930" y="2394065"/>
                  </a:lnTo>
                </a:path>
              </a:pathLst>
            </a:custGeom>
            <a:noFill/>
            <a:ln w="3175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triangle" w="med" len="med"/>
            </a:ln>
            <a:effectLst>
              <a:glow rad="25400">
                <a:schemeClr val="tx1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920240" y="4937760"/>
                  <a:ext cx="365760" cy="369332"/>
                </a:xfrm>
                <a:prstGeom prst="rect">
                  <a:avLst/>
                </a:prstGeom>
                <a:noFill/>
              </p:spPr>
              <p:txBody>
                <a:bodyPr wrap="square" t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Bright" panose="02000603000000000000" pitchFamily="2" charset="0"/>
                          </a:rPr>
                          <m:t>∅</m:t>
                        </m:r>
                      </m:oMath>
                    </m:oMathPara>
                  </a14:m>
                  <a:endParaRPr lang="en-US" dirty="0" err="1" smtClean="0">
                    <a:solidFill>
                      <a:schemeClr val="tx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240" y="4937760"/>
                  <a:ext cx="36576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8333" r="-10000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245880" y="1375560"/>
              <a:ext cx="8723160" cy="48740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040" y="1371600"/>
                <a:ext cx="8733240" cy="48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8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Implementing Data Structures in C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Multi-file C Programs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C Preprocessor Intro</a:t>
            </a:r>
            <a:endParaRPr lang="en-US" b="1" dirty="0">
              <a:solidFill>
                <a:srgbClr val="4B2A8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Multi-File C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create a linked list </a:t>
            </a:r>
            <a:r>
              <a:rPr lang="en-US" i="1" dirty="0" smtClean="0">
                <a:solidFill>
                  <a:srgbClr val="FF0000"/>
                </a:solidFill>
              </a:rPr>
              <a:t>module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A module is a self-contained piece of an overall program</a:t>
            </a:r>
          </a:p>
          <a:p>
            <a:pPr lvl="2"/>
            <a:r>
              <a:rPr lang="en-US" dirty="0" smtClean="0"/>
              <a:t>Has externally visible functions that customers can invoke</a:t>
            </a:r>
          </a:p>
          <a:p>
            <a:pPr lvl="2"/>
            <a:r>
              <a:rPr lang="en-US" dirty="0" smtClean="0"/>
              <a:t>Has externally visible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 err="1" smtClean="0"/>
              <a:t>s</a:t>
            </a:r>
            <a:r>
              <a:rPr lang="en-US" dirty="0" smtClean="0"/>
              <a:t>, and perhaps global variables, that customers can use</a:t>
            </a:r>
          </a:p>
          <a:p>
            <a:pPr lvl="2"/>
            <a:r>
              <a:rPr lang="en-US" dirty="0" smtClean="0"/>
              <a:t>May have internal functions,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 err="1" smtClean="0"/>
              <a:t>s</a:t>
            </a:r>
            <a:r>
              <a:rPr lang="en-US" dirty="0" smtClean="0"/>
              <a:t>, or global variables that customers should </a:t>
            </a:r>
            <a:r>
              <a:rPr lang="en-US" i="1" dirty="0" smtClean="0"/>
              <a:t>not</a:t>
            </a:r>
            <a:r>
              <a:rPr lang="en-US" dirty="0" smtClean="0"/>
              <a:t> look at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The module’s </a:t>
            </a:r>
            <a:r>
              <a:rPr lang="en-US" dirty="0" smtClean="0">
                <a:solidFill>
                  <a:srgbClr val="FF0000"/>
                </a:solidFill>
              </a:rPr>
              <a:t>interface</a:t>
            </a:r>
            <a:r>
              <a:rPr lang="en-US" dirty="0" smtClean="0"/>
              <a:t> is its set of public functions,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dirty="0" err="1" smtClean="0"/>
              <a:t>s</a:t>
            </a:r>
            <a:r>
              <a:rPr lang="en-US" dirty="0" smtClean="0"/>
              <a:t>, and global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915560" y="2942280"/>
              <a:ext cx="4159080" cy="229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2680" y="2936160"/>
                <a:ext cx="4167000" cy="23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1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377440"/>
          </a:xfrm>
        </p:spPr>
        <p:txBody>
          <a:bodyPr/>
          <a:lstStyle/>
          <a:p>
            <a:r>
              <a:rPr lang="en-US" dirty="0" smtClean="0"/>
              <a:t>The degree to which components of a system can be separated and recombined</a:t>
            </a:r>
          </a:p>
          <a:p>
            <a:pPr lvl="1"/>
            <a:r>
              <a:rPr lang="en-US" dirty="0" smtClean="0"/>
              <a:t>“Loose coupling” and “separation of concerns”</a:t>
            </a:r>
          </a:p>
          <a:p>
            <a:pPr lvl="1"/>
            <a:r>
              <a:rPr lang="en-US" dirty="0" smtClean="0"/>
              <a:t>Modules can be developed independently</a:t>
            </a:r>
          </a:p>
          <a:p>
            <a:pPr lvl="1"/>
            <a:r>
              <a:rPr lang="en-US" dirty="0" smtClean="0"/>
              <a:t>Modules can be re-used in different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25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377440" y="3840480"/>
            <a:ext cx="4389120" cy="2560320"/>
            <a:chOff x="2194560" y="3657600"/>
            <a:chExt cx="4389120" cy="2560320"/>
          </a:xfrm>
        </p:grpSpPr>
        <p:sp>
          <p:nvSpPr>
            <p:cNvPr id="26" name="Freeform 25"/>
            <p:cNvSpPr/>
            <p:nvPr/>
          </p:nvSpPr>
          <p:spPr bwMode="auto">
            <a:xfrm>
              <a:off x="2194560" y="3657600"/>
              <a:ext cx="4389120" cy="2560320"/>
            </a:xfrm>
            <a:custGeom>
              <a:avLst/>
              <a:gdLst>
                <a:gd name="connsiteX0" fmla="*/ 0 w 4389120"/>
                <a:gd name="connsiteY0" fmla="*/ 0 h 2560320"/>
                <a:gd name="connsiteX1" fmla="*/ 1499616 w 4389120"/>
                <a:gd name="connsiteY1" fmla="*/ 0 h 2560320"/>
                <a:gd name="connsiteX2" fmla="*/ 2889504 w 4389120"/>
                <a:gd name="connsiteY2" fmla="*/ 0 h 2560320"/>
                <a:gd name="connsiteX3" fmla="*/ 4389120 w 4389120"/>
                <a:gd name="connsiteY3" fmla="*/ 0 h 2560320"/>
                <a:gd name="connsiteX4" fmla="*/ 4389120 w 4389120"/>
                <a:gd name="connsiteY4" fmla="*/ 1243584 h 2560320"/>
                <a:gd name="connsiteX5" fmla="*/ 4169664 w 4389120"/>
                <a:gd name="connsiteY5" fmla="*/ 1243584 h 2560320"/>
                <a:gd name="connsiteX6" fmla="*/ 4169664 w 4389120"/>
                <a:gd name="connsiteY6" fmla="*/ 1517904 h 2560320"/>
                <a:gd name="connsiteX7" fmla="*/ 3931920 w 4389120"/>
                <a:gd name="connsiteY7" fmla="*/ 1517904 h 2560320"/>
                <a:gd name="connsiteX8" fmla="*/ 3712464 w 4389120"/>
                <a:gd name="connsiteY8" fmla="*/ 1266444 h 2560320"/>
                <a:gd name="connsiteX9" fmla="*/ 3712464 w 4389120"/>
                <a:gd name="connsiteY9" fmla="*/ 1517904 h 2560320"/>
                <a:gd name="connsiteX10" fmla="*/ 3182112 w 4389120"/>
                <a:gd name="connsiteY10" fmla="*/ 1517904 h 2560320"/>
                <a:gd name="connsiteX11" fmla="*/ 3409406 w 4389120"/>
                <a:gd name="connsiteY11" fmla="*/ 1243584 h 2560320"/>
                <a:gd name="connsiteX12" fmla="*/ 2889504 w 4389120"/>
                <a:gd name="connsiteY12" fmla="*/ 1243584 h 2560320"/>
                <a:gd name="connsiteX13" fmla="*/ 2889504 w 4389120"/>
                <a:gd name="connsiteY13" fmla="*/ 2560320 h 2560320"/>
                <a:gd name="connsiteX14" fmla="*/ 1499616 w 4389120"/>
                <a:gd name="connsiteY14" fmla="*/ 2560320 h 2560320"/>
                <a:gd name="connsiteX15" fmla="*/ 1499616 w 4389120"/>
                <a:gd name="connsiteY15" fmla="*/ 1243584 h 2560320"/>
                <a:gd name="connsiteX16" fmla="*/ 1060704 w 4389120"/>
                <a:gd name="connsiteY16" fmla="*/ 1243584 h 2560320"/>
                <a:gd name="connsiteX17" fmla="*/ 1060704 w 4389120"/>
                <a:gd name="connsiteY17" fmla="*/ 1517904 h 2560320"/>
                <a:gd name="connsiteX18" fmla="*/ 768096 w 4389120"/>
                <a:gd name="connsiteY18" fmla="*/ 1517904 h 2560320"/>
                <a:gd name="connsiteX19" fmla="*/ 768096 w 4389120"/>
                <a:gd name="connsiteY19" fmla="*/ 1335024 h 2560320"/>
                <a:gd name="connsiteX20" fmla="*/ 420624 w 4389120"/>
                <a:gd name="connsiteY20" fmla="*/ 1335024 h 2560320"/>
                <a:gd name="connsiteX21" fmla="*/ 420624 w 4389120"/>
                <a:gd name="connsiteY21" fmla="*/ 1517904 h 2560320"/>
                <a:gd name="connsiteX22" fmla="*/ 219456 w 4389120"/>
                <a:gd name="connsiteY22" fmla="*/ 1517904 h 2560320"/>
                <a:gd name="connsiteX23" fmla="*/ 219456 w 4389120"/>
                <a:gd name="connsiteY23" fmla="*/ 1243584 h 2560320"/>
                <a:gd name="connsiteX24" fmla="*/ 0 w 4389120"/>
                <a:gd name="connsiteY24" fmla="*/ 1243584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89120" h="2560320">
                  <a:moveTo>
                    <a:pt x="0" y="0"/>
                  </a:moveTo>
                  <a:lnTo>
                    <a:pt x="1499616" y="0"/>
                  </a:lnTo>
                  <a:lnTo>
                    <a:pt x="2889504" y="0"/>
                  </a:lnTo>
                  <a:lnTo>
                    <a:pt x="4389120" y="0"/>
                  </a:lnTo>
                  <a:lnTo>
                    <a:pt x="4389120" y="1243584"/>
                  </a:lnTo>
                  <a:lnTo>
                    <a:pt x="4169664" y="1243584"/>
                  </a:lnTo>
                  <a:lnTo>
                    <a:pt x="4169664" y="1517904"/>
                  </a:lnTo>
                  <a:lnTo>
                    <a:pt x="3931920" y="1517904"/>
                  </a:lnTo>
                  <a:lnTo>
                    <a:pt x="3712464" y="1266444"/>
                  </a:lnTo>
                  <a:lnTo>
                    <a:pt x="3712464" y="1517904"/>
                  </a:lnTo>
                  <a:lnTo>
                    <a:pt x="3182112" y="1517904"/>
                  </a:lnTo>
                  <a:lnTo>
                    <a:pt x="3409406" y="1243584"/>
                  </a:lnTo>
                  <a:lnTo>
                    <a:pt x="2889504" y="1243584"/>
                  </a:lnTo>
                  <a:lnTo>
                    <a:pt x="2889504" y="2560320"/>
                  </a:lnTo>
                  <a:lnTo>
                    <a:pt x="1499616" y="2560320"/>
                  </a:lnTo>
                  <a:lnTo>
                    <a:pt x="1499616" y="1243584"/>
                  </a:lnTo>
                  <a:lnTo>
                    <a:pt x="1060704" y="1243584"/>
                  </a:lnTo>
                  <a:lnTo>
                    <a:pt x="1060704" y="1517904"/>
                  </a:lnTo>
                  <a:lnTo>
                    <a:pt x="768096" y="1517904"/>
                  </a:lnTo>
                  <a:lnTo>
                    <a:pt x="768096" y="1335024"/>
                  </a:lnTo>
                  <a:lnTo>
                    <a:pt x="420624" y="1335024"/>
                  </a:lnTo>
                  <a:lnTo>
                    <a:pt x="420624" y="1517904"/>
                  </a:lnTo>
                  <a:lnTo>
                    <a:pt x="219456" y="1517904"/>
                  </a:lnTo>
                  <a:lnTo>
                    <a:pt x="219456" y="1243584"/>
                  </a:lnTo>
                  <a:lnTo>
                    <a:pt x="0" y="1243584"/>
                  </a:lnTo>
                  <a:close/>
                </a:path>
              </a:pathLst>
            </a:custGeom>
            <a:solidFill>
              <a:srgbClr val="D94B7B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main program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194560" y="4937760"/>
              <a:ext cx="1463040" cy="1280160"/>
            </a:xfrm>
            <a:custGeom>
              <a:avLst/>
              <a:gdLst>
                <a:gd name="connsiteX0" fmla="*/ 0 w 1463040"/>
                <a:gd name="connsiteY0" fmla="*/ 0 h 1280160"/>
                <a:gd name="connsiteX1" fmla="*/ 182880 w 1463040"/>
                <a:gd name="connsiteY1" fmla="*/ 0 h 1280160"/>
                <a:gd name="connsiteX2" fmla="*/ 182880 w 1463040"/>
                <a:gd name="connsiteY2" fmla="*/ 274320 h 1280160"/>
                <a:gd name="connsiteX3" fmla="*/ 457200 w 1463040"/>
                <a:gd name="connsiteY3" fmla="*/ 274320 h 1280160"/>
                <a:gd name="connsiteX4" fmla="*/ 457200 w 1463040"/>
                <a:gd name="connsiteY4" fmla="*/ 91440 h 1280160"/>
                <a:gd name="connsiteX5" fmla="*/ 731520 w 1463040"/>
                <a:gd name="connsiteY5" fmla="*/ 91440 h 1280160"/>
                <a:gd name="connsiteX6" fmla="*/ 731520 w 1463040"/>
                <a:gd name="connsiteY6" fmla="*/ 274320 h 1280160"/>
                <a:gd name="connsiteX7" fmla="*/ 1097280 w 1463040"/>
                <a:gd name="connsiteY7" fmla="*/ 274320 h 1280160"/>
                <a:gd name="connsiteX8" fmla="*/ 1097280 w 1463040"/>
                <a:gd name="connsiteY8" fmla="*/ 0 h 1280160"/>
                <a:gd name="connsiteX9" fmla="*/ 1463040 w 1463040"/>
                <a:gd name="connsiteY9" fmla="*/ 0 h 1280160"/>
                <a:gd name="connsiteX10" fmla="*/ 1463040 w 1463040"/>
                <a:gd name="connsiteY10" fmla="*/ 274320 h 1280160"/>
                <a:gd name="connsiteX11" fmla="*/ 1463040 w 1463040"/>
                <a:gd name="connsiteY11" fmla="*/ 1280160 h 1280160"/>
                <a:gd name="connsiteX12" fmla="*/ 0 w 1463040"/>
                <a:gd name="connsiteY12" fmla="*/ 1280160 h 1280160"/>
                <a:gd name="connsiteX13" fmla="*/ 0 w 1463040"/>
                <a:gd name="connsiteY13" fmla="*/ 27432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1280160">
                  <a:moveTo>
                    <a:pt x="0" y="0"/>
                  </a:moveTo>
                  <a:lnTo>
                    <a:pt x="182880" y="0"/>
                  </a:lnTo>
                  <a:lnTo>
                    <a:pt x="182880" y="274320"/>
                  </a:lnTo>
                  <a:lnTo>
                    <a:pt x="457200" y="274320"/>
                  </a:lnTo>
                  <a:lnTo>
                    <a:pt x="457200" y="91440"/>
                  </a:lnTo>
                  <a:lnTo>
                    <a:pt x="731520" y="91440"/>
                  </a:lnTo>
                  <a:lnTo>
                    <a:pt x="731520" y="274320"/>
                  </a:lnTo>
                  <a:lnTo>
                    <a:pt x="1097280" y="274320"/>
                  </a:lnTo>
                  <a:lnTo>
                    <a:pt x="1097280" y="0"/>
                  </a:lnTo>
                  <a:lnTo>
                    <a:pt x="1463040" y="0"/>
                  </a:lnTo>
                  <a:lnTo>
                    <a:pt x="1463040" y="274320"/>
                  </a:lnTo>
                  <a:lnTo>
                    <a:pt x="1463040" y="1280160"/>
                  </a:lnTo>
                  <a:lnTo>
                    <a:pt x="0" y="128016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0066FF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FFFF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linked</a:t>
              </a:r>
              <a:br>
                <a:rPr lang="en-US" sz="2000" dirty="0" smtClean="0">
                  <a:solidFill>
                    <a:srgbClr val="FFFF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2000" dirty="0" smtClean="0">
                  <a:solidFill>
                    <a:srgbClr val="FFFF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list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 smtClean="0">
                <a:solidFill>
                  <a:srgbClr val="FFFF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5120640" y="4937760"/>
              <a:ext cx="1463040" cy="1280160"/>
            </a:xfrm>
            <a:custGeom>
              <a:avLst/>
              <a:gdLst>
                <a:gd name="connsiteX0" fmla="*/ 0 w 1463040"/>
                <a:gd name="connsiteY0" fmla="*/ 0 h 1280160"/>
                <a:gd name="connsiteX1" fmla="*/ 411480 w 1463040"/>
                <a:gd name="connsiteY1" fmla="*/ 0 h 1280160"/>
                <a:gd name="connsiteX2" fmla="*/ 187036 w 1463040"/>
                <a:gd name="connsiteY2" fmla="*/ 274320 h 1280160"/>
                <a:gd name="connsiteX3" fmla="*/ 822960 w 1463040"/>
                <a:gd name="connsiteY3" fmla="*/ 274320 h 1280160"/>
                <a:gd name="connsiteX4" fmla="*/ 822960 w 1463040"/>
                <a:gd name="connsiteY4" fmla="*/ 64008 h 1280160"/>
                <a:gd name="connsiteX5" fmla="*/ 1001191 w 1463040"/>
                <a:gd name="connsiteY5" fmla="*/ 274320 h 1280160"/>
                <a:gd name="connsiteX6" fmla="*/ 1280160 w 1463040"/>
                <a:gd name="connsiteY6" fmla="*/ 274320 h 1280160"/>
                <a:gd name="connsiteX7" fmla="*/ 1280160 w 1463040"/>
                <a:gd name="connsiteY7" fmla="*/ 0 h 1280160"/>
                <a:gd name="connsiteX8" fmla="*/ 1463040 w 1463040"/>
                <a:gd name="connsiteY8" fmla="*/ 0 h 1280160"/>
                <a:gd name="connsiteX9" fmla="*/ 1463040 w 1463040"/>
                <a:gd name="connsiteY9" fmla="*/ 274320 h 1280160"/>
                <a:gd name="connsiteX10" fmla="*/ 1463040 w 1463040"/>
                <a:gd name="connsiteY10" fmla="*/ 1280160 h 1280160"/>
                <a:gd name="connsiteX11" fmla="*/ 0 w 1463040"/>
                <a:gd name="connsiteY11" fmla="*/ 1280160 h 1280160"/>
                <a:gd name="connsiteX12" fmla="*/ 0 w 1463040"/>
                <a:gd name="connsiteY12" fmla="*/ 502920 h 1280160"/>
                <a:gd name="connsiteX13" fmla="*/ 0 w 1463040"/>
                <a:gd name="connsiteY13" fmla="*/ 27432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3040" h="1280160">
                  <a:moveTo>
                    <a:pt x="0" y="0"/>
                  </a:moveTo>
                  <a:lnTo>
                    <a:pt x="411480" y="0"/>
                  </a:lnTo>
                  <a:lnTo>
                    <a:pt x="187036" y="274320"/>
                  </a:lnTo>
                  <a:lnTo>
                    <a:pt x="822960" y="274320"/>
                  </a:lnTo>
                  <a:lnTo>
                    <a:pt x="822960" y="64008"/>
                  </a:lnTo>
                  <a:lnTo>
                    <a:pt x="1001191" y="274320"/>
                  </a:lnTo>
                  <a:lnTo>
                    <a:pt x="1280160" y="274320"/>
                  </a:lnTo>
                  <a:lnTo>
                    <a:pt x="1280160" y="0"/>
                  </a:lnTo>
                  <a:lnTo>
                    <a:pt x="1463040" y="0"/>
                  </a:lnTo>
                  <a:lnTo>
                    <a:pt x="1463040" y="274320"/>
                  </a:lnTo>
                  <a:lnTo>
                    <a:pt x="1463040" y="1280160"/>
                  </a:lnTo>
                  <a:lnTo>
                    <a:pt x="0" y="1280160"/>
                  </a:lnTo>
                  <a:lnTo>
                    <a:pt x="0" y="502920"/>
                  </a:lnTo>
                  <a:lnTo>
                    <a:pt x="0" y="274320"/>
                  </a:lnTo>
                  <a:close/>
                </a:path>
              </a:pathLst>
            </a:custGeom>
            <a:solidFill>
              <a:srgbClr val="0066FF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FFFF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hash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FFFF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table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dirty="0" smtClean="0">
                <a:solidFill>
                  <a:srgbClr val="FFFF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13920" y="504720"/>
              <a:ext cx="4917600" cy="616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5280" y="498240"/>
                <a:ext cx="4937040" cy="61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0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Header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Header</a:t>
            </a:r>
            <a:r>
              <a:rPr lang="en-US" dirty="0" smtClean="0"/>
              <a:t>:  a C file whose only purpose is to be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en-US" dirty="0" err="1" smtClean="0"/>
              <a:t>’d</a:t>
            </a:r>
            <a:endParaRPr lang="en-US" dirty="0" smtClean="0"/>
          </a:p>
          <a:p>
            <a:pPr lvl="1"/>
            <a:r>
              <a:rPr lang="en-US" dirty="0" smtClean="0"/>
              <a:t>Generally has a filename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extension</a:t>
            </a:r>
          </a:p>
          <a:p>
            <a:pPr lvl="1"/>
            <a:r>
              <a:rPr lang="en-US" dirty="0" smtClean="0"/>
              <a:t>Holds the variables, types, and function prototype declarations that make up the interface to a module</a:t>
            </a:r>
          </a:p>
          <a:p>
            <a:pPr lvl="3"/>
            <a:endParaRPr lang="en-US" dirty="0"/>
          </a:p>
          <a:p>
            <a:r>
              <a:rPr lang="en-US" dirty="0" smtClean="0"/>
              <a:t>Main Idea:</a:t>
            </a:r>
          </a:p>
          <a:p>
            <a:pPr lvl="1"/>
            <a:r>
              <a:rPr lang="en-US" dirty="0" smtClean="0"/>
              <a:t>Every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smtClean="0"/>
              <a:t> is intended to be a module that has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endParaRPr 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name.h</a:t>
            </a:r>
            <a:r>
              <a:rPr lang="en-US" dirty="0" smtClean="0"/>
              <a:t> declares the interface to that module</a:t>
            </a:r>
          </a:p>
          <a:p>
            <a:pPr lvl="1"/>
            <a:r>
              <a:rPr lang="en-US" dirty="0" smtClean="0"/>
              <a:t>Other modules can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 smtClean="0"/>
              <a:t>-</a:t>
            </a:r>
            <a:r>
              <a:rPr lang="en-US" dirty="0" err="1" smtClean="0"/>
              <a:t>ing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They should assume as little as possible about the implementation 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414880" y="3049920"/>
              <a:ext cx="6354720" cy="337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0200" y="3040560"/>
                <a:ext cx="6369840" cy="3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2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Module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 projects adhere to the following rules: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files only contain </a:t>
            </a:r>
            <a:r>
              <a:rPr lang="en-US" i="1" dirty="0" smtClean="0"/>
              <a:t>declarations</a:t>
            </a:r>
            <a:r>
              <a:rPr lang="en-US" dirty="0" smtClean="0"/>
              <a:t>, never </a:t>
            </a:r>
            <a:r>
              <a:rPr lang="en-US" i="1" dirty="0" smtClean="0"/>
              <a:t>definitions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 smtClean="0"/>
              <a:t> files never contain prototype declarations for functions that are intended to be exported through the module interface</a:t>
            </a:r>
          </a:p>
          <a:p>
            <a:pPr lvl="2"/>
            <a:r>
              <a:rPr lang="en-US" dirty="0" smtClean="0"/>
              <a:t>Those function prototype declarations belong in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</a:t>
            </a:r>
          </a:p>
          <a:p>
            <a:pPr lvl="1">
              <a:spcBef>
                <a:spcPts val="1200"/>
              </a:spcBef>
            </a:pPr>
            <a:r>
              <a:rPr lang="en-US" b="1" i="1" dirty="0" smtClean="0"/>
              <a:t>NEVER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 smtClean="0"/>
              <a:t>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 smtClean="0"/>
              <a:t> file – only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 smtClean="0"/>
              <a:t> all of headers you reference, even if another header (accidentally or not) includes some of them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Any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 smtClean="0"/>
              <a:t> file with an associated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 should be able to be compiled into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 smtClean="0"/>
              <a:t> file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 smtClean="0"/>
              <a:t> file should include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file; the compiler will check definitions and declarations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/>
              <a:t> </a:t>
            </a:r>
            <a:r>
              <a:rPr lang="en-US" dirty="0" smtClean="0"/>
              <a:t>and the C Preprocessor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 preprocessor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dirty="0" smtClean="0"/>
              <a:t>) transforms your source code before the compiler runs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Input is a C file (text) and output is still a C file (text)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Processes the directives it finds in your code (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i="1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directive</a:t>
            </a:r>
            <a:r>
              <a:rPr lang="en-US" dirty="0" smtClean="0"/>
              <a:t>)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</a:t>
            </a:r>
            <a:r>
              <a:rPr lang="en-US" dirty="0" smtClean="0"/>
              <a:t>  is replaced by the post-processed content of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3.1415</a:t>
            </a:r>
            <a:r>
              <a:rPr lang="en-US" dirty="0" smtClean="0"/>
              <a:t>    defines a symbol and replaces later occurrences</a:t>
            </a:r>
          </a:p>
          <a:p>
            <a:pPr lvl="2"/>
            <a:r>
              <a:rPr lang="en-US" dirty="0" smtClean="0"/>
              <a:t>Several others that we’ll see soon…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Run on your behalf by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 smtClean="0"/>
              <a:t> during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98072" y="3482340"/>
            <a:ext cx="256032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898072" y="4209566"/>
            <a:ext cx="283464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PI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3.1415</a:t>
            </a:r>
            <a:endParaRPr lang="en-US" sz="2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057840" y="3749040"/>
              <a:ext cx="4388400" cy="120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3160" y="3742200"/>
                <a:ext cx="4398480" cy="12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6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Preprocessor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the preprocessor output will be?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" y="2834640"/>
            <a:ext cx="4206240" cy="731520"/>
          </a:xfrm>
          <a:prstGeom prst="roundRect">
            <a:avLst>
              <a:gd name="adj" fmla="val 1511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BAR 2 + FOO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" y="4023360"/>
            <a:ext cx="4206240" cy="2377440"/>
          </a:xfrm>
          <a:prstGeom prst="roundRect">
            <a:avLst>
              <a:gd name="adj" fmla="val 3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 1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cpp_example.h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FOO;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comment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BAR;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 + BAR;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5920" y="6400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cpp_example.c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5920" y="356616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cpp_example.h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240520" y="3806280"/>
              <a:ext cx="2628000" cy="2546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120" y="3798000"/>
                <a:ext cx="2640960" cy="25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8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Implementing Data Structures in C</a:t>
            </a:r>
            <a:endParaRPr lang="en-US" dirty="0" smtClean="0"/>
          </a:p>
          <a:p>
            <a:r>
              <a:rPr lang="en-US" dirty="0" smtClean="0"/>
              <a:t>Multi-file C Programs</a:t>
            </a:r>
          </a:p>
          <a:p>
            <a:pPr lvl="1"/>
            <a:r>
              <a:rPr lang="en-US" dirty="0" smtClean="0"/>
              <a:t>C Preprocessor Intro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Preprocessor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manually run the preprocessor: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dirty="0" smtClean="0"/>
              <a:t> is the preprocessor (can also 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-P</a:t>
            </a:r>
            <a:r>
              <a:rPr lang="en-US" dirty="0" smtClean="0"/>
              <a:t>” option suppresses some extra debugging annotations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" y="2834640"/>
            <a:ext cx="4206240" cy="731520"/>
          </a:xfrm>
          <a:prstGeom prst="roundRect">
            <a:avLst>
              <a:gd name="adj" fmla="val 1511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BAR 2 + FOO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" y="4023360"/>
            <a:ext cx="4206240" cy="2377440"/>
          </a:xfrm>
          <a:prstGeom prst="roundRect">
            <a:avLst>
              <a:gd name="adj" fmla="val 3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 1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cpp_example.h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FOO;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comment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BAR;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 + BAR;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5920" y="6400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cpp_example.c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5920" y="356616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cpp_example.h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54880" y="3474720"/>
            <a:ext cx="4206240" cy="2560320"/>
          </a:xfrm>
          <a:prstGeom prst="roundRect">
            <a:avLst>
              <a:gd name="adj" fmla="val 3671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–P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cpp_example.c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out.c</a:t>
            </a:r>
            <a:endParaRPr lang="en-US" sz="1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754880" y="3474720"/>
            <a:ext cx="4206240" cy="2560320"/>
          </a:xfrm>
          <a:prstGeom prst="roundRect">
            <a:avLst>
              <a:gd name="adj" fmla="val 3671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–P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cpp_example.c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out.c</a:t>
            </a:r>
            <a:endParaRPr lang="en-US" sz="1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cat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out.c</a:t>
            </a:r>
            <a:endParaRPr lang="en-US" sz="1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char **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= 2 + 1;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verylong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 = 1 + 2 + 1;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389120" y="4538749"/>
            <a:ext cx="365760" cy="0"/>
          </a:xfrm>
          <a:prstGeom prst="straightConnector1">
            <a:avLst/>
          </a:prstGeom>
          <a:noFill/>
          <a:ln w="762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89120" y="3291840"/>
            <a:ext cx="368531" cy="274320"/>
          </a:xfrm>
          <a:prstGeom prst="straightConnector1">
            <a:avLst/>
          </a:prstGeom>
          <a:noFill/>
          <a:ln w="762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125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Using a Linked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" y="1371600"/>
            <a:ext cx="3749040" cy="2133600"/>
          </a:xfrm>
          <a:prstGeom prst="roundRect">
            <a:avLst>
              <a:gd name="adj" fmla="val 649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 smtClean="0">
              <a:solidFill>
                <a:srgbClr val="0099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void*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implementation here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65760" y="4206240"/>
            <a:ext cx="3749040" cy="1737360"/>
          </a:xfrm>
          <a:prstGeom prst="roundRect">
            <a:avLst>
              <a:gd name="adj" fmla="val 746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void*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element);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0" y="2011680"/>
            <a:ext cx="4206240" cy="3200400"/>
          </a:xfrm>
          <a:prstGeom prst="roundRect">
            <a:avLst>
              <a:gd name="adj" fmla="val 36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list = NULL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"goodbye"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)hi);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(list, 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)bye);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ll.c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943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ll.h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160" y="5217072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example_ll_customer.c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4085640" y="2135520"/>
              <a:ext cx="500760" cy="2243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9520" y="2125440"/>
                <a:ext cx="516960" cy="22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6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 smtClean="0"/>
              <a:t>Four parts:</a:t>
            </a:r>
          </a:p>
          <a:p>
            <a:pPr lvl="1">
              <a:spcBef>
                <a:spcPts val="1200"/>
              </a:spcBef>
              <a:tabLst>
                <a:tab pos="1312863" algn="l"/>
              </a:tabLst>
            </a:pPr>
            <a:r>
              <a:rPr lang="en-US" dirty="0" smtClean="0"/>
              <a:t>1/2)	Compile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example_ll_customer.c</a:t>
            </a:r>
            <a:r>
              <a:rPr lang="en-US" dirty="0" smtClean="0"/>
              <a:t> into an object file</a:t>
            </a:r>
          </a:p>
          <a:p>
            <a:pPr lvl="1">
              <a:spcBef>
                <a:spcPts val="1200"/>
              </a:spcBef>
              <a:tabLst>
                <a:tab pos="1312863" algn="l"/>
              </a:tabLst>
            </a:pPr>
            <a:r>
              <a:rPr lang="en-US" dirty="0" smtClean="0"/>
              <a:t>2/1)	Compile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r>
              <a:rPr lang="en-US" dirty="0" smtClean="0"/>
              <a:t> </a:t>
            </a:r>
            <a:r>
              <a:rPr lang="en-US" dirty="0"/>
              <a:t>into an object </a:t>
            </a:r>
            <a:r>
              <a:rPr lang="en-US" dirty="0" smtClean="0"/>
              <a:t>file</a:t>
            </a:r>
          </a:p>
          <a:p>
            <a:pPr lvl="1">
              <a:spcBef>
                <a:spcPts val="1200"/>
              </a:spcBef>
              <a:tabLst>
                <a:tab pos="1312863" algn="l"/>
              </a:tabLst>
            </a:pPr>
            <a:r>
              <a:rPr lang="en-US" dirty="0" smtClean="0"/>
              <a:t>3)	Link both object files into an executable</a:t>
            </a:r>
          </a:p>
          <a:p>
            <a:pPr lvl="1">
              <a:spcBef>
                <a:spcPts val="1200"/>
              </a:spcBef>
              <a:tabLst>
                <a:tab pos="1312863" algn="l"/>
              </a:tabLst>
            </a:pPr>
            <a:r>
              <a:rPr lang="en-US" dirty="0" smtClean="0"/>
              <a:t>4)	Test, Debug, Rinse, Repeat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" y="4206240"/>
            <a:ext cx="8503920" cy="2286000"/>
          </a:xfrm>
          <a:prstGeom prst="roundRect">
            <a:avLst>
              <a:gd name="adj" fmla="val 3671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-g –c –o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example_ll_customer.o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example_ll_customer.c</a:t>
            </a:r>
            <a:endParaRPr lang="en-US" sz="1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–g –c –o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ll.o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endParaRPr lang="en-US" sz="1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-g –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ll.o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example_ll_customer.o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</a:t>
            </a:r>
            <a:endParaRPr lang="en-US" sz="1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Payload: '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!'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Payload: 'goodbye'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Payload: </a:t>
            </a:r>
            <a:r>
              <a:rPr lang="en-US" sz="16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'hello'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1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–leak-check=full ./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example_ll_customer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6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en-US" sz="160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600" y="4212000"/>
              <a:ext cx="6115680" cy="199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0" y="4206600"/>
                <a:ext cx="6127560" cy="200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1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 Comments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function is declared in a header file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) and defined in a C file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 smtClean="0"/>
              <a:t>):</a:t>
            </a:r>
          </a:p>
          <a:p>
            <a:pPr lvl="1">
              <a:spcBef>
                <a:spcPts val="120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The header needs full documentation because it is the public specification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 need to cut/paste the comment into the C file</a:t>
            </a:r>
          </a:p>
          <a:p>
            <a:pPr lvl="2"/>
            <a:r>
              <a:rPr lang="en-US" dirty="0" smtClean="0"/>
              <a:t>Don’t want two copies that can get out of sync</a:t>
            </a:r>
          </a:p>
          <a:p>
            <a:pPr lvl="2"/>
            <a:r>
              <a:rPr lang="en-US" dirty="0" smtClean="0"/>
              <a:t>Recommended to leave “specified in &lt;filename&gt;.h” comment in C file code to help the reader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 Comments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function has a prototype and implementation in same C file:</a:t>
            </a:r>
          </a:p>
          <a:p>
            <a:pPr lvl="1"/>
            <a:r>
              <a:rPr lang="en-US" u="sng" dirty="0" smtClean="0"/>
              <a:t>One school of thought</a:t>
            </a:r>
            <a:r>
              <a:rPr lang="en-US" dirty="0" smtClean="0"/>
              <a:t>:  Full comment on the prototype at the top of the file, no comment (or “declared above”) on code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333 project code is like this</a:t>
            </a:r>
          </a:p>
          <a:p>
            <a:pPr lvl="1"/>
            <a:r>
              <a:rPr lang="en-US" u="sng" dirty="0" smtClean="0"/>
              <a:t>Another school</a:t>
            </a:r>
            <a:r>
              <a:rPr lang="en-US" dirty="0" smtClean="0"/>
              <a:t>:  Prototype is for the compiler and doesn’t need comment; put the comments with the code to keep them together</a:t>
            </a:r>
          </a:p>
          <a:p>
            <a:pPr lvl="2"/>
            <a:r>
              <a:rPr lang="en-US" dirty="0" smtClean="0"/>
              <a:t>Not used in 333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the linked list program we covered in class:</a:t>
            </a:r>
          </a:p>
          <a:p>
            <a:pPr lvl="1"/>
            <a:r>
              <a:rPr lang="en-US" dirty="0" smtClean="0"/>
              <a:t>Add a function that returns the number of elements in a list</a:t>
            </a:r>
          </a:p>
          <a:p>
            <a:pPr lvl="1"/>
            <a:r>
              <a:rPr lang="en-US" dirty="0" smtClean="0"/>
              <a:t>Implement a program that builds a list of lists</a:t>
            </a:r>
          </a:p>
          <a:p>
            <a:pPr lvl="2"/>
            <a:r>
              <a:rPr lang="en-US" i="1" dirty="0" smtClean="0"/>
              <a:t>i.e.</a:t>
            </a:r>
            <a:r>
              <a:rPr lang="en-US" dirty="0" smtClean="0"/>
              <a:t> it builds a linked list where each element is a (different) linked list</a:t>
            </a:r>
          </a:p>
          <a:p>
            <a:pPr lvl="1"/>
            <a:r>
              <a:rPr lang="en-US" dirty="0" smtClean="0"/>
              <a:t>Bonus:  design and implement a “Pop” function</a:t>
            </a:r>
          </a:p>
          <a:p>
            <a:pPr lvl="2"/>
            <a:r>
              <a:rPr lang="en-US" dirty="0" smtClean="0"/>
              <a:t>Removes an element from the head of the list</a:t>
            </a:r>
          </a:p>
          <a:p>
            <a:pPr lvl="2"/>
            <a:r>
              <a:rPr lang="en-US" dirty="0" smtClean="0"/>
              <a:t>Make sure your linked list code, and customers’ code that uses it, contains no memory leaks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and test a binary search tree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en.wikipedia.org/wiki/Binary_search_tree</a:t>
            </a:r>
            <a:endParaRPr lang="en-US" dirty="0" smtClean="0"/>
          </a:p>
          <a:p>
            <a:pPr lvl="2"/>
            <a:r>
              <a:rPr lang="en-US" dirty="0" smtClean="0"/>
              <a:t>Don’t worry about making it balanced</a:t>
            </a:r>
          </a:p>
          <a:p>
            <a:pPr lvl="1"/>
            <a:r>
              <a:rPr lang="en-US" dirty="0" smtClean="0"/>
              <a:t>Implement key insert() and lookup() functions</a:t>
            </a:r>
          </a:p>
          <a:p>
            <a:pPr lvl="2"/>
            <a:r>
              <a:rPr lang="en-US" dirty="0" smtClean="0"/>
              <a:t>Bonus: implement a key delete() function</a:t>
            </a:r>
          </a:p>
          <a:p>
            <a:pPr lvl="1"/>
            <a:r>
              <a:rPr lang="en-US" dirty="0" smtClean="0"/>
              <a:t>Implement it as a C module</a:t>
            </a: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bst.c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bst.h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Implement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test_bst.c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Contains main() and tests out your BST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Implement a Complex number module</a:t>
                </a:r>
              </a:p>
              <a:p>
                <a:pPr lvl="1"/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complex.c</a:t>
                </a:r>
                <a:r>
                  <a:rPr lang="en-US" dirty="0" smtClean="0"/>
                  <a:t>,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complex.h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 smtClean="0"/>
                  <a:t>Includes a </a:t>
                </a:r>
                <a:r>
                  <a:rPr lang="en-US" dirty="0" err="1" smtClean="0"/>
                  <a:t>typedef</a:t>
                </a:r>
                <a:r>
                  <a:rPr lang="en-US" dirty="0" smtClean="0"/>
                  <a:t> to define a complex number</a:t>
                </a:r>
              </a:p>
              <a:p>
                <a:pPr lvl="2"/>
                <a:r>
                  <a:rPr lang="en-US" dirty="0" smtClean="0"/>
                  <a:t>a + b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where a and b are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 smtClean="0"/>
                  <a:t>s</a:t>
                </a:r>
              </a:p>
              <a:p>
                <a:pPr lvl="1"/>
                <a:r>
                  <a:rPr lang="en-US" dirty="0" smtClean="0"/>
                  <a:t>Includes functions to:</a:t>
                </a:r>
              </a:p>
              <a:p>
                <a:pPr lvl="2"/>
                <a:r>
                  <a:rPr lang="en-US" dirty="0" smtClean="0"/>
                  <a:t>add, subtract, multiply, and divide complex numbers</a:t>
                </a:r>
              </a:p>
              <a:p>
                <a:pPr lvl="1"/>
                <a:r>
                  <a:rPr lang="en-US" dirty="0" smtClean="0"/>
                  <a:t>Implement a test driver in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test_complex.c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2"/>
                <a:r>
                  <a:rPr lang="en-US" dirty="0" smtClean="0"/>
                  <a:t>Contains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main()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Linked List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 smtClean="0"/>
              <a:t>Each node in a linear, singly-linked list contains:</a:t>
            </a:r>
          </a:p>
          <a:p>
            <a:pPr lvl="1"/>
            <a:r>
              <a:rPr lang="en-US" dirty="0" smtClean="0"/>
              <a:t>Some element as its payload</a:t>
            </a:r>
          </a:p>
          <a:p>
            <a:pPr lvl="1"/>
            <a:r>
              <a:rPr lang="en-US" dirty="0" smtClean="0"/>
              <a:t>A pointer to the next node in the linked list</a:t>
            </a:r>
          </a:p>
          <a:p>
            <a:pPr lvl="2"/>
            <a:r>
              <a:rPr lang="en-US" dirty="0" smtClean="0"/>
              <a:t>This pointer is NULL (or some other indicator) in the last node in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54480" y="4023360"/>
            <a:ext cx="6035040" cy="369332"/>
            <a:chOff x="1554480" y="4206240"/>
            <a:chExt cx="6035040" cy="369332"/>
          </a:xfrm>
        </p:grpSpPr>
        <p:grpSp>
          <p:nvGrpSpPr>
            <p:cNvPr id="8" name="Group 7"/>
            <p:cNvGrpSpPr/>
            <p:nvPr/>
          </p:nvGrpSpPr>
          <p:grpSpPr>
            <a:xfrm>
              <a:off x="1554480" y="4206240"/>
              <a:ext cx="1645920" cy="369332"/>
              <a:chOff x="1828800" y="4572000"/>
              <a:chExt cx="1645920" cy="36933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828800" y="4572000"/>
                <a:ext cx="12801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Element Z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08960" y="4572000"/>
                <a:ext cx="3657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943600" y="4206240"/>
              <a:ext cx="1645920" cy="369332"/>
              <a:chOff x="1828800" y="4572000"/>
              <a:chExt cx="1645920" cy="369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828800" y="4572000"/>
                <a:ext cx="12801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Element X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08960" y="4572000"/>
                <a:ext cx="3657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749040" y="4206240"/>
              <a:ext cx="1645920" cy="369332"/>
              <a:chOff x="1828800" y="4572000"/>
              <a:chExt cx="1645920" cy="36933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828800" y="4572000"/>
                <a:ext cx="12801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Element Y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08960" y="4572000"/>
                <a:ext cx="365760" cy="369332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223760" y="4206240"/>
                  <a:ext cx="365760" cy="369332"/>
                </a:xfrm>
                <a:prstGeom prst="rect">
                  <a:avLst/>
                </a:prstGeom>
                <a:noFill/>
                <a:effectLst/>
              </p:spPr>
              <p:txBody>
                <a:bodyPr wrap="square" t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Bright" panose="02000603000000000000" pitchFamily="2" charset="0"/>
                          </a:rPr>
                          <m:t>∅</m:t>
                        </m:r>
                      </m:oMath>
                    </m:oMathPara>
                  </a14:m>
                  <a:endParaRPr lang="en-US" dirty="0" err="1" smtClean="0">
                    <a:solidFill>
                      <a:srgbClr val="FFC000"/>
                    </a:solidFill>
                    <a:effectLst>
                      <a:glow rad="25400">
                        <a:schemeClr val="tx1"/>
                      </a:glow>
                    </a:effectLst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760" y="4206240"/>
                  <a:ext cx="36576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333" r="-10000" b="-1639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 bwMode="auto">
            <a:xfrm>
              <a:off x="3017520" y="4390906"/>
              <a:ext cx="7315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stealth"/>
            </a:ln>
            <a:effectLst>
              <a:glow rad="25400">
                <a:schemeClr val="tx1"/>
              </a:glow>
            </a:effec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5212080" y="4389120"/>
              <a:ext cx="7315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stealth"/>
            </a:ln>
            <a:effectLst>
              <a:glow rad="25400">
                <a:schemeClr val="tx1"/>
              </a:glow>
            </a:effectLst>
          </p:spPr>
        </p:cxnSp>
      </p:grpSp>
      <p:sp>
        <p:nvSpPr>
          <p:cNvPr id="20" name="TextBox 19"/>
          <p:cNvSpPr txBox="1"/>
          <p:nvPr/>
        </p:nvSpPr>
        <p:spPr>
          <a:xfrm>
            <a:off x="777240" y="5092931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5395761"/>
            <a:ext cx="365760" cy="369332"/>
          </a:xfrm>
          <a:prstGeom prst="rect">
            <a:avLst/>
          </a:prstGeom>
          <a:solidFill>
            <a:srgbClr val="D6D6F5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24" name="Elbow Connector 23"/>
          <p:cNvCxnSpPr/>
          <p:nvPr/>
        </p:nvCxnSpPr>
        <p:spPr bwMode="auto">
          <a:xfrm rot="5400000" flipH="1" flipV="1">
            <a:off x="754873" y="4735099"/>
            <a:ext cx="1187735" cy="502920"/>
          </a:xfrm>
          <a:prstGeom prst="bentConnector3">
            <a:avLst>
              <a:gd name="adj1" fmla="val -391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/>
          </a:ln>
          <a:effectLst>
            <a:glow rad="25400">
              <a:schemeClr val="tx1"/>
            </a:glow>
          </a:effec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87600" y="1773720"/>
              <a:ext cx="6595920" cy="4222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520" y="1770480"/>
                <a:ext cx="6615000" cy="42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1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 smtClean="0"/>
              <a:t>Let’s represent a linked list node with a </a:t>
            </a:r>
            <a:r>
              <a:rPr lang="en-US" dirty="0" err="1" smtClean="0"/>
              <a:t>struct</a:t>
            </a:r>
            <a:endParaRPr lang="en-US" dirty="0" smtClean="0"/>
          </a:p>
          <a:p>
            <a:pPr lvl="1"/>
            <a:r>
              <a:rPr lang="en-US" dirty="0" smtClean="0"/>
              <a:t>For now, assume each element is an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2377440"/>
            <a:ext cx="4389120" cy="402336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n1, n2;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n1.element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n1.next = &amp;n2;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n2.element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n2.next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39570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manual_list.c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035040" y="4389120"/>
            <a:ext cx="2011680" cy="646331"/>
            <a:chOff x="6082145" y="4554964"/>
            <a:chExt cx="2011680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636625" y="4804756"/>
                  <a:ext cx="365760" cy="369332"/>
                </a:xfrm>
                <a:prstGeom prst="rect">
                  <a:avLst/>
                </a:prstGeom>
                <a:noFill/>
              </p:spPr>
              <p:txBody>
                <a:bodyPr wrap="square" t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MU Bright" panose="02000603000000000000" pitchFamily="2" charset="0"/>
                          </a:rPr>
                          <m:t>∅</m:t>
                        </m:r>
                      </m:oMath>
                    </m:oMathPara>
                  </a14:m>
                  <a:endParaRPr lang="en-US" dirty="0" err="1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6625" y="4804756"/>
                  <a:ext cx="36576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8333" r="-10000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2145" y="4801185"/>
              <a:ext cx="548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35040" y="3383280"/>
            <a:ext cx="2011680" cy="646331"/>
            <a:chOff x="6082145" y="4554964"/>
            <a:chExt cx="2011680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2145" y="4801185"/>
              <a:ext cx="548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n1</a:t>
              </a:r>
            </a:p>
          </p:txBody>
        </p:sp>
      </p:grpSp>
      <p:sp>
        <p:nvSpPr>
          <p:cNvPr id="33" name="Freeform 32"/>
          <p:cNvSpPr/>
          <p:nvPr/>
        </p:nvSpPr>
        <p:spPr bwMode="auto">
          <a:xfrm>
            <a:off x="6433255" y="3801687"/>
            <a:ext cx="1366631" cy="831273"/>
          </a:xfrm>
          <a:custGeom>
            <a:avLst/>
            <a:gdLst>
              <a:gd name="connsiteX0" fmla="*/ 1319749 w 1366631"/>
              <a:gd name="connsiteY0" fmla="*/ 0 h 831273"/>
              <a:gd name="connsiteX1" fmla="*/ 1364083 w 1366631"/>
              <a:gd name="connsiteY1" fmla="*/ 149629 h 831273"/>
              <a:gd name="connsiteX2" fmla="*/ 1358541 w 1366631"/>
              <a:gd name="connsiteY2" fmla="*/ 299258 h 831273"/>
              <a:gd name="connsiteX3" fmla="*/ 1330832 w 1366631"/>
              <a:gd name="connsiteY3" fmla="*/ 338051 h 831273"/>
              <a:gd name="connsiteX4" fmla="*/ 1308665 w 1366631"/>
              <a:gd name="connsiteY4" fmla="*/ 371302 h 831273"/>
              <a:gd name="connsiteX5" fmla="*/ 1258789 w 1366631"/>
              <a:gd name="connsiteY5" fmla="*/ 404553 h 831273"/>
              <a:gd name="connsiteX6" fmla="*/ 1242163 w 1366631"/>
              <a:gd name="connsiteY6" fmla="*/ 415637 h 831273"/>
              <a:gd name="connsiteX7" fmla="*/ 1225538 w 1366631"/>
              <a:gd name="connsiteY7" fmla="*/ 421178 h 831273"/>
              <a:gd name="connsiteX8" fmla="*/ 1175661 w 1366631"/>
              <a:gd name="connsiteY8" fmla="*/ 432262 h 831273"/>
              <a:gd name="connsiteX9" fmla="*/ 1092534 w 1366631"/>
              <a:gd name="connsiteY9" fmla="*/ 443346 h 831273"/>
              <a:gd name="connsiteX10" fmla="*/ 976156 w 1366631"/>
              <a:gd name="connsiteY10" fmla="*/ 448888 h 831273"/>
              <a:gd name="connsiteX11" fmla="*/ 937363 w 1366631"/>
              <a:gd name="connsiteY11" fmla="*/ 443346 h 831273"/>
              <a:gd name="connsiteX12" fmla="*/ 665814 w 1366631"/>
              <a:gd name="connsiteY12" fmla="*/ 432262 h 831273"/>
              <a:gd name="connsiteX13" fmla="*/ 577145 w 1366631"/>
              <a:gd name="connsiteY13" fmla="*/ 426720 h 831273"/>
              <a:gd name="connsiteX14" fmla="*/ 538352 w 1366631"/>
              <a:gd name="connsiteY14" fmla="*/ 432262 h 831273"/>
              <a:gd name="connsiteX15" fmla="*/ 482934 w 1366631"/>
              <a:gd name="connsiteY15" fmla="*/ 437804 h 831273"/>
              <a:gd name="connsiteX16" fmla="*/ 449683 w 1366631"/>
              <a:gd name="connsiteY16" fmla="*/ 432262 h 831273"/>
              <a:gd name="connsiteX17" fmla="*/ 416432 w 1366631"/>
              <a:gd name="connsiteY17" fmla="*/ 437804 h 831273"/>
              <a:gd name="connsiteX18" fmla="*/ 372098 w 1366631"/>
              <a:gd name="connsiteY18" fmla="*/ 443346 h 831273"/>
              <a:gd name="connsiteX19" fmla="*/ 322221 w 1366631"/>
              <a:gd name="connsiteY19" fmla="*/ 448888 h 831273"/>
              <a:gd name="connsiteX20" fmla="*/ 233552 w 1366631"/>
              <a:gd name="connsiteY20" fmla="*/ 459971 h 831273"/>
              <a:gd name="connsiteX21" fmla="*/ 211385 w 1366631"/>
              <a:gd name="connsiteY21" fmla="*/ 465513 h 831273"/>
              <a:gd name="connsiteX22" fmla="*/ 167050 w 1366631"/>
              <a:gd name="connsiteY22" fmla="*/ 471055 h 831273"/>
              <a:gd name="connsiteX23" fmla="*/ 122716 w 1366631"/>
              <a:gd name="connsiteY23" fmla="*/ 493222 h 831273"/>
              <a:gd name="connsiteX24" fmla="*/ 106090 w 1366631"/>
              <a:gd name="connsiteY24" fmla="*/ 498764 h 831273"/>
              <a:gd name="connsiteX25" fmla="*/ 34047 w 1366631"/>
              <a:gd name="connsiteY25" fmla="*/ 565266 h 831273"/>
              <a:gd name="connsiteX26" fmla="*/ 17421 w 1366631"/>
              <a:gd name="connsiteY26" fmla="*/ 609600 h 831273"/>
              <a:gd name="connsiteX27" fmla="*/ 6338 w 1366631"/>
              <a:gd name="connsiteY27" fmla="*/ 626226 h 831273"/>
              <a:gd name="connsiteX28" fmla="*/ 6338 w 1366631"/>
              <a:gd name="connsiteY28" fmla="*/ 709353 h 831273"/>
              <a:gd name="connsiteX29" fmla="*/ 22963 w 1366631"/>
              <a:gd name="connsiteY29" fmla="*/ 731520 h 831273"/>
              <a:gd name="connsiteX30" fmla="*/ 28505 w 1366631"/>
              <a:gd name="connsiteY30" fmla="*/ 748146 h 831273"/>
              <a:gd name="connsiteX31" fmla="*/ 39589 w 1366631"/>
              <a:gd name="connsiteY31" fmla="*/ 764771 h 831273"/>
              <a:gd name="connsiteX32" fmla="*/ 89465 w 1366631"/>
              <a:gd name="connsiteY32" fmla="*/ 809106 h 831273"/>
              <a:gd name="connsiteX33" fmla="*/ 122716 w 1366631"/>
              <a:gd name="connsiteY33" fmla="*/ 831273 h 83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66631" h="831273">
                <a:moveTo>
                  <a:pt x="1319749" y="0"/>
                </a:moveTo>
                <a:cubicBezTo>
                  <a:pt x="1334527" y="49876"/>
                  <a:pt x="1357396" y="98041"/>
                  <a:pt x="1364083" y="149629"/>
                </a:cubicBezTo>
                <a:cubicBezTo>
                  <a:pt x="1370499" y="199125"/>
                  <a:pt x="1363348" y="249580"/>
                  <a:pt x="1358541" y="299258"/>
                </a:cubicBezTo>
                <a:cubicBezTo>
                  <a:pt x="1356641" y="318891"/>
                  <a:pt x="1341263" y="324640"/>
                  <a:pt x="1330832" y="338051"/>
                </a:cubicBezTo>
                <a:cubicBezTo>
                  <a:pt x="1322654" y="348566"/>
                  <a:pt x="1319749" y="363913"/>
                  <a:pt x="1308665" y="371302"/>
                </a:cubicBezTo>
                <a:lnTo>
                  <a:pt x="1258789" y="404553"/>
                </a:lnTo>
                <a:cubicBezTo>
                  <a:pt x="1253247" y="408248"/>
                  <a:pt x="1248482" y="413531"/>
                  <a:pt x="1242163" y="415637"/>
                </a:cubicBezTo>
                <a:cubicBezTo>
                  <a:pt x="1236621" y="417484"/>
                  <a:pt x="1231155" y="419573"/>
                  <a:pt x="1225538" y="421178"/>
                </a:cubicBezTo>
                <a:cubicBezTo>
                  <a:pt x="1209970" y="425626"/>
                  <a:pt x="1191376" y="429405"/>
                  <a:pt x="1175661" y="432262"/>
                </a:cubicBezTo>
                <a:cubicBezTo>
                  <a:pt x="1148283" y="437240"/>
                  <a:pt x="1120271" y="441497"/>
                  <a:pt x="1092534" y="443346"/>
                </a:cubicBezTo>
                <a:cubicBezTo>
                  <a:pt x="1053783" y="445929"/>
                  <a:pt x="1014949" y="447041"/>
                  <a:pt x="976156" y="448888"/>
                </a:cubicBezTo>
                <a:cubicBezTo>
                  <a:pt x="963225" y="447041"/>
                  <a:pt x="950376" y="444478"/>
                  <a:pt x="937363" y="443346"/>
                </a:cubicBezTo>
                <a:cubicBezTo>
                  <a:pt x="852378" y="435956"/>
                  <a:pt x="745352" y="434672"/>
                  <a:pt x="665814" y="432262"/>
                </a:cubicBezTo>
                <a:cubicBezTo>
                  <a:pt x="636258" y="430415"/>
                  <a:pt x="606759" y="426720"/>
                  <a:pt x="577145" y="426720"/>
                </a:cubicBezTo>
                <a:cubicBezTo>
                  <a:pt x="564083" y="426720"/>
                  <a:pt x="551325" y="430736"/>
                  <a:pt x="538352" y="432262"/>
                </a:cubicBezTo>
                <a:cubicBezTo>
                  <a:pt x="519914" y="434431"/>
                  <a:pt x="501407" y="435957"/>
                  <a:pt x="482934" y="437804"/>
                </a:cubicBezTo>
                <a:cubicBezTo>
                  <a:pt x="471850" y="435957"/>
                  <a:pt x="460920" y="432262"/>
                  <a:pt x="449683" y="432262"/>
                </a:cubicBezTo>
                <a:cubicBezTo>
                  <a:pt x="438446" y="432262"/>
                  <a:pt x="427556" y="436215"/>
                  <a:pt x="416432" y="437804"/>
                </a:cubicBezTo>
                <a:cubicBezTo>
                  <a:pt x="401689" y="439910"/>
                  <a:pt x="386889" y="441606"/>
                  <a:pt x="372098" y="443346"/>
                </a:cubicBezTo>
                <a:lnTo>
                  <a:pt x="322221" y="448888"/>
                </a:lnTo>
                <a:cubicBezTo>
                  <a:pt x="195700" y="464702"/>
                  <a:pt x="387555" y="442859"/>
                  <a:pt x="233552" y="459971"/>
                </a:cubicBezTo>
                <a:cubicBezTo>
                  <a:pt x="226163" y="461818"/>
                  <a:pt x="218898" y="464261"/>
                  <a:pt x="211385" y="465513"/>
                </a:cubicBezTo>
                <a:cubicBezTo>
                  <a:pt x="196694" y="467962"/>
                  <a:pt x="181562" y="467706"/>
                  <a:pt x="167050" y="471055"/>
                </a:cubicBezTo>
                <a:cubicBezTo>
                  <a:pt x="131432" y="479274"/>
                  <a:pt x="148773" y="480193"/>
                  <a:pt x="122716" y="493222"/>
                </a:cubicBezTo>
                <a:cubicBezTo>
                  <a:pt x="117491" y="495835"/>
                  <a:pt x="111632" y="496917"/>
                  <a:pt x="106090" y="498764"/>
                </a:cubicBezTo>
                <a:cubicBezTo>
                  <a:pt x="76361" y="521887"/>
                  <a:pt x="52813" y="533989"/>
                  <a:pt x="34047" y="565266"/>
                </a:cubicBezTo>
                <a:cubicBezTo>
                  <a:pt x="9551" y="606093"/>
                  <a:pt x="32711" y="579020"/>
                  <a:pt x="17421" y="609600"/>
                </a:cubicBezTo>
                <a:cubicBezTo>
                  <a:pt x="14442" y="615557"/>
                  <a:pt x="10032" y="620684"/>
                  <a:pt x="6338" y="626226"/>
                </a:cubicBezTo>
                <a:cubicBezTo>
                  <a:pt x="878" y="658984"/>
                  <a:pt x="-4661" y="673606"/>
                  <a:pt x="6338" y="709353"/>
                </a:cubicBezTo>
                <a:cubicBezTo>
                  <a:pt x="9054" y="718181"/>
                  <a:pt x="17421" y="724131"/>
                  <a:pt x="22963" y="731520"/>
                </a:cubicBezTo>
                <a:cubicBezTo>
                  <a:pt x="24810" y="737062"/>
                  <a:pt x="25892" y="742921"/>
                  <a:pt x="28505" y="748146"/>
                </a:cubicBezTo>
                <a:cubicBezTo>
                  <a:pt x="31484" y="754103"/>
                  <a:pt x="35718" y="759351"/>
                  <a:pt x="39589" y="764771"/>
                </a:cubicBezTo>
                <a:cubicBezTo>
                  <a:pt x="53798" y="784663"/>
                  <a:pt x="63541" y="800465"/>
                  <a:pt x="89465" y="809106"/>
                </a:cubicBezTo>
                <a:cubicBezTo>
                  <a:pt x="126221" y="821357"/>
                  <a:pt x="122716" y="808506"/>
                  <a:pt x="122716" y="831273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86240" y="2523240"/>
              <a:ext cx="5163120" cy="2050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240" y="2517120"/>
                <a:ext cx="5176800" cy="20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9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 bwMode="auto">
          <a:xfrm>
            <a:off x="274320" y="5184648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22840" y="1968840"/>
              <a:ext cx="5446080" cy="3347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7440" y="1963440"/>
                <a:ext cx="5456520" cy="33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13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32" name="TextBox 31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41" name="TextBox 40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44" name="TextBox 43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A5A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rgbClr val="5A5A5A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 bwMode="auto">
          <a:xfrm>
            <a:off x="274320" y="2990088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182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32" name="TextBox 31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41" name="TextBox 40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44" name="TextBox 43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A5A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rgbClr val="5A5A5A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668056" y="3842266"/>
            <a:ext cx="1180544" cy="1302327"/>
          </a:xfrm>
          <a:custGeom>
            <a:avLst/>
            <a:gdLst>
              <a:gd name="connsiteX0" fmla="*/ 1147156 w 1180544"/>
              <a:gd name="connsiteY0" fmla="*/ 0 h 1302327"/>
              <a:gd name="connsiteX1" fmla="*/ 1180407 w 1180544"/>
              <a:gd name="connsiteY1" fmla="*/ 155171 h 1302327"/>
              <a:gd name="connsiteX2" fmla="*/ 1124989 w 1180544"/>
              <a:gd name="connsiteY2" fmla="*/ 537556 h 1302327"/>
              <a:gd name="connsiteX3" fmla="*/ 1119447 w 1180544"/>
              <a:gd name="connsiteY3" fmla="*/ 554182 h 1302327"/>
              <a:gd name="connsiteX4" fmla="*/ 1102822 w 1180544"/>
              <a:gd name="connsiteY4" fmla="*/ 570807 h 1302327"/>
              <a:gd name="connsiteX5" fmla="*/ 1064029 w 1180544"/>
              <a:gd name="connsiteY5" fmla="*/ 615142 h 1302327"/>
              <a:gd name="connsiteX6" fmla="*/ 1047404 w 1180544"/>
              <a:gd name="connsiteY6" fmla="*/ 626226 h 1302327"/>
              <a:gd name="connsiteX7" fmla="*/ 1014153 w 1180544"/>
              <a:gd name="connsiteY7" fmla="*/ 637309 h 1302327"/>
              <a:gd name="connsiteX8" fmla="*/ 997527 w 1180544"/>
              <a:gd name="connsiteY8" fmla="*/ 642851 h 1302327"/>
              <a:gd name="connsiteX9" fmla="*/ 886691 w 1180544"/>
              <a:gd name="connsiteY9" fmla="*/ 659476 h 1302327"/>
              <a:gd name="connsiteX10" fmla="*/ 798022 w 1180544"/>
              <a:gd name="connsiteY10" fmla="*/ 676102 h 1302327"/>
              <a:gd name="connsiteX11" fmla="*/ 770313 w 1180544"/>
              <a:gd name="connsiteY11" fmla="*/ 681644 h 1302327"/>
              <a:gd name="connsiteX12" fmla="*/ 709353 w 1180544"/>
              <a:gd name="connsiteY12" fmla="*/ 687186 h 1302327"/>
              <a:gd name="connsiteX13" fmla="*/ 626225 w 1180544"/>
              <a:gd name="connsiteY13" fmla="*/ 692727 h 1302327"/>
              <a:gd name="connsiteX14" fmla="*/ 537556 w 1180544"/>
              <a:gd name="connsiteY14" fmla="*/ 703811 h 1302327"/>
              <a:gd name="connsiteX15" fmla="*/ 459971 w 1180544"/>
              <a:gd name="connsiteY15" fmla="*/ 714895 h 1302327"/>
              <a:gd name="connsiteX16" fmla="*/ 415636 w 1180544"/>
              <a:gd name="connsiteY16" fmla="*/ 725978 h 1302327"/>
              <a:gd name="connsiteX17" fmla="*/ 365760 w 1180544"/>
              <a:gd name="connsiteY17" fmla="*/ 737062 h 1302327"/>
              <a:gd name="connsiteX18" fmla="*/ 349135 w 1180544"/>
              <a:gd name="connsiteY18" fmla="*/ 748146 h 1302327"/>
              <a:gd name="connsiteX19" fmla="*/ 332509 w 1180544"/>
              <a:gd name="connsiteY19" fmla="*/ 753687 h 1302327"/>
              <a:gd name="connsiteX20" fmla="*/ 299258 w 1180544"/>
              <a:gd name="connsiteY20" fmla="*/ 775855 h 1302327"/>
              <a:gd name="connsiteX21" fmla="*/ 260465 w 1180544"/>
              <a:gd name="connsiteY21" fmla="*/ 792480 h 1302327"/>
              <a:gd name="connsiteX22" fmla="*/ 243840 w 1180544"/>
              <a:gd name="connsiteY22" fmla="*/ 809106 h 1302327"/>
              <a:gd name="connsiteX23" fmla="*/ 227215 w 1180544"/>
              <a:gd name="connsiteY23" fmla="*/ 814647 h 1302327"/>
              <a:gd name="connsiteX24" fmla="*/ 216131 w 1180544"/>
              <a:gd name="connsiteY24" fmla="*/ 831273 h 1302327"/>
              <a:gd name="connsiteX25" fmla="*/ 160713 w 1180544"/>
              <a:gd name="connsiteY25" fmla="*/ 870066 h 1302327"/>
              <a:gd name="connsiteX26" fmla="*/ 144087 w 1180544"/>
              <a:gd name="connsiteY26" fmla="*/ 881149 h 1302327"/>
              <a:gd name="connsiteX27" fmla="*/ 110836 w 1180544"/>
              <a:gd name="connsiteY27" fmla="*/ 903316 h 1302327"/>
              <a:gd name="connsiteX28" fmla="*/ 99753 w 1180544"/>
              <a:gd name="connsiteY28" fmla="*/ 919942 h 1302327"/>
              <a:gd name="connsiteX29" fmla="*/ 66502 w 1180544"/>
              <a:gd name="connsiteY29" fmla="*/ 947651 h 1302327"/>
              <a:gd name="connsiteX30" fmla="*/ 44335 w 1180544"/>
              <a:gd name="connsiteY30" fmla="*/ 980902 h 1302327"/>
              <a:gd name="connsiteX31" fmla="*/ 22167 w 1180544"/>
              <a:gd name="connsiteY31" fmla="*/ 1030778 h 1302327"/>
              <a:gd name="connsiteX32" fmla="*/ 5542 w 1180544"/>
              <a:gd name="connsiteY32" fmla="*/ 1080655 h 1302327"/>
              <a:gd name="connsiteX33" fmla="*/ 0 w 1180544"/>
              <a:gd name="connsiteY33" fmla="*/ 1097280 h 1302327"/>
              <a:gd name="connsiteX34" fmla="*/ 16625 w 1180544"/>
              <a:gd name="connsiteY34" fmla="*/ 1180407 h 1302327"/>
              <a:gd name="connsiteX35" fmla="*/ 60960 w 1180544"/>
              <a:gd name="connsiteY35" fmla="*/ 1230284 h 1302327"/>
              <a:gd name="connsiteX36" fmla="*/ 77585 w 1180544"/>
              <a:gd name="connsiteY36" fmla="*/ 1241367 h 1302327"/>
              <a:gd name="connsiteX37" fmla="*/ 94211 w 1180544"/>
              <a:gd name="connsiteY37" fmla="*/ 1257993 h 1302327"/>
              <a:gd name="connsiteX38" fmla="*/ 127462 w 1180544"/>
              <a:gd name="connsiteY38" fmla="*/ 1269076 h 1302327"/>
              <a:gd name="connsiteX39" fmla="*/ 160713 w 1180544"/>
              <a:gd name="connsiteY39" fmla="*/ 1280160 h 1302327"/>
              <a:gd name="connsiteX40" fmla="*/ 205047 w 1180544"/>
              <a:gd name="connsiteY40" fmla="*/ 1285702 h 1302327"/>
              <a:gd name="connsiteX41" fmla="*/ 238298 w 1180544"/>
              <a:gd name="connsiteY41" fmla="*/ 1296786 h 1302327"/>
              <a:gd name="connsiteX42" fmla="*/ 271549 w 1180544"/>
              <a:gd name="connsiteY42" fmla="*/ 1285702 h 1302327"/>
              <a:gd name="connsiteX43" fmla="*/ 282633 w 1180544"/>
              <a:gd name="connsiteY43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80544" h="1302327">
                <a:moveTo>
                  <a:pt x="1147156" y="0"/>
                </a:moveTo>
                <a:cubicBezTo>
                  <a:pt x="1158240" y="51724"/>
                  <a:pt x="1182586" y="102318"/>
                  <a:pt x="1180407" y="155171"/>
                </a:cubicBezTo>
                <a:cubicBezTo>
                  <a:pt x="1175101" y="283855"/>
                  <a:pt x="1144440" y="410240"/>
                  <a:pt x="1124989" y="537556"/>
                </a:cubicBezTo>
                <a:cubicBezTo>
                  <a:pt x="1124107" y="543331"/>
                  <a:pt x="1122687" y="549321"/>
                  <a:pt x="1119447" y="554182"/>
                </a:cubicBezTo>
                <a:cubicBezTo>
                  <a:pt x="1115100" y="560703"/>
                  <a:pt x="1107983" y="564909"/>
                  <a:pt x="1102822" y="570807"/>
                </a:cubicBezTo>
                <a:cubicBezTo>
                  <a:pt x="1086696" y="589237"/>
                  <a:pt x="1081772" y="600356"/>
                  <a:pt x="1064029" y="615142"/>
                </a:cubicBezTo>
                <a:cubicBezTo>
                  <a:pt x="1058912" y="619406"/>
                  <a:pt x="1053490" y="623521"/>
                  <a:pt x="1047404" y="626226"/>
                </a:cubicBezTo>
                <a:cubicBezTo>
                  <a:pt x="1036728" y="630971"/>
                  <a:pt x="1025237" y="633615"/>
                  <a:pt x="1014153" y="637309"/>
                </a:cubicBezTo>
                <a:cubicBezTo>
                  <a:pt x="1008611" y="639156"/>
                  <a:pt x="1003289" y="641891"/>
                  <a:pt x="997527" y="642851"/>
                </a:cubicBezTo>
                <a:cubicBezTo>
                  <a:pt x="840922" y="668953"/>
                  <a:pt x="1003301" y="642818"/>
                  <a:pt x="886691" y="659476"/>
                </a:cubicBezTo>
                <a:cubicBezTo>
                  <a:pt x="856461" y="663794"/>
                  <a:pt x="828240" y="670058"/>
                  <a:pt x="798022" y="676102"/>
                </a:cubicBezTo>
                <a:cubicBezTo>
                  <a:pt x="788786" y="677949"/>
                  <a:pt x="779694" y="680791"/>
                  <a:pt x="770313" y="681644"/>
                </a:cubicBezTo>
                <a:lnTo>
                  <a:pt x="709353" y="687186"/>
                </a:lnTo>
                <a:cubicBezTo>
                  <a:pt x="681664" y="689316"/>
                  <a:pt x="653867" y="690052"/>
                  <a:pt x="626225" y="692727"/>
                </a:cubicBezTo>
                <a:cubicBezTo>
                  <a:pt x="596577" y="695596"/>
                  <a:pt x="567043" y="699598"/>
                  <a:pt x="537556" y="703811"/>
                </a:cubicBezTo>
                <a:cubicBezTo>
                  <a:pt x="511694" y="707506"/>
                  <a:pt x="485315" y="708559"/>
                  <a:pt x="459971" y="714895"/>
                </a:cubicBezTo>
                <a:cubicBezTo>
                  <a:pt x="445193" y="718589"/>
                  <a:pt x="430573" y="722990"/>
                  <a:pt x="415636" y="725978"/>
                </a:cubicBezTo>
                <a:cubicBezTo>
                  <a:pt x="380458" y="733014"/>
                  <a:pt x="397065" y="729235"/>
                  <a:pt x="365760" y="737062"/>
                </a:cubicBezTo>
                <a:cubicBezTo>
                  <a:pt x="360218" y="740757"/>
                  <a:pt x="355092" y="745167"/>
                  <a:pt x="349135" y="748146"/>
                </a:cubicBezTo>
                <a:cubicBezTo>
                  <a:pt x="343910" y="750758"/>
                  <a:pt x="337616" y="750850"/>
                  <a:pt x="332509" y="753687"/>
                </a:cubicBezTo>
                <a:cubicBezTo>
                  <a:pt x="320864" y="760156"/>
                  <a:pt x="311896" y="771643"/>
                  <a:pt x="299258" y="775855"/>
                </a:cubicBezTo>
                <a:cubicBezTo>
                  <a:pt x="274795" y="784008"/>
                  <a:pt x="287858" y="778784"/>
                  <a:pt x="260465" y="792480"/>
                </a:cubicBezTo>
                <a:cubicBezTo>
                  <a:pt x="254923" y="798022"/>
                  <a:pt x="250361" y="804759"/>
                  <a:pt x="243840" y="809106"/>
                </a:cubicBezTo>
                <a:cubicBezTo>
                  <a:pt x="238980" y="812346"/>
                  <a:pt x="231776" y="810998"/>
                  <a:pt x="227215" y="814647"/>
                </a:cubicBezTo>
                <a:cubicBezTo>
                  <a:pt x="222014" y="818808"/>
                  <a:pt x="220841" y="826563"/>
                  <a:pt x="216131" y="831273"/>
                </a:cubicBezTo>
                <a:cubicBezTo>
                  <a:pt x="207928" y="839476"/>
                  <a:pt x="166139" y="866449"/>
                  <a:pt x="160713" y="870066"/>
                </a:cubicBezTo>
                <a:cubicBezTo>
                  <a:pt x="155171" y="873761"/>
                  <a:pt x="148797" y="876439"/>
                  <a:pt x="144087" y="881149"/>
                </a:cubicBezTo>
                <a:cubicBezTo>
                  <a:pt x="123331" y="901906"/>
                  <a:pt x="134897" y="895297"/>
                  <a:pt x="110836" y="903316"/>
                </a:cubicBezTo>
                <a:cubicBezTo>
                  <a:pt x="107142" y="908858"/>
                  <a:pt x="104463" y="915232"/>
                  <a:pt x="99753" y="919942"/>
                </a:cubicBezTo>
                <a:cubicBezTo>
                  <a:pt x="67731" y="951965"/>
                  <a:pt x="98280" y="906794"/>
                  <a:pt x="66502" y="947651"/>
                </a:cubicBezTo>
                <a:cubicBezTo>
                  <a:pt x="58324" y="958166"/>
                  <a:pt x="48548" y="968265"/>
                  <a:pt x="44335" y="980902"/>
                </a:cubicBezTo>
                <a:cubicBezTo>
                  <a:pt x="31145" y="1020472"/>
                  <a:pt x="39732" y="1004432"/>
                  <a:pt x="22167" y="1030778"/>
                </a:cubicBezTo>
                <a:lnTo>
                  <a:pt x="5542" y="1080655"/>
                </a:lnTo>
                <a:lnTo>
                  <a:pt x="0" y="1097280"/>
                </a:lnTo>
                <a:cubicBezTo>
                  <a:pt x="2143" y="1116567"/>
                  <a:pt x="3528" y="1160761"/>
                  <a:pt x="16625" y="1180407"/>
                </a:cubicBezTo>
                <a:cubicBezTo>
                  <a:pt x="29951" y="1200396"/>
                  <a:pt x="38184" y="1215101"/>
                  <a:pt x="60960" y="1230284"/>
                </a:cubicBezTo>
                <a:cubicBezTo>
                  <a:pt x="66502" y="1233978"/>
                  <a:pt x="72468" y="1237103"/>
                  <a:pt x="77585" y="1241367"/>
                </a:cubicBezTo>
                <a:cubicBezTo>
                  <a:pt x="83606" y="1246384"/>
                  <a:pt x="87360" y="1254187"/>
                  <a:pt x="94211" y="1257993"/>
                </a:cubicBezTo>
                <a:cubicBezTo>
                  <a:pt x="104424" y="1263667"/>
                  <a:pt x="116378" y="1265382"/>
                  <a:pt x="127462" y="1269076"/>
                </a:cubicBezTo>
                <a:lnTo>
                  <a:pt x="160713" y="1280160"/>
                </a:lnTo>
                <a:lnTo>
                  <a:pt x="205047" y="1285702"/>
                </a:lnTo>
                <a:cubicBezTo>
                  <a:pt x="216131" y="1289397"/>
                  <a:pt x="227214" y="1300481"/>
                  <a:pt x="238298" y="1296786"/>
                </a:cubicBezTo>
                <a:lnTo>
                  <a:pt x="271549" y="1285702"/>
                </a:lnTo>
                <a:lnTo>
                  <a:pt x="282633" y="1302327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274320" y="3227832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334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Onto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" y="6126480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push_list.c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949440" y="4782312"/>
            <a:ext cx="1463040" cy="619124"/>
            <a:chOff x="6630785" y="4554964"/>
            <a:chExt cx="1463040" cy="619124"/>
          </a:xfrm>
        </p:grpSpPr>
        <p:sp>
          <p:nvSpPr>
            <p:cNvPr id="26" name="TextBox 25"/>
            <p:cNvSpPr txBox="1"/>
            <p:nvPr/>
          </p:nvSpPr>
          <p:spPr>
            <a:xfrm>
              <a:off x="6630785" y="4804756"/>
              <a:ext cx="91440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0785" y="4554964"/>
              <a:ext cx="914400" cy="246221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element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5185" y="4558535"/>
              <a:ext cx="548640" cy="246221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 anchorCtr="0">
              <a:spAutoFit/>
            </a:bodyPr>
            <a:lstStyle/>
            <a:p>
              <a:pPr algn="ctr"/>
              <a:r>
                <a: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7920" y="2560320"/>
            <a:ext cx="1859280" cy="372903"/>
            <a:chOff x="6234545" y="4801185"/>
            <a:chExt cx="1859280" cy="372903"/>
          </a:xfrm>
        </p:grpSpPr>
        <p:sp>
          <p:nvSpPr>
            <p:cNvPr id="32" name="TextBox 31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head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17920" y="1645920"/>
            <a:ext cx="1859280" cy="372903"/>
            <a:chOff x="6234545" y="4801185"/>
            <a:chExt cx="1859280" cy="372903"/>
          </a:xfrm>
        </p:grpSpPr>
        <p:sp>
          <p:nvSpPr>
            <p:cNvPr id="38" name="TextBox 37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</a:t>
              </a:r>
              <a:r>
                <a:rPr lang="en-US" dirty="0" smtClean="0"/>
                <a:t>(main)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list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17920" y="3108960"/>
            <a:ext cx="1859280" cy="372903"/>
            <a:chOff x="6234545" y="4801185"/>
            <a:chExt cx="1859280" cy="372903"/>
          </a:xfrm>
        </p:grpSpPr>
        <p:sp>
          <p:nvSpPr>
            <p:cNvPr id="41" name="TextBox 40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17920" y="3657600"/>
            <a:ext cx="1859280" cy="372903"/>
            <a:chOff x="6234545" y="4801185"/>
            <a:chExt cx="1859280" cy="372903"/>
          </a:xfrm>
        </p:grpSpPr>
        <p:sp>
          <p:nvSpPr>
            <p:cNvPr id="44" name="TextBox 43"/>
            <p:cNvSpPr txBox="1"/>
            <p:nvPr/>
          </p:nvSpPr>
          <p:spPr>
            <a:xfrm>
              <a:off x="7545185" y="4804756"/>
              <a:ext cx="548640" cy="369332"/>
            </a:xfrm>
            <a:prstGeom prst="rect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34545" y="4801185"/>
              <a:ext cx="12801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/>
                <a:t> (</a:t>
              </a:r>
              <a:r>
                <a:rPr lang="en-US" dirty="0" smtClean="0"/>
                <a:t>Push)</a:t>
              </a:r>
              <a:r>
                <a:rPr lang="en-US" dirty="0"/>
                <a:t> </a:t>
              </a:r>
              <a:r>
                <a:rPr lang="en-US" dirty="0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23760" y="3657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Arrow points to </a:t>
            </a:r>
            <a:b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5A5A5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rgbClr val="5A5A5A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45920"/>
                <a:ext cx="365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dirty="0" err="1" smtClean="0">
                  <a:solidFill>
                    <a:schemeClr val="tx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6032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333" r="-1000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668056" y="3842266"/>
            <a:ext cx="1180544" cy="1302327"/>
          </a:xfrm>
          <a:custGeom>
            <a:avLst/>
            <a:gdLst>
              <a:gd name="connsiteX0" fmla="*/ 1147156 w 1180544"/>
              <a:gd name="connsiteY0" fmla="*/ 0 h 1302327"/>
              <a:gd name="connsiteX1" fmla="*/ 1180407 w 1180544"/>
              <a:gd name="connsiteY1" fmla="*/ 155171 h 1302327"/>
              <a:gd name="connsiteX2" fmla="*/ 1124989 w 1180544"/>
              <a:gd name="connsiteY2" fmla="*/ 537556 h 1302327"/>
              <a:gd name="connsiteX3" fmla="*/ 1119447 w 1180544"/>
              <a:gd name="connsiteY3" fmla="*/ 554182 h 1302327"/>
              <a:gd name="connsiteX4" fmla="*/ 1102822 w 1180544"/>
              <a:gd name="connsiteY4" fmla="*/ 570807 h 1302327"/>
              <a:gd name="connsiteX5" fmla="*/ 1064029 w 1180544"/>
              <a:gd name="connsiteY5" fmla="*/ 615142 h 1302327"/>
              <a:gd name="connsiteX6" fmla="*/ 1047404 w 1180544"/>
              <a:gd name="connsiteY6" fmla="*/ 626226 h 1302327"/>
              <a:gd name="connsiteX7" fmla="*/ 1014153 w 1180544"/>
              <a:gd name="connsiteY7" fmla="*/ 637309 h 1302327"/>
              <a:gd name="connsiteX8" fmla="*/ 997527 w 1180544"/>
              <a:gd name="connsiteY8" fmla="*/ 642851 h 1302327"/>
              <a:gd name="connsiteX9" fmla="*/ 886691 w 1180544"/>
              <a:gd name="connsiteY9" fmla="*/ 659476 h 1302327"/>
              <a:gd name="connsiteX10" fmla="*/ 798022 w 1180544"/>
              <a:gd name="connsiteY10" fmla="*/ 676102 h 1302327"/>
              <a:gd name="connsiteX11" fmla="*/ 770313 w 1180544"/>
              <a:gd name="connsiteY11" fmla="*/ 681644 h 1302327"/>
              <a:gd name="connsiteX12" fmla="*/ 709353 w 1180544"/>
              <a:gd name="connsiteY12" fmla="*/ 687186 h 1302327"/>
              <a:gd name="connsiteX13" fmla="*/ 626225 w 1180544"/>
              <a:gd name="connsiteY13" fmla="*/ 692727 h 1302327"/>
              <a:gd name="connsiteX14" fmla="*/ 537556 w 1180544"/>
              <a:gd name="connsiteY14" fmla="*/ 703811 h 1302327"/>
              <a:gd name="connsiteX15" fmla="*/ 459971 w 1180544"/>
              <a:gd name="connsiteY15" fmla="*/ 714895 h 1302327"/>
              <a:gd name="connsiteX16" fmla="*/ 415636 w 1180544"/>
              <a:gd name="connsiteY16" fmla="*/ 725978 h 1302327"/>
              <a:gd name="connsiteX17" fmla="*/ 365760 w 1180544"/>
              <a:gd name="connsiteY17" fmla="*/ 737062 h 1302327"/>
              <a:gd name="connsiteX18" fmla="*/ 349135 w 1180544"/>
              <a:gd name="connsiteY18" fmla="*/ 748146 h 1302327"/>
              <a:gd name="connsiteX19" fmla="*/ 332509 w 1180544"/>
              <a:gd name="connsiteY19" fmla="*/ 753687 h 1302327"/>
              <a:gd name="connsiteX20" fmla="*/ 299258 w 1180544"/>
              <a:gd name="connsiteY20" fmla="*/ 775855 h 1302327"/>
              <a:gd name="connsiteX21" fmla="*/ 260465 w 1180544"/>
              <a:gd name="connsiteY21" fmla="*/ 792480 h 1302327"/>
              <a:gd name="connsiteX22" fmla="*/ 243840 w 1180544"/>
              <a:gd name="connsiteY22" fmla="*/ 809106 h 1302327"/>
              <a:gd name="connsiteX23" fmla="*/ 227215 w 1180544"/>
              <a:gd name="connsiteY23" fmla="*/ 814647 h 1302327"/>
              <a:gd name="connsiteX24" fmla="*/ 216131 w 1180544"/>
              <a:gd name="connsiteY24" fmla="*/ 831273 h 1302327"/>
              <a:gd name="connsiteX25" fmla="*/ 160713 w 1180544"/>
              <a:gd name="connsiteY25" fmla="*/ 870066 h 1302327"/>
              <a:gd name="connsiteX26" fmla="*/ 144087 w 1180544"/>
              <a:gd name="connsiteY26" fmla="*/ 881149 h 1302327"/>
              <a:gd name="connsiteX27" fmla="*/ 110836 w 1180544"/>
              <a:gd name="connsiteY27" fmla="*/ 903316 h 1302327"/>
              <a:gd name="connsiteX28" fmla="*/ 99753 w 1180544"/>
              <a:gd name="connsiteY28" fmla="*/ 919942 h 1302327"/>
              <a:gd name="connsiteX29" fmla="*/ 66502 w 1180544"/>
              <a:gd name="connsiteY29" fmla="*/ 947651 h 1302327"/>
              <a:gd name="connsiteX30" fmla="*/ 44335 w 1180544"/>
              <a:gd name="connsiteY30" fmla="*/ 980902 h 1302327"/>
              <a:gd name="connsiteX31" fmla="*/ 22167 w 1180544"/>
              <a:gd name="connsiteY31" fmla="*/ 1030778 h 1302327"/>
              <a:gd name="connsiteX32" fmla="*/ 5542 w 1180544"/>
              <a:gd name="connsiteY32" fmla="*/ 1080655 h 1302327"/>
              <a:gd name="connsiteX33" fmla="*/ 0 w 1180544"/>
              <a:gd name="connsiteY33" fmla="*/ 1097280 h 1302327"/>
              <a:gd name="connsiteX34" fmla="*/ 16625 w 1180544"/>
              <a:gd name="connsiteY34" fmla="*/ 1180407 h 1302327"/>
              <a:gd name="connsiteX35" fmla="*/ 60960 w 1180544"/>
              <a:gd name="connsiteY35" fmla="*/ 1230284 h 1302327"/>
              <a:gd name="connsiteX36" fmla="*/ 77585 w 1180544"/>
              <a:gd name="connsiteY36" fmla="*/ 1241367 h 1302327"/>
              <a:gd name="connsiteX37" fmla="*/ 94211 w 1180544"/>
              <a:gd name="connsiteY37" fmla="*/ 1257993 h 1302327"/>
              <a:gd name="connsiteX38" fmla="*/ 127462 w 1180544"/>
              <a:gd name="connsiteY38" fmla="*/ 1269076 h 1302327"/>
              <a:gd name="connsiteX39" fmla="*/ 160713 w 1180544"/>
              <a:gd name="connsiteY39" fmla="*/ 1280160 h 1302327"/>
              <a:gd name="connsiteX40" fmla="*/ 205047 w 1180544"/>
              <a:gd name="connsiteY40" fmla="*/ 1285702 h 1302327"/>
              <a:gd name="connsiteX41" fmla="*/ 238298 w 1180544"/>
              <a:gd name="connsiteY41" fmla="*/ 1296786 h 1302327"/>
              <a:gd name="connsiteX42" fmla="*/ 271549 w 1180544"/>
              <a:gd name="connsiteY42" fmla="*/ 1285702 h 1302327"/>
              <a:gd name="connsiteX43" fmla="*/ 282633 w 1180544"/>
              <a:gd name="connsiteY43" fmla="*/ 1302327 h 130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80544" h="1302327">
                <a:moveTo>
                  <a:pt x="1147156" y="0"/>
                </a:moveTo>
                <a:cubicBezTo>
                  <a:pt x="1158240" y="51724"/>
                  <a:pt x="1182586" y="102318"/>
                  <a:pt x="1180407" y="155171"/>
                </a:cubicBezTo>
                <a:cubicBezTo>
                  <a:pt x="1175101" y="283855"/>
                  <a:pt x="1144440" y="410240"/>
                  <a:pt x="1124989" y="537556"/>
                </a:cubicBezTo>
                <a:cubicBezTo>
                  <a:pt x="1124107" y="543331"/>
                  <a:pt x="1122687" y="549321"/>
                  <a:pt x="1119447" y="554182"/>
                </a:cubicBezTo>
                <a:cubicBezTo>
                  <a:pt x="1115100" y="560703"/>
                  <a:pt x="1107983" y="564909"/>
                  <a:pt x="1102822" y="570807"/>
                </a:cubicBezTo>
                <a:cubicBezTo>
                  <a:pt x="1086696" y="589237"/>
                  <a:pt x="1081772" y="600356"/>
                  <a:pt x="1064029" y="615142"/>
                </a:cubicBezTo>
                <a:cubicBezTo>
                  <a:pt x="1058912" y="619406"/>
                  <a:pt x="1053490" y="623521"/>
                  <a:pt x="1047404" y="626226"/>
                </a:cubicBezTo>
                <a:cubicBezTo>
                  <a:pt x="1036728" y="630971"/>
                  <a:pt x="1025237" y="633615"/>
                  <a:pt x="1014153" y="637309"/>
                </a:cubicBezTo>
                <a:cubicBezTo>
                  <a:pt x="1008611" y="639156"/>
                  <a:pt x="1003289" y="641891"/>
                  <a:pt x="997527" y="642851"/>
                </a:cubicBezTo>
                <a:cubicBezTo>
                  <a:pt x="840922" y="668953"/>
                  <a:pt x="1003301" y="642818"/>
                  <a:pt x="886691" y="659476"/>
                </a:cubicBezTo>
                <a:cubicBezTo>
                  <a:pt x="856461" y="663794"/>
                  <a:pt x="828240" y="670058"/>
                  <a:pt x="798022" y="676102"/>
                </a:cubicBezTo>
                <a:cubicBezTo>
                  <a:pt x="788786" y="677949"/>
                  <a:pt x="779694" y="680791"/>
                  <a:pt x="770313" y="681644"/>
                </a:cubicBezTo>
                <a:lnTo>
                  <a:pt x="709353" y="687186"/>
                </a:lnTo>
                <a:cubicBezTo>
                  <a:pt x="681664" y="689316"/>
                  <a:pt x="653867" y="690052"/>
                  <a:pt x="626225" y="692727"/>
                </a:cubicBezTo>
                <a:cubicBezTo>
                  <a:pt x="596577" y="695596"/>
                  <a:pt x="567043" y="699598"/>
                  <a:pt x="537556" y="703811"/>
                </a:cubicBezTo>
                <a:cubicBezTo>
                  <a:pt x="511694" y="707506"/>
                  <a:pt x="485315" y="708559"/>
                  <a:pt x="459971" y="714895"/>
                </a:cubicBezTo>
                <a:cubicBezTo>
                  <a:pt x="445193" y="718589"/>
                  <a:pt x="430573" y="722990"/>
                  <a:pt x="415636" y="725978"/>
                </a:cubicBezTo>
                <a:cubicBezTo>
                  <a:pt x="380458" y="733014"/>
                  <a:pt x="397065" y="729235"/>
                  <a:pt x="365760" y="737062"/>
                </a:cubicBezTo>
                <a:cubicBezTo>
                  <a:pt x="360218" y="740757"/>
                  <a:pt x="355092" y="745167"/>
                  <a:pt x="349135" y="748146"/>
                </a:cubicBezTo>
                <a:cubicBezTo>
                  <a:pt x="343910" y="750758"/>
                  <a:pt x="337616" y="750850"/>
                  <a:pt x="332509" y="753687"/>
                </a:cubicBezTo>
                <a:cubicBezTo>
                  <a:pt x="320864" y="760156"/>
                  <a:pt x="311896" y="771643"/>
                  <a:pt x="299258" y="775855"/>
                </a:cubicBezTo>
                <a:cubicBezTo>
                  <a:pt x="274795" y="784008"/>
                  <a:pt x="287858" y="778784"/>
                  <a:pt x="260465" y="792480"/>
                </a:cubicBezTo>
                <a:cubicBezTo>
                  <a:pt x="254923" y="798022"/>
                  <a:pt x="250361" y="804759"/>
                  <a:pt x="243840" y="809106"/>
                </a:cubicBezTo>
                <a:cubicBezTo>
                  <a:pt x="238980" y="812346"/>
                  <a:pt x="231776" y="810998"/>
                  <a:pt x="227215" y="814647"/>
                </a:cubicBezTo>
                <a:cubicBezTo>
                  <a:pt x="222014" y="818808"/>
                  <a:pt x="220841" y="826563"/>
                  <a:pt x="216131" y="831273"/>
                </a:cubicBezTo>
                <a:cubicBezTo>
                  <a:pt x="207928" y="839476"/>
                  <a:pt x="166139" y="866449"/>
                  <a:pt x="160713" y="870066"/>
                </a:cubicBezTo>
                <a:cubicBezTo>
                  <a:pt x="155171" y="873761"/>
                  <a:pt x="148797" y="876439"/>
                  <a:pt x="144087" y="881149"/>
                </a:cubicBezTo>
                <a:cubicBezTo>
                  <a:pt x="123331" y="901906"/>
                  <a:pt x="134897" y="895297"/>
                  <a:pt x="110836" y="903316"/>
                </a:cubicBezTo>
                <a:cubicBezTo>
                  <a:pt x="107142" y="908858"/>
                  <a:pt x="104463" y="915232"/>
                  <a:pt x="99753" y="919942"/>
                </a:cubicBezTo>
                <a:cubicBezTo>
                  <a:pt x="67731" y="951965"/>
                  <a:pt x="98280" y="906794"/>
                  <a:pt x="66502" y="947651"/>
                </a:cubicBezTo>
                <a:cubicBezTo>
                  <a:pt x="58324" y="958166"/>
                  <a:pt x="48548" y="968265"/>
                  <a:pt x="44335" y="980902"/>
                </a:cubicBezTo>
                <a:cubicBezTo>
                  <a:pt x="31145" y="1020472"/>
                  <a:pt x="39732" y="1004432"/>
                  <a:pt x="22167" y="1030778"/>
                </a:cubicBezTo>
                <a:lnTo>
                  <a:pt x="5542" y="1080655"/>
                </a:lnTo>
                <a:lnTo>
                  <a:pt x="0" y="1097280"/>
                </a:lnTo>
                <a:cubicBezTo>
                  <a:pt x="2143" y="1116567"/>
                  <a:pt x="3528" y="1160761"/>
                  <a:pt x="16625" y="1180407"/>
                </a:cubicBezTo>
                <a:cubicBezTo>
                  <a:pt x="29951" y="1200396"/>
                  <a:pt x="38184" y="1215101"/>
                  <a:pt x="60960" y="1230284"/>
                </a:cubicBezTo>
                <a:cubicBezTo>
                  <a:pt x="66502" y="1233978"/>
                  <a:pt x="72468" y="1237103"/>
                  <a:pt x="77585" y="1241367"/>
                </a:cubicBezTo>
                <a:cubicBezTo>
                  <a:pt x="83606" y="1246384"/>
                  <a:pt x="87360" y="1254187"/>
                  <a:pt x="94211" y="1257993"/>
                </a:cubicBezTo>
                <a:cubicBezTo>
                  <a:pt x="104424" y="1263667"/>
                  <a:pt x="116378" y="1265382"/>
                  <a:pt x="127462" y="1269076"/>
                </a:cubicBezTo>
                <a:lnTo>
                  <a:pt x="160713" y="1280160"/>
                </a:lnTo>
                <a:lnTo>
                  <a:pt x="205047" y="1285702"/>
                </a:lnTo>
                <a:cubicBezTo>
                  <a:pt x="216131" y="1289397"/>
                  <a:pt x="227214" y="1300481"/>
                  <a:pt x="238298" y="1296786"/>
                </a:cubicBezTo>
                <a:lnTo>
                  <a:pt x="271549" y="1285702"/>
                </a:lnTo>
                <a:lnTo>
                  <a:pt x="282633" y="1302327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31520" y="1371600"/>
            <a:ext cx="5303520" cy="4754880"/>
          </a:xfrm>
          <a:prstGeom prst="roundRect">
            <a:avLst>
              <a:gd name="adj" fmla="val 260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node_st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head,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 != NULL);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crashes if false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n-&gt;element = e;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n-&gt;next = head;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 = NULL;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list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74320" y="3474720"/>
            <a:ext cx="54864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618320" y="3084120"/>
              <a:ext cx="584280" cy="1926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1840" y="3077280"/>
                <a:ext cx="596520" cy="19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6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94B7B"/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3323</TotalTime>
  <Words>3644</Words>
  <Application>Microsoft Office PowerPoint</Application>
  <PresentationFormat>On-screen Show (4:3)</PresentationFormat>
  <Paragraphs>808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Data Structures and Modules CSE 333 Spring 2018</vt:lpstr>
      <vt:lpstr>Administrivia</vt:lpstr>
      <vt:lpstr>Lecture Outline</vt:lpstr>
      <vt:lpstr>Simple Linked List in C</vt:lpstr>
      <vt:lpstr>Linked List Node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Push Onto List</vt:lpstr>
      <vt:lpstr>A Generic Linked List</vt:lpstr>
      <vt:lpstr>Using a Generic Linked List</vt:lpstr>
      <vt:lpstr>Resulting Memory Diagram</vt:lpstr>
      <vt:lpstr>Lecture Outline</vt:lpstr>
      <vt:lpstr>Multi-File C Programs</vt:lpstr>
      <vt:lpstr>Modularity</vt:lpstr>
      <vt:lpstr>C Header Files</vt:lpstr>
      <vt:lpstr>C Module Conventions</vt:lpstr>
      <vt:lpstr>#include and the C Preprocessor</vt:lpstr>
      <vt:lpstr>C Preprocessor Example</vt:lpstr>
      <vt:lpstr>C Preprocessor Example</vt:lpstr>
      <vt:lpstr>Program Using a Linked List</vt:lpstr>
      <vt:lpstr>Compiling the Program</vt:lpstr>
      <vt:lpstr>Where Do the Comments Go?</vt:lpstr>
      <vt:lpstr>Where Do the Comments Go?</vt:lpstr>
      <vt:lpstr>Extra Exercise #1</vt:lpstr>
      <vt:lpstr>Extra Exercise #2</vt:lpstr>
      <vt:lpstr>Extra Exercise #3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Modules CSE 333 Spring 2018</dc:title>
  <dc:creator>Justin Hsia</dc:creator>
  <cp:lastModifiedBy>Justin Hsia</cp:lastModifiedBy>
  <cp:revision>68</cp:revision>
  <cp:lastPrinted>2018-04-05T00:30:55Z</cp:lastPrinted>
  <dcterms:created xsi:type="dcterms:W3CDTF">2018-03-28T08:00:24Z</dcterms:created>
  <dcterms:modified xsi:type="dcterms:W3CDTF">2018-05-02T00:09:28Z</dcterms:modified>
</cp:coreProperties>
</file>