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2.xml" ContentType="application/inkml+xml"/>
  <Override PartName="/ppt/ink/ink13.xml" ContentType="application/inkml+xml"/>
  <Override PartName="/ppt/tags/tag4.xml" ContentType="application/vnd.openxmlformats-officedocument.presentationml.tags+xml"/>
  <Override PartName="/ppt/ink/ink1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5.xml" ContentType="application/inkml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ink/ink16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7.xml" ContentType="application/inkml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ink/ink1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92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93" r:id="rId25"/>
    <p:sldId id="26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  <a:srgbClr val="D94B7B"/>
    <a:srgbClr val="996633"/>
    <a:srgbClr val="669900"/>
    <a:srgbClr val="E2661A"/>
    <a:srgbClr val="5A5A5A"/>
    <a:srgbClr val="4B2A8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316" autoAdjust="0"/>
  </p:normalViewPr>
  <p:slideViewPr>
    <p:cSldViewPr snapToGrid="0">
      <p:cViewPr varScale="1">
        <p:scale>
          <a:sx n="84" d="100"/>
          <a:sy n="84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8F03-EC96-4999-9468-CF15D5157887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F4B2-04F6-47A3-A490-568E5BD2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1:31:03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15599 6406 160 0,'0'-22'63'0,"3"20"-34"0,9-1-34 0,-3 3 12 0,3 0-8 15,3 0 0-15,11 0 1 16,1-3 0-16,9 1 0 16,15 2 0-16,5 0 0 0,13 0 2 15,-1-3 3-15,18 1 2 16,7-1 3-16,8 0-3 15,3-2 1-15,24 0-1 16,0 2 3-16,6-2-1 16,15-3 0-16,9 5-8 15,8 0 0-15,1 3 1 16,-3-2 1-16,11-1-4 0,4 3 1 16,14-2 2-1,-2 2 3-15,-4 0 2 0,1 2 1 16,-10 1-2-1,-14-1 1-15,-15 4-4 0,-18 2-2 16,-21-3 2-16,-12 0 0 16,-11-2-26-16,-13 0-11 15,-11-1-63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2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14161 2839 128 0,'-12'-3'49'0,"15"3"-26"0,9 0-9 16,-12 3 15-16,0 5-3 15,0 3-1-15,0 20-5 16,0-4-2-16,0 4-10 16,0-1-1-16,0-4 0 0,0-2-1 15,6 0-1-15,0-1-6 16,3-7-1-16,0-2 3 16,0-6 1-16,0-6 0 15,3-2 1-15,0-2-7 16,-3-9 1-16,0 0-6 0,0-2 1 15,-1 0-3-15,1 0 2 16,-3 2 3-16,-3 3 1 16,0 3 0-16,3 5 1 15,-3 5 5 1,3 6 1-16,0 2-3 0,3 0 1 16,0 0 0-16,3 3 2 15,0-8-1-15,3 3-1 16,0-3 1-16,-1 0 1 15,1-16 8-15,0 0 3 16,0-3-4-16,0-5-3 16,-3-2 1-16,-3-14 2 15,-3 0-4-15,-6 1-3 16,-3-1 1-16,-3 3 0 16,0 2-4-16,0 3 1 0,0 9 0 15,3 1 0-15,0 4-14 16,0 4-5-16,0 4-23 15,3 2-9-15,3 2-33 16</inkml:trace>
  <inkml:trace contextRef="#ctx0" brushRef="#br0" timeOffset="433.8109">14757 2768 168 0,'-6'-6'66'0,"0"6"-36"0,-6 0-24 0,9 3 17 16,-3 2-8-16,-3 6 2 15,-6 5-8-15,-3 5-1 16,0 5-4-16,4 9-3 0,2 2 2 16,6-8-2-16,0 0 2 15,6-3-2-15,6-4-1 16,6-4 3-16,-1-7 0 15,4-3-1-15,3-8 1 16,0-6-2-16,-3-4 2 16,0-11-4-16,-3-6-2 15,0 1 4-15,-6 2 3 16,0 0-1-16,-3 5-2 16,-3 1 0-16,3 7-1 15,-3 3 2-15,0 8 1 0,0 8-4 16,2 8 1-16,1 11 0 15,0-1 2-15,0 3-3 16,3-5 0-16,3-3 1 16,3-2 0-16,0-6-14 15,0-5-3-15,0-3-29 16,0-7-10-16,3-6-26 16</inkml:trace>
  <inkml:trace contextRef="#ctx0" brushRef="#br0" timeOffset="648.5543">14938 2577 164 0,'-12'-5'63'0,"12"7"-34"0,0 6-36 0,0-2 10 16,3 4 14-16,0 6 9 16,0 11-7-16,0 7-1 15,3 6-10-15,-3 5-1 0,3 5 0 16,-3-2-6-16,0-4 0 15,0-9 1-15,0-3 3 16,0-6-37-16,-3-5-16 16,3-5-42-1</inkml:trace>
  <inkml:trace contextRef="#ctx0" brushRef="#br0" timeOffset="862.5342">14858 2749 200 0,'-18'-8'74'0,"27"8"-40"0,0 0-31 15,-6-5 17-15,6 5-8 16,-3-3 1-16,3-5-10 16,6 3-2-16,2 0-1 15,4 5-18-15,3 0-5 0,3 0-49 16,3 0-42-1,-1 0 38-15</inkml:trace>
  <inkml:trace contextRef="#ctx0" brushRef="#br0" timeOffset="1108.3511">15203 2728 116 0,'-9'-8'44'0,"6"11"-24"0,-6-6-10 0,6 3 14 15,-3 3-2-15,-3 2-1 16,-5 3-9-16,-4 5-3 15,0 6-5-15,0 4-3 0,3 4 2 16,3-1 2-16,6 9 4 16,3-4-2-16,3 1-2 15,6-13-2-15,6-1-3 16,6-2 5-16,3-5 1 16,3-3-5-16,-4-8 0 15,1-6-14-15,3-7-5 0,-3-8-23 16,0-3-11-16,-3-2-17 15</inkml:trace>
  <inkml:trace contextRef="#ctx0" brushRef="#br0" timeOffset="1483.6471">15239 2455 84 0,'-6'3'33'0,"9"16"-18"0,-3 15-5 16,0-21 14-16,0 8 4 15,3 11 3-15,0 5 8 16,6 3 2-16,-3 5-10 0,0-6-7 16,0-2-13-16,-3-7-3 0,0 1-1 15,0-7-3 1,0-5-1-16,0-9 5 16,-3-10-6-16,3-8-3 15,-3-2-9-15,5-3-2 16,1-9-2-16,3 6-1 15,0 3 5-15,0 3 6 16,0 4 1-16,3 1 1 16,0 10 11-16,3 9 5 15,-3-1 7-15,0 5 2 16,0-2-17-16,-4 5-5 16,1 8-2-16,0-10 0 15,0 2-10-15,0-10-3 16,0-1-57-16,0-2-60 15,3-16 30-15</inkml:trace>
  <inkml:trace contextRef="#ctx0" brushRef="#br0" timeOffset="1964.0111">15873 2760 120 0,'-9'0'46'0,"6"2"-24"0,-3 1-10 0,3 0 13 16,0 2-2-16,-3 5-2 16,0 4 0-16,0 7 1 15,0-3-12-15,0 17 3 0,3-4 1 16,3-4-3-16,3-6 1 16,6-2 2-16,3-3 1 15,3-6-4-15,3-5 1 0,0-13-5 16,0 1-2-16,2-9-2 15,-2 0 0-15,-3-3-2 16,-6 1 2-16,-6-6-4 16,-6 3 0-16,-3 0 1 15,-3 2 0-15,-6 6-14 16,0 0-5-16,-2 5-17 16,-1 2-5-16,3 6-27 15,3-5-46 1,6 5 27-16</inkml:trace>
  <inkml:trace contextRef="#ctx0" brushRef="#br0" timeOffset="2341.054">16028 2768 160 0,'-24'23'60'0,"24"-4"-32"0,15 15-28 0,-6-20 13 16,-3 1 4-16,3 9 7 15,-1-3-9-15,1 3-3 16,3-11-7-16,0 1 1 0,0-6 3 16,3-8-5-16,-3-8-2 15,0-8-6-15,3-3-2 16,-3 1 0-16,-3-9 4 16,-1 3-1-16,-2 3-1 15,0 8 0-15,-3 0 3 16,0 2 0-16,0 9 1 15,3 2 4-15,0 5 2 0,0 5 0 16,0 4 1 0,0-1-2-16,0 0 0 0,3 6-3 15,0-3-2-15,0-3-2 16,0-3-1-16,0-10-27 16,3-2-12-16,-3-4-28 15,-1-2-30 1,4-10 35-16</inkml:trace>
  <inkml:trace contextRef="#ctx0" brushRef="#br0" timeOffset="2568.2846">16334 2418 172 0,'0'-2'66'0,"3"12"-36"0,0 3-26 0,0 1 15 15,0 17 11-15,0-1 6 16,0 7-8-16,-3 2-4 15,0 1-14-15,3 2-4 0,-3-2 0 16,3-3-1-16,-3-3 0 16,0 1-6-16,3-6-1 15,-3-5-30-15,0-6-14 16,0-5-144 0,-3-18 94-1</inkml:trace>
  <inkml:trace contextRef="#ctx0" brushRef="#br0" timeOffset="2810.0743">16099 2715 200 0,'-9'-3'74'0,"12"11"-40"0,6-16-27 15,-3 8 18-15,3 0-4 16,3-5 2-16,6-3-2 15,3 2 2-15,5-4-13 16,4 2-3-16,3-3-3 0,0 3-2 16,-4 3-2-16,-2 2-17 15,-3-4-6-15,3 4-66 16,-3 3-58-16,-1 0 46 16</inkml:trace>
  <inkml:trace contextRef="#ctx0" brushRef="#br0" timeOffset="3060.135">16602 2834 184 0,'0'13'68'0,"3"-8"-36"0,-3 3-18 0,3-5 20 16,-3 2-15-16,0-5-5 0,0 0-9 16,0 0-4-16,0 0 0 15,0 0-17-15,0-3-4 0,-3-4-47 16,0-1-50 0,3-6 30-16</inkml:trace>
  <inkml:trace contextRef="#ctx0" brushRef="#br0" timeOffset="3315.6673">16665 2193 168 0,'0'0'66'0,"0"6"-36"0,0 4-33 0,0 11 13 15,0-5 13-15,-6 11 9 16,0 7-10-16,0 14-4 16,0-3-11-16,0-3-5 0,3 0 1 15,0-7 0-15,0-3 1 16,0-11-29-16,0-3-12 16,3-4-62-1</inkml:trace>
  <inkml:trace contextRef="#ctx0" brushRef="#br0" timeOffset="4697.5372">17605 2678 108 0,'15'-6'44'0,"-12"1"-24"0,0 2-6 16,-3 3 15-16,0-2-1 0,-3-4 1 15,-3 4-5-15,-6 2-1 16,-3 0-12-16,-2 8 0 0,-4 2 0 15,-3 6-4-15,0 3-2 16,0 7-2-16,3 3-3 16,4 0 1-16,5 3-1 15,9 3 0-15,6-12 2 16,9 1 1-16,2-13 3 16,4-6-5-16,3-10-1 15,3-6 0-15,-3-5 2 16,-3-8-3-16,-1-2 0 15,-2-8-1-15,-6-1 0 16,-3-2 2-16,-3-13 0 16,-3-6 0-16,-3 6 0 0,0 5 0 15,0 11 2-15,0 2 3 16,0 8 2-16,0 8-1 16,0 6-1-16,0 7-3 15,0 16 1-15,3 14 2 16,3 4 4-16,3 9 0 15,0 0 2-15,0 0-4 16,3 4 1-16,3-4-5 16,0-3 0-16,3-2-3 15,0-4-1-15,0-12-26 16,0-3-9-16,-1-6-31 16,-2-7-12-16,6-6-11 15</inkml:trace>
  <inkml:trace contextRef="#ctx0" brushRef="#br0" timeOffset="4864.5465">17846 2651 208 0,'-6'16'79'0,"9"5"-42"0,-12 6-45 0,9-14 12 16,6 5-2-16,-3-10 1 15,0 11-1-15,3-1 1 16,0-4-44-16,-3-6-17 15,3-3-22-15,3-5-6 16</inkml:trace>
  <inkml:trace contextRef="#ctx0" brushRef="#br0" timeOffset="5016.6601">17778 2363 192 0,'-12'-8'74'0,"12"8"-40"0,3 0-42 16,-3 0 12-16,6 2-6 15,6 1-2-15,6 5-26 16,3-3-12-16,2 3-30 16,4 0-10-16</inkml:trace>
  <inkml:trace contextRef="#ctx0" brushRef="#br0" timeOffset="5265.5778">18150 2302 124 0,'-6'-13'49'0,"3"-3"-26"0,-6-8-5 0,6 19 20 15,-3-1 1-15,-3 4 4 16,0-1-18-16,-6 8-4 16,1 6-13-16,-1 2-7 0,0 8-2 15,0 11-1-15,3 10-2 16,0 14 3-16,9-3 0 16,6 5 1-16,3-5 0 15,3-3 2-15,0 1 1 16,0-9-1-16,-3-2-2 15,0-14-19-15,0-2-8 16,-3-8-32 0,-3-6-55-16,0-10 19 15</inkml:trace>
  <inkml:trace contextRef="#ctx0" brushRef="#br0" timeOffset="5416.8451">17867 2598 212 0,'-12'-2'79'0,"18"2"-42"0,-3 2-39 15,-3-2 14-15,6 0-4 16,6 0 0-16,3 0-2 16,3 0-1-16,12 3-3 15,-1 0-30-15,4 2-11 0,0-5-54 16</inkml:trace>
  <inkml:trace contextRef="#ctx0" brushRef="#br0" timeOffset="5674.8345">18290 2291 156 0,'-18'-2'57'0,"15"2"-30"0,-9 8-21 0,9-3 15 16,-3 8-9-16,0 8 1 15,0 11-6-15,0 13-2 16,3 3-2-16,0 5 0 0,3-3 0 15,0-5 3-15,3-3 1 16,0 0-3-16,0-7-1 16,0-9-14-16,0-5-8 15,-3-5-147 1,3-10 91-16</inkml:trace>
  <inkml:trace contextRef="#ctx0" brushRef="#br0" timeOffset="6139.84">18105 2662 184 0,'-3'-8'71'0,"12"8"-38"0,9-6-36 15,-6 1 13-15,3 0-5 16,0-3 2-16,6 3-4 16,2-3-2-16,1 5 0 15,0 0-26-15,-3 3-10 0,-3 0 11 16,-3 0 6-16,0 3 11 15,-4 5 6-15,-2-5 13 0,0 7 7 16,0-4-1-16,0 1 1 16,0-1-4-16,0 2-1 15,0-8-4-15,9-6 5 16,3 1-3 0,-4-3-7-16,-2 0-3 15,-3 0-1-15,-3-2 1 16,-6 2-1-16,-6-5 2 15,-6-1-4-15,-3 6-2 16,0 6-1-16,-2 2 3 16,-1 8-2-16,0 2 1 15,3 4 4-15,3 7 3 16,3 2 7-16,3 4 4 0,3-3-4 16,6 0-2-16,3-1-8 15,6-4-1-15,6-3-3 16,-3-3-2-16,-1-2-19 15,4-11-8-15,-3 0-37 16,0-8-47 0,-3 2 28-16</inkml:trace>
  <inkml:trace contextRef="#ctx0" brushRef="#br0" timeOffset="6692.8554">18593 2643 124 0,'-3'5'46'0,"6"-5"-24"0,0 6-10 16,0 2 13-16,0 2 9 0,0 6 5 15,0 3-9-15,3-6-6 16,-3 3-13-16,0-3-5 0,0-2 0 16,0-3 1-16,0-1 1 15,-3-1 4-15,0-6 3 16,0-3-6-16,3-2-3 16,0-8-3-16,0-6-3 15,0 1-2-15,3-4 1 16,0 1 1-16,0 3 0 15,0-1-9-15,0 6-2 16,0 5-25-16,6-3-47 16,3 9 7-1,-1-3 7 1,-2 10 13-16,0-5 39 0,0 5 43 16,0 3 23-16,0 0 1 15,0-3-2-15,3 1-19 16,-3 1-5-16,0-7-10 15,0 0-1-15,-4 0-8 16,1 0-3-16,0-5 1 0,-3 0 0 16,-3-3 1-16,-3 0-5 15,-3 0 1-15,0 3-5 16,-6-3-1-16,0 5-2 16,0 6 2-16,-2 5 2 15,2 5-1-15,0 6 8 16,3 2 3-16,0 0 5 15,3-3 4-15,-3 1-4 16,12-3-1-16,0-3-6 0,0-2-1 16,3-3-14-1,0-3-6-15,3-5-24 0,-1-3-9 16,-2-2-31 0,0 0-16-16,0-9 49 15</inkml:trace>
  <inkml:trace contextRef="#ctx0" brushRef="#br0" timeOffset="7023.6833">18945 2617 132 0,'0'5'52'0,"3"-5"-28"0,-3 13-13 0,0-5 18 15,6 5-2-15,0 6 2 16,0-1-5-16,-3-4-1 0,-1-1-12 16,-2-5-2-16,0 0-2 15,3-3 1-15,-3-5 0 0,0 0-4 16,6-5-1-16,0-6-6 15,0-5-2-15,3-5-12 16,3-3-3-16,3 8 5 16,0-2 6-16,0 10 6 15,0 3 4-15,0 5 4 16,-4 5 2 0,1 3 5-16,0 10 5 0,0-4-5 15,0 4 1-15,-3-2-8 16,0 0-1-16,3-3-4 15,-3-2-1-15,0-6-26 16,0 0-9-16,0-5-59 16,0-5-33-16,-1-8 58 15</inkml:trace>
  <inkml:trace contextRef="#ctx0" brushRef="#br0" timeOffset="7383.2866">19335 2204 64 0,'-3'0'27'0,"6"-5"-14"0,-6 10-22 0,3-5 4 16,0 0-1-16,0 5 3 0,0 3 6 15,0-8 6-15,3 3 26 16,-3 7 14-16,0-2-5 16,3 6-4-16,0 4-9 15,6 6-3-15,-4 10-15 16,4 6 5-16,-3 5 5 0,0 0-6 16,3-3 1-16,0 1-11 15,0-6-2-15,-3-6-3 16,0-4-2-16,0-3-10 15,0-6-6-15,-3-10-94 16</inkml:trace>
  <inkml:trace contextRef="#ctx0" brushRef="#br0" timeOffset="7579.4991">19177 2429 208 0,'3'0'79'0,"18"-3"-42"0,0-2-37 0,-10 5 16 16,4-3 13-16,6 1 8 15,3-1-12-15,6 3-6 16,-1-8-12-16,-2 3-7 0,0-1-3 16,-3-1-62-16,3 1-27 15,-4-4-15-15</inkml:trace>
  <inkml:trace contextRef="#ctx0" brushRef="#br0" timeOffset="15372.2207">20156 2402 72 0,'3'6'27'0,"-3"-1"-14"0,3 8-2 16,0 0 10-16,3 14-5 15,3-1 1-15,-3 6-4 16,0 0 0-16,-3 8-3 16,0-1 1-16,0-7-4 15,0 2-2-15,0-7-2 16,-3-9-3-16,0-2 3 0,0-3 0 16,0-5 1-16,0 0 0 15,0-8 2-15,0-8-3 0,-3-2 0 16,0-1-3-16,0-5-3 15,0-2 2-15,3-3 0 16,-3 0 1-16,3-3 2 16,0-11-3-16,0 4-2 15,3-6 2-15,0 5 0 16,3 3 1-16,0-3 0 16,0 5 0-16,3 6 0 15,0 3-3-15,-1 5 2 16,4 2 1-16,0 8 0 15,6 6 0-15,-3 8 0 16,-3 2 4-16,0 0 2 16,-3 6 6-16,-3 7 3 15,-3 0-4-15,-3-4 1 0,-6-4-5 16,-6-2-2-16,0-3-2 16,0-2-3-16,-3-6-8 15,0-2-5-15,0-1-15 16,1-2-8-16,-1-2-5 15,3-1-37 1,0-2 9-16</inkml:trace>
  <inkml:trace contextRef="#ctx0" brushRef="#br0" timeOffset="15849.8441">20493 2336 92 0,'-6'-2'35'0,"3"-1"-18"0,0 6-13 0,0-1 10 16,0 4 5-16,-3-1 5 16,-3 5-6-16,-3 4 0 15,0 2-11-15,3-1-2 16,0 9-3-16,0 5 1 0,3 0 0 15,6-7-6-15,3-1 0 16,3-3 1-16,3-4 1 0,3-4 1 16,0-2 2-16,0-5-3 15,-3-6 0 1,0-10 1-16,0 2 2 0,-3-10-1 16,-1 3-1-16,1-4 1 15,-3 4 1 1,0-1 1-16,-3 3 3 0,0 6-8 15,0-1-3-15,0 6 3 16,0 5 0-16,0 0 4 16,0 3 3-16,3 7 0 15,3-2 0-15,6 3-3 16,0 10 1-16,-3-8-2 16,6 0 2-16,0 1-2 15,0-4-25-15,-3-2-11 16</inkml:trace>
  <inkml:trace contextRef="#ctx0" brushRef="#br0" timeOffset="16166.2097">20638 2357 36 0,'-6'3'13'0,"6"5"-6"0,3 0 11 0,-3-3 12 15,3 6 7-15,3 2 2 16,-3 8-10-16,3 0-5 16,0 1-8-16,0-4 0 0,0-2-9 15,-3-5-2-15,0-1-1 0,0-5 2 16,-3 3 1-16,0-8-1 16,0-8-1-16,0-5-1 15,0-3 0-15,0 0-2 16,0-2-2-16,3 5-2 15,0-6 1-15,0 3-1 16,0 3-2-16,3 0 3 16,6 2 0-16,0 3-17 15,3 3-8-15,-1 5-52 16</inkml:trace>
  <inkml:trace contextRef="#ctx0" brushRef="#br0" timeOffset="16630.473">20909 2357 108 0,'-6'-2'44'0,"3"2"-24"0,-6 2-8 0,6 1 16 16,-3 5-10-16,-2-5-2 15,-1 7-12-15,0-2-4 16,0 5-1-16,3 11 0 0,0 3 3 15,0-1 3-15,3 1 2 16,3-6-1-16,6-3-1 16,0 1-6-16,3-9-1 0,3-2 1 15,0-2 2 1,-4-6-2-16,1-3 0 0,0-5-6 16,0-5 0-1,-3-11 1-15,-3 3 3 0,0 2 0 16,-3 3 1-16,0-2 4 15,0 5 1-15,0-1 1 16,0 4 2-16,0 7-1 16,0-5 0-16,0 8-3 15,0 0-2-15,0 8 5 16,3-5 4-16,0 7-5 16,3-4 0-16,0 7-2 15,6 8 1-15,-3-2-2 0,0-6-1 16,6 0-2-1,-3-5-1-15,-1-3-27 0,1-2-10 16,-3-3-31 0</inkml:trace>
  <inkml:trace contextRef="#ctx0" brushRef="#br0" timeOffset="17217.2164">21067 2350 108 0,'0'7'41'0,"-3"4"-22"0,6 2-9 0,-3-7 12 15,3 7-1-15,0-5-1 0,0 2-4 16,0 6-2-16,0 3-8 16,0-6-4-16,0-5-1 15,-3 2-1-15,3-7 2 16,-3-3 1-16,0-3-4 15,0-2 1-15,0 0-7 16,0-3 0-16,0-3-4 16,0-2 0-16,0 0-3 15,3-3-1-15,0 3 5 16,0 0 4-16,3 2 4 16,-3 3 3-16,3 3-2 15,0 2 0-15,0 3 7 0,-1 8 4 16,1-3 3-1,0 9 3-15,0-7 2 16,-3 4 1-16,3 0-4 0,-6-1-1 16,0-4-8-16,0 1-4 15,0-4-1-15,0-3 1 16,0 0-3-16,3-3 0 16,6-4-4-16,0-4-1 15,0-2-11-15,6-1-1 16,0 1 7-16,-3 3 5 15,0-1 5-15,0 6 3 16,-4 5 5-16,1 0 6 16,0 8 6-16,-3 2 3 15,0 4-7-15,-3-1-4 0,0 0-6 16,0-5-4-16,0 10-3 16,0-4 1-16,3-14-70 15,0 0-20 1</inkml:trace>
  <inkml:trace contextRef="#ctx0" brushRef="#br0" timeOffset="17623.9528">21409 2320 160 0,'3'3'60'0,"15"-3"-32"0,-6 5-24 0,-6-5 15 16,6 6-2-16,0 2-1 15,0-8-6-15,3 2-4 16,-4-2-3-16,4 0-3 0,-3-2 1 16,-3 2 1-16,0-11 1 15,0 8 1 1,-3-18-2-16,-6 16-2 16,-3-6-2-16,-3 3-1 15,-6 0-3-15,0 6 1 16,-6 4 1-16,-5 6-1 15,2 0 4-15,3 3 2 16,3 2 0-16,3 0-1 16,6 1 3-16,3 1 0 15,0-4 1-15,12 8 0 16,6-6 0-16,3 0 0 0,0 0-2 16,0-5-2-16,-1 3 1 15,1-11 1-15,3-3-25 16,-3 0-10-16,3-7-38 15,3-3-33 1,-1-3 42-16</inkml:trace>
  <inkml:trace contextRef="#ctx0" brushRef="#br0" timeOffset="17857.2389">21719 1963 160 0,'-6'-5'60'0,"6"10"-32"0,0-2-26 0,0 2 12 15,0 6 8 1,0 15 6-16,3 1-1 16,0 4-2-16,0 1-13 0,0 10-5 0,0 3-1 15,0-5-5-15,0-3-3 16,3-2 3-16,-3-4 1 16,0-9-9-16,0-1-5 15,0-5-47-15,-3-3-19 16,0-5-9-1</inkml:trace>
  <inkml:trace contextRef="#ctx0" brushRef="#br0" timeOffset="18057.2078">21588 2207 220 0,'3'-11'85'0,"0"8"-46"0,9 1-30 15,-3 2 19-15,9-6-8 16,-1 1-1 0,4 3-11-16,3-1-5 0,0 0-2 15,0 3-15-15,-1 0-5 0,-2 0-43 16,-6 0-18-16,-3 3-11 16</inkml:trace>
  <inkml:trace contextRef="#ctx0" brushRef="#br0" timeOffset="18419.5254">21838 2238 152 0,'0'19'57'0,"6"-14"-30"0,6 16-29 0,0-15 11 15,6-1 7-15,-4 3 5 16,4-8-7-16,-3 3-3 16,3-3-6-16,-3 0-4 0,0-3 2 15,-3-2 0-15,-3-3 3 16,-3-8-1-1,-3 0-3-15,-6 3-1 16,-3-1-5-16,-3 4-2 16,-9-1 0-16,-6 6 2 15,-3 5-1-15,3 0 1 16,4 13 3-16,-1 0 0 0,6 1 5 16,3 2 2-16,3-1 4 15,6 1 4-15,6 3-6 16,6-1 0-16,6 1-4 15,9-3-3-15,-1-3-3 16,-2-2 1-16,0-4-15 16,3-1-6-16,-3-6-29 15,-3-8-52 1,-3 3 13-16</inkml:trace>
  <inkml:trace contextRef="#ctx0" brushRef="#br0" timeOffset="18746.8204">22067 2270 120 0,'3'0'46'0,"0"3"-24"0,0 13-8 0,0-8 15 16,6 2-1-1,0 3 1-15,-3 1-10 0,0-1-4 16,0-3-8-16,-3 1-1 0,0-6 1 16,0 3 3-16,-3-8 4 15,0 0-4-15,0 0 2 16,0-8-3-16,0 3 2 15,0-8-8-15,-6 2-2 16,6-5-3-16,0 3-2 16,3-5 7-1,6 4-2 1,0 1 0-16,-1 0 0 16,1 0-1-16,3 2 0 15,-3 3 0-15,0 0 0 0,3 0-29 16,-3 3-10-1,0 0-52-15,0 2-36 16,0 3 53-16</inkml:trace>
  <inkml:trace contextRef="#ctx0" brushRef="#br0" timeOffset="19092.0488">22448 2175 84 0,'0'-3'33'0,"3"3"-18"0,0 0-2 0,0 0 14 16,-3 0 13-16,0 0 10 15,-3 0-11-15,-3 0-5 16,0 0-12-16,-3 6-3 16,-6-4-11-16,-3 3 6 15,4 1 3-15,-1-4-7 0,3 4-3 16,6-1-7-16,0-2-2 15,6 10-2-15,12 0 0 16,3 0 0-16,0 3 3 16,-1 0 0-16,1 0 1 15,-3 0 8-15,-3 2 5 16,-3-4 13-16,-6-1 9 16,-3 0-10-16,-6 0-3 15,-12-2-14-15,1-3-8 16,-4 0-38-16,-3-3-17 0,0-2-82 15</inkml:trace>
  <inkml:trace contextRef="#ctx0" brushRef="#br0" timeOffset="21109.3518">15918 3246 24 0,'-9'6'11'0,"3"-1"-6"0,-3 8 9 0,3-2 9 16,-3 2 2-16,-6 19 2 15,-6 2-9-15,-6 6 0 16,-2 13-2-16,-7 2-1 16,-9 12 6-16,-11 20 1 15,-4 8-3-15,1 0-1 16,-13 6-10-16,1 5 6 0,-7-6 3 15,4-4-1-15,5-9 1 16,10-10-3-16,8 5 1 16,4-14-6-16,2-12-1 0,9-11-4 15,7-8-1 1,5-5-1-16,3-6-2 0,6-5-8 16,3-5-5-16,3-5-22 15,3-1-8-15,0-4-26 16,0-4-37-1,3-4 32-15</inkml:trace>
  <inkml:trace contextRef="#ctx0" brushRef="#br0" timeOffset="21421.7104">14858 4548 104 0,'-18'-2'38'0,"15"4"-20"0,0 6-17 0,-3-3 8 16,-3 6 3-16,0 8 5 16,-3 2-3-16,0 16 0 15,1 5-4-15,-4 0 1 16,0 6-6-16,0-3 4 0,3-3 3 16,3-2-8-16,0-6-2 15,3-4-2-15,6-9 0 16,6-5 0-16,6-6 2 15,6-5 3-15,6-7 4 16,5-6-2-16,7 0-2 16,3-8-11-16,6-5-4 0,5-3-33 15,-2 6-53 1,-4-4 10-16</inkml:trace>
  <inkml:trace contextRef="#ctx0" brushRef="#br0" timeOffset="23044.0776">16730 3098 68 0,'0'0'27'0,"3"0"-14"0,0 3-7 16,0 0 11-16</inkml:trace>
  <inkml:trace contextRef="#ctx0" brushRef="#br0" timeOffset="23370.8386">16748 3125 154 0,'9'21'15'0,"0"3"-3"0,3 5-1 15,0 3-2-15,3 15 0 16,5 1-1-16,4 5 0 16,3 5-2-1,3 3-1-15,0 5-3 0,-1 16 1 16,7-3 2-16,0 6-2 0,-1 0 0 16,1-6 1-16,0 11 2 15,0-13-3-15,-4-1-2 16,7-4 6-16,0-9 3 15,-7-2 1-15,-2-8 3 16,-6-5 2-16,-3-11-1 16,-3-11-1-16,-6-2 1 15,0-5-6-15,-4-6-3 16,1-3-6-16,-3-2 0 0,0 0 2 16,-3-2 1-16,-3-6-8 15,0 2-4-15,0-2-15 16,-3 0-5-16,0 0-36 15,0-2-46 1,3-4 28-16</inkml:trace>
  <inkml:trace contextRef="#ctx0" brushRef="#br0" timeOffset="23792.1407">17528 4445 88 0,'-3'3'33'0,"6"2"-18"0,0 8-20 0,-3-5 4 16,0 5 15-16,3 3 10 15,0 8 1-15,6 2 3 16,0 4-3-16,0 9 2 15,-3 1-4-15,2 0 0 16,1-6-12-16,-3-5-2 0,0-2 1 16,0-6-2-16,-3-3 3 15,0-4-2-15,-3-4 2 16,0-2 5-16,-6-3 2 16,-6-5-7-16,-6-5-4 15,-5-6 0-15,-4-2 0 16,-6 0 5-16,-6-6 3 0,4 4-8 15,5-4-2-15,3 3-3 16,3 6-2-16,6-1-28 16,4 3-14-16,5 0-55 15,6 0-54 1,0-2 48-16</inkml:trace>
  <inkml:trace contextRef="#ctx0" brushRef="#br0" timeOffset="37124.352">3175 11284 56 0,'0'0'22'0,"0"0"-12"0,0 0 10 15,0 0 16-15,0 0-15 16,6 0-4-16,0 3-6 15,0 0-2-15,0-1 1 16,0-2 4-16,0 3-4 16,5 0 0-16,4-1-6 0,0 1-1 15,0 0 3-15,0-1-1 0,3 1 2 16,0-3 0-16,0 0 3 16,2 0-3-16,4 0-2 15,0 0 0-15,0-3 1 16,0 1-1-16,2-1 2 15,1 0 0-15,3 1 3 16,-3-1-5-16,0 0-1 16,-1 1-2-16,10 2 1 15,-9 0 0-15,6-3 3 16,-1 0-3-16,4 1 0 16,0-1 1-16,-3-2 0 15,2 0-5-15,1 2 1 16,0 0 2-16,-1 1 1 15,1-1 1-15,3 0 2 0,-3 3-5 16,-1 0-1-16,1 0 0 16,-3-2 2-16,2 2-1 15,1 0 2-15,-3-3-2 16,-3 0-1-16,2 1 1 16,1-1-1-16,0 1 0 15,0-1 0-15,-1 3 0 16,4 0 2-16,0 0-1 15,0 0 2-15,2 0 0 16,-2 0 1-16,0 0-5 0,-1 0 1 16,1-3-5-1,0 1-1-15,3 2 9 0,-4 0 5 16,4 0-1-16,0-3-2 16,-4 3-2-16,1 0 0 15,0 0-2-15,0 0-1 16,-1 0 1-16,1 0-1 15,0 0 0-15,-1-3 2 16,4 3-1-16,0 0-1 16,2 0-2-16,4 0 1 15,0 0 1-15,-4 0 2 16,-2 0-1-16,0 0 2 16,0 0-4-16,-4 0 0 15,4 0 1-15,0 0 2 0,2 0-3 16,-2 3 0-16,3-3 3 15,-1 0 1-15,-2 3-6 16,3-3 0-16,-7 0 3 16,7 0 2-16,6 0-3 15,-1 0-1-15,1 0 3 16,3 0 3-16,-7 0-3 16,7 0-1-16,-7 0-2 15,1 2 0-15,-3-2 2 16,-1 0 0-16,1 0 2 15,-3 0 1-15,0-2-1 16,-1-1-2-16,4 3 1 16,-3 0-1-16,5 0 0 15,1 0 0-15,-3 3 0 0,-4-1 2 16,1-2-3-16,6 3 0 16,-10-3 1-16,1 0 0 15,3 0 0-15,-1 0 0 16,1 0 0-16,0 0 2 15,3 0-3-15,-4 0 0 16,4 0 1-16,-3 0 0 16,2-3 2-16,-2 1 1 15,-3-1-4-15,-1 0 1 16,1 1 0-16,0-1 2 16,0 3-3-16,-4 0 0 15,4 0 1-15,0 0 0 16,2 3 2-16,-8-1 1 0,-3 1-8 15,-3 0-4-15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3:34.6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5-02T00:07:51.789"/>
    </inkml:context>
  </inkml:definitions>
  <inkml:trace contextRef="#ctx0" brushRef="#br0">11985 8615 116 0,'-2'0'44'0,"2"0"-24"0,2 0-2 0,-2 0 20 0,0 0-6 16,0 0-1-16,0 0-6 15,0 0-4-15,3 2-11 16,0 1 2-16,3-3 4 0,0 0-2 16,0 0 0-16,0 0-4 15,3 3 1-15,0-3-4 16,0 2 1-16,6-2-3 16,0 0 0-16,0 3 1 15,0 0 1-15,-1 2-1 16,4-2-1-16,0-1 1 15,3-2 3-15,3 3 0 16,0-3 0-16,2 0-3 16,7 0 1-16,-3 0-2 15,0 0 0-15,-4 0-1 0,1 0 2 16,0 0-3-16,3 0 0 16,0 0-1-16,-1 0-2 15,-2-3 5-15,-3 1 1 16,3 2-2-16,0-3-3 15,-1-2 0-15,1 5 1 16,0-3-1-16,6 0 2 16,-1 3-2-16,-2-2 2 15,0 2-2-15,0-3 2 16,5 0 0-16,1 1 1 0,-3-1-5 16,0 1 1-1,-1-1 2-15,4 0 1 0,0 1-4 16,0-1 1-16,2 0 0 15,-2 1 2-15,0-1 1 16,-1 3 1-16,1-3-2 16,6 1-2-16,-7-1 3 15,4 0 0-15,3 1 1 16,0-1 0-16,2 3 0 16,7-2 0-16,-4 2 0 15,4 0 0-15,0 0-5 16,-1-3 1-16,1 3 2 15,2-3 1-15,1 3-4 16,3 0 1-16,-4 0 2 0,4 0 1 16,-7 0 1-1,1 0 2-15,-1 0-1 0,-2-2 0 16,0 2-6-16,-1 0-1 16,1 0 3-16,-3-3 1 15,-4 3 0-15,1 0-2 16,-3 0 1-16,-4 0-1 15,1 0 0-15,0 0 2 16,0 0-1-16,2-3 2 16,1 1 0-16,3-1 1 15,-4 3-2-15,4-3-2 16,-3 3 1-16,-1 0-1 16,1 0 0-16,3 0 0 15,-4 0 0-15,-2 0 2 0,3-2-1 16,8-1-1-16,-2 0-2 15,0 3 1-15,-4 0 1 16,1-2 2-16,-3 2-1 16,-4 0 2-16,1 0-4 15,-3 0 0-15,3 0 1 16,2 0 0-16,-5 2 2 16,0-2 1-16,0 0-1 15,-1 0-2-15,4 0 1 16,-3 0-1-16,3 0-3 15,2 0 0-15,-2 3 2 16,0 0 0-16,-4-3 1 16,4 2 2-16,-3 1-1 0,0-3 2 15,-1 0-2-15,1 0-1 16,3 0 1-16,0 0-1 16,-4 0 0-1,7 0 0-15,-3 0 0 0,5 0 2 16,-5 3-3-16,0-3 0 15,-1 0 1-15,1 2 2 16,-3-2-3-16,3 0 0 16,-1 0 1-16,1 0 2 15,0 0-6-15,3 0 1 16,-1 0 3-16,1 3 2 16,0 0 0-16,-1-3-2 15,1 0 1-15,0 0-1 0,-4 0 2 16,1 0 1-16,3 0-4 15,0 0-1-15,2 0 1 16,-2 0 2-16,3 0 0 16,-4 0-1-16,-2 0 1 15,0 0-1-15,-4 0 0 16,1 0 0-16,0 0 0 16,0 0 0-16,2 2-3 15,1-2 2-15,0 3 1 16,0 0 0-16,-1-1 0 15,4 1 2-15,-3 2-1 16,-1-2-1-16,1-1 1 16,0 1-1-16,0-3 0 15,-4 0 0-15,4 0 0 16,0 0 0-16,-1 0 0 0,1 3 2 16,0-1-1-16,3-2-1 15,-4 0-2-15,1 3 1 16,3-3 1-16,2 0 2 15,1 0-3-15,-3 0 0 16,-1 0 3-16,4 0 1 16,0 0-4-16,-1 0-1 15,4 0 3-15,-3 0 1 16,-1 0-3-16,-2 0-1 16,0 0 1-16,-3-3 2 15,-1 1 2-15,-2-1 1 16,0 3-5-16,0-3-1 0,-1 1 1 15,1 2 0-15,0 0 1 16,-1 0 0-16,4 0 0 16,-3 0 2-16,0 0-3 15,-1 0 0-15,-2 0 1 16,3 0 0-16,0 0 0 16,-4 0 0-16,-2 0 0 15,3 0 0-15,0 0-3 16,0 0 2-16,-1 0 1 15,-2 2 0-15,3-2 0 16,6 3 2-16,-7-3-1 16,1 0-1-16,0 3 1 15,0-3-1-15,8 0 0 0,-5 0 0 16,0 0 2-16,0 0 1 16,2 0-6-1,1 0 0-15,-3 0 1 0,2 0 1 16,4 2 1-16,0-2 2 15,-3 3-1-15,-1-3 2 16,4 0-4-16,0 0 0 16,-4 0 1-16,1 0 0 15,3 0 0-15,-1 0 2 16,4 0-1-16,-3 0-1 16,-3 0 1-16,2 0-1 15,-2 0-3-15,3 0 2 16,2 0 1-16,-2 0 0 15,0-3 2-15,-1 1 1 0,4-1-4 16,0 3 1-16,-4 0 0 16,7 0 2-16,0 0-3 15,-7 0 0-15,1-3-1 16,3 1 0-16,0-1 2 16,-1 0 2-16,1 1-3 15,0 2 0-15,2 0 3 16,1 0 1-16,-1 0-1 15,1 0-2-15,-3 0-2 16,2-3 1-16,1 3 1 16,-6-2 2-16,2-1-3 15,4 3 0-15,0 0 1 16,-1 0 2-16,4 0-3 0,-3 0-2 16,-1 0 4-16,4 0 1 15,-3-3-3-15,-4 3 1 16,1 0 0-16,3-2 2 15,-1-1-3-15,-2 3 0 16,0 0 1-16,2 0 0 16,-2 0-3-16,0 0 2 15,-7 0 3-15,10 0 1 16,-6 0-4-16,-4 0-1 16,-2 0 3-16,6 0 1 0,-3 0-3 15,-1 0 1 1,-2 0 0-16,6 0 2 15,-7 0-1-15,-2 0-1 0,0 0 1 16,0 0-1-16,-1 0 0 16,7 3 0-16,-3-3-3 15,0 0 2-15,2-3 1 16,1 0 2-16,0 3-1 16,-3 0-1-16,-1 0 1 15,1-2 1-15,0 2-1 16,-6 0 2-16,2 0-4 15,-8 0-2-15,6 0 4 16,-6-3 1-16,-3 3-3 16,11 3 3-1,-5-3 1-15,0 0-4 16,-6 0 1-16,3 0 0 16,0 0 2-16,-7 0-1 0,1 2 2 15,0-2-2 1,0 0-1-16,-3 0 1 0,-3 3-1 15,6-3 0-15,-9 0 2 16,3 0-3-16,3 0 0 16,-6 0 1-16,-3 0 2 15,6 0-1-15,-4 0-1 16,1 0-2-16,-6 0 1 16,0 0-15-16,0 0-6 15,6 0-27-15,-3 0-9 16,6 3-9-16,3-1-3 15,9 4-13-15,6-1-5 0,6-3-10 32</inkml:trace>
  <inkml:trace contextRef="#ctx1" brushRef="#br0">23606 17529 0,'0'0'16,"0"0"-1</inkml:trace>
  <inkml:trace contextRef="#ctx0" brushRef="#br0" timeOffset="12339.3202">3169 12004 72 0,'-9'3'30'0,"6"-3"-16"0,-3 2-8 0,6-2 9 16,0 0 3-16,0 0 1 15,0 0 1-15,0 0 2 16,0 0-6-16,0 0 1 16,6 3-10-16,3-3-2 15,3 3-3-15,3-1 1 0,6 1 0 16,2 0 3-16,1-1 1 15,3 1-1-15,3 0-1 0,0-3 1 16,2 5 1 0,-2-2-1-16,3-1-1 0,0-2-3 15,2 3 1-15,4-3-2 16,-3 0 2-16,5 2 0 16,-2 1 1-16,0-6 0 15,5 3 0-15,-2-5 2 16,0 3 3-16,2 2-6 15,-2 0-2-15,3-6 3 16,-4 4 2-16,1 2-2 16,0 0-3-16,-1 0 2 15,-2-3 0-15,3 0 1 16,-1 1 0-16,1-1-2 16,0 0 1-16,2 1-2 15,1-1-1-15,0 3 1 16,-1 0 1-16,1 0-1 0,0 0-1 15,-1 0 1-15,1 0 1 16,0 0-3-16,-1 0 0 16,4 0 1-16,2 0 0 15,-2 0 11-15,3 0 7 16,-1 0-14-16,-2 0-3 16,2 0-2-16,-2 0 2 15,0-3 2-15,2 3 1 16,1 0-2-16,0 0-2 0,-1 0 1 15,1 0-1-15,-4 3-3 16,1-3 2-16,0 0-1 16,-1 0 0-16,4 0 4 15,2 0 1-15,1 3-4 16,3-1-1-16,-1 1 3 16,4-3 1-16,-4 0 0 15,4 0 1-15,-1 0-4 16,1 0 0-16,-1 3 1 15,-2-3 2-15,-4 0-3 16,4 0 0-16,-3 0 1 16,-1 0 2-16,4-3-3 15,-1 3 0-15,1 0-1 16,-7 3 0-16,1-3 4 16,0 2 1-16,-1-2-1 0,-2 0-2 15,-1 0 1-15,-2 0-1 16,0 0-3-16,-1 6 2 15,-2-1 1-15,0 0 2 16,-1-5-3-16,1 3 0 16,0-1 1-16,2 1 2 15,7-3-1-15,-3 0-1 16,2 0 1-16,-2 0-1 16,0 0 0-16,-1 3 0 15,4-3 0-15,-1 0 0 16,-2 0-3-16,0 0 2 15,-4 0 1-15,1 0 2 16,3 0-1-16,-1 0 2 0,1 0-4 16,-1 2 0-16,-2-2 3 15,0 3 1-15,-7-3-4 16,10 0-1-16,-3 0 1 16,-4 0 2-16,1 0 0 15,0 0-1-15,2 0 1 16,-5 0 1-16,0 0-3 15,-4 0 0-15,1 0 1 16,-3 0 2-16,0 0-1 16,2 0-1-16,-2 0 1 15,0 5-1-15,-3-7-3 16,2 4 2-16,1-4 1 16,0 2 2-16,0 0-1 0,-1 0 2 15,4 0-2-15,0 0-1 16,-3 0-2-16,-1 0-1 15,1 0-1-15,6 0 3 16,-4-3 2-16,4 3 2 16,-3-3-1-16,0 1-2 15,-1-1 1-15,1-5 1 16,6 6-1-16,-4-1-1 16,-2 0 1-16,-3 1-1 15,0-1 0-15,-1 0 0 16,-2-2 0-16,0 0 0 15,0-1 0-15,-1 4 0 0,-2-1 0 16,3 3 0-16,-3-2 0 16,-1 2 0-16,1-3-3 15,-3 3 2-15,0 0 1 16,3 0 2-16,-4 0-10 16,-5 0-4-16,0-3-65 15,-3-5-26-15,-3-5 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1:49:38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8726 15909 108 0,'-3'0'44'0,"3"0"-24"0,0 0-19 0,0 0 11 16,0 0-2-16,0 0 2 15,3 0 2-15,3 0 4 16,0 0-4-16,3 6 0 16,3-6-8-16,0 0-4 0,3 0 1 15,0 0-2-15,2 0 2 16,4 0 0-16,3 0 3 16,0 0-3-16,3 0 0 15,-1 0-1-15,4 0 1 16,3 0-4-16,0 0 0 0,-1 0 5 15,1-6 2 1,0 6 0-16,0-2 1 0,2-1-4 16,4 0 0-16,3-4-1 15,-4 7 1-15,1 0-4 16,3 2 0-16,-3 1 3 16,-4-1 3-16,1 1 0 15,0 0 2-15,-4-1-4 16,-2 4-2-16,0-4 0 15,0 1 1-15,-1-3 3 16,1 3 4-16,-6-3 5 16,0 0 1-16,-3 0-6 15,-3-3-3-15,-4 0-1 16,-2 1-1-16,-3-4-18 16,0 6-5-16</inkml:trace>
  <inkml:trace contextRef="#ctx0" brushRef="#br0" timeOffset="665.8946">10664 15907 116 0,'-3'0'46'0,"0"0"-24"0,0-3-4 0,3 3 18 15,0 0-7-15,0 0 0 16,0 0-10-16,0-3-1 16,0 1-11-16,0-1-4 0,0 3-2 15,0 0-1-15,6 0 2 16,3 0 1-16,6 0 1 15,3 0-2-15,2 0 1 0,7-5-2 16,3 2 2-16,6 6-2 16,5 0-1-1,4-1 1-15,6 1-1 0,-1-1 0 16,1-2 2-16,-1 0 1 16,-5 0 3-16,-6 0-1 15,-6-5 0-15,-7 0-6 16,-8 0-1-16,-6-1-103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4:33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11057 15433 52 0,'0'-2'22'0,"-3"2"-12"0,3 2-3 16,0-2 7-16,0 0 1 16,0 0 4-16,0 0-5 15,3 0 2-15,-3 0-5 16,6 8 1-16,0-5-5 16,0-3-2-16,3 0 0 15,0 0 1-15,-1-3-3 16,1 3 0-16,3-8-1 15,3 6 1-15,0-4 0 0,3 1-1 16,0-3 1-16,0 0 0 16,-1 0 1-16,4 3 0 0,0 0 0 15,3-3 0-15,0 0 0 16,6-3-2-16,2 0 1 16,1-2 2-16,-3 5 2 15,0-2-3-15,-1-3-3 16,4-1 0-16,0 1-1 15,0 0 2-15,-4 2 1 16,4-5-4-16,-3-2-1 16,6-1 3-16,-4 1 1 15,1 2 2-15,6 0 2 16,-4-2-3-16,-2 2-2 0,0-3 2 16,0 1 0-16,-1-9-1 15,4 1 1 1,-3 2-2-16,0 0-1 0,-4 0 1 15,4 0 1-15,-3-2-1 16,0 2 2-16,2 0 2 16,4-2 2-16,-3-3-3 15,-3 0-3-15,-1 5 0 16,-2-3-1-16,-3 1-3 16,6 2 0-16,0 0 4 15,-1-10 3-15,-5 0 1 16,-3 2 2-16,0 0-2 15,0 0 0-15,-1 1-3 16,-2 1-2-16,0 1 3 16,0-2 2-16,0-1-2 0,-3 0-2 15,0 0 0-15,0 3-1 16,2-5 0-16,-2-3 0 16,3 0 0-1,-3 2 2-15,0 1-3 0,-3 2 0 16,0 3 1-16,0-3 2 15,-3-2 1-15,-1 2 1 16,1 0-2-16,0 1-2 16,0 2-2-16,0 0-1 15,0-6 2-15,-3-2 2 16,0-3 0-16,0 3-1 0,0 0 1 16,0-2-1-16,3-1 0 15,-3 0 2-15,6 1-1 16,0-1-1-16,2-5 1 15,-2-3-1-15,0 3 0 16,0-2 2-16,0-6-3 16,0 5 0-16,-3-5 1 15,0 3 0-15,0 5 0 16,0 3 0-16,0-6 0 16,0-2 2-16,0 2 1 15,-1-2 1-15,1 2-2 16,3 1 1-16,-3-4-4 15,0 4 0-15,0-1 1 16,0-10 2-16,0 8-3 16,0-1 0-16,-3-2 1 15,0 6 2-15,6-6 1 0,-3 3 1 16,0-1-2-16,2 1-2 16,1-8-2-16,0 0 1 15,3 2 1-15,-3 0 0 16,0-2 0-16,-3 5 0 15,0 0 0-15,0-5 2 16,0 0-1-16,0 2 2 16,0 1-4-16,-1-3-2 15,-2 2 2-15,3 3 2 16,-3 0 0-16,3 3 2 16,-3-8 0-16,6 0 1 0,0-1-5 15,6 6 1 1,0-10 0-16,-3 5 0 0,-4 5 2 15,1-3 3-15,3-2-11 16,-3 0-3-16,0 2 8 16,0 3 7-16,0-10-4 15,0 7-1-15,-3 6-1 16,0 2 0-16,-3-7 0 16,0 2 2-16,0 3 1 15,-1 2 1-15,1 3-2 16,0-8-2-16,0 8 1 15,0 0 1-15,-3 3-3 16,0-14 0-16,0 6 3 16,0 0 1-16,-3 2-1 0,3 3-2 15,-3 3 5 1,3-6 1-16,-3 9-2 16,0-1-1-16,0 0 1 15,0-2 0-15,3-6-5 0,-3 3 1 16,0 0 2-16,0 3 1 15,-3-3-4-15,0 3 1 16,0-1 0-16,0 4 0 16,-3 2 0-16,0-6 2 15,0-2-1-15,0 3 2 16,-3 0-4-16,1 2 0 16,-4 3 1-16,0 0 0 15,0-6 0-15,0 4 0 0,0 4 0 16,0 1 2-16,-9 2-1 15,6-7 2-15,-8-1-2 16,2 5-1-16,0 1-2 16,3 0 1-16,-3-1 1 15,3 4 0-15,-2-7-3 16,2 9 2-16,-6-2 3 16,-3 2 3-16,-3-1-4 15,1 4-1-15,-1-1 0 16,0 4 2-16,0-14-3 15,3 5 0-15,-2 5 1 16,-4 4 0-16,3-1 0 16,-3 0 2-16,7 0-1 15,-4 3-1-15,-3 0 1 16,-6 0-1-16,4 5-3 0,-1 0 2 16,0-3 1-16,1-4 2 15,2 4-1-15,-3 3 2 16,-6 0-4-16,7 3 0 15,-1 3 1-15,3-1 0 16,-2-2 0-16,-4 5 0 16,0-3-3-16,3 3 2 15,1 0 1-15,-1 0 2 16,0 0-3-16,4 3 0 16,-10-5 1-16,3 2 0 15,0 0 0-15,4-6 2 0,2 4-1 16,-9 2-1-1,7-5 1-15,-1 2-1 0,3 1-3 16,0 2 2-16,1 0 1 16,-1 0 0-16,3 0 0 15,0 0 0-15,-5 3 0 16,5-3 0-16,0 0 0 16,0 0 2-16,4 0-3 15,-1-3 0-15,-9 3 1 16,6 0 0-16,1-2 0 15,2 2 0-15,0-5 0 16,3 5 0-16,0 0 0 16,1 0 0-16,-1-5 0 15,3-1 0-15,-3 4-3 0,-6-6 0 16,4 0 4-16,5 3 1 16,-3 0 0-16,3-1-2 15,3 1-2-15,0 0 1 16,0 0-1-16,4-1 0 15,-7 1 2-15,3 0 0 16,0-6 0-16,0-4 0 16,3 1-3-16,3 4 2 15,0-1-1-15,4 1 0 16,-1-3 2-16,0 2 0 16,0-2 0-16,-3 2 0 15,6 4-3-15,0-1 2 0,0 0 1 16,-3 3 0-16,3-3 0 15,0 3 0 1,0-6 0-16,0 3 0 0,0 0 0 16,-3 6 0-16,3-1-3 15,0 3 0-15,0 0 2 16,1 3 0-16,-1 0 1 16,0-1 0-16,3 4-5 15,-3 2 1-15,3 0-3 16,-3 10 0-1,0 14 1-15,0-3 2 16,3 3 2-16,-6 0 1 16,6 0 3-16,-3-3-3 15,0 0 0-15,9-5 1 16,0-3 0-16,0-2-3 16,0-3 0-16,0 0-1 0,0-3 3 15,-3-5 0-15,0 0 1 16,6 0 0-16,-6 0 2 15,6-3-1-15,-3-2-1 16,3-3 1-16,-3-5-1 16,3 0-3-16,-3-3 2 15,3-3 1-15,-3-2 0 16,0-3 0-16,0 0 2 16,0 1 1-16,0 1 1 15,2 4-2-15,-2 2-2 16,3 0-4-16,0 6 0 15,0-1 0-15,0 3-1 0,0 3 4 16,3 2 0-16,3 0-2 16,3 6 0-16,0 2-1 15,6 1 0-15,5 4 0 16,-2 3 3-16,0 1 0 16,3 2 1-16,-3-1 0 15,-1 4 2-15,7-3-12 16,3-3-3-16,-3-5-40 15,-3 0-18-15,-1-11-10 16</inkml:trace>
  <inkml:trace contextRef="#ctx0" brushRef="#br0" timeOffset="2540.6843">8866 15417 48 0,'-3'16'19'0,"3"-32"-10"0,0 8-9 0,0 8 7 15,0 0 2-15,0 0 2 16,3 6 8-16,-3-6 2 16,0-3-2-16,0 0 1 15,0 3-9-15,0-2-2 16,0 2-1-16,0-3 0 16</inkml:trace>
  <inkml:trace contextRef="#ctx0" brushRef="#br0" timeOffset="6172.7278">8866 15396 230 0,'0'-5'8'0,"0"0"0"0,0-1 0 16,0 4 0-16,0-4-2 15,0 4-1-15,0-1-3 16,0-2 1-16,-3-1 2 16,3 1 2-16,-3 0-1 15,3 0 1-15,-3-1-2 16,0 1 2-16,0 0-2 16,0-3 0-16,0 0-1 15,0 0 0-15,0 0-2 16,-3 0 1-16,0-3 2 15,0 1 2-15,0-3-3 16,1-1-3-16,-4 4 0 16,0-6-1-16,0 0 0 0,-6-2 0 15,3 2 0-15,-6-3 2 16,3 3 1-16,0 0 3 16,3 0-3-16,0 1 0 15,1-9 1-15,-1 5 0 16,0-5-5-16,0 3-1 15,3 3 3-15,0 2 1 16,0 0 0-16,0 0-2 16,0 0 1-16,0 0 1 15,-3 3-1-15,6 0-1 16,-3 0 1-16,4-1-1 0,-1 1 2 16,0 3 1-16,0-6-1 15,0 0-2-15,-3-5 7 16,0 0-2-1,0 5 0-15,-3-3-5 16,0 1 0 0,3 2 0-16,0 3 0 15,3-3 2-15,-3 2 1 16,3-1 3-16,0-7-5 16,1 4-1-16,-1-3 2 15,0 0 1-15,0 2-1 16,0 1 1-16,0-1-2 15,3 3-1-15,-3 0 1 16,3 0-1-16,0 1 0 0,0-1 0 16,0 0 2-16,0 0 1 15,0 0-1-15,0-3-2 16,0 1 1-16,0-1-1 16,0 1 0-16,0-1 2 15,3 4-1-15,-3-4 2 16,0 3-2-16,0 0 2 15,3 0-4-15,-3-5-2 16,0 3 4-16,3-3 1 16,0 2-3-16,0 0-1 15,0 1 3-15,-3-1 3 16,3 1-1-16,0-3-2 16,0 0 0-16,-3 2-1 0,0 1 0 15,0-4 0-15,0-1-3 16,0 1 2-16,3 1 1 15,-3 0 2-15,3 3-1 16,-3-1 2-16,0 1-2 16,0-4-1-16,3-1 1 15,-3 1-1-15,3-4-3 16,-5-3 0-16,-1 2 4 16,0 1 1-16,0 2 0 15,0 0-2-15,3 0 1 16,-6 3-1-16,0-3 0 15,3-5 0-15,0 3 0 16,0 2 0-16,0 0 0 16,0 0 0-16,0 1 0 0,0 1 0 15,0-4 0-15,0-3 0 16,0 5-3-16,3-2 2 16,-3 4 1-16,3 1 0 15,0 0 0-15,0 0 0 16,0 2 0-16,1 1 0 15,2-1-3-15,0 4 2 16,0-1 1-16,0-5 0 16,-3-3 0-16,3 3 0 15,0-1 0-15,0 4 2 16,0-1-1-16,0 3-1 16,0 1-2-16,0-4 1 15,0-5 1-15,0-5 2 16,0 3-1-16,-3-1-1 0,0 3 1 15,3 3-1-15,-3 0-3 16,0-3 2-16,0 3 1 16,3 0 2-16,0 2-1 15,-3-4-1-15,0-7 1 16,0 4-1-16,0 2-3 16,0 0 0-16,0 3 2 15,0 0 2-15,0 0 0 16,0-6 2-16,0-2-4 15,0 3 0-15,0-9 1 16,0 6 2-16,0 3-3 16,0 2 0-16,0 3 1 15,0 0 0-15,0 0 0 0,3-3 2 16,0-5-1-16,-3 2-1 16,0 1-2-16,3 2 1 15,-3 3 1-15,0 0 0 16,0 2 0-16,3-10 0 15,-3 5 0-15,0-5 0 16,3 3 0-16,-3-1 0 16,0 6 0-16,0 0 2 15,0 2-1-15,3 1-1 16,-3-1-2-16,3 1 1 16,-3-6 1-16,3 3 0 15,-3-8 0 1,0 5 0-16,0 3 2 15,-2 2-1-15,-1 1-1 16,6 2-2-16,-3 0 1 0,0 0 1 16,0-2 0-16,6-6-3 15,-6-5 0-15,0 2 4 16,0 3 1-16,3-2 0 16,-3 5 1-16,3 0-4 15,-9-1 0-15,9 4-1 16,-9-1 0-16,6-10 0 15,0 3 0-15,3 5 4 16,-3-3 1-16,9 3-4 16,-9-1 1-16,0 1 0 0,0-3 0 15,3 3 0-15,0-5 2 16,0-3-1-16,-3 2-1 16,3 1 1-16,-3-1-1 15,9 1-3-15,-9-1 0 16,9 4 4-16,-9-1 1 15,12-11 0-15,-3 4-2 16,3 2-2-16,-6 2-1 16,6 1 2-16,-3 2 0 15,0 0 1-15,-3-8 0 16,0-5 0-16,-1 5 0 16,1 3 0-16,0-2 2 15,0 2-1-15,0 2-1 16,0-7-2-16,0-3 1 0,0 2 1 15,0 3 2-15,0 3-1 16,0 0-1-16,0 0-2 16,0-11 1-16,0 6 1 15,0 2 0-15,0 1 0 16,0-4 0-16,3 6 0 16,-3 0 2-16,3 0-1 15,0-6-1-15,0 4 1 16,0-1-1-16,-3 3-3 15,0 0 2-15,0-6 1 16,0-4 0-16,0 4 0 16,0 1 0-16,3 2 2 15,-3 0 1-15,3 1-4 16,0 4 1-16,-3-5 0 16,-1 1 0-16,1 2-3 0,0-1 2 15,-3 7 1-15,3-4 0 16,-3 3 2-16,3-10 1 15,-3-3-1-15,3 5-2 16,-3 3-2-16,0 0-1 16,0 3 2-16,0-4 0 15,0 7 1-15,0 1 0 16,0 4 2-16,0-16 1 16,0 2-1-1,0 5-4-15,0 4 1 16,0-1 1-16,0 3 2 15,0-1-1-15,0-4-1 0,-3-3-2 16,3 2-1-16,-3 4 4 16,3 1 1-16,-3 1 0 15,3 0-2-15,-3 0-2 16,3-3 1-16,0 6-1 16,0-1-2-16,0-5 3 15,0 6 2-15,0-11 0 16,-3 2 2-1,1 6 0-15,-1 2-4 16,3 1 1-16,-3-3-2 16,3 2 0-16,-3-5 2 15,0 3 0-15,0-8 0 16,0 3-3 0,3 2 2-16,-3 3 1 15,3 0 0-15,-3-1 0 16,0 1 2-16,0 0-1 0,0 3-1 15,0 2 1-15,0-3-1 16,0 1 0-16,0-4 0 16,0 1 0-16,0 3 0 15,-3-1-3-15,0 3 2 16,3-2 1-16,-3 2 2 16,0 0-3-16,0 0-2 15,3-8 4-15,-3-5 1 16,3 5-3-16,-3 3 1 0,3 0 0 15,-3 3 0-15,3-1 0 16,-6 1 2-16,4-1-3 16,-10 1-2-16,12-1-1 15,-12 3 3-15,6-5 0 16,0-3 1-16,0 0 0 16,-3 3 0-16,3 0 0 15,-6 0 0-15,6 0-3 16,-6 0 2-16,7-1 1 15,-4-1 0-15,3-4-3 16,-3 3 2-16,3 0-1 16,-15 1-2-16,3-1 0 15,3 3 3-15,0 0-2 16,1 2 1-16,2 0 0 16,0 1-2-16,0-3 5 0,0 2 3 15,0-5-3-15,3 3-1 16,0 0 0-16,-2 3 2 15,2-1-6-15,0 1 1 16,0-1 1-16,-3 1 1 16,-6-6 1-16,3 3 0 15,3-3 0-15,-3 3 0 16,7 2 0-16,-1 1 2 16,0 2-1-16,-3 0 2 15,3 0-4-15,3 0 0 16,-3 0-1-16,3 0 0 15,-3 0 0-15,3 1 0 0,3 1 4 16,-3-2 3 0,1 3-2-16,2-5-6 15,-9 4-1-15,6 1 4 16,-6 3 4-16,12 2-3 16,-6 2-3-16,9 1 1 15,0 5 0-15,0 0-4 16,9 3 1-16,0 5 0 15,-12 0 2-15,12 5 1 16,-3 3 1-16,3 2 0 16,-9 3 0-16,6 3 0 15,-6 3 0-15,9-6-3 16,-6-3 2-16,3-2 3 0,-4-3 1 16,4 1-4-16,-6-9 1 15,3 0 2 1,-3-2 1-16,0-3-1 0,0 0 1 15,0 0-2-15,-3 0 2 16,3-3-2-16,-3-2-1 16,3-6-2-16,0-2 1 15,0 0 3-15,-5-3 1 16,2-2 1-16,0-1 0 16,0-5-7-16,-9 3 0 15,9-3 3-15,-6 3 4 16,0 0-6-16,6 2-3 15,0 4 3-15,0-1 2 16,12 2 1-16,-6 4-1 0,6 2-2 16,-3 0-1-16,9 5-3 15,2 3 1 1,1 3 3-16,3 2 1 16,0 3 3-16,9 0-1 15,-6 0-1-15,-1 0 1 16,-2 0-1-16,0 5 0 15,-3-2 0-15,0-3 0 16,0 0 0-16,-1-3-29 16,4 0-10-16,-6-2-47 15,24-8-31 1,3-9 48-16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4:52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7405 5908 36 0,'0'0'16'0,"0"0"-8"0,-3 0 4 0,3 0 8 0,0 0-2 16,0 0 2-16,0 0-7 16,0 0 0-16,0 0-4 15,0 0 2-15,0 0 0 16,0 0 1-16,0 0-4 15,0 0 0-15,0 0-3 16,0 0 2-16,0 0-4 16,0 0 0-16,0 0 3 0,0 0-1 15,0 0 0-15,0 0-1 16,0 0 0-16,0 0-5 16,0 0 1-16,0 0-2 15,0 0 0-15,0 0-36 16,3 5-47-1</inkml:trace>
  <inkml:trace contextRef="#ctx0" brushRef="#br0" timeOffset="3882.7696">6785 5863 108 0,'3'0'44'0,"-3"0"-24"0,0 0-4 0,0 0 18 16,0 0-9-16,-3 0-3 15,0 0-6-15,0 0 0 16,1 0-9-16,-4 0 5 0,0 0 3 16,0 0-5-16,0 0-3 15,-3 0 0-15,0 0 0 0,0 0-3 16,-6 0-1-1,-3-2-1-15,0 2-2 0,0 0 1 16,-2 0-1-16,-1 0 0 16,0 0 2-16,0 0-1 15,-6 0 2-15,-2 0-2 16,2 0-1-16,0 0 1 16,0 0 1-16,-3 2-1 15,4 1 2-15,-1-1 0 16,0 1 1-16,0-3-5 15,-3 0 1-15,1 0 2 16,-1 0 1-16,3 0-4 0,0 0 1 16,4-3 0-16,-7 3 0 15,0 0 0-15,3 0 2 16,3 0-1-16,-2 0-1 16,2 0-2-16,0 3 1 15,0 0 3-15,0-1 1 16,4 1-4-16,-1 2 1 15,3-2 0-15,-3 0 2 16,-3-1-3-16,3 1 0 16,4 2 1-16,-1 1 2 15,0-4-1-15,0 3-1 16,0 1-2-16,0-1 1 16,0 0 3-16,-2 1 1 15,-4-1-4-15,3 0 1 16,0 3 0-16,3 0 0 0,0 0-3 15,0 0 2-15,4 0 1 16,-1 0 0-16,0 0 0 16,0 5 0-16,0 8-3 15,-3-2 2-15,6 2-1 16,0-3 0-16,0-2 4 16,1 0 3-16,2 0-4 15,0 0-3-15,3 0 1 16,0 2 0-16,0-2-2 15,3 3 2-15,0-3 1 16,3-1 0-16,0 1-3 16,3-2 2-16,3 1-1 15,0-1 0-15,0-1 0 16,3 3 0-16,0-3 2 0,0 0 2 16,2-2-3-16,1-1 0 15,3 1 1-15,3 0 2 16,-3-1-1-16,12 1-1 15,-3-3-2-15,2 0 1 16,1 2 1-16,-3 1 2 16,3 2-1-16,-3 0-1 15,2 0 1-15,1 1-1 16,-3-4 0-16,0-2 2 16,0 0-3-16,-1 0 0 15,1-3 1-15,3 1 0 16,0-1 0-16,-3-2 0 0,11-1 0 15,-2-2 2-15,0 0-1 16,3 0-1-16,-4 0 1 16,-2 0 1-16,6 3-1 15,-4-3 2-15,-2 2-2 16,0 1 2-16,0 0-4 16,-3-1 0-16,-1 1-1 15,-2 0 0-15,0-1 2 16,-3 1 2-16,6 0-3 15,2-3 0-15,1 0 3 16,0-3 1-16,-3 3-1 16,-1-3-2-16,-2 1-2 15,3 2 1-15,0 2 1 0,-3-2 0 16,-1 0 0-16,-2 0 2 16,0 3-1-16,0-3-1 15,0 0 3-15,0 3 0 16,0-3-4-16,-1 2-1 15,-2 1 3-15,3-3 1 16,3 3 0-16,0-1-2 16,-3-2 3-16,-1 0 0 15,4 0 1-15,-3 0 0 16,0 0-5-16,0 0 1 16,-3 0 0-16,2 0 0 15,1 0 0-15,-3 3 2 16,0-6-1-16,-3 3 2 0,0 0-2 15,3 0-1-15,-1-2-2 16,1-1 1-16,0 0 1 16,3 3 0-16,0-2 0 15,-3-1 2-15,2 0-1 16,7-2-1-16,-3 2-2 16,-3 1 1-16,0-1 1 15,0 0 0-15,-1 1 0 16,1-1 2-16,-3 3-1 15,0-2-1-15,6-1 1 16,0 0 1-16,-4 1-1 16,-2-1-1-16,0 0 3 15,-3-10 0-15,0-5 1 16,0 4 0-16,-3 4 0 0,0-1 0 16,0 1-5-16,-1-1 1 15,1 0 2-15,-3 1 1 16,0-3 1-16,0-3 0 15,0 0-2-15,-3-3 1 16,-3 1 0-16,-3 2 3 16,0 0-3-16,0-5 0 15,0 0-1-15,-3 0-2 16,0-1-2-16,0 1 1 16,0 3 1-16,-3-1 2 15,0 1-3-15,-3-1 0 16,0-5 3-16,0-2 1 0,-3 2-4 15,1 3 1 1,-1 2 0-16,-3 4 0 0,-3-1 0 16,-6 0 2-16,3 3-3 15,0-1-2-15,-5 1 2 16,-1 0 2-16,-6 0 0 16,0 2-1-16,1 0 1 15,-1 1-1-15,-3 2 0 16,0 0 0-16,1 0-3 15,-1 3 2-15,-9-3 1 16,1 3 0-16,-1-1 2 16,-11 6 1-16,-4-2-4 15,0 2-1-15,4 0 1 16,-4-3 0-16,7 3-2 0,2 0 0 16,7 0-1-16,8-3 0 15,6 3-8-15,6-2-5 16,6 2-24-16</inkml:trace>
  <inkml:trace contextRef="#ctx0" brushRef="#br0" timeOffset="5340.2038">7158 5530 88 0,'0'-5'33'0,"0"5"-18"0,0-3-2 0,0 3 11 15,0 0-6-15,-3 0 0 16,0 0-5-16,-6 0 2 16,-3 3-6-16,0 4-3 15,-3 1-3-15,0 8 0 0,0 3 2 16,3 2-2-16,0-3-2 16,3 1-5-16,3-3 0 15,3-3 2-15,6 0 1 16,3-2 1-16,3-6 0 15,3-2 2-15,3-3 1 16,-3-3-1-16,0-10 1 16,0-6-2-16,-3 1 2 15,0 2 0-15,-3 3 1 16,-3 0-2-16,0 2-2 16,0 3 5-16,-3 3 4 0,0 2-3 15,0 3 2-15,0 3-5 16,0 13-2-16,3 2 0 15,0 1 1-15,3-1-1 16,-1-2-1-16,4-3 1 16,0 1-1-16,3-4 2 15,0-2 1-15,0-3-17 16,3-5-7-16,0 0-37 16,-3-2-41-1,0-1 26-15</inkml:trace>
  <inkml:trace contextRef="#ctx0" brushRef="#br0" timeOffset="5624.5501">7408 5554 72 0,'0'-8'30'0,"3"5"-16"0,-3-2 3 0,0 2 14 16,0 0 6-16,0 1 2 15,-3-1-15-15,0 1-2 16,-12 4-11-1,3 3-6-15,0 3-4 0,0 0 2 16,3 3-2-16,3 2-1 16,0 6-2-16,6-1 1 15,6-2-1-15,3-3 0 0,3 1 2 16,3-4 0-16,3-2 0 16,0-3 2-16,-1-2-21 15,1-6-9 1,-3-2-30-16,0-8-31 15,3-6 27-15</inkml:trace>
  <inkml:trace contextRef="#ctx0" brushRef="#br0" timeOffset="5850.5775">7518 5408 88 0,'-6'-3'33'0,"6"3"-18"0,0 3-13 0,0-3 6 16,0 5 9-16,0 6 6 15,3 0-3-15,-3 4-2 16,0 7-6-16,3 1 0 16,-3 9-7-16,3 0 1 0,-3-3 1 15,0 0-6-15,0-2 0 16,0-4-1-16,0-4 2 16,0-3-32-1,0-6-58-15,0-2 4 16</inkml:trace>
  <inkml:trace contextRef="#ctx0" brushRef="#br0" timeOffset="6075.6156">7452 5511 96 0,'-12'-5'35'0,"18"5"-18"0,-3 0-11 16,-3 0 9-16,0 0 7 15,6 0 4-15,3-3-6 16,3 1 1-16,6-1-12 16,3 0-5-16,0 1-3 15,2-1-12-15,1-2-3 0,0 2-57 16,0 1-25 0,0-1 49-16</inkml:trace>
  <inkml:trace contextRef="#ctx0" brushRef="#br0" timeOffset="6465.4716">7702 5472 88 0,'-15'5'35'0,"15"3"-18"0,-3 5-13 0,3-2 8 16,0 2 6-16,0 8 6 16,0 5 0-16,3 1 3 15,0-3-15-15,3-3-5 16,0-3-4-16,3-2-3 0,0-2 3 15,0-7 0-15,0-1 1 16,0-6-2-16,0-3 1 16,-3-2-4-16,0-11-2 15,3-5-3-15,-3 0 1 0,3-1-2 16,-7 1 0 0,1 3 4-16,-3 2 1 0,3 5 4 15,-3 3 3-15,0 3-7 16,0 2 0-16,0 3 0 15,0 6 3-15,3 4 4 16,0 4 2-16,6 1-3 16,-3 1-1-16,0 0-1 15,3-3 1-15,0 1-13 16,0-4-3-16,3-2-43 16,0-3-35-1,0-5 29-15</inkml:trace>
  <inkml:trace contextRef="#ctx0" brushRef="#br0" timeOffset="6855.3136">8033 5517 128 0,'-15'-8'49'0,"15"5"-26"0,-15 3-14 0,9 0 16 16,0 3-8-16,-3 2 1 16,-3 3-9-16,-3 2-3 15,3 6-3-15,0 5 0 0,1 3 2 16,2-3 0-16,3 1 0 15,6-4-3-15,3 1-2 16,3-6 3-16,2-5 0 16,1-3-1-16,3-5 1 15,3-3-2-15,-3-2-1 16,3-8-6-16,-3-8-1 0,0 2 1 16,-3 1 3-1,-3-1 2-15,0 3 1 0,-3 3-3 16,0 3 2-16,-3 4-1 15,0 4 0-15,0 2 2 16,0 5 0-16,0 8 0 16,3 8 0-16,0 0 0 15,0-2 0-15,2 0-3 16,1-4 0-16,0-1 2 16,0-4 2-16,0-2-22 15,3-3-11-15,0-5-38 16</inkml:trace>
  <inkml:trace contextRef="#ctx0" brushRef="#br0" timeOffset="7083.5405">8152 5374 120 0,'-3'0'46'0,"3"13"-24"0,-3 0-17 0,3-5 13 15,-3 11-4-15,3 2 0 16,0 3 5-16,0-1 5 16,0 12-13-16,0-3-8 0,0-3-3 15,0-3 0-15,3-5 0 16,0-5-29-16,-3 0-13 16,0-5-31-16</inkml:trace>
  <inkml:trace contextRef="#ctx0" brushRef="#br0" timeOffset="7336.5698">8202 5376 104 0,'-3'0'38'0,"6"3"-20"0,0 8-19 16,0-6 7-16,0 3 22 15,0 2 11-15,3 9-2 16,-3 2 1-16,0 3-20 16,0 0-6-16,0 10-7 0,0-2-4 0,0-3 0 15,0-5-1-15,-3-3 2 16,0-5-28-16,0-3-11 16</inkml:trace>
  <inkml:trace contextRef="#ctx0" brushRef="#br0" timeOffset="7550.4968">8330 5490 172 0,'-3'3'66'0,"6"-1"-36"0,3 9-35 0,0-6 10 0,0 6-1 15,0-1 2-15,0 1 4 16,0 5 1-16,0 2-5 15,0-2-2-15,0 0 0 0,-3-3-5 16,3-2-1-16,0-6-32 16,0-2-15-16,0-3-26 15</inkml:trace>
  <inkml:trace contextRef="#ctx0" brushRef="#br0" timeOffset="7739.7427">8512 5477 132 0,'-9'13'49'0,"9"0"-26"0,-15 14-9 0,9-9 17 16,-3 9 3-1,-6 2 1-15,3 3-7 16,-3-1-5-16,4 1-13 0,-1-5-6 16,0-1-3-16,3-5-4 0,0-2 2 15,3-3-30-15,3-3-14 16,3-3-50-1</inkml:trace>
  <inkml:trace contextRef="#ctx0" brushRef="#br0" timeOffset="8268.7302">9030 5495 140 0,'3'-8'55'0,"0"6"-30"0,-3-3-14 15,0 2 15-15,-3 0 3 16,-3 1 5-16,0 2-17 15,-3 0-7-15,-3 2-6 16,-3 4-6-16,-6 4 1 0,0 6-1 16,4 5 0-16,2 6 2 15,0-1 2-15,6-2-3 0,6 0-2 16,3-6 4 0,3 1 3-16,6-6-1 0,0-5-2 15,3-5 0-15,0-3 1 16,2-6-3-16,-2-7 0 15,0-5 1-15,0-1 2 16,-3 0-1-16,0 1-1 16,-3 2 1-16,0 5 1 15,-3 4-3-15,0 1-2 16,3 9 6-16,0 2 3 16,3 14 5-16,3-1 4 15,3 3-8-15,-1-2-4 0,1-3-2 16,3-3-1-16,3-5-51 15,3-3-20-15,0-5-25 16</inkml:trace>
  <inkml:trace contextRef="#ctx0" brushRef="#br0" timeOffset="9264.9517">9711 5466 120 0,'0'0'46'0,"0"3"-24"0,3 0-6 16,-3-3 18-16,0 5-3 16,0 3 2-16,0 5-10 0,0 3-2 15,0 5-12-15,0 3-1 0,0 2-1 16,3-2-3-16,-3-3-3 16,3-5 0-1,0 0-1-15,0-5 0 0,-3-3 2 16,0-6-32-16,-3-2-14 15,3-5-51 1</inkml:trace>
  <inkml:trace contextRef="#ctx0" brushRef="#br0" timeOffset="9445.7247">9723 5424 160 0,'-9'-11'63'0,"12"11"-34"0,-3-2-27 0,0 2 14 16,0 0-10-16,0 0-1 16,0 0-5-16,0 0-3 0,3 5-23 15,3 3-7-15,0-3-37 16,0 1-13-16</inkml:trace>
  <inkml:trace contextRef="#ctx0" brushRef="#br0" timeOffset="9830.0685">9792 5530 124 0,'-6'24'46'0,"6"-11"-24"0,3 24-15 15,-3-24 13-15,3 0 3 16,-3 1 3-16,0-1-9 0,0-3-3 16,0-2-8-1,0-5-2-15,3 2 0 0,-3-5 0 0,3-2 2 16,-3-4-3-16,3-7 0 15,-3-5-8-15,0-4-2 16,3 1-1-16,6-3 2 16,0 3 4-16,2 3 1 15,1 2-4-15,0 3 1 16,0 5 2-16,0 2 3 16,0 6 0-16,0 6 2 15,0 4 0-15,-3 6 3 16,0 5 1-16,-3 8 3 15,-3 1-3-15,0-4 1 16,0-2-5-16,0-3 0 0,-1-5-1 16,1-3-2-16,0-2-17 15,3-6-9-15,0-5-44 16,0-5-37 0,3-6 36-16</inkml:trace>
  <inkml:trace contextRef="#ctx0" brushRef="#br0" timeOffset="10059.7169">10080 5321 152 0,'-2'-6'57'0,"-4"4"-30"0,12 4-34 16,-6-2 10-16,2 6 6 16,1-1 3-16,0 11 12 0,0 2 7 15,-3 6-16-15,3 5-6 0,-3 8-4 16,3 0-3-16,-3 3-2 15,6-3 1-15,0-5 1 16,0-3 1-16,-3-8 3 16,0-2-32-16,0-6-14 15,-3-2-49 1</inkml:trace>
  <inkml:trace contextRef="#ctx0" brushRef="#br0" timeOffset="10280.4118">9976 5448 192 0,'-6'-3'71'0,"12"3"-38"16,3-3-32-16,-3 3 16 0,3 0-2 16,3 0 0-16,0 0-10 15,9-2-5-15,0 2 0 16,2 0-3-16,1 0-1 0,0 0-50 15,0 0-63 1,-3 0 20-16</inkml:trace>
  <inkml:trace contextRef="#ctx0" brushRef="#br0" timeOffset="10624.6211">10316 5265 144 0,'-15'-2'55'0,"15"7"-30"0,0-5-29 16,3 5 43-16,0 6 1 15,-3 2-2-15,0 8 0 0,0 0-22 16,3 0 0-16,-3 1-2 16,3-1-7-16,0 3-2 15,0-6-3-15,0-2 1 16,0-3-2-16,0-2-1 0,0-3-32 16,0-3-14-16,2-5-48 15,1 0-37 1,3-5 51-16</inkml:trace>
  <inkml:trace contextRef="#ctx0" brushRef="#br0" timeOffset="10808.3212">10411 5308 184 0,'-6'-3'71'0,"6"6"-38"0,-3 2-32 0,0-3 14 15,-3 6 3 1,-6 8 3-16,0 0-4 15,-3 0 0-15,-3-3-10 16,4 1-6-16,-1-1-2 0,0 3-12 0,0-6-5 16,0-2-34-16,3-3-14 15,3-2-17 1</inkml:trace>
  <inkml:trace contextRef="#ctx0" brushRef="#br0" timeOffset="10983.8047">10167 5339 184 0,'3'0'68'0,"6"0"-36"0,6 3-29 0,-6 0 17 15,5 2 1-15,7 3 2 0,3 2-10 16,3 1-5-16,0 0-5 16,2-1-5-16,-2 1 1 0,-3 2-19 15,0-5-7-15,0 0-70 16</inkml:trace>
  <inkml:trace contextRef="#ctx0" brushRef="#br0" timeOffset="12278.1538">7312 7474 72 0,'0'-5'30'0,"3"0"-16"0,9-3 5 0,-12 8 16 16,0 0 0-16,3 0 4 15</inkml:trace>
  <inkml:trace contextRef="#ctx0" brushRef="#br0" timeOffset="12619.3846">7336 7459 306 0,'0'8'39'16,"0"2"-20"-16,-3 6 1 0,0 5 2 15,0 6 2-15,-3-1 1 16,0-2-6-16,3 0-1 15,0-3-6-15,0 0-2 16,0-2-4-16,0-4 1 16,3-4-6-16,0 0-1 15,0-1 2-15,0-5 1 16,0 1-1-16,0-6-2 0,0 0 1 16,0 0-1-16,6 0-3 15,0 0 2-15,3-3 1 16,6-2 0-16,0 0 0 15,6-1 2-15,0 4-1 16,-1-1-1-16,1 0-2 16,-3 3 1-16,3 0 1 15,-3 0 2-15,-3 0-1 16,3 0 2-16,-3 0-15 16,-4 0-5-16,1 0-22 15,-3-2-10-15,0-1-23 16,-3 0-7-16,0 1-15 15</inkml:trace>
  <inkml:trace contextRef="#ctx0" brushRef="#br0" timeOffset="12905.0716">7521 7469 184 0,'-6'-2'68'0,"6"-1"-36"0,0 3-29 0,0 0 17 16,0 5 1-16,0 3 4 16,0 3-2-16,0 5 0 15,0 10-12-15,0 6 4 0,0 2 5 16,0 3 4-16,0 0 3 16,0 0-12-16,3 6-4 0,0-6-9 15,0-3-2-15,3-5 2 16,-6-5 1-16,0-5-6 15,0-4 0-15,0-4-48 16,0-3-20-16,-3-3-59 16</inkml:trace>
  <inkml:trace contextRef="#ctx0" brushRef="#br0" timeOffset="15758.3052">11096 7435 160 0,'0'0'60'0,"2"2"-32"0,-2 1-13 0,0-3 20 16,3 5-6-16,-3 3-2 15,0 0 0-15,0 5 2 16,-3 1-15-16,-2 2 3 0,2-1 3 16,0 4-5-16,0 0 2 15,0-4-6-15,0-1-1 16,0-1-6-16,0-3-3 16,3-2-3-16,-3 0 1 15,3-2 3-15,-3-1 1 16,3-2-4-16,-3 2 1 15,0-3-2-15,3 1 0 16,0 0 2-16,0-1 2 16,-3 1-1-16,3-3-1 0,0 0-2 15,0 0 1-15,0 0 1 16,0 0 0-16,6 0 0 16,0 0 2-16,3 0-1 15,0 0-1-15,2 0 3 16,1-3 0-16,0 1-4 15,12 2 1-15,-3 0 0 16,0-3 0-16,0 3 0 16,-1 0 2-16,-2 0-1 15,0-3 2-15,0 3-4 16,-3 0 0-16,0 0-1 16,-3 0 0-16,-3 0-9 15,-3 0-3-15,0 0-17 0,-3 0-6 16,-3 0-22-16,0 0-10 15</inkml:trace>
  <inkml:trace contextRef="#ctx0" brushRef="#br0" timeOffset="16087.2623">11277 7456 108 0,'-3'-8'44'0,"6"8"-24"0,0-3-13 0,-3 3 15 0,0 0 4 16,0 0 5-16,3 3 2 15,0 2 3-15,0 6-20 16,0 5 4-16,-3 8 1 0,0 7 4 16,0 1 2-16,0 0-8 15,0 0-4-15,0-1-6 16,0-4-4-16,0-3 0 15,3-1-1-15,0-7-2 32,0-2-6-32,0 1-2 0,-3-1-15 15,3-4-4-15,-3-2-9 16,3 0-2-16,-3-3-20 16,0-5-7-16,0 6-21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5:34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14358 9975 152 0,'-3'0'57'0,"18"2"-30"0,-9 1-29 0,-3 2 11 16,0 3 9-16,-3 0 8 15,3 13-11-15,-3-2-6 16,3-1-5-16,0 4-6 0,0-4 1 16,-3 1 3-16,0-3 3 15,0-3-7-15,0-3 0 16,0 1-31-16,-6-6-13 16,0 1-31-16</inkml:trace>
  <inkml:trace contextRef="#ctx0" brushRef="#br0" timeOffset="194.1755">14346 9827 172 0,'-6'-3'66'0,"9"-10"-36"0,0 7-40 16,-3 6 11-16,0 0-8 15,3 6 0-15,6-1-51 16,0 0-33 0,12 1 36-16</inkml:trace>
  <inkml:trace contextRef="#ctx0" brushRef="#br0" timeOffset="462.6466">14632 9684 160 0,'-39'-3'63'0,"33"6"-34"0,-6-3-25 0,6 2 15 16,-3 4-9-16,0 4-1 16,-3 6-5-16,3 8-3 15,1 8 0-15,2 7-4 0,0 4 2 16,3 10-1-16,3-3 0 0,3-5 4 15,0 0 1-15,0-11-12 16,0-7-4-16,-3-6-47 16,0-8-40-1,-3-5 34-15</inkml:trace>
  <inkml:trace contextRef="#ctx0" brushRef="#br0" timeOffset="628.1772">14370 9938 188 0,'-15'-3'71'0,"30"3"-38"0,-3-3-39 0,0 3 12 16,-1 0-4-16,4-2 3 15,3 2 0-15,6 0 2 16,0 0-44-16,6 0-17 16,5-3-22-16,-5 1-6 15</inkml:trace>
  <inkml:trace contextRef="#ctx0" brushRef="#br0" timeOffset="5761.4752">14962 9940 72 0,'-3'-2'30'0,"3"2"-16"0,-3 0 5 15,3 0 16-15,-3 2-6 16,0 1 0-16,-3 2-16 0,0 1-6 16,0 2-6-16,0 0-2 15,3-1 1-15,3 1-3 16,0 0 2-16,6 0-1 0,0 8 0 16,3 3 2-16,0-3 0 15,0-3 11-15,-3 3 7 16,-3-3 6-16,-3 0 3 15,-3-2-6-15,-3-1 0 16,-3 1-10-16,-3-3-2 16,0-3-3-16,-3-2-1 15,1-3-8-15,2 0 0 16,-3-6-23-16,6 4-11 16,15-4-20-1,0 1-49-15,0-8 15 0</inkml:trace>
  <inkml:trace contextRef="#ctx0" brushRef="#br0" timeOffset="6120.8234">15001 9991 140 0,'0'2'55'0,"0"1"-30"0,0 5-16 16,0 5 14-16,3-2-7 16,0 7 1-16,0 3-4 15,3 1 0-15,0-1-7 16,0-3-6-16,5-2-1 0,1-3 1 15,3-2 0-15,0-6 0 16,0-2 2-16,3-8-1 16,-3-3 2-16,0-6-9 0,-3 1-3 15,-4-11 0 1,-2 1 7-16,0 4 3 16,-3 6 3-16,0 2 2 15,-3 6-3-15,0 2 0 16,-3 14 1-16,3-1 0 15,3 1 0-15,0 5 0 16,3 0-2-16,0 2-2 16,3 1 1-16,0-3-1 15,3-6-9-15,3 1-4 16,3-8-44 0,0-3-51-16,-1-6 26 15</inkml:trace>
  <inkml:trace contextRef="#ctx0" brushRef="#br0" timeOffset="6347.529">15412 9959 164 0,'-15'-5'63'0,"6"7"-34"0,-3 4-19 16,6-1 20-16,0 3-7 16,0 0-1-16,-6 8-6 15,3 10 0-15,0-5-9 16,3 0-4-16,6 3-2 0,3-3-1 15,3-2 0-15,3-1-3 16,3-4 0-16,3-4-25 16,3-4-9-16,3-6-41 15,-4-3-35-15,7-8 42 16</inkml:trace>
  <inkml:trace contextRef="#ctx0" brushRef="#br0" timeOffset="6542.6929">15513 9959 128 0,'-27'3'49'0,"21"2"-26"0,-3 5-20 0,6-2 10 16,0 3 9-16,0 7 6 15,0 6-3-15,0-3-3 16,3 3-12-16,3-3-4 0,3-2 0 16,3-1-5-16,6-2-1 0,3-5-5 15,3-3 1-15,-4-3-42 16,4-7-17-16,-3-6-14 15</inkml:trace>
  <inkml:trace contextRef="#ctx0" brushRef="#br0" timeOffset="6884.8907">15650 10007 160 0,'0'0'60'0,"9"2"-32"0,-3 9-24 16,-1-9 15-16,1 6-2 15,3 0-1-15,3-2-2 16,0-1-1-16,3-10-7 16,0 7-4-16,-3-7 1 0,0-3 0 15,-3 0 1-15,-3 0-2 16,-3-5-2-16,-3 2-4 0,-6 1 0 16,-9 2-3-16,-3 3 0 15,0-1 1-15,-3 6 4 16,3 6 1-16,1 1 1 15,-1 4 0-15,3 2 2 16,3 8 1-16,3-2 3 16,6-1 1-16,3 4 1 15,6-1-7-15,3-3 0 16,3-2-1-16,6-5 0 16,2-3-42-16,-2-8-19 15,9-3-22-15</inkml:trace>
  <inkml:trace contextRef="#ctx0" brushRef="#br0" timeOffset="7215.7932">15852 9985 176 0,'-12'8'66'0,"12"-5"-36"0,3 0-37 16,0 2 10-16,0 0 10 15,3 3 6-15,0-5-1 16,3-1 2-16,0 1-11 15,3-3-5-15,0-3-1 0,0 1 0 16,-4-4 1-16,1-4-5 16,-3 2-1-16,-3-3-2 15,-3 1 0-15,-3-1-6 0,-3 3-2 16,-5 3 2 0,-4 5 1-16,0 3 6 0,0 5 1 15,0 0-1-15,3 2 2 16,3 14 1-16,3 2 2 15,3-7-3-15,3-1 0 16,6 1-1-16,6-3-2 16,3-3-30-16,3-5-15 15,15-5-22 1</inkml:trace>
  <inkml:trace contextRef="#ctx0" brushRef="#br0" timeOffset="7623.9893">16147 9948 128 0,'-18'0'49'0,"9"3"-26"16,-6 5-20-16,9 0 10 0,-3 2-6 15,3 6 1-15,-3 11 8 16,3-6 5-16,3 0-11 16,3 0-8-16,3 0-2 0,3-5 2 15,3-2 1-15,3-4 3 16,0-5 1-16,0-7 3 15,0-6 1-15,0-11-5 16,-3-2-4-16,3-3-4 16,-9-2 1-16,-3-3-1 15,0-6-2-15,-3-2 0 0,-3 0 0 16,0 3 0-16,-3 5 3 16,0 8 9-16,3 2 4 15,3 6 1-15,0 8 0 16,0 13-7-16,3 7-2 15,0 7-2-15,3 4 1 16,3 3-2-16,0 0 2 16,3 0-4-16,6 6 0 15,-3-9-19-15,2-2-9 16,1-8-54 0,0-6-36-16,0-10 50 15</inkml:trace>
  <inkml:trace contextRef="#ctx0" brushRef="#br0" timeOffset="7950.8817">16293 9964 148 0,'6'8'57'0,"-1"0"-30"0,7 0-16 16,-3-3 15-16,0-2-6 16,3 0 1-16,3-1-8 15,3-2-3-15,6-2-5 16,-6-4-4-16,2-2 2 0,-5-2 0 15,-6-3 1-15,-3-1-7 16,-9 1 0-16,-9 3-4 16,-3 2 2-16,-5 2 3 15,-1 4 1-15,0 4-2 16,0 6 2-16,3 5-1 0,3 3-2 16,3 0 5-16,3 13 3 15,7 0-3-15,2-2-3 16,5-3 1-16,7-3 2 15,3-5-13-15,3-3-5 16,12-5-31 0,-3-5-49-16,-1-6 14 15</inkml:trace>
  <inkml:trace contextRef="#ctx0" brushRef="#br0" timeOffset="8357.5798">16575 9925 116 0,'-20'-6'44'0,"8"12"-24"0,-3 7-13 0,9-3 13 16,-6 4-8-16,0 7-2 0,-3 10 10 16,9-7 6-16,3 3-13 15,9-3-3-15,3-3 1 0,3-5-5 16,0-3 2-16,6-5 1 16,-3-8 5-16,-1-8-6 15,1-8-2-15,-3-5-8 16,0-6-3-16,-6-2-3 15,-3-3 2-15,-3-7 2 16,-6-1-1-16,-3 0 4 16,-6 1 0-16,0 4 1 15,1 6 0-15,-4 8 4 16,9 3 5-16,3 4-3 0,3 20 2 16,0 4-1-1,6 11 1-15,3 8 2 16,6 6 1-16,3 5 1 15,-1 5-4-15,4-3-3 16,3-2-5-16,0-3 0 16,0-8-18-16,-3-5-8 15,0-9-44 1,-1-4-57-16,4-6 28 16</inkml:trace>
  <inkml:trace contextRef="#ctx0" brushRef="#br0" timeOffset="8556.2605">16941 10097 184 0,'6'29'68'0,"-6"-19"-36"0,-3 6-24 15,3-8 16-15,-14 3-10 16,-4-1-1-16,-3-2-53 15,-3 0-23-15,0-3-20 16,-8-2-7-16</inkml:trace>
  <inkml:trace contextRef="#ctx0" brushRef="#br0" timeOffset="9755.5163">14554 10639 132 0,'0'-5'52'0,"0"5"-28"0,-3-3-6 0,3 3 18 15,-3 3-7-15,-3-3-2 16,-3 2-9-16,-2 4-3 16,-1 1-9-16,-3 9-2 0,3 6 0 15,0 1-5-15,6 1 1 16,3 3 0-16,3-4 2 0,9-1-3 16,6-7-2-16,3-4-1 15,3-6 3-15,2-7 4 16,4-9 3-16,-3-2-2 15,-6 0-3-15,-6-6 2 16,-12-2 0-16,-9 2 1 16,-3 1 0-16,-3 2-2 15,-3 3 1-15,0 5-9 16,0 3-3-16,4-1-28 16,2 4-14-16,3-1-42 15</inkml:trace>
  <inkml:trace contextRef="#ctx0" brushRef="#br0" timeOffset="9996.0226">14718 10403 156 0,'-9'11'60'0,"12"2"-32"0,0 8-22 0,-3 3 15 15,3 5-2-15,-3 6 1 16,0 4-5-16,3 1 1 16,0-3-9-16,0-2-4 0,0-4 0 15,0-2-18-15,3-7-6 0,-3-7-41 16,-3-4-48 0,0-6 27-16</inkml:trace>
  <inkml:trace contextRef="#ctx0" brushRef="#br0" timeOffset="10161.7206">14608 10644 184 0,'-15'3'68'0,"18"-3"-36"0,12-3-40 16,-3 3 10-16,3 0 3 16,-1-2 6-16,4-1-5 15,3 0-1-15,-3-2-3 16,3 0-17-16,3-1-7 0,-3-2-58 15</inkml:trace>
  <inkml:trace contextRef="#ctx0" brushRef="#br0" timeOffset="10548.5178">14861 10454 116 0,'-18'8'46'0,"30"13"-24"0,-15 8-26 0,3-16 10 15,6 6 8-15,-3 4 8 16,0 7 6-16,-3 4 3 16,0-2-12-16,-3-3-6 15,0-3-8-15,0-2-4 0,0-5 2 0,3-4-2 16,0-4 2-16,0-6-2 16,0-2-1-16,0-6-4 15,6-2-2-15,6-11-6 16,-3-8 0-16,0 1 1 15,3 4 2-15,-1 1 3 16,1 4 2-16,-3 6 8 16,3 3 7-16,-3 5 4 15,0 3 3-15,0 13-6 16,0-1-2-16,-3 1-1 16,0 0-1-16,0-3-4 15,-3 1-1-15,0-1-14 16,0-3-6-16,0-2-37 15,0-2-57-15,3-6 18 16</inkml:trace>
  <inkml:trace contextRef="#ctx0" brushRef="#br0" timeOffset="10908.4254">15141 10694 176 0,'3'16'66'0,"6"-13"-36"0,2 8-26 0,-5-6 13 15,0-2 5-15,0-1 4 16,3 1-8-16,0-3 0 16,0-3-11-16,0-7-2 0,-3 2-1 15,0-3-2-15,0 3 1 0,-3-2-2 16,-3-1-1 0,-3 0-2-16,-6 3 1 0,-3 3-6 15,0 0-3-15,0 5 1 16,-9 5 3-1,4 3 1-15,2 8 3 0,0 0 5 16,6 0 6 0,3 0-1-16,3-1 3 0,9 1-6 15,3 0-1-15,3 0-2 16,3-3 1-16,2-2-9 16,1-3-1-16,0-3-25 15,3-5-11-15,3-3-38 16,-3-2-31-1,-3-3 42-15</inkml:trace>
  <inkml:trace contextRef="#ctx0" brushRef="#br0" timeOffset="11208.0993">15337 10710 124 0,'-6'0'46'0,"6"0"-24"0,0 3-24 0,0 5 9 16,0 0 8-16,0 2 5 15,0 1 7-15,3 0 6 16,-3-1-12-16,0 1-2 15,0-3-11-15,0 0 1 0,0-3 2 16,0-5-2-16,0 3 0 16,0-3-1-16,0 0 0 15,0 0 0-15,0-3 2 0,0-2-5 16,0-1-3 0,0 1-1-16,0 0 1 15,0-1-1-15,3 1-1 0,0 0-2 16,3-6 1-16,0 3 1 15,3 0 2-15,0-5-14 16,0 3-7-16,0 2-23 16,0 0-11-16,0 0-43 15</inkml:trace>
  <inkml:trace contextRef="#ctx0" brushRef="#br0" timeOffset="11646.1309">15492 10660 152 0,'-3'8'57'0,"3"11"-30"0,3-6-21 0,0-3 15 16,0 1 0-16,0 2 4 15,0 0-4-15,0 1-3 16,0-4-10-16,3 1-5 16,0-3-2-16,0-3-1 0,0 0 0 15,2-5-7-15,1-2 0 16,0-1-10-16,-3-2-2 15,3-3-1-15,-3 0 0 16,0-3 6-16,0 9 4 16,0-1 3-16,-3 3 5 15,3 3 7-15,0 2 5 16,0 3 3-16,0 2 3 0,3 1-1 16,0 0 4-16,6-1-7 15,-4-2 1 1,4 0 3-16,0-5 4 0,0-3 1 15,0-3-1-15,-3-2-4 16,-3-3 0-16,0 0-7 16,-3 0-1-16,-3 0-4 15,-6-3-1-15,-6-2-8 16,0 3-4-16,0-6-22 16,0 5-10-16,0 1-29 15,3 2-11-15,3-3-6 16</inkml:trace>
  <inkml:trace contextRef="#ctx0" brushRef="#br0" timeOffset="11811.1602">15870 10726 220 0,'3'21'82'0,"3"-10"-44"0,0 2-42 0,-3-5 13 15,0 3-7-15,0-1-2 16,0-2-2-16,0 0 1 15,0-3-56-15,-3-5-27 16,3-2 5-16,0-3 6 16</inkml:trace>
  <inkml:trace contextRef="#ctx0" brushRef="#br0" timeOffset="11976.5407">15873 10602 192 0,'0'0'71'0,"6"0"-38"0,-3 0-36 0,-3 0 11 0,6 3-17 16,0-1-7-16,3 1-44 15,0-3-19-15,0 0 21 16,5 0 11-16</inkml:trace>
  <inkml:trace contextRef="#ctx0" brushRef="#br0" timeOffset="12274.7906">16072 10631 180 0,'-6'5'68'0,"3"1"-36"0,-3 1-26 0,6-4 15 15,0 2-9-15,0 1-2 16,0 4-5-16,3 1-2 16,3 2-1-16,3 0 1 0,0 1 2 15,0-1 7-15,-3-3 2 16,0 1 8-16,-3 0 4 15,-6-1-1-15,-3 1 0 16,-3-3-12-16,0 0-3 16,-6-3-6-16,-5 0-1 15,2-5-14-15,3 0-6 16,3 0-20-16,3-5-46 16,12-3 5-16,9 0-20 15</inkml:trace>
  <inkml:trace contextRef="#ctx0" brushRef="#br0" timeOffset="12574.852">16182 10716 140 0,'24'0'55'0,"-18"13"-30"0,12-3-5 0,-9-7 19 0,0-3-13 16,3 0-2-16,0-5-12 16,3-8-3-16,0 2-5 15,-4-2-3-15,1 2 2 0,-3 1-2 16,-3-4-1-16,-3 1-2 15,-6 3-1-15,-3-1-3 16,-6 3 1-16,0 3-2 16,-5 5 2-16,-7 5 5 0,3 6 2 15,0 7 2-15,3 3 0 16,3 0 20-16,6 1 8 16,6 1-9-16,9-1-5 15,6-1-9-15,0-5-1 16,6-3-3-16,3-3 0 15,3-4-19-15,0-9-5 16,-1-5-31-16,4-2-10 16,3-9-44-1</inkml:trace>
  <inkml:trace contextRef="#ctx0" brushRef="#br0" timeOffset="13134.201">14965 11091 196 0,'-6'0'74'0,"6"3"-40"0,-3 10-31 0,3 0 15 15,-3 9 2-15,0 7 2 16,-3 5-5-16,0 3 0 0,3 8-10 15,0-5-9-15,0-6-3 16,0 1 6-16,0-12 6 0,3-4-12 16,0-3-3-16,0-6-24 15,0-2-9-15,0-8-3 16,0-5 0-16,3-16-7 16,0 0-27-1,-3-6 18-15</inkml:trace>
  <inkml:trace contextRef="#ctx0" brushRef="#br0" timeOffset="13448.9461">14938 11099 172 0,'0'-5'66'0,"3"10"-36"0,-3-5-18 0,0 0 21 15,3 3-8 1,0 0 11-16,6 15-7 16,3 6-15-16,3 5 0 0,0 5 2 15,6 3-2-15,-1 6 0 16,1-6-4-16,0-3 1 15,-3-2-6-15,0-8-3 16,-3-6-1-16,-3-4 1 16,0-9 10-16,-1-5 4 15,1-11-7-15,-3-7-3 16,0-6-9-16,-3-10-2 16,-3-1-7-16,-3 1-3 15,0 2-2-15,0 0 0 16,0 6-4-16,-3 5 0 0,0 7-19 15,0 1-9-15,3 5-43 16,0-2-33 0,0 4 48-16</inkml:trace>
  <inkml:trace contextRef="#ctx0" brushRef="#br0" timeOffset="16751.6044">15414 11147 52 0,'-2'-19'22'0,"2"14"-12"0,-3-3 3 0,3 8 14 16,0-2 5-16,0 2 3 15,-3 0-11-15,0 2-1 16</inkml:trace>
  <inkml:trace contextRef="#ctx0" brushRef="#br0" timeOffset="17093.792">15394 11139 253 0,'-6'24'9'0,"3"2"-3"16,0 3 3-16,3 0 2 16,0 6-6-16,3 2-1 15,3-5 2-15,3-6 1 0,0-2-3 16,2-8-3-16,1-3 2 16,0-5 2-16,0-5-2 15,0-11 0-15,3-6 1 16,-3-4 0-16,6-6-5 15,-6 0-1-15,0 0 1 16,-4 1 2-16,-2-4-2 16,0 6 0-16,-9 5 5 15,3 3 2-15,0 2 0 16,0 6 1-16,6 0-6 16,-6 5-1-16,0 8 2 15,3 2 1-15,0 9-1 16,3 2-2-16,0 3 1 15,0 8 1-15,0-3-1 16,0-6 2-16,3 1-2 16,0-8-1-16,3-3-35 0,-3-5-14 15,0-5-43 1</inkml:trace>
  <inkml:trace contextRef="#ctx0" brushRef="#br0" timeOffset="17426.5805">15793 11091 180 0,'-3'0'68'0,"3"3"-36"0,3 5-33 0,-3-3 12 0,0 8 17 16,0 9 9-16,0 1-11 15,0 7-4-15,0-1-13 16,0 0-2-16,0 2 0 0,0 4-3 15,0-6-3-15,0-5 0 16,2-3-1-16,1-5 2 16,0-6 1-16,3 1-1 15,3-6 1-15,3 1 0 16,3-12 3-16,3 1-3 16,0 2-2-16,6 1 0 15,-4-1 1-15,4 0-19 16,-3 1-6-16,-3-1-34 15,-3 0-14-15</inkml:trace>
  <inkml:trace contextRef="#ctx0" brushRef="#br0" timeOffset="17814.8812">16031 11107 156 0,'-3'6'57'0,"6"-4"-30"0,-15 6-12 0,18 3 18 0,-3 5-1 16,0 2 1-1,0 6-7-15,0 2-2 0,0 1-13 16,3-1-4-16,-3 3-1 0,2 0-3 16,-2-5-2-16,0-3 2 15,3-2 2-15,0-6-2 16,0-2 0-16,6-3 3 16,0-6 1-16,3 1-3 15,3-6-1-15,6-2-1 16,-4 2-2-16,-2 9-2 15,0-1 1-15,-3 0-30 16,0 1-12-16,-6 2-75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1:51:58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5586 11652 312 0,'-36'6'0'0,"-17"9"2"15,23 1 1-15,-12 19-6 16,-8 15 0-16,-7 13-4 16,0 14 2-16,7 11 3 15,8 7-1-15,12-3 1 0,16 1-3 16,14 8-1-16,17-6 3 16,19-11 1-16,18-9 4 0,23-12 1 15,18-18 3-15,15-16 3 16,7-21 0-16,-7-24 2 15,-9-16 3-15,-15-10 3 16,-17-11 13-16,-19-8 6 16,-20-15-4-16,-21-9-2 15,-18 6-5-15,-18-1-4 16,-14 14-25-16,-10 10-9 16,-9 11-62-16,1 24-29 15,2 13-12-15</inkml:trace>
  <inkml:trace contextRef="#ctx0" brushRef="#br0" timeOffset="1122.2388">5928 12734 72 0,'-3'-5'27'0,"0"-5"-14"0,3 4 2 16,0 12 15-16,0-1-12 15,3 0-4-15,0-2-12 16,0-1-3-16,3 6-3 15,3 0 0-15,0 0 3 16,0 5 2-16,0 1-2 16,3 2 0-16,0 2 1 15,3 1 2-15,-1-4-3 16,1 4 0-16,0 0 3 16,0-1 3-16,3 3-2 15,-3 0-2-15,3 6 0 0,0 2 1 16,-1 0-1-16,1 3-1 15,0 2 1-15,3 1 1 16,3 2 1-16,0 0 1 16,-1 0-5-16,-2-6-1 15,0 1 3-15,0 3 1 16,-3 2-3-16,0 2 1 16,-4 1 0-16,1 5 2 15,-3-3-1-15,0 1 2 0,0-1 0 16,0 0 1-16,0-2 0 15,-3-3-5-15,0 3 1 16,-3 2 0-16,-3 3 2 16,0 3 1-16,0-1 1 0,0-2-2 15,0 0-2-15,0-2 1 16,0-4 1-16,0-4 3 16,2-1 4-16,-2 3-6 15,3 3-2-15,0 2-1 16,-3 0 2-16,3 3-3 15,0 3 0-15,-3-6 1 16,0-2 2-16,-3 0-1 16,0-1-1-16,0-1 1 15,0 1-1-15,-3 1 2 16,0 0 1-16,0 2 7 16,-3 0 4-16,-3 1-1 15,-3-4 0-15,-2-2-1 0,-1-5 0 16,-3 5-4-16,-3-5-3 15,-3 0 0-15,-3-1-1 16,-2 1 2-16,2 0 1 16,0-3-3-16,6-5-1 15,0-3-1-15,4-5 1 16,2-6-18-16,3-2-6 16,3-5-43-1,3-6-56-15,3-7 28 16</inkml:trace>
  <inkml:trace contextRef="#ctx0" brushRef="#br0" timeOffset="1367.689">6157 15063 124 0,'-9'8'49'0,"6"8"-26"0,-2 5-25 16,5-5 11-16,-6 5 5 15,-3 8 5-15,0 5-3 16,0 3-1-16,0 0-9 15,3 0-2-15,3-5 2 0,3-3-1 16,3-5 2-16,3-8 2 16,3-3 5-16,3-8-4 15,6-5 0-15,2-13-4 16,4-3-1-16,6-5-32 16,6-3-12-16,2 1-48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6:22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14551 10753 128 0,'-6'-3'49'0,"6"3"-26"0,0 0-9 15,0 0 15-15,0 0-8 16,3 5-1-16,0 3-4 16,0 5 3-16,3 3-11 15,0 3 4-15,-3 2 2 0,0-2-5 16,0-4-1-16,0-1-2 15,0-1-1-15,-3 0-1 16,0-2 0-16,0-11 4 16,0 0 0-1,-3 0 3-15,0-6-11 16,3-2-2-16,0-5 1 0,0-3 0 16,3-2-2-16,3-1 0 15,0 3-1-15,6-2 3 16,3 2-2-16,0 3 1 15,0 5 4-15,-1 3 1 16,4 5 1-16,0 5 2 16,-3 3 3-16,0 5 2 15,-3 8 1-15,0 0 0 16,-6 1-4-16,0-1 0 16,-3-3-3-16,0 1 0 15,0-3-6-15,-3 0 1 16,0-11-20-16,0 0-7 0,0-5-17 15,0-8-7 1,3-2-24-16,0-4-41 16,2 1 32-16</inkml:trace>
  <inkml:trace contextRef="#ctx0" brushRef="#br0" timeOffset="599.5877">14983 10745 156 0,'-3'-3'60'0,"3"3"-32"0,0-3-13 0,0 3 18 15,-3-5-5-15,0 8 0 16,-3-3-6-16,0 2-2 16,-3 4-11-16,0 2-5 0,-3 2-3 15,3 6-4-15,0 3 2 16,3 2 1-16,4 0 2 15,2-2-3-15,2 2 0 16,4 2-4-16,6-1 1 16,3-4-18-16,3-13-6 15,0-2-12-15,3-3-5 16,6-8-4 0,-4-2-22-16,-2-6 17 15,-3-3 26-15,-3 1 16 16,-3-1 30-16,0 1 10 15,-3 2 13-15,-3 3 5 0,-3-1 1 16,-3 4 1-16,0 2-7 16,0 0-2-16,-3 5-22 15,0 3-4-15,0 5 1 0,-3 6-6 16,0 5-2-16,3 2-3 16,6 4-3-16,3-1-2 15,3-3-1-15,3 1 2 16,2-3 2-16,4 0 0 15,3-8 2-15,3-11 2 16,-6-2 4-16,-3-6 5 16,0 0 1-16,-6-2-2 15,-1-3 2-15,-8 0-2 0,0-2 2 16,-5-1-8 0,-4 4-2-16,0 1-3 15,-3 4-2-15,0 2-24 0,3 2-9 16,0 1-25-16,3 3-11 15,3-1-43 1</inkml:trace>
  <inkml:trace contextRef="#ctx0" brushRef="#br0" timeOffset="1095.9179">15361 10649 124 0,'0'3'46'0,"0"0"-24"0,3 5-10 0,0 2 16 0,0 9-1 16,3 5 4-16,0 7-6 15,0 6-1-15,3 14-13 16,0-4 0-16,-1 4 0 0,1-9-4 16,-3-2-2-16,0-3 0 15,0-8-1-15,-3-8 0 16,0-5 0-16,-3-6 9 15,-3-10 3-15,0-5-12 16,-3-5-4-16,0-6-3 16,-3-11 1-16,1-5 1 15,2-2 1-15,3-3-3 16,0 0 2-16,6-3-1 16,3 3 0-16,2-2 4 15,7 4 1-15,0 6-4 0,0 5 1 16,3 8-2-16,6 8 0 15,-3 8 13-15,-4 6 5 16,-2 4 5-16,-6 6 2 16,-3 5-1-16,-9 3-2 15,-6 0-10-15,-3-3-4 16,1-2-4-16,-4-3-2 16,0-6-17-16,-3-2-6 15,0-3-20-15,3-5-5 16,3-5-19-16,3-6-6 15,3-4-22 1</inkml:trace>
  <inkml:trace contextRef="#ctx0" brushRef="#br0" timeOffset="1294.061">15554 10655 220 0,'15'5'82'0,"-9"0"-44"0,9 3-22 15,-6 3 24-15,3-1-10 16,0 4 0-16,3 2-15 15,3 2-4-15,-4 1-7 16,1-4-3-16,0-1 2 0,0-4-15 16,0-2-7-16,-3-5-26 15,0-6-8-15,3-5-28 16,-3-10-44 0,2-11 36-16</inkml:trace>
  <inkml:trace contextRef="#ctx0" brushRef="#br0" timeOffset="1462.4016">15858 10578 236 0,'-9'11'88'0,"6"5"-48"0,-6 15-27 0,6-7 22 16,-3 10 2-16,-3 9 4 15,0 4-16-15,-3 9-4 16,1-6-13-16,2 1-5 0,-3-9-2 16,0-2-30-16,3-11-13 15,0-6-44-15,-3-12-76 31</inkml:trace>
  <inkml:trace contextRef="#ctx0" brushRef="#br0" timeOffset="2238.7983">14516 11554 120 0,'-3'-8'46'15,"3"14"-24"-15,0-6-2 0,0 0 21 0,0 2-13 16,0 9-4-16,-3 5-14 15,3 5-4-15,0 8-4 16,0 3 7-16,3 0 4 0,3-6-2 16,2 3 1-16,4-8-7 15,0-2-3-15,6-9-4 16,-3-2 1-16,6-5 5 16,-3-8 2-16,-3-9 0 15,-1-4 1-15,-2-6-4 16,-3 0-2-16,-3 1 0 0,-3-1 1 15,-3 3-1-15,0 5 2 16,0 2 4-16,0 4 4 16,0 7-4-1,0 3-2-15,3 11 0 16,3 2-1-16,0 6 0 16,0-1-5-16,3 1 1 15,0-1-5-15,0-2-1 16,0-5-24-16,0-3-10 15,0-6-12-15,-3-4-4 16,0-6-29-16</inkml:trace>
  <inkml:trace contextRef="#ctx0" brushRef="#br0" timeOffset="2582.1279">14772 11541 160 0,'0'5'60'0,"0"6"-32"0,0 10-17 16,3-13 15-16,0 8-1 15,-1 3 2-15,1-1-6 16,0 3-3-16,0-2-10 16,0-3-3-16,0-3 1 0,0-3-3 15,-3-2 0-15,0-2 1 16,0-6 2-16,0-8-3 16,3-6 0-16,-3-1-3 15,3-9-3-15,6 0 2 16,-3 3 0-16,3 2 1 15,0 6 0-15,0 2-3 0,0 6 2 16,0 10 3-16,6 6 3 16,-6 2 2-16,0 3 1 15,0 0-2-15,-1 3-1 16,-2-4-17-16,0-1-4 16,0-4-23-16,0-2-8 15,0-5-39 1,3-8-33-16,3-3 48 15</inkml:trace>
  <inkml:trace contextRef="#ctx0" brushRef="#br0" timeOffset="2854.0897">15185 11507 140 0,'-9'-6'52'0,"9"6"-28"15,-6-2-11-15,3 2 19 0,-3 0 2 16,-2 5 4-16,-7 0-10 15,-3 3-4-15,3 3-14 16,0 5-6-16,0 5-1 0,3 0-4 16,3 0-2-16,3 0-1 15,6 3 0-15,3-3 3 16,6 1 0-16,6-7-2 16,3-1 2-16,3-6-1 15,0-6-2-15,0-4-13 16,-4-6-6-16,-2-6-30 0,0-1-11 15,-3-9-13 1</inkml:trace>
  <inkml:trace contextRef="#ctx0" brushRef="#br0" timeOffset="3242.6628">15176 11284 132 0,'0'14'52'0,"6"-1"-28"0,0 11-6 0,-3-8 20 16,3 7-1-16,0 12 2 0,3-3-10 15,-3 2-3-15,0 0-15 16,0-2-4-16,0-5-1 16,-3-4-1-16,0-4 0 0,0-6-3 15,0-2 1-15,-3-6-11 16,0-5-4-16,3-5 3 15,0-8 5-15,6-3-8 16,0-3-4-16,3 3 5 16,-4 0 6-16,1 3 4 15,3 5 1-15,0 3 2 16,0 5 3-16,0 5 9 16,3 3 3-16,-3 8-4 15,0 0 0-15,0 0-8 16,-3 0-3-16,-1 0-12 0,-2-3-6 15,0-3-28-15,0-2-9 16,0-2-45 0</inkml:trace>
  <inkml:trace contextRef="#ctx0" brushRef="#br0" timeOffset="3647.7801">15611 11499 156 0,'-9'-8'60'0,"6"8"-32"0,-3-3-17 0,3 3 15 16,-6 3-1-16,-6 0 2 0,0 2-13 15,1 3-5 1,2 2-6-16,0 6-5 0,0 5 1 0,3 1 1 16,3-1 2-16,3 0 5 15,3 0 4-15,6-2-6 16,3-4-3-16,3-1-4 15,3-9 1-15,2-5 3 16,1-5 1-16,-3-3-1 16,0-6 1-16,-6-1 0 15,0-4 1-15,-6 1-2 16,0-1 1-16,-3 3 2 16,0 3 2-16,-3 2-1 15,3 3-1-15,0 8-6 16,3 8-1-16,0 6-2 15,3 1 0-15,3 1 3 16,0 0-18-16,0 0-7 16,3-3-17-16,-4-2-6 15,1-6-40 1</inkml:trace>
  <inkml:trace contextRef="#ctx0" brushRef="#br0" timeOffset="4011.1319">15718 11454 120 0,'-3'8'46'0,"6"0"-24"0,-3 5 1 0,0-5 18 16,3 5-2-16,-3 0 0 16,0 1-11-16,6 1-5 0,-6-1-13 15,6-4-4-15,-3-2 0 0,0-3-1 16,-3 1 2-16,3-12 2 15,0-1-4 1,0-7-3-16,3-2-6 16,3 1 0-16,0-1 4 15,0 2 2-15,0-1-5 16,2 7 0-16,4 2 3 16,0 6 2-16,0 8 4 15,0 3 3-15,-3 2 0 16,-3 6 0-16,0 2-10 0,0-8-4 15,-3 3-26-15,3-8-12 16,-1-3-124 0,16-15 51-1</inkml:trace>
  <inkml:trace contextRef="#ctx0" brushRef="#br0" timeOffset="4449.7292">16078 11316 212 0,'-18'8'79'0,"9"0"-42"0,-14 3-32 0,11 2 17 16,0 5-1-16,0 6 4 15,3-3-2-15,0 3-2 0,3-5-11 16,3-1-9-16,3-2-1 16,3-5-2-16,6-1 0 0,3-2-3 15,3-5-1-15,0-8-2 16,0-1 0-16,-3-4-4 15,-1-1-3-15,-2-5 4 16,-3-2 4-16,0 2 4 16,-3 3 2-16,0 2-2 15,0 8 0 1,6 11 2 0,0 8 0-16,0 3 14 15,0 5 6-15,0 2 15 16,-6 3 6-16,-3-2-6 15,-3-1-3-15,-3 1-11 16,-6-4-5-16,0-2-6 0,-9-2-1 16,-3-6-18-16,1-5-8 15,-4-8-22-15,3-5-8 16,3-6-18-16,3-7-9 16,6-6-34-1,6-5-16-15,6 0 64 16</inkml:trace>
  <inkml:trace contextRef="#ctx0" brushRef="#br0" timeOffset="4758.912">16111 11406 160 0,'18'0'63'0,"-3"0"-34"0,-3 0-12 0,0 0 20 16,-1 0-10-16,1 0-1 0,0-8-13 16,0 0-3-1,0-2-6-15,0 2-1 0,-3-3 1 16,-3 1-2-16,0-1 1 15,-6 0-2-15,-3 1 2 0,-3 2-4 16,-9 3-2-16,0 2-1 16,3 6 0-16,0 2 7 15,0 6 3-15,3 2 8 16,4 8 3-16,2 3 3 16,3 5 0-16,3-5-9 15,5-1-2-15,1-1-5 16,3-6-1-16,3-3-19 15,0-5-7-15,3-6-12 16,3-4-4-16,0-6-23 0,-1-11-10 16,1-7-15-1</inkml:trace>
  <inkml:trace contextRef="#ctx0" brushRef="#br0" timeOffset="5149.4999">16391 11250 216 0,'-12'3'82'0,"6"5"-44"0,-6 5-31 0,6-5 20 15,-3 5-12-15,0 3-3 16,3 13-5-16,0 0-2 16,3 3-3-16,3-6 5 0,3 1 3 15,3-3-5-15,3-6-1 16,3-5-2-16,3-5-2 16,3-2 1-16,3-9 1 15,0-8-1-15,-4-4 2 0,-2-9-2 16,-6-5-1-16,-3-6 3 15,-9-4 0-15,-6 1-1 16,-3-7-2-16,-6 3 1 16,1 2 1-16,2 6 3 15,0 8 2-15,3 4-1 16,3 7 1-16,3 4-2 16,0 6 0-16,6 10-1 15,3 14 2-15,3 2-1 16,3 8 2-16,0 8-2 15,0 0 2-15,6 8-4 16,3-3-2-16,5-7-25 0,-5-4-9 16,0-7-29-16,-3-8-12 15,3-8-37 1</inkml:trace>
  <inkml:trace contextRef="#ctx0" brushRef="#br0" timeOffset="5243.2812">16665 11441 252 0,'-3'2'93'0,"3"4"-50"0,0 1-48 0,0-7 17 15</inkml:trace>
  <inkml:trace contextRef="#ctx0" brushRef="#br0" timeOffset="5314.3516">16656 11459 371 0,'-3'0'-34'16,"-3"-3"-33"-16,0-7-12 15,0-9 6-15,0-4 5 16</inkml:trace>
  <inkml:trace contextRef="#ctx0" brushRef="#br0" timeOffset="5511.7509">16552 10795 264 0,'3'-11'101'0,"2"11"-54"0,-2 3-48 16,0 0 20-16,0 5-2 15,3 10 2-15,0 6-8 16,0 10-2-16,0 9-5 15,0 2-3-15,0-6 2 0,0-2-20 16,-3-5-8-16,0-8-49 16,3-5-22-16,-6-14-8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6:54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 9096 56 0,'0'-8'22'0,"0"6"-12"0,0-1 3 0,3 1 11 15,-3-1-1-15,5 0-2 16,-5 1 2-16,3-1 0 16,-3 0 1-16,0 1 0 15,0-1-5-15,0 3 1 16,0 0-11-16,0 0-1 0,0 0-1 15,0 0-6-15,0 0 0 16,3 5-1-16,3 1 2 16,-6 2-1-16,3 2 2 15,-3 9-2-15,0 4 2 16,0 1 0-16,0 5 3 16,0 0-3-16,0 6 0 0,0 2-1 15,6 0-2-15,-6 5 5 16,3 3 1-16,-3 11 0 15,0 2 1-15,0 3 5 16,0-3 2-16,-3-2-3 16,3-1-1-16,-6 1 5 15,3 5 2-15,3-3-4 16,0-5-3-16,0 2-3 16,0-12-2-16,0 2-3 15,3-8 1 1,3-8 2-16,-6-5 0 15,0-9 0-15,0-4-23 16,0-3-8-16,0-3-47 0,0-10-17 16,0-6-18-1</inkml:trace>
  <inkml:trace contextRef="#ctx0" brushRef="#br0" timeOffset="3284.8287">1017 9049 76 0,'-9'-6'30'0,"12"6"-16"0,-3 0 3 0,0 0 16 0,0 0-6 15,0 0-3-15,0 0-8 16,0 0 0-16,6 0-3 16,0 0 2-16,0 3-8 15,3-3 2-15,3 0 2 0,0 0 0 16,5 3 1-16,1-1-4 16,6-2 0-16,0 0-1 15,3-2 1-15,2-1 0 16,4 0 0-16,3 1 0 15,0-1 2-15,5 1-3 16,4-1 1-16,6 0-3 16,-1 3 2-16,1-2-9 15,-1-1 0-15,1-2 0 16,0 2 3-16,5 0 2 0,1 1 1 16,-4-1 0-16,4 3 0 15,-4-3-2-15,1 1-2 16,-1-1 1-16,-2 0 1 15,6 1-3-15,-1 2 0 16,1 0 1-16,-1 0 0 16,4 0 0-16,-10-3 0 15,7 1 0-15,0 2 2 16,2-3-1-16,1 3-1 0,-4 0 1 16,10 0-1-1,-10 0 0-15,4 0 0 0,2 0 2 16,4-3 1-1,-1 3-4-15,-2 0 1 0,2 0-2 16,-2 0 0-16,-1-2 4 16,1-1 3-16,-4 0-4 15,4 1-3-15,-4 2 1 16,4 0 0-16,-4 0 1 16,-2 0 2-16,2-3-1 15,-2 3-1-15,-3 0 1 16,-1-3-1-16,1 3 0 15,-4 0 0-15,1 0-3 16,0 0 2-16,-4 0 1 16,4 0 2-16,-4 0-1 0,-2 0 2 15,0 0-4 1,-1 0-2-16,1 0 2 0,0 0 2 16,-1 0-2-16,1 0 0 15,-3 0 3-15,-1 0 1 16,-2 0-1-16,0 0-2 15,-4 0-2-15,1 0-1 16,-3 0 2-16,3 0 2 16,-4 0 0-16,-2 0-1 15,0 0-2-15,0 0 1 0,-4 0 3 16,-2 0 3 0,3 3-4-16,0 0-3 0,-6-1 3 15,-1-2 1-15,1 0-3 16,-3 0 1-16,0 0 2 15,3 0 1-15,0 0-4 16,-3 0 1-16,-1 0-2 16,-2 0 0-16,0 0 2 15,0 0 2-15,-3 0-3 16,0 0 0-16,-3 0 1 16,0 0 2-16,0 0-3 15,0 3-2-15,2-3 2 16,-2 0 2-16,6 0 4 15,-3 0-4 1,0 0-1 0,-3 3 0-16,0-3-3 15,-3 2 0-15,3 1 4 16,0-3 1-16,0 3 0 0,0-3-2 16,6 2-2-1,-1 1-1-15,1-3 2 16,3 2 0-16,3 1 3 15,-3-3-1-15,0 0 2 16,3-3-4-16,2 1 0 16,4-1 1-16,0 3 2 15,0 0-1-15,-1 0-1 16,4-2-2-16,3 2-1 16,0 0 4-16,-1 0 3 15,1 0-3-15,3 0-1 0,0 2-2 16,-4-2 0-16,1 0 2 15,6 0 0-15,0 0 0 16,-4 0 2-16,4 0-1 16,0-2-1-16,-1 2-2 15,1 0 1-15,0 0 1 16,2 0 2-16,-2 2-1 16,0-2 2-16,-1 0-2 15,1-2-1-15,0 2-2 16,0 0 1-16,-1-3-1 15,1 0 0-15,3 3 2 16,-4 0 0-16,1 0-3 16,6 3 2-16,-10-3 3 15,1 0 1-15,3 0-1 0,0 0-2 16,-1 0 1 0,-2 0 1-16,3-3-3 0,-4 1 0 15,-2 2 1-15,0 0 0 16,-6 0-3-16,-1 0 2 15,1 0 1-15,3 0 2 16,0 2-3-16,-3-2 0 16,-1 0 3-16,-2 0 1 15,3 0-4-15,0 0 1 16,-3 0 0-16,-1 0 2 16,-2 0-3-16,0 0 0 15,0 0 1-15,-3 0 2 0,5 0-1 16,-5 0 2-1,0 0-4-15,0 0 0 0,0 0-1 16,0 0 0-16,0 0 2 16,-3 0 0-16,2 0 0 15,4 3 0 1,-6-3 2-16,3 3 1 16,-3-3-4-1,-3 0 1-15,-3 0 0 16,0 0 0-16,0 0 0 15,-3 0 2-15,-1 0-1 16,-5 0-1-16,0 0 1 16,0 0-1-16,6 0-3 15,-6 0 2-15,0 0 1 0,0 0 0 16,0 0-3-16,0 0 2 16,3 5 1-16,0 0 0 15,0 3 0-15,0 3 0 16,-3 2-3-16,0 5 2 15,0 4-1-15,0 17 0 16,0 4 2-16,-3-4 0 16,0 9 0-16,0 2 0 15,0 0 0-15,0 3 0 16,0 8 0-16,0 5 0 16,1-5 0-16,-1-8 0 15,0 5 2-15,-3-13 1 0,6-2-1 16,-6-4 1-16,3-4-2 15,0-1-1-15,0-5 1 16,0-2 1-16,0 2-1 16,-3-5-1-16,6 2-13 15,-6-7-4-15,3-1-37 16,0 1-18-16,3-3-31 16</inkml:trace>
  <inkml:trace contextRef="#ctx0" brushRef="#br0" timeOffset="5236.9502">1145 10292 56 0,'-6'11'22'0,"0"-11"-12"0,3 0 1 0,3 0 12 0,0 0 1 16,0 0 3-16,0 0 0 16,0 0 3-16,0 0-5 15,0 0-1-15,9 0-9 16,-6 0-2-16,6 0-7 15,0 0 3-15,3 3 3 0,0-3 0 16,-1 0 1-16,4 0-3 16,-3 0-1-16,6 0-3 15,3 0 1-15,3 0 0 16,3 0 1-16,5-3 0 16,1 3 2-16,3 0-5 0,-1 0-3 15,10 0-1-15,0 0 1 16,2 0-1-16,-2 0 2 15,6 0 0-15,5-3 1 16,-5 1-5-16,-1 2 1 16,1-3 0-16,3 3 2 15,-4 0 1-15,1 0 1 16,-1-5-2-16,-2 5-2 16,6-6 1-16,-1 6 1 15,1-2-1-15,-4-1 2 16,1 0 0-16,-3 6 1 15,2-6-2-15,1 1-2 16,-1-1 1-16,4 3-1 16,0 0 0-16,-4 0 2 0,-2 0-1 15,5 0-1-15,1 0 1 16,2 3 1-16,1-6-3 16,6 0-2-16,-4 3 4 15,1 0 1-15,-1 0-3 16,-2 0 1-16,-1 3 2 15,4-6 3-15,-1-4-4 16,1 7-1-16,-4 0 2 16,4 0 1-16,-1 0-4 15,-2 0-1-15,3 2 3 16,2-2 1-16,-5 0 0 16,2 0 1-16,1 0-2 0,-1 0-1 15,-2 0 1-15,-1 0 1 16,4 0-1-16,-1-5 2 15,1 0-2-15,-1 2-1 16,1 0 1-16,-1-2 1 16,1 0 1-16,0 2 1 15,-1 0-2-15,-2 1-2 16,2-1 1-16,-2 1-1 16,-1-1 0-16,1 0 2 15,-4 1 1-15,4-1 1 16,2 0-2-16,-2 3 1 15,3 0-2-15,2 0-1 16,-5-2 1-16,-1 2-1 0,-5-3 0 16,-1 3 0-16,1 0 0 15,0 0 0-15,-4 0 0 16,4 0 2-16,8 0 3 16,-2 0 2-16,-4 0-3 15,4 0-3-15,0-5 0 16,2 2 1-16,1 0-1 15,-7 3-1-15,4-2 3 16,-7-1 0-16,-2 0-4 16,-3 3 1-16,-1-2 0 15,-2 2 0-15,-3 0 0 16,2 0 2-16,1-3-1 16,0 3-1-16,-4 0 1 15,4 0 1-15,0-2-1 16,-1 2 2-16,1 0-2 0,-3 0 2 15,2 0-2-15,-5 0-1 16,3-3 1-16,3 6-1 16,-4-6 0-16,1 3 2 15,3-3-1-15,-4 3 2 16,1-2-2-16,-3 4-1 16,-4-2 3-16,4 0 0 15,-6 0 1-15,0 0 0 16,-4 0-5-16,1 0 1 15,0 0 0-15,0 3 2 16,0-3-1-16,-1 0-1 0,1-3 3 16,-3 6 2-16,3-3-2 15,0 3 0-15,2-3 1 16,-5-3 0-16,0 3-5 16,-3 0 1-16,3-3 2 15,-4 1 1-15,-2-1-6 16,0 0-2-16,3-2-38 15,0 2-14-15,0 1-70 16,3-1-62 0,-4 3 71-16</inkml:trace>
  <inkml:trace contextRef="#ctx0" brushRef="#br0" timeOffset="15613.9615">14298 11938 112 0,'6'-3'44'0,"-6"6"-24"0,3 0-6 0,-3-3 15 16,0 0 1-16,0 0 4 15,0 0-7-15,0 0-4 16,0 0-13-16,0 0 5 0,0 5 2 15,-3 0-3-15,0 1 2 16,-3 1-3-16,-3 1 2 16,0 3-6-16,-2 0-3 15,-7 2-1-15,-3 3 1 16,0-3-3-16,0 0-2 16,3-2 0-16,3-1 1 15,1-2 1-15,2 0 1 16,0 0-5-16,3-3 1 15,3 1 0-15,3-1 0 16,3 0-5-16,3 1 1 16,3 2 2-16,3-1 3 0,0 1-2 15,6 0 0-15,2 3 3 16,1-3 1-16,-3 0-4 16,0 0-1-16,-3 0-4 15,-3-3-1-15,0 0-16 16,0 1-5-16,-3-4-19 15,0 1-6-15,0-3-20 16,-3 0-30 0,0-3 33-16</inkml:trace>
  <inkml:trace contextRef="#ctx0" brushRef="#br0" timeOffset="16691.9684">14230 12091 116 0,'-3'-2'44'0,"3"4"-24"0,0-2 1 0,0 0 17 16,0 0-9-16,0 0-2 15,0 0-14-15,0 0-5 0,6 3-5 16,0-3 6-16,3 0 6 16,3 3 4-16,2-3 3 15,4 0-8-15,9 0-1 0,0-3 2 16,3 0 0-16,5 1-2 16,1-1 0-1,6 1-5-15,-1-4 0 0,1 4-1 16,0-1 1-16,-4 0-4 15,4 1-1-15,-3-1 1 16,-3 3 0-16,-4-3 2 16,-2 6 1-16,-3-6 1 15,3 6 0-15,-7 0-4 16,-2-1-1-16,-3-4 1 16,0-1 2-16,-3 0-3 0,-3 6-2 15,0-6 0 1,-3 3 1-16,0 3-3 0,-1-6-2 15,4 1 4-15,0 2 3 16,3 0-3-16,-3 0-1 16,0 0 0-16,-3 0 0 15,0 0 0-15,0 0 0 16,0 0 0-16,0 0 0 16,0 0 0-16,0 0 0 15,-1 0-3-15,4 0 2 16,-3-3 1-16,0 3 2 15,0 0-1-15,0 0-1 16,0 0 1-16,0 0 1 16,6-5-3-1,3-1 7-15,-3 1-4 16,-4 8 2-16,1-8 0 16,0 7 2-16,0-4-3 15,0-1 0-15,0 6 5 16,-3-1 3-16,0-2-6 15,3 0-1-15,-3-2-2 16,0-1 1-16,0 0 0 16,-1 1 1-16,1 2-2 15,0-3-2-15,0 6 1 16,0-6 1-16,0 0-1 16,-3 3-1-16,0 6 1 15,0-9-1-15,0 0 0 0,0 1 0 16,0-1 0-16,3 3 0 15,0 0 0 1,6 0 0-16,-4 0 0 16,1 0-3-16,0 0 2 15,-3 0 1-15,0 0 2 16,0 3-1-16,0-3-1 16,0 0 1-16,0 0-1 15,0-3 0-15,0 3 0 16,0 0 0-16,3 0 0 15,-3 0 0-15,-1 0 2 16,-2 0-3-16,0 0 0 0,3 0 1 16,-3 0 0-1,0 0 0-15,3-3 2 0,0 1-1 16,-3 2-1-16,0-3-15 16,-3 3-7-16,0-3-38 15,-12 1-128 1</inkml:trace>
  <inkml:trace contextRef="#ctx0" brushRef="#br0" timeOffset="20191.7448">15912 12017 104 0,'0'-2'41'0,"0"2"-22"0,3 0-5 0,-3 0 30 15,0 0-9 1,0 0-13-16,0 0-6 15,0 0-1-15,3 8 2 0,0-3-5 16,-1 0 1-16,-2 3-6 16,0 0-2-16,-2 3 0 15,-1 2 1-15,0 5 1 16,0 6 1-16,0 3 2 16,3-3 1-16,0-1-8 15,3 1-1-15,3-5-4 16,-1 2 0-16,1-11 4 15,0-2 1-15,3-2-1 16,0-9-2-16,-3-2-2 16,6-1 1-16,-3-1 1 15,0-4 0-15,-3 0-5 16,3 1-1-16,0-3 3 0,-3 2 1 16,0 0 2-1,0 3 2-15,-3 0-3 0,0 3 0 16,0 3-1-16,0-1 0 15,0 3 0-15,2 3-2 16,1 2 3-16,0 5 0 16,3 1 1-16,0 2 0 15,3 0 0-15,0-2 0 16,0 2 0-16,0-2 2 16,3-6-1-16,0-2 2 15,0-3 7-15,-4-3 5 16,1-2 2-16,-3-3 1 0,0-5-7 15,-3-3-2-15,0-3-3 16,-3 1 1-16,-3 2-2 16,0 0 0-16,-3 3-3 15,0 2 1-15,0 1-11 16,0-1-2-16,0 6-33 16,0-1-11-16,3 1-30 15,6 0-48 1,6-6 34-16</inkml:trace>
  <inkml:trace contextRef="#ctx0" brushRef="#br0" timeOffset="20748.798">16340 12091 92 0,'0'-2'35'0,"0"2"-18"0,3 2-5 0,-3-2 16 15,0 0-3-15,0 0 0 16,3 6 4-16,0-1 2 0,0 6-17 15,0 2-1-15,3 3 0 16,-3 2 2-16,0-2 0 16,0 0-5-16,0 0-2 0,0-3-4 15,0-2-1-15,0-3-1 16,-3-3 1-16,0 0 0 16,0-5 1-16,0 0 2 15,0 0 1-15,0 0-1 16,-3-2 1-16,3-4-2 15,-3 1 2-15,3-6-4 16,0-2-2-16,3-3 0 16,0 0-1-16,3 1 0 15,0-1 0-15,3 2-3 16,0 1 2-16,3 3-1 16,-4 2 0-16,7 0 0 0,-3 2 0 15,0 4 0-15,-3 2 0 16,3 2-3-16,-3 1 1 15,0 2-29-15,0 1-11 16,0-1-39 0,0-2-39-16,0 2 43 15</inkml:trace>
  <inkml:trace contextRef="#ctx0" brushRef="#br0" timeOffset="20960.5493">16596 12115 104 0,'0'0'38'0,"0"0"-20"0,3 3-10 0,-3-3 13 0,3 5 14 16,-3 6 8-16,0 2-11 15,0 3-5-15,0 0-15 16,0 0-5-16,0 2-1 0,0-2-3 16,0 3-2-16,-3-4-3 15,3-4 1-15,0 0-50 16,0-3-20-16</inkml:trace>
  <inkml:trace contextRef="#ctx0" brushRef="#br0" timeOffset="21135.4162">16593 11970 204 0,'-3'0'77'0,"6"-3"-42"0,-3 0-41 0,0 3 12 16,0 0-20-16,3-2-5 16,3-1-26-16,3-2-11 15,3 0-8-15,0-6-3 16</inkml:trace>
  <inkml:trace contextRef="#ctx0" brushRef="#br0" timeOffset="21345.1064">16733 11808 152 0,'3'6'57'0,"-3"12"-30"0,3 14-12 0,0-19 20 16,0 3-2-16,0 5 1 0,-3 8-11 16,0 3-1-16,0 2-13 15,0 3-1-15,0 3 2 0,0-3-6 16,0 0-2-16,0-5-1 16,0-3-1-16,0-5-3 15,0-6 2-15,0-2-37 16,0-21-95-1</inkml:trace>
  <inkml:trace contextRef="#ctx0" brushRef="#br0" timeOffset="21530.686">16629 12081 212 0,'3'-3'82'0,"-3"3"-44"0,12 0-33 0,-3 3 19 16,0-3-13-16,0 0-1 16,3 0-6-16,5 0-3 15,1 0 0-15,3 3-39 0,0-3-16 16,-3 2-42 0</inkml:trace>
  <inkml:trace contextRef="#ctx0" brushRef="#br0" timeOffset="21919.1954">16858 12123 140 0,'0'6'52'0,"3"-4"-28"0,3 3-22 0,-3 1 12 0,3-1 6 16,3-2 5 0,3-1-2-16,0 1-2 0,3 0-11 15,-3-1-4-15,-1-2 0 0,4-2-3 16,-3-4-2-16,0 1 2 15,-3 0 0-15,0-3 1 16,-3 0 2-16,0 3-3 16,-6-1-2-16,-3-2-3 15,-3 3 1-15,-3 0-4 16,-3-1-1-16,-3 4 0 16,-3 4 2-16,-2 4-3 15,-1 2 2-15,0 5 5 16,3 3 4-16,3 0 3 0,3 2 3 15,6 1 4-15,3-1 3 16,6 1-3-16,6 2 0 16,3 0-2-16,6-8 0 15,3-2-6-15,6-1-4 16,-4-2-39-16,4-5-15 16,-3-14-60-1</inkml:trace>
  <inkml:trace contextRef="#ctx0" brushRef="#br0" timeOffset="22969.5191">17352 12121 100 0,'-12'-3'38'0,"12"3"-20"0,12 0-4 15,-12 0 15-15,0 3-1 16,3 2 1-16,0 3-5 16,3 8-1-16,-3 5-12 15,0 11 2-15,0-1 3 0,0 1 1 16,3 0-1-16,0 2-6 16,0-7-2-16,0-3-2 15,-3-6 1-15,0-5-2 16,-3 0 0-16,3-5-6 0,-3-2 1 15,0-6 4-15,0 0 5 16,0 0-5-16,0 0-2 16,-6-3 1-16,3-2 0 15,0-1-4-15,0 1-1 16,0 0 1-16,0-3 2 16,0-3 2-16,-3 1 1 15,3-3-2-15,-3-3-2 16,3-5 1-16,0-1 1 15,0 1-1-15,3 0-1 16,3 0 1-16,0 0-1 0,0 0 0 16,6-1 0-1,3 1-3-15,0 3 2 0,0 2 1 16,3 3 2-16,2 2-3 16,-2 3 0-16,0 3-1 15,0 2-2-15,0 6 3 16,0 2 0-16,-3 6 3 15,-3 2 1-15,-3 3 7 16,-6 2 4-16,-3 1-5 16,-3-3-1-16,-3-3-2 15,0-3-1-15,-3 1-6 16,0-3 1-16,0-3-11 16,-3 1-3-16,-3-6-13 15,4 0-5-15,2 0-16 0,3-3-5 16,12-2-95-1,6-1 56 1</inkml:trace>
  <inkml:trace contextRef="#ctx0" brushRef="#br0" timeOffset="23447.582">17706 12107 124 0,'3'-5'46'0,"0"5"-24"0,-3-3-6 0,0 3 16 0,-3 0 0 16,0 0 1-1,-3 0-12-15,1 3-5 0,-4 2-9 16,0 1-5-16,-3 2-1 0,3 2-1 16,0 3 0-16,0 3-3 15,3 3 0-15,3-3 4 16,3 2 1-16,3-2-5 15,3 0 0-15,3-5 3 16,0-4 4-16,3-7-1 16,0-2 0-16,0-3 1 15,-1-3 2-15,-2 0-5 16,-3-3-3-16,0 0 3 16,-3-2 1-16,-3 0 0 15,-3 0-2-15,0 0 1 16,0 2 1-16,0 3-1 15,3 3-1-15,0 2-4 16,0 3 0-16,0 0 2 16,3 8 1-16,3 3 3 0,0 2 1 15,3 3-1-15,0 0-2 16,0 2 1-16,0-2 1 16,3 3-3-16,3-6 0 15,0-3-23-15,-3-2-10 16,2-8-59-1</inkml:trace>
  <inkml:trace contextRef="#ctx0" brushRef="#br0" timeOffset="23823.9967">17974 12094 156 0,'-3'-5'57'0,"3"5"-30"0,0 0-5 15,-3 0 20-15,3 0 2 16,-3 0 3-16,-3 2-20 16,1 1-8-16,-7 2-11 15,0 1-6-15,0-1 1 0,3 3-4 16,3 0-2-16,3 0-3 16,3 0 1-16,3 2 3 15,6 1 3-15,3 2-2 16,0 0 0-16,0 1 1 0,-4-1 0 15,4-3 4-15,-6 4 5 16,-6-4 6-16,0 1 3 16,-6-3-5-1,-3-3 0-15,-2 3-8 0,-4-5-1 16,0-6-20-16,-3 0-9 16,3 1-14-16,0-4-6 15,3 1-24-15,6-3-9 16,9 0-9-1</inkml:trace>
  <inkml:trace contextRef="#ctx0" brushRef="#br0" timeOffset="24068.1296">18087 11951 148 0,'0'-8'57'0,"3"6"-30"0,0 2-18 0,-3 0 14 0,3 2 0 16,0 4 1-16,0 4 0 16,0 6 0-16,0 5-13 15,-3 3 0-15,0 2 0 0,0 4-2 16,0-1 0-16,0 0-3 16,0-3 1-16,0 1-9 15,0-6 0-15,0-3-29 16,0-4-9-16,0-4-46 15</inkml:trace>
  <inkml:trace contextRef="#ctx0" brushRef="#br0" timeOffset="24279.712">18001 12065 240 0,'18'-8'90'0,"-6"16"-48"0,0-16-36 0,-3 11 20 16,6-6-12-16,2 0-1 16,7 1-9-16,3 2-3 15,-3-6-1-15,6 1-62 0,2-3-25 16,-5-2-17 0</inkml:trace>
  <inkml:trace contextRef="#ctx0" brushRef="#br0" timeOffset="25132.7048">18510 12115 124 0,'-3'0'49'0,"6"0"-26"0,-3 3-12 16,0-3 18-16,0 0-2 15,0 0 4-15,0 0-11 16,3 3-4-16,3-1-9 15,0 1 4-15,0 0 2 0,3-3-2 16,0 0-1-16,0 0-2 16,0-3 0-16,0 0-2 0,0-2 1 15,-1 0-4-15,-2-1 0 16,0 1 1-16,-3 0 2 16,-3-3-5-16,-3 0-1 15,-3 0 0-15,-3 3 0 16,1-1-5-16,-4 4 1 15,0-1 2-15,-3 3 1 16,-6 5-4-16,3 1 1 16,0 2 4-16,3 2 2 15,1 1 0-15,2 2 1 16,3 3-2-16,6 0-1 16,3 0 3-16,6-1 2 15,6-1-2-15,2-4 0 0,4 1 1 16,3-6 0-16,3-2-9 15,0-3-4-15,0-3-22 16,-1-2-10-16,-2-3-25 16,-3-3-50-1,9 1 20-15</inkml:trace>
  <inkml:trace contextRef="#ctx0" brushRef="#br0" timeOffset="25521.1253">18677 12062 100 0,'0'14'38'0,"3"-9"-20"0,0 3-4 15,0-3 17-15,0 3 3 16,0 3 1-16,0 2-12 0,-3 0-4 16,0 0-11-16,0-2-1 0,0-3 0 15,0 0-3-15,0-3-1 16,0-2-1-16,0-3 1 15,0-6 9 1,0 1-9-16,3-5-1 16,0-1-3-16,3-2-3 15,5 0 0-15,4-1 3 16,0 4-2-16,0-1 1 16,0 3 2-16,6 6 0 15,-6-1 0-15,0 3 2 0,-1 3-1 16,-2 4 2-16,-3 4 2 15,0 0 2-15,-3 2-3 16,-3 0-3-16,0 0-7 16,0-2-1-16,0-1-41 15,0-2-16-15</inkml:trace>
  <inkml:trace contextRef="#ctx0" brushRef="#br0" timeOffset="26001.0462">19076 12052 144 0,'-9'-6'55'0,"3"6"-30"0,-6 3-12 0,6 0 17 16,-3 5-17-16,0 0-5 16,0 0-7-16,-6 0-2 15,3 2 1-15,3 3 0 0,0 3 0 16,4 0 0-16,5-3 2 15,0 1 3-15,5-4 2 16,1 1-1-16,3-6 1 16,3-2-2-16,3-6 0 15,0-5-1-15,-3-3 2 16,0-2-1-16,0-3 0 16,-3-2-3-16,-3-6 1 15,-6 0-4-15,0-2 0 16,-6-3 1-16,0-6 2 15,-3-2 1-15,0 5 1 0,0 6 2 16,0 5 1-16,3 5 1 16,0 0 2-16,3 8-7 15,0 13-2-15,3 11 5 16,3 3 4-16,3 7-12 16,3 6-3-16,0-3 4 15,3 0 2-15,0 0 1 16,0-2-2-16,0-1 5 15,-1-2 1-15,1-5-20 16,3-3-10-16,-3-6-48 16,6-2-58-1,3-3 31-15</inkml:trace>
  <inkml:trace contextRef="#ctx0" brushRef="#br0" timeOffset="26435.0314">19489 12078 152 0,'-3'0'57'0,"0"-2"-30"0,-2-9-7 0,2 14 21 15,0-6-13-15,-3 8-4 0,0-2-12 16,0 2-5-16,0 1-4 16,0 1-5-16,-3 1 1 0,0 3 1 15,6 2 2-15,0 3-1 16,3 3-1-16,3-4 1 16,3 1-1-16,6-2 2 15,3-4 3-15,3-5 0 16,2-2 2-16,1-6 0 15,-3-4 1-15,-3-4-9 16,-3-2-1-16,-3-1 6 16,-3-1 7-16,-6 1-3 15,-6 1-2-15,-6-3-6 16,0 3-2-16,-3 2-24 0,0-2-7 16,3 0-28-1,0 5-9-15,6 8-14 16</inkml:trace>
  <inkml:trace contextRef="#ctx0" brushRef="#br0" timeOffset="26707.0671">19707 11761 204 0,'-12'-13'77'0,"6"10"-42"0,0-2-15 0,0 5 24 15,-6 2-24-15,3 4-9 0,0 1-9 16,0 7-3-16,3 12 1 16,0 9-5-16,3 4-1 0,3 6 3 15,3-5 3-15,3-3 1 16,3 0-1-16,-3-3 1 16,0-5 1-16,-3-5-10 15,0-3-4-15,0-5-32 16,-9-8-77-1</inkml:trace>
  <inkml:trace contextRef="#ctx0" brushRef="#br0" timeOffset="26872.4476">19475 12012 200 0,'3'-3'77'0,"5"3"-42"0,13 0-32 0,-9 0 15 16,6 0-7-16,3 0-1 15,9 0-4-15,2-2-1 16,1-1-3-16,-3-2-32 0,-3 0-15 16,5-3-48-1</inkml:trace>
  <inkml:trace contextRef="#ctx0" brushRef="#br0" timeOffset="27681.9348">20147 12002 104 0,'0'-8'38'0,"-3"5"-20"0,-3 0 7 0,0 1 20 0,-3-1-5 16,-2 3 0-16,-1-3-8 16,-3 3-2-16,-3 3-17 15,0 2-6-15,-3 9 0 0,0 1-4 16,3 4 0-16,1-1-3 16,5 6-3-16,6 0 8 15,6 0 4-15,6-3-4 16,6-2-1-16,0-6 2 15,2-3 3-15,1-4-2 16,3-9-2-16,3-5 2 16,0-3 0-16,-3-2-3 15,-3-3-3-15,-4 1 2 16,-2-1 0-16,-3 0 1 16,-3 0 0-16,-3 0 0 0,0 5 0 15,0 1-2 1,0 5 1-16,-3 2-2 0,3 3-1 15,0 0-2-15,0 5-1 16,3 3-1-16,3 3 3 16,3 2 0-16,3 0 1 15,0 3 0-15,0-3 2 16,0 1-14-16,0-7-7 16,0-1-41-16,0-4-16 15,2-2-34 1</inkml:trace>
  <inkml:trace contextRef="#ctx0" brushRef="#br0" timeOffset="28056.6482">20308 12009 164 0,'-6'3'63'0,"9"-3"-34"0,9 0-30 16,-12 5 15-16,3 3 5 15,0 6 8-15,0-4-3 16,0 3-2-16,0-2-12 15,0 0-2-15,0-1-1 0,0-2-1 16,0 0-1-16,-3-3 1 16,0 1 3-16,0-6-2 15,0 0-2-15,0 0 4 16,0 0 4-16,0-3-1 16,0-2 1-16,0-1-5 15,3 1-3-15,0-6 0 16,0-2-1-16,3 0 0 0,0-3 2 15,5 3-5-15,-2 0-1 16,3 2-2 0,0 1-2-16,0 2 3 0,-3 2 0 15,3 4-17-15,-3-1-5 16,0 3-33-16,0 0-12 16,-3 3-39-1,0-1-19-15,0 1 66 16</inkml:trace>
  <inkml:trace contextRef="#ctx0" brushRef="#br0" timeOffset="28387.856">20498 12033 144 0,'0'13'55'0,"3"-10"-30"0,0 16-10 0,0-14 18 0,0 3 1 15,3 0 5-15,-3 0-13 16,0 0-4-16,0 0-12 15,0-3 2-15,0 0 2 0,-3-5 6 16,0 0 2-16,0 0 0 16,0-2-2-16,0-1-8 15,0-2-3-15,0-1-3 16,3-4 1-16,0-3-4 16,3-1 0-16,0 1-3 15,3 0-1-15,0 2 1 16,0 1 0-16,0 2-5 15,3 2 1-15,0 1-5 0,0 3-1 16,-1-1-15-16,1 3-6 16,-3 0-33-16,3 3-11 15</inkml:trace>
  <inkml:trace contextRef="#ctx0" brushRef="#br0" timeOffset="28841.7756">20841 11986 200 0,'-3'-6'77'0,"0"1"-42"0,0 2-21 15,0 3 20 1,-3 0 0-16,0 0 5 16,-6 3-22-16,0 2-9 0,-3 6-6 15,0 2-5-15,0 3 2 0,4 0-1 16,-1 2-2-16,3 1 3 15,6-1 0-15,0-2 1 16,3 0 0-16,9-5-3 16,3-3 2-16,3-6-4 15,-1-4 1-15,1-4-9 16,0 1-2-16,-3-3 6 16,0 0 2-16,-3-5 7 15,0-3 2-15,-6 0 0 16,0 3-2-16,-3 0 5 0,0 2 4 15,0 3-3-15,0 3-1 16,3 5-5-16,0 5-2 16,0 3 3-1,3 3 3-15,3-1 3 0,3 4 3 16,-1 2-3-16,1-1-2 16,0 1-5-16,0 0 0 15,-3-3-7-15,0-2 0 16,-3-3-48-16,0-5-20 15,6-3-31 1</inkml:trace>
  <inkml:trace contextRef="#ctx0" brushRef="#br0" timeOffset="29087.6652">20981 11975 208 0,'-12'-3'79'0,"12"6"-42"0,3 2-37 16,-3-5 18-16,6 6 8 15,0 2 8-15,0 5-5 16,6-3 0-16,-1 4-16 16,1-1-1-16,3 3-1 0,0-3-6 15,-3 0-1-15,0 0 0 16,0-2 0-16,0-3-16 16,-3-3-4-16,0-2-32 15,2-3-11-15,-2-3-27 16,9-2-44-1,3 0 37-15</inkml:trace>
  <inkml:trace contextRef="#ctx0" brushRef="#br0" timeOffset="29295.3801">21296 11949 184 0,'0'-3'71'0,"0"6"-38"0,0 2-17 0,0-2 24 16,-3 4-10-16,-3 7-2 15,-9 7-5-15,-5 5 0 16,-4 11-13-16,0 6 5 0,-3 2 3 15,0 0-4-15,6-3 2 16,1-2-11-16,2-3-3 16,3-8-4-16,0-5 0 15,3-6-31-15,3-5-13 16,0-2-37-16,12-6-67 16</inkml:trace>
  <inkml:trace contextRef="#ctx0" brushRef="#br0" timeOffset="31990.8862">14569 12576 120 0,'0'0'46'0,"0"0"-24"0,0 0-13 16,0 0 16-16,0 0-1 15,0 0 1-15,0 0-3 16,0 5-2-16,0 0-10 16,0 1-2-16,-3 1 2 0,0 1 5 15,-3 3 3-15,-3 0-5 16,-6 2-3-16,1 0-3 16,-4 6 0-16,3-4-9 0,0 7 0 15,0-7 0-15,0-1 3 16,3-1 0-16,3 0 2 15,3-2-2 1,0-3-1-16,0 2-2 0,3-2-1 16,3 0 2-16,6 0 0 15,0 0-2-15,3 3 2 16,6-3 1-16,3-1 2 16,0 1 1-16,3 0 1 15,-3 0-2-15,-1-2 1 16,-2-1-4-16,-6 0 0 15,0-2-23-15,-3-1-12 16,-6-2-36 0,0 0-50-16,-3 11 32 15</inkml:trace>
  <inkml:trace contextRef="#ctx0" brushRef="#br0" timeOffset="32802.7146">14486 12793 132 0,'-3'-3'52'0,"6"0"-28"0,0 6-17 0,-3-3 13 15,3 0-4-15,3 0 3 16,3 0-4-16,0 0 1 0,2-3-9 15,4-5 2-15,0 8 4 16,3 0-3-16,-3 0 2 0,3-2-1 16,3-1 1-16,0 3-4 15,-1 0 0-15,1 0-3 16,0 0 0-16,6 3-6 16,0-3 1-16,-1 2 2 15,1-2 3-15,-3 0 2 16,6 0 3-16,-6 0-3 15,2 0 1-15,-2 0-3 16,0 0 2-16,0 0-4 16,0-2 0-16,-1-4 1 15,1 6 2-15,0-5-3 16,-3-3-2-16,0 3 4 16,0 2 1-16,-4 1 0 0,4-1-1 15,0 0-1-15,3 1 2 16,0-4-3-16,-3 1 0 15,-1 2-3-15,1 1-1 16,0-1 3-16,0 1 1 16,-3-1-1-16,3 3-2 15,-4-3 1-15,1 3-1 16,0-2 0-16,-3-1 0 16,3 3 0-16,0 0 0 15,0 0 0-15,-3 0 2 16,-1-3-3-16,1 3-2 15,0 0 2-15,0 0 2 16,0-2 0-16,-3 2 2 0,0 0-4 16,-3 0-2-16,3-3 2 15,-6 3 2-15,-1-3-22 16,-2 1-11-16,3-1-43 16,0 0-17-16,0 3-14 15</inkml:trace>
  <inkml:trace contextRef="#ctx0" brushRef="#br0" timeOffset="35475.9799">15923 12681 48 0,'0'-2'19'0,"0"2"-10"0,0-3-6 0,0 3 4 0,0 0 1 15,3-2 0-15,-3-1 11 16,3-2 5-16,0-1 3 15,0 4 3-15,0-1 4 16,-3 0 3-16,0 3-7 16,0 0-3-16,0 0-15 15,0 6-8-15,0 2 0 0,-3 7 1 16,0 7 2-16,0 1-1 16,3 1-1-16,0 3-3 15,3-6-2-15,3-3 1 16,0-2 1-16,3-2 1 15,3-1 3-15,3-5-3 16,0-3 0-16,0-2-1 16,0-6-2-16,-3-5 1 0,0 0 1 15,-4-2 1-15,1-4 1 16,0-7-5-16,-3-3-1 16,0 3 3-16,-3 0 3 15,0 5-3-15,-3 3-3 16,0 2 3-16,0 6 3 15,0 0-3-15,0 5-3 16,0 0-2-16,3 8 0 16,0 8 3-16,3-1 2 15,0 4-2-15,0 2 0 16,0-2 1-16,3-1 0 16,0-2 0-16,0 0 2 15,-3-3-12-15,0-2-3 0,3-3-27 16,-1-3-9-16,1-2-103 31,9-9 74-31</inkml:trace>
  <inkml:trace contextRef="#ctx0" brushRef="#br0" timeOffset="35884.3598">16316 12663 76 0,'3'-5'30'0,"-3"5"-16"0,3-3 14 0,-3 3 19 16,0 0 2-16,0 0 1 15,-3 0-20-15,-3 0-5 16,-3 3-15-16,1-1 0 0,-1 1 1 16,0 2-6-16,0 1-1 15,3-1-4-15,0 5-1 16,3 1-1-16,3 0 0 15,3 4 0-15,6-1-2 16,3-1 0-16,0 3 3 16,2-3 0-16,-2 0 1 15,-3-2 0-15,-3 2 8 16,-3-2 5 0,-6-3 2-16,-3 0 4 0,-3-1-11 15,0-1-2-15,-2-1-13 16,2-2-3-16,0-3-8 15,0 0-4-15,3 0-17 16,0 0-5-16,6 0-19 16,0-6-38-1,6-2 23-15</inkml:trace>
  <inkml:trace contextRef="#ctx0" brushRef="#br0" timeOffset="36100.6728">16400 12671 184 0,'0'0'71'0,"3"3"-38"0,-3-1-36 0,3 1 13 16,0 7 13-16,-3 9 9 15,0-1-5-15,0 1-1 16,0 5-15-16,0-3-7 0,0-3 0 16,0-2-1-16,0 0 1 15,0-3-18-15,0-2-7 16,0-3-34-16,0-3-15 15,0-5-23 1</inkml:trace>
  <inkml:trace contextRef="#ctx0" brushRef="#br0" timeOffset="36262.4648">16400 12647 196 0,'-3'-10'74'16,"3"7"-40"-16,3-2-35 0,-3 5 12 0,0 0-7 15,0 0-1-15,0 0-3 16,0 0-3-16,0 0-31 16,3 2-15-16,3 1-28 15,3-3-12-15</inkml:trace>
  <inkml:trace contextRef="#ctx0" brushRef="#br0" timeOffset="36688.7856">16513 12681 116 0,'-3'6'44'0,"3"12"-24"0,3-4-13 0,0-1 13 16,0 0 3-16,0 3 3 15,0 2-7-15,3-2-1 16,-3 0-11 0,0 0 0-16,-3-3 3 0,0-2-2 0,0-3 1 15,0-3-1-15,0 0 2 16,0-5 1-16,0 0 3 15,0 0-3-15,0-5 1 16,0 0-7-16,0-3-1 16,3-3-4-16,-3-2-3 15,6-6 2-15,0-2 0 16,2 3 1-16,1-1 0 16,0 6-3-16,0 2 0 15,0 4-1-15,3 1 0 16,0 4 3-16,0 7 0 15,0 0 5-15,-3 8 2 0,0 1 0 16,-3-1-1-16,0 0-1 16,0-2 2-16,-3-1-3 15,-1 1-2-15,1-3-16 16,0 0-5-16,3 0-23 16,0-3-10-16,0-2-16 15,0-1-32 1,6-2 31-16</inkml:trace>
  <inkml:trace contextRef="#ctx0" brushRef="#br0" timeOffset="37154.3532">16858 12697 160 0,'0'-23'63'0,"0"20"-34"0,-3 0-10 0,3 3 23 16,-3 0-14-1,-3 0-6-15,-3 3-13 0,-3 2-6 16,-2 8-2-16,-1 9-1 0,3-1 0 15,3 0 0-15,3 3 0 16,3-6-3-16,3-2 2 16,3-3 1-16,3 1 2 15,0-4 1-15,3-5 1 16,0-2-2-16,0-3-2 16,-1-3 1-16,1-2-1 15,0 0 0-15,-3-3 0 0,0 0 0 16,-3 0 2-16,0 0-3 15,0 3-2-15,0 0-5 16,-3-6 0-16,0 3 2 16,3 13-2-1,0 3 1-15,3 5 1 16,3 3 4-16,0 3 3 16,-3 5 2-16,0-3 10 15,-3 0 3-15,-6-2 8 16,-3-4 2-16,-3 1-5 15,-6 0 0-15,-9-3-10 16,-3-2-2-16,1-3-14 16,-1-5-4-16,-3-3-29 0,3-3-13 15,3 0-59 1,7-7-34-16,5-9 69 16</inkml:trace>
  <inkml:trace contextRef="#ctx0" brushRef="#br0" timeOffset="37831.5294">17299 12655 108 0,'-3'-5'41'0,"3"5"-22"0,-3-3 2 16,3 3 17-16,-3 0-5 15,-3 0 0-15,-3 3-12 16,-3-1-5-16,-3 4-9 16,-3 2-5-16,-3 15 1 0,4 1-2 15,2 0-1-15,3 0 1 16,3 2-1-16,6-7 0 0,6-3 2 16,3-3 1-16,3-2 1 15,3-4 0-15,2-4 2 16,4-3-3-16,0-5 0 15,-3-3-1-15,-3 0-2 16,0-3 1-16,-3-5 1 16,-3 3-1-16,-3-5-1 15,0-1 3 1,0 9-4-16,-3 2 0 16,3 16-8-1,0 2 3-15,3 9 2 16,0-1 3-16,5 6 1 0,1 5 6 15,-3-2 4-15,6-1 1 16,-3 1 3-16,-9-4-3 16,-3 1 1-1,-6-3 4-15,-3-2 2 0,-3-3-7 16,-6-6-4 0,-2-4-13-16,-4-4-4 0,0-2-17 15,3-5-6-15,-6-3-20 16,6 0-6-16,7-8-35 15</inkml:trace>
  <inkml:trace contextRef="#ctx0" brushRef="#br0" timeOffset="38329.0445">17516 12721 92 0,'0'-5'35'0,"3"-8"-18"0,-6 5-11 0,3 5 11 16,0 0 13-16,0 1 8 15,0-1-5-15,-3 0 0 16,0 1-14-16,0-1-6 16,-3 3-8-16,0 0-2 0,-3 3 3 15,-3 2-3-15,0 6 0 16,-5 7-3-16,2 1-3 15,3 2 4-15,3 0 1 16,9-2-3-16,3-1-1 16,3-2 1-16,3-3 2 15,3-5 4-15,-1-3 2 0,4-5-1 16,-3-2-1-16,0-3-1 16,-3-3 2-16,0-3 6 15,-3-5 2-15,-6 0-3 16,0-5-1-16,0 3-4 15,-3 4 1-15,3 4-6 16,-3 2-3-16,0 3-2 16,0 2 0-16,6 8-2 15,0 8 1-15,3 3 3 16,0 3 1-16,3-3-2 16,3 0 2-16,0-3-15 15,0-3-6-15,-1-2-25 0,1 0-7 16,0-2-36-1</inkml:trace>
  <inkml:trace contextRef="#ctx0" brushRef="#br0" timeOffset="38416.8119">17632 12684 112 0,'-6'-3'44'0,"9"6"-24"15,-3 0-24 1</inkml:trace>
  <inkml:trace contextRef="#ctx0" brushRef="#br0" timeOffset="38659.104">17635 12719 235 0,'6'21'49'0,"0"-3"-16"16,-3 3-12-16,0-5-14 16,0 0-3-16,0-3 2 0,0-5 1 15,-3 0 1 1,0-2 0-16,0-6 2 0,0 0 6 16,0-3 2-16,0-2-3 15,0-3-1-15,0-3-2 16,3-5 2-16,0-5-7 15,3 0-2-15,0 5-3 16,3 3-2-16,0 2-6 16,2 3-1-16,1 3-4 15,0 0 0-15,6 2-34 16,-3 0-13-16</inkml:trace>
  <inkml:trace contextRef="#ctx0" brushRef="#br0" timeOffset="39616.3528">17855 12504 120 0,'0'8'46'0,"0"-8"-24"0,0 5-17 0,0 1 11 16,-6 2 10-16,3 8 9 0,0 7-10 16,3 6-5-1,-3 9-11-15,0-4 0 0,6-5 2 0,0-3-2 16,0-2 0-16,0-3-1 16,-3-5 0-16,0-5-2 15,0-3 1-15,3 0 5 16,-3-6 4-16,0-2-6 15,0-2-1-15,0-4-5 16,0 1-1-16,3-8-6 16,-3-3-2-16,3-5-1 15,0 2 4-15,0 1 1 16,0 2 3-16,3 0-1 16,0 3-1-16,0 0-4 0,0 2 0 15,3 3 0-15,3 0 2 16,0 6-1-1,3 2 1-15,2 5 0 0,1 3-2 16,0 5 5-16,-3 6 3 16,0 4 8-16,-6 1 2 15,-3-3 4-15,-3 3 3 16,-6-5-5-16,-6-3 1 16,-6-3-10-16,-6-3-2 15,0-2-12-15,1-2-5 16,2-1-12-16,-6-5-3 15,6-3-14-15,3 1-6 16,3-4-22-16,9 1-6 16,9-3-4-16</inkml:trace>
  <inkml:trace contextRef="#ctx0" brushRef="#br0" timeOffset="40052.9952">18144 12639 160 0,'0'-2'60'0,"-3"2"-32"0,0 0-20 16,0 0 18-16,0 2-6 15,-3 1 0-15,-3 2-11 16,0 0-5-16,0 3-3 16,0 16-4-16,0-3 0 0,1 0 2 15,5-2 2-15,0-3-2 0,3 2-2 16,0-4 2-16,3-4 2 15,3-5 2-15,-1-2 3 16,4-3-5-16,0-3-1 16,0 1-2-16,-3-9-2 15,0 1 3-15,0-9 2 16,0 1 0-16,-3 2-1 16,0 3 3-16,0 2 0 15,-3 3 18-15,0 3 11 16,3 2-16-16,0 0-6 15,-3 3-7-15,3 6 0 16,3 4 2-16,0 6 2 0,0 0-3 16,0 0-1-1,0 2-1-15,0-4-2 16,0-4-19-16,0 1-10 16,3-3-25-16,2-3-9 0,7-2-30 15</inkml:trace>
  <inkml:trace contextRef="#ctx0" brushRef="#br0" timeOffset="40548.2506">18427 12647 160 0,'-3'-10'60'0,"3"10"-32"0,0-6-13 16,0 6 18-16,0 0 4 15,-3 0 2-15,-3 0-21 16,-3 3-8-16,0 2-7 0,-6 3-5 0,0 5 1 15,3 3 1-15,-3 8 0 16,7-3-3-16,2-2 2 16,3-3 1-16,3 2 2 15,3-2-3-15,3-3 0 16,2-2-1-16,1-6 0 16,0-5 0-16,3-3 0 15,-3-2 4-15,0 0 1 16,0-3-1-16,-3-5-2 15,-3 2 3-15,0-7 0 0,-3 4-1 16,0 4-2 0,0 2 1-16,0 0-1 15,0 3-5-15,0 2 1 16,3 8-3-16,0 6 0 0,0 5 1 16,0 5 4-16,0 8 7 15,0 3 5-15,-3-3 8 16,0-3 3-16,-6-2-2 15,-3-3 1-15,-3-2-2 16,-3-6 0-16,0-2-9 16,-9-3-3-16,1-3-22 15,-1-3-7-15,3-2-26 16,0-7-11-16,3-1-142 31,9-16 107-31</inkml:trace>
  <inkml:trace contextRef="#ctx0" brushRef="#br0" timeOffset="41028.8341">18588 12663 120 0,'-3'0'46'0,"6"3"-24"0,-1-1-4 0,-2-2 18 15,3 3-3-15,3 2 3 16,0 0-11-16,3 1-3 16,0-4-13-16,0 1-3 0,3 0 0 15,0-1 1-15,-3-2 3 16,6 0 1-16,-3 0 1 0,3 0-6 16,-6-2-2-16,2-1 0 15,-2-2 0-15,0-1-2 16,-3-1 1-16,-3-1-2 15,-6 0 2-15,-3 0-7 16,-3 0 1-16,-3 0-6 16,-2 3 1-16,-4 2 2 15,-3 6 3-15,-3 2-3 16,3 5 0-16,0 1 0 16,4 8 2-16,2 4 8 15,6 1 5-15,3-3-2 16,3 3-2-16,6-5 0 0,6-1-1 15,3-2 2 1,5-3 3-16,4-5-6 0,3-2-2 16,6-4-25-16,0-4-12 15,-4-1-50 1,1-5-50-16,-6 0 42 16</inkml:trace>
  <inkml:trace contextRef="#ctx0" brushRef="#br0" timeOffset="42016.8944">18948 12777 160 0,'0'2'63'0,"9"-2"-34"0,-15 8-14 0,6 0 18 0,3 0 8 15,-6 5 7-15,3 1-15 16,-3-1-5-16,-6 3-16 15,-3 2-5-15,-3-2-1 0,-3-3-23 16,-3 1-8-16,0-1-67 16,-5 3-63-1,2-11 48-15</inkml:trace>
  <inkml:trace contextRef="#ctx0" brushRef="#br0" timeOffset="43537.3399">19388 12615 96 0,'0'-5'38'0,"-3"2"-20"15,0 1-21-15,-6-1 50 16,0 3-21-16,-5 0-4 16,-1 0-7-16,-6 3-9 15,0 5 0-15,-6 2 1 0,3 4-6 16,1 7 0-16,5 5-1 15,3 1 0-15,6-4 0 16,6 1 2-16,6 3-1 16,9-9-1-16,3-5 7 15,3-5 3-15,2-2-1 16,1-6 2-16,0-6-6 16,0-4-1-16,-3-14 0 0,-3 0 0 15,-3-5-2-15,-4 3-2 16,1-4 1-16,-6 1-1 15,-6 3-3-15,-3-3 0 16,0 0 2-16,1 2 2 16,-1 6 0-16,0 5 2 15,0 3-2-15,0 2 2 16,0 3 0-16,3 3 1 16,0 3-5-16,0 7-1 15,3 3-2-15,0 5 3 16,0 3 0-16,3 8 3 15,3 2-3-15,0 3 0 16,3-2 1-16,0 7 0 0,-1-2 2 16,1-6 3-16,0-5-7 15,3-5 0-15,-3-2-33 16,0-4-14-16,0-5-35 16</inkml:trace>
  <inkml:trace contextRef="#ctx0" brushRef="#br0" timeOffset="43739.0199">19466 12605 140 0,'-3'0'52'0,"3"2"-28"0,3 4-28 0,-3-1 10 16,0 6 6 0,3 2 7-16,-3 0-10 0,3 11-2 15,0 0-5-15,0-6-2 0,-1 1 3 16,4-3-9-16,0-1-3 15,0-7-59 1,0-2-32-16,3-6 49 16</inkml:trace>
  <inkml:trace contextRef="#ctx0" brushRef="#br0" timeOffset="43868.8985">19492 12554 144 0,'-14'-13'55'0,"11"13"-30"0,3-2-27 0,0 2 9 0,0 0-10 15,3 0 0-15,2 0-15 16,4 2-5-16,3 1-32 16,6 2-15-16</inkml:trace>
  <inkml:trace contextRef="#ctx0" brushRef="#br0" timeOffset="44333.0839">19692 12581 124 0,'-24'0'49'0,"9"5"-26"0,-6 3-20 16,15-3 12-16,-3 6 0 15,-3 2 0-15,1 3-3 16,-1 5 0-16,3 8-7 0,6-2 1 0,3-1 1 16,3 1-3-1,3-6-1-15,9-3-3 0,-1-4-3 16,1-4 6-16,0-4 5 15,0-6-4-15,0-8 0 16,-3-6-2-16,0-4-2 16,-3-6 3-16,-3-5 2 15,0 0-2-15,-3-3-2 16,-3 0 0-16,0 1-1 16,-3-4 0-16,0 6 2 15,-3 3 3-15,0 5 2 16,0 5-6-16,3 2 0 15,0 4-1-15,3 5 0 16,-3 10-5-16,3 3 1 0,0 2 6 16,3 9 4-16,0 5-1 15,3 5 0-15,3 0-3 16,0 3 1-16,-3 2-2 16,3-2-1-16,-1-6 1 15,1-2-1-15,0-5-38 16,0-4-16-16,3-7-33 15</inkml:trace>
  <inkml:trace contextRef="#ctx0" brushRef="#br0" timeOffset="44735.9898">19873 12642 120 0,'-3'8'46'0,"-8"0"-24"0,16 2-15 0,-2-4 15 15,-3 7-2-15,0-3 0 16,0 6-10-16,0 0-6 16,-3-5-3-16,3-3 1 0,-3-3 3 15,1 0 0-15,-1-10 2 16,6-8-4 0,-1-3-4-1,1 0-2-15,0 0-1 16,0 0 3-16,3 3 2 15,-3 2 0-15,3 1 2 16,0 2-2-16,0 5 2 16,3 3-2-16,0 8 2 15,3 3 7-15,0 2 3 0,0 11-2 16,-3 0 1-16,0-1-5 16,-3-1-2-16,0-1-2 15,-3-5-3-15,-1-3 3 16,-2 0 0-16,0-2-21 15,3-3-10-15,0-3-50 16,3-5-38 0,0-3 44-16</inkml:trace>
  <inkml:trace contextRef="#ctx0" brushRef="#br0" timeOffset="44995.7357">20067 12647 184 0,'3'0'68'0,"0"0"-36"0,6-3-11 0,-3 3 25 15,-3-5-15-15,0-3-3 16,0 0-12-16,0-2-5 15,0-1-6-15,-3-2-4 0,0 2 0 16,0 1-1-16,0 2 0 16,0 0-27-16,-3-3-66 15</inkml:trace>
  <inkml:trace contextRef="#ctx0" brushRef="#br0" timeOffset="45233.8962">20254 12414 156 0,'-3'0'57'0,"3"6"-30"0,3 4-27 15,0-2 10-15,-3 8 9 16,0 2 7-16,0 6-4 16,3 5-1-16,3 6-12 0,-3 2-1 0,3 5-1 15,0-5-3 1,0-2-3-16,-3-6 0 0,0 0 1 15,0-11-34-15,0-4-16 16,0-4-44 0</inkml:trace>
  <inkml:trace contextRef="#ctx0" brushRef="#br0" timeOffset="45435.7218">20153 12644 200 0,'-6'-5'77'0,"6"5"-42"0,6-2-37 0,0 2 14 0,3-3 3 16,6 0 4-16,3-2-9 15,9 0-6-15,-1-3-2 16,1 0-13-16,3 2-3 0,-3 1-72 31,2 0-44-31,-2 2 53 0</inkml:trace>
  <inkml:trace contextRef="#ctx0" brushRef="#br0" timeOffset="45838.2305">20588 12607 112 0,'-21'6'44'0,"0"-1"-24"0,3 8-6 0,12-5 17 16,0 0-8-16,3 3-1 15,0 5-9-15,3-1-3 16,3 7-5-16,3-4-2 0,6 1 3 0,3-1-5 16,6-7-1-16,0-6-9 15,3-5-4-15,5-8-20 16,4 0-8-16,-6-13-28 15</inkml:trace>
  <inkml:trace contextRef="#ctx0" brushRef="#br0" timeOffset="46312.5584">20713 12441 88 0,'0'2'35'0,"6"6"-18"0,6-2-5 0,-9 7 16 15,0 3 8-15,0 5 5 16,0 5-8-16,-3 3-3 16,0 6-13-16,0-3-5 15,0-1-7-15,3-4-2 0,-3-3 1 16,0-6 0-16,2-2 2 15,-2-8-1-15,0 0 2 16,0-8 5-16,0-3 4 16,0-2-8-16,0-8-2 15,3-3-11-15,3-3-4 16,0-2-2-16,0 3-1 0,3-1-2 16,0 6 1-16,0 2 7 15,0 3 3-15,0 3 0 16,0 5 2-16,0 5 1 15,3 3 0-15,-3 6 2 16,0 1 3-16,0 4 0 16,-4 5 0-16,1 0-1 15,0-3 0-15,0-5-5 16,0-1 1-16,0-4-18 16,0-3-5-16,3-3-49 15,0-5-46 1,6-5 37-16</inkml:trace>
  <inkml:trace contextRef="#ctx0" brushRef="#br0" timeOffset="46674.9718">21052 12626 192 0,'-3'0'74'0,"6"5"-40"0,0 1-35 0,0-1 12 15,0 0 4-15,3 0 2 16,3 1-2-16,0-1 1 15,0 0-9-15,3 1-2 0,0-4-1 16,-1-2 0-16,-2-2 0 16,0-1 0-16,6-2 2 15,-6-1-5-15,-6-2-1 16,-3 0 0-16,0 1 2 16,-6-1-10-16,0 0-2 0,-6 2-4 15,0 1 1-15,1 5 5 16,-1 3 4-16,0 2 1 15,0 3-1-15,0 3 0 16,0 2 3-16,3 5 4 16,3 3 3-16,6 1-5 15,3-1-2-15,6 0-7 16,3 0 0-16,6-5-38 16,0-5-14-16,14-6-19 15</inkml:trace>
  <inkml:trace contextRef="#ctx0" brushRef="#br0" timeOffset="46928.74">21353 12599 124 0,'-15'-15'46'0,"12"12"-24"0,-6 0-21 0,6 3 8 16,-6 0 1-16,0 3 4 15,0 2-8-15,0 1-1 16,-3 1-3-16,0 4 1 0,4 2 2 15,5 1 4-15,0-1 5 16,3 5-4-16,6 6 2 16,2-5-3-16,7-1 2 15,3-2-8-15,3-5-4 16,0-1-18-16,0-7-7 16,3-11-18-1,-1-3-45-15,1-2 13 0</inkml:trace>
  <inkml:trace contextRef="#ctx0" brushRef="#br0" timeOffset="47165.5487">21472 12457 96 0,'-15'-3'38'0,"15"3"-20"0,3 18-15 16,3-10 12-16,-6 3 11 15,0 2 5-15,0 6 2 16,0 7 0-16,3 3-10 15,3 3-3-15,-3 2-12 16,0-2-7-16,0-3-2 0,0-2 3 0,0-3 1 16,-3-3-12-1,3-8-7-15,0-2-49 16,0-4-50-16,3-1 33 16</inkml:trace>
  <inkml:trace contextRef="#ctx0" brushRef="#br0" timeOffset="47513.4449">21618 12610 100 0,'-6'0'38'0,"3"3"-20"0,-3-3-12 16,3 2 9-16,-3 1 14 16,-3 0 8-16,-3-1-4 15,0 1 0-15,0 2-16 16,3 1-8-16,-3-1-5 16,0 0-6-16,4 0 1 0,2 1 1 15,6 2 2-15,0 5 3 16,6 0 2-16,2 6-1 15,7-1 1-15,0-2-4 16,0 0-2-16,3 2-16 0,0-4-7 16,-3-4-55-1,6 1-45-15,-10-6 46 16</inkml:trace>
  <inkml:trace contextRef="#ctx0" brushRef="#br0" timeOffset="48176.4275">22189 12443 92 0,'3'-13'35'0,"-6"8"-18"0,-3-3 4 0,3 5 19 16,0 1-8-16,-6-1-3 15,-6 0-11-15,-2 6-1 16,-1 2-10-16,0 3-9 0,0 3-1 0,0 7 1 15,3 3 3-15,3 6-2 16,3 5 0-16,3-1 1 16,6 6 0-16,0 3 0 15,3-5 2-15,0-4-19 16,0-4-8-16,0-6-45 16,0-3-26-1,0-7 41-15</inkml:trace>
  <inkml:trace contextRef="#ctx0" brushRef="#br0" timeOffset="48594.9448">21880 12589 176 0,'-3'-3'68'0,"6"3"-36"0,3 0-37 15,8 0 14-15,4 0-5 16,3 0-2-16,6 0 2 15,0 0-3-15,-1 0-9 0,4 0-3 16,-3 0-21-16,-3 3-6 16,-6 0 10-1,-3-1 15-15,-3 3 17 16,-7 1 13-16,-2 2 4 16,-3 2-4-16,-6 4-2 0,6 4-7 15,-2 6-3-15,4 0-2 16,4-3 6-16,3-3 4 15,0-4 0-15,3-1 0 16,3-8 1-16,0-2 4 0,0-9-4 16,-3-9 0-16,-3 1-2 15,-3 1 2-15,-3 0 2 16,-6-3 2-16,-3 0-8 16,-3 0-1-16,-3 3-12 15,3 2-5-15,0 1-21 16,0 2-6-16,3 3-33 15,3-1-53 1,6 1 22-16</inkml:trace>
  <inkml:trace contextRef="#ctx0" brushRef="#br0" timeOffset="48850.4845">22400 12631 156 0,'3'21'57'0,"0"-7"-30"0,0 1-32 0,0-1 12 16,-3 2-4-16,3-1 1 15,0-4 9-15,-3 0 6 16,0-3-10-16,3 2 2 0,-3-10 0 16,0 0 5-16,3-8 2 15,-3-5-1-15,6 0 2 16,-3-3-6-16,3-3-3 16,3 1-8-16,0-1-1 15,3 3-3-15,3 3 0 16,3 3-7-16,6 2-2 15,-4 2-40-15,4 1-17 0,0 5-22 16</inkml:trace>
  <inkml:trace contextRef="#ctx0" brushRef="#br0" timeOffset="49761.1966">22805 12414 140 0,'9'-5'55'0,"-6"10"-30"0,-3 1-12 0,0-4 17 0,0 3-13 15,-3 9-2-15,0 4 0 16,0 6 0-16,-6 5-8 16,6 3 0-16,0-3 3 0,0-3-6 15,0 4 0-15,3-7 0 16,0 4-5-1,0-6-1-15,3-5-17 16,0-21-36 0,-3-1-2-16,0-4-22 15</inkml:trace>
  <inkml:trace contextRef="#ctx0" brushRef="#br0" timeOffset="50113.3952">22773 12470 152 0,'3'-19'57'0,"-3"19"-30"0,3-2-16 0,-3 2 15 16,0 0-8-16,0 8-3 16,8 0-6-16,-2 5-4 15,0-3-2-15,6 6 6 0,0 5 4 16,0 6-2-16,3 2-1 16,0-3-6-16,0 1-1 15,-3-3-1-15,-3-1-2 16,5-4 5-16,-2-8 4 15,0-6 4-15,0-5 4 16,3-5 0-16,-3-6-1 0,0-2-2 16,0-6-1-1,0-2-5-15,-3-3-3 0,-3-2 0 16,-3-3 1-16,2 2-5 16,-2 3-1-16,-6 3 0 15,3 5 0-15,-5 6-11 16,5-1-3-16,5 3-24 15,-10 3-8-15,5 2-22 16,0 3-10-16,11 3-11 16</inkml:trace>
  <inkml:trace contextRef="#ctx0" brushRef="#br0" timeOffset="50623.5876">23171 12414 132 0,'-9'3'49'0,"7"5"-26"0,-4 2-14 0,6 4 16 16,-3 2 8-16,0 2 4 15,0 6-6-15,0 2-2 16,3 3-16-16,3 1-6 0,6-4 0 0,2 0 0 16,1 1 1-16,3-3-2 15,-3-6-1-15,6-10 1 16,-6-10 3-16,6-1-4 16,-3-8-3-16,0-2-4 15,-1-5-1-15,-5-4 2 16,6-1 2-16,-9 1-2 15,3-1 0-15,-3-1 1 16,-3 3 0-16,-3 7-3 16,0 1 2-16,0 3 1 15,0 7 2-15,-3 3-6 16,3 5-1-16,0 3-3 16,0 5 2-16,0 6 2 15,3 2 2-15,3 3 3 0,0-3 4 16,0-2-7-16,3 2 0 15,-3-5-31-15,3-3-11 16,0-3-111 0,11-15 57-1</inkml:trace>
  <inkml:trace contextRef="#ctx0" brushRef="#br0" timeOffset="50968.8817">23538 12438 176 0,'-9'-3'66'0,"9"3"-36"0,0 6-33 0,0-1 13 15,0 6 13-15,0 2 9 0,0 0-3 16,0 3 0-16,0 2-16 16,0 6-8-16,0 0-1 0,0 0-3 15,0 0 2-15,0-3 0 16,0 3 1-16,0-6-2 15,0 3-2 1,0-2 3-16,6-3-4 16,-3-3 0-16,-3-2 1 15,8-1 0-15,4-5-3 16,3-2 2-16,0 0-4 16,6-3-1-16,0-6-8 15,-3 9-2-15,0-3-13 0,-4 0-7 16,4 0-88 15</inkml:trace>
  <inkml:trace contextRef="#ctx0" brushRef="#br0" timeOffset="51313.5586">23782 12406 168 0,'0'6'66'0,"0"2"-36"0,0 7-15 0,0-1 20 0,0 2-8 16,-3 2-1-16,-3 6-6 15,0 5-3-15,0 0-9 16,-3-2-10-16,6 4-3 0,0-7 6 15,-3-3 6-15,6 3-1 16,9-5-3 0,0-6 1-16,0-3-3 15,6 1 2-15,2-6-2 16,1 1-1-16,-3-4-8 16,6-4-5-16,-3-4-24 15,-6 1-9-15,6 2-55 16</inkml:trace>
  <inkml:trace contextRef="#ctx0" brushRef="#br0" timeOffset="54664.1986">13867 13277 72 0,'0'-3'30'0,"0"3"-16"0,0 0 1 0,0 0 13 16,0 0-2-16,0 5-1 15,0 1-7-15,-3-1-3 16,-3 0-5-16,0 1-1 15,-3-1-5-15,-3 3-1 0,0 0 1 16,0 0 0-16,-3-3 0 16,3 3-5-16,0 3 1 15,1-4 0-15,2 7 2 16,0-9-1-16,9 3 2 16,0 0-2-16,12 0 4 15,0 0-1 1,2 0-4-16,1 0 0 0,-3 0 0 15,3-1 2-15,-3 1-3 16,-3 0 0 0,-3 0 1-16,3 0 0 0,-3-2-7 15,0-1-3-15,-3 0-41 16,0-2-45 0,-3 2 22-16</inkml:trace>
  <inkml:trace contextRef="#ctx0" brushRef="#br0" timeOffset="55443.0162">13837 13438 80 0,'0'0'33'0,"0"3"-18"0,3-6-5 0,-3 3 12 16,0 0-4-16,6 0 0 15,0 0-4-15,0 0-1 16,3 0-7-16,6 0-2 0,5 0-2 15,1 0 3-15,6 0 1 0,3 0-2 16,0 0-1-16,5 0 1 16,7 0 2-16,-3 0-3 15,-4 0-2-15,1 0 0 16,0 0 1-16,5 0-1 16,-2 0-1-16,-3 0 1 15,0 0 1-15,-1 0-1 16,1 0 2-16,-3 0-2 15,5-2-1-15,-2 2 1 16,0 0 1-16,-3 0-1 16,-1 0-1-16,-2 0 1 0,3 0 1 15,3 0-1 1,-4 0-1-16,1 0 1 0,0-3-1 16,0 3 4-16,-4 0 2 15,1-5-2-15,0 5-1 16,3-3 1-16,-1 0 0 15,-2 1-2-15,0-1 1 16,-3-2-2-16,5 2-1 16,1 0 1-16,0 1-1 15,-3-6 4-15,-4 5 2 16,-2 3 2-16,0-8 0 16,0 3 0-16,-3 2 2 15,0 1-5-15,-1-1-3 0,-2 0-1 16,0 1-1-16,0 2 0 15,3 0 0-15,-3-3 0 16,0 3 2-16,-4-3 5 16,1 3 4-16,-3 0-4 15,-3 0-2-15,0 0-5 16,-3-2 0-16,3-1-16 16,-3 1-4-16,0-1-39 15,0 3-14-15</inkml:trace>
  <inkml:trace contextRef="#ctx0" brushRef="#br0" timeOffset="58714.4706">15885 13346 112 0,'0'0'44'0,"0"5"-24"0,3-2-24 15,-3 12 27-15,3 4-3 16,0 2-5-16,0 6-4 15,-3 2-2-15,0 5-1 16,3 6-4-16,0-6-1 0,0-5 3 16,0-2-5-16,0-9-1 15,0-2 0-15,0-3 2 16,-3 1 1-16,3-7 1 16,-3-1 2-16,0-6 3 0,0-3-2 15,0-2-2-15,-3-11 2 16,0-5 0-16,0-3-3 15,3 0-3-15,0-2 0 16,0-1 1 0,0 3-3-16,0-5 0 0,3 6 1 15,0-7 2-15,2 4-3 16,4 2-2-16,12 3 2 16,-3 5 2-16,3 6 0 15,-3 4-1-15,3 6-2 16,-1 6 1-16,-2 4 3 15,-3 6 1-15,-3 3 3 16,0-1 1-16,-6 1 1 0,-6-1 2 16,-3 1-3-16,-3-4 1 15,0-1-5 1,-6-4-2-16,-6-2-7 0,-5-2-1 16,2-4-15-16,0-2-5 15,6 0-11-15,0-2-3 16,3-1-9-1,6-2-28-15,3-3 16 16</inkml:trace>
  <inkml:trace contextRef="#ctx0" brushRef="#br0" timeOffset="59028.1461">16218 13388 124 0,'-6'0'46'0,"6"5"-24"15,-18 6-17-15,15-6 11 0,0 3 2 16,-3 0 1-16,3 3 5 16,3 2 2-16,0 0-13 15,6 0-6-15,0 0-2 0,6-2-1 16,0 0 2-16,0-6 3 16,0-2 2-16,3-6-1 15,-3-2 1-15,0-1-4 16,-3-2 1-16,0 0-1 0,-6-2 1 15,-3-1-9 1,-3-2-1-16,-3 2 0 0,0 1 3 16,-6-3-2-16,0 2 0 15,-3 3-10-15,0 6-5 16,3 2-14-16,3 0-6 16,3 0-23-1</inkml:trace>
  <inkml:trace contextRef="#ctx0" brushRef="#br0" timeOffset="59300.5571">16361 13338 108 0,'-3'2'44'0,"6"-2"-24"0,0 6-15 0,-3 4 11 0,3 3 13 16,0 1 6-16,0-1-7 15,-3 0-4-15,3 0-14 16,-3 3-4-16,3-3 0 0,0 1-5 16,0-1-1-16,0-3 0 15,0 1 2-15,-3-3-25 16,0-3-10-16,0-5-40 16,0 0-30-1,0 0 44-15</inkml:trace>
  <inkml:trace contextRef="#ctx0" brushRef="#br0" timeOffset="59719.7202">16450 13369 120 0,'0'-13'46'0,"0"16"-24"0,18 10-10 0,-12-8 13 15,0 3-2-15,-3 0-2 16,3 3-7-16,0-1-4 15,-3 4-5-15,0-4-4 0,0 1 2 16,0-1 0-16,-3-2 1 16,3-2-2-16,-3-1-2 15,0-5 3-15,0 0 0 16,0-3-8-16,0 1-4 16,3-4-6-16,0-2-4 15,3-2 6-15,0-1 3 16,3-2 6-16,0 0 2 15,2 5 4-15,1 0 3 0,0 8 2 16,6 0 3-16,-3 8 1 16,3 0 1-16,-3 2-2 15,-3 1 1-15,-3-1-6 16,0 4-1-16,-3-4-2 16,-1 1 1-16,-2-3-4 15,0 0 0-15,0-3-23 16,-3-5-10-16,0 0-22 15,0 0-34 1,3-3 24-16</inkml:trace>
  <inkml:trace contextRef="#ctx0" brushRef="#br0" timeOffset="59945.8872">16784 13155 184 0,'-3'-13'68'0,"3"26"-36"0,0-2-37 16,3 5 21-16,0 2 0 16,0 11-4-16,0 3-2 15,0 2-5-15,0-2-4 0,3-5 0 16,0-1-1-16,-4-2 2 16,1-3-3-16,0-3 0 0,-3-2-37 15,0-2-14 1,-3-4-31-16</inkml:trace>
  <inkml:trace contextRef="#ctx0" brushRef="#br0" timeOffset="60178.5485">16706 13324 212 0,'-3'0'79'0,"6"-2"-42"0,0 2-32 0,-3 0 17 16,6 0-1 0,3 0 2-16,3 0-15 0,3 0-4 15,3 0-3-15,3 0-15 0,2 0-3 16,4 0-37-16,0-3-16 16,-3 3-18-1</inkml:trace>
  <inkml:trace contextRef="#ctx0" brushRef="#br0" timeOffset="60529.3625">16956 13338 108 0,'-6'8'44'0,"6"-3"-24"0,0 0-10 0,3 3 14 15,0-3 0-15,3 1 1 16,0-1-3-16,3 0 1 16,0-2-13-16,3 0-3 0,0-3-1 15,3-6-3-15,-3 1 0 16,6-3 1-1,-4 0 0-15,-2 0 0 0,-12 0-5 16,0 0 1-16,-3 0-2 16,-3-2 0-16,-2 2 2 15,-1 3 0-15,-3-1-3 16,0 6 0-16,0 3 2 16,-3 5 0-16,3 2-2 15,0 1 2-15,6 5 3 16,0-3 1-16,3 3 1 15,0 0 0-15,3 0-2 16,6 0-2-16,0-3 1 16,6-3 1-16,0-2-25 0,0-2-12 15,3-4-37 1,3-2-33 0,0-2 43-16</inkml:trace>
  <inkml:trace contextRef="#ctx0" brushRef="#br0" timeOffset="60844.5924">17159 13338 156 0,'-6'0'57'0,"-6"2"-30"0,21-2-32 0,-12 3 10 15,6 0 6-15,0 7 7 16,0 3 0-16,0 1-1 16,0-1-9-16,0-3-1 0,0 1 3 15,0-3-6-15,-3 0 0 16,0-3-2-16,0 0 1 0,0-5 0 15,0 0 3 1,0 0 3-16,0 0 5 0,-3 0 1 16,3-2 0-16,0-6 1 15,0 0 0-15,0-5-4 16,3 0 0-16,3-1-7 16,0 4-1-16,3 2-7 15,5 0 0-15,7 0-4 16,-3 0 2-16,0 3-28 15,12 2-13-15,-1 0-69 16</inkml:trace>
  <inkml:trace contextRef="#ctx0" brushRef="#br0" timeOffset="62177.056">16313 13224 124 0,'0'3'49'0,"0"-6"-26"0,0 6-9 0,0-3 17 16,0 0-8 0,0 0-1-16,0 2-9 0,0-2 0 15,0 3-8-15,0-3-1 0,0 0 0 16,0 0 2-16,0 0 1 15,0 0-3-15,3-3-3 16,0 3 2-16,0-10 0 16,0 10-6-16,0 0 0 15,-3 0 1-15,3 0 1 16,0-8-46-16,-3 8-18 16,0 0-16-1</inkml:trace>
  <inkml:trace contextRef="#ctx0" brushRef="#br0" timeOffset="64569.7186">17703 13274 64 0,'-3'0'27'0,"3"8"-14"0,0 3 4 0,0-3 14 15,0 10-3-15,0 6 0 0,0 2-2 16,0 6 1-16,0 0-11 16,3 0-2-16,0 2-8 15,0 3-2-15,0-5 0 0,0-6-2 16,0-5 1-16,0-2-2 15,-3-3 2-15,0-3-2 16,0-2 2-16,0-1 0 16,0-2 1-16,-3-3 2 15,3-2 3-15,-3-3 18 16,0-3-15 0,0-10 6-1,3-11 0-15,0 3-10 16,0-3-2-16,0-2-4 15,0 0 1-15,0-4-4 16,3 1 0-16,3-2 1 0,0 1 0 16,3 1 0-16,0 3 2 15,6-1 3-15,-3 6 2 16,6 3-6-16,0 5 0 16,0 5-3-16,-1 2-2 15,1 6 0-15,0 6 3 16,0 4 0-16,-3 6 1 15,0 0 0-15,-3 0 0 16,-3 0 4-16,-3 0 5 16,-6-1-3-16,-3 1-1 15,-3-2 0-15,-6-1 1 16,0-3-8-16,-6-2 0 16,0-2-9-16,-3-4-1 0,0-2-11 15,4 0-5-15,2 0-12 16,3-2-5-16,6-1-19 15</inkml:trace>
  <inkml:trace contextRef="#ctx0" brushRef="#br0" timeOffset="65080.6761">18090 13327 112 0,'3'-5'44'0,"-3"5"-24"0,3-3-15 16,-3 3 11-16,0 0 19 0,0 0 10 16,0 0-12-16,-3 3-5 15,0-1-16-15,0 4-8 16,-5 2-2-16,-1 5-2 0,-6 3 0 16,3 0-3-16,0 0 2 15,3-1-1-15,3-1-2 16,3-1 3-16,6-3 0 15,0-2-2-15,9-5 0 16,0-3-1 0,0-3-2-16,-3 1-1 15,0-4 4-15,-3-4 1 16,-1 2 2-16,-2-8 2 16,0 0-1-16,-3 3 2 15,0 2 0-15,0 3 1 16,0 0 0-16,0 3-2 15,0 0 1-15,0 5-4 16,3 8-2-16,0 2 4 16,0 4 3-16,3-1-3 15,0 0-1-15,3 0 0 16,0 1 0-16,3-4 0 16,0 1 0-16,0-3-11 15,0-3-3-15,9-5-39 16,2-3-55-1,1 1 21-15</inkml:trace>
  <inkml:trace contextRef="#ctx0" brushRef="#br0" timeOffset="65459.4901">18376 13303 104 0,'-3'-8'41'0,"3"0"-22"0,0 3-5 0,0 2 17 16,0 1 11-16,0-1 7 15,-3 1-11-15,0 2-3 16,-3 2-20-16,0 1-5 0,-3 2 1 16,-5 3-7-16,2 0 0 15,0 0-4-15,3 0-1 16,3 0 1-16,3 0 0 16,9 5-9-16,3 0 5 15,0 0 1-15,0 1 3 16,0-1 2-1,-1-3-1-15,-2 1-1 0,-3 0 14 16,-3-3 7 0,-3-1-4-16,-3-1-2 0,1-1-6 15,-7-2-1-15,-6-1-10 16,3-2 0-16,0 0-20 16,0-2-6-16,3-1-23 15,0 0-7-15,3 1-19 16,3-1-35-1,3-5 35-15</inkml:trace>
  <inkml:trace contextRef="#ctx0" brushRef="#br0" timeOffset="65748.7162">18537 13084 140 0,'-3'-3'55'0,"6"3"-30"0,-3 3-12 0,0-3 17 0,0 5-4 15,3 3-1 1,-3 10-7-16,3 12-3 16,-3 1-9-16,0 1 0 0,0 2 4 15,0 3-4-15,0-5-1 0,0-3-2 16,0-2 0-16,0-6-7 15,0-3 1-15,3-2-45 16,0-5-18-16,-3-3-24 16</inkml:trace>
  <inkml:trace contextRef="#ctx0" brushRef="#br0" timeOffset="65952.4032">18367 13256 188 0,'-3'-6'71'0,"6"6"-38"0,9 0-25 0,-6 0 16 15,6 0 1-15,12 3 2 16,0-3-3-16,5 0-3 16,4 0-11-16,0-3-15 0,0 1-7 15,8-1-54-15,-2-2-21 16,-6-1-9-1</inkml:trace>
  <inkml:trace contextRef="#ctx0" brushRef="#br0" timeOffset="66864.8373">19272 13311 96 0,'0'-5'38'16,"0"2"-20"-16,-3 1-1 0,0 2 16 0,0 0 0 15,-3 0 1-15,-3 2-15 16,-6 1-4-16,-5 5-9 16,-1 0-4-16,0 8-1 0,0 2 3 15,0 1 2-15,6-1-5 16,3 1 0-16,7 2-3 15,5-3-2-15,5-2 3 16,4-5 0-16,6-3 5 16,6-3 5-16,0-5-7 15,-3-3-3-15,0-2-5 16,-3-3 1-16,-1 0 3 0,-2 0 1 16,-3-2 3-16,0-6 1 15,-3 0-1-15,0 3-2 16,-3 2 1-16,-3-2-1 15,3 5 8-15,-3 0 5 16,0 3-2-16,0 0 1 16,3 2-7-16,-3 3-3 15,6 8 1-15,0 0 2 16,0 2 0-16,0 4 2 16,3-1-4-16,-3 3 0 15,6 0-1-15,0-3-2 0,2 0-10 16,1-2-4-1,-3-3-22-15,0-6-7 0,0-2-19 16,0-2-39 0,0-4 23-16</inkml:trace>
  <inkml:trace contextRef="#ctx0" brushRef="#br0" timeOffset="67094.7208">19480 13102 160 0,'-2'-2'63'0,"4"2"-34"0,-2 2-23 16,0-2 17-16,3 5 1 15,-3 3 3-15,3 16-3 16,-3 5-1-16,0 3-12 0,0 10-7 0,0-2-2 16,0-6 0-16,3-2 1 15,0 0-4-15,0-6-1 16,3-2-30-16,0-5-14 15,0-6-53 1</inkml:trace>
  <inkml:trace contextRef="#ctx0" brushRef="#br0" timeOffset="67362.2704">19671 13060 188 0,'-3'-11'71'16,"6"11"-38"-16,-3 0-32 0,0 0 14 0,0 0 1 16,0 8 4-16,3 5 5 15,0 6 4-15,-3 10-15 16,0 8-6-16,0 3-3 0,0 5-3 16,0-8 1-16,0-3-2 15,0-2-1-15,0-3-6 16,0-5-1-16,3-6-35 15,0-2-14-15,3-5-40 16,3-9-23 0,0-2 56-16</inkml:trace>
  <inkml:trace contextRef="#ctx0" brushRef="#br0" timeOffset="67691.6546">19832 13274 156 0,'-24'-2'57'0,"21"7"-30"0,-3 0-32 0,3 0 10 16,0 3 8-16,-3 3 6 16,3 2 6-16,0 6 2 15,0-1-14-15,3 1-6 0,3-1-2 16,3 1-1-16,6-3 0 16,6-3 9-16,0-3 6 15,0-4 1-15,-1-6 0 16,1-3-6-16,-3-2-4 15,0-6-1-15,-3-5-1 16,-6 0-4-16,-3-2-1 16,-6-1 1-16,0-2 0 0,-3 3-11 15,0 4-3-15,-3 4-15 16,-3 2-6-16,0 3-17 16,-3 2-8-16,3 3-42 15,10 0-20 1,2 0 63-16</inkml:trace>
  <inkml:trace contextRef="#ctx0" brushRef="#br0" timeOffset="67966.7233">20132 13261 140 0,'-3'-11'52'0,"0"14"-28"0,-14 2-2 0,11-2 20 16,-6 0-11-16,0 2-6 16,0 3-14-16,-3 0-5 15,3 5-4-15,0 5-2 0,3-2 1 16,3 6-1-16,3-4 2 16,6-2-1-16,3 0-1 15,9-3-8-15,9-2-5 16,0-3-24-16,0-3-11 15,2-3-35-15</inkml:trace>
  <inkml:trace contextRef="#ctx0" brushRef="#br0" timeOffset="68366.0126">20350 13287 148 0,'-9'-10'57'0,"-6"5"-30"0,3-3-14 15,3 5 19-15,0 3-5 16,0 0 1-16,-6 3-15 15,3 2-6-15,-3 3-4 16,4 2-5-16,-1 4 1 0,0 4 1 16,6-2 2-16,3 3-3 15,3-4 0-15,3 1 1 16,3-2 2-16,3-4-1 0,0-2-1 16,0-3 1-16,5-2-1 15,4-3-5 1,-3-5 1-16,-3-9 4 0,0 1 2 15,-3 0 0-15,-3 0-2 16,0 0 1-16,-3 2 1 16,0 3-1-16,-3 3 2 15,0 5-2 1,0 0-3-16,0 5 1 16,3 8 1-16,0 3 0 15,3 0 0-15,0-3 0 16,3-2 0-16,2-1 0 15,-2-2-20-15,0-2-7 16,3-4-24 0,0-2-49-16,0-13 11 0</inkml:trace>
  <inkml:trace contextRef="#ctx0" brushRef="#br0" timeOffset="68596.7404">20475 13076 184 0,'-6'-8'68'0,"6"8"-36"0,-3 2-35 16,3-2 13-16,0 8-3 16,0 3 3-16,0 7 4 15,0 9 3-15,0 2-9 16,0 0 2-16,3 3 1 0,-3-3-6 16,3 5-1-16,0-5-2 0,-3-5 1 15,3-3-9-15,-3-2-3 16,0-3-39-16,0-3-17 15,0-2-21 1</inkml:trace>
  <inkml:trace contextRef="#ctx0" brushRef="#br0" timeOffset="68825.184">20367 13258 220 0,'-2'-5'85'0,"4"10"-46"0,4-10-41 0,0 5 14 0,0-3 3 15,6 1 4-15,3-4-9 16,6 4-6-16,3-4-2 16,6-4-16-16,2 5-3 0,-5 2-37 15,0 0-18-15,-3-5-15 16</inkml:trace>
  <inkml:trace contextRef="#ctx0" brushRef="#br0" timeOffset="69146.8213">20662 13301 180 0,'3'13'68'0,"0"-5"-36"0,6 0-29 16,-3-3 17-16,0-2-1 0,3-1 3 15,3-2-6 1,0 0 1-1,6-5-8-15,-4-3-3 0,-2 0-6 16,-3-2-2-16,-3-1 3 0,-9 0 1 16,-3-2-5-16,-6 3 0 15,-2-1-1-15,-1 6 2 16,0 2-1-16,-3 3 1 16,3 5 0-16,0 3 0 15,6 3 0-15,0-1 0 16,3 6 2-16,3-2 0 15,3 4-3-15,6 1 0 16,3-4-1-16,3 1 3 16,6-2-24-16,6-1-11 15,0-5-12-15,2-3-48 16,1-8 11-16</inkml:trace>
  <inkml:trace contextRef="#ctx0" brushRef="#br0" timeOffset="69567.9901">20930 13335 148 0,'3'-16'55'0,"-3"8"-30"0,-3-5-12 15,3 8 19-15,-3-1 2 16,0 1 1-16,-3 0-10 16,-3 0-5-16,-3 2-11 15,0 3-11-15,-2 5-1 0,2 3 1 16,0 3 1-16,3 2-4 16,3 5-1-16,0 1 3 15,6-1 1-15,3-2-1 0,3-2 2 16,3-4 3-16,0-2 1 15,3-3-4-15,2-5 1 16,-2-5 0-16,0-5 0 16,0-4 0-16,-3-2 2 15,-3-2-1-15,-3-1 2 16,0-4 2-16,-3-12 2 16,-3 3 1-16,0 1 0 15,0 4-2-15,0 3-1 16,0 6 3-16,0 5 5 15,0 2-7-15,0 3-1 16,3 5-8-16,0 6 0 16,3 8 1-16,3 13 3 15,3 5 2-15,6 2 1 0,6 6-5 16,0-5-1-16,2 0-2 16,-2-3 3-16,3-3-38 15,-3-4-13-15,0-6-58 16</inkml:trace>
  <inkml:trace contextRef="#ctx0" brushRef="#br0" timeOffset="70426.1313">21505 12994 140 0,'-3'10'55'0,"6"6"-30"0,2 19-18 15,-2-17 15-15,0 11 0 0,0 6 4 16,-3-1-3-16,0-2-2 16,0-1-11-16,0-4-4 0,0-6 0 15,0-2-3-15,0-6 0 16,0-3 3-16,0-4 1 16,0-1 10-16,0-8 1 15,0-2-9 1,3-6-9-16,0-2-3 15,0-3-4-15,3 1 2 16,3-4 1-16,3-2-1 16,0 2-1-16,3 6 1 15,3 2 1-15,6 9 2 16,-4 10 1-16,1 2 1 16,-3 4 4-16,-3 4 2 0,-3-2 6 15,-3 0 3 1,-3 0 3-16,-6 0 1 15,-3-3-4-15,-6-3 1 0,-6 4-9 16,-3-6-2-16,-3-3-12 16,0-2-3-16,-2-6-13 15,2-2-5-15,3-1-16 16,3-2-5-16,3 0-18 16,3-2-45-1,6-6 21-15</inkml:trace>
  <inkml:trace contextRef="#ctx0" brushRef="#br0" timeOffset="70668.3504">21769 12999 192 0,'0'-3'74'0,"0"3"-40"0,3 3-35 0,0 0 15 15,0 5 7-15,0 5 7 16,3 5-6-16,-3 6-2 15,0 13-12-15,0 0-5 0,-3 0 0 16,6-2 0-16,-3-4 1 16,0-1-9-16,0-7-4 15,3-2-28-15,0-5-14 16,3-2-44-16,6-14-26 16,-3-3 57-1</inkml:trace>
  <inkml:trace contextRef="#ctx0" brushRef="#br0" timeOffset="70980.4558">21987 13176 176 0,'-9'3'66'0,"3"13"-36"0,0 2-33 16,3-7 11-16,3 2 11 15,0 0 8-15,0 6-10 16,3-1-4-16,6 4-8 15,3-4-2-15,3-2 1 0,0-5 4 0,8-4 3 16,1-1 0-16,0-9 1 16,-6-2-2-16,0-3 1 15,-6-3-4-15,-3-2 1 16,-4-3-5-16,-8 0-2 16,-8-5 0-1,-4 0 1-15,-3 5-8 0,0 3-1 16,0 2-14-16,3 3-6 15,3 0-19-15,3 3-7 16</inkml:trace>
  <inkml:trace contextRef="#ctx0" brushRef="#br0" timeOffset="71263.849">22302 13134 160 0,'-9'-5'63'0,"6"5"-34"0,-3 2-16 16,3 1 19-16,-6 0-1 15,-2 5 2-15,-1-1-14 16,-3 9-6-16,3 0-8 16,0 3-4-16,3-3 2 0,3 5-4 15,3-3 0-15,6 1 1 16,3 5 2-16,6-6-3 15,6 3 0-15,0-10 1 16,5-3 0-16,7-8-22 0,0 0-8 16,-3-3-29-1,0-5-13-15,-4-5-5 16</inkml:trace>
  <inkml:trace contextRef="#ctx0" brushRef="#br0" timeOffset="71512.6335">22469 13002 160 0,'-3'0'60'0,"6"5"-32"0,0 6-28 0,0-4 13 16,-3 7 11-16,0 4 9 0,6 9-2 16,-6 7-1-16,0 6-16 15,0-3-9-15,0 5-1 0,0-5-1 16,0-5 1-1,0-6-2-15,0-2 1 0,0-5-33 16,0-3-12-16,3-3-47 16,3-5-37-1,-3-8 52-15</inkml:trace>
  <inkml:trace contextRef="#ctx0" brushRef="#br0" timeOffset="71821.0481">22651 13192 124 0,'2'-21'46'0,"-2"21"-24"0,0 0-2 0,0 0 21 16,-2 3 2-16,-4 5 2 16,-6-1-19-16,-9 1-5 15,0 0-13-15,0 3-5 0,0 2-2 16,3-5-4-16,1 0 2 15,2 0 1-15,6 0 2 16,0 0-3-16,3 0-2 16,12 0 2-16,0 2 2 15,6 1 2-15,12-1 1 16,-1 6 0-16,4-2 0 16,0 1-2-16,-3-1-2 15,0-4-37-15,-7-2-15 16,-5-5-51-1</inkml:trace>
  <inkml:trace contextRef="#ctx0" brushRef="#br0" timeOffset="75496.7917">15918 13877 88 0,'0'-2'33'0,"0"2"-18"0,3 0 4 0,-3 0 18 16,0 0-3-16,0 0 3 15,0 0-10-15,0 0-4 16,0 0-13-16,-3 2-2 0,0 1-1 15,-3 2-3-15,0 1-1 16,-3 2 1-16,-3 2 2 16,0 1-5-16,-3-1-1 15,3 1 2-15,0-1 1 0,0 1-4 16,0 0-1-16,0-1 1 16,1 1 2-16,-1-1-2 15,0-2 0-15,3 3 1 16,3 0 2-1,0 2-3-15,6-3 0 0,0 1 3 16,3-3 1-16,0-3 1 16,3 3 2-16,0 0-1 15,0-3 0-15,0 3-3 16,3 0-2-16,0 0 1 16,-1 0-1-16,4 3 0 15,0-3 0-15,0 0 0 16,-3-1 2-16,0 1-8 15,-3-2-1-15,0-1-20 0,0-2-10 16,-6-3-17 0,0 0-47-16,0 0 14 15</inkml:trace>
  <inkml:trace contextRef="#ctx0" brushRef="#br0" timeOffset="76008.7573">15790 14018 96 0,'-9'0'35'0,"6"0"-18"0,0 2-20 16,0 1 50-1,0 0-3 1,0-1-12-16,6 6-13 16,-3-8-6-16,0 0-8 15,6 0 4-15,0 3 3 0,3-1 0 16,5-2 1-16,7 0-3 15,6 0-1-15,0 0-5 16,6 6-3-16,2-4 2 0,1 4 2 16,-3-4 0-16,0 1 0 15,-7 0-1-15,-2-1 2 16,-3 1-1-16,-3-3 0 16,-3 3-1-16,-3-3 0 15,-3 0-2-15,-4 0-2 16,1 0 1-16,-3 0 1 15,-3 0-1-15,3 0-1 16,-3-3-15-16,-3 3-7 16,9-3-152-1</inkml:trace>
  <inkml:trace contextRef="#ctx0" brushRef="#br0" timeOffset="80766.777">16721 13785 88 0,'3'-5'33'0,"-3"7"-18"0,0-4-2 0,0 2 14 15,0 0 7-15,-3 0 6 16,0-3-15-16,-6 3-4 15,0 0-4-15,-6 0 1 16,1 3-10-16,-1-1-2 0,0 3-2 16,0 6-5-16,3 5 1 15,-3 0-2-15,3 2 0 0,3 6 0 16,3 3 0 0,0-1 0-16,6 11 0 15,0 0 2-15,3 0 2 0,3-2-1 16,0-4 2-16,0-4-2 15,0 2 2-15,-3-8-2 16,0-5 2-16,-3-3-15 16,0 0-7-16,-3-5-59 15,-3-2-6 1</inkml:trace>
  <inkml:trace contextRef="#ctx0" brushRef="#br0" timeOffset="80875.7219">16444 14113 120 0,'-3'-11'46'0,"-11"-5"-24"0,8 8-6 0,6 8 16 15,0-2 0-15,0 2 3 16</inkml:trace>
  <inkml:trace contextRef="#ctx0" brushRef="#br0" timeOffset="80992.5535">16435 14071 334 0,'18'-3'16'0,"-3"0"-6"15,3-2-7-15,0 2-3 16,3 1-2-16,0-1 1 15,2 0-6-15,4-2 0 16,-3 0-50 0,0 0-61-16,-6 2 21 15</inkml:trace>
  <inkml:trace contextRef="#ctx0" brushRef="#br0" timeOffset="81397.7797">16709 14012 92 0,'-3'3'35'0,"3"0"-18"0,0 20-16 15,0-7 11-15,3 0 3 16,0 0 3-16,0 0-3 16,0 2 1-16,0 1-5 15,0-3-1-15,0 0-6 16,0-3 2-16,0-2 0 0,0-1-2 15,0-2-1-15,0 0-1 0,0-3-2 16,-3-5 9-16,3 3 4 16,-3-3 5-16,0 0 1 15,0-3-8-15,0 1-2 16,-3-4-3-16,3 1-1 16,-3 0-1-16,3-3 2 15,0 0-3-15,0 0 0 16,3-3-1-16,0 1 1 15,3-1-4-15,3-7-2 16,0 4 2-16,3-4 2 16,0 5-2-16,-3 2-2 15,-1 3-3-15,1 0-1 16,0 8-23-16,0-5-10 0,6 5-30 16</inkml:trace>
  <inkml:trace contextRef="#ctx0" brushRef="#br0" timeOffset="81818.8538">16897 14121 104 0,'-3'2'41'0,"6"4"-22"0,0 2-16 16,0-3 12-16,6 0 2 15,0 1 2-15,-3-4 1 16,3 1 0-16,-1-3-11 0,1 0-5 15,0-3-3 1,0 1 1-16,-3-4 1 0,0 1 1 0,0-3 0 16,-6 3 0-16,0-6 2 15,0 3-1-15,-3 0 0 16,-3 0-1-16,0 3 0 16,3 0-2-16,-3-1-2 15,-6 4 3-15,3 2 2 16,-2 8-4-1,-1 2-3-15,3 4 1 16,0 1 0-16,3 4 3 16,3-6 1-16,3 3 3 15,3 0-5-15,6-3-1 0,3 0 0 16,0-2 2 0,-1-3-6-16,4-5 1 0,0-1-43 15,0-4-19-15,0-4-11 16</inkml:trace>
  <inkml:trace contextRef="#ctx0" brushRef="#br0" timeOffset="82226.9041">17043 14134 136 0,'-9'0'52'0,"9"0"-28"0,3 3-26 15,-3-3 9-15,3 8 3 16,0-6 6-16,3 1 3 0,0 2 1 15,5-2-11-15,1 0-5 0,6-3-1 16,-3 0 0 0,0 0 1-16,-3-3 2 0,0-2 1 15,-3-1-3-15,0 1-1 16,-3-3 1-16,-6-5 2 16,0 2-3-1,-3 3-4-15,-6-5 0 16,0 2 1-16,-6 4 2 15,3 4-1-15,0 3-1 16,-3 0-2-16,3 8 1 16,0 2-1-16,6 4-2 15,1-1 7-15,2 3 3 16,0 5-1-16,3 0 2 16,3-2-4-16,8-1 0 15,7-2 1-15,3-3 2 0,3 0-8 16,6-5-3-16,2-10-44 15,16-4-19-15,-3-4-17 16</inkml:trace>
  <inkml:trace contextRef="#ctx0" brushRef="#br0" timeOffset="84404.5953">17736 13967 108 0,'3'-2'41'0,"0"2"-22"0,-3 0 0 0,0 0 16 0,-3 0-6 16,0 0 0-16,-3 2-10 15,-3 1-1-15,-3 2-11 16,1 1 0-16,-1-1 0 0,3 0-1 16,0 0-1-16,0 1-6 15,3-1-1-15,3 0 1 16,0 1 0-16,3 4-2 15,6 1 2-15,6 2 1 16,3 3 0-16,3-3-3 16,5 6 2-16,-2-3 1 15,3-1 0-15,-6 4 0 16,-3-6 2-16,-3-2 8 16,-12-1 12-16,-9-2-5 15,-3-2-4-15,0-1-3 16,-3-3-4-16,-3-2 1 15,3 0-9-15,0-2-3 16,0-1-15-16,4 1-7 16,2-1-17-16,0 0-5 15,3 1-31 1,3-4-21-16,6 1 45 16</inkml:trace>
  <inkml:trace contextRef="#ctx0" brushRef="#br0" timeOffset="84679.4194">17918 13859 140 0,'-6'-13'55'0,"9"13"-30"0,-3 0-25 15,0 0 17 1,0 13-2-16,3 3 1 15,0 5 0-15,0 5-8 16,0 14-3-16,0-3-1 0,0 0-2 16,0-2-2-16,3-4 3 15,-3-2 0-15,0 1-4 16,0-12 1-16,0-2-53 16,-3-6-55-16,-3-2 25 15</inkml:trace>
  <inkml:trace contextRef="#ctx0" brushRef="#br0" timeOffset="84878.1813">17814 14018 200 0,'0'-3'77'0,"3"3"-42"0,14 0-34 0,-8 0 16 16,3-3-7-16,0 1 0 0,3-4-9 15,3 4 0-15,0-4-1 16,6 1-27-16,2 0-11 16,1 0-52-1</inkml:trace>
  <inkml:trace contextRef="#ctx0" brushRef="#br0" timeOffset="85277.0757">18135 13954 116 0,'-12'0'44'0,"9"3"-24"0,-3-1-19 16,3 4 11-16,-3-1 1 16,0 3 4-16,-6 8-5 0,1 0 1 15,-4 5-6-15,9 0 1 16,0 0-5 0,3-2-2-16,6-3 0 0,3-1-1 0,0-1 2 15,3-4 1-15,0-4 1 16,2-6-5-16,1-3 1 15,-3-2-7-15,0-6-3 16,-3-2 6-16,0-6 1 16,-3 1 7-16,0-1 5 15,0 3-3-15,-3 3-1 16,0 3 4-16,0-1 2 16,0 6-2-16,0 2 0 15,0 3-8-15,0 3 0 16,0 7-3-16,3 9 0 15,0-1 4-15,3-2 1 16,0 0-1-16,3 0 1 0,0-3-13 16,0-2-6-1,0-3-42-15,5 0-46 16,4-8 28-16</inkml:trace>
  <inkml:trace contextRef="#ctx0" brushRef="#br0" timeOffset="85520.9809">18358 13983 112 0,'-9'-10'44'0,"3"7"-24"0,0 0-17 16,4 3 10-16,-4 0 0 15,-6 3 3-15,-3 0-1 0,0 2 1 16,0 3-8 0,3 8-3-16,3-3-3 15,3 11-2-15,3-3-2 16,9-3-1-16,6 1 2 15,3-3 2-15,3-6 0 16,0 1 2-16,0-3-15 0,2-8-7 16,1-8-30-1,3 3-33 1,-3-11 23-16</inkml:trace>
  <inkml:trace contextRef="#ctx0" brushRef="#br0" timeOffset="85779.5541">18418 13801 116 0,'-9'-3'44'0,"9"6"-24"0,0 13-21 0,0-11 7 0,0 5 9 16,0 4 5-16,0 2 3 16,3 5 1-16,0 5-13 15,0 6-7-15,0 5-2 16,0 0-2-16,0-3 2 0,0-5-1 15,0-2-1-15,0-3 3 16,0-3 0-16,-3-5-15 16,0-6-6-16,0-2-35 15,0-2-40 1,0-6 26-16</inkml:trace>
  <inkml:trace contextRef="#ctx0" brushRef="#br0" timeOffset="86080.8201">18620 13928 104 0,'-3'0'41'0,"0"0"-22"0,-3 0-18 0,3 2 11 16,-6 1 3-16,-2 2 3 15,-1 1 8-15,-6-1 6 16,-6 3-19-16,3 0-10 16,3 0-2-16,6 0 2 0,0-3 3 0,4 3 2 15,5 0 0-15,0 0 0 16,11 2 0-16,4 9-4 16,3-3-3-1,-3-3 0-15,9 0-1 0,3 0-7 16,0-2 0-1,-1 0-83-15</inkml:trace>
  <inkml:trace contextRef="#ctx0" brushRef="#br0" timeOffset="86861.7202">19064 13925 124 0,'-3'-5'49'0,"0"5"-26"0,0-3-9 16,0 3 17-16,-3 0-4 15,0 3-1-15,-3 2-12 16,-6 3-6-16,-6 5-5 0,0 3 0 15,4 5 0-15,2 8-1 0,3-2 1 16,3-1-2 0,6-2 2-16,3-5-4 0,9-4 0 15,6-4 3-15,0 0 3 16,-1-6 2-16,1-5 1 16,-3-5-4-16,0-3-3 15,-3-6 0-15,0-4-1 16,-3-1 2-16,0 1 1 15,-3-1-1-15,-3 1-2 16,0 2 1-16,-3 3 1 16,3 2-3-16,-3 3 0 15,3 3 1-15,0 2 0 0,0 3-3 16,0 0 2-16,3 6 1 16,0 2 0-16,3 2 0 15,3 6 2-15,0 5-3 16,3-2-2-16,0-1-14 15,-1-5-4-15,7-5-38 16,3-5-51 0,0-3 22-16</inkml:trace>
  <inkml:trace contextRef="#ctx0" brushRef="#br0" timeOffset="87328.1891">19311 13959 168 0,'-6'-13'66'0,"3"8"-36"0,-3-3-26 0,3 5 13 15,-3 1 5-15,0-1 4 16,-3 3-12-16,0 0-5 16,-6 5-6-16,0 3-3 0,-2 3 1 15,2 2-4-15,3 3 0 16,3 5-1-16,3 3 3 16,3-3 0-16,12-2 1 15,0-1 0-15,3-5 0 16,0-5 4-16,2-2 5 15,1-9 6-15,-3-5 5 16,0-5-12-16,0-3-7 16,-3-3 1-16,0-2 2 15,0 0-1-15,-3-3-2 0,-3-2 2 16,-3-6 0-16,0 3-4 16,-3 0 1-16,0 5 2 15,-3 3 1-15,0 2 3 16,0 3 1-16,3 6-3 15,0 2-3-15,0 5-5 16,0 6-2-16,3 5 3 16,0 10 1-16,3 6-1 15,0 5 2-15,0 3 1 16,3 0 0-16,0 0-5 16,3 2 1-16,0-5-31 15,6-5-14-15,0-6-121 16,11-15 79-1</inkml:trace>
  <inkml:trace contextRef="#ctx0" brushRef="#br0" timeOffset="92854.9488">19546 13930 100 0,'-3'-5'38'0,"0"5"-20"0,0-3-4 0,0 3 15 16,0 0-3-16,-3 0 2 15,-3 0-7-15,-3 0-1 16,0 3-11-16,0 2-5 0,-5 1-1 16,2 4-2-16,-6 3 2 15,6 1-7-15,3 4 1 0,9 9 1 16,9-4 1-16,3-1 1 16,0-4 0-16,6-2 4 15,0-5 2-15,3-3 0 16,-4-6-1-16,1-10 3 15,-3 0 3 1,0-8-4-16,-3 1-2 0,0-4 0 16,-3-2 1-16,0 0-3 15,-3-3-2-15,-3 0 0 16,-3-2-1-16,0-3 0 16,0 2 0-16,0 3 0 15,0 6 0-15,0 2 0 16,0 5 0-16,0 1 2 15,0 2 1-15,3 2-4 0,0 4 1 16,0 2 0-16,0 10 0 16,3 6-3-16,3 3 2 15,0 5 1-15,0 2 0 16,0 3 0-16,3 3 2 16,0-3-1-16,6 3-1 15,0-6-2-15,-1-5 1 16,1-5-19-16,-3-3-9 15,0-5-40 1,3-5-45-16,-3-8 34 16</inkml:trace>
  <inkml:trace contextRef="#ctx0" brushRef="#br0" timeOffset="93243.4432">19733 13917 128 0,'0'3'49'0,"0"5"-26"0,0 5-14 16,3-5 16-16,0 5-3 0,0 0-1 16,3 6-7-1,-3 2-1-15,3-2-8 16,0-4-1-16,0-1 2 0,-3-4-3 15,0-2-2-15,0 0 13 0,-3-5 5 16,0-3-3-16,-3-8 3 16,0-3-9-1,0 1-3-15,0-4 0 16,3 1-2-16,0 0 0 16,3 0-6-16,3-1-1 15,0 1-6-15,9 0 0 16,3 2 4-16,0 1 2 15,0 2-18-15,2 0-9 16,-2 3-29-16,0-1-14 16,0 4-8-1</inkml:trace>
  <inkml:trace contextRef="#ctx0" brushRef="#br0" timeOffset="93662.759">19969 13941 128 0,'-3'5'49'0,"6"0"-26"0,0 3-20 16,0-2 12-16,3-1 6 15,2 0 5-15,1 1-8 16,3-1 0-16,6-2-11 16,-3-1-4-16,3-2-2 0,0-2 1 15,-3-1 1-15,-3-2 1 16,-1-1 0-16,-5-2 0 0,0 0 0 15,-3 0-2-15,-9 1 1 16,0-1-2 0,-5 0 2-16,-1 0-2 0,-3 2 2 15,0 4-4-15,0 2 0 16,-3 2 1-16,0 4 2 16,0 2-1-16,4 5-1 15,-1 0 1-15,3 3 1 16,3 5 3-16,3 6 4 15,3-4-4-15,6-1-1 16,6-4 0-16,3-2 0 16,6-3-5-16,5-5 1 15,4-3-13-15,0-5-7 16,0 0-33-16,-3-5-14 0,-4 0-14 31</inkml:trace>
  <inkml:trace contextRef="#ctx0" brushRef="#br0" timeOffset="94175.7395">20311 13891 132 0,'0'-6'49'0,"12"6"-26"0,-18-2 4 0,6 2 23 15,-3 0-4-15,0 0 9 16,-9 0-20-1,0 2-19-15,0 4-10 0,0-1-5 16,0 3-4-16,3 0 0 16,4 0 2-16,2 0 2 15,3 2-2-15,3 1-2 16,2 2-1-16,7 0 0 0,6 6 3 16,-3 5 2-16,0-3 0 15,-3-5 2 1,-6 0 2-16,-9-3 7 15,-6-3 4-15,-3-2-4 16,-3-2-2-16,0-4-5 16,-3-2-2-16,4-2-8 15,-1-6-2-15,3 2-23 16,3-2-8-16,3-2-33 16,6-1-13-16,3 1-8 15</inkml:trace>
  <inkml:trace contextRef="#ctx0" brushRef="#br0" timeOffset="94564.7286">20484 13885 120 0,'0'-2'46'0,"3"2"-24"0,-3 0 5 0,0 0 21 16,0 0 5-16,0 2 6 0,-3-2-18 15,-3 3-7 1,-3 0-19-16,0-1-5 0,0 1-3 16,3 2-6-16,0 1 0 0,3 1-3 15,3 4-2-15,6 2-2 16,0 3-1-16,3 0 6 15,0 0 2-15,0 10-2 16,-3-2-1-16,-3-5 12 16,-6-1 7-16,-3-2 3 15,-3 0 3-15,-3 0-11 16,0-6-4-16,0 1-19 16,0-3-7-16,3 0-51 15,0-3-20-15,-6-2-36 16</inkml:trace>
  <inkml:trace contextRef="#ctx0" brushRef="#br0" timeOffset="112206.0911">14087 15306 88 0,'3'-2'35'0,"-3"2"-18"0,3 0-7 0,-3 0 14 15,0 0-9-15,0 0-1 16,0 0 5-16,0 0 5 15,3 5-2-15,-3 0-1 16,-3 3-11-16,-3 0 2 0,-6-3 4 16,3 14-2-16,-3 2 2 15,0-3-9-15,0-2-4 16,0 0-2-16,-2 0-1 16,2 0-3-16,0-3 0 0,3-2 2 15,3-1 2-15,0-2-2 16,6 0 0-16,3 0 1 15,0 3 0-15,0-6-3 16,3 6 2-16,0-3 1 16,3 5 0-16,0-3 0 15,0 6 0-15,2-3 0 16,1-2 2-16,0 0-3 16,-3-6 0-16,0 6-4 15,0-4 1-15,0-1-25 16,0-1-10-16,-3-2-49 15</inkml:trace>
  <inkml:trace contextRef="#ctx0" brushRef="#br0" timeOffset="113178.0167">14045 15510 72 0,'-3'-3'30'0,"3"3"-16"0,0 0-3 0,0 0 10 0,0 0 0 16,0 0 2-16,0 0-9 15,6 3-1-15,0-3-3 16,0 3-1-16,3-3-5 16,0 0 6-16,6 0 3 0,3 0 0 15,9 0 2-15,-1-3-4 16,4 0 1-16,3 3-7 16,3-2-1-16,-1-1 2 15,-2 0 1-15,0 3 1 16,0 0 0-16,-1-2-2 15,1 2 1-15,0 0 0 16,5 0 3-16,-5 0-3 16,0 0-2-16,-3 0 0 15,-4 0-1-15,1 0 2 0,-3 0 3 16,3 0-2 0,3 0-2-16,-7 0 2 0,1 0 0 15,0 2-3-15,0-2-1 16,3 0 1-16,-4 0 2 15,1 0-5-15,0-2-1 16,-3 2 2-16,3-3 1 16,3 0-1-16,-1 1-2 15,-2-1 1-15,0 0 1 16,0 3-1-16,-3-2 2 0,-1-1 0 16,-2 3 3-1,0-3-1-15,3 3 0 0,0 0-3 16,0 0 1-16,-3-2-2 15,-1 2-1-15,1 0-2 16,0 0 1-16,0 0 1 16,0 0 2-16,0 0 1 15,0 0 3-15,-1 0-1 16,1 0 0-16,-3 0-1 16,3 0 0-16,-3 0-5 15,0 0 1-15,0-3 2 16,-3 3 1-16,-1-2-1 15,1 2-2-15,-3 0 1 16,0-3-1-16,0 0 0 16,0 3 0-16,0 0 0 0,0 0 0 15,0 0-3 1,0 0 5-16,0-2 0 16,0-1-3-16,3 0-1 15,-3 3 3-15,-4-2 1 16,1 2-3-16,0-6 1 15,0 6 0-15,0 0 0 16,-3 0 2-16,0-2 1 16,-3 2-6-16,3-3 0 15,0 3-23-15,-3 0-11 16,9-8-5-16,-9 8-2 16,9 5-17-16,-3-5-7 15</inkml:trace>
  <inkml:trace contextRef="#ctx0" brushRef="#br0" timeOffset="117519.2927">16171 15285 76 0,'5'-3'30'0,"7"1"-16"0,-6-1 1 0,-3 0 13 16,0 1 0-16,0-1 1 16,0 0-1-16,-3-2 18 15,-6 0-10 1,0 0-19-16,-3-1-3 0,0 4-1 16,1-1-7-16,-1 0-3 15,0 1-2-15,0 2-1 16,0 0-3-16,0 2 0 15,0 4 2-15,3 2 0 16,-3 2 1-16,3 6 0 16,0 3-3-16,0 4 0 15,3 9 2-15,0 0 2 16,3 0 0-16,0-1-1 0,3 4 1 16,0-1-1-1,3 1 0-15,0-9 2 0,0-5-3 16,-3-2 0-16,-3-6 1 15,3 0 2-15,-3-2-14 16,-3-3-7-16,0-3-19 16,0 0-6-16,-3-2-4 15,0-3-35 1,0-3 10-16</inkml:trace>
  <inkml:trace contextRef="#ctx0" brushRef="#br0" timeOffset="117748.6597">15944 15491 112 0,'-6'-10'44'0,"3"10"-24"0,3-3-8 0,0 3 13 15,0 0-2-15,0 0 0 16,3 0-1-16,3 0-2 16,6-3-10-16,6 1 2 15,0-1 2-15,3 1-7 0,3 2-4 16,-1-3 0-16,-2 3 0 15,6 0-4-15,-3 0 1 16,-6 0-24-16,3 0-10 16,-4 0-55-1</inkml:trace>
  <inkml:trace contextRef="#ctx0" brushRef="#br0" timeOffset="118164.3212">16251 15468 84 0,'-3'7'33'0,"3"-1"-18"0,0 7 0 15,0-5 13-15,0 0-7 16,3 5 1-16,0 6-11 15,0 2-2-15,0-3-5 16,0-2-1-16,-3 0-1 0,3-5 3 16,-3-1 4-16,0-2 4 0,0-3 2 15,0-2 3-15,0 0 3 16,-3-3-7-16,3 0-3 16,-3-16-4-1,3 0-2-15,0 0 1 16,0 0-3-16,3 3-2 15,3 0-3-15,0 0 1 16,0 2 1-16,3 0 0 16,0 3-3-16,-1-2 2 15,1 7-15-15,0 1-4 16,0 2-25-16,0 0-9 16,3 2-25-1</inkml:trace>
  <inkml:trace contextRef="#ctx0" brushRef="#br0" timeOffset="118273.7826">16424 15515 112 0,'-15'-2'44'0,"15"9"-24"0,0-1-21 16,0-6 7-16</inkml:trace>
  <inkml:trace contextRef="#ctx0" brushRef="#br0" timeOffset="118618.7622">16418 15531 213 0,'14'11'24'0,"1"-3"-7"15,0-3-3-15,-3 0-9 16,0-2-1-16,0-3 0 0,0 0 0 0,0 0 2 16,0 0 3-1,-3-3 2-15,-3-2-3 0,0 2 0 16,-4-5-5-16,-2 6-2 16,0-4 0-16,-2-2 1 15,-4 0-1-15,0 1 2 16,-3 1-2-16,-6 4-1 15,0-1 1-15,-3 3 1 16,3 3-3-16,0 2 0 16,0 0-1-16,1 6 0 15,5-6 2-15,0 16 0 16,6 3 4 0,3 0 0-16,3-6-2 15,3 1-1 1,3-3-3-16,8-3 1 0,1-5-6 15,0-3 0-15,0-2-43 16,0-3-61 0,0 0 16-16</inkml:trace>
  <inkml:trace contextRef="#ctx0" brushRef="#br0" timeOffset="119068.0242">16623 15542 140 0,'-3'0'55'0,"0"0"-30"0,6 2-32 0,-3-2 10 16,0 6 1-16,0-6 2 16,3 5 13-16,0 0 5 15,6 0-12-15,0 1-2 0,3 2 0 16,0 0-4-16,0-11-1 16,-1 0 0-16,1 1-1 15,0-1-2-15,0-2-2 16,0-1 1-16,-3 1 1 15,0 0 1-15,-3-6 3 16,-3 6-3-16,-6-3-2 16,0 5 0-16,-3-2 1 15,-3 2-6-15,0-2-1 16,-6 10 2-16,-6 1 1 0,4-1-1 16,2 6 2-1,0-3 1-15,0 7 0 0,0 4 0 16,3-3 0-1,3 0 0-15,6-3 2 0,3 5-1 16,0-4-1-16,6-1 5 16,0-2 1-16,6-4-5 15,3-1 0-15,3-4-1 16,-3-2 0-16,2 0-20 16,1-2-7-16,0-4-35 15,-3 1-41 1,-3 0 30-16</inkml:trace>
  <inkml:trace contextRef="#ctx0" brushRef="#br0" timeOffset="119160.8948">16811 15544 132 0,'-3'0'52'0,"3"0"-28"0,3 0-30 0,-3 0 8 16,2 6 7-16,1-1 5 15</inkml:trace>
  <inkml:trace contextRef="#ctx0" brushRef="#br0" timeOffset="119259.3329">16822 15579 266 0,'3'18'15'0,"0"1"-6"15,0-6-5-15,0 0-1 16,0 3-15-16,0-5-4 16,0-3-36-1,-3-3-41-15,0 0 23 16</inkml:trace>
  <inkml:trace contextRef="#ctx0" brushRef="#br0" timeOffset="119443.2776">16822 15481 152 0,'-6'-6'57'0,"6"4"-30"0,3-3-32 15,-3 5 12-15,0 0-6 16,0 0-1-16,6 0-2 16,0 2-1-16,0 1-29 15,0-1-14-15,0 1-9 16,-3 0-2-16</inkml:trace>
  <inkml:trace contextRef="#ctx0" brushRef="#br0" timeOffset="119859.9996">16953 15513 116 0,'-6'13'44'0,"9"-8"-24"0,0 14-24 0,0-6 10 15,-3 0 4-15,0 3 5 16,0 0 8-16,0-3 3 15,0 0-13-15,0-5-8 16,0 3-3-16,0-3-2 0,0-3 2 16,0-2 5-16,0-3 4 15,-3 0 0-15,3-3 1 16,0-5-6-16,0 0-2 16,3-5 0-16,0 0 0 15,0-3-5-15,3 3-1 0,0-1-2 16,0 4 3-1,3-1 0-15,0 1 3 16,0 4-3-16,0 1-2 0,0 2 4 16,0 3 3-16,0 6-1 15,0-4 0-15,-3 9 3 16,0 2 1-16,-4-2-3 16,1 5-3-16,0-3 0 15,0-3 1-15,0 1-3 16,0-3 0-16,-3-3-19 15,6 3-46 1,0-3-43 0</inkml:trace>
  <inkml:trace contextRef="#ctx0" brushRef="#br0" timeOffset="120326.2568">17248 15494 148 0,'-9'-8'57'0,"6"13"-30"0,-3-7-23 0,3 4 15 16,-3 1-7-16,0 2-2 16,0 1-3-16,-3 2 0 15,3 5-4-15,-2 3 0 0,2 0 1 16,3 5-5 0,0-5 1-16,0-3 0 15,3 0 2-15,3-5 1 0,0 3-4 16,3-9-1-16,0 3 1 15,-1-5 2-15,1-7 0 16,0 1-1-16,0-7 1 16,0 0 1-16,-3 2-3 15,3 1-2-15,-6-1 4 16,3 3 1-16,-3 3-3 16,0 0-1-16,0 2-2 15,3 0 3-15,-3 3-5 16,6 11 2-16,0 7 2 15,0 1 3-15,0 5 6 16,0 2 6-16,0 1 2 16,0-1 3-16,-3-2-1 15,-3 2-1-15,-3 1 5 16,-6-1 1-16,-3-7-9 16,-3-6-5-16,-12-8-14 15,-2-10-6-15,-1-3-43 0,0-5-16 16,0 0-28-1</inkml:trace>
  <inkml:trace contextRef="#ctx0" brushRef="#br0" timeOffset="121660.3861">17760 15465 88 0,'0'0'33'0,"0"0"-18"0,0 0-2 0,0 0 14 15,0 5-9-15,0 6-2 16,0 2-3-16,0 3-1 0,0 18 0 16,0-2 0-16,0 0-6 15,0 0 0-15,0-6 1 0,3 0-1 16,-3-4-1-16,0-4-1 16,0-5 2-16,0-5-3 15,0 3 0-15,0-6 12 16,-3 0 5-16,0-5-8 15,0 0-2-15,0-2-6 16,0-3-1-16,0-3 1 16,0 0 2-16,3-3-3 15,-3-2 0-15,0 5 1 16,0-5 0-16,0-6 2 16,3 3 1-16,0-5-3 15,0 0-3-15,3 0-3 16,3 0 1-16,3-1-1 0,6 1-2 15,6 0 0-15,-3 0 3 16,0 8-2-16,-1 5-1 16,1 2 0-16,0 6 3 15,0 6 0-15,-3 2 3 16,-3 2 1-16,-3 4 3 16,0 4 3-16,-6 1 5 15,-3-4-2-15,-3 1 1 16,-6 0-7-16,-3-5-2 15,0-1-2-15,-6-2 1 16,-6-5-7-16,3 5-1 16,4-5-18-16,5-9-5 0,3 1-17 15,3-6-4-15,9 1-7 16,6-1-42 0,6 1 13-16</inkml:trace>
  <inkml:trace contextRef="#ctx0" brushRef="#br0" timeOffset="122007.8815">17962 15497 124 0,'0'2'49'0,"0"1"-26"0,0 10-16 16,3-5 13-16,0 0 5 16,0 3 7-16,0 5-4 15,-3 2 0-15,3 1-15 16,0-4-6-16,-3-1 0 0,3-4-2 15,-3-2 0-15,0 3-1 0,0-6 2 16,0 0 8-16,0-5 3 16,0 0-2-16,0-2 1 15,0-6-9-15,0-8-2 16,0 0-3-16,0 0 1 16,0 0 0-16,3-2 1 15,6 5-5-15,0-1-1 16,3 1-2-16,0 5 0 15,0-2-4-15,0 4-2 16,0 1-17-16,0 2-6 0,2 1-20 16,1-1-8-16,0 0-28 15</inkml:trace>
  <inkml:trace contextRef="#ctx0" brushRef="#br0" timeOffset="122401.6501">18177 15499 144 0,'-3'3'55'0,"6"0"-30"0,0-1-14 16,0 1 18-16,0 2-6 16,3 3 1-16,0-5-7 15,3-1-2-15,-1 1-9 16,4-3-4-16,3 0-1 0,0 0 3 16,0 0 5-16,-3-3-3 15,-3 1-1-15,-3-1 0 16,0 0-1-16,-3-4 0 15,-3 1 0-15,0 1-2 0,-9 0-2 16,-3-1 1-16,0 4-1 16,-3-1-5-16,0 0 1 15,0 3 2-15,3 3 1 16,1 2-2-16,-1 3 2 16,3 0-1-16,3 0 0 15,0 5 0-15,3-2 0 16,3 5 0-16,3 2 0 15,3-2 2-15,3-3 2 16,0-2-1-16,5 0-1 16,7-6-15-16,0 0-5 0,0-10-28 15,-3 5-11 1,0-8-20-16</inkml:trace>
  <inkml:trace contextRef="#ctx0" brushRef="#br0" timeOffset="122728.5018">18385 15489 120 0,'0'0'46'0,"3"5"-24"0,-3 11-15 16,3-11 15-16,0 6 2 16,0-1 3-16,0 6-8 15,0 3-4-15,3-3-8 16,0-8-5-16,0 5 1 0,6-3 2 0,-3-2 2 15,0-5 5-15,0 5 5 16,-4-5 0-16,7-17 8 16,-3 1-7-1,0-3-7-15,-3 0-5 16,0 0-3-16,0 1-3 16,0 1-2-16,0 1 1 15,-3 0-10-15,0 5-3 16,0 0-17-16,0 0-6 15,0 5-15-15,3 1-6 16,0-1-19 0</inkml:trace>
  <inkml:trace contextRef="#ctx0" brushRef="#br0" timeOffset="122912.9813">18602 15489 124 0,'-3'10'49'0,"3"-10"-26"0,0 16-23 16,0-5 13-16,0-1-3 15,0 6 2-15,0 3-4 16,3-1 0-16,-3-5-5 16,3 1-2-16,0-4 0 0,0-2-8 15,0-2-3-15,0-4-115 32,3-18 65-32</inkml:trace>
  <inkml:trace contextRef="#ctx0" brushRef="#br0" timeOffset="123076.9055">18611 15364 180 0,'-9'-2'68'0,"9"2"-36"0,0 0-37 0,0 0 10 16,0 0-8-16,3 0 0 16,3 2-9-16,0 6-3 15,3 0-49-15,0-2-21 16,0-1 35-16,9-3 19 15</inkml:trace>
  <inkml:trace contextRef="#ctx0" brushRef="#br0" timeOffset="123313.6513">18736 15465 104 0,'-20'8'41'0,"20"2"-22"0,-15 4-9 0,12-6 12 0,0 0 1 16,9 5 3-16,0-3-8 15,0 6-3-15,5-3-8 16,1-2-1-16,3-3 4 0,0-3-2 15,0-5 1-15,-3-5-1 16,3 0 0-16,-6-1 0 16,-3-4 0-1,0-1-2-15,-6-2-4 16,-3 0 2-16,-3-3-5 16,0 3 0-16,-3-1-6 15,-3 1-3-15,0 8-23 16,0 2-11-16,3 1-32 15</inkml:trace>
  <inkml:trace contextRef="#ctx0" brushRef="#br0" timeOffset="123750.9563">18870 15446 104 0,'-3'8'38'0,"0"6"-20"0,3-1-17 0,0-3 8 16,3 4 12-16,0 1 6 16,0-4 2-16,3 8 0 15,0-4-12-15,6 4-5 0,0-11-7 16,3 5-4-16,0-10 0 0,0-3 3 16,-3-6 2-16,-1-4 0 15,1 2 1-15,-3-3-4 16,0 1 0-16,-3-3-1 15,0-1 1-15,-3 1-2 16,-3-3 2-16,0 6-2 16,0 2-1-16,0 2 1 15,0 1 1-15,0 2-3 16,0 3-2-16,0 0 2 16,3 6 0-16,0 2 1 15,0 0 2-15,3 0-1 16,0 2-1-16,0-2 1 15,3 0-1-15,0 0-14 16,-3-3-3-16,0-5-35 16,0 6-56-16,0-6 17 15</inkml:trace>
  <inkml:trace contextRef="#ctx0" brushRef="#br0" timeOffset="124184.158">19239 15438 120 0,'3'0'46'16,"-6"3"-24"-16,6-3 1 0,-3 0 18 0,0 0 5 15,-3 3 4-15,0-1-18 16,-9-2-9-16,1 8-14 16,-4-2-8-16,3-1-2 0,0 3-1 15,3 0 0-15,3 0-3 16,3 0 1-16,9 2 0 16,6 6-1-16,0-3 4 15,3 3 2-15,-3 3 0 16,-1-3 2-16,-2-1 0 15,-3-1 1-15,-6-4 9 16,-3 1 6-16,-6-6-8 16,-2 3-1-16,-7-3-6 0,0-2-1 15,0-3-12-15,3 0-7 16,0-3-20-16,3-5-10 16,3-5-24-1,3 0-48-15,3-3 24 16</inkml:trace>
  <inkml:trace contextRef="#ctx0" brushRef="#br0" timeOffset="124457.4515">19320 15240 148 0,'0'-3'57'0,"3"6"-30"0,-3 0-23 15,0-3 15-15,0 8 6 16,0 2 7-16,0 6-8 16,0 11-5-16,3 4-10 15,-3 4-4-15,3-4-1 0,-3 1-2 16,0 0 1-16,3 0-2 16,0-3-1-16,0-11-8 15,0 3-42 1,0-2-9-16,0-3-30 15</inkml:trace>
  <inkml:trace contextRef="#ctx0" brushRef="#br0" timeOffset="124686.503">19436 15478 184 0,'-3'3'71'0,"6"2"-38"0,0-2-39 0,0 2 12 16,0 0 9-16,3 3 7 16,0 5-4-16,3-2-3 15,3 2-8-15,-1 3-5 0,1-5-1 16,0-3-4-16,0 5 0 16,0-3-20-16,-3-7-10 15,0-3-25-15</inkml:trace>
  <inkml:trace contextRef="#ctx0" brushRef="#br0" timeOffset="124905.7301">19671 15462 120 0,'-6'3'46'0,"9"2"-24"0,-21 11-4 15,9-5 18-15,-3 2 4 16,0 8 3-16,-2 8-6 15,-1 0-2-15,-3 0-20 16,3 3-11-16,0 0-4 0,3-3 0 16,0 0 0-16,3-2-9 15,3-6-46-15,3-5-12 16</inkml:trace>
  <inkml:trace contextRef="#ctx0" brushRef="#br0" timeOffset="125120.702">19736 15520 228 0,'3'-7'88'0,"3"4"-48"0,6 8-42 0,-6-5 17 0,3 5 0 16,6-2 5-16,6-3-6 15,-3 0-1-15,3 0-7 16,-1 0-26-16,4-3-11 0,-3-4-84 16</inkml:trace>
  <inkml:trace contextRef="#ctx0" brushRef="#br0" timeOffset="125760.745">20254 15317 124 0,'0'-11'49'0,"0"6"-26"0,-3-6-16 15,3 9 15-15,-3-4 11 16,0 1 9-16,-2 2-9 16,-4 1-4-16,-3 2-17 15,0 5-10-15,0 3-4 0,0 5 1 16,-6 8 0-16,3 8-4 16,3 1 1-16,3 1 2 15,9 1 3-15,0 2-2 16,3-4 0-16,3 1 1 0,0-4 2 15,-3-6-12 1,3-5-3-16,0-3-23 0,-3-2-9 16,0-6-7-1,-3 3-32-15,0-8 15 16</inkml:trace>
  <inkml:trace contextRef="#ctx0" brushRef="#br0" timeOffset="125961.9553">19989 15475 216 0,'-5'-5'82'0,"7"3"-44"0,1 2-40 15,0 0 17-15,6 2 0 16,0-2 3-16,9 0-7 16,9 0-4-16,0 0-4 15,0 0-16-15,-1 0-4 0,-2 0-37 16,-3 0-16-16,-3 0-16 15</inkml:trace>
  <inkml:trace contextRef="#ctx0" brushRef="#br0" timeOffset="126603.5582">20242 15475 144 0,'-2'3'55'0,"4"5"-30"0,7 0-29 0,-6 0 8 16,0 3 2-16,0 4 4 15,0-1 12-15,0 2 6 16,-3-3-14-16,0-3-1 0,0 4-2 16,0-4-4-16,0-2 1 15,0 0 1 1,-3-3 7-16,3-5 2 16,0-2-1-16,0-6 0 15,0 0-7-15,0-3-2 16,0 1-4-16,3-4-1 15,6 1-1-15,-3-3 1 16,0 3-7-16,6-3 1 0,0 6-1 16,0 2 2-16,0 0-10 15,-3 2-2-15,0 4-15 16,0-1-7-16,2 6-20 16,-2-1-7-16,0 1 4 15,0 2 2 1,-3 1 29-16,0 2 27 15,0 0 16-15,-3 2 20 16,3-5 8-16,-3 3-9 16,3-2-5-16,0-4-11 15,0-2-1-15,3 0-10 16,0 0 2-16,0 0 2 0,-3-5-4 16,0-3-2-16,0 5-2 15,-4-5-3-15,1-5 3 0,-3 5 2 16,-3 0 0-16,-2 0 2 15,-1 3 0-15,-3 0 1 16,-3 5-4-16,0 2-1 16,0 4-1-16,3 2-2 15,0 2 9-15,3 4 4 16,0 1-4-16,3 1-1 16,3 8-6-16,3-5-2 15,3-4 2-15,3-1 3 16,0-6-20-16,3-3-9 15,0-5-32-15,3-3-13 0,0-7-16 16</inkml:trace>
  <inkml:trace contextRef="#ctx0" brushRef="#br0" timeOffset="126978.0874">20537 15505 156 0,'0'2'57'0,"3"6"-30"0,12 3-23 16,-9-6 13-16,0-5 1 16,0 8 3-16,3-5-2 0,0-1-2 15,3-2-9 1,0-2-7-16,-1 2-2 0,-2-3-1 16,0-5-2-16,-3 5 5 0,0-2 1 15,-6-5 0-15,0 2 1 16,-3 0-2-16,-3 0 2 15,0 0-4-15,-3 2 0 16,0 1 1-16,1 5 0 16,-7 5-5-16,3 1 1 15,-3 2 2-15,3 2 1 16,3 1 5-16,0 5 2 16,3 2-2-16,6 3-1 15,9-2-3-15,0-3-1 16,3 0-8-16,0-3-4 15,3-2-40 1,3-9-57-16,-1-2 16 0</inkml:trace>
  <inkml:trace contextRef="#ctx0" brushRef="#br0" timeOffset="127502.4471">20882 15481 104 0,'-8'-3'41'0,"-1"3"-22"0,0-3 2 16,3 3 17-16,0 0-5 16,-3 0 0-16,-6 0-16 15,-6 3-5-15,3 5-8 0,0 0-5 16,3 3-2-16,1 7 2 0,2 1 0 15,3 4 3 1,3-4 1-16,6-1-1 0,3-2 1 16,9-5 0-16,3 2 1 15,-1-8-2-15,1-2 1 16,0-11-2-16,0 3 2 16,-3-8-4-16,0-1 0 15,-3-4 3-15,-3-3 1 16,-3-6-1-16,-3-2 1 15,-3-8-2-15,0 3 2 0,0-1 2 16,0 6 2 0,0 5 1-16,0 3 2 0,0 11-5 15,0-1-1-15,0 6-4 16,0 7-1-16,3 9 5 16,3 15 5-16,3 6-7 15,3 0-3-15,3 0 4 16,3 2 3-16,0 3-6 15,-1-2-1-15,1-9-14 16,0-2-2-16,3-6-78 16,6-7-47-1,-3-6 57-15</inkml:trace>
  <inkml:trace contextRef="#ctx0" brushRef="#br0" timeOffset="128269.2398">21347 15457 120 0,'-6'-11'46'0,"3"11"-24"0,-3 0-15 0,3-5 13 16,-3 8 1-16,-3-1 2 16,0-2-8-16,-6 11-4 15,-6-3-6-15,1 5-4 0,-1 6 2 16,6-1-4-16,3 6-2 16,3 0 2-16,6-3 2 15,3-3 0-15,9-4 2 16,6-4 2-16,0-2 2 15,0-5-6-15,-1-14-2 16,1 1-7-16,0-4 0 0,-3 1 4 16,-3 0 4-16,0 0 5 15,-3 0 4-15,-3-6 2 16,0 11 3-16,-3-2-5 16,0 2-1-16,0 2-4 15,0 4-1-15,0 2-1 16,3 5-2-16,0 6 1 15,0 2-1-15,3 3-3 16,0 5 2-16,3-3-12 16,0-2-5-16,8-3-25 15,-2-2-13-15,9-3-19 16</inkml:trace>
  <inkml:trace contextRef="#ctx0" brushRef="#br0" timeOffset="128704.6244">21582 15457 200 0,'-18'-11'74'0,"12"17"-40"0,-12-4-40 0,12 1 14 16,-3 2-1-16,-6 3 6 16,-2 3-7-16,2 2-3 15,3 0-2-15,3 11-1 0,6-5 0 16,3 2-3-16,9-5 2 15,0-3 1-15,3-3 2 16,0-2 3-16,2-2 4 16,-2-14-2-16,0 0-2 15,0-3-2-15,0-2 0 0,-3-6 0 16,-3-2 3-16,0-8-3 16,-6-3-2-1,0 1 4-15,-3-1 1 0,0 3 0 16,0 2 1-16,0 6-4 15,0 5 0-15,0 3-1 16,0 8-2-16,3 7-4 16,0 9-2-16,0 13 5 15,3 2 5-15,0 3-4 16,3 3 0-16,0-3-11 16,0 3-3-16,3-3-28 15,0-8-13-15,6-5-35 16,0-3-18-1,5-13 55-15</inkml:trace>
  <inkml:trace contextRef="#ctx0" brushRef="#br0" timeOffset="129137.7104">21775 15468 180 0,'-11'-11'68'0,"5"11"-36"0,-6-5-26 0,9 5 15 15,-3 0-11-15,-6 0-3 16,0 5-2-16,-3 0 1 15,0 3-3-15,0 3-4 0,3-1 0 16,0 1 1-16,6 2 2 16,1 3-1-16,5-3-1 15,0 1-2-15,14-4 1 16,1-10 5-16,3-3 5 0,0-2-10 16,0-3-3-1,-3 0-3-15,0-5-1 0,-3-3 7 16,-4-8 2-16,-2-5 1 15,-3-2-2-15,-3-1 3 16,-3 0 2-16,0 0 0 16,0 8 2-16,-2 3 0 15,-1 5 3-15,0 3-3 16,0 5 1-16,3 6-10 16,0 4 0-16,0 9-5 15,0 7 2-15,3 9 3 16,3 10 3-16,3-3-2 15,3 1 0-15,0-4-1 16,-1 4 0-16,1-1-25 0,0-5-9 16,0-5-50-1,3-13-27-15,-3-11 55 16</inkml:trace>
  <inkml:trace contextRef="#ctx0" brushRef="#br0" timeOffset="129486.6823">21921 15468 92 0,'-15'2'35'0,"15"3"-18"0,0 3-20 0,3 0 8 0,-3 0 13 16,0 3 11-16,6 2-2 16,3 0 1-16,-3 3-13 15,0-3-6-15,3-2-6 16,-3-3-3-16,-3 0 1 0,0-3 1 15,-3-5 3-15,0-2 7 16,3-1 2-16,0 0-3 16,-3-2 1-16,0-3-1 15,0 0 1-15,0-2 0 16,0-4 0-16,3 1-4 16,0-5 0-16,0 4-7 15,0 1-3-15,3-3-2 16,-3 3 3-16,3 2-2 15,0 3-1-15,0 8-30 16,3 0-13-16,-1 0-49 16</inkml:trace>
  <inkml:trace contextRef="#ctx0" brushRef="#br0" timeOffset="129888.1543">22079 15489 152 0,'-3'2'57'0,"6"1"-30"0,3 5-32 0,3-5 10 0,6 2 3 16,0 0 7-16,0 3-1 16,-1-5 2-16,1-1-9 15,0-2-4-15,0-2-2 0,0-1 1 16,-3-5 1-16,0 3-1 15,-3-3 1-15,-3 0-2 16,-6 0-1-16,-3 0-6 16,-3-5-1-16,-3-6-2 15,-3 4 1-15,-6 9 2 16,3 1 4-16,-6 10 3 16,0-2 2-16,4 2-1 15,2 8-2-15,0-2 9 16,3 2 6-16,3 3-3 15,3 0-2-15,3 2-3 16,3 1 0-16,3-3-6 16,9-3-1-16,6 6-5 0,0-6-1 15,0-3-37-15,-1-10-16 16</inkml:trace>
  <inkml:trace contextRef="#ctx0" brushRef="#br0" timeOffset="130400.9018">22296 15423 48 0,'3'-19'19'0,"0"19"-10"0,0 0 2 15,-3 0 10-15,0 0 4 16,0 0 2-16,0 0 3 16,0 0 4-16,0 0 1 15,0 0 11 1,-3 0-13-16,-3 0-18 15,0 3-3-15,-3 5-1 0,0 0-6 16,4 0-3-16,-1-1-6 16,3 1-2-16,3 3 3 0,3-3 1 15,3 2-1-15,-1 1 2 16,4 0 1 0,0-1 2-16,0 3-1 15,-3-2-1-15,-3 0 5 0,-6 5 21 16,-3-1 6-1,-3-1-14-15,0-9-5 16,-2 0-8-16,-1-2-2 16,3-8-14-16,0 7-6 15,3 1-29-15,3-11-91 32</inkml:trace>
  <inkml:trace contextRef="#ctx0" brushRef="#br0" timeOffset="130744.0825">22484 15391 140 0,'0'-3'55'0,"-9"3"-30"0,9 3-29 16,-6-1 93-1,0 1-25-15,-3 0-26 16,0 5-17-16,0 0-15 16,3 0-5-16,0 0 0 0,3-1-4 15,3 1 0-15,3 6-1 16,6 1 0-16,0 1 3 0,0 0 0 16,0 3 1-1,-3-1 0-15,-3 1 11 0,-3-6 5 16,-3 3 3-16,-6-3 1 15,0-2-14-15,-6-1-3 16,-6-2-42-16,1 0-16 16,2 0-70-1</inkml:trace>
  <inkml:trace contextRef="#ctx0" brushRef="#br0" timeOffset="132612.0803">14248 15991 104 0,'3'-2'38'0,"-3"2"-20"0,3 0-1 0,-3 0 16 0,0 0-6 15,0 0-1-15,0 0-4 16,0 0 1-16,0 0-13 16,-3 2 3-16,0 4 3 0,-3-1-4 15,-9 6-2-15,0-3-1 16,0 5 1-16,-3 0-5 16,-3 3-3-16,1-3-1 15,-1 0-1-15,3 1 0 16,3-1 0-16,0-3-3 15,6-4 2-15,6 4-1 16,3-2 0-16,6 0 4 16,3 0 3-16,6 0-7 15,0 3 0-15,0 2 0 16,3 0 1-16,2 0-2 16,1 3 2-16,-3 0 3 15,0 0 1-15,-3 0-8 16,-3-6-4-16,-3 1-17 0,0-6-9 15,-3 1-50 1,-3-12 2 0</inkml:trace>
  <inkml:trace contextRef="#ctx0" brushRef="#br0" timeOffset="132819.4072">14161 16150 96 0,'-12'-5'38'0,"15"5"-20"0,-3 0-8 16,0 0 12-16,0 0-6 15,0 0-1-15</inkml:trace>
  <inkml:trace contextRef="#ctx0" brushRef="#br0" timeOffset="133283.0247">14161 16150 245 0,'15'3'24'0,"0"-3"-12"15,3 0 0-15,0 0-1 0,3 0-2 16,2 0 0-16,4-3 1 16,0-2 1-16,3 5-1 0,3-3 1 15,2 1-6-15,1-1-1 16,3-2 0-16,-1 5 2 15,1 0-1 1,-3 0 2-16,0 0-2 0,-1 0 2 16,1 0 0-16,-3 0 1 15,-1 0-2-15,1-3-1 16,0 3 1-16,3-3 3 16,-4 3 0-16,1 0 0 15,-3-2-3-15,0-4 1 16,-1 6-4-16,1 0 0 15,0 0 1-15,0 0 0 16,2 0 0-16,-2 0 0 16,-3 0 2-16,0 0 1 0,-3 0 1 15,-1 0 2-15,1 0-3 16,3 0 1-16,0 0-3 16,0 0 0-16,-4 0-3 15,1 0 1-15,-3 0-2 16,-3 0 2-16,0 0-2 15,-3-2 2-15,0 2-4 16,-4 0 0-16,1 0-1 16,-3 0-2-16,0 0-17 15,-3 0-9-15,0 0-26 16,0 0-10-16,0 2-58 16</inkml:trace>
  <inkml:trace contextRef="#ctx0" brushRef="#br0" timeOffset="134321.2594">15858 16095 80 0,'0'-8'33'0,"0"-6"-18"0,-3 7-2 16,3 7 11-16,0 0 3 15,-3-3 1-15,0 3-9 16,0 5-4-16,0 3-4 16,-3 3 0-16,0 2-6 15,3 5 4-15,0 6 1 0,3 3-1 16,3 2 2-16,3 3-6 16,6-6-3-16,3 0-1 15,0-7-1-15,3-6 6 16,0 0 4-16,-1-7-3 15,1-12-2-15,3-7 2 16,-3 0 0-16,0-3-3 16,-3-5-1-16,-3 0-1 0,-3-6-2 15,-3 9 1-15,-1-3 1 16,-2 2-1-16,0 3-1 16,-3 6 3-16,0-4 2 15,3 9-7-15,-3-3 0 16,0 8-2-16,0 0-1 15,0 8 1-15,0 3 3 16,0 5 2-16,3 2 4 16,3 3-2-16,0 0 0 15,3 1-1-15,0-4-2 0,0 3 1 16,3-5-1-16,0-5-20 16,0-1-7-16,-3-7-32 15,6-3-57 1,2-8 22-16</inkml:trace>
  <inkml:trace contextRef="#ctx0" brushRef="#br0" timeOffset="134707.5491">16284 16118 140 0,'0'-5'55'0,"0"2"-30"0,3-2-10 0,-3 5 20 15,0 0 3-15,0 0 2 16,0 0-9-16,-3 0-2 16,-3 0-16-16,0 0-6 0,0 8 0 15,-3-3-6-15,0 3-1 16,0 3-2-16,3-3 0 16,3 5-3-16,3 0 1 15,3 1 2-15,3-1 1 16,3 0 1-16,3 0 0 15,0 0-3-15,0 3 2 16,0 3 3-16,-4-3 1 16,-5-3 1-16,-3 0 0 0,-3-5 0 15,-2-3 0 1,-4 3 0-16,0-2 0 0,-3-6-22 16,0 0-8-16,-3-8-36 15,9-11-87 16,3 3 42-31</inkml:trace>
  <inkml:trace contextRef="#ctx0" brushRef="#br0" timeOffset="134939.7018">16435 16116 164 0,'-8'0'63'0,"22"0"-34"0,-8 2-36 0,-3 4 10 15,0 2 14-15,0 5 9 16,0 0 0-16,0 8 2 16,0-2-16-16,3-1-7 15,-3 1-1-15,0 2-1 0,0-2 1 16,0-6-31-16,0 0-14 16,0-2-48-1,0-9-27-15,3-4 54 16</inkml:trace>
  <inkml:trace contextRef="#ctx0" brushRef="#br0" timeOffset="135103.9339">16435 16055 188 0,'-11'-8'71'0,"22"13"-38"0,-2-5-50 15,-9 0 9-15,6 3-4 16,3 0 5-16,0 2-14 15,3-2-5-15,-3-1-36 16,3 3-15-16</inkml:trace>
  <inkml:trace contextRef="#ctx0" brushRef="#br0" timeOffset="135519.4888">16566 16132 148 0,'-3'18'57'0,"3"-5"-30"0,0 9-27 15,0-12 13-15,0-2-3 16,3 5 2-16,-3 1 0 0,3-4 0 15,-3 3-4 1,0-2-3-16,0-6-2 0,0 1-3 16,0-4 9-16,0-2 4 15,-3 3-6 1,0-6-4-16,3 1 0 0,0-4 0 16,0 1-1-16,0-3 1 15,0 3-2-15,3-3 2 16,0 0-2-16,3-3-1 15,0 1 1-15,0-4-1 16,3 4 0-16,6-1 2 16,0 1-1-16,0-1 2 15,0 6-2-15,-3-3 2 16,0 8-2-16,-1 0 2 0,1 8 2 16,0 2 2-16,0 1-1 15,-3 2-1-15,0 0-3 16,-3 1-2-16,0-4 1 15,0 1 1-15,-3-3-1 16,0 0-1-16,0 2-30 16,-3-10-57-1,6 0-11 1</inkml:trace>
  <inkml:trace contextRef="#ctx0" brushRef="#br0" timeOffset="135983.8539">16873 16169 148 0,'-3'-11'57'0,"3"11"-30"0,-6-3-12 0,6 3 18 15,-3 0-1-15,-3 0 3 16,0 0-17-16,-3 3-6 16,0 2-7-16,3 3-6 0,0 3-2 15,0 0 2-15,4-1 0 16,-1 3 1-16,6 1 0 15,2-4-3-15,1 3 2 16,3-2 3-16,0-3 3 16,0-3-4-16,-3-5-3 15,0-2-2-15,0-1 3 16,-3-2-5-16,0-1 2 0,0 1 4 16,-3-3 4-16,0 3-3 15,0-3-1 1,0 3 0-16,0-1 0 0,0 4-5 15,3-4 1-15,-3 6 0 16,6 11 2-16,3 5-4 16,3 10 2-16,-3 3 4 15,0 0 2-15,-3 3 13 16,0-5 5-16,-9-1 3 16,-6 1 1-16,-3-6-9 15,-6-5-4-15,-6-3-9 16,-3-5-1-16,0 2-19 15,4-10-8-15,-1-10-50 16,-3 2-21-16,12-8 6 16</inkml:trace>
  <inkml:trace contextRef="#ctx0" brushRef="#br0" timeOffset="136615.339">17596 15965 80 0,'18'-16'33'0,"-12"13"-18"0,0-7 2 0,-3 5 14 16,3-3-5-16,-3-6-1 15,-3-1 3-15,0-1 3 16,-3 2-2-16,-3 1 2 15,-3 8-17-15,-6-3-4 0,0 5-2 16,0 6-4-16,-2 10-3 16,2 0-3-16,3 6-1 15,0 5-1-15,3 2 0 16,6 6 5-16,0 2 1 16,3-2-3-16,3-3 1 0,0 0 0 15,0-2 2 1,3-3-1-16,-3-6 2 0,-3-2-18 15,0-3-6-15,3-5-28 16,-3 0-9-16,-3-8-22 16</inkml:trace>
  <inkml:trace contextRef="#ctx0" brushRef="#br0" timeOffset="136818.3289">17358 16021 204 0,'-15'-8'77'0,"27"13"-42"0,-3-2-32 16,-3-3 15-16,3 0 0 0,3 0 3 15,3 0-5-15,6 0-1 16,2 0-9-16,4 0-8 0,0-3-4 16,0 3-15-16,0 0-6 15,-1 0-50 1</inkml:trace>
  <inkml:trace contextRef="#ctx0" brushRef="#br0" timeOffset="137215.1114">17677 16052 108 0,'0'3'44'15,"3"10"-24"-15,-3-2-10 0,0-6 14 0,0 3 4 16,3 3 3-16,0-1-12 16,0 1-4-16,0-3-9 15,0 5-2-15,-3-5 0 0,0-3 0 16,0 3 2-16,0-3-3 16,0-2-2-16,-3-3 8 15,0 0 4-15,0-3 0 16,0 1 2-16,3-4-4 15,0-2 1-15,0-2-7 16,3-3-3-16,3 5 1 16,2 0 0-16,4-5-1 15,0 2 1-15,0 3-2 0,0-3-1 16,-3 6-4 0,3 3 0-16,0 2 0 0,3 0-1 15,0 0-18-15,-3 0-8 16,-1 5-22-16,1-5-8 15,-3 0-19 1</inkml:trace>
  <inkml:trace contextRef="#ctx0" brushRef="#br0" timeOffset="137582.4763">17903 16079 160 0,'-3'10'60'0,"6"-7"-32"0,0 0-20 0,0-1 16 0,0 4-3 15,3-4 2-15,0 6-7 16,3-5-1-16,0-1-9 15,0-2 0-15,-1 0 1 0,1 0-3 16,3-2 2 0,-3-1-2-16,0 0 5 15,-3-2 2-15,-3 5-15 16,-9-8-7 0,0 0 6-16,-3-2-5 15,0 2-1-15,-3 3 4 16,-2 5 4-16,2 0 2 15,0 5 1-15,3 0-3 16,0 3 2-16,0 0 5 16,3 3 2-16,6 2 0 15,0 3-1-15,3-3-3 16,3 5-2-16,3-4 1 16,0-4 1-16,3-2-32 0,0-5-14 15,5-6-51 1,7 1-22-1,-3-4 62-15</inkml:trace>
  <inkml:trace contextRef="#ctx0" brushRef="#br0" timeOffset="137951.4846">18055 16073 184 0,'0'-13'71'0,"3"26"-38"0,-3-5-32 0,3-5 16 0,0 0 4 16,3-1 5-16,3 1-8 15,-1 0-3-15,4-1-8 16,3 1-5-16,0 0 1 0,0-3 0 16,0 0 3-16,-3-3-5 15,0 0-1-15,-3 1 2 16,-3-6 3-16,-3 0-9 16,-3-5-4-16,-3 2 8 15,-3 0 6-15,-3 1-4 16,-3 2-1-16,-3 3-6 15,0 2 1-15,0 3 0 16,0 8 2-16,3 5-4 16,0 0 2-16,1 3 0 15,5 0 2-15,3 0 3 16,3 0 2-16,3 0-4 16,6-3-1-16,2 0-17 0,7-5-7 15,3-3-31 1,3-5-56-16,12 0 19 15</inkml:trace>
  <inkml:trace contextRef="#ctx0" brushRef="#br0" timeOffset="138370.7651">18495 16002 184 0,'-18'-5'68'0,"-2"5"-36"0,5 2-24 0,9 1 18 15,-3 0-4-15,-6-1-1 0,0 12-9 16,0-1-5-16,-6 0-4 15,6 3-3-15,4 0 3 0,2 2-2 16,6 1-1-16,3-3 3 16,3 5 2-16,3-8 2 15,5-2 1-15,1-3-4 16,0-3-1-16,0-5-1 16,0-5-2-16,0-6 1 15,3 0-1-15,-3-2-3 16,-3-5 0-16,0-9 2 15,-3 1 0-15,-6-6 1 16,-3 6 0-16,-3-6 0 16,0-8 0-16,0 14 0 15,3 4 2-15,0 7 1 16,0 1 3-16,3 22-12 16,3 6 3-16,6 7 1 15,0 8 4-15,3 8 1 16,-1-3-1-16,4-2-2 15,3 5 3-15,0-5 0 16,0-6-48-16,0-5-19 16,0-5-41-1</inkml:trace>
  <inkml:trace contextRef="#ctx0" brushRef="#br0" timeOffset="140417.4744">19013 16013 108 0,'0'0'44'0,"0"0"-24"0,0 0-24 0,0 8 41 15,0 13-14-15,0 3-3 16,0 5-5-16,3 2-9 16,-3 6 0-16,3 3 4 0,0-3 0 15,-3-5 2-15,0-6-4 16,0-2 0-16,0-5-3 15,0-6 0-15,0-3 1 16,0-2 1-16,0-2 5 16,0-6 3-16,-3-3-4 15,0-5-1-15,0-13-4 16,0 0-1-16,0-3-3 16,0-2 1-16,0-6-2 15,3 5 2-15,0-7 0 16,6-3 1-16,0 5-9 15,3 3-2-15,3 5 4 16,0 6 3-16,3 4-1 16,0 7-2-16,3 4-3 0,-1 11 1 15,1 5 3 1,0 3 3-16,-3 2 4 0,-3 4 2 16,-6-1 1-16,-9-5 2 15,-3 5-1-15,-3-5 2 16,-3-3-4-16,0-2-2 15,-3-4-7-15,-3-4-3 16,1-3-16-16,2 0-6 16,3-5-4-16,0 0-1 0,6-3-20 15,6-3-6-15,6 0-14 16,3 1-10 0,6-1 41-16</inkml:trace>
  <inkml:trace contextRef="#ctx0" brushRef="#br0" timeOffset="140745.2771">19275 16060 156 0,'-6'0'60'0,"6"3"-32"0,0 0-33 15,-3 2 54 1,0 0-16-16,0 3-11 16,0 0-6-16,3 3-10 15,0 2-2-15,3 3 0 0,3-3 0 16,3 5 0-16,0-4-2 0,3-4 1 15,6-4 0-15,3-6 3 16,-4-3-1-16,-2-2 2 16,0-3-2-16,-3-3 0 15,-3 0 1 1,-6 1 1-16,-6-3-1 0,-3 5-1 16,-6-6-1-16,-3 4 0 15,0 2-2-15,1 3 1 16,2-1-15-16,0 4-5 15,3-1-15-15,3 3-8 16,0 3-20-16,6-3-10 16,6 0-9-1</inkml:trace>
  <inkml:trace contextRef="#ctx0" brushRef="#br0" timeOffset="140972.745">19516 16005 192 0,'-3'0'71'0,"3"8"-38"0,0 10-41 15,3-7 10-15,-3-1 1 16,0 4 5-16,0-1 7 16,0 0 5-16,0 0-10 15,0 0-3-15,0-2-3 0,0 0-16 16,0-6-6-16,0 3-27 15,0-8-8-15,0 0-24 16</inkml:trace>
  <inkml:trace contextRef="#ctx0" brushRef="#br0" timeOffset="141331.8494">19603 16031 140 0,'0'16'55'0,"2"-8"-30"0,1 10-29 0,3-12 8 16,0 2 4-16,0 0 5 16,-3 0 11-16,0-1 7 15,0-1-16-15,-3-4-6 0,0 4-2 0,0-6-4 16,0 0 0 0,0 0 1-16,3-6 0 0,6 4-5 15,0-4-1-15,0-7-4 16,3 0-1-16,3 0 1 15,0 2 4-15,0 3 1 16,-1 3 3-16,-2 5-1 16,0 8-1-16,0 0 5 15,3 2 1-15,-3 4 0 16,-3 2-1-16,0-1-3 16,-3-1 1-16,0-1-11 15,-3-3-2-15,0-2-30 16,0-2-12-16,-3-6-26 15</inkml:trace>
  <inkml:trace contextRef="#ctx0" brushRef="#br0" timeOffset="141556.7893">19939 15812 164 0,'0'0'63'0,"3"5"-34"0,0 16-27 0,-3-8 12 16,3 8 8-16,-3 3 6 16,0 8-6-16,0 0-2 15,0 2-12-15,0-2-5 0,0 0 0 16,0-3-2-16,-3-3-1 16,0-7-24-16,3-1-9 15,0-5-45-15</inkml:trace>
  <inkml:trace contextRef="#ctx0" brushRef="#br0" timeOffset="141797.8014">19790 16015 236 0,'0'-2'88'0,"3"2"-48"0,6 0-47 15,0 0 16-15,9-6-4 16,0 6 2-16,5-2-6 16,4-4 0-16,0 4-1 15,0-1-33-15,3 3-13 0,-7 0-41 16,4 0-24-16,-6 0 50 16</inkml:trace>
  <inkml:trace contextRef="#ctx0" brushRef="#br0" timeOffset="142097.5212">20129 16015 156 0,'0'6'57'0,"9"7"-30"0,-3-3-18 0,-3-7 16 16,3 5-1-16,3-5 1 16,3-1-10-16,0-2-4 15,0 0-6-15,3-5-2 0,3-3 3 16,-4 5-1-16,-2-2 0 16,-3-3-3-16,0 3-2 0,-12-3 7 15,-3-3-2 1,-6 3 0-16,0 3 0 15,-2 0-1-15,-1 5-2 16,0 2 1-16,-3 4-2 16,3 2-1-16,3 2-2 15,6 6-1-15,3 0 2 16,3 3 2-16,3-1 0 16,6 1-1-16,3-4-8 15,0 4-5-15,3-11-15 16,0 2-5-16,3-7-25 15,-1-3-48 1,4-3 18-16</inkml:trace>
  <inkml:trace contextRef="#ctx0" brushRef="#br0" timeOffset="142382.1833">20356 16034 152 0,'-3'-16'57'0,"6"16"-30"0,-3 3-32 15,3 4 29-15,0 7-10 16,0-1 13-16,5 0 5 15,-2 0-17-15,0 3 1 0,0 0-2 16,0-3-1-16,-3-2 0 16,0-3-12-16,0 2-3 15,-3-10 16-15,0 0 10 16,0-2-3-16,0-6-2 0,0 3-9 16,0-6-2-16,3-5-4 15,3-5-1-15,6 0-3 16,3 2-1-16,0 1-4 15,3 5 1-15,5 7-11 16,-2-2-3-16,3 3-48 16,0 2-20-16,0 3-21 15</inkml:trace>
  <inkml:trace contextRef="#ctx0" brushRef="#br0" timeOffset="142871.2082">19457 15899 296 0,'0'0'110'0,"3"0"-60"0,0 0-63 15,-3 0 15-15,6 0-16 16,0 0-4-16,-1 2-54 16,1-2-23-16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19:55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13075 17063 112 0,'-3'0'44'0,"3"3"-24"0,0-3-13 0,0 0 15 16,0 0 0-16,0 0 2 15,0 0-2-15,0 0-2 16,0 0-10-16,0 0-4 0,6 0 0 16,0 0 1-16,0 0 1 15,0 0 0-15,3 0 0 16,0 0-4-16,0 0-3 16,-1 0 0-16,4 0 1 15,0 0 1-15,0 5 3 16,0-5 1-16,0 0 1 15,0 0 0-15,0 0 0 0,0 0 0 16,0 0 0-16,0 0-4 16,-1 0-1-16,4 0 1 15,3 0 0-15,-3 0-2 16,0 0 1-16,0 0 0 16,3 0 3-16,-3-5-1 15,2 5 2-15,1-3-2 16,-3-2 0-16,0 5 1 15,0-6 1-15,0 6-3 16,3-2-3-16,0-1 0 16,2 0 1-16,4-2-1 15,-3 5-1-15,3 0 1 16,-3 0 1-16,0 0-1 16,-4 0-1-16,1 0 1 15,-3-2 1-15,3-1-1 16,-3 3-1-16,3 0 3 0,0 0 0 15,-1-3-4-15,1 3 1 16,0-5 0-16,0 5 2 16,0 0-1-16,-3-3-1 15,0 3-2-15,0-2 1 16,-1-1 3-16,1-2 1 16,3 5-4-16,0-3-1 15,6 3 3-15,0-3 1 16,2 1 0-16,1-4-2 15,-3 6 1-15,3 0-1 16,-6 0-3-16,-1 0 2 0,-2 0 1 16,3 0 2-16,-3 0-3 15,3 0 0-15,0 0 1 16,-3 0 2-16,-1-2-1 16,1-1-1-16,0 3 1 15,0 0-1-15,0-2 0 16,0-4 2-16,0 6-3 15,2 0-2-15,1 0 2 16,0 0 0-16,3 0 1 16,0 0 0-16,-3 0 0 15,-1 0 0-15,1 0 0 16,-3 6 2-16,0-6-3 16,0 0-2-16,0 0 4 15,0 2 1-15,-1 1 0 16,1-1 1-16,3-2-7 0,0 0 1 15,0 0 1-15,-3 0 3 16,-1 0 0-16,1 0 2 16,3 0-2-16,0 0-1 15,6 0-2-15,6 0-1 16,-1 0 2-16,1 0 2 16,-3 0 0-16,-3 6-1 15,-4-6 1-15,1 2-1 16,3 1 0-16,3-3 0 15,0 0 0-15,2 0 2 16,-5 0-3-16,0-3 0 0,3 1 1 16,2-4 0-16,4 6 0 15,0 0 2-15,2 0-3 16,-2 0 0-16,-6 0 1 16,-3 0 2-16,3 0-1 15,-1 6-1-15,1-6-2 16,6 0 1-16,-1 2 1 15,-5-2 2-15,3 0-3 16,3 0 0-16,-1 0 1 16,4 0 2-16,0 3-3 15,-6 0-2-15,-1-3 4 16,1 0 1-16,-3 0-3 16,3 0 1-16,-1 0 0 15,-2 0 0-15,-3 5 0 16,0-5 2-16,-1 0-3 15,7 0 0-15,6 0 1 0,0 3 0 16,-1-1 0-16,-2 1 0 16,-6-3 0-16,2 0 0 15,4 5 0-15,-3-5 0 16,0 0 0-16,-1 0 2 16,-2-5-1-16,3 5 2 15,3 0-4-15,2 0 0 16,4 0 1-16,-3 0 0 15,-4 0 0-15,-2 0 0 0,-3 0 0 16,3 0 2-16,-1 0-3 16,-2-3-2-16,3 1 2 15,-3-1 0-15,-4-2 1 16,1-1 2-16,0 4-1 16,3-4-1-16,0 4 1 15,-4-1-1-15,1 1 0 16,-9 2 0-16,-6 0-49 15,-6 2-21-15,-9-10-56 16</inkml:trace>
  <inkml:trace contextRef="#ctx0" brushRef="#br0" timeOffset="1635.0687">13608 17248 48 0,'0'0'19'0,"3"0"-10"0,-3 0-11 0,0 0 6 0,0 0-5 16,0 0 0-16,3 5 1 16,0 1 2-16,0-4-1 15,-3-2-1-15,3 6 9 16,0-1 4-16,0 0 13 15,-3 3 9-15,0 0-4 16,0 5 2-16,0 14-10 16,0-1-2-16,0 1-3 15,-3 2-2-15,3 0-8 16,0 3-5-16,0 2-2 0,0 3-4 16,0-5 2-16,0-6 1 15,0-4 2-15,3-4-1 16,0 1 2-16,0-6-15 15,-1-5-5-15,-2-3-33 16,0-2-48 0,0-3 19-16</inkml:trace>
  <inkml:trace contextRef="#ctx0" brushRef="#br0" timeOffset="1883.7075">13536 17486 140 0,'-6'-5'52'0,"6"5"-28"0,-3 0-8 0,3 0 16 15,0 0-4-15,0 0-2 0,3 0-12 16,3 0-4-16,3-5-6 16,3 5-1-16,3 0 1 0,3 0-2 15,0 0-2-15,6 5 1 16,2-2-1-16,-2-1-40 15,0 1-18-15,-6 5-28 16</inkml:trace>
  <inkml:trace contextRef="#ctx0" brushRef="#br0" timeOffset="2114.0328">13768 17515 124 0,'-3'-2'49'0,"6"4"-26"0,-3-2-16 15,3 6 15-15,0-1-2 0,0 3 0 16,3 0-10-16,0-3-4 16,3 8-4-16,0-5-4 0,0 8 1 15,0-3-1-15,0-2 0 16,-3 2-47-1,0-2-48-15,0-3 24 16</inkml:trace>
  <inkml:trace contextRef="#ctx0" brushRef="#br0" timeOffset="2341.447">13888 17507 136 0,'0'-5'52'0,"2"5"-28"0,-2 0-24 0,0 5 13 0,0 3 0 16,-2 3 2-16,-1 2 0 16,0 8 4-16,0 6-11 15,-3 5-2-15,0-1-2 0,3-2 0 16,0-2 0-16,0-3-2 16,0-3-2-16,0-3-28 15,3-4-71 1</inkml:trace>
  <inkml:trace contextRef="#ctx0" brushRef="#br0" timeOffset="2790.6318">13986 17568 104 0,'-3'16'41'0,"0"27"-22"0,0 2-16 0,3-32 12 16,0 11 0-16,0 2 0 16,0 3-3-16,0 3-2 15,0-6-6-15,0-7-3 16,3 2 0-16,0-8-1 0,-3 0 2 0,3-7 3 16,-3-6 4-1,3 0-4-15,-3-13-3 16,0-6-6-16,0-2-2 0,0 0 0 15,0-8 4-15,0-11 1 16,0 6 1-16,3 2 2 16,0 0 1-16,3 6 7 15,3 7 6-15,-1-2-2 16,4 8 0-16,3-1-6 16,0 9 0-16,0 5-1 15,0 0 1-15,-6 5 0 16,-3 3 2-16,-3 3-1 15,-3 10 0-15,-3-8-8 16,-3 6 0-16,-3-6-14 16,-3 0-5-16,3 1-25 0,-3-7-11 15,3-4-26 1</inkml:trace>
  <inkml:trace contextRef="#ctx0" brushRef="#br0" timeOffset="3133.326">14152 17566 124 0,'21'2'46'0,"0"4"-24"0,-3-6-21 0,-9 0 8 16,0 0 3-16,3 0 3 16,0 0 3-16,-3 0 3 0,-1-6-11 15,1 4-6-15,0-4-2 16,-3-2-2-16,0 3 2 0,-6-3-1 15,-3 3-1 1,-3 0-6-16,-3-1-1 0,-3 4-2 16,-5 2 3-16,-7 5 6 15,3 3 4-15,0 5-1 16,3 6 0-16,6-3 5 16,3 2 3-16,4 6-2 15,5-8 0-15,8 2-8 16,10-10 0-16,6 3-8 15,0-9-3-15,3-2-69 16,5-13-35 0,-2-3 56-16</inkml:trace>
  <inkml:trace contextRef="#ctx0" brushRef="#br0" timeOffset="3718.1731">14748 17547 52 0,'-3'19'19'0,"3"-11"-10"0,0 18 2 15,0-15 10-15,3 2 8 16,-3-5 5-16,3 5-7 16,-3-5-4-16,3-3-7 15,-3-10-2-15,3 5-4 16,-3-8 1-16,3 0-6 0,0-2-5 0,-3-4-1 16,3 1-1-1,0-3-2-15,0 0 5 0,3 3 1 16,-1 0 2-16,7 0 0 15,3 7 0-15,0-2 0 16,-3 8-2-16,0 6 1 16,-3-1 4-16,3 3 6 15,-6 0-5-15,0 5-2 16,0-2-6-16,0 5-2 16,-3 2-13-16,0 3-5 15,3-10-38 1,-1 2-46-16,1-5 29 15</inkml:trace>
  <inkml:trace contextRef="#ctx0" brushRef="#br0" timeOffset="4110.4981">15135 17526 132 0,'-9'-5'49'0,"6"5"-26"0,-15 0-14 16,9 0 16-16,-3 2 1 15,0 4 4-15,0-1-10 16,0 8-2-16,0-5-10 16,1 11-5-16,2 7-2 0,3-5-1 15,6-2 0-15,0-6-3 16,6 0 2-16,0 0 1 0,5-7 2 16,1-6-1-1,3-3-1-15,0-7-2 0,-3-4-1 16,-3 1 2-16,-3 0 0 15,0 2 1-15,-3-2 2 16,-6 2-1-16,0 1 2 16,0 5-2-16,0 2-1 15,0 3-2-15,3 5-1 16,0 6-1-16,6 5 0 16,0 5 0-16,3-8 3 15,0 6-2-15,0-4-1 16,0-1-37-16,0-4-15 15,-1-2-21-15</inkml:trace>
  <inkml:trace contextRef="#ctx0" brushRef="#br0" timeOffset="4635.0864">15221 17560 124 0,'0'-5'46'0,"3"10"-24"0,-3-5-19 15,3 8 12-15,-3-2 0 16,3 2 3-16,-3 2 1 16,3 9 3-16,-3-3-12 15,0 2-8-15,0-5-4 0,0 1 1 16,0-1 2-16,3-5 2 0,-3-3 1 16,0-5 0-16,0 0 2 15,3-5-1-15,0-6 0 16,0-5-8-16,0-5 0 15,6 3-1-15,0-1-1 16,0 3 6-16,3 3 1 16,-4 2 0-16,1 3-2 15,-3 3 3-15,0 10 2 16,0 1 2-16,-3 2 1 16,0 0 0-16,0 2 2 15,0-2-3-15,0 3-2 16,0-9-2-16,0 6 0 15,3-16 0 1,3 6-1-16,0-9-2 0,3 6-4 16,0-6-2-16,0 1 0 15,-1 4 4-15,1 6 1 16,0 0 1-16,0 6 0 16,0 4 2-16,-3 3-1 15,0 3 2-15,-3 3-2 16,3-6 2-16,0 0-9 15,-3-5-1-15,0 3-47 16,0-6-19-16,6-2-9 16</inkml:trace>
  <inkml:trace contextRef="#ctx0" brushRef="#br0" timeOffset="4996.7766">15700 17568 184 0,'0'0'68'0,"3"6"-36"0,3-1-37 0,3-5 12 16,0 0-4-16,6-5 3 15,-3 5 3-15,0-6 5 16,0 6-8-16,0-8-3 0,-1 3 0 16,-2-3-2-16,0 3-1 15,0-3-2-15,-3-3-1 16,-6 1-1-16,-3-1 0 0,-3 6-2 15,-3-3-1-15,-12 8 1 16,1 0 2-16,-1 0 6 16,0 8 6-16,3 2-4 15,0 4-2-15,3-1 5 16,6 5 5-16,4 9 0 16,5-6 3-16,5 3-4 15,10-3-1-15,9 0-6 16,3-5-3-16,6-3-29 15,5-5-14-15,19-8-55 16</inkml:trace>
  <inkml:trace contextRef="#ctx0" brushRef="#br0" timeOffset="21899.6053">20433 17052 64 0,'-9'-2'24'0,"6"2"-12"0,0 0-8 0,3 0 10 0,0 2-4 15,0 4 2-15,0 2 4 16,0-3 4-16,0 8-6 16,0 0-3-16,3 1 0 15,0 4 0-15,3 3-5 16,0 6-2-16,3-3-2 16,0-3 1-16,3 3 2 0,0-3 2 15,3 5 1-15,2-2-4 16,1-3-1-16,0 6 1 15,0-6 2-15,0-3-1 16,0-4 2-16,0-1-2 16,2 0 2-16,4-2-2 15,3-3 0-15,-3-3-3 16,0-3 1-16,-1-2 0 0,4 0 1 16,0 0 2-16,3 0 3 15,2-7-4-15,4 1-1 16,3 4-2-16,0-9 1 15,-1 3-2-15,4 3-1 16,3-8 3-16,2-1 0 16,-2 6-1-16,0 8 1 15,5 0 0-15,-2 3 1 16,-4 2-5-16,-5 6 1 16,-3-3 4-16,-3 0 2 15,2 5 0-15,-2 6-1 16,-3-6-1-16,-3 8 0 15,-4-3 2-15,-2 1 1 16,-6-6-8-16,0 0-4 0,-3 1 7 16,-3 4 5-16,-3-10-1 15,0 5-1-15,-3 1-2 16,0-4-3-16,0-2 3 16,-3-8 0-16,0 0 1 15,0 0 2-15,3-5-1 16,-3 5 2-16,3-8-2 15,0 3 2-15,0 2-4 16,0-2-2-16,0-3 0 16,2-3 1-16,1 6-1 15,3-6-1-15,3-5 1 16,0 3-1-16,3 0 0 0,6 0 2 16,6-3-3-16,-1 0 0 15,1-5-1-15,3 8 0 16,-3-1 0-16,12-4-2 15,-4 2 3-15,1 3 2 16,0 2-2-16,-1 3-2 16,1 3 2-16,3 5 0 15,-1 0 1-15,7 5 0 16,-6 3 0-16,5 5 2 16,4-5-1-16,0-2-1 15,2 4 1-15,1-2-1 0,5 0-3 16,-2-3 2-16,3 9 1 15,2-7 0-15,-2 4 0 16,5-6 0 0,-2-2 0-16,8 5 0 0,-5-3 0 15,-1-5 2-15,-2 0-1 16,5-2 2-16,-8-9-2 16,2 3-1-16,-8-10 3 15,8-9 0-15,-2 3-1 16,-6-5-2-16,-7-8-8 15,-5-3-5-15,-6 6-13 16,-4 2-4-16,-8 1-37 16,-9 4-14-16,-3 9-9 15</inkml:trace>
  <inkml:trace contextRef="#ctx0" brushRef="#br0" timeOffset="28865.7969">19674 17875 68 0,'-3'-2'27'0,"3"4"-14"0,-3-2-2 0,3 0 12 16,0 0-3-16,0 0 9 15,-6 6-5 1,6 7-13-16,0 5-4 15,3 1-5-15,0 2 1 0,0-2-2 16,3-4 2-16,0-1 0 0,0-4-1 16,0-2 1-16,0-3-2 15,0 1 2-15,0-6 0 16,0-6 1-16,0 1-5 16,0-3-1-16,-1 3-2 15,-2-3 3-15,0 0 2 16,-3 3 4-16,0-1-2 15,0 6-2-15,0 0-3 16,0 8-1-16,0-2 2 16,3 4 2-16,3-2 2 15,0 0 1-15,3-3 0 16,0 1 2-16,6-6 6 16,3-6 2-16,-3 6 1 15,-3-5 1-15,0-3-4 0,-3-2 0 16,-4-1-1-16,1-5 3 15,-3 3-7 1,-6 0-2-16,0 5-5 0,-2-5-1 16,-4 7-8-16,0-2-2 15,3 3-21-15,3 5-6 16,0-3-58 0,15 3 36-1,0 0 10-15,-1 0 13 16,-2 0 17-16,0-2 10 15,0 2 15-15,0-3 9 16,-3-2 13-16,0 5 7 0,0 0 0 16,-6 0 2-16,0 0-11 15,0 0-3-15,0 5-9 16,0 3-3-16,0 5-5 16,0 0 1-16,3 6 0 0,0-6 0 15,3 0-1-15,3 1-1 16,0-4 2-16,3-7 8 15,3 2 5-15,-1-10-3 16,-2 2-1-16,0-7-5 16,-3 2 1-16,-3-5-4 15,0-1 1-15,-6 1-3 16,-3 0 0-16,-3-6-3 16,0 6-2-16,-3 0-8 15,0 2-5-15,0 9-18 0,1 2-5 16,2 0-16-1,3 2-50-15,0-2 14 16</inkml:trace>
  <inkml:trace contextRef="#ctx0" brushRef="#br0" timeOffset="29195.8503">20067 17875 104 0,'18'0'41'0,"-15"6"-22"0,0 7-14 0,6-8 13 15,-3 3-4-15,2 3 2 16,-2 2-3-16,0 0 2 16,0-5 1-16,-3 5-1 15,0-5-7-15,-3-3 1 0,3 3 2 0,-3-2 0 16,0-6 1-16,0 0-4 16,0-6-3-16,3-2 0 15,0-5-1-15,3 5-2 16,0-5-2-16,0 0 1 15,3 0 1-15,3-1-3 16,0 4-2-16,0 4-1 16,-3 4 3-16,3 2-2 15,2 2-10 1,-2 4-3-16,0-1-25 16,-3 0-11-16,-3-2-22 15</inkml:trace>
  <inkml:trace contextRef="#ctx0" brushRef="#br0" timeOffset="29444.5145">20338 17693 144 0,'-3'-3'55'0,"6"8"-30"0,-3-2-29 0,0 5 10 16,0 3 10-16,0 2 9 15,0 18-3-15,0-1-3 16,0 1-11-16,3 1-5 0,0 5 0 16,0-8-2-16,3-2 2 0,0 4-7 15,0-7 1-15,-4-8-30 16,4 3-11-16,-3-11-34 16</inkml:trace>
  <inkml:trace contextRef="#ctx0" brushRef="#br0" timeOffset="29768.5157">20490 17875 96 0,'0'-8'35'0,"3"-5"-18"0,-3 8-18 15,0 5 7-15,-3 5 4 0,0 0 6 16,-6-2 3-16,0 2 3 15,-3 1-1-15,-3-4 2 16,0 4-7 0,0 1-1-16,3-1-9 0,0-1 3 0,3 0 3 15,-3-2-4-15,7 2 0 16,2 3-2-16,6-2 1 16,2-1-4-16,7 3 0 15,0 0 1-15,0-3 0 16,3 8 0-16,0-5 0 15,0 5-16-15,-3-2-6 16,0-3-22-16,3-3-8 16</inkml:trace>
  <inkml:trace contextRef="#ctx0" brushRef="#br0" timeOffset="30084.0537">20635 17894 144 0,'3'-13'55'0,"0"13"-30"0,0-6-29 16,-3 6 67-1,0-2-14-15,-3 2-14 16,-3 0-11-16,0 2-15 16,-2-2-6-16,-1 6 0 0,3-1-2 15,0 0 2-15,3 3-7 16,0 0 1-16,3 3-1 15,3-3 2-15,0 5 1 16,3 0 3-16,0 0 3 16,-3 0 2-16,-3 1 3 0,0-4 1 15,-3-2-3-15,0 0-3 16,-3 3-13-16,0-9-5 16,-3 4-36-16,0-6-13 15,0 0-41 1</inkml:trace>
  <inkml:trace contextRef="#ctx0" brushRef="#br0" timeOffset="30563.1746">21058 17918 124 0,'0'-6'46'0,"0"6"-24"0,0 8-17 0,0-2 11 16,0 1 2-16,0 12 3 15,0 0-7-15,0-1-3 16,0 3-6-16,0 6-4 0,3-6 0 16,0 3-6-16,0-8-1 15,0-6-41 1,3 3-48-16,0-5 21 0</inkml:trace>
  <inkml:trace contextRef="#ctx0" brushRef="#br0" timeOffset="30723.799">21082 17764 132 0,'-3'-8'52'0,"6"8"-28"0,0 5-59 16,-3-5-6-16,6 3 1 15,3 2 3-15,0-5 13 16,3 8 7-16</inkml:trace>
  <inkml:trace contextRef="#ctx0" brushRef="#br0" timeOffset="30938.441">21302 17738 120 0,'3'-14'46'0,"-3"7"-24"0,-3-1-8 0,3 2 17 16,-3 1 3-16,0-8 1 16,-3 0-3-16,0 5-2 15,0-3-17-15,0 8-6 0,0 6 0 16,-3 8-6-16,4 4-3 15,-1 4-2-15,0 13 0 16,3-1 0-16,3 4 0 16,3 2 5-16,0-3 1 15,-6-2-18-15,6-5-9 16,0-1-16-16,-6 0-5 0,0-2-35 16</inkml:trace>
  <inkml:trace contextRef="#ctx0" brushRef="#br0" timeOffset="31112.2511">21127 17931 228 0,'2'-13'85'0,"7"7"-46"0,6-4-35 16,0 7 19-16,6-2-11 16,0-8 1-16,3 7-10 15,2-7-2-15,1 0-1 16,0 0-55-16,12 5-25 0,-7-6-18 15</inkml:trace>
  <inkml:trace contextRef="#ctx0" brushRef="#br0" timeOffset="32290.6236">21981 17717 80 0,'6'-6'33'0,"-3"6"-18"0,0-2-18 0,-3-4 65 16,0 1-15-16,-3-8-13 16,-3 0-8-16,0 5-6 15,-6-3 0-15,-3-2-11 16,-3 5-3-16,3 8 0 0,3 8-5 16,0 5-1-16,4 11-2 15,2 2 0-15,3 9 0 16,3-4-2-16,0 6 5 15,3 3 1-15,3-5 0 16,2-4-2-16,4-4-13 16,-9-1-6-16,0-7-30 15,-3-6-57 1,0-5 14-16</inkml:trace>
  <inkml:trace contextRef="#ctx0" brushRef="#br0" timeOffset="32478.1982">21722 17899 220 0,'-3'-8'85'0,"6"5"-46"0,6-4-48 0,0 1 12 15,3 6-2-15,2-2 1 16,4-4-3-16,3 6 1 16,3-5 0-16,3 5-9 0,0 0-2 15,-4 5-49-15,1-5-54 16,3 8 31-16</inkml:trace>
  <inkml:trace contextRef="#ctx0" brushRef="#br0" timeOffset="32623.3863">22067 17902 192 0,'0'2'74'0,"3"6"-40"0,0 6-40 16,0-7 12-16,0 4-6 15,-3-3 0-15,0 5 0 16,0-5 0-16,0 3-42 15,0-3-19-15,0-3-9 16,0-5-3-16</inkml:trace>
  <inkml:trace contextRef="#ctx0" brushRef="#br0" timeOffset="32786.8696">22109 17738 280 0,'-18'-14'104'0,"18"7"-56"0,0 7-56 16,0 0-55-16,6 5 14 16,0-3 6-16,0-2 9 15,0 11-38-15,3-3-18 16</inkml:trace>
  <inkml:trace contextRef="#ctx0" brushRef="#br0" timeOffset="33310.3093">22207 17891 180 0,'-6'-3'68'0,"9"3"-36"0,3 0-40 16,0 3 12-16,0 0 2 15,-3-3 4-15,6 5-1 0,0-5 2 16,3 0-6 0,-3 0-1-16,-1 0 0 0,7 0-5 0,-3-5 1 15,0 5 2-15,-3-3 3 16,0 0-4-16,-3 1-3 15,0-3-2-15,-6-1 3 16,0 4-2-16,-6-4 1 16,0 1 0-16,-6 5-2 15,0 0 3-15,-3 0 2 16,3 5 2-16,-2 1 1 16,2-4 0-16,0 9 0 15,3-3 6-15,3 5 4 16,0-2-7-16,9 2-4 15,-3 0-2-15,9 0 1 0,0-5-1 16,6 0 2-16,-3 3-11 16,8-9-2-1,-2 1-26-15,0-6-9 0,3 1-28 16,-3-9-24 0,0 9 38-16</inkml:trace>
  <inkml:trace contextRef="#ctx0" brushRef="#br0" timeOffset="33506.9182">22439 17706 132 0,'-9'-11'49'0,"9"11"-26"0,0-5-14 0,0 5 16 15,3 3-8 1,-3-3-2-16,3 5 5 16,0 0 1-16,0 9-10 15,0-1-2-15,0 13-2 0,0-7-3 0,0 7-3 16,0-5 0-16,3 6-1 15,0-1-22-15,0-2-8 16,0-5-40 0</inkml:trace>
  <inkml:trace contextRef="#ctx0" brushRef="#br0" timeOffset="33958.1476">22653 17867 148 0,'-5'-5'55'0,"5"5"-30"0,-6 5-14 0,6-5 18 16,-3 0-15-16,0 6-5 0,-6 2-1 15,9-1 1-15,-9 9-4 16,3-2-1-16,3 1 0 0,0 4-2 16,6 7-2-16,-3-4 3 15,6-12 0-15,0 3-1 16,0-13 1-16,6 0 0 15,0-5 3-15,-4-3-5 16,1-2-3-16,0-1 1 16,-3-7 2-16,0-1-2 15,-3-7 0-15,0 4 1 16,-6-9 0-16,0 4 0 16,-3-10 2-16,0 5 3 0,3 6 2 15,0 5-1-15,-3 15-1 16,3-1-8-16,0 12-2 15,0-3 2-15,3 22 1 16,0-8 2-16,3 13 0 16,0-8 2-16,6 14 1 15,-3-9-1-15,6 6-2 16,-3-6-10-16,6 1-4 16,-3 2-44-1,6-8-56-15,-6-2 22 16</inkml:trace>
  <inkml:trace contextRef="#ctx0" brushRef="#br0" timeOffset="34362.6515">22907 17899 116 0,'0'-5'46'0,"0"5"-24"0,2 0-4 16,-2 0 20-16,3 0 5 16,-3 0 6-16,0 0-4 15,0 0-1-15,-3 0-24 16,3 0-1-16,-2 0 0 0,-4 0-11 16,6 0-4-16,-3 0-6 0,0 0 1 15,0 0-4-15,6 8 1 16,0-3 0-16,0 0-1 15,3 3 4-15,-1 5 2 16,1 1 0-16,0-1-1 16,0-2 1-16,-6-4 1 15,0 7 1-15,-3-6 3 16,0-3-3-16,-6 5-2 16,3-7-9-16,-5 2-3 15,2-5-25-15,-3 0-9 16,0 0-21-16,3 0-9 15,0-5-12 1</inkml:trace>
  <inkml:trace contextRef="#ctx0" brushRef="#br0" timeOffset="39826.896">23552 17836 116 0,'0'0'44'0,"0"0"-24"0,0-22-8 16,0 17 13-16,0 5 0 15,0 0 0-15,-3-5-1 16,0 2 2-16,-5-2-14 15,-1 5 0-15,-3 5 1 0,-3-2-5 16,0 7-2-16,0-2-6 16,0 11 0-16,0-6-2 15,0 14-2-15,6-6 3 16,4 10 0-16,-1 1-2 16,6-5 2-16,0-1-1 15,6-2 0-15,-1-3 2 0,10-8 2 16,-3-5-3-16,0-2 0 15,-3 2 1-15,3-22 2 16,-3 6-1-16,0-5-1 16,0 0 1-16,3-8-1 15,-6 2 0-15,0 1 0 16,-6-1 2-16,0 3 3 16,0-2 0-16,0 5 2 15,0-1-2-15,0 9 0 16,0 2 1-16,0 1 1 15,0-1-1-15,0 8 1 16,0-2-4-16,0 10-2 16,0-2 0-16,9 5-1 15,-4-3 0-15,4 5 0 16,6 1-11-16,-3-6-3 16,6-5-33-16,-6-3-14 0,3-5-32 15</inkml:trace>
  <inkml:trace contextRef="#ctx0" brushRef="#br0" timeOffset="40187.8503">23680 17881 176 0,'6'-6'68'0,"-3"12"-36"0,-3-1-26 0,6 3 15 16,0 2-2-1,0 6 1-15,3 3-9 0,0 2-2 16,3 3-5-16,-3-8-1 0,-3-1 1 16,3-1 0-16,-3-6 2 15,0 0 3-15,-3-3 5 16,0-5 1-16,0-5 0 16,-3-3-5-16,6-6-4 15,-3-4-3-15,-3-3 0 16,5-3 0-16,1 3 1 15,3 2-2-15,0 3-2 16,0-2-2-16,0 5 1 16,0 2-1-16,-3-2 0 0,3 10-20 15,0 3-10-15,-3 3-31 16,0-3-12 0</inkml:trace>
  <inkml:trace contextRef="#ctx0" brushRef="#br0" timeOffset="40545.6082">23969 17918 124 0,'-6'2'46'0,"6"-2"-24"0,6 6-10 15,-6-6 13-15,3 5-2 16,3-3 0-16,0-2-6 16,3 6 0-16,3-6-10 15,-3-6 0-15,9 6 0 0,-3-7 1 0,-1 1 2 16,-2-2-5-16,0 0-3 15,-3 3-1-15,-3-3 1 16,-6 3 1-16,-3-6 1 16,-3 3-2-16,-3 3-2 15,-3-3 1-15,-3 13-1 16,1-2 4-16,-1 2 5 16,-6 9-3-16,0-1 2 15,6 5-3-15,0 3 2 16,6 6 0-16,6-3 3 15,6 2-5-15,3 1-1 16,6-1-2-16,6-5 1 16,6-5-7-16,3-8 1 15,2 0-43-15,7-3-19 16,0-18-40-16</inkml:trace>
  <inkml:trace contextRef="#ctx0" brushRef="#br0" timeOffset="42079.4936">19841 18447 124 0,'0'-11'46'0,"-3"9"-24"0,0-4-6 0,3 6 18 0,-6-5 2 15,-3 5 2-15,0 0-11 16,-3 0-7-16,-3 0-11 15,0 11-2-15,-3-4 3 16,-2 7-6-16,2 4-2 0,0-5-4 16,6 1-1-16,6 7 2 15,6 5 0-15,6-7 1 16,3 2 0-16,6-2 0 16,0-9 2-16,2-7-1 15,-2-11 2-15,3-5 0 16,3-1 1-16,-6 4-5 15,0-6 1-15,-3-3 0 16,-3-7 0-16,-3-1 4 0,0-4 2 16,-3-4-2-16,-6-7-3 15,0 8 0-15,-6 7-1 16,3 1-3-16,0 7 2 16,0 1 1-16,3 10 0 15,0 2-3-15,0 12 0 16,0 7 4-16,3 8 1 15,6 11 0-15,3 5 1 16,0-3-2-16,0-2 2 16,0 0-2-16,-1 7 2 15,1 1-2-15,0-8 2 16,0-6-15-16,0-4-7 16,0-9-39-16,0-3-15 0,0-10-19 15</inkml:trace>
  <inkml:trace contextRef="#ctx0" brushRef="#br0" timeOffset="42256.2941">19984 18473 164 0,'-6'0'63'0,"6"0"-34"0,0 3-12 16,0 2 24-1,0 0-16-15,3 3-13 16,0 6-6-16,-1-9 0 15,1 16-3-15,0-2-15 16,0-6-5-16,0-5-44 16</inkml:trace>
  <inkml:trace contextRef="#ctx0" brushRef="#br0" timeOffset="42424.7917">19960 18357 200 0,'-3'-13'77'0,"3"7"-42"0,3 4-39 0,0-4 13 16,3 6-18-16,0 0-4 15,0 0-69-15,2 8-28 16,4-2 51-16,6 7 29 16</inkml:trace>
  <inkml:trace contextRef="#ctx0" brushRef="#br0" timeOffset="42713.2196">20201 18232 112 0,'-12'-7'44'0,"12"7"-24"0,-9-6 1 16,9 6 17-16,-6 8-12 15,0-3-4-15,-3 3-13 0,0 6-6 16,0 4-2 0,0 1-1-16,6 12 2 0,0-4-1 0,6 13-1 15,-3-6 1-15,3 6-1 16,0-3-16-16,3-6-4 16,-3-1-41-1,0-7-33-15,0-4 32 16</inkml:trace>
  <inkml:trace contextRef="#ctx0" brushRef="#br0" timeOffset="42873.8909">19992 18481 192 0,'-3'-5'71'0,"3"5"-38"0,9-8-23 0,-3 3 17 0,3 2-15 15,-3-2-5-15,12-1-6 16,12-7-2-16,-9 13 1 15,-3-2-36-15,5 2-15 0,-5 0-36 16</inkml:trace>
  <inkml:trace contextRef="#ctx0" brushRef="#br0" timeOffset="43157.8285">20347 18251 192 0,'-12'-24'71'0,"12"24"-38"0,-18-2-19 0,18 2 20 15,-6 0-19-15,0 0-6 16,-3 2-11-16,3 3-1 16,0 9 1-16,0-1-1 0,0 8-1 15,3-2 3-15,3 18 0 16,0-8 1-16,6 13 2 15,-3-8-1-15,3 1-1 16,-3-3-13-16,0-6-4 16,0 1-40-1,0-4-55-15,0-1 24 16</inkml:trace>
  <inkml:trace contextRef="#ctx0" brushRef="#br0" timeOffset="43325.1175">20189 18468 236 0,'0'-5'88'0,"0"5"-48"0,12 0-34 16,-9 0 22-16,6-3-19 15,0-2-5-15,9-1-10 16,-1 4-1-16,7-4-52 16,-3 1-23-16,9-3-11 15,-6 8-2-15</inkml:trace>
  <inkml:trace contextRef="#ctx0" brushRef="#br0" timeOffset="43957.2914">20442 18534 160 0,'-3'40'63'0,"3"-40"-34"0,6-35-21 16,-3 35 18-16,3-5-11 15,0 5-1-15,3 0-2 16,0 0 0-16,0-8-6 15,-1 3-2-15,1 2 2 0,0-2-1 16,0-3 0-16,0 3-3 16,-3-6-2-16,0 8 1 15,-6-7 1-15,0 2-8 16,-3 3-1-16,0-3-1 0,-6 2 2 16,3 4 4-16,-6 2 1 15,0 0-2-15,-2 2 0 16,2 4 2-16,0 7 0 15,0 0 5-15,3 6 2 16,0-6 4-16,6 8 1 16,0-8-3-16,9 6-3 15,-3-1-2-15,9-4-3 16,0-1-13-16,6 0-6 16,-3 0-43-1,5-7-57-15,-2-4 25 16</inkml:trace>
  <inkml:trace contextRef="#ctx0" brushRef="#br0" timeOffset="44268.9911">20600 18468 132 0,'-3'8'49'0,"3"-8"-26"0,3 29-12 16,0-26 18-16,0 10-8 15,0-3 0-15,3 4-3 16,-3-6 0-16,2 5-9 16,-2-5 3-16,0-3 2 0,0 0 1 0,0-2 4 15,-3 2-5 1,0-10 2-16,0 2-5 0,0-7-1 16,0-3-4-1,3-1 1-15,0 1-4 0,3-3 0 16,-3 3-3-16,6-6-1 15,-3 6-1-15,3 0-2 16,-3 2-44-16,6 3-20 16,-3 3-42-1</inkml:trace>
  <inkml:trace contextRef="#ctx0" brushRef="#br0" timeOffset="44794.5899">20766 18473 160 0,'-15'8'63'0,"15"-8"-34"0,9 24-23 15,-6-21 17-15,0 10-5 16,0-8-1-16,6 0-5 0,-3-2 0 16,6-3-7-16,-3 0-1 15,6-3 0-15,-3-2 2 0,3 0 1 16,-3-3-3-16,0 3-1 15,-4-3-1-15,1-6-2 16,0 9 3-16,-6-8 0 16,0 8-1-16,-6-3-2 15,0 0-2-15,-6 2-1 16,0 1-1-16,-2 5 3 16,-1 0 0-16,-3 5 1 15,3 3-3-15,-3 11 2 16,3-6 5-16,3 11 2 15,3-8 2-15,6 10 0 0,0-7-4 16,6-1-3 0,0 1-9-16,12-6-3 0,-3-5-40 15,6-3-19 1,-3-2-19-16</inkml:trace>
  <inkml:trace contextRef="#ctx0" brushRef="#br0" timeOffset="45378.9982">21019 18434 152 0,'-12'-11'57'0,"12"11"-30"0,0 0-10 0,0 0 20 16,3 5-13-16,-3-5-1 15,0 13-7-15,0-5 0 0,0 11-9 16,0-6 0-16,3 6 3 0,0-1-4 16,-3-2 2-16,0-3-5 15,0 1-2-15,0-1 4 16,0-8 4-16,0 0-7 16,0-5-3-16,0 0-3 15,0-5 3-15,0 0-5 16,6-8 2-16,-3-1-3 15,6-7 0-15,-3 8 1 16,6-6 2-16,-3 1 2 16,3 5 1-16,0-1-2 15,0 6 0-15,0 3 2 16,3 10 2-16,-4 3 4 16,4 3 4-16,0-3-4 0,-3 10-3 15,-3 1-1-15,0-3 1 16,0 2-10-16,0-4-4 15,-3-6-34-15,0 5-15 16,0-8-30 0</inkml:trace>
  <inkml:trace contextRef="#ctx0" brushRef="#br0" timeOffset="45630.5603">21380 18166 216 0,'3'-10'82'0,"-3"10"-44"0,0 5-33 0,0-5 19 0,0 8-11 15,0-3-2 1,0 19-4-16,0-8-2 0,-3 16-3 16,0 2-2-16,3 3 1 0,0-2-1 15,3 9 0-15,-3-6-22 16,3-4-10-16,-3-2-17 15,0-6-7-15,0-5-25 16</inkml:trace>
  <inkml:trace contextRef="#ctx0" brushRef="#br0" timeOffset="45837.6829">21260 18402 264 0,'-3'-6'101'0,"3"6"-54"0,6 0-37 0,-3 0 23 16,6-2-23-16,-3-3-4 15,15-1-3-15,-3 6 0 16,6-5-1-16,-3 2-19 0,8-2-6 16,-2 5-60-16,6-5-25 15,-6 5 12 1</inkml:trace>
  <inkml:trace contextRef="#ctx0" brushRef="#br0" timeOffset="46374.8981">21963 18187 220 0,'0'0'85'0,"0"0"-46"0,0 11-39 0,0-8 18 16,0 10-12-16,0-2-1 0,3 10-5 16,0-3-1-16,-3 17 1 15,0-9 0-15,3 14 2 0,-3-9-3 16,3 1-2-16,0 0-40 15,-3-6-17-15,0 1-29 16</inkml:trace>
  <inkml:trace contextRef="#ctx0" brushRef="#br0" timeOffset="46608.2888">21853 18420 248 0,'3'-5'93'0,"-3"5"-50"0,12-5-37 0,-9 5 20 15,6 0-14-15,0-3-4 16,8-2-8-16,-2 5 0 16,9-6 0-16,-6 6-11 0,0 0-5 15,-3 0-50-15,6 6-19 16,-4-6-9-1</inkml:trace>
  <inkml:trace contextRef="#ctx0" brushRef="#br0" timeOffset="46806.3307">22097 18402 208 0,'12'0'79'0,"-12"0"-42"0,12 13-34 15,-9-13 17-15,3 8-6 16,-3-3 0-16,6 8-8 16,-4-5-4-16,7-2-1 15,-3 2-1-15,3 5 0 0,-3-8-42 16,0 0-19-16,0-5-33 16</inkml:trace>
  <inkml:trace contextRef="#ctx0" brushRef="#br0" timeOffset="47036.1275">22311 18378 224 0,'0'5'85'0,"0"-5"-46"0,-6 19-32 0,6-14 18 16,-6 11-11-16,3-3-1 15,-6 14-7-15,0-4-2 16,-2 17-2-16,2-8-4 0,0 2-1 16,0-7-42-16,0 4-20 15,3-9-36 1</inkml:trace>
  <inkml:trace contextRef="#ctx0" brushRef="#br0" timeOffset="47786.3061">22454 18436 160 0,'-3'5'63'0,"3"-5"-34"0,0 8-27 0,0-2 12 15,0 12-5-15,0-5 2 0,0 22 0 16,0-9 3-16,3 6-7 15,0-5-2-15,0 4 1 0,0-4-1 16,0-6 0-16,0 3-3 16,0-11 1-16,0 8-2 15,-3-10-1-15,0-3-2 16,0-8-1-16,0 5 4 16,0-10 1-16,0-1 0 15,-3-10 1-15,3-2-2 16,0-14 2-16,0 6 0 0,3-9 3 15,-3 4-1-15,6-6 2 16,0 10-4-16,3-2 0 16,-3 5-1-16,9 3 1 15,-6 2-2-15,8 12-1 16,-5-4 9-16,0 11 6 16,-3 0 6-16,-3 11 4 15,0-4-7-15,-6 7-3 16,0-1-4-16,-6 0-2 15,0 0-10-15,0 1-1 16,0-9-20-16,-3 3-8 16,0-8-31-16,0 0-11 15,3 0-35 1</inkml:trace>
  <inkml:trace contextRef="#ctx0" brushRef="#br0" timeOffset="48292.462">22674 18449 180 0,'0'6'68'0,"0"-6"-36"0,12 8-26 0,-9-8 17 15,6 5-1-15,0-5 2 16,3 5-7-16,3-2 0 16,0-3-10-16,-3 0-4 0,6-3 0 15,-4-2 0-15,1 0 1 16,-3 2-5-16,-3-8 1 15,0 3-2-15,-3 3 0 16,0-3-3-16,-6 0 1 16,0-2-5-16,-9 2 1 15,-3 2 2-15,0 6 3 16,0-2 4-16,-9 4 2 16,4 4 3-16,-4 2 3 15,0 5 0-15,6 0 2 0,3-2 3 16,3 10 1-16,3-3-8 15,9 4-2-15,0-9-1 16,12 5 0-16,0 1-16 16,12-11-6-16,-6 5-44 15,5-8-18-15,-5-2-20 16</inkml:trace>
  <inkml:trace contextRef="#ctx0" brushRef="#br0" timeOffset="48923.1749">23079 18407 164 0,'0'-5'63'0,"0"5"-34"0,-3-6-1 15,3 6 25-15,-3 0-7 16,3 0-2-16,-9 0-10 15,3 0-1-15,-9 6-19 16,4-6-4-16,-4 8-2 0,0-3-7 16,6 3-2-16,-3-3-3 15,12 3 0-15,-3-3 0 0,6 9 0 16,6-6 3-16,3 10 0 16,3 1 3-16,0 2 1 15,2-3 12-15,-5 1 7 16,-3-3 20-16,-6-3 8 15,0 3-18-15,-9-8-8 16,3 0-14-16,-12-3-7 16,3-5-24-16,-5 0-9 15,2-5-56-15,0 2-21 16,3-2-51 0</inkml:trace>
  <inkml:trace contextRef="#ctx0" brushRef="#br0" timeOffset="60934.0373">4285 11449 28 0,'3'-3'11'0,"-6"3"-6"0,6 3 11 0,-3-3 11 16,0 0 3-16,-3 0 4 15,0-3-12-15,-3 3-3 16,-3-3-7-16,0 1 0 16,-3-1-5-16,-2-2 1 15,-7-1-5-15,0 1 0 0,-3-6 3 0,0 4-1 16,-3-1 0-16,-2 2-1 16,-1-2 2-16,-6 3 1 15,0 0 1-15,1 2-2 16,-1 1-1-16,-3-1-3 15,-5 0 1-15,2 1-2 16,0-1-1-16,1 0 3 16,-1 3 0-16,0 0-4 15,1 3-1-15,-1 0 1 16,0 5 0-16,4-1 1 16,-10 1 2-16,0 8-1 15,1-3-1-15,-4 1 1 16,4-1 1-16,-7 0-1 15,3 0-1-15,-2 1-2 16,-1-1 1-16,1-3 1 16,5 4 0-16,0-4 0 15,4 1 0-15,2 5 0 16,6 2 0-16,4-2-3 0,2 0 2 16,0 0 1-16,6 0 0 15,-3 2-3-15,10 3 2 16,2 3 1-16,3 0 0 15,6 3 0-15,3 7 2 16,0-2-1-16,9 2-1 16,3-5-2-16,3-2 1 15,3-4 1-15,5 9 2 16,7-5-1-16,6-1 2 0,12-5-4 16,-1 0 0-16,1 1 3 15,8-4 1-15,-2-5-1 16,3 1 1-16,-1-1-2 15,4 0 2-15,8-2 0 16,-8-1 1-16,-1 1-5 16,4-3 1-16,-4-3 0 15,4 3 0-15,0-3 2 16,5 3 1-16,0-3 1 16,4 1 0-16,-1-4-2 15,-2 4-2-15,5-4 3 16,1 4 0-16,-1 2-1 15,-2 0-2-15,2-1 1 16,1-1 1-16,-1 7-3 16,0-2-2-16,4-4 4 0,-1 4 1 15,4-3-3-15,2-3 1 16,-3 1 2-16,4-1 3 16,-4 0-4-16,12 0-3 15,-5 3 1-15,-7-2 0 16,1-1-2-16,-1 0 2 15,0 1 1-15,-2-1 2 16,-4 0-1-16,-2 0-1 16,-1-2 1-16,-2 0 1 15,-1-1-3-15,4 1 0 0,-4 2 3 16,6-5 1-16,-5 0-4 16,2 0-1-1,1 0 3-15,5 0 1 0,-5 3-3 16,-1 0 1-16,4-3 2 15,-4 0 1-15,1 0-4 16,-1 0 1-16,1 0 0 16,-1 2 0-16,0-2 0 15,1 0 0-15,2 0 0 16,-2 3 0-16,5 0 0 16,1-1 0-16,2-2 0 15,-3-2 2-15,4-1-3 16,-1 3 0-16,7 0 3 15,-1-3 1-15,3 1-4 16,-5-4 1-16,-1 4 0 0,6-1 0 16,-5-2-3-16,2-1 2 15,0 1 1-15,1 0 2 16,-1 0-1-16,3-3 2 16,-5 0-4-1,2 2 0-15,-3-9 1 0,1 1 0 16,-1 4 0-16,1-9 0 15,-7 3 0-15,6 3 2 16,-2 0-1-16,-1 0-1 16,3 2-2-16,-8 3 1 15,-7-2 1-15,1-4 2 16,-7 1-3-16,-5-3 0 16,0 3 1-16,-4 0 2 15,-5 0-1-15,-1-1-1 0,-2-2 1 16,-9-2-1-16,-3-3 2 15,-10-3 1-15,-5-3 1 16,-6-2 0-16,-12-2-2 16,-9-9 1-16,-3 6 0 15,-5-4 3-15,-10 7-5 16,-9-1-1-16,-8 3-2 16,-4 5 0-16,-9 0 0 15,-11 0 0-15,-6-2 2 16,-7 5 2-16,-5 2-1 15,-3 3-1-15,-4 1-2 16,1 1 1-16,-3 4-1 16,0-1 0-16,-3 1 2 15,-4 2 0-15,-2 0 2 0,3 0 1 16,-9 0-4-16,3 0-1 16,0 3 1-16,0-1 0 15,-4 1 1-15,1 0 2 16,-3-1-3-16,0 1-2 15,0 2 2-15,3-10 0 16,-3 3 1-16,3 2 2 16,-3 2-1-16,0 1-1 15,-6 2 1-15,8 1-1 16,-8-9 0-16,0-2 0 0,-6 13 0 16,0-8 0-16,-6 3 2 15,0 2 3 1,1 1-4-16,-4-1-1 0,-3 3 0 15,3 0 2-15,-9-3 1 16,3 3 1-16,3 0-5 16,0 0-1-16,6-2 1 15,0 4 2-15,6-2-11 16,6 11-6-16,9 10-88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2:16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10292 17510 52 0,'-3'0'22'0,"3"0"-12"0,0 0-1 0,0 0 11 15,0 0-2-15,0 0 1 16,-3 0-6-16,3 0-3 16,0 0-3-16,0 0 0 15</inkml:trace>
  <inkml:trace contextRef="#ctx0" brushRef="#br0" timeOffset="3043.4461">10286 17510 201 0,'0'0'11'15,"0"0"-8"-15,0 0-2 16,0 0-1-16,0 0 0 0,0 0 0 16,0 0 0-16,0 0 2 15,6-3-1 1,0 3-1-16,0-5 1 16,0 5-1-16,3-2 2 15,0 2-1-15,-1 0 2 16,1 0-2-16,3-3 2 0,0 0-7 15,3 3 1-15,3-5 1 16,0 5 3-16,0-3-2 16,3 1 0-16,2 2 1 15,1 0 2-15,-3 0-1 16,-3 0-1-16,0 0 3 16,0 2 0-16,-4 1-1 15,1-3 1-15,0 5-2 16,0-2 2-16,0-3-4 15,3 0-2-15,3 0 2 16,0-3 2-16,-4-2-2 16,1 5 0-16,0 0 1 15,0 0 2-15,0 0-1 16,0 0-1-16,2 0 1 0,1 0 1 16,0 0-3-16,-3 0 0 15,3 0 1-15,9 0 2 16,-4 0-1-16,-2 0-1 15,0 0 1-15,0-3-1 16,0 3 0-16,-1 0 0 16,4-2 0-16,-3 2 0 15,-3 0 0-15,0-3 2 16,-3 3-1-16,2 0-1 16,1 0 3-16,3-5 2 15,0 5-2-15,0 0 0 16,-3-6-3-16,2 6-3 0,4 0-1 15,0-2 3-15,0 2 0 16,-3 0 3-16,-1 0-1 16,1 0-1-16,3 0 3 15,-3-5 2-15,3 5 0 16,-4 0 2-16,1-6-4 16,3 6-2-16,0-2 4 15,3-4 4-15,-4 6-7 16,1 0-1-16,0-5 1 15,3 5 3-15,-1 0 0 16,-2 0 0-16,0 0-3 16,-3 0-2-16,0 0 1 15,-1 0-1-15,1 0 0 16,0 0 2-16,0 0-1 0,-3 0 2 16,0 0-2-16,-1 0 2 15,4 0-2-15,0 0-1 16,0 0 1-16,0 0 1 15,-4 0-3-15,1 5 0 16,6-5 1-16,-3 0 2 16,0 6-1-16,3-4-1 15,-4-2-2-15,1 6 1 16,-3-1 1-16,0-3 0 16,0-2 2-16,2 6 1 15,4-6-6-15,-3 0 0 0,-3 0 1 16,3 0 3-16,0 0 0 15,-1 0-1-15,4 5 1 16,-3-2-1-16,0-1 0 16,3-2 0-16,-1 3 0 15,1-3 0-15,0 5 0 16,-3-2 2-16,0-3 3 16,-1 3 2-16,1-3-6 15,3 0 0-15,0 2-1 16,-6-2 2-16,-1 0-1 15,1 0-1-15,0 5-2 16,0-2 1-16,0 0 1 16,3-1 0-16,-1-2 0 15,1 0 0-15,3 0 0 16,0 6 2-16,0-4-3 0,-1 1 0 16,4 0 7-16,-6-3 4 15,0 0-5-15,-3 5-3 16,2-5 1-16,4 0 2 15,-3 0-2-15,-3 0-2 16,0 0-3-16,2 0 1 16,1 0 1-16,3 0 2 15,0 0-1-15,0 0-1 16,-4-5 3-16,1 5 0 16,6 0-4-16,-6 0 1 15,0 0 2-15,-1 0 1 0,1 0-4 16,-3 5 1-16,-3-5 0 15,0 0 2-15,3 0-1 16,2 0 2-16,-2-5 0 16,3 5 3-16,0-3-3 15,0 0-2-15,3 1 4 16,-1-4 1-16,1 6-5 16,3 0-2-16,-3 0 0 15,5 0 0-15,-2 0 3 16,0 0 1-16,-3 0-4 15,0-2-1-15,5-1 3 16,-2 0 1-16,0 3-3 16,0 0 1-16,-1 0 0 15,4 0 0-15,0 0 0 0,-3 0 0 16,-1 0 0-16,4 3 2 16,0-3-3-1,0 3 0-15,-4-3 1 16,4 0 2-16,0 0-1 0,3 0-1 15,-4-3-2-15,1 0 1 16,6-2 3-16,-4 5 1 16,1-2-1-16,0 2-2 15,0 0 3-15,-1 0 2 16,1 2-4-16,0-2-1 16,5 0 0-16,4-2 0 15,-3-1 0-15,2 0 2 16,4-2-1-16,-3 2 2 15,-4 1-2-15,4-1-1 0,-3-2 3 16,-4 5 0-16,1 0-1 16,0 0-2-16,2 0 1 15,-2 0-1-15,3-6-3 16,2 6 2-16,-2 0 1 16,3 0 0-16,-1 0 0 15,1 0 2-15,-3 0 1 16,-4 6 3-16,7-6-5 15,-6 0-1-15,-4 0 0 16,4 0 2-16,0 0-3 16,0 0 0-16,-1 0 1 15,4 0 0-15,-3 0 0 16,-1 0 2-16,-2 5-3 16,-3-5 0-16,3 0 1 0,-1 0 2 15,-2 0-1-15,-3 0-1 16,2 0 1-16,1 0 1 15,-3 0-3-15,0 3 0 16,-3-1 1-16,2 1 0 16,4-3 0-16,-3 5 2 15,-3-2-1-15,-1 0-1 16,-2-1 1-16,3-2-1 16,0 0-3-16,3 0 2 15,-4 0 1-15,1 0 2 16,0 0-1-16,0 0-1 15,0 5 1-15,-1-2-1 0,1 0-3 16,-3-1 2-16,3 4 1 16,2-4 2-16,1 4-1 15,-6-6-1-15,3 5 1 16,-3-5-1-16,-1 5 0 16,1-2 0-16,0-3 0 15,-3 0 0-15,3 0 0 16,0 5 0-16,-1-5 0 15,1 0 0-15,3 5 0 16,0-2 0-16,0-3 0 16,-4 5 0-16,4-5 0 15,3 6 0-15,-3-4 0 16,-1-2 0-16,1 6 0 16,0-6 0-16,0 5 0 15,0-5 2-15,2 0-3 16,-2 0 0-16,3 0 1 0,-3 0 0 15,0 0 0 1,2 0 0-16,1 0 0 0,-3 3 0 16,3-1 0-16,2 1 0 15,-2 2 0-15,0-2 0 16,3-1 0-16,-1 1 0 16,7-3 0-16,-3 0 0 15,-1 0 0-15,1 0 0 16,3 5 0-16,0 3 0 15,-1-8 0-15,7 8 0 0,0-2 0 16,-7-6 0-16,1 5 0 16,9-5 0-16,-4 0 0 15,-2 0 2-15,0 5-3 16,-1-5 0-16,-2 0 1 16,0 8 0-16,2-8 0 15,-2 5 0-15,-3-10 0 16,-1 5 2-16,7 8-1 15,0-8-1-15,-3-3 1 16,-1-2-1-16,1 5 0 16,0 0 0-16,-4 0 0 15,1 0 0-15,6-5 0 16,-1 5 2-16,-5-8-3 16,0 8 0-16,3-5 1 15,-1 5 2-15,1-6-3 0,0-2 0 16,-1 6 1-16,-2-1 2 15,0 0-1-15,-1-2-1 16,1 5-2-16,0 0 1 16,-3 0 1-16,-4-3 0 15,4 1 0-15,-6-1 2 16,12-2-1-16,-7 5 2 16,1-3-2-16,0 1-1 15,0-1-2-15,2-2 1 16,-2 5 5-16,0-6 2 15,0 6-2-15,-1 0-3 0,1 0 0 16,0-2-1-16,0 2-3 16,11-6 0-16,-2 1 2 15,-1 5 0-15,4-3 3 16,-3-2 1-16,-3 5-1 16,5-5 1-16,1 5-2 15,-4-3-1-15,4-2-2 16,6 5 1-16,-7-5 1 15,7 5 2-15,-3-3-3 16,-1 0 0-16,-2 1 1 16,3 2 0-16,-7 0 0 15,1 0 0-15,-6 0 0 16,5-6 0-16,1 6-3 16,-6-5 2-16,-4-3-23 15,-2 3-12-15,-3-3-160 16,-3-50 69-1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14:17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15616 84 0,'-3'0'33'0,"3"-3"-18"0,0 0-18 16,0 3 47-16,3 0-11 0,0-2-12 16,3 4-7-1,6 1-5-15,-3-3 1 0,8 0-5 16,4 0-3-16,6 0-1 0,3 5-1 16,5-5 2-16,10 3 1 15,3 0 1-15,2 2 2 16,-2-5 1-16,0 0-1 15,2 0 1-15,1 5-4 16,2-5 0-16,4 3-1 16,2-3 1-16,1 3 0 15,-3-3 1-15,5 2-5 16,-5-2 1-16,2 0 0 16,1 5 2-16,-4-2-1 15,4 0-1-15,-1-1 1 16,1-2 1-16,2 0-1 0,1 0-1 15,-1 0-2-15,1 0 1 16,2 0 1-16,-2 0 0 16,-4 0 0-16,1 0 2 15,-4 0-3-15,-2 0 0 16,-3-2 1-16,-1 2 0 16,4 0 0-16,-7 0 0 15,1 2 0-15,-6-2 2 16,-4 0-1-16,4 3-1 15,-3-3 1-15,0 0-1 16,-4 0-3-16,7 0 2 16,-3 0 3-16,-1 3 1 15,4-3-4-15,-3 0 1 16,-4 0 0-16,1 0 0 0,-3 0 4 16,-3 0 5-16,2 0-5 15,1 0 0-15,0 0 0 16,0 0 0-16,2 0-5 15,1 0 1-15,0 0-2 16,-1 0 0-16,4 0 4 16,-6 0 1-16,0 0-4 15,-1 0-1-15,-2 0 7 16,-3 0 4-16,6 0-4 16,-1 0-3-16,-2 0-1 15,0 0 1-15,0-3 3 16,-1 0 4-16,1 1 0 0,-3-1 2 15,0 3 0-15,-3-3 1 16,-1-2-6-16,1 5-2 16,-3-5-2-16,0 5-2 15,0 0-2-15,-3 0 1 16,-1-3-26-16,1 6-9 16,0 0-75-1,-3-3-36-15,0-11 73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21:27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4809 13838 92 0,'15'-3'35'0,"-15"3"-18"0,0 0 6 0,0 0 18 16,0 0-4-16,-6 0-2 0,3 0-8 15,-3 0-5-15,0 0-12 16,0-3 5-16,-3-2 2 0,0 0-5 16,0 0 1-16,-3 2-4 15,0-2 2-15,-5-1-2 16,-1 4 2-16,0-4-6 16,-3 4-3-16,0 2-1 15,-9 0 1-15,1 2-3 16,-4 4 0-16,0 4 1 15,-2-2 0-15,-1 3-3 16,0 5 2-16,3 2 1 16,-2 6 2-16,2 8-3 15,6 2-2-15,3 6 2 16,6 5 2-16,4 2-2 16,8-4 0-16,6 4 1 15,6 1 2-15,5-3-1 16,10 0-1-16,9-8 1 15,12-8 1-15,11-5 1 0,4-8 3 16,5-8-3-16,7-11 0 16,-1-10-1-16,-2-6 1 15,-4-2 0-15,-5 0 3 16,-10-8 1-16,-8-3 1 16,-6-5 2-16,-12-11 1 15,-9-2-1-15,-9-5 1 16,-9 2 0-16,-9 5 1 15,-6 3 2-15,-3 5 2 0,-6 6-12 16,1 5-4-16,-4 5-7 16,6 6-3-16,0 4-26 15,3 6-11-15,4 6-64 16</inkml:trace>
  <inkml:trace contextRef="#ctx0" brushRef="#br0" timeOffset="1128.2991">4220 13920 96 0,'3'2'35'0,"-3"-2"-18"0,0 3 2 15,0-3 18-15,0 0 0 16,0 0 0-16,0 0-12 16,0 0-2-16,0-3-14 15,-3 1 3-15,0-4 4 0,0 1 1 16,-3 0-1-16,0-3-2 16,-3 0 1-16,3 0-4 15,-3-3 1-15,-3-2-7 16,0 0-1-16,-6 0-2 0,-3 0 1 15,1-1-4 1,-4 1 0-16,-3 3 3 16,0 2 3-16,-3 0-7 0,1 2 0 15,-10 4 0-15,0 4 3 16,-5 4 0-16,-4 2-1 16,-6 5-2-16,4 0 1 15,2 3 1-15,7-3 2 16,5 0-3-16,6 1 0 15,3-1 1-15,6-3 0 16,4 1-5-16,5 0 1 16,3-3-36-16,3-1-15 15,3-1-38 1,0-4-37-16,3-2 52 16</inkml:trace>
  <inkml:trace contextRef="#ctx0" brushRef="#br0" timeOffset="1457.5638">3478 13761 124 0,'-8'0'46'0,"8"0"-24"0,-6 8-17 0,3-3 11 15,-3 3 4 1,-3 3 2-16,-3-1 2 15,-3 4 2-15,-3-1-14 16,0 3-5-16,0 0-2 0,3-3-3 0,1 0 1 16,2 0 0-16,6-2 3 15,3-1-1-15,3 1 0 16,6-3 5-16,6-3 4 16,3 0-5-16,2-2-3 15,4-3-3-15,3 0 0 16,0 0-9-16,0 0-3 15,-1 0-55 1,1 5-69-16,-6-2 28 16</inkml:trace>
  <inkml:trace contextRef="#ctx0" brushRef="#br0" timeOffset="11176.1937">7411 13679 120 0,'-9'-5'46'0,"-15"2"-24"0,6 3-15 0,9 3 15 15,-3-1-11-15,-3 6-1 16,-3 3-4-16,0 2-1 16,4 6-3-16,2 4-2 0,3 4 3 15,6-1 0-15,6 1 3 16,6-3 1-16,3-6 1 16,14-2 4-16,1-8 3 15,0-5-2-15,3-6 2 16,-3-8-2-16,-4-5 0 15,-2-2-1-15,-9-1 0 16,-6-2 0-16,-6 0 0 16,-3 3-4-16,-6-1 0 15,-3 3-5-15,0 3 0 0,-6 5-6 16,-2 3 0 0,2 2-23-16,3 3-8 0,3 3-47 15,12 2-46 1,12-2 38-16</inkml:trace>
  <inkml:trace contextRef="#ctx0" brushRef="#br0" timeOffset="11951.0195">8193 13729 152 0,'0'-2'57'0,"3"2"-30"0,3-6-25 0,0 4 12 16,12-4-3-16,0 4 1 16,3-4-4-16,0 4 0 15,-1-1-5-15,-2 3-4 0,0 3 0 16,-6 2 1-16,0 3 0 16,-6 3 4-16,-6 2 2 15,-9 0-2-15,-3 6-1 16,-15 4 1-16,4-1 0 15,-4-1-5-15,6-3 1 16,0-5 0-16,6-2 0 16,6 0 2-16,9-6 3 15,12-2 2 1,9-3 1-16,3 0 0 0,3 0-4 16,2-3-3-16,4 0 0 15,0 3-1-15,0-2-3 16,-7 2 2-16,-2 0-63 15,-3 5-60 1,-3-10 33-16</inkml:trace>
  <inkml:trace contextRef="#ctx0" brushRef="#br0" timeOffset="13525.765">11712 13679 112 0,'3'-8'44'0,"0"8"-24"0,-3 0-2 0,0 0 20 16,0 0-8-16,0 0 0 15,0 0-8-15,0 5-4 16,-3 6-10-16,0-1 1 0,-6 4 2 0,0-1-4 16,0 0-2-16,-3 8-2 15,0-5 0-15,3 0-2 16,3 0-1 0,0-3 3-16,9-2 2 15,9-1 0 1,0-2 0-16,3-10-3 15,3-1-2-15,6 0 1 16,-4 1 1-16,4 2-3 16,-3 0 0-16,3 0 1 15,-3 0 0-15,3-6-9 16,-4 4-4-16,-2-1-42 16,-3-2-16-16,-3 0-17 15</inkml:trace>
  <inkml:trace contextRef="#ctx0" brushRef="#br0" timeOffset="13773.3371">11899 13687 96 0,'-3'-8'38'0,"3"13"-20"0,0 1-15 0,0-1 12 16,-6 3 8-16,0 2 8 15,0 6 1-15,3 8 1 16,0 3-16-16,0-1-5 16,0 0-8-16,0 1-3 0,3-3 2 0,0-3-2 15,0-3 2 1,9-2-13-16,-3-5-6 0,0-3-71 16</inkml:trace>
  <inkml:trace contextRef="#ctx0" brushRef="#br0" timeOffset="14681.0212">12864 13666 96 0,'0'0'35'0,"3"2"-18"0,-3-2 4 0,0 0 17 15,0 0 2-15,0 0 3 16,0 0-15-16,-3 0-5 15,0 0-11 1,-6 8-7-16,-6 6-4 0,0-1 0 16,0 3-1-16,0 7 0 15,3 4-3-15,3-3 2 16,3 0 1-16,3-1 2 0,3-1 1 16,3-1 1-16,9 0-2 15,6-3-2-15,3-4 1 16,0-6-1-16,3-6 2 15,-4-2 3-15,1-5 0 16,-3 0 0-16,-3-3 1 16,-3 0 1-16,-6-5 3 15,-3-1 4-15,-6-2 1 16,-6 8 3-16,-6 1-8 16,-9 1-3-16,-3 4-4 15,1 4-3-15,-1 4-2 16,3-1 1-16,6 3-19 15,3 0-9-15,6 0-69 16</inkml:trace>
  <inkml:trace contextRef="#ctx0" brushRef="#br0" timeOffset="17715.4363">7348 15110 72 0,'-3'-8'27'0,"-9"6"-14"0,3-4 2 0,6 6 15 16,0 0-3-16,-3 0-1 15,0 0-8-15,0 3-3 16,-3 2-9-16,1 1-4 16,-1 7-1-16,3 5-1 0,0 1 0 15,3 0 2-15,3 2 1 16,6 2-4-16,6-1-1 15,5-4 5-15,7-5 3 16,3-5 16-16,3-8 9 16,0-5-5-16,2-6-1 0,-5-7-5 15,-3-3-3-15,-9-3-1 16,-9 3 0-16,-6 0-2 16,-6-1-1-16,-3 7-3 15,-6-1 1-15,-3 2-6 16,3 4-3-16,-6 5-21 15,7 2-10-15,2 3-21 16,3 5-8-16,15 3-49 16</inkml:trace>
  <inkml:trace contextRef="#ctx0" brushRef="#br0" timeOffset="18572.208">8321 15102 88 0,'-6'0'33'0,"3"0"-18"0,3-2 9 0,0 2 16 15,0 0-3-15,0-3 1 16,3 3-13-16,3-3-3 15,3-2-13-15,3-3-1 0,3 0 2 16,9 3-4-16,-3 0-1 16,3 2-2-16,-4-2 0 15,-2 10-4-15,-3 3 0 0,-3 3 1 16,-3 2 2-16,-6 5-1 16,-9 4 2-16,-6-4 0 15,0 1 1-15,-3-4-2 16,0-1-2-16,1-1 1 15,2-5 1-15,3 0-1 16,0-3-1-16,3 0 1 16,0-2-1-16,3 0 4 15,3-3 2-15,0 0 0 16,9 0 1-16,6 0-4 16,8-3 0-16,4 0-6 15,3 1-2-15,6-1 4 16,-4 3 5-16,13 0-44 0,-6 3-19 15,-3 2-42 1</inkml:trace>
  <inkml:trace contextRef="#ctx0" brushRef="#br0" timeOffset="19516.6429">11917 15079 84 0,'-21'-3'33'0,"6"0"-18"0,0 3-5 0,9 3 12 16,-2 0 1-1,-4 2 1-15,-3 3-2 16,-3 0 1-16,0 10-11 0,3 3-4 16,0 3-5-16,3 3 0 0,6-1 2 15,6 3 4-15,9-2 2 16,9-6 10-16,6-8 4 16,12-5 0-16,2-11 0 15,1-4-12-15,-3-9-5 16,0 0-3-16,-7-11-1 15,-11 1 0-15,-9-1 2 16,-9-2-1-16,-9 0 2 16,-6-3-6-16,-11 3-1 15,-1 6-11-15,0 7-5 16,3 2-23-16,3 12-8 0,6 4-59 16</inkml:trace>
  <inkml:trace contextRef="#ctx0" brushRef="#br0" timeOffset="20356.4192">12765 15116 128 0,'-9'0'49'0,"6"0"-26"0,0 0-5 0,3 0 18 16,0 0-1-16,0 0 2 16,3-3-14-1,3 0-4-15,6 1-11 0,9-4-1 0,3 1 0 16,0 2-3-16,0 1-3 16,-4 2-3-16,-2 5-1 15,-3 3 2-15,-3 3 0 16,-6 7 3-16,-6 1 3 15,-6-1-4-15,-6 3-1 16,0 1 0-16,-12-4 0 16,1 1 0-16,2-4 0 15,0-1 0-15,6-4 0 16,3-2 0-16,3-2 2 0,3-4-3 16,6-2 0-16,9 0 3 15,9-2 3-15,6-1-2 16,3 0 0-16,2 1-3 15,10-1-1-15,-3 3-4 16,-3 0-1-16,-4 3-41 16,1-1-19-16,-6 4-30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24:47.1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5943 14610 72 0,'3'-2'30'0,"0"4"-16"0,0-4-3 0,-3 2 12 15,0 0-3-15,3 0 0 16,0 0-7-16,-3 0-3 15,3 0 1-15,-3 0 3 16,3 0-8-16,0 0 3 0,0-3 2 16,0 3 0-16,-3 0 3 0,0 0 4 15,0 0 1-15,0 0-2 16,0 0 0-16,0 0-3 16,0 0 1-16,0 0-4 15,0 0 1-15,0 0-3 16,0 0 2-16,-3-3-4 15,0-2-2-15,0 5 0 16,0-3-1-16,-3 1 0 16,0-1 0-16,0 3-2 15,-3-3 1-15,0 3 0 16,-3 0 1-16,0-2 0 16,0-1 0-16,-2 3-2 15,-1 0 1-15,0 0-4 16,0 0 0-16,0 3 1 15,3-1 2-15,0 4-1 16,0-4-1-16,-3 1-2 0,1 5-1 16,2-3 2-16,-3 1 2 15,0 2 0-15,3-3 2 16,0 0-2-16,0 0-1 16,0 3 1-16,0 0 1 15,0 0-3-15,4 0 0 16,-1-3-1-16,0 3-2 15,0 0 3-15,0 0 0 16,0 3 3-16,3-1 1 16,0-2-4-16,0 3-1 15,0 0 3-15,3 2 1 16,0-3-3-16,0 4 1 16,0-1 0-16,0 3 0 0,0 0-3 15,0-1 2-15,0 1 1 16,0-2 0-16,0-1 0 15,0 0 2-15,0-2-3 16,0 2-2-16,0-3 2 16,0 6 2-16,-3-3 0 15,1-2-1-15,-1 0 1 16,0-1 1-16,0 1-3 16,0-1 0-16,0-2 1 15,-3 0 2-15,0 0-3 16,0 0 0-16,0 3 3 15,-6-6 3-15,3 0-4 16,0 1-3-16,0 2 1 0,4-3 2 16,-1 0 0-16,-3-2 2 15,3 5-4 1,0-6 0-16,-3 1 1 0,3 2 2 16,-3 1-1-16,3-1 2 15,0 0-4-15,-3 0 0 16,0 1 3-16,1-4 3 15,-1 1-2-15,0 0 0 16,0-1-1-16,0 1-2 16,0 0 1-16,0-3-1 15,-3 2 0-15,0-2 0 16,3 0 2-16,0 3 1 16,-2 0-4-16,-1-3 1 0,0 0-2 15,0 0 0 1,-3 0 2-16,0 0 2 0,0 0-3 15,1 0 0-15,-1 2 3 16,0-2 1-16,0 3-1 16,0-3-2-16,3 0 1 15,-3 0-1-15,3 0 0 16,-2 0 0-16,-1 0 0 16,3 0 0-16,0 0-3 15,-3 0 2-15,0 0-1 16,0 0 0-16,1 0 2 15,-1 0 0-15,0 0 0 16,3 0 2-16,0 0-1 16,0 0-1-16,-3 0 1 0,3 0-1 15,1-3 0-15,-4 3 2 16,0 0-1-16,0 0-1 16,3 0-2-16,-3-2 1 15,0 2 1-15,3 0 2 16,1 0-3-16,-1-3 0 15,0 3 1-15,3 0 0 16,0 0 0-16,0 0 2 16,3 0-3-16,-3 0 0 15,0 0 3 1,0 0-1-16,1 0-1 16,2 0-2-16,-3 0-1 15,3 0 2-15,-3 0 0 16,0 0 1-16,0 0 0 15,0 0 0-15,0 0 2 0,3 0-1 16,-3 0-1-16,1 0-2 16,-1 0 1-16,3 3 1 15,0-3 0-15,0 0 0 16,0 0 0-16,3 0-3 16,-3 0 2-16,3 0 1 15,-3 0 2-15,0 0-1 16,0 0 2-16,0 0-4 15,-3 0 0-15,1 0 3 16,-1 0 1-16,-6 0-4 16,3 0 1-16,0 0 0 0,-3 0 2 15,3 0-3-15,0 2-2 16,0-2 4-16,4 3 1 16,-1 0-3-16,0-3 1 15,0 0 0-15,0-3 0 16,-3 3 0-16,3 0 0 15,0 0 0-15,0 0 0 16,0 0 0-16,-2 0 0 16,-1 0 0-16,3 0 2 15,-3 0-3 1,0 0 0-16,0 0 3 16,0 3-1-16,3-3-1 15,0 0 1-15,1 0-1 16,-4 0-3-16,0 0 0 15,0 0 2-15,-3 0 2 0,6 0 0 16,-9 0-1-16,3 0 1 16,1 0 1-16,-1 0-3 15,0 0 0-15,3 0-1 16,0 2 0-16,3 1 2 16,0-3 0-16,0 0 0 15,3 0 0-15,1 2 0 16,-4-2 2-16,3 0-1 15,0 0-1-15,-3 0 1 16,3 0 1-16,-3 3-3 16,0-3 0-16,3 3-1 0,-3-3 0 15,0 2 2-15,0-2 0 16,1 3 0-16,-1-3 0 16,3 0 0-16,-3 3 0 15,3 2 0-15,0-2 0 16,0-1 0-16,0 1 0 15,0 0-3-15,0-1 2 16,0 1 3-16,0-1 1 16,0 4-4-16,-2-1-1 15,-1 0 1-15,0 1 2 16,0-1 0-16,3 3-1 16,-6 0-2-16,3 0 1 15,0 0 1-15,0 0 2 16,-3 0-3-16,3 0 0 0,1 2 1 15,-1 1 0-15,-3-1 0 16,6 1 2-16,0-3-3 16,0 0 0-16,0 5 1 15,3 0 2-15,0 0-3 16,-3 1 0-16,3 2-1 16,0-3 0-16,-3 0 2 15,0 3 2-15,1 0-3 16,2-3 0-16,0 5 1 15,-3-2 2-15,0 0-1 16,0-3 2-16,-3 1-7 0,3-1 1 16,0 0 1-16,0 3 3 15,0 0 0 1,3 2-1-16,0 4 1 0,-3 1-1 16,3 1-3-16,-3 3 2 15,1-6 1-15,2 3 0 16,0 5 2-16,0-3 1 15,0 1-1-15,0-6-2 16,0 0-2-16,0 0 1 16,0-2-1-16,0 4 0 15,0-4 2-15,3-3 0 16,-6-3 0-16,3 0 0 16,0 1 0-16,0-1 0 0,0 0 0 15,0 3 0 1,3 0 0-16,0 0 0 15,0 7 0-15,0 1 0 0,3-3 0 16,-5 1 2 0,2-4-3-16,-3 3 0 0,3 0 1 15,0-2 0-15,3 2 0 16,-6-2 0-16,3 2-3 16,0-3 2-16,3-2 1 15,0-3 0-15,0 1 0 16,0 2 0-16,0-3 0 15,0 3 0-15,0-3 0 16,0 0 2-16,0 0-3 16,0 3 0-16,0-3 1 15,0 9 0-15,0-4 0 0,0 1 2 16,0 4-3-16,3-7 0 16,-3 6 1-16,0-7 2 15,3 1-3-15,-3-2 0 16,0-4 3-16,0 3 1 15,6 6-4-15,-6-3 1 16,3 0 0-16,-3-3 0 16,3 0-3-16,0 0 2 15,-3 3 1-15,0-5 0 16,3 5 0 0,0 2 0-16,2-5 0 15,-5 1 0-15,3-1 2 16,0-3-3-16,0-2 0 0,0 0 1 15,3 0 0 1,-3-2 0-16,3 4 0 0,0-2 0 16,0 5 2-16,0-2-3 15,0-1 0-15,0 1 1 16,0 2 0-16,0 0-3 16,0-5 2-16,0 6 1 15,0-1 2-15,0-3-1 16,3-2-1-16,-6 6 1 15,6-6-1-15,-1-3 0 16,-2 5 0-16,0-7 0 16,3 5 0-16,0-3 0 15,-3 1 0-15,3-1 0 16,0-2 0-16,0 2 0 0,0-5 0 16,0 5-3-16,0 0 2 15,0-2 1-15,3-3 2 16,0 8-1-16,-1-3-1 15,-2-5 1-15,0 6-1 16,0-4 0-16,0 1 0 16,3 0 0-16,-6-3 0 15,3 7-3-15,0-1 2 16,3-6 1-16,3 0 0 16,-3 0 0-16,2 5 0 15,1 0 0-15,0-5 0 0,0 3 0 16,3-3 2-16,-3 0-3 15,0 0 0-15,0-5 1 16,-1-3 2-16,-2 5-1 16,0-7-1-16,3 7 1 15,-3-2 1-15,0-3-3 16,0-3 0-16,-3 6 1 16,0-3 0-16,3 3 0 15,-3 2 2-15,0-8-1 16,-4 6-1-16,1-3-2 15,3 3 1-15,-3-6 1 16,3 1 2-16,0-4-1 16,0 1-1-16,-3 0 1 15,0 0 1-15,0-1-3 16,0 1 0-16,0 0 1 0,-3 2 0 16,0 1 2-1,3-1 3-15,-6 3-4 0,3-2-3 16,0 2-2-16,0-11 5 15,0 6 3 1,-3-3-3-16,0 0-1 16,0 3 0-16,0-3-3 15,3 0 0 1,-3 3 4-16,0 0 1 16,0-3 0-16,3 3 1 15,-3 0-4-15,3-6 0 16,0 8 1-16,3-2 0 15,-3 0 0-15,2 0 0 0,1 0-3 16,0-1 0-16,0 4 2 16,0-1 0-16,0 1 1 15,3 2 2-15,0 0-3 16,0 0 0-16,6-3 1 16,-3 6 0-16,6-3-3 15,3 0 2-15,-1-3 1 16,1 1 0-16,0 2 0 15,0-3 0-15,0 1 0 16,0 4 2-16,-4-2-1 16,1 8-1-16,3-2 1 15,-3-1-1-15,-3 1-3 0,3-4 2 16,3 6 1 0,2 0 0-16,-5 0 0 0,3 0 0 15,0 0 0-15,3-2 2 16,-1 2-3-16,4-3 0 15,0 3 1-15,-3 0 2 16,0 0-1-16,-3 0-1 16,-1-3 1-16,1-2-1 15,0 5 0-15,0 0 0 16,0 0 0-16,-3 0 2 16,2 0-1-16,-2-3 2 15,6 3 0-15,-3 0 1 0,-3 0-5 16,0 0 1-16,-1 0 0 15,4 0 0-15,0 0-3 16,3 0 2-16,0 0 1 16,0 0 0-16,-1 0 0 15,-2 3 0-15,0-3 0 16,0 0 2-16,-3 0-1 16,-3 0-1-16,0 0 1 15,-1 0-1-15,1 0 0 16,0 0 0-16,-3 0 0 15,0 5 0-15,0-2 0 16,0 0 0-16,3-1-3 16,-3-2 2-16,0 0 1 15,2 0 0-15,1 0 0 16,0 6 2-16,0-4-1 16,0 1-1-16,0-1 1 0,0-2-1 15,0 0 0-15,2 0 0 16,1 0 0-16,3 0 0 15,0 0 0-15,0 0 0 16,0 6 0-16,-1-4 0 16,-2 1-3-16,0 0 2 15,0-3 3-15,-3 0 3 16,3 5-4-16,0-2-3 16,0-1 1-16,-1 1 0 15,4-3 1-15,0 0 0 16,0 0 0-16,0 0 0 0,-3 0-3 15,-1 0 2-15,1 0 1 16,0 0 2-16,3 0-1 16,0 0-1-16,3 5 3 15,-1-5 0-15,1 3-4 16,6-3-1-16,-6 0 1 16,-3 0 0-16,0 0 1 15,2 0 0-15,-2 3 0 16,0-3 0-16,0 0-3 15,0 2 2-15,2-2 1 16,1 0 2-16,0 0-1 16,-3 0-1-16,0 0 3 15,0 0 0-15,2 0-6 16,1-2 0-16,0 2 1 16,3 0 3-16,-3 0 0 0,-1 0-1 15,1 2-2-15,-3 1 1 16,-3-3 1-16,0 0 0 15,3 2 0-15,-3-2 2 16,2 6-1-16,1-4-1 16,0-2 1-16,0 0-1 15,0 0 0-15,0 0 0 16,-1 3-3-16,-2 0 0 16,3-3 2-16,3 5 2 15,0-2 0-15,0-1 2 16,2 1-2-16,1-3-1 15,0 5 1-15,-3-2 1 0,0 2-3 16,-1-5 0-16,4 8 1 16,-3-3 0-16,0-5 0 15,0 6 0-15,2-1 0 16,-5-2 0-16,3-3 0 16,0 5 2-16,-3-5-3 15,-1 0 0-15,1 3 1 16,3-3 0-16,0 0-3 15,3 0 2-15,-3 0 1 16,-1 0 2-16,1 0-1 16,-3 0 2-16,-3 2-2 15,3-2-1-15,0 3-2 16,-4-3 1-16,4 0 1 16,-3 0 0-16,0 0 0 0,0 0 0 15,3 0 0-15,-4 0 0 16,4 0 0-16,-3-3 0 15,0 3 2-15,0-2 1 16,0 2-4-16,0 0-1 16,2 0 1-16,1 0 2 15,0 0-2-15,0 0 0 16,0 0 1-16,-3 0 0 16,0 0 2-16,-1-3 1 15,1 3-1-15,6-5 1 16,-3 5-4-16,3-3 0 15,0 0 1-15,-4 1 2 0,4-4-1 16,0 6-1-16,0-2 1 16,-3-1-1-16,-1 0-3 15,1-2 2-15,0 5 1 16,0-3 2-16,3 3-1 16,0-2-1-16,-1-1-2 15,1-2 1-15,0 5 1 16,-3 0 2-16,0 0-3 15,-3 0 0-15,5 0 1 16,-5 0 2-16,3 0-1 16,-3 0-1-16,3 0 1 15,-3-3-1-15,-1 3-3 16,1 0 2-16,0-2 1 16,-3 2 2-16,0 0-1 15,0 0-1-15,0 0-2 0,0-3 1 16,0 3 1-16,-1 0 2 15,4-5-1-15,0 5-1 16,0 0-2-16,0 0 1 16,0 0 1-16,0 0 2 15,-1 0-1-15,-2 0-1 16,0 0-2-16,0 0 1 16,6 0 1-16,-3 0 2 15,3 0-1-15,-1 0-1 16,-2 0 1-16,0 5-1 15,0-5 0-15,0 0 2 0,3 0-3 16,0 0 0-16,-1-5 1 16,1 5 0-16,0 0-3 15,0-3 2-15,0 0 1 16,0 3 0-16,-1-2-3 16,4 2 0-16,-3 0 4 15,0 0 1-15,-3 0 0 16,3-6-2-16,-1 6 1 15,1 0 1-15,0 0-1 16,-3 0-1-16,3 0-2 16,0 0 1-16,-1-2-1 15,1-1-2-15,0 1 3 16,3 2 2-16,-3-3 0 16,0 3 2-16,-1-3-4 0,1-2 0 15,0 5 1-15,3-3 2 16,0 1-1-16,0-1-1 15,-4 3 1-15,1 0-1 16,0-5 0-16,-3 5 0 16,3-3-3-16,0 3 2 15,-1 0 1-15,1-3 0 16,-3 1 0-16,3-4 0 16,-3 6-3-16,6 0 2 15,-1 0 3-15,1 0 1 16,0-2-1-16,0-1-2 15,0 1 1-15,-1-4-1 16,1 6 0-16,3 0 0 0,-3 0-3 16,0 6 2-16,3-6 1 15,2 0 0-15,-2 0 0 16,-3 2 2-16,0-2-3 16,-3 0 0-16,-1 0-1 15,-2 0 0-15,0 0 2 16,-3 0 2-16,3 3-1 15,0-3-1-15,0 0-2 16,-4 0 1-16,1 0 1 16,3 0 0-16,0 0 0 15,0 0 2-15,0 2-3 16,0-2 0-16,2 0 3 16,1 0 1-16,-3 0-4 15,0 0 1-15,3 0 0 16,0 0 0-16,-1 0 0 0,1 0 0 15,0 0-3-15,0 0 2 16,3 0 1-16,-3 0 0 16,5-2 0-16,-2 2 0 15,0-3 0-15,-3 1 2 16,0-4-1-16,0 6 2 16,-1-5-2-16,1-3 2 15,3 8-4-15,0-3 0 16,-3 1-1-16,0-1-2 15,2-2 5-15,1 2 1 16,0-2 0-16,0 0-2 0,0 2 1 16,-4 0-1-16,4 1 0 15,-3-1 0-15,0 0 0 16,3 1 0-16,0-4 0 16,-1 1 0-16,1 0 0 15,0 2 2-15,0-2-3 16,3 0-2-16,-1 5 2 15,-2-8 2-15,0 2 0 16,-3 4 2-16,9-1-4 16,-10 0 0-16,1-2 1 15,-3 2 2-15,0 1-1 16,3-6-1-16,0 5 1 16,-3-2-1-16,-1 0 0 15,4-1 0-15,-3 1 0 16,3 0 2-16,0 2-1 0,-3-10-1 15,-1 0 1-15,4 5-1 16,-3-5 0-16,3 2 0 16,-3 0 0-16,0 1 0 15,0 2 0-15,-1-3 2 16,1-2-1-16,-3 5-1 16,3-3 3-16,-3 1 0 15,3-3-4-15,0-1 1 16,-3 1 0-16,-1-3 2 15,1 0-1-15,-3 3-1 16,-3 0-2-16,3-3 1 16,0 0 3-16,-3-5 1 0,0 3-4 15,0-1-1-15,0 1 1 16,0 2 2-16,-3-3 0 16,2-2 2-16,-5 2-2 15,6-4-1-15,0-1 1 16,-3 0-1-16,0 0 0 15,3-2 0-15,-9 5 2 16,6-3 1-16,-6-3-4 16,6 9-1-16,-6-3 1 15,6 2 2-15,-3-5-2 16,0-5 0-16,0 8 1 16,0-3 0-16,0 0 0 15,-3 3 2-15,3 0-3 16,-3-3 0-16,0 0 1 0,0-5 0 15,0 3 0-15,0-1 0 16,3 4 0-16,-3-4 0 16,0 3 0-16,0 1 0 15,0 1 2-15,0 1 1 16,0 3-1-16,-3-1-2 16,3-5-2-16,0 3 1 15,-6 0 1-15,3 2 0 16,-3 1-3-16,0-3 2 15,3 2 1-15,0-7 0 16,-6 5 0-16,9-6 0 16,-6 6-3-16,0 2 2 15,0 1 3-15,3-1 1 16,0 1-1-16,0-1 1 16,-3 4-4-16,0-1-2 0,0 0 2 15,1 0 0-15,-4 3 1 16,3-1 0-16,0 4 0 15,-3-1 0-15,3-2-3 16,-3 2 2-16,0-2 1 16,0 0 0-16,3 2 0 15,-3 1 2-15,0-1-1 16,-3 1-1-16,0 2-2 16,1-3 1-16,-1 1-1 15,0 2 0-15,0 0 4 16,-3 0 1-16,0 2-4 15,-3 1 1-15,0 0 0 0,-3 0 0 16,1-1 0 0,-1 1 0-16,0-3-3 0,-3 3 2 15,0-1 3-15,1 1 1 16,-1 0-4-16,0 0-1 16,3 2-2-16,-3-2 0 15,3-3 5-15,-2 2 1 16,2 1 0-16,0 0-2 15,0-3 1-15,-3 0-1 16,-3 3-3-16,-2-1 0 16,-4 4 2-16,3-1 0 15,0 0 3-15,1 1 1 0,-4 2-4 16,0 0-1-16,3 0 3 16,-2 0 1-1,-1 5-3-15,0-8-1 0,3 1 1 16,1 2 0-16,-1 0 1 15,-3 0 0-15,0 0-3 16,1 0 2-16,-1 5 1 16,3 0 2-16,0 1-3 15,1 2 0-15,-1-8 1 16,0 5 2-16,3-5-3 16,1 0 0-16,-1 0 1 15,3 0 0-15,-3 0 0 16,0 0 2-16,-2 0-3 15,-1 0 0-15,-3 0 1 0,3 8 0 16,1 0 0-16,-1-3 0 16,0-2 2-16,0-1 1 15,0-2-4-15,4 0-1 16,-4 0 1-16,0 0 2 16,0 3 0-16,4-3-1 15,-4 0-2-15,0 0 1 16,-3 0 1-16,-2 3 2 15,-1-1-3-15,3-2 0 16,-3 3 1-16,4-3 0 16,-1 0 2-16,-3 0 1 15,3 0-4-15,1 0-1 16,5 0 1-16,0 0 2 16,3 0-2-16,-2 3 0 0,-4-1 1 15,-3-2 0-15,0 0 0 16,4 0 0-16,-1 3 0 15,3-3 0-15,-3 0 0 16,3 0 2-16,-2 0-1 16,2-3 2-16,0 3-4 15,-3 0-2-15,4-2 2 16,2 2 2-16,0 0 0 16,0 0-1-16,-3 0 1 15,-2 0-1-15,-1 0-3 16,0-3 2-16,0 3 1 15,0 0 0-15,1-3 0 16,-1 3 2-16,0 0-3 16,3 0 0-16,1 0-1 0,-1-2 0 15,0 2 2 1,0 0 0-16,0 0 0 0,1 0 0 16,-4 0 0-16,-3 0 0 15,0 0 0-15,1 0 0 16,2 2 0-16,0-2 2 15,0 0-1-15,1 0-1 16,-1 0-2-16,0 0 1 16,0-2 1-16,-2 2 2 15,2 0-1-15,3 2-1 16,-3-2-2-16,0 0 1 0,-5 3 1 16,2-3 0-16,0 3 0 15,4-3 0-15,-4-3 0 16,3 3 0-16,-3 0 0 15,4-3 2-15,2 3-1 16,-3 0-1-16,0 0-2 16,3 0 1-16,1 3 1 15,-1-6 2-15,0-5-3 16,-3 8 0-16,1 0 1 16,-1-5 2-16,3 0-1 15,0 2-1-15,0 1 1 16,4 4-1-16,-1-4-3 15,0 4 2-15,0 1 3 16,0-8 1-16,0 2-4 0,1 0-1 16,-4 1 3-1,6-1 1-15,0-2-3 0,3-1-1 16,-2 1 1-16,-1 2 2 16,-3 1-2-16,0-1 0 15,0 0 1-15,0 1 2 16,1-1-1-16,2 1-1 15,-3 2 1-15,0 0-1 16,0 0 0-16,1-3 0 16,-1 0 0-16,0 1 2 15,0-1-3-15,-3 0 0 16,4 1-1-16,-1-1 0 16,0 0 2-16,-3 1 2 15,0 2-1-15,-2-3-1 0,-1 3 1 16,0 0-1-16,0 0 0 15,6 0 0-15,1 0 0 16,-1 3 0-16,3-1-3 16,3-2 2-16,0 0 1 15,3 0 0-15,3 0-14 16,4-2-5-16,-1-1-45 16,3 3-19-16,3-5-32 15</inkml:trace>
  <inkml:trace contextRef="#ctx0" brushRef="#br0" timeOffset="8241.3681">9723 15735 132 0,'-3'-3'49'0,"3"3"-26"0,3 3-12 15,-3-3 15-15,3 5 1 16,3 6 3-16,-3 2-3 16,3 13-2-16,0 3-13 15,0 8 3-15,0 1 3 0,-3 4-6 16,0 3 1-16,0-5-8 0,0-1-1 15,0-2-2-15,0-2 1 16,0-9 0-16,0 1 1 16,-3-9-9-16,0-5-4 15,0-2-20-15,-3-8-8 16,0 2-25 0,-3-10-9-16,0 2-11 15</inkml:trace>
  <inkml:trace contextRef="#ctx0" brushRef="#br0" timeOffset="8440.0168">9628 16039 188 0,'0'8'71'0,"0"-8"-38"0,3 0-28 0,3 0 19 0,3-3 2 15,3 1 7-15,6-6-16 16,0 5-5-16,2-2-7 15,1 0-4-15,3 5 0 0,0-3-1 16,-3 0 0-16,-3 1-31 16,-1-4-12-16</inkml:trace>
  <inkml:trace contextRef="#ctx0" brushRef="#br0" timeOffset="8727.9774">9911 16031 208 0,'0'21'79'0,"6"-5"-42"0,0-3-28 0,0-7 22 15,3 2-10-15,0 2-2 16,2 1-7-16,1-1-2 15,0 1-6-15,0-3-3 0,0 2 0 16,-3-2-10-16,0 0-2 16,-3-2-23-16,0-1-8 15,-6-5-9-15,0 0-1 16,0 0-25-16</inkml:trace>
  <inkml:trace contextRef="#ctx0" brushRef="#br0" timeOffset="8964.1362">10152 16013 140 0,'-9'2'55'0,"9"4"-30"0,-6 12-14 16,3-10 18-16,-3 8 7 15,-3 2 5-15,-3 6-6 0,0 3-4 16,0 4-17-16,1-4-7 15,-1 7 0-15,3-5-6 0,0-5-1 16,3-3-18-16,0-7-5 16,3-4-42-16,0-5-18 15</inkml:trace>
  <inkml:trace contextRef="#ctx0" brushRef="#br0" timeOffset="9487.2857">10259 16089 160 0,'0'6'63'0,"0"4"-34"0,-3 11-14 0,3-5 20 0,0 5-2 16,0 9 1-16,0 7-13 15,-3-3-5-15,6 0-9 16,-3 1-3-16,3-6 0 0,-3-5-2 16,3-3 1-16,-3-5-4 15,3 0 0-15,-3-8-4 16,0-6 1-16,0-4 4 16,0-6 2-16,0-8 0 15,-3-8-2-15,0-8-2 16,3-2-1-16,0-3 2 15,0-3 0-15,0 8-2 0,6-2 0 16,3-1 2-16,3-2 2 16,0 11-2-16,0 2-2 15,3 3 4-15,-1 8 3 16,4 7 3-16,0 12 3 16,0 4 6-16,-3 1 2 15,-6 2 4-15,-3 3 1 16,-9 3-4-16,-3-4-1 15,-3 7-10-15,-3-7-3 16,0-1-3-16,0-4 1 16,-3-2-11-16,-3-2-4 15,4-6-14-15,2-3-6 16,3-2-30-16,0-3-12 16,12 0-41-16</inkml:trace>
  <inkml:trace contextRef="#ctx0" brushRef="#br0" timeOffset="9893.5257">10578 16097 212 0,'0'3'79'0,"6"2"-42"0,-1-5-32 15,1 5 19-15,3-5 0 16,0 0 3-16,3 0-10 15,0-5-3-15,3 3-8 0,3-4-4 0,0-2-1 16,-3-2 1 0,-1-3 3-16,-2 2-2 0,-3 0-2 15,-6 1 0-15,0 2 1 16,-15-3-6 0,-3 3-4-16,-2 6 0 15,-4 4 4-15,-6 4 4 16,-3 9-4-16,6 1 1 15,1 3 5-15,5 2 4 16,3 0 1-16,6 6 3 16,6-1-1-16,6 3 2 15,9-2-4-15,9-6 1 0,2-5-3 16,10-6 2 0,6-15-24-16,6 0-10 0,-1-9-95 15,7-7-53 1,-1 8 79-16</inkml:trace>
  <inkml:trace contextRef="#ctx0" brushRef="#br0" timeOffset="12687.9855">3621 17124 128 0,'-3'0'49'0,"3"5"-26"0,0-2-5 16,0-3 18-16,0 0-5 15,0 0 2-15,3 2-10 16,3 1-2-16,0-3-12 15,0 0 1-15,6 0 1 0,-6 0-2 16,6 0 2-16,3 0-4 16,0 0 1-16,0 0-3 0,0 0 2 15,-1 0-2 1,1 0 2-16,0 0 0 16,3 0 3-16,0 0-3 0,3 0 1 15,-3-3-3-15,5 1 2 16,-2-1 0-16,0-2 1 15,0 5 2-15,0-5 1 16,3-3-3-16,-4 5-3 16,1-2-2-16,0-1-3 15,-3 4 3-15,-3-1 2 16,0 0-4-16,0 3-1 16,-4 0 0-16,1 0 0 0,0 3 0 15,0 0 0 1,0-1-3-16,0-2 2 15,0 6 7-15,0-6 4 0,3 0-5 16,0 0-3-16,-1 0-1 16,-2 0-1-16,0 0 0 15,0 2 0-15,0 1 0 16,3-3 0-16,0 0 0 16,0 0 0-16,0 0 0 15,-1 0 0-15,1 0 0 16,0 0 0-16,0 0 0 15,3 0 2-15,3 0-1 16,0 0 2-16,0 0-4 16,-1 0 0-16,-2 0 1 15,0 0 2-15,-3 0-1 16,0 0-1-16,-3 0 1 16,3 3 1-16,-3-3-3 15,-1 0 0-15,1 0 3 16,3 0 1-16,-3 0-1 0,0 0-2 15,0 0-2-15,0 0-1 16,0 0 4-16,0 0 1 16,0 0-3-16,-1 0 1 15,1 0-2-15,3 0 0 16,0 0 2-16,0 0 0 16,0 0 2-16,0-3 1 15,0 0-4-15,0 1 1 0,2-4 2 16,1 6 1-1,0-2-4-15,0 2-1 0,3 0 1 16,-3-3 2-16,0 3 0 16,-1 0-1-1,-2 0-2-15,0 0 1 0,0 0 3 16,0 0 1-16,3 0-4 16,-3 0-1-16,0 0 1 15,-4 0 0-15,-2 0 3 16,0 0 3-16,0-3-15 15,-3-2-6-15,0 5-34 16,0-5-13-16,0 2-79 16</inkml:trace>
  <inkml:trace contextRef="#ctx0" brushRef="#br0" timeOffset="14111.353">3764 17320 96 0,'0'0'38'0,"0"0"-20"0,0 0-1 0,0 0 16 0,0 5 5 16,0 3 2-16,0 5-11 15,3 6-3-15,0-6-15 16,-3 8 0-16,3-2 0 0,0-1-4 16,0 1-2-16,0-4 2 15,-3 1 2-15,0-2 0 16,0-4 0-16,0-5-3 15,0 6 1-15,0-8 2 16,0 2 5-16,-3-5-4 16,3 0 0-16,0-5-4 15,0 2 1-15,0-8-2 16,0 6 2-16,0-5-6 16,3-4-1-16,3-2 0 15,0 3 0-15,0-8-3 16,3 3 2-16,0-1 1 15,0-2 0-15,0 8 0 0,0-6 0 16,0 11-3-16,8 0 2 16,-2 6-1-16,-3 2-2 15,0 5 0-15,-3 5 3 16,0 6 2-16,-3-2 2 16,0-1-1-16,-3 3 1 15,0 0-2-15,-3-3-1 16,0 0 1-16,0 0-1 15,0-2 0-15,0-3 0 16,3 2-3-16,-3-7 0 0,3 5-14 16,0-5-4-1,-3-3-27-15,6 0-9 0,0 0-32 16,0-3-31 0,3 0 44-16</inkml:trace>
  <inkml:trace contextRef="#ctx0" brushRef="#br0" timeOffset="14641.2037">4148 17346 96 0,'-9'-8'35'0,"9"8"-18"0,0 0 2 0,0-5 18 16,0 5-7-1,0 0-2-15,-3-3-3 0,0 3-1 16,-3 0-13 0,0 0 7-16,-3 3 2 0,-2 2-8 0,-1 3-2 15,0 11-8-15,0-6-4 16,3 0 1-16,0 6 2 16,3-1-2-16,3-2 0 15,6 3 1-15,3-1 0 16,3-5 2-1,3-5 1-15,0 0-1 0,0-8-2 16,3-3 3-16,-1-2 2 16,-2-3-2-16,3-2 0 0,-3-4-1 15,-3 1 1 1,-6-8-4-16,-3 8 0 0,0-6 3 16,0 6 1-16,0 5-4 15,0-2-1-15,-3 7 1 16,3-2 2-16,0 13-2 15,0-3 0-15,3 3-1 16,0 2-2-16,3-2 3 16,3 6 2-16,0-1-2 15,0 0 0-15,0-2-4 16,0-3 1-16,3 5-22 16,-4-5-11-16,4-3-18 15,-3-5-52 1,0 0 16-16</inkml:trace>
  <inkml:trace contextRef="#ctx0" brushRef="#br0" timeOffset="15239.6738">4318 17333 140 0,'0'-3'55'0,"3"6"-30"0,-3 2-16 0,0 0 14 16,3-2 0-16,0 10 3 15,0 1-8-15,0 1-3 16,-3 1-8-16,3-2-3 0,-3-1 0 16,0 0-2-16,0 0-2 15,6-7 1-15,-6 1 1 16,0-7 1-16,0 0 1 16,0-2 0-16,6-3-2 15,0-9 1-15,0-4-7 16,-1 2 1-16,4-3 1 15,0 1 1-15,0 5-2 16,0 5 2-16,0-3 1 16,0 11 2-16,0 0-1 15,-3 11 2-15,0-3 0 16,0 0 3-16,-3 5-1 16,0-3 0-16,-3-2-1 15,0 3 0-15,0-8-2 16,0 4 1-16,0-1-2 15,0-6 2-15,0 0 0 16,3 0 1-16,3-8-5 0,0-5-1 16,3-1-4-16,0 1 1 15,2 0 1-15,1 0 2 16,0 2-1-16,0 3 1 16,-3 3 2-16,0 5 0 15,0 5 2-15,0 8 1 16,-3 1 3-16,0-1 3 15,0 0 0-15,-3 0 0 16,0 1-8-16,0-1 0 16,0-3-8-16,-3-2-3 0,0 0-30 15,0-2-11-15,0-6-119 32,12 0 89-32</inkml:trace>
  <inkml:trace contextRef="#ctx0" brushRef="#br0" timeOffset="15612.5928">4714 17396 156 0,'3'-5'57'0,"0"10"-30"0,6-2-27 16,-3-3 10-16,3 0 9 16,-1 0 5-16,4 0-6 15,3-8-3-15,3 3-8 16,0-3-5-16,0 0 1 0,0-3-2 0,-3 3-1 15,-4-5 1-15,1 5 1 16,-3-2 1-16,-6-4 1 16,-3 9 0-16,-3-3 0 15,-3 0-2-15,-6 3-2 16,-5 0 1-16,-1 5 1 16,-3 5 1-16,0 6 1 15,0 2-2-15,0 3-2 16,4 7 5-16,5-1 4 15,3 1-1-15,6-1 3 16,9-1-2-16,6-3 0 16,8-4-1-16,10-1 2 15,9-5-7-15,3-3-2 16,-1 0-43-16,7-5-17 0,-4 0-52 16</inkml:trace>
  <inkml:trace contextRef="#ctx0" brushRef="#br0" timeOffset="68929.0423">17200 15251 244 0,'-8'8'90'0,"8"-6"-48"0,-3 3-31 0,3-5 23 16,0 0-7-16,0 0 1 16,0 0-11-16,0 0-3 0,0 0-8 15,0 0-4-15,3-2-1 16,-1 2-1-16,1 0 0 0,-3 0-3 16,0 0 2-16,0 0-1 15,0 0 0-15,-3 2 2 16,1 1 0-16,-1 0-22 15,0-3-8-15,3 0-104 16</inkml:trace>
  <inkml:trace contextRef="#ctx0" brushRef="#br0" timeOffset="97809.2175">18564 14880 180 0,'-3'-8'68'0,"6"8"-36"0,-3 0-40 15,0 0 10-15,0 0-25 0,6 3-8 16,0 2-37 0,3-2-16-16</inkml:trace>
  <inkml:trace contextRef="#ctx0" brushRef="#br0" timeOffset="128074.2831">12453 14777 120 0,'-6'-3'46'0,"9"6"-24"0,-3 0-13 0,0-3 16 15,0 0-1-15,6 5 1 16,-3 0-6-16,3 1-1 15,3 1-10-15,0-1-3 0,5-1-1 16,7 0 2-16,-6-2 1 16,0-3-1-16,-3 0 1 15,0-3-4-15,-3 1 0 16,0-1 1-16,-3-2 2 16,0-1-3-16,-3 1-2 15,-3-3 0-15,0 3 1 0,-6-3-3 16,-3-3 0-1,-3 3-4-15,-3 3 1 0,0 5 0 16,0 3-1-16,-3 2 4 16,0 3 0-16,1 3-2 15,2 2 0-15,3 5 4 16,3 1 1-16,3 2 2 16,3-2 2-16,6 2-3 15,3-3 0-15,6-2-1 16,3 0 1-16,3-3-2 15,8-7-1-15,-2-6-17 16,0-8-6-16,3 0-38 16,0-3-50-1,-1-2 21-15</inkml:trace>
  <inkml:trace contextRef="#ctx0" brushRef="#br0" timeOffset="128278.354">12798 14758 156 0,'-18'6'57'0,"15"-1"-30"0,-6 6-27 0,3-3 13 15,-3 2-3-15,-2 3 4 16,-4 3-9-16,0 0-3 16,3-3-2-16,0 1-18 0,0-1-8 15,3-3-28-15,0-2-31 16,6-2 27-16</inkml:trace>
  <inkml:trace contextRef="#ctx0" brushRef="#br0" timeOffset="128480.599">12661 14790 160 0,'0'-5'60'0,"3"5"-32"0,0 0-20 0,-3 0 16 0,6 3-6 16,0-1 2-16,3 4-5 15,0-1-1-15,3 3-8 16,0 2-4-16,0 1-1 0,0-1-1 16,-1 1 0-16,1 0-14 0,0-3-5 15,3 0-37 1,0-3-53-16,0-5 20 16</inkml:trace>
  <inkml:trace contextRef="#ctx0" brushRef="#br0" timeOffset="128974.5542">12873 14785 92 0,'0'-3'35'0,"2"3"-18"0,-2 3-9 0,0 0 13 16,0 2 3-16,3 3 5 15,-3 5-6-15,3 8-2 16,-3 3-10-16,0 8-2 0,0 2-5 15,0 1-1-15,0-4 3 0,0-4-3 16,0-3-2 0,0-6 2-16,0-2 0 0,0-8 1 15,0-3 2-15,0-5-1 16,0-5 0-16,0-6-10 16,-3-12-2-16,3-4-5 15,-3-2-3-15,1-3 6 16,-1 0 5-16,3 3 3 15,0 3 3-15,3 2-3 16,2 3 0-16,4 0 3 16,0 5 1-16,3 3 1 15,0 2 2-15,3 6-3 16,3 5 0-16,-3 2 8 16,0 6 4-16,-3 3 2 15,-4 2 1-15,-10 3-3 0,-1 3-1 16,-3-4-6-16,0 1 0 15,-3-2-7-15,0-4-3 16,0-2-13-16,0-3-2 16,0-5-19-16,0-2-6 15,6-4-16 1,0 1-39-16,3-3 17 16</inkml:trace>
  <inkml:trace contextRef="#ctx0" brushRef="#br0" timeOffset="129380.3224">13105 14761 116 0,'0'-3'46'0,"0"3"-24"0,-3 0-6 0,3 0 18 0,-3 3-7 16,-3 0-3-16,0-1-8 16,-3 4-2-16,-3 2-8 15,-3 0-4-15,0 2-1 0,3 3-1 16,3 3 2-16,3 0-3 15,0 0 0-15,9-3-1 16,6-2-2-16,0-3 5 16,0-3 1-16,3-2 0 15,0-6 1-15,0-5-4 16,0-2-2-16,0-1-1 0,-3-2 3 16,-3-1 0-1,-3 1 1-15,-3 3 2 0,0 2 3 16,0 0-2-16,-3 3-2 15,0 2 0-15,0 3 1 16,0 5-3-16,3 3 0 16,0 3 1-16,0-1 0 15,3 1-3-15,3 2 2 16,0-2-8-16,0-1-2 16,2-2-29-16,1 0-12 15,0-5-19 1</inkml:trace>
  <inkml:trace contextRef="#ctx0" brushRef="#br0" timeOffset="129787.673">13179 14782 60 0,'-3'0'24'0,"3"3"-12"0,3 2-5 15,-3 1 7-15,3 1 10 16,0 4 7-16,-3 2-5 15,0 0-3-15,0 1-11 16,0-4-3-16,0 1-1 16,0-3 0-16,0-3-4 15,0 0-1-15,0-2 1 0,0-3 4 16,0-3 3-16,0-5-6 16,0-2-1-16,3-3-2 15,3-1 1-15,0 1-7 0,3 0 1 16,0 2 3-16,3 1 4 15,3 2 1-15,-1 3 2 16,1 2-4-16,-3 6 0 16,0 2 3-16,-3 3 3 15,0 2-4-15,-3 4-1 16,-6-1-2-16,3 0-2 16,0 0-2-16,-3-2-1 15,3-3-27-15,0 0-10 16,0-3-22-1,3-2-31-15,3-3 29 16</inkml:trace>
  <inkml:trace contextRef="#ctx0" brushRef="#br0" timeOffset="130238.1612">13518 14766 132 0,'-9'-5'52'0,"-8"2"-28"0,5 3-28 16,0 3 43-1,-3 0-14-15,3 2-12 16,0 3-7-16,0 3-5 16,0 2-4-16,3 3 2 0,3 0 1 15,3-1 2-15,3 1-1 16,3-2 2-16,3-4-2 16,3-2-1-16,-3-3 1 0,6-5 1 15,0-5-6 1,3-6 1-16,-3-2-4 0,0-3 0 15,-3-2-1-15,-3-3 2 16,-3-8 2-16,-6 2 2 16,0 1-1-16,-6-1-1 15,6 3 0-15,-3 3 3 16,0 5 4-16,3 6 3 16,6 4-5-16,0 6 0 15,0 6 8-15,3 4 5 16,0 14 0-16,0 0 2 15,0 2-5-15,0 1-1 16,0-1-6-16,-1 1-1 16,4-3-1-16,0-3-2 0,0-5-15 15,3-3-5 1,0-5-43 0,0-3-43-16,3-5 31 0</inkml:trace>
  <inkml:trace contextRef="#ctx0" brushRef="#br0" timeOffset="130523.3091">13712 14737 160 0,'-15'-13'60'0,"12"13"-32"0,-3 11-17 16,0-6 15-16,-3 0-1 15,-3 1 2-15,0-1-13 0,0 0-3 16,1 0-7-16,2 3-5 0,3 0-2 15,6 0-1-15,6 3 3 16,3-1-2-16,2 4 1 16,1 1 2-16,0-1 2 15,-3-1 8-15,-6 0 3 16,-3-2 2-16,-6-1 1 16,-6 6-11-16,-6-3-2 15,-2 6-58-15,-1-6-23 16,-12-2-21-1</inkml:trace>
  <inkml:trace contextRef="#ctx0" brushRef="#br0" timeOffset="134253.6312">12489 15214 104 0,'0'0'41'0,"0"0"-22"0,-3 0-7 0,3 2 13 16,-3 1-5-16,0-1 1 16,-3 1-3-16,-3 2 0 15,3 1-9-15,0-1-5 0,-3-2-3 16,3-1-1-16,3 1 2 15,0 0-3-15,0-1 0 16,3 1-1-16,0-3 0 0,3 5 2 16,3 0 2-16,3 1-1 15,0-1-1-15,0 0-2 16,0 1 1-16,-3 2 1 16,0 0 2-16,-3-1 8 15,-3-1 3-15,0-1 5 16,-3 0 1-16,0 1-8 15,-3-4-2-15,0 4-5 16,0-4-3-16,-3 1 0 16,3-3 1-16,0 0-8 15,0 0-3-15,3 0-17 16,0 0-9-16,3 0-14 16,0-3-49-16,3 1 11 15</inkml:trace>
  <inkml:trace contextRef="#ctx0" brushRef="#br0" timeOffset="134478.8639">12599 15251 112 0,'0'0'44'0,"0"5"-24"0,0 0-15 0,0 0 13 0,0 3 5 16,0 3 3-16,0 0-7 15,-6 2-4 1,9-3-8-16,0 1-3 0,0 0 0 16,0 2-9-1,0-3-37-15,0-2-54 16</inkml:trace>
  <inkml:trace contextRef="#ctx0" brushRef="#br0" timeOffset="134671.3016">12587 15190 160 0,'-18'-13'63'0,"18"13"-34"0,0 0-30 16,0 0 15-16,0 5-10 15,0-5-2-15,0 5-8 0,0 0-48 16,9 1-17-1,0-1 14-15,0 3 8 16</inkml:trace>
  <inkml:trace contextRef="#ctx0" brushRef="#br0" timeOffset="135325.4232">12676 15264 112 0,'0'8'44'0,"3"0"-24"0,0 5-10 0,0-5 14 0,-3 0-7 16,3 2-2-16,-3-2-4 16,3 0-2-16,-3 0-5 15,0-3-3-15,0 1 0 0,0-6 1 16,0 0 3-16,0 0-2 15,0 0-2-15,0 0 2 16,3-6 2-16,0 1-4 16,0-3-1-16,0-2-5 15,0-1-1-15,0 1 3 16,3-1 1-16,0 3-1 0,0 0 2 16,0 3-4-16,0 2 1 15,0 0 4-15,-1 3 2 16,1 3 6-16,0 2 3 15,-3 3-4-15,0 3 1 16,0 0-3-16,-3-1 0 16,0-2-1-16,0 0 0 15,0-3-2-15,0 3-2 16,0-5 1-16,0-1 1 16,-3-2 1-16,3-2 1 15,0-3-7-15,0-3 0 16,3-3-4-16,0 0 2 15,3 1 1-15,3-1-1 16,6 1 1-16,-3 2 0 16,0 2 3-16,-3 4 2 0,0-1 2 15,0 3 3-15,0 5 1 16,0 3 3-16,-4 3 1 16,1 0 1-16,-3 2-6 15,0 0-2-15,0-2 0 16,-3-1 2-16,3-2-5 15,-3-3-1-15,0 3-27 16,3 0-20 0,-3-2-11-16,0-9-21 15</inkml:trace>
  <inkml:trace contextRef="#ctx0" brushRef="#br0" timeOffset="135512.24">12956 15288 132 0,'3'0'52'0,"0"2"-28"0,3 4-17 0,-3-1 15 16,-3 0-4-16,3 3-1 15,-3 3-9-15,0-1-5 16,0-2-2-16,0 5-1 0,0-2 0 16,0-3-22-16,0 0-8 15</inkml:trace>
  <inkml:trace contextRef="#ctx0" brushRef="#br0" timeOffset="135707.5298">12956 15145 120 0,'0'-6'46'0,"0"9"-24"0,3-3-39 0,-3 0 3 0,3 0-7 16,3 0-3-16,0 0-13 15,6-5-4-15</inkml:trace>
  <inkml:trace contextRef="#ctx0" brushRef="#br0" timeOffset="135870.9234">13069 15150 108 0,'-3'24'44'0,"6"-8"-24"0,-3 2-10 0,3-7 12 16,0 2-4-16,-3 0 0 16,3 3-10-16,0 0-3 15,0 0-3-15,0 0-4 0,0-3 1 16,0 0-17-16,0 3-5 16,0-5-42-1</inkml:trace>
  <inkml:trace contextRef="#ctx0" brushRef="#br0" timeOffset="136286.4451">13200 15237 108 0,'-3'-2'44'0,"0"2"-24"16,-3 2-13-16,3 1 15 0,-3 2-9 15,0 1 0-15,-3 2-7 16,0 2-4-16,0 3-1 16,3 3 3-16,0-3 2 0,3 6 2 15,0-3 0-15,3-3-4 16,3-2-3-16,3-1 2 16,3-4 2-16,0-1-2 15,0-10 0-15,0-3-6 0,0 0 0 16,0-3-6-1,0 0 1-15,-3-2 8 0,-3 0 5 16,0 0-7-16,-3 2 0 16,0 1 0-16,0 2 3 15,0 2 2-15,0 4 1 16,0 2-5-16,0 5 1 16,3 3-2-16,0 0 0 15,0 3 0-15,0-1 0 16,0 1 4-16,0-3 1 15,3 0-21-15,-3-3-8 16,3 0-38 0</inkml:trace>
  <inkml:trace contextRef="#ctx0" brushRef="#br0" timeOffset="136633.2221">13307 15264 52 0,'0'0'22'0,"0"5"-12"0,3 3 8 16,0 0 14-16,0 0 1 16,0 3 1-16,0 2-8 15,0-3-2-15,0-2-11 16,-3 8-3-16,0-5-6 16,0-3-1-16,0 0 1 0,0-3 0 15,-3 0 0-15,3-7 11 16,0-4-8-16,0-2-1 15,0-2-2-15,3-1 0 16,-3-5-5-16,6 6 1 16,3-4 0-1,0 4 0-15,3-1-3 0,-3 3 2 16,2 3-17-16,1 0-5 16,-3 2-13-16</inkml:trace>
  <inkml:trace contextRef="#ctx0" brushRef="#br0" timeOffset="136942.8934">13435 15121 116 0,'-3'-3'44'0,"3"3"-24"0,3 6-17 16,0-1 10-16,3 0 7 15,-6 6 5-15,0 2-2 16,0 3-2-16,6 2-11 16,-9 1-2-16,3 2-1 0,-3 0-3 15,9-2-1-15,-3-3-3 16,3 0-3-16,-3-6-20 0,0 1-10 15,0-3-36 1,0-6-25-16,3 4 39 16</inkml:trace>
  <inkml:trace contextRef="#ctx0" brushRef="#br0" timeOffset="137132.7323">13542 15245 156 0,'0'3'60'0,"3"2"-32"0,3 6-24 0,-3-3 13 16,3 0-4-16,0 2 2 16,0 1-6-16,0-1-3 0,0 1-3 15,0 0-3-15,0-3 1 16,0-3-23-16,0-3-8 16,3-2-14-1,-3 0-40-15,0-2 10 0</inkml:trace>
  <inkml:trace contextRef="#ctx0" brushRef="#br0" timeOffset="137294.8553">13664 15259 116 0,'-6'7'44'0,"3"4"-24"0,-3 10-8 16,3-8 16-16,-3 9 1 16,1 4 5-16,-4 1-14 0,0 2-6 15,0-6-9 1,3 1-4-16,0-5 2 0,3-3-26 0,0-3-10 15,3 0-49 1</inkml:trace>
  <inkml:trace contextRef="#ctx0" brushRef="#br0" timeOffset="137738.9861">13890 15121 128 0,'-5'13'49'0,"8"0"-26"0,-6 14-18 16,3-14 13-16,0 6 5 15,-3 2 3-15,0 3-5 0,0-1-2 16,0-1-11-16,0 1-7 0,3-7-2 16,0 8-8-1,0-5-2-15,0-6-47 16,0 0-48-16,0-2 29 16</inkml:trace>
  <inkml:trace contextRef="#ctx0" brushRef="#br0" timeOffset="137960.3081">13795 15208 200 0,'-3'-2'77'0,"6"2"-42"0,0 0-30 0,-3 0 19 0,6 0-4 16,3 0 0-16,3 0-10 15,3 0-6-15,3 0-3 16,6 0-17-16,-1-6-4 0,1 1-34 16,-3 2-15-16,-3 1-15 15</inkml:trace>
  <inkml:trace contextRef="#ctx0" brushRef="#br0" timeOffset="138238.9202">13992 15235 160 0,'-12'13'60'0,"9"-2"-32"0,0 4-22 0,3-7 15 16,3 3-7-16,0 0 0 16,3-1-6-16,0 1-3 15,3-3-2-15,3-6 2 16,-1 4 1-16,1-6-2 0,3-6-3 16,-3-2 0-16,0-2 1 15,0-1-1-15,-6 1-1 16,-6-4 3-16,-3 1 2 15,-3 3-2-15,-6-1 0 16,0 3-3-16,0 3-1 16,-3-1-6-16,3 4-3 15,-2 2-19-15,2 2-6 0,6 4-33 16,3-1-29 0,6 0 36-16</inkml:trace>
  <inkml:trace contextRef="#ctx0" brushRef="#br0" timeOffset="138389.698">14218 15179 168 0,'-3'0'66'0,"-9"0"-36"0,6 11-64 15,3-6-3-15,0 0-27 16,3 1-9-16</inkml:trace>
  <inkml:trace contextRef="#ctx0" brushRef="#br0" timeOffset="138522.8258">14215 15356 216 0,'0'3'82'0,"0"-3"-44"0,0 0-44 0,0 0 12 15,3 0-24-15,0-3-8 16,0 1-61-16,3-1-26 15</inkml:trace>
  <inkml:trace contextRef="#ctx0" brushRef="#br0" timeOffset="139618.8348">12468 15531 100 0,'-6'-3'38'0,"6"3"-20"0,3 0 1 16,-3 0 16-16,0 0-4 15,3 3-1-15,3-3-8 16,0 0-1-16,6 0-12 15,8-3-1-15,1 1-1 0,3-1 5 16,3 0 3-16,3-2-4 16,2 3 1-16,4-1-7 0,0 3-1 15,-1 0 4-15,1 0 5 16,-3 3-5 0,0-1-2-16,2 3-6 0,1-2 0 15,0 2 2-15,0-2 3 16,-4 2-2-16,1-2-2 15,0 0 0-15,-3-1 1 16,-1-2 3-16,1 6 2 16,-3-4-3-16,3 1-1 15,-4-3 3-15,4 3 3 16,-6-1-4-16,0 1-1 16,3-3-2-16,2 0-2 15,-2-3 3-15,0 3 0 0,0 0-4 16,2 0 1-16,4-2 2 15,-3-1 1-15,-3 0-1 16,0 3-2-16,2 0-2 16,-2 0-1-16,0-2 2 15,-3 2 0-15,3-6 1 16,-7 6 2-16,1 6-1 16,0-4-1-16,3-2 1 15,0 0-1-15,-1 3-3 16,1-3 2-16,0 0 3 15,0 0 1-15,0 0-1 16,-3 0-2-16,-1 0 1 0,-2 0-1 16,-3 0 0-1,-3-3 2-15,3 3-6 16,-9-2 1-16,0-4-43 0,-3 6-17 16,-3 0-61-1</inkml:trace>
  <inkml:trace contextRef="#ctx0" brushRef="#br0" timeOffset="148523.5405">14569 14811 80 0,'3'0'33'0,"0"-2"-18"0,-3-1-13 0,0 3 9 15,0 0-7-15,0 0-2 16,0 0 3-16,3 0 4 15,-3 0 4-15,0 0 4 16,0 0-3-16,0 0 2 16,0 0 0-16,0 5 2 15,0 3-10-15,-3 3 0 0,3 5-1 0,-3 0 3 16,3 7 4 0,0 7-4-16,3-1 0 0,0-3-6 15,3-2-3-15,0-6 4 16,3 1 1-16,0-6-2 15,6-2-1-15,-3-6-1 16,0-5 1-16,-1-8-2 16,1-2 2-16,0-6-2 15,-3-5-1-15,0-3-2 16,0 3 1-16,-3-1 1 16,-3 1 0-16,0 5 0 15,-3 3 2-15,0 3-3 16,0 2 0-16,0 2-1 15,0 4 0-15,0 2 2 0,3 5 2 16,0 6-3-16,3-1-2 16,-3 9 4-16,3 4 3 15,0 1-1-15,0-3-2 16,0-2 0-16,0-3 1 16,0-6-12-16,0-2-6 15,-1-5-31-15,1-3-15 16,6-3-16-1</inkml:trace>
  <inkml:trace contextRef="#ctx0" brushRef="#br0" timeOffset="148942.3995">14858 14838 124 0,'-15'2'46'0,"15"4"-24"0,0 2-19 15,0 0 10-15,6 0 11 16,-6 5 10-16,0 5-7 15,6 6-1-15,-6-3-15 16,0-2-7-16,6-3 0 16,-9-3-1-16,6-2-1 15,-6-4 1-15,3-4 0 16,3 0 1-16,0-6-5 16,3-18-8-1,-3 0 1-15,0 0-1 16,0 2 0-16,3 1 1 15,0 2 2-15,0 0 6 16,3 3 4-16,-1 2-1 0,4 6-2 16,0 2 0-16,0 8 1 15,0 3 5-15,0 3 4 16,-3 2 0-16,0 6 3 16,-3 4-7-16,-3 1-2 15,0-3-3-15,0-2-2 16,0-3 1-16,0-3-1 15,-3-2-25-15,3-3-8 16,0-3-43 0,-3-5-38-16,3-3 42 15</inkml:trace>
  <inkml:trace contextRef="#ctx0" brushRef="#br0" timeOffset="149305.8523">15179 14846 116 0,'-3'-11'46'0,"6"9"-24"0,-3-4-6 15,0 4 16-15,0-1 2 16,-3 3 2-16,-3 0-11 16,-3 3-5-16,1 2-11 15,-4 0-2-15,0 0 0 0,0 1-6 16,6 2 0-16,3 0-3 15,6 0 0-15,0 2 2 0,6 1 0 16,3 5 0-16,0 5 0 16,0-3 0-16,-1-2 2 15,-2 0-1-15,-3-3 2 16,-3 1 0-16,-3-4 1 16,-6-2-2-16,0-3 1 15,-3 1-7-15,1-4-1 16,-4-2-18-16,0 0-5 15,3 0-19-15,-3-2-6 16,6-1-22 0</inkml:trace>
  <inkml:trace contextRef="#ctx0" brushRef="#br0" timeOffset="149531.8769">15298 14846 164 0,'-3'2'63'0,"3"6"-34"0,3 6-12 16,-3-6 22-16,0 2-7 15,0 6-1-15,0 8-11 16,0-3-5-16,0 0-8 16,0-2-7-16,0-1-1 0,0-5-21 15,0-2-8-15,0-3-64 16,3-3-42-16,-3-5 57 15</inkml:trace>
  <inkml:trace contextRef="#ctx0" brushRef="#br0" timeOffset="149711.6221">15301 14751 208 0,'0'-19'77'0,"12"30"-42"0,-3-19-43 0,-12 13 12 15,9-8-6-15,0 3-8 16,3 8-4 0,3 0-65-16,0-3-30 15,0 1 51-15,0-1 28 16</inkml:trace>
  <inkml:trace contextRef="#ctx0" brushRef="#br0" timeOffset="150143.0891">15453 14817 132 0,'-9'2'52'0,"3"4"-28"16,-3 4-13-16,6-2 18 0,-3 3-11 16,0-1-2-16,-2 4-1 15,2-1 3 1,0 13-10-16,3-2-2 0,3-5-2 16,3-6 0-16,3-3 0 15,0-4 2-15,2-9-3 16,1-8-2-16,0 1-3 15,0-1-1-15,-3 1-1 16,0-1 3-16,0 3 0 0,0 0 1 16,-3 0-3-16,0 0 0 15,-3 3-1-15,0 0 3 16,0 2-5-16,3 3 2 16,-3 0 0-16,3 5 2 15,3 3-1-15,0 16 1 16,0 0 6-16,0 0 5 15,3 0 8-15,-9-1 7 16,0-1 0-16,-3 1 3 16,-3-7-11-16,-3 5-4 15,-3-5-7-15,-3-2-4 16,-3-12-3-16,0 1-1 16,3-3-23-16,1-3-7 0,-7-2-22 15,6-3-7 1,3-3-27-1</inkml:trace>
  <inkml:trace contextRef="#ctx0" brushRef="#br0" timeOffset="150535.5048">15540 14833 140 0,'0'0'55'0,"2"5"-30"0,1 3-29 16,3 0 10-16,0 2 17 15,0 4 9-15,-3 4 2 16,-6 6 0-16,0-3-19 16,0 0-5-16,0-5-2 0,0-3-4 0,3-2-3 15,0-1 0-15,0-4 1 16,0-4 1-16,0-2 1 16,6-18-11-1,0-1-3-15,0-2-2 16,3 0 7-16,0 3 2 15,0-1 0-15,0 6 2 16,3 2 1-16,-3 6 0 16,3 5 2-16,-3 5 3 15,3 3 4-15,-6 8 5 16,-1 5-6-16,-2-2 0 16,0-1-4-16,-3-2-3 15,0-3-5-15,3 1-2 0,0-4-37 16,-3-2-14-16,3-3-39 15</inkml:trace>
  <inkml:trace contextRef="#ctx0" brushRef="#br0" timeOffset="150925.136">15795 14883 152 0,'-5'2'57'0,"5"1"-30"0,0 2-32 15,3 1 12-15,-1-1 16 16,1 0 9-16,3 6-4 0,3-1-4 16,3-2-14-16,0-8-4 0,3-2 0 15,0-1-3-15,0-2 0 16,0-3-3-16,0 0-1 16,-4-3-4-16,-2 1-1 15,-3-1-4-15,-6-2 1 16,-3 2-8-16,-6 1-2 15,-2 2 8-15,-4 3 3 16,0 2 8-16,0 3 2 16,0 5 2-16,3 3 0 15,3 3 9-15,0 2 6 16,3 8 1-16,3-2 0 16,3 4-8-16,3-1-3 15,3-4-5-15,3-2-1 16,3-3-8-16,3-5-4 0,3-3-33 15,6-5-15-15,5-7-36 16</inkml:trace>
  <inkml:trace contextRef="#ctx0" brushRef="#br0" timeOffset="151359.3443">16075 14819 156 0,'-15'3'57'0,"12"2"-30"0,-8 8-21 15,2-5 17-15,-6 6-5 16,3-1 1-16,0 8-4 16,3 6-1-16,3-4-8 0,3 1-2 0,6-3 0 15,9-2-2-15,0-6 1 16,0-5 0-16,3-5 3 16,0-6-3-16,-1-2 0 15,1-9-1-15,-3-7 1 16,-3 0-4-16,0 0 0 15,-3-3-4-15,0-2 1 16,-3-1 0-16,0-7-1 16,-3-1 1-16,-3 1 0 15,-3 5 3-15,0 2 0 16,0 6-2-16,0 5 2 16,0 6-1-16,0 5-2 15,3 5 0-15,0 8 3 16,0 7 2-16,3 7 2 0,0 4 7 15,3 6 4-15,0 2-1 16,0 8 2-16,3-2-8 16,3-3-4-16,3-5-5 15,0-6-1-15,6-7-67 16,0-3-67 0,8-8 33-16</inkml:trace>
  <inkml:trace contextRef="#ctx0" brushRef="#br0" timeOffset="152225.0699">16409 14825 132 0,'0'0'49'0,"3"2"-26"0,-3 1-16 16,3 2 15 0,-3 0 4-16,3 3 7 0,3 6-3 15,0-1 0-15,-1 5-17 16,4 9-3-16,-6-3-3 0,0-6-6 15,0-2 0-15,0-3-3 16,3-5-28 0,0-2-12-16,-9-1-127 31,0-5 90-31</inkml:trace>
  <inkml:trace contextRef="#ctx0" brushRef="#br0" timeOffset="152386.6342">16492 14782 140 0,'0'-8'55'0,"0"6"-30"0,3 2-34 0,-3 0 9 16,0 0-4-16,0 0 2 16,6 2-6-16,0 1-2 15,-3 2-43-15,3 1-20 16</inkml:trace>
  <inkml:trace contextRef="#ctx0" brushRef="#br0" timeOffset="152711.8555">16546 14891 120 0,'-3'18'46'15,"0"-12"-24"-15,6 15-8 0,0-16 17 0,-3 0-6 16,3 1-2-16,-3-4-5 16,0 1 1-16,0-3-10 15,3 0-1-15,0-8-1 0,2 0-3 16,1-3-1-16,0 1-3 15,0-3-3-15,3-1-3 16,0-1 1-16,0 1 1 16,3 4-1-16,0-1 1 15,3 6 3-15,-3 2-2 16,0 8 1-16,0 3 2 16,-4 3 0-16,1 2 4 15,0 6 5-15,-3 7-1 16,0-5 1-16,-3 1-8 0,0-7 0 15,0-1-3-15,0-6-2 16,0-3-22-16,-3-5-10 16,3-16-96-1,3 0 49 1</inkml:trace>
  <inkml:trace contextRef="#ctx0" brushRef="#br0" timeOffset="152938.4632">16811 14621 168 0,'2'-3'66'0,"1"3"-36"0,3 6-24 0,-3-1 17 0,0 3-3 15,3 10 3-15,0 9-7 16,-3 2 1-16,0 3-10 16,0 2-2-16,-3-2-1 0,0 2-2 15,0 3-2-15,0-5 1 16,0-6-1-16,0-7-22 15,0-3-10-15,0-3-46 16,-3-2-42 0,0-6 42-16</inkml:trace>
  <inkml:trace contextRef="#ctx0" brushRef="#br0" timeOffset="153123.0531">16760 14774 204 0,'15'-8'77'0,"0"6"-42"0,6-1-30 0,-10 3 17 16,7-5-10-16,6 0-2 15,-3-6-5-15,-3 3-2 16,0 0-1-16,-6 0-30 0,-4 3-11 16,-2 0-56-1</inkml:trace>
  <inkml:trace contextRef="#ctx0" brushRef="#br0" timeOffset="154392.0315">17296 14782 104 0,'-3'0'41'0,"3"3"-22"0,0 2-7 15,0 1 13-15,0 4 6 16,0 3 4-16,0 6-11 16,0-3-1-16,0 8-14 15,0 2-1-15,0-2 2 0,3-3-4 16,-3-5 2-16,3-3-3 16,-3-2 2-16,3-3 2 15,-3-3 2-15,0-18 3 16,0-1-5-1,3 1-3-15,0-3-6 16,0 0 0-16,0-5 0 0,2 0 2 16,7 0-1-16,6 0-1 15,0-3-2-15,-3 5-1 16,0-2-1-16,3 11 0 16,0 2 5-16,-4 8 1 15,4 5 2-15,-3 6 0 16,0 5 4-16,-6 5 3 15,0 0-2-15,-3 0 2 16,3 3 0-16,-3 2 1 0,-3-2-4 16,-3-5-3-1,3-4-2-15,-3-4-3 16,3-6-8-16,-3 3-5 16,0-8-35-16,0 0-14 15,3-5-133 1,-3 0 99-16</inkml:trace>
  <inkml:trace contextRef="#ctx0" brushRef="#br0" timeOffset="154622.5551">17698 14938 140 0,'0'22'52'0,"2"-17"-28"0,1 19-6 0,-3-14 18 15,-3 1 2 1,1-1 4-16,-4 1-10 0,-3 0-4 16,-3 2-16-16,3 0-8 0,-6-2 0 15,3-3-12-15,-3-3-48 16,0-3-14 0,3-2-32-1</inkml:trace>
  <inkml:trace contextRef="#ctx0" brushRef="#br0" timeOffset="155462.3917">17852 14610 104 0,'-3'0'41'0,"3"0"-22"0,0 3-9 0,0-3 12 15,3 5 7-15,0 3 5 16,0 3-1-16,0 2 2 16,0 6-19-16,0 2-3 0,0 2 1 15,0-1-8-15,-3-1-3 16,3-3-2-16,0-2 1 15,-3 0-1-15,0-3-1 16,3-2-21-16,-3-3-11 16,0-3-42-1,0-5-41-15,3 0 34 16</inkml:trace>
  <inkml:trace contextRef="#ctx0" brushRef="#br0" timeOffset="155657.4006">17968 14642 180 0,'-3'3'68'0,"0"2"-36"0,-3 6-33 15,4-3 15-15,-4 5 5 16,0 0 8-16,-3 3-10 16,0 0-2-16,-3 0-9 15,0-1-2-15,3-1 0 0,-6-1-24 16,3-2-12-16</inkml:trace>
  <inkml:trace contextRef="#ctx0" brushRef="#br0" timeOffset="155867.6377">17715 14721 184 0,'-3'-2'68'0,"6"-1"-36"0,3 6-37 0,-3-1 12 15,3 1 16-15,3 0 9 16,9 5-7-16,3 0-2 16,3 0-13-16,2-1-6 0,1 1-3 15,-3 0-15-15,0 0-3 16,3 0-59 0,-6 0-56-16</inkml:trace>
  <inkml:trace contextRef="#ctx0" brushRef="#br0" timeOffset="156392.1821">18102 14825 144 0,'-9'23'55'0,"6"-4"-30"0,0 5-10 15,3-8 20-15,0 13-4 16,-3 0-1-16,3-3-16 16,0 1-7-16,0-6-4 15,0 0-3-15,0-5 1 0,0-3-1 16,0-2 2-16,0-3 1 0,0-3 1 16,-3-2-2-1,3-6 1-15,-2-2-4 0,-1-3 0 16,-3-3 1-16,0-5 0 15,0-18 2-15,6 5 3 16,-3 2-4 0,6 1-1-16,3-1-2 0,0 1 0 15,3 2 2-15,-1 3 0 16,4 2 0-16,3 4 0 16,0 4 0-16,3 3 0 15,0 3 2-15,0 5 1 16,3 5 5-16,-4 8 5 0,1 3 8 15,-9 0 5-15,-3 8-3 16,-3-3 0-16,-6 6-6 16,-3-4 0-16,-3-4-8 15,-6-3-1-15,-2-3-13 16,-4-2-4-16,3-4-20 16,0-1-9-16,-3-6-27 15,3-3-11-15</inkml:trace>
  <inkml:trace contextRef="#ctx0" brushRef="#br0" timeOffset="157328.1899">18332 14761 124 0,'5'0'49'0,"-2"3"-26"0,6-3-5 0,-3 2 18 0,0-2-3 15,0 3 3-15,0 0-7 16,0-1-1-16,-6-2-15 16,0 0 5-16,-3 3 12 15,0-3-6-15,0 0-9 16,-3 0-7-16,3 0-5 15,-3-3 0-15,3-5-4 16,0 3 0-16,3 0-4 16,3 0-1-16,3 2-2 15,0 0 2 1,0 9 4-16,0-9 1 0,-3 8 3 16,0 0 5-16,-3 1 4 15,-3-1-2-15,0-2 2 16,0-1-4-16,0 1-2 15,0 0-9-15,0-3-3 16,0 0-34-16,0 0-15 16,3 2-70-1</inkml:trace>
  <inkml:trace contextRef="#ctx0" brushRef="#br0" timeOffset="157712.1209">18346 14962 120 0,'3'0'46'0,"-3"3"-24"0,3 13 1 0,0-8 18 15,0 0 1 1,3 2-1-16,0 3 0 0,-3 3-1 16,0 3-22-16,-3-1 5 0,-3-2 1 15,0 3-4-15,-6-1 1 16,0 1-12-16,-6-3-5 15,1-3-8-15,-4 0-2 16,0-2-35-16,3-3-15 16,0 0-66-1,0-1-40-15</inkml:trace>
  <inkml:trace contextRef="#ctx0" brushRef="#br0" timeOffset="159483.1663">19019 14666 116 0,'3'-3'44'0,"0"1"-24"0,-3 4 1 0,0-2 17 16,0 3 6-16,0-3 5 15,-3 3-15-15,0-1-8 16,-9 9-15-16,-3-1-1 0,-6 6 1 16,1 0 0-16,-1-3 1 15,3 1-6-15,-3-1-2 16,3-3-4-16,3 1-1 15,3 0 3-15,4-1 1 16,-1-2-4-16,3 0 1 16,0 0-2-16,3 0 0 0,3-3 4 15,0 3 3-15,3 0-2 16,3 0-2-16,3 0 0 16,0 2 1-1,2 1 1-15,1 2 1 0,6 1-5 16,3 4 1-16,-3 1 2 15,0-4 3-15,-3-1-4 16,-3-1-3-16,-4-3 1 16,1-2 2-16,-3 0-16 15,0-2-4-15,0-1-33 16,-3-2-12-16,0-1-43 16</inkml:trace>
  <inkml:trace contextRef="#ctx0" brushRef="#br0" timeOffset="159932.6482">19013 14790 196 0,'-9'-2'74'0,"9"-1"-40"0,0 3-33 0,0 0 14 0,0 0 5 16,0 0 5-16,3 0 6 16,3 0 4-16,6 0-19 15,3 0-3-15,9 0-1 0,9 0-5 16,2-3-2-16,4 3 0 15,0-2-1-15,-1 2 0 16,4 0 0-16,-3-3-2 16,-4 3 1-16,1-3-4 15,-3 1 0-15,-3 2 1 16,-4 0 0-16,-5-3 0 16,-3 3 2-16,-3 0-23 15,-3-8-6 1,-3 3-2-16,-6 0-16 15,-3 10-6-15,-3 0-36 16,-3 0-35-16,-6 1 50 16</inkml:trace>
  <inkml:trace contextRef="#ctx0" brushRef="#br0" timeOffset="160293.3849">19025 14920 184 0,'-12'0'68'0,"12"0"-36"0,0 0-31 16,0 0 14 0,0 0 3-16,6 0 6 0,3 0 4 15,3 0 3-15,6 0-16 16,9 0 0-16,5 0-1 0,4-3-5 15,0 3-3-15,-1 0 1 16,7 0 0-16,-3 0-1 16,-6 0-1-16,-4 0-3 15,-2 0-2-15,-3 0 1 16,-6 0-1-16,-3 0 0 16,-3 0 2-16,-3 0-3 15,-3 0 0-15,-1-2-23 16,-2-1-10-16,0 0-22 15,-3 1-7-15,0-1-40 16</inkml:trace>
  <inkml:trace contextRef="#ctx0" brushRef="#br0" timeOffset="160848.1912">19454 14610 200 0,'-3'-5'77'0,"6"8"-42"0,-3-3-28 16,0 0 20-16,0 0-3 15,0 0 1-15,0 0-10 16,0 0-2-16,6 5-7 16,0 0-6-16,3 1-1 0,2-1 3 15,1 3 1-15,3 0 1 16,0 0 2-16,3 5-5 16,6 0-1-16,3 6 0 15,-4-4 0-15,1 1 0 16,-3-2 0-16,0-4 0 15,-6 1 2-15,0-3-1 0,-3 0 2 16,-4 0-2-16,-2 0 2 16,-3-1-2-16,-3 1 2 15,-3 0 0-15,-3 3 1 16,1 2 4-16,-4 3 3 16,-6 0-4-16,-6 5 1 15,0 8-3-15,0-5 0 16,0 0-1-16,3-3 2 15,4-5-5-15,-1-3-1 16,3-2 0-16,3-1 2 16,3-4-28-16,0-1-9 0,3 0-58 31,0 0-69-31,0-5 44 0</inkml:trace>
  <inkml:trace contextRef="#ctx0" brushRef="#br0" timeOffset="163040.5768">19954 14772 104 0,'0'-6'41'0,"0"4"-22"0,0 2-5 0,0 0 17 15,0 0-11-15,0 2-3 16,-3 4-6-16,0 2 0 16,0 5-6-16,0 3 1 0,0 2 4 15,0 1-2-15,0 7 1 16,3 6-5-16,3-6-1 15,0-4-1-15,3-4-2 0,3-5 3 16,0-2 2-16,3-3-2 16,-1-5 0-16,1-9 1 15,0-10 2 1,3 3-5-16,0-3-1 0,-3-2 0 16,-3-1 0-16,0 1 0 15,-3 2 2-15,-3 3-1 16,0 2-1-16,0 3 7 15,-3 0 5-15,0 3-6 16,0 2-1-16,0 3-5 16,3 5-1-16,0 6 3 15,6 2 1-15,-3 3-1 16,2 3-2-16,1 5 3 16,0-3 0-16,0-3-4 0,3-2 1 15,0-5-20-15,-3-3-7 16,0-3-21-16,0-2-10 15,0-3-20 1</inkml:trace>
  <inkml:trace contextRef="#ctx0" brushRef="#br0" timeOffset="163476.2014">20219 14817 136 0,'-6'0'52'0,"9"2"-28"0,-3 4-30 0,0-1 6 16,0 3 12-16,3 5 6 16,0 0 5-16,0 6 3 0,-3-1-14 15,3 6-7-15,0-5-1 0,0-3-1 16,0-6 1-16,-3 1-2 16,0-3-2-16,0-3 9 15,0-5 6-15,0-5-5 16,0-9-3-16,0 1-7 15,0 0 0-15,0-3-2 16,0 0 0-16,3 0 2 16,-1 0 0-16,4 3-5 15,6 0 1-15,3 2 2 0,0 3 1 16,-3 6 1-16,0 2 0 16,0 5 0-16,0 3 2 15,-3 3 1-15,0-1 1 16,-3 1-2-1,-1 7 1-15,1-2-2 0,-3 5 2 16,-3-2-2 0,0-3-14-16,0-6-6 15,3-2-28-15,-3 0-12 16,0-2-18 0</inkml:trace>
  <inkml:trace contextRef="#ctx0" brushRef="#br0" timeOffset="163868.0516">20555 14790 160 0,'-15'-2'60'0,"15"2"-32"0,-3 0-22 16,-3 2 15-16,0 1-5 15,0 0 3-15,-3 2-6 16,0 0 0-16,3 0-8 16,1 3-5-16,-1-2-1 0,3 2 1 15,3-1 0-15,3 1 0 0,0 0 0 16,8 3 0-16,-2 0 0 16,6 2 0-1,-3 3 0-15,-3 5 4 0,-3-3 2 16,-6 1 6-16,-3-3 3 15,-6 0-2-15,0-6 2 16,0-2-8-16,0-3-2 16,-3 1-3-16,4-6-2 15,-1 0-17-15,0-3-6 16,3-8-31-16,3-7-10 16,3 2-24-1</inkml:trace>
  <inkml:trace contextRef="#ctx0" brushRef="#br0" timeOffset="164076.9071">20641 14814 136 0,'0'-3'52'0,"0"9"-28"0,0-4-24 16,0-2 13-16,0 8 8 15,0 3 7-15,3-1-8 16,-3 4-2-16,3 7-10 15,-3-5-5-15,3 8-2 16,0-3-1-16,0-5-40 16,0-3-15-16,0-5-24 15</inkml:trace>
  <inkml:trace contextRef="#ctx0" brushRef="#br0" timeOffset="164241.9413">20650 14766 212 0,'-3'-8'82'0,"3"8"-44"0,3-13-47 0,-3 13 12 15,3 0-7-15,0-2 0 16,3-1-15-16,0 3-7 16,3 5-56-16,6 1-23 15</inkml:trace>
  <inkml:trace contextRef="#ctx0" brushRef="#br0" timeOffset="164720.9554">20820 14798 120 0,'-12'3'46'0,"9"-1"-24"0,-6 6-19 16,0-2 12-16,-3 2 2 15,0 2 4-15,0 3-7 16,1 1-1-16,2 7-7 15,0 3 0-15,3-3 1 0,3-3-3 16,3-2-3-16,12-5 13 16,-3-11-6-1,5-3-1-15,-2-7-9 16,-3-1-1-16,0-2-1 16,-3 2-1-16,0-2 4 15,-3 2 2-15,0 1 0 0,-3-1-1 16,0 1 1-16,3 2-1 15,-3 2-5-15,0 1 1 16,0 2 2-16,0 3 1 16,3 8-2-16,3 3 2 15,0 10 3-15,3 8 1 16,-3 0 3-16,0 3 3 16,-3-3 11-16,-3-2 5 15,0 4-7-15,-3-7 0 16,-3 3-9-16,0-6-3 15,-6-5-1-15,-9-6 1 16,3-4-16-16,0-6-6 16,-2-6-16-16,5-2-8 0,0 0-22 15,3-5-46 1,3 0 20-16</inkml:trace>
  <inkml:trace contextRef="#ctx0" brushRef="#br0" timeOffset="165142.0111">20891 14825 160 0,'0'5'63'0,"3"3"-34"0,0 8-21 0,0-8 16 16,0 2-3-16,-3 1 2 15,0 5-9-15,0 0-3 16,3-3-2-1,-3 5-5-15,0-4-3 0,0-14 2 16,0 0 0-16,0-6 3 16,3-2-8-16,0-2-3 15,0-3-6-15,0-3-1 16,3 0 6-16,0 0 3 16,0 3 3-16,6-1 0 15,0 6 0-15,3 3 0 16,0 3 4-16,-1 2 5 15,1 5 1-15,0 3 2 0,-3 2-2 16,0 4-1 0,-3-4-5-16,0 6-1 15,-3 0-1-15,0-3 1 0,-3 3-35 16,0-3-18 0,-3 0-8-16,0-5-31 15,0-10-10 1,0-4 52-16</inkml:trace>
  <inkml:trace contextRef="#ctx0" brushRef="#br0" timeOffset="165516.5005">21165 14798 140 0,'0'-2'52'0,"6"4"-28"0,-3 3-26 15,6 1 9-15,0-1 17 16,-3 0 8-16,6 1-4 15,0-4-4-15,0 1-14 0,3-3-4 0,-1 0-2 16,1-3-2-16,0 1-2 16,-3-4 1-16,-3 1 1 15,0 0-10-15,-6-3-2 16,-3 0-4-16,-3 3 1 16,-3-6-4-16,-3 8 0 15,-6 1 10-15,0 2 3 16,-6 0 4-16,1 5 2 15,2 3 5-15,3 3 6 16,3 2 2-16,3 3 3 16,3-1-4-16,3 1 0 15,6 6-8-15,6-4-2 0,6-2-4 16,0-3-3-16,3-5-23 16,3-3-7-16,-1-7-55 15,1-6-24 1,0-3 55-16</inkml:trace>
  <inkml:trace contextRef="#ctx0" brushRef="#br0" timeOffset="165936.5329">21391 14782 140 0,'-14'3'55'0,"8"2"-30"0,-3 6-29 15,6-3 8-15,-3 2 4 0,0 4 5 16,3 1-2-1,0 1 1-15,3 5-7 16,6-2-3-16,0-3-1 0,3-6-1 0,3-2 0 16,5-2-3-16,4-9 2 15,-3-5-4-15,-3-2-1 16,0-4 5-16,-3-4 2 16,-3-3-2-16,0-1-1 15,-3-1 1-15,0-6 0 16,-3-3 1-16,-3 0 2 15,0 3 5-15,0 0 6 16,-3 5 2-16,0 5 3 16,0 4-4-16,-3 7-2 15,0 5-8-15,0 8-4 16,3 9-1-16,0 7 1 16,0 8 2-16,9 3 1 15,0 2 1-15,0 0 0 16,6-2 2-16,-1 2-5 15,7 1-3-15,0-6-39 16,0-16-17-16,-3-5-29 16</inkml:trace>
  <inkml:trace contextRef="#ctx0" brushRef="#br0" timeOffset="167176.9538">21903 14774 160 0,'-3'-2'63'0,"3"2"-34"0,3 0-23 16,-3 0 17-16,0 0-1 16,3 5 2-16,0 6-2 15,0 2 1-15,0 3-13 16,-3 2-3-16,6 1-3 0,0-1-2 16,0 3 1-16,0-2-4 15,0 2-20 1,-3-5-8-16,0-5-128 31,3-22 51-31</inkml:trace>
  <inkml:trace contextRef="#ctx0" brushRef="#br0" timeOffset="167291.9199">21975 14708 192 0,'-3'-16'71'0,"0"19"-38"0,6-3-52 0,-3 0 5 16,0 0-6-16,0 0 1 16</inkml:trace>
  <inkml:trace contextRef="#ctx0" brushRef="#br0" timeOffset="167337.7317">21978 14703 121 0,'9'0'-66'16</inkml:trace>
  <inkml:trace contextRef="#ctx0" brushRef="#br0" timeOffset="167696.3543">22046 14793 160 0,'-3'13'60'0,"6"-5"-32"0,-3 8-20 0,0-8 18 0,3 0-9 16,-3 0 1-16,0 2-7 16,3-2-1-16,-3-2-6 15,3-1-1-15,-3-5 3 0,0 0-3 16,0 0-2-16,0 0 2 16,3-3 0-16,0-2-6 15,0-6 0-15,0-2-8 16,3 0-1-16,6 0 2 15,6-6 1-15,-3 3 6 0,-3 3 3 16,0 2-1 0,-1 11 0-16,1 0 10 0,0 3 3 15,-3 2-1-15,0 6 1 16,0 2-5-16,0 3-2 16,-3 3 0-16,0-1-1 15,0-2 0-15,0 5 0 16,0-2-7-16,0-6-2 15,0-3-27-15,-3-2-11 16,3-2-25 0,0-14-36-16,-4-3 32 15</inkml:trace>
  <inkml:trace contextRef="#ctx0" brushRef="#br0" timeOffset="167935.6714">22418 14491 196 0,'0'-18'74'0,"0"18"-40"0,0 5-40 16,0 3 12-16,0 5 11 15,0 6 9-15,0 2-7 16,3 5-1-16,-3 11-10 16,3 0-5-16,-3 0 0 0,0-2-2 15,6-1 2-15,-3-2-2 16,0-6-1-16,0-2-8 15,-3-5-3-15,0-3-36 16,0-6-16-16,0-2-30 16</inkml:trace>
  <inkml:trace contextRef="#ctx0" brushRef="#br0" timeOffset="168164.7032">22278 14700 232 0,'-6'-18'88'0,"12"20"-48"0,-3-4-38 0,0 4 19 0,3-2 9 15,9-2 6 1,12-1-13-16,3 0-5 16,6-2-11-16,2-3-14 0,1 0-3 0,3 0-30 15,-7 0-14 1,-2 3-45-16,-6 2-39 15,-6 1 51-15</inkml:trace>
  <inkml:trace contextRef="#ctx0" brushRef="#br0" timeOffset="174585.2755">22951 14669 68 0,'0'0'27'0,"0"0"-14"0,0 2 9 0,0-2 15 16,0 0-11-16,0 5-2 15,0 6-5-15,0 0-1 16,0 7 0-16,0 1-2 0,0-1-8 16,0 3 1-16,0 3 2 15,0-3-2-15,0-2 0 0,0-1-3 16,0-4-1-16,0-1-1 15,0-5 0-15,0 0-2 16,0-3 1-16,0 0 9 16,0-5 7-16,0 0-1 15,0-2-1-15,0-6-12 16,0-3-2-16,0-2-3 16,6-3 0-16,-3 0-3 15,0-5 0-15,3-3-1 16,0 3 0-16,6 0 0 15,0 2 3-15,3 3 0 16,0 3 1-16,-1 3 0 16,1 4 0-16,0 4 0 15,0 10 0-15,-3 7 6 0,0 4 4 16,-3 2-1 0,0 3 0-16,-6 0-3 0,6-3-1 15,-3 0-3-15,-3-2-2 16,0-6 1-16,-3 0 1 15,0-2-6-15,0-3 1 16,0-3-63 0,0-5-129-1,0-8 85 1</inkml:trace>
  <inkml:trace contextRef="#ctx0" brushRef="#br0" timeOffset="175190.0533">23332 14690 168 0,'0'-3'63'0,"3"8"-34"0,-3-5-27 0,0 0 14 0,0 0 12 16,0 0 9-16,0 0-8 15,0 0-5-15,-3 0-13 16,-3 3-7-16,-3-6-1 0,-3 1-2 16,3-1-1-16,-2 0 1 15,2 1 1-15,6 2-8 16,3-3 2 0,0 3 3-16,9 3-1 15,-1-1 1-15,-2 1 1 16,0 0 2-16,-3-1-23 15,6 9-178 17,-9 7 96-32</inkml:trace>
  <inkml:trace contextRef="#ctx0" brushRef="#br0" timeOffset="175400.1149">23270 14888 144 0,'0'0'55'0,"3"3"-30"0,0 2-29 15,-3 0 76-15,9 9-13 16,-4 4-7-16,-2 1-7 16,-6 2-27-16,-5 3-2 0,-4-3-1 15,-3-3-8-15,3 1-4 16,-6-1-29-16,-3-4-10 0</inkml:trace>
  <inkml:trace contextRef="#ctx0" brushRef="#br0" timeOffset="176942.2219">19897 15277 100 0,'3'-3'38'0,"-3"3"-20"0,0 0-1 0,0 0 14 0,0 3-10 15,0 5-2-15,0 3-5 16,0 4-1-16,0 15-7 15,0-1 0-15,0-3 4 0,3 1-2 16,0-4 1-16,3-4-3 16,3-3-1-16,0-6 1 15,0-2 3-15,3-2-4 16,-3-6-1-16,0-3-2 16,0-2 1-16,-1-6-2 0,-2-5-1 15,0-8-2-15,0 3-1 16,-3-3-1-16,-3 3 0 15,0 5 5-15,0 3 1 16,0 3 4-16,0 2 3 16,-3 5-4-16,0 6-1 15,3-1-2-15,0 9 1 16,0 5-2-16,3 5-1 16,3 0 1-16,0-2-1 15,0-1 0-15,0-2 2 16,0-3-6-16,6-2-1 15,0-3-29-15,-3-3-10 16,3-5-106 0,0-3 73-16</inkml:trace>
  <inkml:trace contextRef="#ctx0" brushRef="#br0" timeOffset="177316.425">20109 15362 132 0,'-15'-6'49'0,"15"9"-26"0,15 2-27 15,-10 1 10-15,1 7 6 16,0 3 7-16,-3 0 5 16,0 2 3-16,0 1-14 15,0-3-6-15,0-1 0 0,0-4-4 16,0-3 0-16,-3 0 1 16,3-3 0-16,0-7 0 15,0-1 2-15,0-2-5 16,0-6-1-16,3-8 0 0,-3-2 0 15,3 0-3-15,3 0 2 16,0 0 1 0,0 2 2-16,3 6 1 0,0 2 3 15,2 4-3-15,1 1 0 16,0 12 3-16,0-1 3 16,-3 16 2-16,-3 0 3 15,0 0-5-15,0 1-1 16,-3-7-4-16,0 4-3 15,-3-6 0-15,0 0-1 16,0-5-18-16,0 0-8 16,0-5-30-16,0 2-13 0</inkml:trace>
  <inkml:trace contextRef="#ctx0" brushRef="#br0" timeOffset="177743.2418">20498 15319 152 0,'0'-5'57'0,"0"5"-30"0,0 0-12 0,0 0 20 16,-3 3-6-1,1 2-2-15,-4 0-7 0,-3 1 0 16,0-4-11-16,3 6-10 16,0-3-2-16,3 1 1 0,3 4 3 15,3 1-2-15,3 7 0 16,3 1-1-16,3-3 0 16,-1 0 2-16,1-3 2 15,-3 0 1-15,-3 0 3 16,-3-2-3-16,-6-6 0 15,-3 1 5-15,-3-4 3 16,-3-2-15-16,1 0-4 16,-4-2-13-16,3-4-1 15,3 1-24-15,0 0-8 16,9-3-91 0,3 0 79-16</inkml:trace>
  <inkml:trace contextRef="#ctx0" brushRef="#br0" timeOffset="177916.9021">20618 15351 180 0,'0'0'68'0,"3"5"-36"0,-3 3-35 16,0 8 11-16,0 0 9 16,2-3 6-16,-2 1-9 15,0-4-5-15,0 3-6 16,3 1-5-16,0-4-1 0,0-2-34 15,0-3-12-15,0-2-36 16</inkml:trace>
  <inkml:trace contextRef="#ctx0" brushRef="#br0" timeOffset="178086.3553">20650 15269 220 0,'-3'-5'85'0,"3"5"-46"0,0-3-46 0,0 3 14 15,0 0-10-15,0 0 0 16,0 0-3-16,3 3 1 16,3 2 3-16,0 0-32 0,0 1-14 0,0-1-31 15</inkml:trace>
  <inkml:trace contextRef="#ctx0" brushRef="#br0" timeOffset="178534.9124">20796 15314 156 0,'-6'0'57'0,"-9"3"-30"0,6 5-18 0,0-3 16 0,0 0-3 15,4 11 1-15,-4 3-10 16,3-3-5-16,0 2-5 16,0-2-3-16,0-3 3 0,3 0 0 15,3 1 1-15,3-6-2 16,0-3 1-16,9-3-2 0,-3-4-1 15,0-1 3-15,2 1 2 16,-2-1-4 0,-3 0-1-16,0-15 0 15,0 2 0-15,-3 3 0 16,0 2-5-16,0 3-1 16,-3 3 0-16,0 0 2 15,3 18 2 1,3 3-1-16,0 2 1 15,0 1 4-15,0 2 3 16,0 5 13-16,-3 1 8 16,-3-1 0-16,-3-2-1 15,-3-3-9-15,-6-5-3 16,-6-3-7-16,3-2-2 0,0-6-4 16,-2-5-3-1,2 0-27-15,0-5-10 0,0-8-22 16,3-3-9-16,3 0-23 15</inkml:trace>
  <inkml:trace contextRef="#ctx0" brushRef="#br0" timeOffset="178923.5737">20871 15296 200 0,'3'0'74'0,"-1"5"-40"0,7 5-35 15,-6-2 12-15,3 3 8 0,0 0 7 16,-3 4-2-16,0 7 0 16,0-7-13-16,-3 4-7 0,0-6 0 15,0-5-3-15,0 3 2 16,0-3 0-16,0-3 1 16,0-5-2-16,0 0 1 15,0 0-11-15,0-16-11 16,3 0 1-1,3 0 7-15,0 3 6 16,9 3 2-16,-3 2 1 16,6 2 2-16,-3 6 0 15,0 6 4-15,-1 2 2 16,-2 5 6-16,0 0 5 16,-3 0-5-16,-3-5 1 0,0 5-8 15,-3 1-3-15,0-6-34 16,0-3-14-16,3 0-54 15,0-5-37 1,0-3 57-16</inkml:trace>
  <inkml:trace contextRef="#ctx0" brushRef="#br0" timeOffset="179313.8273">21153 15341 192 0,'0'0'74'0,"0"0"-40"0,6 2-42 0,-6-2 12 15,6 5 11-15,3-2 10 16,0 2-2-16,6 6 1 16,0-3-13-16,0 0-7 0,-3-3 0 15,3 0-1-15,-4-2 3 16,1-8-1-16,0 0 0 16,-3-1-3-16,0-2-2 15,-3-2-8-15,-3-1-3 16,-3-5-3-16,-3 6 1 15,-3-1 0-15,-3 1 1 16,-6 2 7-16,0 5 2 16,-5 3 5-16,2 5 1 15,3 3-1-15,0 3 1 16,3-1 2-16,3 6 4 0,3 5-2 16,3-2 1-16,0-1-5 15,6 1-2-15,6-6-5 16,6 0-2-16,3 1-28 15,0-6-10-15,3-3-31 16,-1-5-30 0,1-3 36-16</inkml:trace>
  <inkml:trace contextRef="#ctx0" brushRef="#br0" timeOffset="179734.4143">21454 15274 144 0,'-6'-10'55'0,"3"10"-30"0,-15 0-12 0,12 2 17 15,-3 1-11-15,0 2-1 16,-3 6-10 0,1 2-3-16,-1 3-3 15,3 5 3-15,0 6 4 0,6-1-1 0,3-2 3 16,3-3-6-16,3-8-3 16,3 3 3-16,3-8 1 15,5-3-2-15,4-7-1 16,0-3 1-16,-3-9 2 15,-3-7-3-15,-3 3-2 16,0-6-3-16,-6-5-1 16,0 0-1-16,-6-8 0 15,0-3 5-15,-9 3 3 16,0 5 5-16,-6 6 2 16,3 2-3-16,3 8-3 0,0 5-5 15,3 3 0-15,0 6 0 16,3 7 2-16,9 11-1 15,0 5-1-15,9 3 3 16,0 5 2-16,0 0-2 16,-3 0-2-16,2-5-3 15,1 3 1-15,-3-6-50 16,0-11-23-16,0-10-28 16</inkml:trace>
  <inkml:trace contextRef="#ctx0" brushRef="#br0" timeOffset="180485.9983">21862 15311 116 0,'3'-2'44'0,"-3"4"-24"0,3-2-4 0,-3 0 16 15,3 3 2-15,3 2 2 16,0 3-11-16,0 8-2 15,-1-3-14-15,-2 6-3 0,0-1 0 0,-3 1-1 16,3-3 0-16,-3 0-6 16,3-6 1-16,-3-2-5 15,3 0 1-15,-3-3-44 16,0-2-21-16,0-3-17 16</inkml:trace>
  <inkml:trace contextRef="#ctx0" brushRef="#br0" timeOffset="180664.3368">21859 15227 212 0,'-6'-6'82'0,"6"6"-44"0,0 0-47 0,0 0 12 16,0 0-7-16,0 0 0 15,0 0-6-15,3 3-48 16,9 2-15-1,6 1 4-15,-4-1 6 16</inkml:trace>
  <inkml:trace contextRef="#ctx0" brushRef="#br0" timeOffset="181026.1169">21981 15317 144 0,'3'16'55'0,"0"-8"-30"0,0 5-18 0,-3-3 15 0,3 6-4 15,0-3 1-15,-3 1-1 16,0-4-2-1,3-2-8-15,-3-2-5 0,0-4 0 0,0 6 0 16,0-8 1-16,0 0 2 16,0-8 3-16,0 0-4 15,0-5-1-15,0 0-7 16,6-3 0-16,0-3-1 16,0 3-1-16,2 1 4 15,1 1 0-15,0 4-2 16,6 2 2-16,0 3 1 15,3 5 2-15,0 5 3 16,-3 5 4-16,-3 4 0 16,-1 4 0-16,-2 6-5 15,0-3-1-15,-3-2-1 16,0-3 1-16,0-6-2 0,0 3-1 16,-3-5-13-16,0-2-6 15,0-4-30-15,3-4-13 16,0-12-23-1</inkml:trace>
  <inkml:trace contextRef="#ctx0" brushRef="#br0" timeOffset="181258.0258">22302 15102 192 0,'0'-5'74'0,"3"5"-40"0,-3 3-38 0,0-3 13 0,3 5 4 16,0 3 3-16,0 11 1 15,0 2 2-15,3 5-10 16,0 3-1-16,-6 3-1 0,0 2-3 16,6 6-1-16,-6-6-1 15,0-4-2-15,0-4-8 16,0-7-5-16,0-4-46 16,-3-1-21-16</inkml:trace>
  <inkml:trace contextRef="#ctx0" brushRef="#br0" timeOffset="181435.4662">22210 15298 220 0,'-3'-2'85'0,"6"2"-46"0,3 2-43 0,0-2 13 15,3 0 10-15,6 0 8 16,9 0-21-16,5 0-7 15,1 0-1-15,0 0-26 0,0 0-9 16,-4-2-65 0</inkml:trace>
  <inkml:trace contextRef="#ctx0" brushRef="#br0" timeOffset="182680.832">23002 15116 108 0,'21'-6'41'0,"-36"6"-22"0,24 0 0 0,-6 3 16 16,-3-3-2-16,0 0 1 16,3 5-6-16,0 9-3 15,0-4-2 1,5 11-14-16,-2 0-4 0,0-2-2 16,-3-1-2-16,-3 1-1 15,6-3 1-15,-3-3 1 16,0-2-12-16,-3-3-3 15,-3 0-29-15,6-3-11 16,-6-2-34-16</inkml:trace>
  <inkml:trace contextRef="#ctx0" brushRef="#br0" timeOffset="182798.2137">23121 15132 160 0,'0'-3'63'0,"3"3"-34"0,-3 0-34 16</inkml:trace>
  <inkml:trace contextRef="#ctx0" brushRef="#br0" timeOffset="182917.5343">23121 15145 346 0,'-6'16'54'0,"-6"0"-23"16,0-1-19-16,-9 4-9 0,0-1 0 0,4-2 1 15,2-2-11-15,0-1-3 16,3-3-35-16,0-2-15 15,0-2-46 1</inkml:trace>
  <inkml:trace contextRef="#ctx0" brushRef="#br0" timeOffset="183120.8529">22871 15179 200 0,'-3'-2'77'0,"6"-9"-42"0,0 19-41 0,-3-8 12 15,6 5 16-15,3 3 12 0,3 0-6 16,2 0-1 0,10 3-16-16,6-1-4 0,3 1-3 0,-3-1-11 15,5-2-3-15,-2-2-68 16,0-4-72 0</inkml:trace>
  <inkml:trace contextRef="#ctx0" brushRef="#br0" timeOffset="184858.2326">23204 15251 108 0,'0'0'41'0,"0"2"-22"0,0 6-18 16,6 0 11-16,-6 3 3 16,0 5 5-16,0 15-6 15,0 1-1-15,0-3 4 16,0 0 3-16,0-2-10 15,0-3-3-15,0-3-1 0,-6 3-3 16,6-1 0-16,0 1-1 16,0-11 1-1,0-2-2-15,0-3-1 16,0-3 5-16,0-5 1 16,6-5 0-16,-6 2 1 15,0-2-2-15,0 0 0 16,0-3-3-16,0 0 1 15,3-3 0-15,-3 1 3 16,0-4-3-16,0-4 0 16,0-3 3-16,0-3 1 15,0 0-3-15,3 0-3 16,0 3 0-16,0 0-1 16,0 0 0-16,3 2 0 15,3 1 0-15,6 2 2 16,0 3-3-16,0 2-2 0,-1 3-1 15,1 3 3-15,-3 5 4 16,6 2 3-16,-6 6-2 16,3 3-3-16,-3 2 4 15,-3 3 4-15,-3 5 4 16,0 3 4-16,-6-3 0 16,-3-2-1-16,-3-3-4 15,-3-3-2-15,0-3-2 16,-3-2 0-16,-6-2-7 15,-6-1-2-15,3-5-5 0,1-3-1 16,-1 1-16 0,3-9-5-16,0 3-15 0,12-10-58 31,3 2-31-31,3 3 33 16</inkml:trace>
  <inkml:trace contextRef="#ctx0" brushRef="#br0" timeOffset="185191.3874">23588 15227 160 0,'0'0'60'0,"0"0"-32"0,0 0-11 16,0 0 22-16,0 0 0 15,0 0 1-15,-3 2-13 16,-3-2-4-16,6 0-13 16,-3 0-4-16,0 0-2 0,0 0-5 15,0 0 1-15,3 0-5 16,0 0-1-16,0 0-17 15,3 0-5-15,3 3-39 16,-3 0-16-16,3 5-6 16</inkml:trace>
  <inkml:trace contextRef="#ctx0" brushRef="#br0" timeOffset="185498.4127">23567 15444 200 0,'0'0'74'0,"0"2"-40"0,3 4-22 0,0-1 19 0,0 3 10 16,-3 2 7-16,-3 1-6 16,0 0 0-16,-3 2-24 15,-9 3-8-15,-5 2-3 0,-7 3-11 16,-3 1-2-16,-6-7-48 16,-5 1-21-16,-4 0-61 15</inkml:trace>
  <inkml:trace contextRef="#ctx0" brushRef="#br1" timeOffset="205187.8813">14489 15555 88 0,'3'0'35'0,"0"3"-18"0,0-1-20 15,0 14 47 1,0 0-9-16,0 5-10 16,0 8-8-16,0 3-6 15,0 2-2-15,-3 9-5 16,3-4-1-16,0-4 1 0,0-4-2 16,-1-4 1-16,1-3-2 15,-3-8-1-15,0 2 1 0,0-5-1 16,0-2-25-16,0-3-10 15,0 0-33 1,-3-6-19-16,1-2 40 16</inkml:trace>
  <inkml:trace contextRef="#ctx0" brushRef="#br1" timeOffset="205412.6285">14420 15737 132 0,'-3'0'52'0,"3"0"-28"0,0 3-13 16,0-3 15-16,0 0-6 15,6 0 1-15,0 0-6 16,6 0 1-16,3-3-9 16,3 1-6-16,3-1-2 0,0 3-1 15,-1-5 0-15,4 5-22 16,0 0-12-16,-3 0-45 15</inkml:trace>
  <inkml:trace contextRef="#ctx0" brushRef="#br1" timeOffset="205719.8333">14655 15782 124 0,'-14'3'49'0,"14"0"-26"0,11 5-25 0,-5-3 9 15,0 3 3-15,0 2 6 16,0 6 1-16,0 0-1 15,3 0-8-15,0 0-5 0,0-3 0 16,0 0-2-16,0 1-1 0,0-1 1 16,-3-3 1-16,0-2-32 15,0-2-12-15,-3-1-25 16</inkml:trace>
  <inkml:trace contextRef="#ctx0" brushRef="#br1" timeOffset="206013.3087">14816 15753 68 0,'-15'-2'27'0,"30"4"-14"0,-9-2-4 0,-3 6 11 15,-6 2 6-15,-3 2 5 16,0 6-2-16,0 10 0 15,0 1-10-15,0 5-4 16,0-1-8-16,-2 1-5 16,2 0 1-16,0-3-2 0,0-5-1 15,0-3 1-15,3-2-1 16,0-4-20-16,0-1-7 16,0-6-39-1,3-6-28-15,0 6 40 16</inkml:trace>
  <inkml:trace contextRef="#ctx0" brushRef="#br1" timeOffset="206550.8315">14882 15798 64 0,'0'0'27'0,"0"3"-14"0,0 5-15 16,0 16 54 0,0-1-16-16,0 4-7 15,0-1-6-15,0 14-14 16,0-6-5-16,0-10-3 16,3 3 1-16,0-6 1 0,-3-3-1 15,0-4 1-15,0-4 2 16,0-2 2-16,0-3-3 0,0-2-1 15,0-3 1-15,-3-3 0 16,0-2-2-16,0-3 1 16,-3-8-2-16,6-5-1 15,-9 0 1-15,6-3-1 16,0 3-3-16,0-11 0 16,6 1 2-16,0 4 0 15,6 3 3-15,-3 6 1 16,3 2-4-16,0 0 1 15,3 5 0-15,2 4 0 0,1 1-3 16,0 6 0-16,0 3 6 16,-3 7 3-16,-6 9 5 15,-6-1 6-15,-3 1-5 16,-6 2 1-16,0-2-4 16,-3-3 0-16,0-3-5 15,3-3-3-15,0 1-14 16,0-6-6-16,4-2-26 15,-1 2-8-15,3-5-28 16</inkml:trace>
  <inkml:trace contextRef="#ctx0" brushRef="#br1" timeOffset="206937.6463">15033 15856 152 0,'3'3'57'0,"3"16"-30"0,0-9-34 0,0-4 10 16,3-6 12-16,0 0 7 15,3 0-4-15,0 0 0 16,0-8-11-16,3-6-4 0,0 4-2 16,-3-3-1-16,-1-1 2 15,-2 4-3-15,-3-3-2 16,-6 5-3-16,-3-3 1 15,-3 3-2-15,-5 3 2 16,-4 2 1-16,-3 3-1 0,0 5 4 16,0 3 2-16,3 6 0 15,0 7 2-15,3-3 2 16,3 1 2-16,6-1-1 16,3 1-1-16,3-1-3 15,3-2-2-15,3 0 1 16,6-3 1-16,0 3-10 15,3-8-2-15,0-3-46 16,0-5-49 0,3-2 29-16</inkml:trace>
  <inkml:trace contextRef="#ctx0" brushRef="#br1" timeOffset="207418.2913">15361 15764 132 0,'-12'-11'49'0,"9"11"-26"0,-3 0-27 0,3 6 8 16,0-1 4-16,-6 3 5 15,-6 2 2-15,3 6 4 16,1 5-11-16,2-2-4 0,0 7-3 16,3-2-1-16,3-3 0 15,3-2 0-15,0-3 0 16,3-3 2-16,6-5 1 15,3-3 1-15,-1-5 0 16,-2-2-2-16,0-4 1 16,0-2-2-16,-3-2-1 0,0-6 3 15,-3-8 0-15,0 0-4 16,-3-5 1 0,0 3-5-16,0-3 1 0,-3 0 0 15,0 2 2-15,-3 1-1 16,0-1 1-16,0 11 4 15,3-2 3-15,3 7 0 16,-3 11 0-16,3 0-3 16,3 8 1-16,0 8 0 15,0 8 3-15,3 5-1 16,0 11 0-16,0-1-3 16,3-2-2-16,0-5 3 15,0-3 0-15,0-5-19 16,3-8-7-16,0-3-56 15,0 3-31-15,-1-8 53 16</inkml:trace>
  <inkml:trace contextRef="#ctx0" brushRef="#br1" timeOffset="207762.162">15474 15894 152 0,'-3'-3'57'0,"6"8"-30"0,3-5-36 0,0 0 9 15,0 0 4-15,0 0 7 0,0-5 1 16,3 0 1 0,3-3-7-16,3-3-4 0,-4 0 1 0,-2 1-2 15,0-1-1-15,-3-2 1 16,0 0-1-16,-3 0 0 16,-6-1 0-16,-3 4 0 15,-6 2 0-15,-3 3-5 16,1 5 1-16,-4 2 4 15,0 6 4-15,0 3-1 16,3 7 0-16,3 6 1 16,3 0 0-16,3 0-5 15,6-3-1-15,3-3 3 16,6 1 3-16,3-3-1 16,0-6 0-16,9-2-25 15,0-2-11-15,3-6-43 16</inkml:trace>
  <inkml:trace contextRef="#ctx0" brushRef="#br1" timeOffset="208004.4488">15801 15579 184 0,'-17'-29'68'0,"2"23"-36"0,3 4-26 0,3 2 17 16,0 2-12-16,-3 4-1 0,0 2-4 15,0 5 1 1,0 5-4-16,3 9-4 0,0 7 0 16,4 3-1-16,2 11 0 15,3-1 2-15,0-4 0 16,3-9 0-16,-1-2 0 16,1-6-22-16,0-7-8 0,0-1-58 15</inkml:trace>
  <inkml:trace contextRef="#ctx0" brushRef="#br1" timeOffset="208184.5033">15593 15774 180 0,'-3'0'68'0,"6"-2"-36"0,15-3-37 15,-6 2 12-15,3 0-2 16,12-5 4-16,-1 6 0 15,1-4 0-15,0 1-5 16,0 0-5-16,-1-3-2 0,-2 5-84 16</inkml:trace>
  <inkml:trace contextRef="#ctx0" brushRef="#br1" timeOffset="209030.9481">15212 15219 88 0,'-3'0'35'0,"3"5"-18"0,-3 11-7 16,3-3 14-16,-3 8 4 15,0 14 3-15,0 2-5 16,-3 3-4-16,3-3-10 16,0-3-3-16,0-2-5 15,3-1-3-15,0-7 0 0,0-3-1 16,0-5 0-16,-3-2 0 15,3-4 2-15,-3-2-10 16,0 0-4-16,0-3-10 16,0-2-1-16,-3-6 3 15,1 1 2-15,-1-6 8 16,0 2 6-16,0-2-6 0,3 1-1 16,0-4-12-1,3-2-31-15,0-3 2 16,0 0 26-16,0 0 15 15</inkml:trace>
  <inkml:trace contextRef="#ctx0" brushRef="#br1" timeOffset="209430.7869">15161 15206 112 0,'0'-8'44'0,"0"2"-24"16,0 6-15-16,0 0 11 0,0 0-5 15,0 0-1-15,0 6-4 16,-2-1-1-16,-1 3-3 16,0 2 1-16,-3 1 2 0,-3 0 4 15,3-1 2-15,0 1-5 16,0-3-2-16,3 0-2 16,0-3 1-16,0-2-2 15,9-6 2 1,0-2 0-16,3-3-1 15,0-3-2-15,0 1 1 16,2-4-1-16,1-2 0 16,0 3 2-16,-3 0-3 0,0 5 0 15,-3 0 1 1,3 11 8-16,0 2 3 16,0 6-3-16,3 5 0 15,-3 2-3-15,3 1 0 16,-3-1-3-16,2-2 1 15,1-3-37-15,0-5-17 16,6-5-32 0</inkml:trace>
  <inkml:trace contextRef="#ctx0" brushRef="#br1" timeOffset="212261.1203">15441 16320 112 0,'-3'-19'44'0,"3"19"-24"0,-3 21-10 0,0-16 14 15,0 1-2-15,-3-1-1 16,-3-2-9-16,1 5-3 16,-1-3-5-16,3 5-3 0,0-2 2 15,3-2-7-15,3 2 1 16,6 0 1-16,3-3 1 16,3 5 3-16,-1 1 1 15,1-6 1-15,0 9 0 16,-3-1 13-1,-6 0 0-15,-3-2 0 16,-6 2-7-16,-3-8-2 0,-3-2-6 16,0-6-2-16,1-2-2 15,-1 0-2-15,0-1-19 16,3 1-8-16,0 0-24 16,6-1-43-1,0-4 17-15</inkml:trace>
  <inkml:trace contextRef="#ctx0" brushRef="#br1" timeOffset="212492.2129">15563 16224 156 0,'-18'3'57'0,"18"5"-30"0,-3 5-29 0,3 0 9 15,0 11 6-15,0 0 3 16,0 2-1-16,6 1 1 16,0-3-9-16,-3 2-6 0,3 1-2 15,0-1 1-15,0-7 2 16,0 2-50 0,-3-8-59-16,3-2 18 15</inkml:trace>
  <inkml:trace contextRef="#ctx0" brushRef="#br1" timeOffset="212707.106">15471 16383 180 0,'-6'-5'68'0,"9"7"-36"0,0-4-33 15,-3 2 12-15,3 0-5 16,3 0 1-16,6-3-6 15,0 3-1-15,6 0 0 16,2 0-3-16,1 3 2 0,0-3-37 16,-3 0-14-16,0 2-20 15</inkml:trace>
  <inkml:trace contextRef="#ctx0" brushRef="#br1" timeOffset="213301.9348">15679 16412 108 0,'-3'0'41'0,"0"-3"-22"0,6 6-22 0,-3-3 12 15,6 11 1 1,-3 2 8-16,0-2 6 16,0 2-7-16,0-3-2 15,0 1-8-15,0-3-5 16,-3 0-1-16,3-3 7 0,-3-2 5 15,0-1 2-15,0 1 4 16,0-3-9-16,-3-5-3 16,3-3-2-16,0 0-1 15,0-3-2-15,0 1 1 0,3-1-4 16,0-2 0-16,0-6-4 16,6 14 1-16,0-3-14 15,0 0-3-15,3 3-11 16,0 2-5-16,-3 1 2 15,0-1-10 1,0 3 15-16,-3 0 15 16,-1 3 12-16,-2 2 14 15,0 3 5-15,0-3 4 16,0 8 2-16,0 1-8 16,0-1-3-16,3 0-2 15,0-2-1-15,0-3-2 16,0-3-1-16,0-10-3 15,3 2-2-15,0-2 3 0,-3-3-2 16,0 0 2-16,0 0-2 0,-3-5-1 16,0 5 1-16,-3 2-1 15,0 1 0-15,0 2 0 16,0-2-3-16,0 5 0 16,0 8 2-16,3-3 2 15,0 17-2-15,0-9 0 16,3-3 1-16,0 4 0 15,0-1-16-15,2 0-6 16,7-13-38 0</inkml:trace>
  <inkml:trace contextRef="#ctx0" brushRef="#br1" timeOffset="213532.3003">16028 16364 124 0,'-33'3'49'0,"15"5"-26"0,3 0-25 16,12-5 9-16,-3 7-1 16,0 1 3-16,3-1 5 15,0-2 1-15,3 14-8 16,3-4-4-16,9-2-2 0,6-3-1 16,0-2 0-16,0-1-9 15,0-7-4-15,3-3-13 16,-4-8-48-1,-2 0 0-15</inkml:trace>
  <inkml:trace contextRef="#ctx0" brushRef="#br1" timeOffset="213739.3452">16114 16193 116 0,'-3'2'44'0,"6"3"-24"0,0 6-17 0,-3-6 12 15,3 9 0-15,3 9 0 16,0 4-1-16,0 2 1 0,0 3-8 16,0-3-4-16,0 0-2 0,-3 3-1 15,0-3 0 1,-3-8-40-16,0-5-51 16</inkml:trace>
  <inkml:trace contextRef="#ctx0" brushRef="#br1" timeOffset="213919.6919">16063 16351 184 0,'0'-5'68'0,"0"0"-36"0,12 2-40 16,-3 3 10-16,0 0-3 15,3 0 2-15,3-11-2 16,0 9 0-16,3-1 1 0,3-5-11 0,-4 8-3 15</inkml:trace>
  <inkml:trace contextRef="#ctx0" brushRef="#br1" timeOffset="215586.8652">16337 16425 72 0,'-3'-2'30'0,"6"4"-16"0,0-2-6 0,0 6 13 15,0 2 3-15,0 5 5 16,0 11-11-16,0-6-5 15,-3-2-2-15,3 5 3 16,-3-2-8-16,3-6-1 0,-3 5 1 16,3-4-3-16,-3-4 0 15,0 1-1-15,0-6-2 16,0 3 1-16,0-3 1 16,0-5-1-16,-3 6 2 15,0-6 4-15,0 0 6 0,0 0-5 16,0-6-2-16,0 6 1 15,0-5 0-15,0-3-3 16,0 5-1-16,3-7-1 16,0 2 1-16,0-3-2 15,0-4-1-15,0-9-2 16,3 5 1-16,0-2 3 16,0 0 1-16,3 0-1 15,0 0-2-15,3-1-2 16,0 6-1-16,0-7 4 15,6 9 1-15,3 4-3 16,-1 7 1-16,1 6 0 16,-3 2 0-16,-3 3 0 15,0 3 2-15,-3 2 1 16,-3 0 1-16,0 0 0 16,-6 1 0-16,-3-1 2 15,0 3 1-15,-6-6-6 0,-6-4 0 16,0 1-8-16,0-4 0 15,3-8-10-15,-2 0-4 16,5 2-16-16,3-2-4 16,3-1-18-1,3-2-27-15,9-2 26 16</inkml:trace>
  <inkml:trace contextRef="#ctx0" brushRef="#br1" timeOffset="215918.5608">16563 16375 148 0,'-6'0'57'0,"6"3"-30"0,-2 2-27 16,2-5 17-1,0 8-2-15,-3 0 3 16,0 5 2-16,0 0-11 16,3 6-1-16,3-11-1 0,3 5-6 15,-1-2 0-15,1-3 1 16,3-8 1-16,0 0 1 15,0-3 0-15,0-2 2 16,3-3 3-16,0 0-4 16,-9 0-1-16,-3-5 2 0,0-1 1 15,-3 6-3-15,-3-2-3 16,0 2 0-16,-3 3-1 16,3-3-7-16,-3 8-3 15,3 0-19-15,0 0-6 16,0 0-22-1,3 5-44-15,3-2 19 16</inkml:trace>
  <inkml:trace contextRef="#ctx0" brushRef="#br1" timeOffset="216158.8516">16665 16386 112 0,'0'5'44'0,"3"0"-24"0,-3-2-24 0,0 2 10 0,0 3 8 16,3 0 8-16,-3-3-2 15,0 9 0-15,0-6-9 16,3-3-4-16,3 3-4 16,-6-3-3-16,5-2 1 0,-2-3-15 15,-3 0-3-15,0 0-90 31,3-3 31-31</inkml:trace>
  <inkml:trace contextRef="#ctx0" brushRef="#br1" timeOffset="216521.2681">16718 16386 108 0,'3'5'41'0,"0"-2"-22"0,0 7-18 0,-3-10 8 15,3 5 6-15,0-2 2 16,-3 8-2-16,0-9 1 16,0 9-7-16,0-11-1 15,0 0-4-15,0 0-5 0,0 0-2 16,0 0-3-16,3-5-1 16,3-1-3-16,0 1 1 15,0-3-2-15,0 3 0 16,0-3 6-16,0 8 4 0,0-3 4 15,0 3 1-15,0 3 6 16,0 2 4-16,0 3-3 16,0 0-1-16,-3-3-2 15,-1 9 0-15,1-4-11 16,0 3-12 0,-3-2-1-16,3-3-100 31,0-11 53-31</inkml:trace>
  <inkml:trace contextRef="#ctx0" brushRef="#br1" timeOffset="216742.7368">16897 16163 164 0,'0'0'63'0,"0"6"-34"0,3 7-34 0,-3-2 12 15,0-1 5-15,3 14 7 16,-3 5-6-16,0 3-2 16,3 0-6-16,-3-3-6 0,9 0 0 15,-3-3 1-15,0-5 0 16,-3 3-42-16,0-8-19 16,0-3-13-1</inkml:trace>
  <inkml:trace contextRef="#ctx0" brushRef="#br1" timeOffset="216955.0658">16822 16243 172 0,'-3'-3'66'0,"9"3"-36"0,3 0-37 15,-3 3 10-15,6-3 3 16,0 5 6-16,6 0-6 15,0-2-1-15,-3-3-3 16,0 5-2-16,-4-2 3 0,1 2-31 16,-3 1-13-16,-3-1-32 15</inkml:trace>
  <inkml:trace contextRef="#ctx0" brushRef="#br1" timeOffset="217147.456">16626 16261 184 0,'-6'-5'71'0,"9"5"-38"0,15 0-41 0,-12 0 12 15,6 0-6-15,0 0-2 16,0 0-13-16,2 0-6 0</inkml:trace>
  <inkml:trace contextRef="#ctx0" brushRef="#br1" timeOffset="217484.2392">17001 16462 192 0,'-3'3'74'0,"3"-3"-40"0,3 0-42 0,-3 0 12 16,3 0 7-16,3 0 7 15,0-3-3-15,3 1 2 16,3-6-10-16,3 5-9 16,-1-2-1-16,7 0-12 0,-3 5-6 15,-3-3-41 1,0 3-51-16,-3 0 29 16</inkml:trace>
  <inkml:trace contextRef="#ctx0" brushRef="#br1" timeOffset="217791.1339">17245 16354 160 0,'-6'-3'63'0,"3"3"-34"0,-3-2-16 0,3 4 17 0,-3-2-6 16,0 3 0-16,0-3-9 15,0 5-4-15,0-2-6 16,3-1-6-16,3 1 0 0,0 2-1 15,6 1 0-15,0-1 0 16,3 3-2-16,3 0 3 16,-3 0 2-16,0-3 0 15,-3 6 2-15,-3-9 4 16,-6 12 6-16,-3-9-3 16,0 0 0-16,-3-2-9 15,-3-3-2-15,3 0-18 0,0 0-5 16,-2-3-23-16,8-2-10 15,0-3-30 1</inkml:trace>
  <inkml:trace contextRef="#ctx0" brushRef="#br1" timeOffset="218012.2921">17346 16116 204 0,'12'-3'77'0,"-9"6"-42"0,0 7-43 0,-3-4 12 0,0 12 2 16,3 3 6 0,-3 6 0-16,0 5 3 0,3 5-8 15,-3-6-4-15,9-2 0 0,0 3-4 16,-3-8 0-16,0-3-26 16,0 0-9-16,0 1-57 15</inkml:trace>
  <inkml:trace contextRef="#ctx0" brushRef="#br1" timeOffset="218202.0381">17263 16296 192 0,'9'-3'71'0,"0"-13"-38"0,9 6-30 0,5 10 15 16,1-3-5-16,3 0 2 15,0-2-8-15,0 0-2 16,-4-3-3-16,7 2-32 0,3-4-13 16,-3-3-46-1</inkml:trace>
  <inkml:trace contextRef="#ctx0" brushRef="#br1" timeOffset="219779.0359">16513 16066 124 0,'0'-3'46'0,"0"6"-24"0,3-3-15 16,-3 0 15-16,0 0 0 15,0 0 2-15,0 0-2 16,0 0-2 0,3-8-6-16,3-3-1 0,-3 6-2 15,3-6 3-15,0-2-3 16,0-3 1-16,0-3-1 15,-1-10 1-15,1-5-9 16,0-3-1-16,3-3-2 16,0-2 0-16,0-8 0 0,-3-3 2 15,0 2-1-15,0-1-1 16,0-1 1-16,3 0-1 16,-3 5-3-16,-6 3 2 15,0 3 1-15,0-1 0 16,0 6 2-16,0 3 1 15,0 0-8-15,0 2-2 16,0 3 8-16,0 5 4 16,0 3-2-16,0 5-2 15,0 3 4-15,0 2 1 16,0 3-5-16,-3 6-2 0,0 7-3 16,-3 8 3-16,0 3 0 15,-3 8 1-15,0 0 0 16,-3-1 0-16,3 1 0 15,0-3 2-15,0-2-1 16,4-3-1-16,-1-6 1 16,3-2 1-16,0 0-1 15,0-5 2-15,3-6-4 16,3-2-2-16,3-3-1 16,0-5 3-16,-1-8-5 15,4 2 0-15,0-5 3 16,-3 3 1-16,0 0 2 15,0 5 0-15,0 5-3 0,0 3 2 16,0 6 1-16,3 2 0 16,0 5 0-16,3 3 2 15,0 8-1-15,0 5 2 16,0 0-2-16,-4 0 2 16,1 1-4-16,0-4-2 15,0-2-20-15,0-3-8 16,0-2-74-1</inkml:trace>
  <inkml:trace contextRef="#ctx0" brushRef="#br1" timeOffset="223352.4476">17037 15616 88 0,'0'-3'35'0,"0"6"-18"0,3 7-9 0,0-7 13 16,-3 8 1-16,0 2 4 15,0 5-5-15,0 6-3 16,0 3-8-16,0 10-4 15,3-6-3-15,-3-2 0 0,0-2 0 16,0-3-1-16,0-6-2 0,0-2-8 16,0-5-3-16,0-3-27 15,0-3-48 1,0-5 8-16</inkml:trace>
  <inkml:trace contextRef="#ctx0" brushRef="#br1" timeOffset="223662.9415">17052 15565 116 0,'0'-5'44'0,"-3"5"-24"0,9 0-8 0,-3 0 16 15,3-2-10-15,5-1-2 16,1 0-7-16,3 1-1 15,0 2-5-15,0 5-2 16,0 5 0-16,0 4-1 0,-3 2 0 16,-6-1 4-16,-6 4 5 15,-3-1 1-15,-3 1 2 16,-12 0-6-16,3-1-4 16,0-2 1-16,-3-8 0 15,3 5-12-15,0-5-4 16,4-3-21-16,2 1-7 15</inkml:trace>
  <inkml:trace contextRef="#ctx0" brushRef="#br1" timeOffset="224009.8449">17194 15753 124 0,'-8'0'46'0,"5"0"-24"0,0 8-19 16,0-2 12-16,0 1 6 16,0 4 5-16,0 5-8 15,3 8 0-15,0 0-11 16,3-1-6-16,3-4-2 0,3-3 3 0,2-3 1 16,1-2 1-16,6-6 0 15,-6-5 2 1,0-3 1-16,0-10-3 15,-3 2-1-15,-3-4-1 0,-6-1-2 16,-3 0 1-16,-3 3 1 16,-3-1-3-16,-3 4 0 15,0 2-1-15,-3 3-2 16,3 2-15-16,3 0-7 16,3 1-23-1,4-1-46-15,2 0 16 16</inkml:trace>
  <inkml:trace contextRef="#ctx0" brushRef="#br1" timeOffset="224218.7823">17346 15767 132 0,'-15'10'49'0,"15"-2"-26"0,0 5-27 16,3 1 10-16,-3 7-1 15,0-3 4-15,3 1-2 16,0-3 1-16,-3-3-5 16,6-3-2-16,0 4-20 15,0-4-10-15</inkml:trace>
  <inkml:trace contextRef="#ctx0" brushRef="#br1" timeOffset="224552.4562">17439 15798 104 0,'-3'6'41'0,"9"2"-22"0,-3 10-22 0,-3-5 6 16,0-5 5-16,0 5 5 15,-3-2 0-15,3-3 0 16,0 0-7-16,0-3-4 15,0 0-1-15,0-5-1 16,0 0 0-16,0-7-5 0,3-1-1 0,2-6-6 16,1-2-3-16,0 3 6 15,0 3 5-15,0 2 5 16,3 2 2-16,0 4 5 16,0 4 5-16,0 9-1 15,0 5 3-15,-3 0-6 16,0 0-3-16,0 0-3 15,-3-1 0-15,0-4-13 16,0 0-6-16</inkml:trace>
  <inkml:trace contextRef="#ctx0" brushRef="#br1" timeOffset="224800.9887">17632 15605 156 0,'-3'-3'57'0,"6"6"-30"0,0-3-32 15,0 11 21-15,0-1 6 16,0 6-4-16,0 8-3 16,0 2-8-16,0 9-5 0,0 5 1 15,0-6-2-15,0-5 2 16,0-3-9-16,-3-4-3 15,0-4-33-15,0-5-15 16,0-2-14 0</inkml:trace>
  <inkml:trace contextRef="#ctx0" brushRef="#br1" timeOffset="225002.1485">17605 15745 164 0,'0'0'63'0,"6"0"-34"0,0 0-25 16,0 3 13-16,3-3-2 16,3 0 4-16,0 0-11 15,3 0-2-15,-3-3-4 16,0-2-4-16,-1 5-1 0,-2 0-56 16,-3-3-53-1,-3 3 26-15</inkml:trace>
  <inkml:trace contextRef="#ctx0" brushRef="#br1" timeOffset="225194.1817">17349 15642 212 0,'-21'-5'79'0,"18"5"-42"0,3 0-45 0,0 0 10 15,0 0-8-15,0 0 1 16,6 0-37-16,3 0-14 16,9 0-18-16,3-3-5 15</inkml:trace>
  <inkml:trace contextRef="#ctx0" brushRef="#br1" timeOffset="225857.8273">17442 15134 108 0,'-3'-2'44'0,"3"4"-24"0,0 6-15 16,3 0 11-16,-3 5 10 15,0 8 6-15,0 9-10 16,3 7-5-16,-3 5-10 15,0 0-1-15,0-5 1 0,5-5-6 16,-2-3 0-16,0 0-1 16,3-8 2-16,-3-5-17 0,0-2-4 15,0-4-44 1,-3-5-39-16,0-5 36 16</inkml:trace>
  <inkml:trace contextRef="#ctx0" brushRef="#br1" timeOffset="226347.9203">17373 15113 124 0,'-3'3'49'0,"3"5"-26"0,-12-6-20 16,9 6 12-16,0 5-3 16,-3 1 1-16,0-1-5 15,0 0 0-15,0 0-5 16,0-2-2-16,1-1 0 0,2-2 1 15,0-2 1-15,0-4-4 16,3-2 1-16,0 0 4 16,3-2 2-16,0-4-2 15,2 1-1-15,1-5-1 0,0-4 1 16,3 1 0 0,6 0 1-16,0 0 0 15,-3 2 0-15,0 0 2 0,0 6 1 16,0 0-1-16,0 5 1 15,0 5 0-15,-1 3 1 16,4 3 0-16,-3-1 2 16,0 4-5-16,-3-1-3 15,0 3-1-15,0-3-1 16,6 0-62 0</inkml:trace>
  <inkml:trace contextRef="#ctx0" brushRef="#br1" timeOffset="228262.7663">18340 16103 108 0,'3'-3'41'0,"-3"3"-22"0,3 3-5 0,-3-3 17 15,3 2-2-15,0 11 1 16,0 1-11-16,-3 9-1 15,0 9-11-15,0 3 0 0,0-1 3 16,0-2-6-16,0-6 0 16,0 1-2-16,3-6-2 15,-3-5-8-15,3-8-5 16,0 0-20-16,0-8-8 16,-3-8-34-1,0 2-19-15,0-12 47 16</inkml:trace>
  <inkml:trace contextRef="#ctx0" brushRef="#br1" timeOffset="228518.0004">18326 16110 132 0,'-3'-13'49'15,"6"8"-26"-15,3-11-18 0,-1 8 11 0,4 0 2 16,3-5 1-16,3 8-8 16,0 2-2-16,6-2-5 15,3 13 6-15,-3 5 5 0,-4 3-3 16,-5 0 1-16,-6 2 3 15,-9 3 4-15,-9-2-4 16,0 5 1-16,-2-6-8 16,-4-5-1-16,0-2-6 15,0-6-2-15,3 6-11 16,3-8-5-16,3 2-21 16,3-3-6-16,6-2-46 15,3 0-29 1,6 0 53-16</inkml:trace>
  <inkml:trace contextRef="#ctx0" brushRef="#br1" timeOffset="228812.521">18480 16243 180 0,'-9'0'68'0,"-8"8"-36"0,8-3-35 0,6 8 13 15,3 3 6-15,0-3 7 16,0 3-6-16,0-3 1 0,9 6-11 15,0-6-4-15,5-2 0 0,1-3 0 16,0-6 3-16,0-4-1 16,0-4 0-16,0-7-1 15,-3 3 0-15,-6-12-2 16,-6 7-2 0,-3-1 3-16,-3 0 0 15,0 3 1-15,-6 2-9 16,0 8-2-16,-6 1-27 15,3 2-21 1,6 2-10-16</inkml:trace>
  <inkml:trace contextRef="#ctx0" brushRef="#br1" timeOffset="229011.4285">18623 16240 168 0,'0'3'66'0,"6"2"-36"0,-3 3-37 0,0 3 8 15,0 4-2-15,0 1 0 16,0-2 3-16,0-4 3 16,0 1-24-16,0-3-10 15,0-3-38-15,0 0-15 0</inkml:trace>
  <inkml:trace contextRef="#ctx0" brushRef="#br1" timeOffset="229345.9442">18724 16256 132 0,'0'11'52'0,"15"7"-28"0,-18 6-26 16,3-19 11-16,0 6 3 15,0-9 2-15,0 6-3 0,0-2-1 32,6-6-6-32,0 0-3 0,3-14-14 15,0 1-1 1,0-3-1-16,0 3 4 16,0 3 5-16,3 2 1 0,-6 2 3 15,0 1 7 1,0 5 5-16,0 11-3 0,0 2 1 15,-3 3-3-15,0-3 2 16,-3 0-4-16,2-2-2 16,-2-3-33-1,0 0-49-15,0-3 6 16</inkml:trace>
  <inkml:trace contextRef="#ctx0" brushRef="#br1" timeOffset="229562.4115">18900 16039 172 0,'-3'19'66'0,"6"-4"-36"0,0 9-35 16,-3-11 12-16,0 6 3 15,0 5 5-15,0 0-5 16,3 2-1-16,0 6-5 15,6-6-3-15,-3-2 0 0,0-3-37 16,-3-5-15-16</inkml:trace>
  <inkml:trace contextRef="#ctx0" brushRef="#br1" timeOffset="229764.496">18823 16193 212 0,'-3'-6'82'0,"9"4"-44"0,6-1-44 0,-7 0 14 15,4 1-7-15,9-1-1 16,0 0-2-16,3 1 1 16,0-1-43-16,0 0-18 15,-1 3-15-15,1 0-6 16</inkml:trace>
  <inkml:trace contextRef="#ctx0" brushRef="#br1" timeOffset="229985.6919">19114 16097 192 0,'-3'3'71'0,"3"7"-38"0,0 12-36 16,0-4 11-16,0 1-2 15,-3 7 3-15,3 9 0 0,-3-4 0 16,3-4-5 0,0-1-3-16,0 1 0 0,0-9-21 15,0-5-7-15,0-2-30 16,0-8-45 0,0-3 26-16</inkml:trace>
  <inkml:trace contextRef="#ctx0" brushRef="#br1" timeOffset="230243.7588">19082 16079 128 0,'6'-24'49'0,"3"8"-26"0,5-2-23 0,-5 12 13 16,6-2 2-16,0 8 3 16,3 0 2-16,-3 8 2 15,0 3-12-15,0 5 8 0,-4 0 2 16,-5-1-2-16,-3 4 0 15,-6-6-4-15,-5 6 1 16,-7-3-8-16,0-3-4 16,0-3-9-16,0-2-4 0,0-5-14 15,3-3-7-15,0 0-20 16,3-3-7-16,6-2-20 16</inkml:trace>
  <inkml:trace contextRef="#ctx0" brushRef="#br1" timeOffset="230432.854">19308 16005 220 0,'0'8'85'0,"-3"-6"-46"0,6 17-48 16,-3-6 12-16,0 8 11 16,0 3 8-16,0 2 0 15,0 1 1-15,-3 7-12 0,3-2-4 16,0 0-3-16,0-6-5 15,0-2 1-15,0-5-38 0,0-6-14 16,-3-3-58 0</inkml:trace>
  <inkml:trace contextRef="#ctx0" brushRef="#br1" timeOffset="230632.6388">19195 16185 220 0,'12'-3'82'0,"-6"3"-44"0,3-3-38 0,-4 3 16 0,4-2-9 15,3-1 1-15,3 0-5 16,0 1-2-16,0 2 0 16,-3 0-41-16,6 0-15 0,0 0-37 15</inkml:trace>
  <inkml:trace contextRef="#ctx0" brushRef="#br1" timeOffset="230928.3515">19442 16187 200 0,'0'11'74'0,"6"-1"-40"0,0 6-40 16,-3-10 14-16,0 7-7 15,0 0 2 1,0 0 0-16,-3 3-1 0,0-3-2 15,0-2 3-15,0-6 0 0,0 3 3 16,0-3-1 0,0-18 8-16,0 0 4 15,0 0-8-15,3-3-3 16,3 0 5-16,-1 0 2 16,4 0-6-16,3 3-4 15,0 0-5-15,3 2 1 16,0 6 1-16,3 2 2 15,-3 3-23-15,6 3-11 16,-7 2-76 0</inkml:trace>
  <inkml:trace contextRef="#ctx0" brushRef="#br1" timeOffset="231792.1169">18593 16163 168 0,'0'-5'63'0,"3"10"-34"0,-3-5-23 0,0 0 15 0,0 0-13 16,0 0-2-16,0 0-6 15,0 0-3-15</inkml:trace>
  <inkml:trace contextRef="#ctx0" brushRef="#br1" timeOffset="234309.0252">18721 15920 76 0,'0'3'30'0,"0"-3"-16"0,0 0-6 0,0 0 11 16,0 0 0-16,0 0 3 15,0 0-8-15,0 0-1 16,0 0 2-16,0 0 0 16,0 0-8-16,0 0 5 0,0 0 3 15,0 0-5-15,0-3-3 16,0 3 0-16,0-3 2 16,0 1 0-16,0-4 0 15,-5 6 3 1,-1-2-2-16,3-6 2 0,0 0-5 15,-3 3 1-15,3-1-1 16,0 1 1-16,-3 2-2 16,0 1-1-16,3-6-1 15,-3-3 2-15,0 6 1 16,0-3 1-16,0 5-2 16,0-2-1-16,0 0-1 15,0 5 2-15,0-3-1 16,0 0 0-16,-3 1-3 15,0-3-2-15,3 5 1 16,-3-3 1-16,4 0-1 16,-4 1 2-16,0-1-2 15,3 0-1-15,-3 1 1 16,3-1 1-16,-6 0-6 16,-6-2 7-1,0 0-2 1,3-1 2-16,0 1-1 15,4 0-2-15,-1 0-2 0,3-1 1 16,-3 1 1-16,3-3 0 16,0 5 0-16,0-7 2 15,0 5-3-15,3-3 0 16,0 0 1-16,0 2 2 16,0-2-3-16,0 1 0 15,0-1 3-15,0 2 1 16,0 1-4-16,1-3 1 15,-7 0 0-15,3-5 0 0,0 2-3 16,-3 1 2-16,3-1 1 16,0 1 0-16,0 2 0 15,0-3 2-15,3 3-3 16,0-2-2-16,0 2 2 16,-3-3 2-16,0 0 0 15,3-2-1-15,0 3 1 16,1 2-1-16,-1 0 0 15,0-6 0-15,0 1 0 16,0 3 0-16,0-9 0 16,0 6 0-16,0 0-3 15,0-1 2-15,0-1 1 16,0-1 0-16,0 2 0 0,3 1 2 16,0 3-3-16,0-1 0 15,0 3-1-15,0 0-2 16,0 3 3-16,0 2 0 15,0 1-2-15,3-1 0 16,0 3-3-16,0 5 1 16,0 3 1-16,0 3-1 15,-3 2 4-15,0 0 0 16,0 14 1-16,0-9 2 16,0 3-1-16,0-5 2 15,0-2-2-15,0-4-1 16,0-5 1-16,0 6 1 0,3-6-3 15,0-2 0 1,0 2-1-16,0-5-2 0,0 0 0 16,0-2 3-16,0-4-7 15,0-4 1-15,0-9 3 16,0 9 2-16,0-6-3 16,0 0 1-16,0 0 2 15,0 0 3-15,0 0-2 16,0 0 0-16,0 0-1 15,3 3 0-15,0 0 2 16,0 2 2-16,0 3-3 16,0 1-2-16,0 1-1 15,3 4 3-15,0 2-2 16,3 2 1-16,0 6 4 16,3 0 3-16,0 3-4 15,3 2-1-15,-3 0 0 16,0-2 2-16,0-1-1 0,2-2-1 15,-2 8-43-15,-3-3-19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29:26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 12568 156 0,'-3'0'57'0,"6"5"-30"0,-3 6-18 0,0-1 16 16,6 6 1-16,-6 3 4 15,3 15-7-15,2 3-4 16,-5 0-11-16,3 0-3 0,3 5 1 15,-6-5-3-15,3-5-2 16,0-5-3-16,3-4-1 16,-6-4-27-16,0-6-10 15,-6-2-59 1</inkml:trace>
  <inkml:trace contextRef="#ctx0" brushRef="#br0" timeOffset="204.7671">320 12795 204 0,'-9'-2'77'0,"15"-1"-42"0,-3 0-41 15,6-5 42 1,3 0-4-16,0-7-18 16,6 4-9-16,0 3-5 15,-3 0-3-15,11 0 1 0,4 3-7 16,-6 0-2-16,3-3-54 15,-6 2-63 1,-9-2 26-16</inkml:trace>
  <inkml:trace contextRef="#ctx0" brushRef="#br0" timeOffset="611.1745">582 12554 112 0,'-9'0'44'0,"12"3"-24"0,3 2-19 0,-6 1 8 16,0 7 17-16,3 5 7 16,3 9 3-16,-6 7 3 15,0 3-19-15,0-2-7 16,0 2-8-16,0-8-2 0,0-5 3 16,0-3-3-16,0-5-2 15,0-3 4-15,0-2 1 16,0-6 0-16,0 0-1 15,0-10-3-15,0-6-6 16,0-2 0-16,0-3 0 16,3 0-1-16,6-2 1 15,-6 2 3-15,6 5-2 16,0 9 1-16,-6 2 4 16,6 5 1-16,0 3 5 15,0 2 3-15,-6 4-9 16,3-1 0-16,-6 0-2 15,3 0 2-15,0-2-12 16,-3-3-6-16,0 0-38 16,0-3-15-16,0-5-17 15</inkml:trace>
  <inkml:trace contextRef="#ctx0" brushRef="#br0" timeOffset="968.9924">743 12771 164 0,'0'3'63'0,"3"2"-34"0,9 1-19 0,-6-4 20 16,0 1-9-16,0 0-2 15,3-3-9-15,-6 0-4 16,3 0-3-16,0-3-3 0,0 0 3 16,-3-13 4-1,2 1-3-15,-5 1 0 16,0 4-4-16,-5 2-3 15,2 0-1-15,-6 3 3 0,0 2-2 16,0 0-1 0,-3 9 0-16,0-1 3 0,0 8 0 15,3 0 3-15,0 3-3 16,3 3 0-16,6-6 3 16,0 3 1-16,6-3-4 15,3 0 1-15,0-2 0 16,3-3 0-16,-3 0-11 15,6-6-3-15,0-2-39 16,0-2-58 0,2-4 17-16</inkml:trace>
  <inkml:trace contextRef="#ctx0" brushRef="#br0" timeOffset="1318.3097">916 12660 80 0,'-6'0'30'0,"3"0"-16"0,3 3 3 0,0 0 14 16,-6-1-5-16,3 1-1 15,0 2-1-15,-3-2 0 16,3 2-2-16,-6-2 1 16,9 2-4-1,0 6-11-15,0-3-4 0,0 5-3 16,9-3-1-16,-3 1 2 15,3 2 3-15,6 0 2 0,-3-2 5 16,-1 0 5-16,-2-3 0 16,0-1 1-16,-15 1-5 15,0 0-3-15,0 0-5 16,-2-2-2-16,-4-1-14 16,0-2-6-16,0-1-29 15,3-2-10-15,0 0-42 16,0-2-24-1,9-4 58-15</inkml:trace>
  <inkml:trace contextRef="#ctx0" brushRef="#br0" timeOffset="1718.8619">1070 12703 156 0,'3'13'60'0,"3"-24"-32"0,-6 9-11 0,3 7 20 15,3 0-8-15,0-2-2 16,0-6-13-16,3 6-4 16,0-6-6-16,-3 1-1 0,3-1 3 15,3-2-3-15,-3-1-2 16,0 1 0-16,0-3 1 16,0 0-1-16,-9 0-1 15,3 0 1-15,-6 0-1 16,-6 3 0-16,0 0 0 15,0 2-5-15,-3 3-1 16,0 3 0-16,0 2 2 0,-6 3 2 16,6 5 1-16,3 0 1 15,-3 6 0-15,4 0 2 16,8-1 3-16,-6 1 0 16,12-1 2-16,-3-2-2 15,8 0 0-15,4-3-6 16,-3-5 1-16,6-3-13 15,6-5-7-15,3-2-62 16,-6-1-53 0,-1-2 46-16</inkml:trace>
  <inkml:trace contextRef="#ctx0" brushRef="#br0" timeOffset="2244.6059">1535 12626 148 0,'0'-3'57'0,"-6"1"-30"0,3-1-7 0,3 3 21 16,-3 0-7-16,-3 0 0 15,3 3-17-15,-6 2-5 16,-12 3-8-16,3 2-5 0,3 1-2 0,1 8 4 16,2 4 1-16,3-1-3 15,6-4-1-15,6 1-2 16,9-4 0-16,3-4 3 16,-7-3 0-16,7-5-4 15,-3-3-1-15,3-6-13 16,-3-4-3-16,-3-9 7 15,0 3 4-15,-3 0 9 16,0 1 6-16,-6 1 2 16,0 1 2-16,0 3 4 15,-6 2 3-15,3 2-6 16,3 4-1-16,0 2-2 0,0 2-1 16,3 4-1-1,3 7 0-15,-3 0-2 0,3 3-2 16,6 0 1-1,-3 0-1-15,-3-6-5 0,2 1 1 16,1-1-31-16,9-4-82 31,-9-6-7-31,12-8 63 16</inkml:trace>
  <inkml:trace contextRef="#ctx0" brushRef="#br0" timeOffset="2860.1924">1666 12626 116 0,'-15'3'44'0,"30"2"-24"0,-9 3-4 0,-3-3 18 16,0 3-3-16,0 0 2 0,3 5-15 15,-6 0-3-15,3-2-9 16,-3-3-2-16,0 0 0 16,0-3 4-16,0 0 3 0,0-5 2 15,0 0 3-15,0 0-1 16,-3-7 8-1,3-4-6-15,0-2-9 16,0-1-5-16,0 1-2 16,0 0-1-16,3 0-3 15,3 0 0-15,-4 2-3 16,7 0-1-16,-6 3-21 16,6 3-8-16,0 0-13 15,0 2-3-15,0 1 7 16,3 2 2-16,-3 0 22 15,-6 2 23-15,3 4 12 16,0-1 7-16,0 0 4 16,0 3 0-16,0 0 0 15,3-3-6-15,-6 1-1 16,6-4-10-16,-1-2 1 0,7 0 2 16,0-2-4-16,0-4-2 15,0-2 0-15,-3 0-1 16,-3 0-2-16,0 1 1 15,-6-1-2-15,-3 0 2 16,-3 2-4-16,-15 1-2 16,6 2-5-16,-9 3 0 0,3 6 4 15,0 4 4 1,4 4-1-16,-4 1 0 0,6 1 7 16,3 0 6-16,3 5 5 15,6 3 2-15,6-3-6 16,6-2-3-16,6-6-5 15,11-2-2-15,-5-3-12 16,3-6-4-16,3 1-58 16,-9-19-23-16,-1-3 2 15</inkml:trace>
  <inkml:trace contextRef="#ctx0" brushRef="#br0" timeOffset="3856.3478">380 13258 124 0,'0'6'49'0,"3"-4"-26"16,3-2-9-16,-6 3 17 0,6-3-13 15,0 0-2-15,3 0-4 16,3-3 0-16,-4 1-6 16,1-4-2-16,-3 1 2 0,3 0 1 15,-3-1 3-15,0-4-3 16,0 2 1-16,-6-8 6 16,-6 5-3-1,0 1-2-15,-3 2-4 16,0 3-4-16,-3-1 0 15,-2 9 1-15,-1 8-3 16,3-1-2-16,-6 3 2 0,6 1 0 16,3 4 1-1,-3-2 0-15,3 0 0 0,9-3 0 16,0 0 0-16,0-2 2 16,9-1 1-16,3-2 1 15,3 0-2-15,3-2-2 16,0-4 1-16,3-2-1 15,-4-2-25-15,10-1-10 16,-3-2-46 0,-3-3-41-16,-6 0 45 15</inkml:trace>
  <inkml:trace contextRef="#ctx0" brushRef="#br0" timeOffset="4435.2627">627 13171 80 0,'-3'-5'33'0,"12"5"-18"0,-9 0 6 0,0-3 19 16,0 0-4-16,0 1-1 16,-6-1-4-16,3 0-2 15,3 3-16-15,-9 0 3 0,0 6 4 16,0 2-11-16,-6 2-2 16,-6 6-7-16,1 0-1 15,11 3 1-15,0-4 0 16,3-1-5-16,6-1 1 15,9-3 0-15,6-2 2 16,-3-2 1-16,-1-9 1 16,7-2-7-16,-6-3-3 15,0 0-8-15,0-3-1 16,-3-5 10-16,0 3 5 0,-3 0 3 16,-3 0 3-1,0 5 1-15,-3 0 3 0,0 0-1 16,0 8 0-16,-3 5-6 15,0 3 1-15,3 8 4 16,-6 3 2-16,6 4 2 16,0 1 0-16,0 8-4 15,0-3-1-15,6 0-1 16,-6-2 1-16,6-4-4 16,0-4 0-16,3-3-4 15,3-3-1-15,-1-5-30 16,1-5-14-16,3-6-34 15</inkml:trace>
  <inkml:trace contextRef="#ctx0" brushRef="#br0" timeOffset="4871.5446">725 13137 108 0,'-21'5'41'0,"21"5"-22"0,-6-2-9 0,6-2 12 16,6 4 10-16,-6 1 7 15,12 5-10-15,-3 0-5 16,0-1-13-16,0-1-5 0,-3-1 0 16,3-2-1-16,0-4 0 15,0-1-3-15,3-4-2 0,-3-2 1 16,0-5-1-16,-1-3-7 15,4-2 0-15,-9-12 1 16,3-1 3-16,-3 4 0 16,-3 3-1-16,0 3 5 15,0 2 1-15,0 3 8 16,0 3 6-16,0 0-8 16,0 5-2-16,0 0-2 15,0 8 2-15,0 8-1 16,3-3 2-16,0 3-2 15,3 0 2-15,0 0-9 16,3-6 0-16,-6 3-22 16,6-5-7-16,-6-2-59 15,3-4-39-15,0-4 53 16</inkml:trace>
  <inkml:trace contextRef="#ctx0" brushRef="#br0" timeOffset="5057.0166">936 13126 164 0,'0'11'63'0,"15"7"-34"0,-21 14-12 0,12-22 22 16,0 1-20-16,-6 5-7 0,3-3-11 16,3-2-3-16,-6-1-46 15,3-2-66 1,6-5 13-16</inkml:trace>
  <inkml:trace contextRef="#ctx0" brushRef="#br0" timeOffset="5201.9375">892 13012 168 0,'0'-5'63'0,"0"5"-34"0,3 0-52 15,-3 0 2-15,6 0-44 16,0-3-18-16</inkml:trace>
  <inkml:trace contextRef="#ctx0" brushRef="#br0" timeOffset="5744.1973">1029 13070 104 0,'0'6'41'0,"0"-1"-22"0,3 8 0 16,3-5 16-16,-3 3-4 15,3 2 2-15,0 6-15 16,3-4-3-16,-1 4-9 16,1-3-4-16,0-3 1 0,0 3 0 15,3-8 3-15,-9-6-3 0,3 1-2 16,0-3 8-16,0-3 4 16,-6-7-6-16,3-9-2 15,-3 3-3-15,0 1-2 16,6-4 1-16,-6 3-1 15,0 3-9-15,3 0-2 16,0 2-21-16,6 1-50 31,0 2-25-31,0 0 28 16</inkml:trace>
  <inkml:trace contextRef="#ctx0" brushRef="#br0" timeOffset="6168.1883">1273 13031 116 0,'-3'-3'44'0,"3"3"-24"0,-6 0-8 16,6 0 16-16,-3 3-5 15,-3 2 1-15,0 3-11 16,-3 3-5-16,0 2-5 16,-3 3 2-16,3 5 1 0,-3 3 4 15,9-3 4-15,3 0-10 16,6-5-5-16,3-3 3 15,-6-2 2-15,3-3-1 16,0-3 0-16,3-16-1 16,-3 3 1-16,0-5-4 15,0 0-2-15,3 0 4 16,-9-1 1-16,3 1 0 0,-3 3-2 16,0-1-2-16,0 3-1 15,0 3 2-15,0 0 2 16,6 2-2-1,-6 3 0-15,3 8 3 0,6 0 3 16,-6 5-2-16,3 6 0 16,3-1-1-16,-3-2-2 15,0 0-2-15,-1-3-1 16,4-2-27-16,-3-3-12 16,3-6-41-16,-6-2-21 15,3-13 50 1</inkml:trace>
  <inkml:trace contextRef="#ctx0" brushRef="#br0" timeOffset="6395.3214">1362 12856 132 0,'0'0'52'0,"0"3"-28"0,3-3-28 15,0 10 43 1,0 12 5-16,3 1-10 15,3 1-5-15,0 5-17 16,-3 0-5-16,6 3-1 0,0-3-3 16,0-2 0-16,-4-1-1 15,1-5-2-15,0-5-37 0,-3-3-17 16,0-5-42 0</inkml:trace>
  <inkml:trace contextRef="#ctx0" brushRef="#br0" timeOffset="6782.6875">1514 13057 124 0,'0'5'49'0,"3"1"-26"0,3-4-5 0,0 1 20 15,0 0-6-15,3-1 1 0,3-2-14 16,-3 0-6-16,-3-2-8 15,2-1-4-15,-2-2 2 0,6-1-2 16,-3 1 2-16,0-3-4 16,-9 0-2-16,0 0-1 15,0 0 3-15,-9 3-2 16,0 0-1-16,6 2-4 16,-12 6 0-1,1 2 6-15,5 6 1 16,-3-1 1-16,6 4 3 15,3-1 2-15,-3 0 7 16,6 0 2-16,6-2-5 16,-6-1-1-16,9 1-6 15,3-6-2-15,-3-2-11 0,-3-3-3 16,2-3-42-16,7-2-17 16,-3-3-10-1</inkml:trace>
  <inkml:trace contextRef="#ctx0" brushRef="#br0" timeOffset="7126.0061">1651 13041 140 0,'0'11'55'0,"15"-3"-30"0,-9 2-5 0,-9-4 21 16,6-1-7-16,0 0 0 15,0 1-17-15,0-1-8 16,-3-5-5-16,0 0 5 0,0 0 4 0,0 0-4 15,6-3-1 1,-6-2-4-16,3-3-1 0,3-3-6 16,-1-2 0-16,4 0 1 15,0 2 3-15,3 3-2 16,3 1-2-16,-3 4 6 16,-3 3 3-16,6 5-1 15,-3 6 2-15,-3 2 0 16,0 0 1-16,-3 0-4 15,0 1-1-15,-4-4-8 16,1-2-2-16,-3-3-31 16,0 1-15-16,3-9-116 31,6-5 64-31</inkml:trace>
  <inkml:trace contextRef="#ctx0" brushRef="#br0" timeOffset="7343.3013">1940 12748 216 0,'-6'10'82'0,"12"-7"-44"0,-3 7-47 0,0-4 12 15,0 7 20-15,0 8 11 16,5 6-3-16,-5 4-1 16,3 4-17-16,0-1-6 0,0 1-2 15,3-1-3-15,-6-5-2 16,0 0-13-16,0-5-6 15,0-6-59-15,-3-2-26 0,-3-5 5 32</inkml:trace>
  <inkml:trace contextRef="#ctx0" brushRef="#br0" timeOffset="7554.5813">1809 12991 228 0,'9'-3'85'0,"2"1"-46"0,22-4-21 16,-12 4 23-16,6-3-8 15,3-1-2-15,-1 4-15 0,7-1-7 16,0 6-6 0,-6-6-20-16,-4 0-6 0,1 1-71 15,-3-9-69-15,0-2 44 16</inkml:trace>
  <inkml:trace contextRef="#ctx0" brushRef="#br0" timeOffset="8870.9754">2318 12629 188 0,'-24'-3'71'0,"24"3"-38"0,3-3-32 16,-3 3 14-16,3-2-2 16,12-4 5-16,-3-4 3 15,5-3 4-15,7-3-13 0,3-6-2 0,9-1 0 16,-1-1-4-16,4-3-1 15,6 4 2-15,2-1 2 16,16 3-6-16,-4 5-2 16,4 5 1-16,-4 9 1 15,-2 7 3-15,-6 5 1 16,-4 9 5-16,-5 5 5 16,-3-3 0-16,-13 0-1 15,-2-2-2-15,-6-1-1 16,-6-2-7-16,-3-3-2 15,0-2-9-15,-3-3-4 16,-3-3-24-16,-3 0-11 16,0-5-26-16,0 0-8 15,0-2-32 1</inkml:trace>
  <inkml:trace contextRef="#ctx0" brushRef="#br0" timeOffset="9228.454">3228 12412 188 0,'-14'0'71'0,"17"2"-38"0,-3 1-25 0,0 2 18 16,3 3 0-1,-1 11 2-15,7-1-2 0,-3 3-1 16,0 1-14-16,0 1-4 0,0-2-3 16,-3 1 2-16,0-4 3 15,-3-2 2-15,0-3 1 16,-12 1 5 0,-3-4-10-16,-2-2-1 15,-4-3-4-15,0 1-2 16,0-1-8-16,3 0-5 15,6-2-31-15,-3-1-11 16,12 6-168 0,6-2 121-1</inkml:trace>
  <inkml:trace contextRef="#ctx0" brushRef="#br0" timeOffset="10233.3098">2395 13097 88 0,'0'-5'35'0,"0"2"-18"0,0 3 0 0,0 0 14 16,0 0-8-16,0 0 0 16,0 5-8-16,3 3 1 15,3 3-9-15,0 5 2 0,3 7 2 16,0 1 0-16,3 5 1 15,6 6 2-15,2-1 2 16,4 1-3-16,0-1 0 16,3 0-5-16,3 1-3 15,5-4-2-15,4 4-3 16,6-1 1-16,2 1 1 16,1-6-1-16,8-3 2 0,1-2 0 15,5-8 1-15,-2-3 4 16,8-8 3-16,-5 1-4 15,-6-6-2-15,-4 0 0 16,-2-6-1-16,-13 1 0 16,-5 0 2-16,-6 2 1 15,-3 1 1-15,-6-1-4 16,-4 0-1-16,-2 3 3 16,-3-2 3-16,-3 2-4 15,0-3-3-15,-6 3-4 16,3 0-1-16,0 0-12 15,0 0-2-15,-3-3-21 16,0 3-8-16,0 0-33 16,6-2-49-16,0-9 32 15</inkml:trace>
  <inkml:trace contextRef="#ctx0" brushRef="#br0" timeOffset="10655.5302">3419 13491 176 0,'-9'0'68'0,"12"3"-36"0,0-3-29 0,-3 0 15 0,3 2 2 15,6 4 2-15,0-1-5 16,6 0 0-16,0 1-10 16,2-1-4-16,4 0 0 0,0 0 0 15,3 1 1-15,-6-1-2 16,0 3 1-16,-3-3 0 16,-4 3 3-16,-2 0 12 15,-3 3 6-15,-3-1 3 16,-6 9 1-16,-3-3-11 15,-6 0-5-15,4-3-7 16,-7 0-4-16,3 3 0 0,0-6-1 16,0 1-18-16,3-3-8 15,3 0-17-15,0 0-6 16,3-3-38 0,3-5-52-16,3 0 37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31:3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14316 5720 144 0,'0'8'55'0,"3"3"-30"0,-3 5-10 0,0-6 20 15,3 4-4-15,0 1-1 16,0 1-16-16,0 0-7 15,0-3-4-15,0 1-3 0,0-4 1 16,0 1 1-16,0-1 1 16,-3-4-32-16,0-1-15 15,0-5-44 1,0 0-24-16,0 0 57 16</inkml:trace>
  <inkml:trace contextRef="#ctx0" brushRef="#br0" timeOffset="176.0521">14307 5588 172 0,'-6'-16'66'0,"6"16"-36"0,3-3-35 0,-3 3 10 0,0 0-8 15,0 0 2-15,6 0-32 16,3 0-13-16,6 0-17 15,6 8-6-15</inkml:trace>
  <inkml:trace contextRef="#ctx0" brushRef="#br0" timeOffset="462.078">14617 5469 132 0,'-15'-11'52'0,"12"6"-28"0,-3-3-2 0,3 8 20 16,-3 0-14-16,0 0-3 16,-3 3-17-16,0 5-6 15,0 5-1-15,0 8-1 0,0 8 0 16,3 8 0-16,4 6 0 16,-1-4 0-16,3 6 2 15,3-5-1-15,-1-3-1 16,1-5-2-16,0-6 1 15,0-2 1-15,0-5 0 16,-3-6-36-16,0 0-13 16,0-8-32-16</inkml:trace>
  <inkml:trace contextRef="#ctx0" brushRef="#br0" timeOffset="648.747">14388 5728 160 0,'-3'0'63'0,"6"-2"-34"0,8 4-34 16,-5-2 10-16,0 0 3 16,6-2 7-16,3-4-5 15,6 4-3-15,3-1-4 16,3 0-7-16,-1 1-2 0,7-1-48 16,-3 0-48-1,0 1 29-15</inkml:trace>
  <inkml:trace contextRef="#ctx0" brushRef="#br0" timeOffset="909.7305">14873 5493 132 0,'0'2'52'0,"3"6"-28"0,-3 11-8 0,3-9 16 16,0 17-9-16,0 5 0 16,0-1-12-16,0 4-4 15,0-1-4-15,0 1 0 0,0-4 0 0,3-4-4 16,-4-3-1-16,1-6-39 16,0-5-15-16,0-2-23 15</inkml:trace>
  <inkml:trace contextRef="#ctx0" brushRef="#br0" timeOffset="1114.2306">14837 5704 168 0,'0'-5'66'0,"15"2"-36"0,3 1-29 15,-9-1 14-15,3 1-13 0,3-1-2 16,2 0-12-16,1 1-3 16,3-1-38-16,0 3-18 15,0-3 17-15,-3 3 8 16</inkml:trace>
  <inkml:trace contextRef="#ctx0" brushRef="#br0" timeOffset="1363.3395">15051 5718 124 0,'-9'18'49'0,"6"-10"-26"0,-3 5-12 0,6 1 15 15,0 1-1-15,0-1 0 16,3-1-3-16,3-3-2 16,0 1-10-16,3-3-2 0,0-3 2 0,6-2 3 15,0-3 2 1,0-5-4-16,-3-1-1 0,0-2-6 16,-3-2-3-16,0-3 0 15,-6-1 1-15,-3 1 1 16,-3-3 1-16,-3 3-7 15,-6 2-2-15,0 1-18 16,0 5-5-16,0 2-13 16,3 0-4-16,0 3-11 15,3 0-33 1,6-2 17-16</inkml:trace>
  <inkml:trace contextRef="#ctx0" brushRef="#br0" timeOffset="1656.069">15203 5707 100 0,'0'5'38'0,"0"3"-20"0,-3 6-8 0,6-7 12 15,0 1 1-15,0 6 1 16,0 2-5-16,3-1 1 16,0-1-11-16,0-4 6 0,6 1 2 15,6-3 6-15,-3-3 3 16,2-5-5-16,-2-5-2 15,0-6-9-15,-3 1-2 16,0-4 2-16,-6 1 4 16,-3 0-6-16,-6 2-2 15,-3 1-3-15,-6-1 0 16,-3 1-11-16,0 2-4 16,0 2-34-16,4 4-15 0,2 2-48 31</inkml:trace>
  <inkml:trace contextRef="#ctx0" brushRef="#br0" timeOffset="2146.165">15623 5474 172 0,'3'16'66'0,"0"3"-36"0,0 10-4 0,-3-13 23 0,0 10-11 15,0 1-2-15,3 2-19 16,-3-3-5-16,0-2-8 16,0 0-3-16,0 0 2 0,0-1-2 15,3-4-1-15,0-6-15 16,0 0-5-16,3-5-32 16,3-5-14-16,-3 0-34 15</inkml:trace>
  <inkml:trace contextRef="#ctx0" brushRef="#br0" timeOffset="2622.6339">15843 5686 108 0,'-6'-5'41'0,"3"2"-22"0,-3 0-7 0,3 3 16 15,0 0 4-15,-3 0 3 16,0 3-17-16,-6 2-6 16,-2 1-7-16,-1 4-2 0,0 3 3 15,3 1 1-15,3 4 3 16,0-2-1-16,3 3 0 0,3-4-8 16,6-1 0-16,6-1-1 15,3-3 2-15,0-2-1 16,0-5-1-16,0-8-4 15,0-6-2-15,-1 1-2 16,1-4 2-16,-3 1 2 16,-3 0 2-16,0-3 3 15,-3 0 4-15,-3 3 2 16,0 2 1-16,0 3-2 16,-3 6-1-16,0-1-1 15,0 8 0-15,3 3 0 16,0 3 0-16,3-1-2 15,0 6-2-15,3 3 1 0,0-3-1 16,3-3-3 0,0-2 2-16,0-1-12 0,0-2-5 15,0-3-28-15,0-2-12 16,0-6-23 0</inkml:trace>
  <inkml:trace contextRef="#ctx0" brushRef="#br0" timeOffset="2972.0374">15932 5726 128 0,'0'2'49'0,"0"1"-26"0,0 10-5 0,3-8 18 16,0 3-5-16,0 0 2 0,0 3-15 16,0-1-3-16,0-2-9 15,0-2 3-15,-3-1 1 0,0 0-1 16,0-5 0-16,0 0 3 15,0 0 3-15,0 0-4 16,0-8 1 0,0 0-5-16,0 0-2 15,3-5-2 1,0 0-3-16,0 0-2 16,6 2 1-16,0 1-4 15,3-1 1-15,3 3 2 16,-3 3 1-16,0-1-19 15,0 4-7-15,-1-1-19 16,1 1-9-16,0 2-32 16,0 2-23-16,3 1 51 15</inkml:trace>
  <inkml:trace contextRef="#ctx0" brushRef="#br0" timeOffset="3464.1781">16209 5710 140 0,'-3'2'52'0,"-9"-7"-28"0,6 5-8 0,3 0 16 16,0 3-4-16,-3-3 0 15,1 5-17-15,-4 0-7 16,0 3-3-16,-3 0-1 0,0 0 2 16,3 3-3-16,3 5 0 15,0-1-1-15,3 1 0 16,3 0 2-16,3-3 0 15,0-2 2-15,6-3 1 0,0-3 3 16,3-5 1-16,3 0-1 16,3-5-1-16,-4-6-3 15,1-2 1-15,-3 0-2 16,-3 0-1-16,-3-1 3 16,-3 1 0-16,0 3 1 15,-6-1 0-15,3 3-2 16,0 3-2-16,-3 5-8 15,0 5-1 1,0 11 3-16,3 3 3 0,6-1 2 16,0 1 3-16,-3 2 1 15,0 3 14-15,-3-1 6 16,0-4 8-16,-3-1 4 16,-3-2-13-16,-3-3-3 15,-3-2-7-15,0-3-2 16,-3-5-15-16,-2-3-4 15,-1-6-20-15,0-2-7 16,3 0-30-16,0-2-12 16,3-1-28-1</inkml:trace>
  <inkml:trace contextRef="#ctx0" brushRef="#br0" timeOffset="3841.4089">16287 5765 192 0,'6'3'71'0,"3"-3"-38"0,2 0-25 15,-5 0 16-15,3 0 10 16,3 0 6-16,0 0-17 16,3 0-8-16,0-3-9 15,3 1-5-15,-3-4 0 0,0-2 1 16,2 0 1-16,-5 1-4 15,-6-1 1-15,-6 0-7 16,-3 0-3-16,-6 0-10 0,-3 2-2 16,-5 4 6-16,-1 2 5 15,-3 2 4-15,0 6 3 16,3 0 10-16,3 3 6 16,3 2 8-16,3 3 2 15,6 3 0-15,3-1-2 16,6-2-6-16,6 0-1 15,6-3-10-15,6-5-2 16,3-3-50-16,6 1-21 16,2-9-51-1</inkml:trace>
  <inkml:trace contextRef="#ctx0" brushRef="#br0" timeOffset="4485.0306">17203 5474 96 0,'-3'-18'38'0,"0"10"-20"0,-2-3-4 0,2 9 17 16,-3-9 7-16,-6 0 4 0,-6 6-7 16,3 0-2-16,-3 2-18 15,0 6-7-15,3 2-3 0,0 6-1 16,1 12 0-16,2 4 0 16,3 13 2-16,3-1 3 15,3 4 5-15,0-4-8 16,3 1-1-16,0-3-5 15,3-8-1-15,-3-5-1 16,3-3 0-16,-3-5-22 16,0-3-12-16,-3-7-43 15,0-9-48-15,0-2 38 16</inkml:trace>
  <inkml:trace contextRef="#ctx0" brushRef="#br0" timeOffset="4659.5684">16870 5665 232 0,'-3'0'88'0,"6"0"-48"0,0 0-47 16,6 0 33-16,6-6-3 15,3 4-8-15,3-1-1 16,2-5-8-16,1 8-17 0,3-5-6 16,6 10-26-16,-7-2-11 15,-2 0-46 1</inkml:trace>
  <inkml:trace contextRef="#ctx0" brushRef="#br0" timeOffset="4913.6275">17138 5699 168 0,'-21'11'63'0,"18"-3"-34"0,0 8-21 16,-3-6 18-16,3 1 0 16,6 2 4-16,0 3-7 15,6 0-2-15,3-3-12 16,3-3 1-16,3-2 1 0,3-2-2 15,-1-9 0-15,4 0-3 16,-6-7 1-16,-3 2 0 16,-3-3 1-16,-3-2 0 15,-6 3 2-15,-3-4 1 16,-6 4 3-16,-3-1-9 0,-3 3-3 16,-3 3-20-1,0 0-8-15,-9 2-26 16,10 3-10-16,2 0-29 15</inkml:trace>
  <inkml:trace contextRef="#ctx0" brushRef="#br0" timeOffset="5236.2491">17296 5704 160 0,'3'8'60'0,"3"0"-32"0,0 3-22 0,0-6 17 0,-1 3 3 16,1 3 7-1,-3 2-7-15,0 3-3 0,0-3-13 16,-3-2 2-16,3-3 2 0,-3-1-7 16,0-1 2-1,0-6 0-15,0 0 3 16,0-3 3-16,3-10-2 16,3-3-7-1,0 3-3-15,0-3-2 16,6 0-1-16,0 3-3 15,0 2 2-15,3 1-4 16,0 2 1-16,0 2-11 16,-1 4-6-16,-2-1-54 15,3 3-24-15,-3-3-2 16</inkml:trace>
  <inkml:trace contextRef="#ctx0" brushRef="#br0" timeOffset="8122.1067">17867 5644 104 0,'-3'0'41'0,"9"5"-22"0,-3 0-11 16,0 0 11-16,0 6-3 15,0 2 3-15,0 3 3 16,0 3 3-16,0 4-13 16,0 1-2-16,0-3-3 0,3-2 1 15,-3-1 0-15,-3-2-4 16,0-5-3-16,0-3 2 15,0-3 2-15,0-5 4 16,0 0 2-16,-3-5-8 0,0-8-1 16,0-3-4-16,0 0 0 15,3-3 0-15,3 1 0 16,3-1 0-16,0 3 0 16,0-2 2-1,6 2 0-15,-3-2-3 0,3 4 2 16,-4 1-1-16,16 13-2 15,-6 0 3 1,3 3-9-16,-6 2-1 16,0-2-18-16,-3-1-9 15,0 1-27 1,-4 0-22-16,1-1 33 16</inkml:trace>
  <inkml:trace contextRef="#ctx0" brushRef="#br0" timeOffset="8508.5965">18129 5678 112 0,'-3'3'44'0,"3"-3"-24"0,0 2-13 16,3 4 15-16,0-1 0 15,0 0 2-15,3 3-5 16,0 0 1-16,3-3-11 16,0 1-3-16,3-4-2 0,0-2 0 15,3 0 2-15,-1-2-3 16,4-1-2-16,-3-2 0 15,-3-1-1-15,-3 1-3 0,-3-3 2 16,-9 3 3 0,0 0 1-16,-9-1-8 15,0 1 1-15,-3 2 1 16,0 3 2-16,1 3 1 16,-1 2 0-16,0 1 0 15,0 1 2-15,3 4 3 16,0 0 2-16,3 2 1 15,3 0-2-15,3 6 1 16,3 2-4-16,6-3-2 16,3-2 0-16,3-3-1 15,3-2-14-15,0-3-5 16,6-11-39 0,5-7-52-16,-2-1 24 15</inkml:trace>
  <inkml:trace contextRef="#ctx0" brushRef="#br0" timeOffset="9006.2729">18373 5673 140 0,'-15'-6'55'0,"9"6"-30"0,0 3-12 16,3 2 19-16,0 1-12 16,-8 4-1-16,-1 3-9 15,-3 1-4-15,3-1-3 16,0 5 0-16,3 6 2 0,3-3-2 15,6-5-2-15,9-3 0 16,3-2 1-16,0-3-1 16,0-3-1-16,0-7 1 0,3-6-1 15,-4-6-3 1,1 1 2-16,0 0 1 0,-3 0 0 16,-3 0 0-16,0-1 0 15,-3 1 0-15,-3 3 2 16,0-1-1-16,0 3-1 15,0 3 1-15,0 2-1 16,0 3-3-16,3 8 2 16,0 3-1-16,0 10 0 15,3 5 11-15,0 3 5 16,-3 0 7-16,0-2 4 16,-3 2-2-16,-3-5 0 0,0-3-1 15,-3-5-2 1,-3-3-10-16,0 0-4 0,-3-5-2 15,-3-2 0-15,-6-4-18 16,-2-4-5-16,-1-4-18 16,3-2-6-16,3-2-10 15,3-4-5-15,6 1-23 16,3 0-25 0,3-5 46-16</inkml:trace>
  <inkml:trace contextRef="#ctx0" brushRef="#br0" timeOffset="9240.0168">18460 5691 144 0,'14'3'55'0,"-11"-1"-30"0,0 6-12 0,0-2 19 15,0 2-1-15,-3 2 4 16,6 3-15-16,0 6-6 15,0 2-9-15,-3-2-4 0,0-3 2 16,0-3-9-16,0-3-1 16,0-2-47-16</inkml:trace>
  <inkml:trace contextRef="#ctx0" brushRef="#br0" timeOffset="9380.5215">18480 5607 160 0,'0'0'63'0,"3"0"-34"0,0 0-34 0,6 2 3 16,0 1-8-16,0-1-56 16,3 9-26-16</inkml:trace>
  <inkml:trace contextRef="#ctx0" brushRef="#br0" timeOffset="9726.9952">18674 5670 188 0,'-3'0'71'0,"3"0"-38"0,-3 0-19 0,3 0 22 16,-3 3-11-16,-3-1-3 15,0 4-10-15,0-1-5 16,0 0-4-16,0 0-7 0,3 3 0 15,3 0 2-15,3 0 3 16,3 3-2-16,0-1 0 16,0 1-1-16,0 5 0 15,0-3 2-15,-6 6 11 16,-3-3 5 0,-3-3 3-16,-3-3 1 15,0-2-7-15,-3-2-3 16,0-4-5-16,0-2-4 0,3-8-5 15,1-2 0-15,-1-4-22 16,3 4-8-16,3-3-36 16,3 2-15-16,3 1-10 15</inkml:trace>
  <inkml:trace contextRef="#ctx0" brushRef="#br0" timeOffset="9975.6981">18790 5448 180 0,'0'0'68'0,"3"0"-36"0,3 5-24 0,-3 0 18 16,-3 6 2-16,3 7 3 16,0 9-8-16,-3 10-1 15,0 0-13 1,0 0-3-16,3 0-2 0,-3 3-2 0,3-6 1 15,0-2-2-15,0-8 2 16,-3-3-44-16,3-5-17 16,-3-3-53-1</inkml:trace>
  <inkml:trace contextRef="#ctx0" brushRef="#br0" timeOffset="10492.119">18698 5657 216 0,'-18'-3'82'15,"21"-15"-44"-15,12 7-44 0,-9 8 14 0,6 1-1 16,-1-4 6-16,4-1-7 16,3 1-3-16,0 1-2 15,3 8-17-15,-3-3-4 0,-3 2-36 16,-4-2-54-1,-2 3 23-15,0 7 53 16,0 1 32-16,-6 2 41 16,0 1 18-16,0-1-5 15,0 0-1-15,0 0-16 16,3-2-6-16,6-1-11 0,-3-2-1 16,6-2-10-1,0-4 0-15,0-2 3 0,-1-2-6 16,1-1 0-16,-3-2-4 0,0-3-1 15,-3 0-8-15,-3 0-4 16,-6-8-2-16,-3-5 1 16,-3 5 1-16,-6 11 1 15,-9 5 9-15,1 2 4 16,2 6 0-16,3 3-1 16,3 2 7-16,0 3 5 15,3 0 3-15,3 0 0 16,3 0-3-16,3 5 0 15,3-5-7-15,9 5-3 16,-3-5-4-16,6-3 1 16,0-3-32-16,0-10-13 0,-1-8-26 15,1 1-29 1,0-4 32-16</inkml:trace>
  <inkml:trace contextRef="#ctx0" brushRef="#br0" timeOffset="10793.3054">19067 5699 124 0,'-3'3'49'0,"3"5"-26"0,0 5-7 16,3-5 18-16,-3 2-3 15,3 1 2-15,0 2-13 16,0 1-4-16,0-4-9 16,0-2-3-16,-3 0 2 0,0-3 1 15,0-5 3-15,0 0 4 16,3-5 3-16,0-8-5 15,0 0-4 1,0-3-2-16,2-3-2 16,1 3-5-16,3-8 1 15,3 6-2-15,0-3 0 16,6 2 0-16,-3 6-2 16,0 8-28-16,-3 2-12 15,3 8-65 1</inkml:trace>
  <inkml:trace contextRef="#ctx0" brushRef="#br0" timeOffset="10991.7313">19323 5853 220 0,'-6'18'85'0,"3"-13"-46"0,0 6-35 16,0-6 21-16,-3 1-16 16,-3-1-2-16,0 0-43 15,0-2-17-15,0-1-45 16,0 4-16-16</inkml:trace>
  <inkml:trace contextRef="#ctx0" brushRef="#br0" timeOffset="12347.1303">19826 5302 144 0,'-15'-5'55'0,"15"2"-30"0,15 6-18 0,-9 0 15 15,-3 2-2-15,0 11 3 16,0 10-4-16,-3 6-2 16,0 8-9-16,0 5-5 0,-6 2-2 15,3-2-1-15,-3-2 2 16,3-6-1-16,0-6 2 15,0-4-15-15,0-6-5 16,3-5-26-16,-6-3-13 16,0-5-19-1</inkml:trace>
  <inkml:trace contextRef="#ctx0" brushRef="#br0" timeOffset="12523.5488">19653 5593 176 0,'-15'-16'66'0,"27"27"-36"0,-3-16-31 15,-3 2 12-15,3 0 1 16,3 1 5-16,6-4-9 16,3 1-2-16,5 0-4 15,7 0-2-15,0-1 1 0,0-2-8 16,-1 0 0-16,-2 1-79 16,-3-1-36-1,-6 0 59-15</inkml:trace>
  <inkml:trace contextRef="#ctx0" brushRef="#br0" timeOffset="12907.5036">20028 5363 156 0,'-12'24'57'0,"12"0"-30"0,3 10-34 0,-3-18 10 15,0 5 12-15,-3 0 7 16,0 14 1-16,-3-4 0 15,0-1-12-15,3-7-7 0,0-1-2 16,0-7-2-16,0-1 2 16,0-4-1-16,1-2 2 15,-1-3-2-15,3-5 2 16,3-5-7-16,-1-11-1 0,4-7-3 16,3-1 0-16,3 0 2 15,6 3 2-15,-3 5 2 16,3 5 1-16,0 6 1 15,-3 8 2-15,0 7 10 16,-4 11 7-16,-2 1-8 16,-3 4-1-16,-3 0-6 15,3-2-1-15,-3-3-3 16,0-5-1-16,0-2-10 16,0-4-3-16,3-5-35 15,0-2-13-15,0-3-19 16</inkml:trace>
  <inkml:trace contextRef="#ctx0" brushRef="#br0" timeOffset="13252.7414">20248 5625 140 0,'3'13'52'0,"3"-10"-28"0,3 2-17 0,0 1 15 16,6-1-4-16,-3 0-1 15,0 0-3-15,0 1 1 16,0-6-8-16,0 0-4 0,0-3-2 15,2-5 1-15,-5 0 3 16,-3-8-2-16,-3 3-2 16,-3 0-5-16,-3 0-2 15,-3-1-2-15,0 4 0 16,-11 2 2-16,-4 5 4 0,3 3 3 16,3 3 2-16,0 13 1 15,3 2 2 1,6-2 6-16,0 5 4 0,3 0-6 15,3-2-3-15,6-1-7 16,3 1 0-16,3-6 0 16,0 0 2-16,0-5-21 15,3-2-9-15,0-6-35 16,-3-3-45 0,2-2 28-16</inkml:trace>
  <inkml:trace contextRef="#ctx0" brushRef="#br0" timeOffset="13568.6782">20427 5659 136 0,'-3'6'52'0,"6"4"-28"0,-3 6-19 0,0-8 11 15,0 0 6-15,0 0 6 16,0 0-13-16,0-3-3 16,0 1-8-16,0-6-1 0,0 0 1 15,0 0 0-15,6-3 2 16,0-2-3-16,3-3-2 15,0-11-5-15,3-5 0 16,3 6 0-16,2 2 2 16,-2 3 1-16,0 18 7 15,0 6 4 1,-3 4 1-16,-3 7 3 0,-3 1-1 16,3 1 2-16,-3 3-8 15,0-3-4-15,3-6-9 16,0-5-4-16,2-5-45 15,1-5-21-15,3-8-14 16</inkml:trace>
  <inkml:trace contextRef="#ctx0" brushRef="#br0" timeOffset="13991.3174">21034 5625 140 0,'-6'13'55'0,"-9"-2"-30"0,4-6-29 16,2 6 52-16,0 2-13 15,3 3-7-15,0 0-5 16,3 0-14-16,3 5-3 0,6 3-2 16,9-9 2-16,-1-1 1 15,1-6 5-15,3-11 5 16,0-2-5-16,0-3-2 16,0-3-3-16,-3-2-2 0,-3-3-1 15,-6-2 2-15,-6-1-3 16,-3-10 0-16,-6 5-1 15,-3 3-2-15,-6 5-10 16,-6 3-6-16,0 2-14 16,0 6-4-16,4 0-28 15,5 2-13-15</inkml:trace>
  <inkml:trace contextRef="#ctx0" brushRef="#br0" timeOffset="14318.7734">21115 5659 160 0,'0'19'63'0,"3"-3"-34"0,3-3-23 0,-3-2 17 15,-3-3 10-15,0 0 7 16,0-3-10-16,0 0-3 16,0 0-16-16,0-5-7 0,0 0-2 15,0 0-2-15,0-5 2 16,2 0-6-16,1-6 1 15,3-5-17-15,0-5-4 16,12-3 5-16,-6 6 4 16,9 2 9-16,-3 11 3 15,0 5 3-15,3 13 2 16,-1 3 1-16,1 2 3 0,-3 3 6 16,-3 3 2-1,-3-3-7-15,-3 3-4 0,0-3-5 16,-3-5-1-16,0-2-163 31</inkml:trace>
  <inkml:trace contextRef="#ctx0" brushRef="#br0" timeOffset="15551.7219">22177 5326 136 0,'0'-5'52'0,"0"7"-28"0,0-4-11 0,0 2 19 16,0 0 4-16,-3 0 3 15,-6 0-4-15,-6 0-1 16,1 0-19-16,-4 2 2 0,0 4 1 16,-3-4-2-16,3 4 3 15,0 4-10-15,3-2-3 16,1 3-6-16,-4-1-1 15,9-2-1-15,3 0-2 16,0 0-2-16,3 0 1 16,3 0 1-16,3 3 2 15,3-1-4-15,3 1 0 16,3-1 3-16,3 4 1 16,-1-1 2-16,4 3 0 15,0 0-3-15,3 13 2 16,-3 0 1-16,-3-3 2 15,-3-2 1-15,-3-3 1 16,-4 0 4-16,-2-2 5 0,-8-3-3 16,-7 0 0-16,0-3-6 15,-3 0-3-15,-3-5 2 16,-3 0 0-16,0-3-10 16,0 1-3-16,1-4-22 15,-1-2-6-15,6 0-19 16,-3-2-4-16,6-4-40 15</inkml:trace>
  <inkml:trace contextRef="#ctx0" brushRef="#br0" timeOffset="16035.8667">22270 5252 172 0,'-3'0'66'0,"3"13"-36"0,3 11-33 15,-1-5 11-15,-2 12 11 16,0 12 10-16,0 17-9 16,0-4-1-16,-2 0-11 15,2-6-3-15,-3 5-1 0,3-10-2 0,0-5 1 16,-3-8-15 0,0-8-5-16,0-6-48 15,0-5-58-15,0-10 29 16</inkml:trace>
  <inkml:trace contextRef="#ctx0" brushRef="#br0" timeOffset="16232.6979">22082 5554 152 0,'-3'-6'57'0,"6"4"-30"0,0 2-32 15,6 0 36-15,0 0 1 16,12-3-12-1,2-2-10-15,7-1-2 0,3 1-2 0,3-3-9 16,2 3-3-16,-2 2-39 16,-3 1-15-16,-3-1-19 15</inkml:trace>
  <inkml:trace contextRef="#ctx0" brushRef="#br0" timeOffset="16615.2156">22484 5522 116 0,'-15'3'44'0,"9"2"-24"0,-6 3-6 16,6-3 15-16,0 8-3 16,-9 8-1-16,3 3-2 15,-2 0-3-15,-1 0-10 0,6-3-6 16,3 0-3-16,6-2 3 0,3-3 2 16,6-6 0-16,0 1-1 15,0-6-1 1,2-5 0-16,4-5-5 0,-3-3 1 15,0-5-7-15,0-1 0 16,-3-7 3-16,-3-3 2 16,0 3 2-16,-3 3 0 15,0 4 2-15,-3 4 3 16,0 2 2-16,0 8 5 16,0 13-4-1,3 0-4-15,0 6 0 16,0-1-3-16,0-2-1 15,3 0 1-15,0-3-1 16,9-2-5-16,-4-3 1 0,7-3-36 16,0 1-13-1,0-6-33-15,0-3-20 16,0-2 53-16</inkml:trace>
  <inkml:trace contextRef="#ctx0" brushRef="#br0" timeOffset="16840.6601">22758 5546 136 0,'-9'-11'52'0,"6"8"-28"0,-6 1-13 16,0 2 15-16,0 0 1 16,-3 2 3-16,-3 4-7 15,0 2-4-15,-3 5-11 16,4 8-3-16,2 3-1 0,3-3 0 0,0 3 0 16,9-3 2-1,6-2 1-15,0-1-1 0,12-2-1 16,2-5-8-16,4-6 0 15,3-3-19 1,6-4-8-16,-3-6-22 0,-4-3-7 16,-2-5-20-1</inkml:trace>
  <inkml:trace contextRef="#ctx0" brushRef="#br0" timeOffset="17067.0354">22877 5239 132 0,'-9'2'52'0,"9"4"-28"0,3 7-22 0,-3-2 14 16,0 7 14-16,0 16 10 0,3 9 0 15,0 7-2-15,0 11-21 16,3-6-1-16,0-2 0 0,-3-8-6 16,3-2-3-16,0-4-4 15,-1-7-3-15,-2-5-24 16,3-9-11-16,0-7-55 15,-3-14-49 1,6-2 49-16</inkml:trace>
  <inkml:trace contextRef="#ctx0" brushRef="#br0" timeOffset="17335.5873">23115 5519 164 0,'-12'-2'63'0,"6"4"-34"0,-9 1-21 0,6 0 16 16,-12 2 8-16,1 0 4 16,-1 0-12-16,0 3-4 15,3 6-12-15,3 4-7 0,3-2-4 16,3 0 6-16,3-3 3 16,6 3-1-16,9 2 2 15,3 1-4-15,12-3-2 16,0 0 0-16,3-3-1 15,-1-2-18-15,1-1-5 16,-3 1-53-16,3-6-60 16,-12-2 34-16</inkml:trace>
  <inkml:trace contextRef="#ctx0" brushRef="#br0" timeOffset="18349.8536">20237 5908 116 0,'-27'8'44'0,"12"3"-24"0,-6 7-10 0,12-5 14 16,-12 9-9-1,0 12-1-15,4 0 1 0,2 3 0 16,6 3-8-16,12 2-2 15,12 1-1-15,2-4-5 0,7-4-1 16,12-3-17 0,3-6-7-16,-4-7-47 15</inkml:trace>
  <inkml:trace contextRef="#ctx0" brushRef="#br0" timeOffset="18837.5914">20451 6167 96 0,'-9'-2'35'0,"6"4"-18"0,-6 4-9 16,6-4 13-16,-3 6-1 15,-3 0 0-15,0 8-6 16,3 5-1-16,0 0-6 16,0-2 1-16,3 0-5 15,3-4-2-15,3-1 2 0,3-1-2 16,0 0 2-16,0-5 0 16,3-5 3-16,0-3-14 15,0-3-5-15,0-2-11 16,0-3-3-16,0-5-3 15,0-9-10-15,-3 4 11 16,0-1 24-16,0 3 14 16,-3 3 20-16,-3 3 7 15,0-1-4-15,0 6 1 16,0 2-13-16,0 3-4 16,0 3-9-16,0 2 2 0,3 8 1 15,0 6-5-15,5-3-3 16,1 0-1-16,6-3-1 15,-3 0-7-15,3-2-3 16,-3-3-32 0,0-1-56-16,-3-4 11 15</inkml:trace>
  <inkml:trace contextRef="#ctx0" brushRef="#br0" timeOffset="19151.0651">20612 6207 108 0,'-3'5'44'0,"3"3"-24"0,3 0-19 16,-3-8 28-1,3 16 1-15,0-3 0 16,0-2 0-16,-3-3-15 16,0 0-4-16,0-3-7 15,0 0 2-15,0-5 3 0,0 0 4 16,2-5 6-16,1-5-10 15,0-4-5 1,3 1-2-16,0 0-2 16,3 2-3-1,0 1 2-15,0 2-4 0,3 0 1 16,3 3-27-16,0 2-9 16,3 0-37-1,0 1-32-15,-1-1 43 16</inkml:trace>
  <inkml:trace contextRef="#ctx0" brushRef="#br0" timeOffset="19586.6778">20820 6178 132 0,'-9'5'52'15,"3"1"-28"-15,0 7-17 0,0-8 15 0,0 8-2 16,0 6 0-16,0-1-6 15,9-2-1-15,-6 0-8 16,9-3-5-16,0-2-3 0,0-3 4 16,0 0 1-16,0-6-5 15,0 1-2-15,0-3-5 16,0-3-1-16,0-2 1 16,0-5 1-16,-3-1 3 15,0-5 2 1,0 3 4-16,0 2-2 0,3 3 1 15,-3 0-4 1,3 6 1-16,0 12 6 16,0 1 4-16,-1 2 14 15,4 3 7-15,-3 3 2 0,-3 2 2 16,-3 3 0-16,-3-6 1 16,-3 1-11-16,-3-3-5 15,1-6-9-15,-1-2-5 16,-3-3-6-16,0-2-2 15,-3-6-28-15,-6 1-13 16,3-6-15-16,3 0-7 16,3-3-15-1</inkml:trace>
  <inkml:trace contextRef="#ctx0" brushRef="#br0" timeOffset="20002.4899">20909 6199 140 0,'-3'8'52'0,"6"-3"-28"0,0 22-11 0,-3-14 19 0,3 0-1 16,0-2 2-16,0 0-16 16,0-1-8-16,3-2-5 15,0 0-4-15,0-3 1 0,6-5-4 16,0 0 2-16,3-2-10 0,-3-6-5 15,-3-6-10-15,-1-1-1 16,1-1 7-16,-3 0 7 16,-3 0 8-16,-3 3 5 15,0 5 10-15,0 0 3 16,0 3 2-16,0 2 1 16,0 8 7-1,3 3-4-15,0 3-1 16,0 5-8-16,0-3-4 15,0 0-3-15,3 0-3 16,0-2 1-16,0-1-1 16,-3-2-27-16,3 0-11 15,-3-2-32 1,0-4-37-16,0-2 34 16</inkml:trace>
  <inkml:trace contextRef="#ctx0" brushRef="#br0" timeOffset="20502.7516">21115 6191 76 0,'0'6'30'0,"0"-1"-16"0,3 5 14 16,0-2 21-16,-3 3-5 16,0 5-2-16,0-3-17 15,0-2-5-15,0-1-12 16,0 1-7-16,0-3-2 0,3-3 1 15,-3 0 2-15,0-5-8 16,0 0-1-16,0 0-3 0,3-8-1 16,-3-5-8-16,2 0 0 15,1 0-3-15,0-3 0 16,3 3 11-16,0 2 5 16,0 3 9-16,0 3 6 15,-3 5 8-15,3 2 7 16,3 4-4-16,0 7 0 15,-9-2-2-15,-3 2 0 16,0 0-3-16,0-2-1 16,3-3-8-16,0-1-4 15,0-1-4-15,0-6 1 16,0 0-8-16,9-6-4 16,0-4-4-16,3-1 0 0,0 1 4 15,0 2 4 1,0 2 5-16,-3 4 4 0,-1-1 5 15,1 8 2-15,-3 6-1 16,0 0 1-16,0-1-6 16,0-2-1-16,0 0-7 15,-3 0-3-15,0-3-38 16,0-2-52 0,3 0 17-16</inkml:trace>
  <inkml:trace contextRef="#ctx0" brushRef="#br0" timeOffset="20826.5026">21385 6242 132 0,'3'18'52'0,"0"-15"-28"0,3-1-13 0,-3 1 15 16,3 0-8-16,3-3 0 16,0 0-11-16,0 0-4 15,-3-6-2-15,6 1 1 0,-9 0 1 16,6-1-6-16,-3-1-2 15,-6-1-5-15,-3 0-1 16,-3 0-3-16,-6 0 1 16,0 2 2-16,0 1 5 15,0 3 5-15,3 2 5 16,0 0-1-16,0 2 0 16,4 3 5-16,-1 3 5 15,3 6-1-15,3-4 3 0,0 6-8 16,0-3-4-1,3 1-2-15,0-4-1 0,3 1-27 16,-1-3-11-16</inkml:trace>
  <inkml:trace contextRef="#ctx0" brushRef="#br0" timeOffset="21213.9631">21510 6218 104 0,'-2'5'38'0,"4"0"-20"0,-2 14-10 0,0-14 13 15,0 6 10-15,-2-1 5 16,2-2-14-16,0 0-5 16,0-3-11-16,0 1-6 0,0-4-1 15,0-2 1-15,0 0 0 16,0 0-7-16,0-5 0 15,2-5-8-15,1-4-3 16,3 1 7-16,3 0 4 16,0 2 5-16,0 3 1 15,3 3 9-15,0 5 7 16,0 3 6-16,-3 7 2 16,0 3-10-16,0 1-3 15,3-1-6-15,-9 0-3 16,-3-2 2-16,3-3 0 15,6 0-17-15,-9-3-5 0,0-5-31 16,0 0-50 0,8 0 16-16</inkml:trace>
  <inkml:trace contextRef="#ctx0" brushRef="#br0" timeOffset="21425.9582">21755 5927 140 0,'-3'2'55'0,"3"6"-30"0,0 8-18 16,0-5 15-16,3 10 2 15,-3 13 5-15,0-2-9 0,0 2-2 16,-3-2-10-16,0 8-5 0,3-6-2 16,-3-5-8-16,3-2 0 15,0-6-43-15,0-5-19 16,-3-3-9-1</inkml:trace>
  <inkml:trace contextRef="#ctx0" brushRef="#br0" timeOffset="21605.0991">21594 6152 220 0,'3'0'82'0,"3"-3"-44"0,9 0-38 0,3 3 16 15,-1-2 2-15,7-1 6 0,3 0-13 16,3 3-4-16,0-2-4 16,8-1-36-16,-2 0-14 0,-6 1-59 15</inkml:trace>
  <inkml:trace contextRef="#ctx0" brushRef="#br0" timeOffset="22501.8334">22124 5950 72 0,'0'0'30'0,"3"6"-16"0,12 7 10 0,-10-2 19 16,-2 20-10-16,0 4-1 15,0 2-6-15,0 2-1 16,-3 4-14-16,0-6 4 0,0-5 3 16,0-6-6-16,0-5 1 15,0-5-6-15,3-3 1 16,-3-5-3-16,3-2 2 16,-3-6-4-16,3-3 0 15,0-8-8-15,0-5-4 16,0-2 0-16,0-1 0 15,0 1 3-15,3 2 2 16,0 0-3-16,3 6 0 0,0 2 1 16,3 2 4-16,0 4 3 15,0 2 4-15,3 8 7 16,-7 0 4-16,4 5 1 16,-6 5 1-16,-3-2 0 15,-6 0-2-15,-3 0-4 16,-6-3-2-16,7 0-6 15,-7-2-1-15,0-3-10 16,0-3-5-16,0-2-19 16,0-3-7-16,-3-3-13 15,3 1-4-15,3-1-63 32,3-13 30-32</inkml:trace>
  <inkml:trace contextRef="#ctx0" brushRef="#br0" timeOffset="22890.5038">22284 6197 152 0,'-3'13'57'0,"6"-5"-30"0,-3 18-12 0,0-13 18 15,3 1-7-15,0-1-1 16,3 0-12-16,0-2-3 0,0-1-6 15,6-4-3-15,-3-1 0 16,6-5-6-16,0-3-1 16,-3-2-6-16,0-6 0 0,-3-2-1 15,-3-3 1-15,-1 3 9 16,1 0 4-16,-3 2 4 16,0 3 2-16,-3 0 1 15,3 6 0-15,-3 2 2 16,0 0 4-16,3 8-2 15,0 5 1-15,6 0-3 16,-3 0 1-16,0 1-8 16,0-4-4-16,0 1 0 15,0-1 2-15,0-2-22 16,0-3-8-16,-6-2-32 16,0-3-58-16,6-3 22 15</inkml:trace>
  <inkml:trace contextRef="#ctx0" brushRef="#br0" timeOffset="23078.9079">22526 6165 156 0,'0'5'60'0,"5"3"-32"0,-2 8-24 0,-3-8 15 16,0 8-2-16,0 2 1 15,0 1-7-15,-3-3-2 16,3 0-5-16,0-3-14 0,0-3-3 0,0-2-65 31,0-2-36-31,-5-4 49 0</inkml:trace>
  <inkml:trace contextRef="#ctx0" brushRef="#br0" timeOffset="23205.8298">22496 6107 120 0,'-6'-3'46'0,"3"-5"-24"0,9 3-57 16,0-3-6-16,0-5-1 16,0-1 2-16</inkml:trace>
  <inkml:trace contextRef="#ctx0" brushRef="#br0" timeOffset="23393.246">22656 5977 148 0,'0'18'57'0,"0"-4"-30"0,3 39-18 0,0-35 14 16,-3 6 2-16,0 0 4 16,0 5-15-16,0 3-6 15,0-6-5-15,0-2-7 0,3-3-2 16,0-2-44-16,0-6-16 16,3-3-11-1</inkml:trace>
  <inkml:trace contextRef="#ctx0" brushRef="#br0" timeOffset="23835.2567">22829 6138 128 0,'-24'-2'49'0,"9"10"-26"0,4 0-14 15,5-3 14-15,-3 3-5 16,0 0 2-16,0 2-5 15,0 9-1-15,-3 2-8 16,6-2-2-16,3-4 2 0,3 1-3 16,6-2 0-16,0-4 5 15,6-5 3-15,-3-2-6 16,6-8-1-16,0-6-2 16,2-2 1-16,-5-6-7 0,-3-2 1 15,-3-3 1 1,0-7 1-16,-9-4-2 15,0 1 2-15,-3-1-1 0,0 4 0 16,0 4 2-16,0 6 0 16,3 5 2-16,0 6 1 15,0 4-4-15,3 6 1 16,6 11 2-16,-3 13 3 16,9 5 2-16,-3 5 1 15,0 1-2-15,6 2 1 16,-3 0-6-16,0-6-1 15,0-1-13-15,6-7-7 16,-4-4-53 0,1-6-51-16,9-2 40 0</inkml:trace>
  <inkml:trace contextRef="#ctx0" brushRef="#br0" timeOffset="24183.3481">23142 6152 88 0,'-12'-6'33'0,"9"12"-18"0,-3-1-2 15,3-2 14-15,0 2 13 16,0 3 10-16,-6 0-15 16,9 2-8-16,-3 6-14 0,3 5-4 15,3-2-5-15,3-3 2 0,3-3 0 16,3-2 0-1,0-4-1-15,0-1-6 0,5-4 1 16,-5-2 0-16,3-8 0 16,-9-5 0-16,3 0 0 15,-9-3 0-15,-3 0 2 16,-6 0-6-16,-3 0 1 16,-3 1-10-16,1 4-4 15,-1 3-22-15,3 0-10 16,3 3-32-1,0 0-15-15,6 2 50 16</inkml:trace>
  <inkml:trace contextRef="#ctx0" brushRef="#br0" timeOffset="24590.8337">23353 5879 108 0,'-6'-11'41'0,"6"6"-22"0,0 0 2 0,-3 0 19 16,0 2-4-16,-3 3 2 16,-3 3-18-16,-3 2-4 15,-3 5-10-15,1 9-4 0,5 5 1 16,-3 2-2-16,3 17 2 16,0-4 2-16,3-2 4 15,0-5-2-15,6-3-2 16,-3-5-5-16,3-5 0 15,0-4-11-15,0-1-5 16,0-6-85-16,0-3 9 16</inkml:trace>
  <inkml:trace contextRef="#ctx0" brushRef="#br0" timeOffset="24928.8074">23145 6085 148 0,'-3'-18'57'0,"6"36"-30"0,0-10-32 16,3-13 82-16,2 2-15 15,7-2-14-15,6 2-9 16,6 1-24-16,3-6-7 0,-3 5-1 16,-4 9-13-16,-2-9-3 15,-6 0-53-15,-3 1-92 31</inkml:trace>
  <inkml:trace contextRef="#ctx0" brushRef="#br0" timeOffset="26197.7408">23796 6112 76 0,'0'-5'30'0,"0"2"-16"0,-5 0-1 0,5 3 14 15,-3 0-4-15,-9 3 1 16,-3 0-4-16,-6 2-1 16,6 3-4-16,-9 0-1 15,3 2-8-15,7 4 3 0,-1-4 3 16,3 3-4-16,3 6-2 16,3 2-6-16,6-2 0 15,6-4 0-15,3-1 2 0,12-4-23 16,5-2-11-16,-2-2-36 15,6-9-28 1,-3-5 37-16</inkml:trace>
  <inkml:trace contextRef="#ctx0" brushRef="#br0" timeOffset="26615.3289">23904 6125 156 0,'-15'-8'57'0,"9"11"-30"0,-3-3-7 15,6 2 19-15,-6 1-13 16,0 0-2-16,-3 5-14 0,3 0-4 16,0 2-4-1,-3 3-4-15,3 1-1 0,6 4 2 0,0 1 0 16,3-3 1-16,6-3 0 16,3-3-3-16,0-2 0 15,3-5-5-15,-3-8-2 16,9-1 0-16,-6-2 4 15,0-2 1-15,6-1 3 16,-6 1 1-16,-3-1 1 16,-4 1 6-16,1 2 6 15,-6 0 0-15,0 2 1 16,0 1-5-16,0 2 0 16,-3 6-5-16,0 2-2 15,0 6 0-15,9 0-1 0,-3 4-3 16,9 7 2-16,-3-4 3 15,0-2 3-15,0-3-4 16,0-2-1-16,3-3-22 16,0-3-10-16,-3-2-24 15,6-11-51 1,-3-8 15-16</inkml:trace>
  <inkml:trace contextRef="#ctx0" brushRef="#br0" timeOffset="26846.2306">24073 5948 136 0,'-3'-3'52'0,"6"6"-28"0,-3-1-28 15,3 9 45-15,0 10-6 16,0 8-8-16,0 3-4 16,3 0-14-16,-3 0 1 0,0 2 3 15,0 0-7-15,0-5-3 16,0-5-5-16,-3-5 1 15,6-3-15-15,-3-6-4 16,6-2-28-16,-3-2-9 16</inkml:trace>
  <inkml:trace contextRef="#ctx0" brushRef="#br0" timeOffset="27059.7744">24225 5903 172 0,'0'-5'66'0,"0"7"-36"0,3 4-29 16,-3-1 14-16,0 5 7 16,0 6 8-16,0 11-4 15,0 7-3-15,0 3-13 16,0 0-2-16,6 3-1 0,-6-6-8 16,3 1-4-16,-3-6-13 15,9-5-6-15,-3-3-45 16,0-5-55-1,0-3 28-15</inkml:trace>
  <inkml:trace contextRef="#ctx0" brushRef="#br0" timeOffset="27423.0167">24350 6170 212 0,'0'0'79'0,"6"3"-42"0,12 2-32 0,-12-2 17 15,0 2 1-15,3-2 6 16,0-1-14-16,3 1-6 16,0-3-5-16,-1 0-1 0,-2-3 0 15,0 1-1-15,0-1 1 16,-6-2-7-16,6-3-1 16,-6 0-1-16,-3 0 2 15,-3 0-7-15,-6 0-1 16,0 3 2-16,0-3 4 0,-11 5 5 15,-1 0 5-15,9 3-3 16,-6 6-3-16,6 2 3 16,3 2 3-16,3 4 5 15,0-1 2-15,3 5-3 16,6-2-3-16,6 5-5 16,0-5-2-16,6-3-17 15,0 1-7-15,0-6-27 16,-6 0-11-16,3-11-26 15</inkml:trace>
  <inkml:trace contextRef="#ctx0" brushRef="#br0" timeOffset="27739.7223">24532 6146 156 0,'0'0'57'0,"0"8"-30"0,6 0-3 0,-3-3 22 16,-3 3-6-16,6 3 2 15,-3 0-15-15,0 2-7 16,0 0-11-16,-3-2-4 0,0-3-1 16,0-1 0-16,0-1 2 15,0-6-1-15,0 0 0 16,0 0 3-16,0-8 9 16,0-3-4-1,2-2-7-15,1 0-4 0,-3 0-1 16,9-1 1-16,-3 1-6 15,0 3 1 1,9-4-1-16,0 6-1 16,0 3-12-16,0 0-4 0,-3 2-29 15,6 3-12-15,-6 0-54 16</inkml:trace>
  <inkml:trace contextRef="#ctx0" brushRef="#br0" timeOffset="28220.5264">24785 5741 188 0,'0'-5'71'16,"0"5"-38"-16,0 3-30 0,0-3 17 0,9 5-1 16,-9-2 3-16,18 10 3 15,-7-2 4-15,7 12-15 16,-3-4 7-16,9 18 3 0,-9-3 1 16,6 11 0-16,-6-5-1 15,-9 5 2-15,2-5-1 16,-16 2 0-16,5-8-10 15,-24 1-2-15,6-6-18 16,-9 0-9-16,-26 8-37 16,8-8-17-16,0-5-91 15</inkml:trace>
  <inkml:trace contextRef="#ctx0" brushRef="#br0" timeOffset="29498.7356">20245 5863 56 0,'3'-2'24'0,"0"2"-12"0,0-3 3 16,-3 3 13-16,0 0 7 15,0 0 3-15,0 0-3 16,0 0-1-16,0 0-8 16,-3 0-4-16,-3 0-12 15,1 3 2-15,-4-3 4 0,0 2-2 16,-3 3 2-16,0 1-3 16,-9 10 0-16,-3 2-3 15,0 3-1-15,4 11-1 0,2 10 0 16,6 1 2-16,3 4 4 15,6 4-8-15,9-4-3 16,9-2-2-16,3-5 1 16,2-6-21-16,1-2-7 15,0-11-51-15,0-8-22 16,-6-7-2 0</inkml:trace>
  <inkml:trace contextRef="#ctx0" brushRef="#br0" timeOffset="45530.0233">19418 15264 68 0,'-3'2'27'0,"-9"1"-14"0,6 2 2 0,6-2 15 16,3 0 1-16,-6-1 2 15,6 1-5-15,-3 0-3 16,0-3-5-16,0 2-2 15,0-2-10-15,3 3 6 0,-3-3 3 16,0 0-1-16,0 0 3 16,3 0-6-16,-3 0 0 15,3 0-4-15,0-3 0 16,0-2-5-16,0 0-1 16,0-3 1-16,0 0 0 15,0-3-5-15,0 1-1 16,0-4 1-16,0 4 0 0,0-6 1 31,0 3 0-31,0 2 2 16,0 3-3-16,-3 3-2 0,0 5-1 15,0 0 0-15,3 11 7 16,0 2-4 0,0 5 1-16,0 6 2 15,0 5 1-15,0 3-1 16,-3 5 1-16,3-5 0 15,0-1 1-15,0-1-2 16,0-7-2-16,-1-4 1 16,-2-3-1-16,3-3-5 15,-3-2-1-15,0-6-22 16,0 0-6-16,0-5-18 0,0 5-8 16,0-5-25-1,-3 3-13-15,1 0 50 16</inkml:trace>
  <inkml:trace contextRef="#ctx0" brushRef="#br0" timeOffset="45726.8538">19385 15544 148 0,'-3'0'57'0,"-12"6"-30"0,6-1-16 0,9-5 18 16,0 0-4-16,0 0 3 16,6 3-12-16,0-3-2 15,3 0-8-15,3 0 3 0,3 0 1 16,3 0-3-16,6 0 1 0,3-3-5 15,-1 3 0-15,1 3-6 16,0 2-2 0,0-3-40-16,-1 1-18 0,-2-3-31 15</inkml:trace>
  <inkml:trace contextRef="#ctx0" brushRef="#br0" timeOffset="46654.793">20397 15269 108 0,'-3'0'41'0,"3"0"-22"0,0 3-5 0,0-3 17 15,0 0 5-15,0 0 3 16,0 0-10-16,0 0-5 16,0 0-14-16,3 0-2 0,0-3-1 15,0 0-3-15,-3 1-1 16,3-3 1-16,0-1 0 16,0 1-2-16,0 0 1 15,0-3-4-15,0 0 0 0,3-3 1 16,0 3 2-16,0-5-3 15,0 0 0-15,0 2 3 16,-3 1 1-16,3 2-4 16,-3 0 1-16,0 2-2 15,0 1-2-15,0 3 3 16,0-1 0-16,-3 3-2 16,0 0 2-16,0 8 1 15,3 5 0-15,-3 3-3 16,0 2 2-16,0 6 5 15,0 5 2-15,0 3 0 16,0 8 1-16,0-3-6 16,0-3-1-16,0-2 0 15,3-3 2-15,0-5-3 16,0-3 0-16,-3-5-23 0,3-3-10 16,-3 0-28-1,0-5-51 1,3-2 21-16</inkml:trace>
  <inkml:trace contextRef="#ctx0" brushRef="#br0" timeOffset="46884.3984">20376 15587 184 0,'-9'15'71'0,"15"-15"-38"0,-3 0-39 0,3 3 14 15,0-3 2-15,3 0 5 16,6 0 4-16,3 0 3 0,3 0-12 16,6 0-6-16,-4 0-2 0,4-3-11 15,-3 3-4-15,-3 3-51 16,0 0-57 0,-6-1 27-16</inkml:trace>
  <inkml:trace contextRef="#ctx0" brushRef="#br0" timeOffset="48058.962">19272 16608 172 0,'-6'-3'66'0,"6"1"-36"0,3-1-29 0,3-2 16 15,3 2 0 1,3-8 2-16,6 6-6 0,6-3 0 15,-4 0-8-15,1 3-5 0,3 0-1 16,-3 5 3-16,0 8 1 16,-6 2-1-16,-3 9-2 15,-9 2 3-15,-6 5 2 16,-3 11-2-16,-3-2-2 16,-12-1 2-16,0-5 2 15,0-2 2-15,3-6 3 16,0 0 1-16,7-5 1 15,2-8-2-15,3 5 1 16,6-5-4-16,0-3-2 16,6 6-2-16,8-8 0 0,4-3 2 15,6 0 2 1,3 0-1-16,3 0-1 0,-1-3-6 16,-2 3 1-1,0 0-11-15,-6-3-3 0,3 3-53 16,2-8-22-16,-5 8-17 15</inkml:trace>
  <inkml:trace contextRef="#ctx0" brushRef="#br0" timeOffset="49032.839">20415 16563 104 0,'0'-3'38'0,"0"6"-20"0,0-3-4 0,0 0 17 16,0 0-8-16,-3 8-4 0,0 0-8 16,0 2-3-1,-3 1-4-15,0-3 2 0,3 5 3 0,0-2-3 16,0-1-1-16,0-4 0 16,0 2-1-16,3-3 2 15,0-5 1-15,0 0-1 16,0 0 1-16,0 0-4 15,3-5 0-15,3-3 1 16,0 0 0-16,0-3-2 16,0 0 1-16,0 1-4 15,-3-3 0-15,3 7-1 16,-3-2-2-16,0 3 3 16,0 0 2-16,0 2-2 15,-3 3-2-15,3 3 4 16,0 5 1-16,0 5 2 15,0 3 0-15,0 8 2 16,-3 2 3-16,0 9-2 16,0-4-2-16,0 1-5 0,-3-3 0 15,3-2 0 1,0-1 0-16,0-2 0 0,0-6 2 16,0 1-12-16,0-8-6 15,0-6-24-15,0 5-12 16</inkml:trace>
  <inkml:trace contextRef="#ctx0" brushRef="#br0" timeOffset="49304.9773">20365 16941 192 0,'-9'0'74'0,"12"0"-40"0,-3 0-38 16,0 0 15-16,0 0 3 15,6 6 5-15,2-1 4 16,1-2 3-16,6-3-14 16,3-3-2-16,3 3 0 0,0 0-6 15,0 0-2-15,-1 0-4 16,1 0 1-16,-6 0 1 16,0 0 0-16,-3 0-33 15,0 0-15-15,-3 3-56 16,0-3-25-1,-3-3 63-15</inkml:trace>
  <inkml:trace contextRef="#ctx0" brushRef="#br0" timeOffset="58906.0817">16108 10618 132 0,'3'0'52'0,"-3"0"-28"0,3 2-11 0,-3-2 17 16,0 0-6-16,3 8 0 15,3 3-4-15,0 5-3 16,-3 2-9-16,0 3 1 0,0 1 4 15,-3 1-5-15,0-1 0 16,3-1 0-16,-3-3 0 16,0-2-4-16,3-3-3 0,-3-2-3 15,0-3 1-15,0 0 1 16,3-3 2-16,0 0-3 16,-3-5 0-16,3 3 1 15,0 0 2-15,3-3-1 16,3-3-1-16,5 0-2 15,1-2 1-15,0-3 3 16,3-2 1-16,3-1-4 16,0 0-1-16,0 1 1 15,-4 2 0-15,1 0 1 16,0 3 2-16,-3-1-21 16,-3 4-7-16,3-1-25 0,-3 0-7 15,-3 3-25 1</inkml:trace>
  <inkml:trace contextRef="#ctx0" brushRef="#br0" timeOffset="59329.2792">16227 10782 104 0,'-21'-6'38'16,"21"9"-20"-16,-15-8-1 0,12 5 14 0,0-3-3 16,0 1-2-16,9-4-6 15,0-4-2-15,6-9-10 16,3 1 4-16,6-4 1 0,9-4 2 15,2-6 1-15,16-5 3 16,6 0 0-16,5 0-4 16,4 3 1-16,5-3-7 15,4 8-3-15,5 2 1 16,0 3 2-16,4 1-2 16,-4 4 1-16,-5 6-5 15,-10-8 0-15,-5 7-1 16,-13 1-2-16,1 5 3 15,-18 0 2-15,-9 0-29 0,-6 3-13 16</inkml:trace>
  <inkml:trace contextRef="#ctx0" brushRef="#br0" timeOffset="60454.1625">17677 10186 96 0,'0'-5'35'0,"0"3"-18"0,0 2-2 0,0 0 13 16,0 0 2-16,0 0 4 15,-3-3-5-15,0 6-1 16,0-3-15-16,-3 2-6 0,0 6-2 16,0 8-3-16,0 8 1 15,0 0-4-15,3-1 0 0,0-1 1 16,3-1 2-16,3-3-3 16,3 1 0-16,3-6-1 15,3-2 0-15,3-6 4 16,3-2 1-16,-1-6 1 15,4-5 2-15,3-5-3 16,-3-6 0-16,-6-2 5 16,-3 0 3-16,-9 0-4 15,-9 2 1-15,-3 1 6 16,-3 4 5-16,-3 4-7 16,-3 2-4-16,0 3-8 15,0 2 0-15,4 3-13 16,2 0-5-16,3 0-17 15,3 0-7-15,3 3-22 16,3-3-50-16,6 0 25 16</inkml:trace>
  <inkml:trace contextRef="#ctx0" brushRef="#br0" timeOffset="60889.9315">17834 10197 104 0,'-20'8'41'0,"37"-5"-22"0,-5 10-18 0,-6 0 11 16,-3 3 9-16,0 0 7 15,0 0-3-15,0 0-1 16,0-1-13-16,0-1-7 16,0-1-2-16,0-2 0 0,0-4 3 0,0-1-4 15,-3-1-1-15,0-5 6 16,0-3 6-16,0-2-2 15,3-5 0-15,0-12-11 16,0 1-4-16,3 3 3 16,3-1 0-16,0 1-1 15,0 2 2-15,0 3 1 16,3 2 2-16,-3 6-3 16,5 2-2-16,1 3 2 15,-3 5 2-15,3 9 4 16,0 4 4-16,-6 1-2 15,-3-1-2-15,0-2 0 16,0 0-1-16,-3-3-5 0,0-2-1 16,0-1-2-16,0-2 3 15,0-3-29-15,-3-5-12 16,3 0-36 0,0-2-24-16</inkml:trace>
  <inkml:trace contextRef="#ctx0" brushRef="#br0" timeOffset="61131.6107">18129 9967 132 0,'-3'-5'52'0,"6"7"-28"0,0 1-26 0,0 2 11 0,0 3 11 15,0 3 7-15,0 15-5 16,0 1 0-16,0 4-13 15,-3 1-1-15,0 10 2 0,0-5-6 16,0-2-2-16,0-3-1 16,3-6-1-16,0-2-11 15,0-6-5-15,0-4-39 16,0-4-51 0,0-4 20-16</inkml:trace>
  <inkml:trace contextRef="#ctx0" brushRef="#br0" timeOffset="61329.4515">18215 10173 144 0,'0'6'55'0,"3"-6"-30"0,0 10-32 0,0-5 10 16,6 3 8-16,0 6 7 16,3 4-5-16,0-2 0 15,0 0-7-15,0-3-6 0,0-2-1 16,-3-1-6-16,3-2-3 15,-3-5-45 1,-1-8-41-16,1-1 32 16</inkml:trace>
  <inkml:trace contextRef="#ctx0" brushRef="#br0" timeOffset="61504.3344">18382 10160 144 0,'-12'13'55'0,"9"3"-30"0,0 5-18 0,0-5 15 0,0 8 7 15,-3 2 6-15,-3 6-16 16,3 0-8-16,-5-3-7 16,2 0-1-16,0 3 0 0,0-6-8 15,3-2-4-15,0-5-37 16,0-6-15-16,3-3-20 16</inkml:trace>
  <inkml:trace contextRef="#ctx0" brushRef="#br0" timeOffset="62269.4466">18665 10165 96 0,'0'6'35'0,"0"2"-18"0,0 2 0 0,0-2 14 0,0 8 1 16,0-3 8-1,0 11-14-15,0-3-14 16,0-5-5-16,0 0-1 0,0-3-3 16,0-2-2-16,0-3-3 15,0-3 1-15,0-2 1 16,0-3 2-16,0 0-6 16,0-3-1-16,0-2-9 15,0-6-2-15,3-7-2 16,0 2 1-16,0 0 7 15,6 0 3-15,0 3 5 16,0-1 3-16,6 4 0 16,-4-1-1-16,-2 3 5 15,3 3 1-15,0 2 6 0,-3 3 3 16,0 0-2-16,-3 8 0 16,0 0 1-16,-3 6 4 15,3 1-8-15,-6 1-1 16,0-3-3-16,0-2-1 15,0 0-1-15,0-3 0 16,0-3-5-16,0-2-1 16,0-3-2-16,0-6 0 15,3-7 0-15,3 2 3 16,3-2-7-16,0 0 1 16,0 0 3-16,-1 2 2 0,1 1-1 15,0 7 2-15,0 3 5 16,0 3 2-16,3 2 9 15,0 5 4-15,-3 6-5 16,-3 0-3-16,0-3-9 16,-3 1-1-16,0-4-1 15,-6-2-27 1,6 0-64 0,0-3-34-1,3-2 36-15</inkml:trace>
  <inkml:trace contextRef="#ctx0" brushRef="#br0" timeOffset="62569.9229">19022 10186 108 0,'-9'3'44'0,"6"0"-24"0,0 5-26 0,3-3 6 16,0 8 14-16,-3 8 10 15,0-2-1-15,3-1 1 16,0-2-7-16,3 0-2 15,3-3-9-15,3-2 9 0,3-3 5 16,0-5 3-16,0-6 1 16,0 0-7-16,0-2 0 15,0-8-10-15,-4-6-2 16,-2 1-1-16,-3 2 2 16,-3-3-1-16,-3 6 0 15,-3-3-6-15,-2 3 1 16,-1 5-18-16,0 0-5 15,0 5-29-15,0 1-9 0,3 2-32 16</inkml:trace>
  <inkml:trace contextRef="#ctx0" brushRef="#br0" timeOffset="63063.6976">19284 10184 144 0,'-3'0'55'0,"3"0"-30"0,-3 0-23 16,3 0 14-16,-3 0 1 16,0 0 4-16,-3 0-7 0,-3 2-1 15,-6 4-7-15,3 2-6 16,1 5-3-16,-7 0 2 16,6 8 2-16,0 0-5 0,6-2 1 15,6-3 1-15,3-3 1 16,6-2 1-16,0-3 0 15,3-6 6-15,0-2 4 16,2-5 1-16,-2-6 1 16,0-4-2-16,0-4-1 15,-3-2-5-15,-3-3-1 16,0-2-1-16,-3-1 1 16,-3-5-2-16,-3 3 2 15,0 0 0-15,0 5 1 0,0 3-5 16,-3 5 1-16,3 3-5 15,0 5 1-15,3 0-3 16,0 8 2-16,0 11 1 16,3 5-1-16,3 5 6 15,0 5 1-15,0 3 0 16,0-2 1-16,0 10-2 16,0-5 2-16,0-6-2 15,0 1-1-15,0-6-6 16,0-3-1-16,-3-2-37 15,3-5-15-15,6-3-25 16</inkml:trace>
  <inkml:trace contextRef="#ctx0" brushRef="#br0" timeOffset="63232.4603">19445 10197 148 0,'-3'0'55'0,"3"0"-30"0,3 5-32 0,-3 1 10 15,0 7 1-15,0 5 2 16,0-2-2-16,0 0-3 16,0-3 0-16,0 1-10 0,3-4-4 15,0-2-51 1</inkml:trace>
  <inkml:trace contextRef="#ctx0" brushRef="#br0" timeOffset="63395.4864">19427 10104 160 0,'-6'-5'63'0,"9"5"-34"0,0-18-43 16,0 15 8-16,3 0-26 16,0 1-9-16,3-1-14 15,3 0-3-15</inkml:trace>
  <inkml:trace contextRef="#ctx0" brushRef="#br0" timeOffset="63649.3449">19722 9959 124 0,'-6'-13'49'0,"6"7"-26"0,-3-4-14 0,0 7 16 16,0-2 6-16,-3 0 3 15,0 2-14-15,-6 3-4 16,0 3-10-16,-3 5-6 15,0 7-3-15,3 9 2 0,3 8 2 16,3 8-2-16,0-3 0 16,3 5 1-16,1 3 0 15,2-5 0-15,5-6 0 16,-5-2 2-16,0-6 1 16,3-5-39-16,0-5-15 15</inkml:trace>
  <inkml:trace contextRef="#ctx0" brushRef="#br0" timeOffset="63833.5172">19492 10181 176 0,'-3'0'66'0,"9"0"-36"0,3 0-24 15,-3 0 15-15,3 0-7 16,3-2 2-16,0-1-9 15,6 0-4-15,9 1-2 16,-4-1-23-16,1 0-10 0,-3 1-28 16</inkml:trace>
  <inkml:trace contextRef="#ctx0" brushRef="#br0" timeOffset="63901.054">19766 10160 184 0,'3'8'68'0,"-6"5"-36"0,6 3-26 0,-3-8 15 16</inkml:trace>
  <inkml:trace contextRef="#ctx0" brushRef="#br0" timeOffset="63967.6091">19766 10237 321 0,'-3'18'5'16,"3"-2"-4"-16,0-3-36 0,0-2-14 16</inkml:trace>
  <inkml:trace contextRef="#ctx0" brushRef="#br0" timeOffset="64128.9801">19775 10091 188 0,'-6'-2'71'0,"9"-14"-38"0,3 8-41 0,-3 8 12 0,3 0-6 15,-3-3-35 1,9 8-10-16,0 3-21 16,3 0-8-16</inkml:trace>
  <inkml:trace contextRef="#ctx0" brushRef="#br0" timeOffset="64459.9565">19894 10189 164 0,'-3'8'63'0,"6"-8"-34"0,0 5-23 16,-3-5 17-16,6 3-1 15,0-3 4-15,3 0-10 16,0-3-2-16,3-2-8 16,0 0-4-16,0-3-1 0,-3 0-1 15,0-3 2-15,-4 1-3 0,-5-1-2 16,0 3-9-16,-5-5-3 15,-4 8-1-15,-3 5 0 16,0 2 4-16,-6 4 3 16,-6-1 7-16,3 5 3 15,6 1 3-15,1 2 0 16,5 3 6-16,9 3 6 16,0 5-4-16,9-3-2 15,-1-3-3-15,4-2-2 16,3-5-6-16,3-3 1 15,0-3-20-15,3-2-9 16,0-9-16-16,5-10-5 16,4 3-22-16</inkml:trace>
  <inkml:trace contextRef="#ctx0" brushRef="#br0" timeOffset="64684.6035">20177 10131 152 0,'0'-21'57'0,"-3"15"-30"0,-3 1 1 15,3 3 25-15,-3 2-16 16,0-3-4-16,-6 6-15 15,-6 2-4-15,4 3-8 16,2 0-4-16,3 2-1 0,3 1-4 16,9 5 2-16,9 2 1 15,3 3 0-15,-4 3 6 16,1-3 4-16,-3 1 6 16,-3-4 2-16,-9-2-1 15,-6 0 2-15,-12-3-10 16,-2-2-5-16,-4-3-43 15,0-3-16-15,3-2-79 16</inkml:trace>
  <inkml:trace contextRef="#ctx0" brushRef="#br0" timeOffset="65408.8275">20671 9874 96 0,'-3'-2'35'0,"6"4"-18"15,0 9 4-15,0-1 17 0,-3 6-1 16,0 8 1-16,3 11-13 16,0 4-2-16,-3 1-14 15,0-3-5-15,-3-5-1 0,3-1-2 16,0-4 2-16,0-3-2 16,0 0-34-1,0-11-14-15,0-3-41 16</inkml:trace>
  <inkml:trace contextRef="#ctx0" brushRef="#br0" timeOffset="65753.7534">20820 10155 148 0,'-9'8'57'0,"6"-3"-30"0,0 8-21 0,3-5 15 15,0 8 2-15,0 0 3 16,0 2-2-16,3 1-3 16,3-3-11-16,3-3-2 0,3-2 2 15,3-6 3-15,0-2 2 16,2-11-4-16,7-6-1 16,3-2-4-16,-3-2 1 0,-6-3-2 15,-6 2 0-15,-18 1 1 16,-3-1-1-1,-3 3 2-15,-6-2-4 16,0 13-2-16,0-1-7 16,0 6-1-16,4 0-17 15,2 3-7-15,3 2-34 16,3 0-14-16,3-2-13 16</inkml:trace>
  <inkml:trace contextRef="#ctx0" brushRef="#br0" timeOffset="66051.7677">21168 10059 124 0,'0'-2'49'0,"3"-1"-26"0,-3 1 2 0,0 2 22 16,-3 0-10-16,0 2-1 15,-3 6-17-15,-6 0-4 16,0 3-9-16,1 2-4 0,-1 3 1 16,3 2 0-16,0 1 1 15,3-1-5-15,6 6-1 16,3-5-2-16,6 2 3 16,3-3-7-16,0-4-2 15,8-9-21-15,7-3-7 0,-3-2-21 16,0-10-40-1,0-1 20-15</inkml:trace>
  <inkml:trace contextRef="#ctx0" brushRef="#br0" timeOffset="66414.7504">21362 10120 156 0,'-9'-10'57'0,"3"7"-30"0,-3-2-7 16,3 5 19-16,-3 2-8 15,0 1-3-15,-3 2-14 16,-3 1-4-16,0 4-6 15,3 3-1-15,-2 3 1 0,2-2-5 16,3-1 1-16,15 5 2 16,0-4-3-16,3-4-2 15,0-10 2-15,2 0 2 16,1-2-7-16,0-4-3 16,-3-2 5-16,0 3 1 15,0-3 3-15,-3-3 2 16,-3 4-1-16,0 1 2 15,-3 1-2-15,0 2-1 16,0 3 1-16,0 8-1 16,3 0 2-16,0 11 1 15,3-3-1-15,0 5-2 0,0-5-2 16,0-1 1-16,3-1-21 16,-3-6-10-16,8-11-121 31,7-13 57-31</inkml:trace>
  <inkml:trace contextRef="#ctx0" brushRef="#br0" timeOffset="66630.2971">21454 9885 116 0,'0'2'46'0,"18"4"-24"0,-9 15-15 16,-6-5 15-16,0 5 20 0,-3 13 13 15,3 9-12 1,-3-4-2-16,3 6-24 0,0-2-10 0,0-6-5 16,0-5-11-16,3-6-4 15,-4-5-86 1,7-5-52-16,0-13 64 16</inkml:trace>
  <inkml:trace contextRef="#ctx0" brushRef="#br0" timeOffset="68321.7383">22171 10107 104 0,'-3'-5'38'0,"3"2"-20"0,0-15-1 0,0 12 16 15,-9 4 5-15,-5-4 2 16,2 12-7-16,-3-1-3 16,-3 0-16-16,0 6-2 0,-3 7-1 15,0 4-2-15,3 4 0 16,4 0-10-16,5 1-4 16,3-3 7-16,6-3 3 15,6-3-13-15,6-2-5 16,2-2-13-16,13-7-4 15,0-1-28 1,0-6-52-16,3-11 18 16</inkml:trace>
  <inkml:trace contextRef="#ctx0" brushRef="#br0" timeOffset="68590.3943">22210 10152 124 0,'-18'3'49'0,"15"-1"-26"0,-3 4-16 16,3-4 13-16,0 6 5 15,0 0 14 1,6 16-11-16,3-3-14 16,3-2-4-16,3-3 0 0,6-6-2 15,0-2 3-15,0-3-4 16,5-10-2-16,-5-3 0 16,-3-2 1-16,-6-4-1 15,-3 1 2-15,-6 0 0 0,-6 0 1 16,0-1-7-1,-3 4 0-15,-3-1-12 0,0 3-5 16,0 3-32-16,4 0-14 16,5 2-31-1</inkml:trace>
  <inkml:trace contextRef="#ctx0" brushRef="#br0" timeOffset="69047.1069">22466 10112 160 0,'-3'8'63'0,"3"11"-34"16,0 10-30-16,0-13 12 0,0 10 6 16,0 1 4-16,-3 2 4 15,0 0 2-15,0 0-14 16,3-2-6-16,-3-4 0 0,3-4-4 16,0-3 0-16,0-3-3 15,0-2-1-15,0-6-4 16,0 0-1-16,0-5 0 15,0-8 2-15,0-5-1 16,0-3 4-16,0-5 0 16,0-8 3-16,0-3 1 15,3 0 3-15,0 1-5 0,3 1-1 16,0 1 0-16,0 0 2 16,9 5 1-16,3 6 3 15,0 5-1-15,2 10 2 16,-2 3 2-16,0 8 2 15,-3 3 1-15,-3 2 2 16,-3 0 4-16,-6 0 3 16,-3 6-7-16,-6-3-1 15,-6-3-12-15,-3-3-5 16,0-2-16-16,0-8-5 16,0-2-11-16,3-1-3 15,4 0-32-15,2 1-12 16,6-9 0-1</inkml:trace>
  <inkml:trace contextRef="#ctx0" brushRef="#br0" timeOffset="69252.2178">22671 10110 224 0,'0'0'85'0,"6"5"-46"0,0 6-28 16,0-3 23-16,0 2 2 15,0 6 3-15,3 0-15 16,0 2-6-16,0 4-11 16,3-4-5-16,-3-2-1 0,0-3-19 15,0-2-8-15,8-6-61 16,-2-13-42 0</inkml:trace>
  <inkml:trace contextRef="#ctx0" brushRef="#br0" timeOffset="69444.3713">22918 10110 228 0,'-20'13'85'0,"14"-2"-46"0,-6 15-35 0,6-10 21 16,-6 10 12-16,-3 6 10 16,-3 5-8-16,0 3-3 15,0-3-20-15,1 5-12 0,2-5-4 16,3-8-29-16,0 0-13 15,0-7-40-15,6-7-18 0,3-4-11 16</inkml:trace>
  <inkml:trace contextRef="#ctx0" brushRef="#br0" timeOffset="81066.149">15932 12581 60 0,'-6'21'24'0,"3"-2"-12"0,-2 10-8 0,2-11 10 15,0 6-2-15,0-3 1 16,0 0-10-16,3-5-1 15,0 3 0-15,0-9 3 16,0-2 7-16,0-2 2 16,0-6-7-16,3-3-2 15,0-8-3-15,0-10 1 16,0 3-2-16,0-3 2 16,-3-1-2-16,0-1-1 15,0 1 1-15,0 1 1 16,0 3 3-16,0-3 4 15,0 7-2-15,0 4-2 16,2 2-2-16,1 2-5 0,3 1-1 0,0 3 2 16,9 2 0-16,6 2 3 15,0 3 3-15,3 3-2 16,0 0-2 0,-1 0 0-16,1-2-1 0,0-1 0 15,-3 0 0-15,-3-2-3 16,0-1 2-16,-4 1-120 31</inkml:trace>
  <inkml:trace contextRef="#ctx0" brushRef="#br0" timeOffset="81531.5987">15953 12597 44 0,'0'0'16'0,"3"2"-8"0,0 6 8 0,6-2 13 0,0 2-4 16,6 5-2-16,3 3-9 16,3 13-4-16,2 0 3 15,4 0 2-15,6 5-6 16,3 3-1-16,2 1 5 15,10-4 1-15,12-2-7 16,2-1 0-16,4-1 0 0,5-4 1 16,0-2 0-16,1-6 7 15,2 1 2-15,-2-3-8 16,-10-6-5-16,-2-4-3 16,-7-1 1-16,-5-2-19 15,-9-1-6-15,-10 3-65 16</inkml:trace>
  <inkml:trace contextRef="#ctx0" brushRef="#br0" timeOffset="83077.0457">17266 13060 96 0,'-3'10'35'0,"3"6"-18"0,0 3-11 16,0-9 9-16,0 12 3 15,0-4 1-15,0 1-2 0,0-4 0 16,0-1-9-16,0-1-3 15,0 0-3-15,0-5 1 16,0-3 0-16,0 1 7 0,0-6 6 16,3-3-6-16,0-2-1 15,0-19-3 1,0 3-4-16,0 0 2 16,0 2-3-16,3 1-1 15,0 2-2-15,3 2 1 16,-3 1-1-16,8 8-2 15,7 2 5 1,-3 9-1-16,-3 2 3 16,0 2 0-16,-3 3 3 15,-3-2-5-15,-3 2-1 16,0 0 0-16,0-2 0 0,0-3 0 16,-3 0 2-16,0-6 1 15,-3-2 3-15,3-2-3 16,2-6 0-16,1-3 1 15,0 1 0-15,0-1-7 16,3 1 0-16,0 2 1 16,-3 2 1-16,3 6-4 15,0 3 1-15,0 2 2 16,3 6 1-16,-6 2 1 16,3 3 0-16,0 0 0 15,-3-3 2-15,0 0 1 16,-3 1-10-1,0-4-3-15,2-5-30 0,-2 1-14 16</inkml:trace>
  <inkml:trace contextRef="#ctx0" brushRef="#br0" timeOffset="83182.4319">17677 13105 116 0,'-9'0'44'0,"6"2"-24"0,-3 1-24 0,6 2 10 16,-3 1 4-16,0 4 3 16</inkml:trace>
  <inkml:trace contextRef="#ctx0" brushRef="#br0" timeOffset="83392.5621">17656 13160 220 0,'6'19'10'0,"3"-3"-6"16,0 0 2-16,3 0 0 0,2-6 2 16,1-5 0-16,-3-2 4 15,3-6 3-15,0 1-6 16,-3-9-1-16,-3-7-2 15,-9 2-1-15,-3 0-3 16,-3 0-2-16,-3 0-2 16,-3 0 1-16,0 3-6 15,-3 2 0-15,3 6-26 16,0 3-8-16,4-1-32 16,2 3-14-1,9-3 47-15</inkml:trace>
  <inkml:trace contextRef="#ctx0" brushRef="#br0" timeOffset="83878.0119">17977 13055 104 0,'-12'-3'41'0,"9"6"-22"0,-11-1-11 0,8 1 11 15,-3 2-7-15,-3 3 1 16,0 3-10-16,0 2-2 16,3 5-1-16,0 6 0 0,3-3 0 15,6-2-3-15,0-1 2 16,6-2 1-16,3-2 2 0,0-7-1 16,3-4 2-16,0-6 0 15,0-7 1-15,-3-9-5 16,0 3 1-16,-4 1 0 15,1-4 2-15,-3-2-1 16,-3-3 2-16,0 0-2 16,-3 0-1-16,0 1 1 15,0-1-1-15,1 8-3 16,-1 0 2-16,0 8 1 16,3 3 0-16,0 5-5 15,0 5-1-15,0 6 5 16,0 5 2-16,3 2 3 15,0 3 2-15,2 3-3 0,1 0-2 16,3 2 2 0,3-2 0-16,-3-3-4 0,9-2-1 15,-6-3-30 1,0-6-47-16,0-4 9 16</inkml:trace>
  <inkml:trace contextRef="#ctx0" brushRef="#br0" timeOffset="84026.8636">18123 13084 104 0,'-6'5'41'0,"6"3"-22"0,3 8-25 0,-3-3 8 0,0 8-2 16,0 0 0-16,3-2 2 16,-3-3 1-16,3 0-26 15,-3-1-9 1</inkml:trace>
  <inkml:trace contextRef="#ctx0" brushRef="#br0" timeOffset="84189.3264">18111 12943 140 0,'-9'-2'52'0,"9"2"-28"0,0 0-44 16,0 0 4-16,6 0-10 15,3 8-1-15,3-3-14 16,0-5-6-16</inkml:trace>
  <inkml:trace contextRef="#ctx0" brushRef="#br0" timeOffset="84415.8753">18385 12840 104 0,'-12'-10'41'0,"3"10"-22"0,-3-3-11 0,6 3 11 15,-8 3 2-15,-4 2 2 16,0 3-10-16,0 5-5 16,0 11-5-16,3 2-5 0,3 3-1 15,3 3 4-15,3 0 1 16,3-3-3-16,3 3-1 0,3 2 1 16,0-5 2-16,-3-5-18 15,0-3-6-15,0-5-41 16</inkml:trace>
  <inkml:trace contextRef="#ctx0" brushRef="#br0" timeOffset="84597.8363">18141 13062 140 0,'9'-2'55'0,"3"-1"-30"0,6-2-32 15,-6 5 10-15,5-3-3 0,4 1 2 16,0 2-34 0,0 0-13-16,0 0-7 15,0 0 1-15</inkml:trace>
  <inkml:trace contextRef="#ctx0" brushRef="#br0" timeOffset="84746.2236">18415 13033 116 0,'-3'6'44'0,"6"-1"-24"0,-6 8-17 0,3-5 10 15,0 3-4-15,0-1 0 16,0 4-3-16,0 1-1 16,3-1-3-16,-3 2-2 0,3-3 3 15,-3-3-53 1,3-2-36-16</inkml:trace>
  <inkml:trace contextRef="#ctx0" brushRef="#br0" timeOffset="84878.7487">18406 13007 104 0,'0'-3'38'0,"0"3"-20"0,9 0-34 16,-9 0-1-16,6 0-23 16</inkml:trace>
  <inkml:trace contextRef="#ctx0" brushRef="#br0" timeOffset="85195.0376">18558 13115 104 0,'6'6'41'0,"0"-6"-22"0,3 0-11 0,-3 0 11 16,2 0-3-16,1-3 3 16,0-2-10-16,0-1-5 15,0-1-3-15,-3-1-6 16,-3 0 1-16,-3-3-5 0,-3 3-1 15,-3 0-9 1,-3 3-7-16,-3 2 10 16,0 3 6-16,-2 6 4 15,-1 4 4-15,-3 3 1 16,-3 3 5-16,3 3 2 16,12 2 9-16,3 0 4 0,6-2-3 15,3-1-1-15,3-2-7 16,3 0 0-16,3-6-12 15,6-4-4-15,0-1-51 16,5-5-24-16</inkml:trace>
  <inkml:trace contextRef="#ctx0" brushRef="#br0" timeOffset="85496.4394">18802 13012 52 0,'-12'-5'22'0,"9"8"-12"0,-6-1 8 16,6 1 14-16,-6 0 4 15,3-1 2-15,0 1-18 0,0-1-7 16,3 4-8-16,0 2-2 16,9 0-1-16,0 2-2 0,0 3 3 15,0 1 4-15,0 2 6 16,0 2-1-16,0 1 1 15,-3-1-1-15,-3-2 2 16,-3 0 4-16,-9 0 1 16,-3 0-10-16,-3-1-3 15,0-4-24-15,1-3-10 16,2-3-70 0</inkml:trace>
  <inkml:trace contextRef="#ctx0" brushRef="#br0" timeOffset="87362.6445">19272 12996 124 0,'-6'-5'46'0,"-3"5"-24"0,0 0-21 0,3 3 11 15,-6 2-6-15,-2 3-1 16,2 3-5-16,0 4 0 15,3 4 0-15,3 2-3 0,3 3 0 16,6 2 4-16,6-2 3 16,6-5-12-16,3-1-7 15,5-5-41 1</inkml:trace>
  <inkml:trace contextRef="#ctx0" brushRef="#br0" timeOffset="87731.6431">19433 13033 112 0,'-18'-2'44'0,"0"7"-24"0,-9 6-24 0,21-3 10 0,-3 2 6 16,1 3 7-16,-1 3 1 16,3 0 0-16,3 0-8 15,3 3-3-15,3-4-5 16,0-1-5-16,6-1-2 0,2-8-3 15,4-8-1-15,-3 1-3 16,0-9-1-16,0 1 1 16,-3-4 1-16,-3 1 3 15,0 0 4-15,-3 0 5 16,-3 2 3-16,0 3 4 16,0 3 4-16,0 5-8 0,0 3-3 15,0 5-5 1,0 2 1-16,3 6-1 0,3 3 0 15,0-1 4-15,3-2 3 16,0 0-13-16,0-3-5 16,2-5-24-1,1 0-40-15,0-8 12 16</inkml:trace>
  <inkml:trace contextRef="#ctx0" brushRef="#br0" timeOffset="87951.8444">19549 12883 92 0,'-3'2'35'0,"6"1"-18"0,-3 5-20 0,0 10 17 16,3 3-1-16,0 3 1 16,0 3-1-16,0-1-10 15,0 1-1-15,0-4-2 16,0 4 2-16,3-6-14 15,-3-5-7-15,6-5-32 16</inkml:trace>
  <inkml:trace contextRef="#ctx0" brushRef="#br0" timeOffset="88159.2172">19632 12840 104 0,'0'3'41'0,"3"2"-22"0,-3 3-25 0,0 0 6 16,3 8 7-16,-3 2 5 16,3 6 1-16,0 0 0 15,0 3-7-15,3 2-2 16,0 0 0-16,0-3 0 16,0 1-42-16,0-6-19 15,0-5 7-15,3 2 5 16</inkml:trace>
  <inkml:trace contextRef="#ctx0" brushRef="#br0" timeOffset="88527.3531">19766 13068 140 0,'0'0'55'0,"3"2"-30"0,3-2-32 15,0 3 10-15,0 0 3 16,3-1 4-16,3-2 8 15,0 0 3-15,0 0-10 16,3-2-4-16,-3-4-3 0,2 1 0 16,-2-3 0-16,0 0-2 15,-3 0 1-15,-3 0 0 16,-3 0 1-16,-3 1-9 16,-3 1-2-16,-3 1-3 15,-6 2 1-15,-6 3 5 0,1 3 2 16,-1 2-3-1,3 3 1-15,3 3 4 0,0 2 2 16,3 0 4-16,3 3 1 16,6 0-3-16,3 0-1 15,3 0-1-15,6-3 1 16,3-2-2-16,0-4 2 16,0-7-26-16,2-2-10 15,1-3-43 1</inkml:trace>
  <inkml:trace contextRef="#ctx0" brushRef="#br0" timeOffset="88858.2737">19998 13015 56 0,'0'5'22'0,"3"3"-12"0,-3 5 3 15,3-5 14-15,0 3-4 16,0-1 1-16,0 1-7 15,0 0-2-15,0-3-7 16,0-1-3-16,0-1 0 16,-3-1 1-16,0-5-3 15,0 0 11-15,0-3 8 0,0 1-9 16,0-6-4-16,0-3-4 16,0 1 1-16,0-4 1 15,0 1 1-15,3 3-4 16,0-1-3-16,3 3-3 15,0 0-1-15,6 0-1 16,0 3 3-16,3 2-27 0,0 1-8 16,0 2-24-1,-1 0-27-15,1 2 28 16</inkml:trace>
  <inkml:trace contextRef="#ctx0" brushRef="#br0" timeOffset="89062.2154">20204 12949 176 0,'-3'-16'66'0,"9"0"-36"0,-6 3-20 0,3 7 20 0,0-1-9 16,0-4 0-16,-3 0-12 16,0 1-5-16,0-1-3 15,3 1-15-15,0 4-5 0,-3 4-32 16,3 2-13-16,0 2-12 15</inkml:trace>
  <inkml:trace contextRef="#ctx0" brushRef="#br0" timeOffset="89332.6458">20353 12970 104 0,'0'0'41'0,"0"3"-22"0,-3-1-3 0,3 1 16 15,-3-1-4-15,0 4 0 16,0-1-15-16,0 0-8 15,0 1-3-15,3-1-2 0,0 3 0 16,3 0-3-16,3 2 2 16,0 4 3-16,3-4 1 15,-3 1 1-15,-4-1 0 16,-2-2 2-16,-2 0 1 16,-4 0 3-16,0-3 4 15,-6 1-8-15,-3-4-3 16,-3 1-16-16,3-3-6 15,3 0-28 1,0 0-56-16,6 0 13 16</inkml:trace>
  <inkml:trace contextRef="#ctx0" brushRef="#br0" timeOffset="94923.9861">20882 12980 88 0,'0'-7'33'0,"0"7"-18"0,0 0-7 0,0 0 11 15,-3 0 4-15,0 0 6 16,-2 0-7-16,-4 0-1 16,-3 2-14-16,0 3-5 15,0 3-1-15,-3 6-1 0,-6 4 2 16,3 3-3-16,6 0-2 16,3 3-1-16,9 3 0 15,0-3 3-15,6-6 0 16,3-5 3-16,0-10 3 15,3-8-2-15,0-3 0 16,3-5 1-16,0-6 0 16,-3-2-2-16,0 0-2 15,0-3 3-15,-3-8 0 0,-4 0-4 16,-2 1-1-16,-3-1 1 16,-3 3 0-16,-2 2 1 15,-1 1 0-15,0 5 4 16,3 10 2-16,0-2-2 15,0 10-3-15,3 3-3 16,0 8-1-16,3 5 2 16,3 11 0-16,0 3 5 15,0 2 2-15,-1 2-2 16,4 1-3-16,0 0 2 16,3-3 0-16,0-5-4 15,0-3 1-15,3 0-24 16,3-8-10-16,-3-5-44 15</inkml:trace>
  <inkml:trace contextRef="#ctx0" brushRef="#br0" timeOffset="95328.6011">21132 12988 132 0,'-5'-10'52'0,"2"10"-28"0,-3 0-24 0,3 0 13 16,-3 0 0-16,-3 0 4 15,-3 2 0-15,-3 4 1 16,-3 4-9-16,0 4-5 0,3 4-3 16,3 1-4-16,4-1 2 15,2 1 1-15,3-3 2 16,9 2-1-16,2-5 2 16,4-5 0-16,3-5 1 0,0-6-5 15,0-5-1-15,0 0-4 16,-3-5 1-16,-3 0 3 15,0 0 3-15,-3-1 4 16,-3 1 4-16,0 5 0 16,0 0 2-16,-3 6-11 15,0 2-2-15,0 5 1 16,0 6 2-16,3 4 0 16,2 1-1-16,1 3 1 15,3 2-1-15,6 0 2 16,-3-5 1-16,3-3-15 15,0-2-4-15,-3-14-30 16,0-7-54-16,3-4 11 16</inkml:trace>
  <inkml:trace contextRef="#ctx0" brushRef="#br0" timeOffset="95526.4697">21308 12814 156 0,'-6'-3'57'0,"6"6"-30"0,0 2-32 0,3 3 10 16,-3 5 6-16,0 11 7 16,0 0-7-16,3 2-1 15,-3 3-6-15,3 3-3 0,0 0 0 16,0-3-1-16,0 3 2 0,0 0-30 16,0-9-13-16,0-1-32 15</inkml:trace>
  <inkml:trace contextRef="#ctx0" brushRef="#br0" timeOffset="95755.7974">21186 12980 224 0,'-24'-15'85'0,"27"15"-46"0,0-3-43 16,6 0 13-16,3 1-1 0,0-4 5 15,3-2-1 1,3 0 1-16,5 1-7 0,4 1-8 16,0 1-2-16,0 2-20 0,0 3-7 15,2 6-33 1,-2-1-51-16,0 0 22 16</inkml:trace>
  <inkml:trace contextRef="#ctx0" brushRef="#br0" timeOffset="96140.9334">21555 12988 124 0,'-6'-2'49'0,"6"-1"-26"0,-3 0-16 0,3 3 30 15,-6 0-1-15,-3 0-9 16,-3 0-4-16,-2 3-14 16,-4 2-5-16,0 3-3 0,0 3-4 15,3 2 0-15,3 3-1 16,3 0 3-16,3 0 0 15,3 0 1-15,6-3 0 16,3-3 0-16,0-2 2 16,6-2 1-16,3-6-1 15,0-6 1-15,0-2-2 16,-3-5-1-16,-3 0 1 16,0-3 1-16,-4 0-3 15,-2 3 0-15,-3 0 1 16,0 2 2-16,0 3-1 15,0 3-1-15,-3 5-2 16,3 5-1-16,3 9-1 16,3 4 3-16,3 3 0 15,3 3 1-15,3-3 2 0,3 3 1 16,6-3-48-16,3-5-19 16,-1-16-17-1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34:01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 13896 104 0,'0'-5'38'0,"-3"2"-20"0,-14 0-4 0,17 3 17 16,-6 0-6-16,0 3-2 16,-9 2-7-16,3 3-2 15,0 8-8-15,0 5-2 0,3 8 2 16,0 8-1-16,0 3 0 16,15-3-3-16,-3-2-2 15,15-4 3-15,-3-10 2 0,6-7 2 16,6-6 1-1,2-11 0-15,1-5 0 0,0-13-4 16,-3-8-1 0,-4 0 1-16,-2-3 0 0,-9 3 2 15,-9 0 1-15,-6 2 1 16,-6 6 0-16,-3 3 0 16,-6 2 0-16,1 5-7 15,2 6 0-15,-6 2-6 16,6 1 1-16,3 2-20 15,0 0-9-15,9 2-32 16,-3 1-51 0,6-3 23-16</inkml:trace>
  <inkml:trace contextRef="#ctx0" brushRef="#br0" timeOffset="302.8509">445 13780 104 0,'0'10'41'0,"6"11"-22"0,-3 11-3 0,3-16 16 16,-6 8-2-16,6 2 2 0,0 1-16 15,3 4-7-15,0 1-5 16,6 0-4-16,-3-6 1 0,3-2 1 16,-6-5 1-1,-3-3-15-15,0-6-4 0,2-2-41 16,-8-5-41 0,3-3 26-16</inkml:trace>
  <inkml:trace contextRef="#ctx0" brushRef="#br0" timeOffset="643.364">666 13766 64 0,'0'6'24'0,"-3"-1"-12"0,3 3 8 0,-6-3 14 16,3 6-7-16,-6 5-1 15,-3-1-15-15,3 1-7 16,-12 0 0-16,3 0-1 16,-3 0-1-16,4 0-2 0,2-3 1 15,6 0-1-15,-3-2 2 16,6-3-3-16,3 0 0 16,6 0 5-16,3 0 5 15,9 0-1-15,3-1 3 16,2-1-4-16,7-1-2 15,-6 0-2-15,0 1 0 0,9-4-2 16,-1 1-16 0,-5 0-5-16</inkml:trace>
  <inkml:trace contextRef="#ctx0" brushRef="#br0" timeOffset="989.792">936 13623 124 0,'0'0'49'0,"3"3"-26"0,0 18-16 0,3-10 13 15,3 5 7-15,-6 7 6 16,9 4-13-16,-3 2-4 16,3 0-10-16,-3 0-4 0,6 0 1 15,-9-2 0-15,3-1 1 0,0-5-5 16,-3-2 1-1,0-3-62-15,0-3-58 16,-6-5 32-16</inkml:trace>
  <inkml:trace contextRef="#ctx0" brushRef="#br0" timeOffset="1438.4238">886 13809 152 0,'-9'-19'57'0,"9"19"-30"0,9-3-27 16,-6 1 10-16,3-1-2 15,6 1 2-15,0-4-7 16,8 1-2-16,1 0-1 16,6 2-9-16,-6-2-4 0,0 2-24 15,-3 0-27-15,2 1 19 16,-8 2 18-16,-3 0 12 15,-6 8 22-15,3 5 7 16,-3 8 13-16,0 0 8 16,3 3-9-16,-6-3-4 15,9 0-6-15,-6-2-2 16,6-3 7-16,6-6 6 16,3-4-14-16,0-6 2 0,-1-6 1 15,-2-2-4-15,3-7-2 16,-9 1-1-16,0-7-1 15,-6 3 4-15,-3 2 3 0,-3 0-8 16,-6 0-4 0,-6 3-2-16,0 5-1 0,-3 3-5 15,7 2-1-15,-7 6-26 16,6-1-11-16,0 4-40 16,6-4-28-1,3 1 48-15</inkml:trace>
  <inkml:trace contextRef="#ctx0" brushRef="#br0" timeOffset="2085.8794">1386 13697 88 0,'6'8'33'0,"9"3"-18"0,-3 2 2 0,-3-2 16 15,0-1-4-15,-1 1 0 16,1 5-12-16,0-3-5 16,-6 3-7-16,3-3-2 0,0-2 1 15,0-3-2-15,-6 0-2 16,3-3 5-16,-3-5 4 16,-3 0 4-16,3-3 4 15,0-7-7-15,-6-1-1 16,3-5-3-16,3-2 1 15,0-3-2-15,3-1 0 16,3-1-8-16,3 1 0 0,3 1-1 16,-3 0 2-1,0 8-1-15,3 0 1 0,0 5-3 16,0 0 1-16,5 2-9 16,1 6-4-16,-6 3 4 15,6 0 1 1,3 10 4-1,-9-2 5-15,0-3 2 16,0-3 3-16,-3 0 1 16,-1-5 3-16,1-5 3 15,0 0 5-15,-3-9-4 16,-3 4-3 0,-3-1-1-16,-3 1-2 15,0 2 2-15,0 0-8 0,-6 2 0 16,-2 6-5-16,-4 8 2 15,3 11 3-15,0-3 1 16,0 2-2-16,3 1 2 16,3 2-1-16,12-3 0 15,3-2 0-15,-3-2 0 16,9-4 4-16,-3-2 3 16,6 0 0-16,2-5 0 15,-5-6-3-15,3-2-2 16,0-3-32-16,-3-3-14 15</inkml:trace>
  <inkml:trace contextRef="#ctx0" brushRef="#br0" timeOffset="2301.9667">1788 13383 152 0,'-9'-3'57'0,"12"6"-30"0,3 13-32 16,-6-9 12-16,3 4 5 15,3 5 7-15,6 8-6 16,-3 2 0-16,-3 6-7 16,8 5-4-16,-2 0 1 0,6-5-2 15,-6 0-1-15,0-6-4 16,-3 0 0-16,0-4-80 16</inkml:trace>
  <inkml:trace contextRef="#ctx0" brushRef="#br0" timeOffset="2521.3657">1725 13565 176 0,'-3'-5'66'0,"9"5"-36"0,3-5-29 0,0 2 16 16,3-2-9-16,0-3 0 15,6 0-6-15,6-3-2 16,2 1 0-16,4 2-5 0,-6 0 1 16,3 0-33-16,-12 3-13 0,0 2-21 15</inkml:trace>
  <inkml:trace contextRef="#ctx0" brushRef="#br0" timeOffset="2820.8156">1990 13496 96 0,'-9'19'38'0,"6"-6"-20"0,6 8-6 16,-3-10 13-16,3 5-2 15,3 5-2-15,-3-3-3 16,6-2-1-16,0-2-9 16,0-1 1-16,0-5 4 0,3-3-5 15,-3-5 0-15,6-8-2 16,-1-8-1-16,-2 0-3 16,-3 3-2-16,-3-3-2 15,0 0-1-15,-3 3 4 0,-3 0 1 16,0 2 4-1,6 6-1-15,-6 2-3 16,0 3-1-16,6 6 2 16,0 2 0-16,3 0 3 15,-6 5-3-15,6-3-2 16,0 6-3-16,0-8 1 16,0-3-26-16,3-2-9 15,-6-8-53 1</inkml:trace>
  <inkml:trace contextRef="#ctx0" brushRef="#br0" timeOffset="3435.3272">2222 13449 88 0,'0'0'35'16,"3"5"-18"-16,3 3 4 0,-3-3 19 0,6 3-1 15,-6 3 1-15,3-1-16 16,6 4-6-16,-9-4-11 15,3 1-3-15,-3-3 2 0,0 0 1 16,0-3 1-16,-3 0-2 16,0-2 1-16,0-3-2 15,0 0 2-15,-3-3-4 16,0-2 0-16,0-3-1 16,0-3 1-16,0-2-2 15,3 0 2-15,0 0-2 16,0 0-1-16,3 2-2 0,0 0 1 15,3 3-1 1,3-2-2-16,-3 2-11 0,6 0-2 16,-3 3-27-1,9-1-43 1,-4 4 7-16,-2-1 32 16,-3 3 30-16,0 3 17 15,0 2 34-15,0 0 13 16,0 3 3-16,3 3 1 15,-9-1-17-15,3 4-8 16,0-1-6-16,-3-3-2 16,0 1-9-16,0-3-3 0,-3-3-1 0,0 1 0 15,0-6 0 1,0 0 0-16,6-6 2 0,-6-2-1 16,6-5 0-16,-3-3-6 15,2-8-1-15,4 1 1 16,0 1 0-16,3 7-2 15,3 4 0-15,-3 3-1 16,6 5 3-16,0 14 2 16,0 0 2-16,-3 2-1 15,-1 0 1-15,-2 0-2 16,0 0-1-16,-3 1-17 16,0-4-6-16,-3 1-79 15</inkml:trace>
  <inkml:trace contextRef="#ctx0" brushRef="#br0" timeOffset="4548.7002">198 14412 108 0,'0'0'44'0,"0"5"-24"0,9 6-6 16,-6-1 15-16,6 9-1 15,-6 7 1-15,12 3-8 16,-9 3-2-16,3-3-11 16,6 6-5-16,-3-4-2 0,-3-4-1 15,-3-6 0-15,2-2-20 16,1-6-9-16,0-3-54 16</inkml:trace>
  <inkml:trace contextRef="#ctx0" brushRef="#br0" timeOffset="4860.745">350 14626 84 0,'-12'11'33'0,"12"-6"-18"0,0 6-9 0,0-6 9 15,3 8 9-15,0 0 7 16,3 3-3-16,3-3-2 15,3 1-12-15,-3-4-6 16,6-2-5-16,0-2 6 0,0-4 6 16,5-4-1-16,-2-12 2 15,3 4-9-15,-3-4-2 16,-15-1 1-16,-6-1 1 16,-3 0-3-16,0 0-1 0,-3 3-1 15,-6 2 1-15,0 1-4 16,3 4 0-1,-5 4-10-15,-1 2-5 0,6 2-30 16,3 1-12-16</inkml:trace>
  <inkml:trace contextRef="#ctx0" brushRef="#br0" timeOffset="5150.4185">612 14449 104 0,'-9'3'41'0,"-3"2"-22"0,3 3-9 0,0 2 14 16,-3 1 0-16,-2 7 1 15,2 1-14-15,3 0-7 16,9-1-2-16,9 1-2 0,3 4 0 15,2-7 0-15,1-3 2 16,3-2-10-16,3-6-2 16,6-5-39-1,-3-2-40-15,5-6 27 16</inkml:trace>
  <inkml:trace contextRef="#ctx0" brushRef="#br0" timeOffset="5522.1403">788 14438 128 0,'-12'-2'49'0,"0"4"-26"0,3 4-18 16,3-1 11-16,0 3-3 15,-3 5 2-15,0 6-4 16,3 2 1-16,3-3-7 16,0 1-3-16,3-1-1 0,3-2-4 15,6-3 0-15,3-2 2 16,0-6 0-16,3-2-8 15,-3-6-2-15,-3-2-10 16,0-6-4-16,3-2 9 16,-9-5 4-16,2 2 8 15,-5 0 4-15,0 3 10 16,-5 2 3-16,2 3 7 0,3 3 2 16,0 13-11-1,3 8-2-15,2 0 1 16,-2-1-4-16,6 1 2 15,3-2-7-15,0-4-3 16,3-2-2-16,-3 0 0 16,-3-5-41-1,0-6-51-15,6-8 21 16</inkml:trace>
  <inkml:trace contextRef="#ctx0" brushRef="#br0" timeOffset="5721.3543">877 14205 120 0,'-9'6'46'0,"9"-4"-24"0,9 12-21 15,-9 2 8-15,9 2 17 16,-6 6 9-16,6 5-11 16,0 3-3-16,6 5-13 15,2 2-5-15,1-4-2 0,3-6-23 16,-6-5-10-16,3-6-48 15</inkml:trace>
  <inkml:trace contextRef="#ctx0" brushRef="#br0" timeOffset="6785.6057">1353 14293 160 0,'-9'-13'63'0,"6"13"-34"0,3 10-32 0,-6-7 13 15,3 2-7-15,-3 0 0 16,3 1-1-16,0 2-2 15,3 0 1-15,3-1-1 0,6 1 0 16,3 3-3-16,6 0 2 16,6-1 7-16,3 1 4 15,-6-1 1-15,-7 1 3 16,1-3 4-16,-9 2 1 16,-3 1 1-16,-6 0 2 15,-9-3-12-15,-2-3-6 16,-7 0 0-16,0 0 1 15,3-2-4-15,-3 0-1 0,0-3-16 16,6-3-4 0,4 0-25-16,2-5-9 0,6-2-29 15,6-6-17 1,3 0 47-16</inkml:trace>
  <inkml:trace contextRef="#ctx0" brushRef="#br0" timeOffset="6995.8334">1520 14092 184 0,'0'-3'71'0,"6"14"-38"0,3 2-28 16,-6-3 17-16,3 12 1 0,-3 1 3 16,6 4-11-16,-6-1-4 15,3 1-7-15,0 2-3 0,2 0 2 16,7-3-11-16,-3-2-4 15,-3-3-30-15,-3-5-12 16,3-5-38 0</inkml:trace>
  <inkml:trace contextRef="#ctx0" brushRef="#br0" timeOffset="7206.3639">1484 14288 212 0,'-12'-8'79'0,"18"8"-42"0,0 0-39 0,-3 0 17 0,6-6-5 15,3 1 4-15,0-3-9 16,6 0-6-16,0 0 1 16,-1 0-23-16,7 0-9 0,-3 3-28 15,-3 0-48 1,3-1 25-16</inkml:trace>
  <inkml:trace contextRef="#ctx0" brushRef="#br0" timeOffset="7728.9424">1707 14221 104 0,'0'8'38'0,"0"0"-20"0,9 11-8 0,-9-9 12 16,6 1 5-16,0 0 4 15,3-1-6-15,-6-2-3 16,3 0-12-16,0 0-2 0,0-3-1 15,-6 0-3-15,3 1-3 16,-3-6 6-16,0 0 5 16,-3 0-6-16,3-3-1 15,-6-2 3-15,3 0 3 16,0-6-6-16,-3-5-3 16,3 0-4-16,3 0-1 15,3 0-5-15,3 3 0 16,0 0-7-16,3 2-3 15,0 3 3-15,3 3 4 16,0 3 4-16,3 4 2 16,-6 3 0-16,-1 1 4 0,7 2 2 15,-3 0 4-15,3 2 4 16,0-2-6 0,-3-3-2-16,3-5 1 15,-6 0 3-15,3-2-2 16,-3-6-2-16,-3 0-3 15,0-3-1-15,2-2-1 16,-8 0 3-16,3 2-2 16,-3 3 1-16,6 6 2 15,-6-1 2-15,0 11 8 16,3 3-4 0,3-1 2-16,0 3-6 0,3-5-4 15,0 3-6-15,0-3-2 16,0-5-26-16,-3-3-9 15,3-3-30 1</inkml:trace>
  <inkml:trace contextRef="#ctx0" brushRef="#br0" timeOffset="7940.258">2112 14047 124 0,'-18'18'49'0,"3"-12"-26"0,7 20-18 0,2-13 11 15,6 3 2-15,0 3 1 16,0-1-8-16,6-2-4 16,5-3-4-16,1 0 0 0,0-2 2 15,3 2-2-15,6-10-2 16,0-6-14-16,-3-2-6 0,3-6-28 16,-1-4-41-1,-5-12 21-15</inkml:trace>
  <inkml:trace contextRef="#ctx0" brushRef="#br0" timeOffset="8136.832">2231 13817 156 0,'-9'-22'57'0,"9"36"-30"0,0-4-25 16,0-10 21 0,0 13-6-16,6 3-1 0,3 8-3 15,0 5-7-15,3 6-4 0,0 4-1 16,0 1-1-16,6-8 2 15,-9-1-1-15,0-4-1 16,3-3-28-16,-7-3-14 16,4-8-38-1</inkml:trace>
  <inkml:trace contextRef="#ctx0" brushRef="#br0" timeOffset="8335.2271">2115 13996 220 0,'9'-7'85'0,"0"4"-46"15,15-8-43-15,-6 6 15 16,9-3-6-16,5-3 2 0,7-2-4 16,3 0 0-16,-4 0-78 15,4-8-34-15,-15-6 27 16,-3 1 19-16</inkml:trace>
  <inkml:trace contextRef="#ctx0" brushRef="#br0" timeOffset="9818.128">169 15094 72 0,'0'0'27'0,"3"8"-14"0,2-2-15 15,-2 10 45 1,6 2-8-16,0 3-8 16,0 6-6-16,3-1-5 15,-3 1 0-15,0-4-8 16,3-1-1-16,-9-6 0 0,3-3-3 16,6-5-1-16,-9-3 1 15,-3-5 2 1,6-3-1-16,-6-5-3 15,0-2-1-15,0-3 2 0,0-1 0 16,0 1-6-16,3 3 0 16,3-1-1-16,0 3-1 15,2 3 1-15,1-1 0 16,9 4 0-16,-6 2 3 16,6 5 0-16,-3 3 1 15,0 3 6-15,-3-1 4 16,-3 3 1-16,-9 1 3 15,-6-1-1-15,-3 0 0 16,-3 0-5-16,0-5-3 16,-6 3-5-16,3-3-2 15,-3 2-13-15,0-4-2 16,4-6-10-16,-1-3 0 0,9-2-37 16,0-6-37-1,15-5 33-15</inkml:trace>
  <inkml:trace contextRef="#ctx0" brushRef="#br0" timeOffset="10191.1339">463 15198 140 0,'3'2'52'0,"3"1"-28"0,3 2-19 15,-6 1 11-15,6-4 4 16,0 1 4-16,3-3-8 15,6 0-4-15,-6-3-7 16,5 1-2-16,-5-4 1 0,6 1-5 0,-6-3-1 16,-3-3 1-16,-3 1 0 15,0-3 1-15,-6 2 0 16,-6 0 0-16,0 6 2 16,-3 3-3-16,-3 2 0 15,-6 0-1-15,-2 7-2 16,8 4 0-16,-3 0 3 15,3-1 4-15,9 3 3 16,-3 1-2-16,6-1-1 16,9-3-1-16,9 1-2 15,-6 0 1-15,8-3 1 16,1-6-6-16,6-2 1 16,-6-2-39-16,0-4-14 15,8 1-21-15</inkml:trace>
  <inkml:trace contextRef="#ctx0" brushRef="#br0" timeOffset="10403.081">770 15047 132 0,'-6'5'49'0,"-3"3"-26"0,0 0-16 15,6-3 15-15,-3 6 2 16,3-1 3-16,-3 6-12 15,6-2-6-15,0 1-6 16,6-1-5-16,-3-1 1 0,6 0-4 16,3-2 1-16,0-3-29 15,6-6-11-15,0-4-28 16</inkml:trace>
  <inkml:trace contextRef="#ctx0" brushRef="#br0" timeOffset="10776.66">948 14970 132 0,'-20'-3'52'0,"11"6"-28"0,0 0-17 0,6 5 13 15,-6 2 1-15,0 4 2 16,0-1-6-16,0 0 0 16,3 3-10-16,-3 5-4 0,9-2 0 0,0-1 0 15,0-2 3-15,9-3-5 16,-3 0-1-16,9-7-2 15,-6-4-2-15,3-4-6 16,-3-4-2-16,3 1-6 16,-4-3-4-16,1-2 9 15,-6 2 8-15,-3-3 3 16,0 3 2-16,0 0 6 16,0 3 4-16,0 2-3 15,0 3-2-15,0 0-2 16,3 6-3-16,3 1 1 15,3 4 1-15,3 0-3 16,-3-1 0-16,3-2 3 16,0 0 1-16,0-5-26 0,3-3-9 15,-6-3-39 1</inkml:trace>
  <inkml:trace contextRef="#ctx0" brushRef="#br0" timeOffset="11169.1085">1067 14941 104 0,'-5'19'38'0,"10"-12"-20"0,-5 17-6 0,3-13 16 16,0 2-1-16,3 0 4 16,3 1-15-16,0-1-4 0,3 3-8 15,-3-6-3-15,-3 1 2 0,9-9-2 16,-6 1 2-16,3-8-2 15,-3 0-1-15,3-6-6 16,-3 0-4-16,-9-10 1 16,2-3 3-16,-2 3 3 15,0 3 4-15,0-1 2 16,0 3 1-16,-2 3-2 16,2 3-2-16,0 4 1 15,0 4-1-15,2 2 4 16,4 2 2-16,0 4 0 15,0 12-1-15,3-2-1 16,-3 0 0-16,3-3-2 16,3 0-2-16,3 0-8 15,-6-2-3-15,3-3-56 16,3-5-38-16,0-6 38 16</inkml:trace>
  <inkml:trace contextRef="#ctx0" brushRef="#br0" timeOffset="11438.3487">1332 14817 180 0,'-20'0'68'0,"14"5"-36"0,-3 3-35 0,6-3 13 16,0 3 2-16,3 0 2 16,0 3-7-16,0-1-2 0,6 1-3 15,9-3-4-15,-4 2 1 0,7 1 3 16,-6 2 1-16,0-2 3 15,-3 5 3 1,0-1 0-16,-9-1 0 0,0-1-3 16,-6-2-1-16,0-4-3 15,-3-1 1-15,-3-4-18 16,3 1-4-16,0-3-26 16,0 0-12-16,6-11-24 15</inkml:trace>
  <inkml:trace contextRef="#ctx0" brushRef="#br0" timeOffset="11754.4443">1505 14875 124 0,'12'-3'49'0,"-6"3"-26"0,6-5-7 16,-3 5 16-16,-6-3-9 0,6-2-3 16,-6-3-11-16,3-3-4 15,0 1-3-15,-4-1-2 0,1 1 3 16,-3-1-2-16,-3 3 2 15,-2-2-2-15,2 4-1 16,-6 1 1-16,-3 2-1 16,-3 3 0-16,3 3 0 15,0 5 0-15,-6 5 0 16,9 3 6-16,3 0 4 16,0 2 3-16,9 1 5 15,3 0-8-15,6-4-1 0,6-1-3 16,0-6 1-16,6-3-4 15,2-5 0-15,1-5-17 16,0-6-7 0,3-2-85-16</inkml:trace>
  <inkml:trace contextRef="#ctx0" brushRef="#br0" timeOffset="74673.1713">1934 14608 52 0,'6'2'22'0,"-6"1"-12"0,3-3-1 15,0 3 9-15,3-1 1 0,2 4 3 16,-5 1-8-16,6 1-3 16,0 3-2-16,0 0 1 15,3 2-3-15,0 0 1 16,0 0-3-16,-3-2 0 16,3-1-3-16,3-2 1 0,-3 0 4 15,-1 0 1 1,-2-2-4-16,0-4 0 15,0 1 0-15,-9-1 2 16,3-2 1-16,-3 0 3 16,0 0-3-16,6 0-2 15,-6-7-2 1,0-9 0-16,-6 0-2 16,3 3 2-16,3-3-2 15,0 2-1-15,0-1 3 16,-6 1 2-16,6 4-2 15,0-1 0-15,0 3-3 16,0 3-1-16,6 0 1 16,-6-1-7-1,3 1-3-15,3 5-27 16,0 0-12-16,0 0-20 16</inkml:trace>
  <inkml:trace contextRef="#ctx0" brushRef="#br0" timeOffset="75136.1116">2249 14520 88 0,'-6'-2'35'0,"6"2"-18"0,-9 2-22 0,6 6 6 15,-3 0 3-15,3 3 5 16,-6-1-3-16,-2 1 2 15,2 2-7-15,3 3-1 16,0 5 0-16,3-5 2 16,3 8 3-1,3-3 4-15,3-5 5 16,3-3 1-16,0-5 0 16,2-3-5-16,1-7-2 0,3-6-4 15,-6-3 2-15,3 1 3 0,-6-4-1 16,3-1 3-1,0-1-8-15,-3 0-2 0,-6-5-1 16,0-1 0-16,0 4 0 16,0 2-3-1,3 13 0 1,0 9 2-16,0 2-2 16,3 2 1-16,0 1 0 15,3-1 0-15,0 4 4 16,2-4 1-16,1 1-1 15,0-3 1-15,0-3-18 16,-3-2-4-16,-3-3-22 16,3 0-40-16,-3-6 13 15</inkml:trace>
  <inkml:trace contextRef="#ctx0" brushRef="#br0" timeOffset="75409.2447">2282 14314 24 0,'0'0'11'0,"6"3"-6"0,0 5 14 0,0-1 12 16,0 4-4-16,3 8-3 15,3 2-8-15,-1 3 0 0,1 7-9 16,3-2-4-16,-3 1-2 15,6-7 1-15,-9-1 1 16,3-4 1-16,0-5-11 16,-3-5-5-16,0-3-36 15,-3-5-16-15,0 0 30 16,-4-5 16-16</inkml:trace>
  <inkml:trace contextRef="#ctx0" brushRef="#br0" timeOffset="75874.6814">2416 14351 48 0,'0'0'19'0,"0"3"-10"0,0 5 7 0,0-3 13 15,3 5-4 1,0 4 0-16,3 2-10 0,0-1-4 16,6 7-6-16,-6 1-4 15,2-1 0-15,1-7 1 16,0-1-1-16,0-4 2 0,0 1 0 15,-6-6-1-15,3 0-2 16,0-5 3-16,0 0 0 16,-6-10 1-1,3-3-2-15,3-1 1 16,-6 1-2-16,6-3-1 16,-6 0 1-16,0 1 1 15,0 1-3-15,0 1 0 16,0 3 1-16,-3-1 2 0,0 3-1 15,3 0-1 1,0 3-2-16,0 2 1 0,0 3-1 16,6 5-2-16,0 3 5 15,3 3 3-15,-3 0 5 16,0-1 5-16,3 1-6 16,0-1 0-16,0 1-6 15,2-3-2-15,-8-3 2 16,3 0 3-16,0-2-9 15,0-3-2-15,0 0-50 16,0-3-42-16,3-2 32 16</inkml:trace>
  <inkml:trace contextRef="#ctx0" brushRef="#br0" timeOffset="76352.601">2654 14340 88 0,'3'0'33'0,"-3"3"-18"0,6 0-2 0,0-3 14 0,-3 0-6 16,6 0 0-16,0 0-10 15,0 0-4 1,3-3-2-16,-4 0-1 0,4-2-2 16,-3 0-2-16,0 0 1 0,-3-3 1 15,0 5 1-15,-3-5-1 16,3 3-2-16,-6-6 1 16,-6 3-1-16,0 0 0 15,0 8 0-15,-3 0-5 16,-3 6-1-16,0-1 0 15,-5 3 4-15,2 0 1 16,3 2 3-16,6 1-3 16,-6 2-2-16,9 0 2 0,3 3 2 15,3 0 11 1,9 0 4-16,-3-3-1 16,6-2 1-16,3-3-5 0,2-3 1 15,4-5-7-15,0-3-1 16,0-2-13-16,3-3-7 15,-4-2-71 1</inkml:trace>
  <inkml:trace contextRef="#ctx0" brushRef="#br0" timeOffset="78364.5555">2940 14161 116 0,'-3'-11'44'0,"0"11"-24"0,3 0-4 16,0 0 18-16,-3 3-7 16,-3-1-1-16,3 4-15 0,-9 1-7 15,3 1-2-15,3 3-2 0,0 0 0 16,0-1-3-16,3 1 0 15,6-3 2-15,3 2 0 16,6 1 1-16,3-1 0 16,6 1 0-16,3 0 2 15,-4-1 8-15,-5 1 3 16,-3-1 5-16,-6 4 3 16,-9-1 0-16,-9 3-1 15,-3 0-8-15,-2-1-5 16,-4 1-11-16,0-2-5 15,-3-4-24-15,-3 1-9 16,12 5-60-16</inkml:trace>
  <inkml:trace contextRef="#ctx0" brushRef="#br0" timeOffset="79535.4198">353 15679 72 0,'6'-8'27'0,"-6"6"-14"0,0-1 0 0,0 3 11 16,0 0 5-16,-6 0 2 16,3 0-10-16,-3 3-3 15,0 2-8-15,-3 0-4 16,-3 6-3-16,-5 2-3 0,5 6 1 16,3-1-4-16,0 9 0 15,0-1 2-15,6-2 2 16,12-3 0-16,-3 3-1 15,9-8 1-15,-3-3 1 16,8-5-1-16,-2-3-1 16,3-5-17-16,0-8-6 15,0-8-29 1,-6 0-27-16,8 1 25 16</inkml:trace>
  <inkml:trace contextRef="#ctx0" brushRef="#br0" timeOffset="79910.6888">535 15677 116 0,'-21'-8'44'0,"9"8"-24"0,0 0-8 16,6 0 16-16,3 2-10 15,-6 4 0-15,0 2-12 16,0 2-4-16,6 3-2 16,-6 3 0-16,6 0 0 0,3-3 0 15,0 6 0-15,6-1 0 16,0-2 2-16,3-5 1 15,6-9 1-15,0-2-2 0,0-2 1 16,3-3-2 0,-9-3-1-16,3-6 1 0,-3 1 1 15,-1 0 1-15,-8 0 3 16,0-1-5-16,-6 4-3 16,4 2 5-16,-7 0 5 15,0 5-4 1,6 6-4-16,3 2-3 15,0 6 2-15,9 2 0 16,3-2 1-16,-4-1 0 16,-2 1-3-16,3-3 2 15,6-3-26-15,-3 0-11 16,-3-5-36-16</inkml:trace>
  <inkml:trace contextRef="#ctx0" brushRef="#br0" timeOffset="80274.8426">657 15653 88 0,'-3'2'33'0,"3"4"-18"0,0 4-16 16,3-2 7-16,-3 0 9 16,6 3 5-16,-6-1-2 15,3 1 0-15,0-3-8 16,3 0-2-16,-6-3-4 15,3-5-1-15,-3 0-1 16,0 0 5-16,0 0 5 0,5-5-4 16,-5-3-2-16,0-3-3 0,0-2-3 15,0-3 1-15,3 0-1 16,3 0 0-16,6 1 2 16,-3 9-6-16,3 1 1 15,0 2-1-15,0 6 2 16,3 5 1-16,-3-3 3 15,-3 6-1-15,3-3 2 16,-3 0-2-16,-1-3 2 16,4 0-20-16,-9 1-6 15,3-4-48 1</inkml:trace>
  <inkml:trace contextRef="#ctx0" brushRef="#br0" timeOffset="80751.4366">859 15404 64 0,'-3'-3'27'0,"3"3"-14"0,3 3-15 16,3 0 4-16,-3 7 17 15,6 1 12-15,-6 2 0 16,6 3-1-16,0 0-8 15,0 0-3-15,3 0-11 0,0 2-3 16,-1-5-3-16,-2 3-4 16,6-3 1-16,-9-5 3 0,3 0 1 15,-3-2-1-15,0-1 1 16,-3-5-2-16,-6-5 2 16,6-1 0-16,-6-2 1 15,6 0-7-15,3 1-2 16,0-1-1-16,3 0 4 15,-3 2-1-15,9 1 1 16,-6 5 2-16,3 0 0 16,-1 0 8-16,-2 8 5 15,0-3 5-15,-3 3 3 16,-3 0-7-16,-6 5-3 16,-3 1-4-16,0-1-2 0,-3-3-3 15,-2-2-2-15,-4 0-2 16,6 0-1-16,-6-2-23 15,9-4-62 1,-3-7-27 0,12-3 37-16</inkml:trace>
  <inkml:trace contextRef="#ctx0" brushRef="#br0" timeOffset="81065.7497">1139 15499 132 0,'3'3'52'0,"3"-6"-28"0,6 9-22 16,-3-6 14-16,-6 0-4 16,6-3 3-16,0 0-4 0,-1 1-1 15,4-4-6-15,-3-2-3 16,-3 0 0-16,0-5-4 16,-3-5-2-16,-3 2-2 15,-3 5-10-15,-9 9-1 16,-3-1 7-16,1 8 5 15,-1 6 7-15,0 2 4 16,3 0 7-16,3 3 4 16,3 3 3-16,3-3 3 15,6 2-6-15,3 1-1 16,6-6-7-16,9-8 0 16,2-2-16-16,4-3-7 0,3-5-74 15</inkml:trace>
  <inkml:trace contextRef="#ctx0" brushRef="#br0" timeOffset="81726.6289">1556 15277 92 0,'-12'0'35'0,"3"5"-18"15,-3 3-11-15,6-2 11 0,3 4-9 16,-3 3-2-16,3 3 0 15,-9 8 3-15,12-3 0 16,-6 0 0-16,6-2-1 16,6-1 0-16,6-2-4 15,-3-5-1-15,-3-3 1 0,3-6-2 16,0-2 1-16,0-2-2 16,0-3-1-16,0-1 1 15,-3-12-1 1,-4 2 0-16,1 0 0 15,-3 3 0-15,0 2 0 16,0 3 0-16,0 0 0 16,0 6 0-16,3 2 2 15,-3 0 1-15,6 5-4 16,-6 0 1-16,9 3 4 0,3 3 2 16,-3-1-2-1,6 1-1-15,0-3-1 0,-3-3-2 16,3 3-26-16,0-8-12 15,-6 0-30 1</inkml:trace>
  <inkml:trace contextRef="#ctx0" brushRef="#br0" timeOffset="82297.9322">1737 15211 104 0,'0'-3'38'0,"0"3"-20"0,-6 0-1 0,6 3 14 15,-3 0-3-15,-3-1-2 16,0 3-12-16,0 1-6 16,3 2-5-16,-8 0-5 0,11 2-1 15,-6 1-1-15,6-1 3 16,6-2 2-16,-4 0 2 16,7 0-4-16,3 0-1 15,6 0 3-15,-9 0 1 16,3-3 4-16,-3 1 1 15,-3-4-1-15,0 6 1 0,-6-3 2 16,-3-2 2-16,-3 0-5 16,-3-1-4-16,0-2-12 15,3 0-4-15,-3 0-20 16,0-2-7-16,3-1-34 16</inkml:trace>
  <inkml:trace contextRef="#ctx0" brushRef="#br0" timeOffset="82628.1998">1838 15174 152 0,'0'-5'57'0,"0"-9"-30"0,0 6-27 16,0 8 26-16,-6 6-3 15,3-1-4-15,0 0-4 16,3 6-7-16,0-3-3 15,3 0-5-15,6 0-2 16,0 0 1-16,3 0 0 16,3-1 3-16,0 1 1 15,-6 0 3-15,3 0 1 16,-9 3 3-16,-6-1 1 16,3 1-3-16,-12-3-3 15,3 0 0-15,-6 0-1 16,3-3-2-16,0 0-2 15,0-2-19-15,3-3-10 0,4 0-27 16,-1-3-10 0,6-2-11-16</inkml:trace>
  <inkml:trace contextRef="#ctx0" brushRef="#br0" timeOffset="82826.4602">1960 15142 136 0,'3'-3'52'0,"3"3"-28"0,-3 6-17 16,0 2 15-16,0 0 0 0,0 2 4 15,6 1-12 1,-6 2-5-16,0 0-6 16,0 0-3-16,0-2 1 0,0 0-19 15,3-1-8-15,-6-2-55 16</inkml:trace>
  <inkml:trace contextRef="#ctx0" brushRef="#br0" timeOffset="83004.2892">1963 15100 152 0,'-11'-6'57'0,"13"6"-30"0,-2-2-32 0,6-1 10 0,-6 3-8 15,3 0 0-15,3 0-16 16,3-2-7-16,3 2-31 16,-3-3-14-16</inkml:trace>
  <inkml:trace contextRef="#ctx0" brushRef="#br0" timeOffset="83454.9119">2103 15089 88 0,'-6'8'35'0,"-6"0"-18"0,-2 5-13 16,14-5 10-16,-6 5-2 16,3 3 3-16,3-2-6 15,0-1-3-15,0 0-1 16,9-2 1-16,-3-1-1 16,-1-5 0-16,7 1-3 0,0-4 1 0,-3-2 2 15,0 0-2-15,-3-2-2 16,0-6 0-16,0 0-1 15,-3-5 0-15,-3 2 0 16,0 1 0-16,0-1 2 16,0 0-6-16,0 3-1 15,0 3-1-15,0 2 4 16,0 1-4-16,0 2 2 16,6 0 2-16,0 8 3 15,0 5-2-15,3 0 0 16,0-2 5-16,3 2 2 0,-6 0 9 15,2 0 2 1,-2 1 5-16,-3-1 3 16,-6 0-9-16,-3 0-2 0,-2 1-6 15,-4-4 0-15,-3 1-7 16,-6-3-1-16,0-3-11 16,3-2-5-16,0-3-28 15,3-3-9-15,7-5-21 16</inkml:trace>
  <inkml:trace contextRef="#ctx0" brushRef="#br0" timeOffset="83847.4465">2193 15052 124 0,'3'11'46'0,"6"-3"-24"0,2 5-15 0,-5-5 15 15,0 0 0-15,0 0 2 16,-3 0-9-16,3-3-4 16,-6 0-6-16,3 6-2 15,-3-11 1-15,0 0 0 16,0 0 0-16,3 0 0 16,0-8-5-1,0-3-3-15,0-2-1 16,3 0-2-16,0 0 0 15,0 2 4-15,6 3 1 0,0 0-1 16,3 6 2-16,0 2 3 16,-1 5 3-16,1 5 4 15,0-2 5-15,-3 0-8 16,0 0-1-16,-3 3-3 16,0-6 1-16,-3 0-4 15,0 1-2-15,0-6-40 16,0 0-17-16,0-3-18 15</inkml:trace>
  <inkml:trace contextRef="#ctx0" brushRef="#br0" timeOffset="84189.4682">2475 14962 132 0,'0'0'52'0,"3"3"-28"0,3 13-30 0,0-11 8 16,0 0 4-16,0-7 6 15,9-1 3-15,-6 0 3 16,6 1-10 0,-3-1-4-16,3-8-1 0,-6 1 0 0,0-1 1 15,2 1-5-15,-8-1 1 16,0 1-2-16,-3-1-2 16,-6 0-8-16,-5 3-3 15,-4 3 1-15,0 5 1 16,0 3 8-16,0 2 4 15,6 3 4-15,-3 5 3 0,6 1 3 16,3 7 5 0,-3-3-2-16,6 1 3 0,6-1-8 15,-3-2-2-15,6 0-1 16,6-5 0-16,3-3-22 16,3-3-8-16,0-5-49 15</inkml:trace>
  <inkml:trace contextRef="#ctx0" brushRef="#br0" timeOffset="84624.3171">2728 14830 124 0,'-17'0'46'0,"11"5"-24"0,-6 8-28 15,9-5 8-15,-3 3 2 16,-3 2 5-16,3 6-3 0,0 7 2 15,3-2-5-15,3-3-2 16,3-5 0-16,6 0-1 16,0-3 2-16,3-5 1 0,3-5 1 15,2-3-5-15,1-11 1 16,3-5-5-16,-9-2 1 16,0-1 0-16,-6-2 2 15,-6 0 1-15,-3-3 3 16,-3 0-1-16,0 3 2 15,-3-5-4-15,0-3 0 0,-3-1 3 16,0 4 1 0,3 2 1-16,0 6 0 15,4 2-2-15,-1 8 1 16,3 3-2-16,3 2-1 0,3 6 3 16,3 10 0-16,2 5 5 15,4 3 3-15,6 3-2 16,6 3 0-16,-3-3-5 15,3-1-3-15,-1-2-9 16,4-2-5-16,-6 0-62 16</inkml:trace>
  <inkml:trace contextRef="#ctx0" brushRef="#br0" timeOffset="87465.2004">172 16158 64 0,'0'0'24'0,"0"0"-12"0,0 8 3 16,5-3 13-16,-2 6-2 16,3 5 2-16,6 13-10 0,-3 0-3 15,0 11-4-15,3-9-2 16,0-4-5-16,6 5-3 0,-6-6 0 16,-3 9 3-1,3-12-17-15,-3-4-6 16</inkml:trace>
  <inkml:trace contextRef="#ctx0" brushRef="#br0" timeOffset="87677.3231">177 16399 140 0,'-8'0'55'0,"8"-3"-30"0,0 3-25 0,0 0 10 16,3 0 7-16,2-2 4 0,4-6-7 16,-3 5-3-16,9-5-6 15,0 3-6-15,6-11 0 0,-3 3-37 16,3 5-60 0,-3-11 9-16</inkml:trace>
  <inkml:trace contextRef="#ctx0" brushRef="#br0" timeOffset="87992.436">389 16349 64 0,'-6'2'24'0,"3"-2"-12"0,3 3-5 16,0-3 9-16,-6 5 7 0,3 3 6 16,3 0-7-16,0 3-3 15,0-1-9-15,0 1-4 16,0-1 1-16,9-2 0 15,0 3-3-15,3-8 4 0,-3-3 4 16,3 0 0-16,-1-14 3 16,1 1-4-16,3 5-1 15,-9-5-6-15,0-3-3 16,-6 0 4-16,-6-2 1 16,0 2 0-16,0 3-1 15,-3 2-6-15,-3 3 1 16,1 0-5-16,2 3-1 0,0 10-55 31,6-2-28-31</inkml:trace>
  <inkml:trace contextRef="#ctx0" brushRef="#br0" timeOffset="88527.9859">779 16163 120 0,'-9'-5'46'0,"6"5"-24"0,-9 0-19 0,6 5 14 16,0 1-6 0,-3 2-3-16,0 2 0 15,-3 3-5-15,3 3-2 0,3 11 0 16,3-3 1-16,3-3 1 16,3-3-4-16,6-2-1 15,3-5 1-15,3-3 2 16,-6 0 2-16,-3-8 1 15,3 0-2-15,0-11-2 16,0-5-2-16,-6 0 1 0,3-2 5 16,-6 5 2-16,0-1-7 15,0 1-4-15,0 2 3 16,0 4 0-16,0-1 2 16,0 2 0-16,0 4 0 15,0 2 0-15,0 0 0 16,0 2 0-16,0 9 2 15,9 5 3-15,-6-3-7 16,6 6 0-16,-1-6 0 16,-2 0 1-16,3 0-32 15,0-5-48 1</inkml:trace>
  <inkml:trace contextRef="#ctx0" brushRef="#br0" timeOffset="88905.8983">844 16216 24 0,'0'6'11'0,"0"-4"-6"0,3 4 11 0,0 1 11 16,3-1 3-16,-6 4 2 16,3 1-6-16,-3-3-4 15,0-3-8-15,0 0-4 16,0-5 1-16,0 6 3 15,0-12-4-15,0 1 0 0,-3 0-6 16,3-3-3-16,0 0-3 16,0-5 1-16,0 5 1 15,0-5 0-15,0 2-3 16,9 0 0-16,-6 4 4 16,6-1 1-16,0 2-3 15,-3 4 1-15,3 2 2 16,0 2 3-16,3 4 0 15,2-1 2-15,-8 3-4 16,3-3 0-16,6 6-12 16,-3-9-33-1,-3 6-50-15,-3-5 12 16</inkml:trace>
  <inkml:trace contextRef="#ctx0" brushRef="#br0" timeOffset="89248.6818">1059 16118 104 0,'-12'0'38'0,"12"0"-20"0,-6 8-17 0,6-2 11 16,-3-1 5-16,3 3 7 16,-6 5 0-16,6 0 1 15,6 1-12-15,-6-1-5 16,6-3-5-16,3-2-5 0,0 3 1 0,2-8 7 15,4-6 4-15,0-2-1 16,0-3 2 0,-9-3-2-16,3-2 0 0,-3 0-5 15,-3-1-3 1,-3-4 0-16,-3 5-1 0,-3-1 0 16,-3 6 2-16,-3-5-3 15,-3 8 0-15,6 2-17 16,-6 3-5-16,9-2-11 15,-2 2-4-15,-1-3-26 16,6 0-20 0,3-5 36-16</inkml:trace>
  <inkml:trace contextRef="#ctx0" brushRef="#br0" timeOffset="89462.5431">1121 15886 132 0,'3'0'52'0,"3"2"-28"0,-3 4-15 0,3 1 14 16,-3 1 0-16,9 11 1 15,3-3-9-15,-3 8-2 16,-1 5-7-16,1-5-4 0,-3-1-1 16,0-1 1-16,0-1 1 15,0-3-17-15,-6-5-7 16,3 1-65-1</inkml:trace>
  <inkml:trace contextRef="#ctx0" brushRef="#br0" timeOffset="89673.8441">1100 16047 156 0,'0'-13'60'0,"9"13"-32"0,-6-3-28 16,3 3 13-16,6-3-5 16,0-4 1-16,6 1-5 15,-3-2-3-15,0 0-29 0,-1 0-11 16,1 0-30 0,-3-2-11-16</inkml:trace>
  <inkml:trace contextRef="#ctx0" brushRef="#br0" timeOffset="89790.7204">1255 15812 60 0,'0'0'24'0,"6"0"-12"0,-6 18-3 0,3-13 9 15</inkml:trace>
  <inkml:trace contextRef="#ctx0" brushRef="#br0" timeOffset="90105.5864">1273 15856 183 0,'9'19'46'15,"-6"5"-18"-15,3 0-10 16,0 2-10-16,-3 8-3 16,0-10-2-16,0-3 4 0,3-2 3 15,-6-3-5-15,3-6-3 16,-3-2 1-16,0-2 0 0,0-1 1 16,0-5 0-16,2-8-11 15,1-5-5-15,-3 0-3 16,3-1-1-16,0-2 0 15,3 3 2-15,-6 3 6 16,9 2 4-16,-6 0 3 16,3 2 1-16,0 4 6 15,3 2 6-15,3 5 3 16,3 3 0-16,-3 5-5 16,0-2-2-16,-3-1-4 15,0 4-1-15,0-4-1 16,-4-2 1-16,1 0-26 15,3-3-12-15,-9-5-44 16</inkml:trace>
  <inkml:trace contextRef="#ctx0" brushRef="#br0" timeOffset="90433.6923">1520 15962 116 0,'3'0'44'0,"3"3"-24"0,0-3-13 0,3 0 13 0,-6 0-4 16,6-3 1-16,-6-2-7 16,3-3-4-16,0 0-3 15,-1 3-3-15,-2-3 1 0,3 0-4 16,-6-3 0 0,-6 1-5-16,0 2 0 0,-2 0-7 15,-1 11-3-15,0 2 7 16,-3 0 4-16,3 3 5 15,0-3 3-15,6 9 4 16,-3-1 4-16,6-3 2 16,0 1 3-16,6 0-7 15,-3 2-4-15,6-5-2 16,0 0 1-16,0-3-17 16,3-2-4-16,-3-3-42 15</inkml:trace>
  <inkml:trace contextRef="#ctx0" brushRef="#br0" timeOffset="90722.4483">1627 15949 88 0,'18'13'33'0,"-18"-7"-18"0,3 7 0 0,-3-8 15 16,3 0-12-16,-3-5-2 15,0 0-4-15,0 0 0 16,0 0-6-16,0 3 5 0,0-6 2 16,0 1 0-16,0-9 4 15,0-2-5-15,6-3-8 16,3 0-3-16,-3-8-3 16,3 3 0-16,0 3-14 15,2-1-6-15,4 6-22 16,0 0-45-1,0 0 10-15</inkml:trace>
  <inkml:trace contextRef="#ctx0" brushRef="#br0" timeOffset="91367.8511">2020 15703 148 0,'-9'5'57'0,"0"1"-30"0,3 4-34 16,3-2 10-16,0 0-5 15,3 0 0-15,0-3 2 16,0 6 0-16,6-3 0 0,3 0 4 0,6 0 2 16,0-3 2-16,0 6 0 15,-3-3 9-15,-3 5 4 16,-1 0 6-16,-8 0 4 16,-2 0-13-16,-4-2-3 15,-3 0-9-15,-6-1-4 16,3-2-4-16,-3-3 1 15,6 1-26-15,-6-6-9 16</inkml:trace>
  <inkml:trace contextRef="#ctx0" brushRef="#br0" timeOffset="91607.833">2071 15544 144 0,'0'0'55'0,"0"11"-30"0,14-3-23 15,-8 2 14-15,-3 9 7 16,6 2 6-16,0 0-11 16,0 3-3-16,0 0-9 15,-3 0-4-15,3-3-1 0,0-3-15 16,0 6-5-16,-6-5-56 15,3-6-39-15,-3-2 47 16</inkml:trace>
  <inkml:trace contextRef="#ctx0" brushRef="#br0" timeOffset="91817.1934">2041 15711 216 0,'3'-5'82'0,"-3"2"-44"0,12-5-40 0,-3 5 17 15,5 1-9-15,1-3 2 0,3-1-10 16,-6 1-3 0,6 0-48-16,-6-1-20 0,6 4-9 15,-6-6-3-15</inkml:trace>
  <inkml:trace contextRef="#ctx0" brushRef="#br0" timeOffset="92372.6092">2231 15661 120 0,'0'5'46'0,"6"3"-24"0,0 0-21 15,-3-3 11-15,0 0 5 16,0 1 7-16,0-1-7 15,-3 0 1-15,0 1-11 0,0-6-6 16,0 0-2-16,0 0 3 16,0 0 1-16,0 0-1 0,0 0 1 15,-3-3-2-15,3-2-1 16,0-1 1-16,0-2-1 16,0 1 0-16,0-1 0 15,3 0-3-15,0-3 2 16,3 0 1-16,0 4 0 15,0 1-3-15,0 1 2 16,9 2-1-16,-3 6 0 16,6 5 2-16,-1-3 0 0,-8 3 0 15,3 0 0 1,0 0 0-16,0-3 0 0,-3 1-14 16,0-4-3-1,0-2-4-15,-6 0-3 0,3-2 3 16,0-4 0-1,-3-2 9-15,-3-8 5 16,0 3 5-16,0 0 10 16,0 2 4-16,0 3-3 15,3 1-1-15,0 4 5 16,3 0 12 0,-3 11-5-16,3 5-7 15,-1 1-4-15,1-4-5 16,0-2-1-16,3 5 3 0,0-5-16 15,0-2-6-15,3-4-54 16,3-2-26-16,6-8 47 16</inkml:trace>
  <inkml:trace contextRef="#ctx0" brushRef="#br0" timeOffset="92582.5317">2580 15483 88 0,'-21'8'35'0,"9"-2"-18"0,-3 12-16 0,12-7 11 16,0-1 5-16,3-2 4 15,0 8-6-15,9-3-4 16,3 6-4-16,3-6-2 16,3-2-3-16,-1-3-6 0,4-11 0 15,0-5-25-15,0-3-43 16,6-4 5-16</inkml:trace>
  <inkml:trace contextRef="#ctx0" brushRef="#br0" timeOffset="92793.2167">2684 15206 136 0,'-6'2'52'0,"9"4"-28"0,3 9-26 15,-3-1 9-15,6 7 3 16,-3 11 4-16,8 7-7 16,1 1-2-16,0-3-3 0,6-3 1 0,-9-5 2 15,3 1-22 1,-3-4-8-16,0-7-43 16</inkml:trace>
  <inkml:trace contextRef="#ctx0" brushRef="#br0" timeOffset="92991.5434">2547 15465 236 0,'9'-3'88'0,"-3"-5"-48"15,20 0-47-15,-11 3 14 16,9-11-10-16,12 0 2 0,12-2-4 15,-1-3 1-15,-2-3-93 16,2 0-41-16</inkml:trace>
  <inkml:trace contextRef="#ctx0" brushRef="#br0" timeOffset="95541.0515">2886 13319 80 0,'0'-5'33'0,"0"10"-18"0,3-2-7 0,-3-3 13 16,0 0-6-16,6 0 2 16,0 2-8-16,3 1-1 15,3-3 2-15,0-3 1 16,6 1-3-16,2-4-3 16,-5 1-2-16,3-3 0 0,3 0 0 15,3-2 5-15,6-3 3 16,-4-3-6-16,1 2-1 15,0-1 0-15,-3-1 0 16,3 5 0-16,-4-2 0 16,1-3 0-16,0 0 2 0,0-2-1 15,0-4 2 1,-4 1-2-16,-2 0 0 0,0 3 1 16,-3-1 1-16,-3 3-1 15,0 3 1-15,-3-3-4 16,0-2-2-16,0-1 0 15,0 0-1-15,0 1 0 16,-3-1 0-16,-1 4 0 16,1-1 0-16,0 0 0 15,0 3 2-15,0 2-3 16,-3 0 0-16,0-2 1 16,0 3 0-1,0 2 0-15,0-3 0 16,0-2 0-16,0 5 0 15,0 0 0-15,0 3 0 16,0-1 0-16,-3 1 0 16,0 2 2-16,3 1 1 15,-3-1-4-15,0 1-1 16,0-1 1-16,0 0 0 16,0 1 3-16,0-1 1 15,-3 3-1-15,0-3-2 16,-3 3-2-16,0 3 1 15,-3 5 1-15,-3 5 0 16,0 0 0-16,1 1 0 0,-1-1 0 16,0-3 0-1,3-2-3-15,0-2 2 16,3-1-1-16,3 0 0 0,0-5 2 16,0 3 0-16,3-3 0 15,3-3 2-15,0 1-1 16,0-4 2-16,3-2-4 15,3 0 0-15,0-5-1 16,0 0 0-16,0 2 2 16,-1-2 2-16,1 0-1 15,0 2-1-15,0 1-2 16,0 2 1-16,0 0 1 0,0 3 2 16,-3 2-6-1,6 3 1-15,-6 5 1 0,3 3 3 16,3 3 0-16,0 5 2 15,2 2-2-15,1 1-1 16,0 4 3-16,-3-4 0 16,0-1-1-16,-3-2 1 15,-3 0-13-15,-3 3-6 16,-3-3-79 0</inkml:trace>
  <inkml:trace contextRef="#ctx0" brushRef="#br0" timeOffset="97099.3435">2931 15335 116 0,'0'0'44'0,"0"0"-24"0,0 0-13 16,0 0 13-16,0 0-6 15,3-2 2-15,3-4-5 16,0 1-1-16,6-3-6 15,2-2 2-15,4-4 3 0,3 1-5 16,3 0 0-16,3 2-2 16,3 3-2-16,-7 3 1 15,1 0-1-15,3 2-3 16,3 3 2-16,-4 5 1 16,-2 3 2-16,0 3 1 15,-3 2 1-15,0 3-2 16,-3 0-2-16,-3 8 5 0,-4 5 4 15,1 0 1 1,-3 3 2-16,0-1-4 0,0-4-3 16,9 5 0-16,0 2 1 15,0-8-3-15,0-2-2 16,-1-3 0-16,-2-5-1 16,0 0 2-16,0-3 1 15,0-2-10-15,3-3-5 16,0-3-34-16,-3-2-15 15,-1 0-21 1</inkml:trace>
  <inkml:trace contextRef="#ctx0" brushRef="#br0" timeOffset="97656.5919">3624 15531 148 0,'-9'-3'55'0,"9"6"-30"0,-3-3-23 0,3 0 14 15,0 0 1-15,0 8 4 16,3-3-7-16,0 9-1 15,6-1-7-15,0 3-2 0,6 2 0 16,-3-2-2-16,9 3-2 16,-3-4 1-16,0 1 1 15,-7 0-1-15,1-3 2 16,-3-2 2-16,-3 0 4 16,-6-1 2-16,-3-2 1 0,-12 3 0 15,1-3 0-15,-4-3-4 16,-3 0 0-16,0 0-5 15,6-2 0-15,-6 0-1 16,6-1 1-16,3 1-26 16,4-3-10-16,5 0-62 15,3 0-42 1,0-3 58-16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3:36:03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15450 5112 88 0,'-24'-3'35'0,"12"6"-18"0,-8 5-7 16,11 5 14-16,-9 8-2 16,-9 6 1-16,-3 7 1 15,-2 14 0-15,-1 7-7 16,0 9 0-16,6 12-10 15,6-4 2-15,16 5 2 0,10-3-6 16,13-6-3-16,18 1-8 16,6 0-1-16,8-16-50 15,10-13-55 1,-4-9 26-16</inkml:trace>
  <inkml:trace contextRef="#ctx0" brushRef="#br0" timeOffset="2672.2142">16108 5345 124 0,'3'2'49'0,"-6"-4"-26"0,0 4-3 0,3 6 19 16,-6 0-6-16,-3 3-2 15,-9-1-15-15,-8 4-5 16,-1-1-7-16,0 3 4 0,-3-1 4 15,3-1-4-15,4-1-2 16,2 0-1-16,3-2 1 16,3-1-3-16,3-2-2 15,3 0 0-15,0 0-1 16,6 0-3-16,3 0 0 0,3 0 2 16,6 0 0-16,6-3-2 15,6 8 2-15,6-2 1 16,5 2 2-16,1-2 1 15,0 2 1-15,0-2-2 16,-4-1-2-16,-2 1 1 16,0-1 1-16,-6-2-1 15,-3 0-1-15,-6-2-13 16,-1-1-4-16,-2-3-13 16,-3-2-4-16,0 0-24 15,-3 0-45 1,3-2 19-16</inkml:trace>
  <inkml:trace contextRef="#ctx0" brushRef="#br0" timeOffset="3225.6907">15918 5821 124 0,'-6'0'46'0,"6"0"-24"0,-3 0-4 16,3 0 18-16,0 0-7 0,0 0-2 16,0 0-13-16,6 0-4 15,2 0-6-15,1 0 6 0,15-5 5 16,0 2-3-16,6-2 1 16,3-1-2-16,2 4 3 15,1-1-3-15,-6 0-1 16,-3 1-6-16,-4 2-3 15,-2 0-5-15,-3 5 0 16,0 0-31-16,-3-2-12 16,0-6-60-1</inkml:trace>
  <inkml:trace contextRef="#ctx0" brushRef="#br0" timeOffset="4051.9184">16944 5519 184 0,'-8'-5'68'0,"-4"8"-36"0,0-3-20 16,3 2 19-16,0 1-3 0,0 2 1 15,0 0-16-15,0 1-8 16,3-1-3-16,0 0-5 0,3 3 2 16,0 5-4-16,6 6 1 15,3 0 4-15,6-4 2 16,6 4-3-16,3-1-1 16,-3 1 1-16,-1-1 0 15,-2-2 5-15,-3 0 5 16,-3 0 6-16,-3 0 3 15,-6-3 2-15,-6-2 2 16,0-3-8-16,-12-3-1 16,0 0-5-1,4-7-9-15,-1-1-2 16,3-2-19-16,0-1-8 0,3 1-17 16,3 0-9-16,3-3-24 15,3-3-41 1,9-2 34-16</inkml:trace>
  <inkml:trace contextRef="#ctx0" brushRef="#br0" timeOffset="4252.3549">17075 5556 192 0,'0'3'71'0,"0"2"-38"0,3 16-36 15,0-7 11-15,0 1 11 16,-3 1 8-16,0 3-8 15,0-1-3-15,6-2-9 0,0 0-5 0,0-3-1 16,0-2-12 0,-3 0-5-16,0-6-30 15,6 0-12-15,3-5-30 16</inkml:trace>
  <inkml:trace contextRef="#ctx0" brushRef="#br0" timeOffset="4430.0936">17069 5495 228 0,'-5'-5'85'0,"7"2"-46"0,1 3-41 0,-3 0 14 16,0 0-13-16,3 0-32 15,15 0-9 1,0-2-48-16,0-1-19 0</inkml:trace>
  <inkml:trace contextRef="#ctx0" brushRef="#br0" timeOffset="4846.4296">17236 5509 152 0,'-18'2'57'0,"18"1"-30"0,0 0-25 0,0-3 12 16,0 0 2-16,9 2 4 16,0 1-8-16,3-3-2 15,3 0-6-15,6 0-3 0,0-3 2 16,5 1-2-16,-5 2 2 16,-3 0-4-16,-3 0 0 15,0 5-1-15,-6 0 0 16,-6 6 6-16,-12 5 2 15,-9 7 4-15,0-1 1 16,0-1 1-16,0 0 2 16,1 0 2-16,2-2-1 15,3-4-16-15,3-1-7 16,3-1 4-16,3-2 3 16,6-1 0-16,3-2 0 0,3-3-1 15,9 1 0 1,5-4-9-16,1-2-5 0,-3-2-21 15,-3-1-9-15,0-5-35 16,-3 0-22 0,-3-2 50-16</inkml:trace>
  <inkml:trace contextRef="#ctx0" brushRef="#br0" timeOffset="5036.0448">17233 5659 168 0,'-3'-5'66'0,"6"8"-36"0,3-3-35 0,0 2 12 16,3 1-2-16,6-3 2 15,6 0-3-15,8-3-1 16,1 1-47-16,3-1-23 16,-3-5 1-16,0 0 3 15</inkml:trace>
  <inkml:trace contextRef="#ctx0" brushRef="#br0" timeOffset="5975.5122">17537 5628 168 0,'-9'16'66'0,"9"-16"-36"0,6 5-31 0,-6-5 12 16,0 0-1-16,3 5 1 0,6-2-3 15,0-1 0-15,6 1-5 16,-1 0-2-16,1-3 2 0,3-8-7 15,0 0 1-15,0-8-8 16,-3 3-1-16,0 0 2 16,-3 2 1-16,-4 0 6 15,-2 1 3-15,-3 2 1 16,-3 0-1-16,-3 3 1 16,0-1-1-16,0 1 4 15,0 0 2-15,1-1 0 16,-1 4-1-16,0-1 1 15,0 1 1-15,0-1-3 16,0 0-3-16,3 1 0 16,0 2-1-16,0 0 0 15,-3 0 2-15,0 0-1 0,0 0-1 16,0 0 1-16,0 0 1 16,0 2 5-16,-3 1 4 15,0 0-6-15,0-1-3 16,0 1 1-16,0 2 0 15,3-2-1-15,0 2 1 16,0-2-2-16,0 2-1 16,-3-2 1-16,0 2 1 15,0-2-1-15,3-1-1 16,0 1 1-16,0-1-1 16,0 1 0-16,0-3 2 15,3 0-3-15,0 0 0 0,0 0 1 16,0 0 0-1,0 0 0-15,0 0 0 16,0 0 0-16,0 0 2 0,0 0 1 16,0 0 1-16,0 0-2 15,0 0-2-15,0 0 1 16,0 0-1-16,0 0 0 16,-3 0 0-16,3 0 0 15,0 0 0-15,0 0 0 16,0 0 2-16,0 0-3 15,-3 0 0-15,-3 5 1 16,1-5 0 0,-1 6 2-16,3-6-1 0,0 5-1 15,0-5 3-15,0 5 0 16,0-2-1-16,0 2-2 16,3 3-2-16,-3 3-1 15,0-1 4-15,3 1 3 16,0 0-1-16,3 2 0 15,3 0 1-15,0-2 0 16,0-1 0-16,5 1 0 16,1-3 0-16,0 0 0 15,0 0 0-15,3-6 0 16,0 1 0-16,3-3 0 16,0 0-2-16,-3 0 1 15,-4-3-2-15,1 1-1 16,-3-1-8-16,-3 0-5 15,0 1-9-15,-3 2-3 16,0-3-42 0,0-2-59-16</inkml:trace>
  <inkml:trace contextRef="#ctx0" brushRef="#br0" timeOffset="6408.8862">17918 5546 148 0,'-12'0'55'0,"6"0"-30"0,-3 5-23 0,6-2 12 16,0 2-1-16,0 5 3 16,-3 9-3-16,3 0 2 15,3-1-8-15,0 1-2 0,6-1-1 16,3-2-2-16,3-3-2 16,0-2 5-16,3-3 4 15,0-6-3-15,2 1 2 16,4-6-1-16,-3 1 1 15,0-4-4-15,-6 1-1 16,-3-3 3-16,-3-8 3 16,-6-5-6-16,-3 5-2 15,-9 0-8-15,3 3 0 0,-6 3-30 16,3 2-11-16,0 2-43 16,3 1-20-1,3 0 59-15</inkml:trace>
  <inkml:trace contextRef="#ctx0" brushRef="#br0" timeOffset="6678.948">18239 5400 80 0,'21'-26'30'0,"-18"5"-16"0,0 2 3 0,-3 14 16 16,-6-3 3-16,0 0 2 15,-3 0-3-15,-3 3-1 16,0-1-13-16,-2 4-3 15,-1 2-10-15,0 8-7 0,0 7-4 16,3 9-1-16,3 5 0 16,0 6 3-16,3 4 0 15,3 12 1-15,3-6 0 16,0-3 0-16,3-5 2 16,3-2-8-16,0-6-1 15,-3 0-12-15,0-13-5 16,0-3-27-16</inkml:trace>
  <inkml:trace contextRef="#ctx0" brushRef="#br0" timeOffset="6875.8618">17900 5517 176 0,'-9'-8'66'0,"12"8"-36"0,3 0-42 0,0 0 10 0,6 0-2 15,3 0 4-15,11 0 3 16,4 0 1-16,12-3-2 16,0 0-4-16,11-2-1 0,-2 0-29 15,-4-1-51 1,1-1 4-16</inkml:trace>
  <inkml:trace contextRef="#ctx0" brushRef="#br0" timeOffset="7113.1787">18718 5191 132 0,'-38'-18'52'0,"32"18"-28"0,-9 2-13 0,6 9 15 16,-9 5 5-16,-3 2 6 16,-11 9-18-16,-4 10-6 15,3 8-8-15,0 5 5 0,7 16 3 16,5-2 5-16,9-4 3 15,9 1-11-15,15-5-6 16,12-6-7-16,5-5-1 16,10-8-38-16,9-5-14 0,8-11-47 15</inkml:trace>
  <inkml:trace contextRef="#ctx0" brushRef="#br0" timeOffset="7744.1637">18784 5543 116 0,'0'-3'46'0,"3"6"-24"0,0 0-17 16,-3-3 13-16,9 8 12 15,-3 5 6-15,3 8-6 16,0 3-1-16,3 2-16 15,-1 1-1-15,1-3 1 0,6-3-3 16,-3 0 0-16,-3-8-6 16,-3 3-1-16,3-11 8 15,-6 1 4-15,3-4 2 16,0-2 1-16,-3-2-5 16,0-6-3-16,0-3-10 0,-1-2-2 15,-2-3-5-15,0-13 0 16,-3 2-3-16,0 6-1 15,0 3-5-15,0 2-3 16,3 3-14 0,0 2-6-16,0 3-17 0,3 3-5 15,0 2-16 1</inkml:trace>
  <inkml:trace contextRef="#ctx0" brushRef="#br0" timeOffset="7997.9774">19058 5591 152 0,'-6'18'57'0,"3"-13"-30"0,0 22-16 0,3-16 18 0,0-1-6 16,0 3 1-16,0 1-9 15,0-1-2-15,6 0-7 16,0-2 0-16,3-3 1 0,3-1 3 16,0-1 1-16,-1-6-1 15,1-3-1-15,3 0-1 16,-3-2 0-16,-3 0-4 15,-3-3-1-15,0-3 1 16,-9 1 0-16,-3-9-7 16,-3-2-2-16,-3 3-14 15,0 2-5-15,0 2-16 16,3 4-7-16,1 2-39 16</inkml:trace>
  <inkml:trace contextRef="#ctx0" brushRef="#br0" timeOffset="8214.4087">19230 5548 160 0,'0'8'63'0,"6"-2"-34"0,-6 15-21 0,3-8 16 16,0 3-12-16,0 2-2 16,-3 1-6-16,0-3-1 15,0 0-1-15,0-3-2 0,0 0 3 16,0 0-18-16,3-5-6 15,0-2-45 1,3-6-35-16,3-6 35 16</inkml:trace>
  <inkml:trace contextRef="#ctx0" brushRef="#br0" timeOffset="8379.5931">19254 5461 196 0,'-9'-5'74'0,"9"7"-40"0,0-2-42 15,0 0 12-15,0 0-9 16,6 3 1-16,0 0-5 16,3 2 1-16,3-2-23 15,3 2-9-15,6 0-26 16,3-2-10-16</inkml:trace>
  <inkml:trace contextRef="#ctx0" brushRef="#br0" timeOffset="8810.4915">19448 5535 108 0,'-12'8'44'0,"6"-3"-24"0,-15 22-15 0,9-11 13 16,0 2-4-16,0 3 0 15,3 1-2-15,0-1 2 16,4 0-7-16,2 0-6 0,3-5-2 16,8 2 3-16,7-2 3 15,0-5 2-15,0-11 1 16,0 0-7-16,0-5 0 15,0-3-1-15,0 0 0 16,-3-6 0-16,-1-1 0 16,-5-9 0-16,-3-8 0 15,-3 0-9-15,-3-2-2 0,0 2 8 16,-3 3 6-16,1-3 3 16,-1-2 2-16,0 7 9 15,0 6 4-15,3 3-5 16,0 7-1-16,0 9-12 15,0 7-3-15,3 5 3 16,0 12 3-16,6 4 3 16,0 16 2-16,3 1-5 15,5-4-2-15,1-2 0 16,0-2 0-16,0-9-7 16,0 3 0-16,-3-5-23 15,6-5-8-15,6-6-25 16,-7-10-50-16,1-6 19 15</inkml:trace>
  <inkml:trace contextRef="#ctx0" brushRef="#br0" timeOffset="8921.1336">19707 5339 176 0,'-3'-5'68'0,"6"8"-36"0,-3-1-37 0,0-2 12 15</inkml:trace>
  <inkml:trace contextRef="#ctx0" brushRef="#br0" timeOffset="9004.6876">19716 5360 332 0,'6'22'40'16,"-3"1"-19"-16,3 9-14 0,-4-5-9 15,1 2 5-15,0 3 5 16,0-6-24-16,3-2-11 0,0-6-44 16</inkml:trace>
  <inkml:trace contextRef="#ctx0" brushRef="#br0" timeOffset="9209.3248">19909 5416 212 0,'-18'-3'79'0,"12"6"-42"0,-12 0-45 16,4 2 12-16,-1 0-4 15,0 1 2-15,-3-1-6 0,0 0 1 16,0 0-34-16,3 1-13 15,0-1-28-15,-5 0-9 16</inkml:trace>
  <inkml:trace contextRef="#ctx0" brushRef="#br0" timeOffset="9396.0132">19674 5416 204 0,'9'8'77'0,"3"0"-42"0,3 5-21 0,-6-5 22 16,3 0-11-16,2 3-5 16,7-1-11-16,3-2-4 15,0 0-3-15,-3-3-28 0,0-2-10 16,-1-3-70-16,1-3-33 16,-3-2 67-16</inkml:trace>
  <inkml:trace contextRef="#ctx0" brushRef="#br0" timeOffset="9645.223">19986 5257 192 0,'3'0'74'0,"6"6"-40"0,6 4-38 16,-6-2 13-16,0 13 6 15,6 6 7-15,6 7 11 16,-3 6 6-16,-3 13-20 15,-6-3 0-15,-4-2 2 0,-13-6-8 16,-4-5-2-16,-3-5-6 0,-3 2-2 16,-3-7-34-16,0 2-14 15,0-8-44 1,4-8-58-16,5-13 36 16</inkml:trace>
  <inkml:trace contextRef="#ctx0" brushRef="#br0" timeOffset="10390.4738">20138 4985 136 0,'-3'-3'52'0,"3"6"-28"15,6-1-22-15,-3 1 12 0,3 2 8 16,3 6 6-16,3 7 5 16,3 14 3-16,3 16-20 15,3 13 6-15,2 7 2 0,-2 7 1 16,-6 9 2-16,-3-2-4 15,-6-2-2-15,-6-9-9 16,-9-7-5-16,-3-6-4 16,-3-5 0-16,-3-8-24 0,1 2-8 15,-1-2-46-15,-6-5-18 16,0-6-18 0</inkml:trace>
  <inkml:trace contextRef="#ctx0" brushRef="#br0" timeOffset="16618.382">6988 10311 140 0,'-12'-8'52'0,"6"5"-28"0,-3-2-17 0,6 0 13 0,-6-1 3 16,-6-7 6-16,-3 13-5 15,-2 0-2-15,-4 5-12 16,-3 3-6-16,0 8-3 0,3 5-4 15,4 9 2-15,5 7-1 16,6 5 0-16,6-5 0 16,6 0-2-16,6-8 3 15,9-5 2-15,-1-8-2 16,4-6 0-16,0-7-1 16,0-11 0-16,0-8 0 15,-3-8 0-15,-4-5 0 16,-2-5-2-16,-6-8 5 15,-6-1 1-15,-6-2-3 16,-3 0 1-16,1-2 0 16,-1 2 2-16,0 8 1 0,0 7 1 15,3 9 6-15,3 5 6 16,3 22-8 0,3 12-9-16,3 11-4 15,3 6 2-15,3 2 1 16,2 5 2-16,1 0 0 15,0 1 2-15,0-1 3 16,0-5-22-16,-3-8-8 16,0-2-32-1,0-11-53-15,0-6 21 16</inkml:trace>
  <inkml:trace contextRef="#ctx0" brushRef="#br0" timeOffset="16977.534">7113 10348 188 0,'-3'3'71'0,"12"2"-38"0,0 3-39 16,-3 0 12-16,0 0 7 15,0 0 8-15,3-1-1 16,2 1 0-16,4-2-11 16,0-4-1-16,3-2-1 0,0-5-3 15,-3-3-1-15,0 0-1 16,-3-2-2-16,-6-1 3 15,-3 0 2-15,-6 1-7 16,-6-1 0-16,-3 3-5 16,-6 3 2-16,0 2 1 15,-3 6-1-15,-6 5 4 16,7 5 0-16,-1 6-2 0,6 2 2 16,3 5 5-16,6 3 2 15,6 3-2-15,6-5-1 16,6-4-1-16,6-1-2 15,5-6-10-15,4-6-4 16,0-2-33-16,9-5-14 16,0-6-28-1</inkml:trace>
  <inkml:trace contextRef="#ctx0" brushRef="#br0" timeOffset="17325.104">7431 10316 160 0,'-3'8'63'0,"12"3"-34"0,0 10-14 15,-3-8 20-15,0 6 1 16,0 2 2-16,0 3-18 16,-3-1-7-16,3 1-8 15,-3-5-4-15,3-3 2 0,-6-3 0 16,0-5 3-16,0-3-3 15,0-5 0-15,0 0-1 16,0-13 1-16,-3-3-2 16,0-5-1-16,0-3-2 0,3 0 1 15,0 3-1-15,3 2 0 16,3 4-3-16,0 1 1 16,3 4-16-16,3 2-4 15,6 3-28-15,-1-1-9 16,1 1-28-1,0 2-11-15,0 1 54 16</inkml:trace>
  <inkml:trace contextRef="#ctx0" brushRef="#br0" timeOffset="17622.0587">7678 10353 148 0,'0'11'57'0,"3"-6"-30"0,3 3-14 0,-3-3 17 16,3 1-6-16,0-4-2 15,0 1-8-15,3-3-1 0,0-3-8 16,0-2-1-16,0 0 2 0,0-3-1 15,-3 0 0-15,0 0-3 16,-3 0-2-16,-3 0 3 16,-3 0 0-16,-3 0-1 15,-3 3-2-15,-3 2-2 16,-3 3 1-16,-3 3 1 16,0 2 0-16,3 6-3 15,4 5 2-15,-1 2-1 16,6 3-2-16,3 0 3 15,3 8 0-15,6-2 1 16,6-1 2-16,5-4-6 16,1-7-1-16,6-4-23 15,3-3-6-15,3-8-58 16</inkml:trace>
  <inkml:trace contextRef="#ctx0" brushRef="#br0" timeOffset="17892.1789">8134 10070 148 0,'-12'-42'57'0,"6"34"-30"0,-3-8-10 0,6 11 22 16,-3-1 6-16,-3 1 8 15,-6 2-18-15,3 3-8 16,-5 6-16-16,-1 2-10 0,3 15-3 0,0 1-2 15,3 13 0 1,3 8 0-16,3 0 3 0,6 3 0 16,0 2 1-16,0-5 0 15,3 3 2 1,0-6-10-16,0-8-2 0,0-2-24 16,-3-11-8-16,0-5-49 15</inkml:trace>
  <inkml:trace contextRef="#ctx0" brushRef="#br0" timeOffset="18123.127">7809 10292 192 0,'3'-2'74'0,"18"-9"-40"0,-3 14-38 0,-6-6 15 16,3 3-6-16,6 0 2 15,5-3-4-15,4 1-2 16,0 2 0-16,0 0-30 0,0 5-10 16,-4-8-30-1,-5 9-22-15,-3-1 35 16</inkml:trace>
  <inkml:trace contextRef="#ctx0" brushRef="#br0" timeOffset="19036.9112">8167 10324 180 0,'0'5'68'0,"0"1"-36"0,6-1-26 0,-6-5 17 0,5 3-8 15,4-1 0-15,0 1-3 16,0-3 0-16,0-3-6 16,3-2-2-16,0 0 2 0,0-3-1 15,-3 0 2-15,-6-3-2 16,-3 1 0-16,-3-6-1 16,-3 2 0-16,-6 4-5 15,-3 2-1-15,-3 3 3 16,0 10 3-16,-2 6-1 15,2-1-2-15,3 3-3 16,0 3-1-16,6 5 2 16,3 3 2-16,3 0 2 15,6 0 3-15,6-3-1 16,3 0 2-16,3-5-6 16,3-3-1-16,-1 1-18 15,4-14-8-15,3-3-19 0,-3-5-8 16,-3 0-11-1,-3-3-33-15,0-2 23 16,-4 0 156 15,-5-3-23-31,-3 5 1 16,0 6-34-16,-3 5-18 16,3 8 7-16,3 5 6 15,-3 3-10-15,0 3 7 0,0 2 3 16,0-3-7-16,0-2-1 15,-3-2-3-15,0-4-1 16,0-2-1-16,0-3 0 0,0 1 4 16,0-12 14-1,0-4-3-15,3-3-10 16,0-3-5-16,0-3-8 16,3-5-2-16,3 3-8 15,0 3-2-15,0 2-11 16,0 0-3-16,3 3-13 15,3 2-3-15,2 3-4 16,1 3 1-16,-3 2 16 16,-3 1 9-16,0 2 17 15,0 2 7-15,-3 1 14 16,0 2 8-16,3 3-2 16,0 0 0-16,-1 0-4 0,1-3-1 15,6 1 1-15,-3-6 0 16,0-3-9-16,0-2-4 15,-3-1-4-15,0-2 0 16,-3 0 0-16,-3 1 3 16,-3-4-1-16,-6 3 0 15,-3 0-6-15,-3-5 1 16,-6 2 0-16,0 9 0 16,-3 2-5-16,0 5 1 15,0 3 0-15,3 5-1 16,4 6 4-16,2 4 0 15,0 1 3-15,3 3 1 0,6 2-1 16,3-3-2-16,3-5 3 16,3-2 0-16,0-6-10 15,2-2-3-15,7-6-30 16,-3-10-12-16,0-9-19 16,0 1-40-1,0-3 30-15</inkml:trace>
  <inkml:trace contextRef="#ctx0" brushRef="#br0" timeOffset="19378.4895">8682 10332 144 0,'0'0'55'0,"0"5"-30"0,2 6-23 15,1-3 14-15,0 5 14 16,0 3 8-16,0 2-6 16,-3-2-2-16,0 0-17 15,0 3-3-15,0-1 0 0,0-2-4 16,0-8 2-16,0-3-3 0,0 1 2 15,0-6-2-15,6-8 2 16,0-6-2 0,6-7-9-16,0 3-5 15,3-1 0-15,0 1 0 16,3 4 3-16,0 4 4 16,-1 5-1-16,1 5 1 15,0 5 6-15,-3 5 2 16,-3 4 9-16,-3-1 4 15,-3 0-7-15,0 3-4 16,-6-3-5-16,0 1-3 16,9-7-19-16,3-1-30 15,0-12-12-15,2-1-21 16</inkml:trace>
  <inkml:trace contextRef="#ctx0" brushRef="#br0" timeOffset="19603.8667">9116 10303 208 0,'-6'-8'79'0,"3"-5"-42"0,-6 18-19 16,6-2 23-16,-3-1-10 15,-3 4-1-15,-3 2-15 16,-2 2-6-16,-1 6-6 16,3 5 4-16,0 3 3 0,3 0-1 0,3 2 0 15,3 3-8 1,6-2-2-16,3-6-3 0,6-3 3 15,3-4-20-15,3-4-8 16,-1-4-29-16,7-6-11 16,3-16-39-1</inkml:trace>
  <inkml:trace contextRef="#ctx0" brushRef="#br0" timeOffset="19950.6027">9241 10364 200 0,'-9'-6'77'0,"12"6"-42"0,-3 3-32 0,0-3 15 15,3 3-3-15,0 2 1 16,0 3 3-16,3 0 2 0,3-3-11 16,3 0 3-16,0-2 3 0,0-3-4 15,6 0 1-15,2-3-4 16,-2-2 0-16,0-3-5 16,-6 0-1-16,0 0 1 15,-6 0 2-15,-3 1-8 16,-6-4-3-16,-9-2-4 15,-3 7-2-15,-6 1 1 16,0 5 4-16,1 3 1 16,-1 5 3-16,3 8 3 15,0 5 4-15,6 3 9 16,6 5 3-16,3 2-2 16,6 4 1-16,6-6-9 15,6 0-2-15,3-5-8 16,12-8-2-16,2-6-49 0,10-4-19 15,6-12-56 1</inkml:trace>
  <inkml:trace contextRef="#ctx0" brushRef="#br0" timeOffset="20526.3483">9836 10224 244 0,'-6'5'93'0,"9"-8"-50"0,-3 8-22 0,3 1 28 16,0-1-17-16,0 0 5 15,9-2-10 1,3-3-15-16,6 0-7 0,3 0-2 16,3-5-4-16,-1-1 0 15,1 4-21-15,3-4-10 0,-3 4-35 16,-6-1-12 0,-1 1-43-16</inkml:trace>
  <inkml:trace contextRef="#ctx0" brushRef="#br0" timeOffset="20736.661">9839 10390 232 0,'-3'5'88'0,"12"-5"-48"0,3 3-38 15,-6-3 19-15,6 0-2 0,12-3 3 16,9-2-10-16,5 0-4 15,7 0-5-15,0-1-9 0,-4 1-1 16,1 2-43 0,0 3-19-16,-7 3-36 15</inkml:trace>
  <inkml:trace contextRef="#ctx0" brushRef="#br0" timeOffset="21496.2934">10929 10263 80 0,'0'-5'33'0,"3"-14"-18"0,-6 9-5 0,3 7 14 15,0 1 7-15,-3-1 5 16,-3 3-4-16,-3 0-2 16,-6 3-12-16,0 7-6 15,-3 6-7-15,0 2-6 0,4 6 0 0,-4 5 3 16,3 1 3-16,9-4-2 16,6 3 0-16,3 3-1 15,3-8 1-15,3-3-2 16,3-13 2-16,3-8-2 15,2-3 2-15,1-5-4 16,-3-5-2-16,0-3-1 16,-3-2 0-16,-3-1 3 15,-3 0 2-15,-3 1 0 16,3 5 2-16,-6 0 4 16,0 5 6-16,0 0-3 15,0 2 0-15,0 6-9 16,3 8 0-16,3 6-1 0,0 4 0 15,0 1 0 1,3-1 0-16,2 3 0 0,4-2 0 16,0-6-38-16,3 0-16 15,3-5-42 1</inkml:trace>
  <inkml:trace contextRef="#ctx0" brushRef="#br0" timeOffset="21738.2565">11244 10218 192 0,'-35'-2'71'0,"14"2"-38"0,0 2-28 0,12 1 19 16,-3 7-2-16,-3 4 4 16,0-1-3-16,0 0-2 0,-2 6-11 15,8 4-4-15,3 1 0 0,3 3-1 16,6-1 2-16,3 1-6 15,6-6-3-15,2-5-17 16,10-3-5-16,3-2-28 16,3-14-9-16,0-5-36 15</inkml:trace>
  <inkml:trace contextRef="#ctx0" brushRef="#br0" timeOffset="21957.9676">11316 10213 184 0,'-27'5'71'0,"15"16"-38"0,-3-7-30 0,6-4 17 16,0 3-1-1,0 3 1-15,3 5 2 0,0 3 3 16,6 0-13-16,3 0-2 0,3-3-3 16,3 3-6-16,3-6 0 15,6 6-23-15,0-13-8 16,3-11-29-16,0-3-10 15,2-2-17 1</inkml:trace>
  <inkml:trace contextRef="#ctx0" brushRef="#br0" timeOffset="22305.902">11405 10324 200 0,'-6'-3'77'0,"9"3"-42"0,0 3-37 15,-3-3 14-15,3 3 3 16,3 2 2-16,3-2-2 15,6-1 1-15,0 1-9 16,3 2-2-16,-4-2-1 0,4-3 2 16,-3-3 1-16,0 1-3 15,-3-4-3-15,0 1 2 16,-6 0 0-16,0-6-1 16,-6 1-2-16,-3 2-2 15,-3-6-1-15,-3 4-3 16,-9 2-1-16,-3 8 4 15,-3 8 1-15,4 0-1 0,-1 2 2 16,3 6 1-16,3 5 0 16,3 1 0-16,6 1 2 15,3-2-1-15,6 6 2 16,3-1-4-16,6-2 0 16,6-5-23-16,3-6-10 15,3-5-64 1,2-8-35-16,7-13 65 15</inkml:trace>
  <inkml:trace contextRef="#ctx0" brushRef="#br0" timeOffset="22609.2944">11709 10242 200 0,'-18'-16'77'0,"3"19"-42"0,6-3-41 0,-3 8 29 16,3 0-2-16,0 0-5 15,0 2-3-15,3-2-7 16,3 3-4-16,3-1-1 0,6 4-1 16,0 1 0-16,6 1 0 15,-3 3 0-15,0-1 0 16,0-2 2-16,-3 0 1 16,-3-3 3-16,0 1 6 15,-3-4 4-15,-6 1-4 16,0-1-2-16,-3-2-5 15,0-2-2-15,0-6-10 16,0-3-5-16,0 0-32 16,0-2-11-16,3 0-54 15</inkml:trace>
  <inkml:trace contextRef="#ctx0" brushRef="#br0" timeOffset="22793.792">11801 10306 160 0,'-3'-3'63'0,"6"3"-34"0,0-3-38 0,-3-2 7 15,0 5 1-15,0 0 2 16,-3 0-4-16,0 3 0 16,0-1-17-16,0-2-6 0,0 3-34 15,0-3-11-15</inkml:trace>
  <inkml:trace contextRef="#ctx0" brushRef="#br0" timeOffset="23119.888">11840 10263 156 0,'-3'0'57'0,"3"-16"-30"0,-3 22-5 15,0-4 23-15,0 1-1 16,-3 5 1-16,-3-3-16 15,0-5-7-15,-3 8-13 16,3-3-8-16,0 1-4 0,3-1-3 16,3 3 1-16,3 2 1 0,3 4 2 15,6 4 1-15,0 3 1 16,3 1 0-16,-3-1 0 16,0 3 6-16,-3-1 4 15,-3 4 6-15,-6-6 4 16,-6-3-6-16,-6-2-1 15,-3-2-9-15,0-4-5 16,-3-2-29-16,-8 0-10 16,5-5-73-1,3 2-53-15,3-5 67 16</inkml:trace>
  <inkml:trace contextRef="#ctx0" brushRef="#br0" timeOffset="27546.6409">12247 10202 88 0,'3'0'33'0,"0"8"-18"0,3-2 6 0,-3 4 19 0,3 9-6 16,0-1 0-16,0 6-8 16,0 0-2-16,-3 2-13 15,0-2 0-15,0-3 2 0,-3-2-3 16,0-3 2-16,0 2-3 15,0-7 0-15,0-3-3 16,0-3-1-16,0 0 3 16,0-2 3-16,0-3-2 15,0 0 2-15,0-3-6 16,0-5-3-16,0-2-1 16,0-3 1-16,0-3-3 15,3 0 0-15,0 0-1 16,0-5 0-16,3-6 2 15,3 6 0-15,0 3-3 16,-3 4 0-16,0 6-1 16,6 16 0-16,0 3 3 15,-1 2 0-15,-5 3 1 16,0 3 2-16,0-1 3 16,-3-2 0-16,0-3 0 15,-3-2-3-15,0-3-2 16,3 0 1-16,0-3-1 15,-3-5 2-15,0 0 1 16,3-5-1-16,0-6 1 16,0-5-4-16,3-5-2 15,0-8-1-15,3 5 0 16,0 3 0-16,0 2 3 16,3 6-2-16,0 3-1 0,0 4 0 15,2 12 3-15,4 7 0 16,0 5 1-16,-3 4 2 15,-3-1 1-15,-3 0 1 16,-3 0 2-16,-6 0-1 16,6-5 0-16,-9-3-3 15,9-2-2-15,-3-3-6 16,0-3-4-16,0-2-25 16,3-3-10-16,0-3-15 15,0-2-2-15,-1-6-20 16</inkml:trace>
  <inkml:trace contextRef="#ctx0" brushRef="#br0" timeOffset="27939.3797">12676 10284 180 0,'0'16'68'0,"3"-13"-36"0,3 0-31 0,0-1 14 16,0 3 1-16,0 3 2 15,3 0-3-15,0 0-1 16,0-2-8-16,0-1-4 0,5-2 1 15,1-3 0-15,3-3 3 16,-3-2-3-16,0-1 0 16,-3-2-1-16,-3-5-2 15,-3-3 1-15,-3 3-1 0,-9-3-3 16,-6 3 2 0,-3 2-1-16,0 3-2 0,-3 3 0 15,0 2 3-15,1 11 0 16,-1 8 3-16,3-3-1 15,0 6-1-15,3 0 3 16,3 2 0-16,3 3 3 16,3-1 3-16,3-2-2 15,6-2 1-15,3 2-10 16,6-5-3-16,0-8 5 16,9 5 4-16,-7-5-24 15,13-13-11-15,-3-8-31 16,-3 2-11-16,-3-5-7 15</inkml:trace>
  <inkml:trace contextRef="#ctx0" brushRef="#br0" timeOffset="28462.2807">12899 10205 124 0,'-3'5'49'0,"3"6"-26"0,3 13-14 0,0-8 16 16,0 2 6-16,-3 3 3 15,3 3-7-15,-3 0-4 16,3 0-13-16,0-6-6 0,-3-2-1 16,3-3 0-16,0-2 3 15,-3-6-5-15,3-2-1 16,-3-3-2-16,6-5 0 16,-3-6-9-16,3-5-5 15,0-10-10-15,0-6-1 16,0 3 7-16,0 0 7 0,0 5 6 15,15 8 8 1,-4 8 7-16,-2 5 9 16,-3 19 7-16,-3 3-2 15,-3-1 1-15,-3 1-1 16,0-1-2-16,0-2-10 16,0-3-6-16,-3-2-1 15,0-3 2-15,3-5-4 16,0-3-3-16,3-6 1 15,3-2 0-15,0-10-8 16,3-6-4-16,3 3 4 0,-1 2 5 16,1 9 3-16,0 2 1 15,-3 10 0-15,0 9 2 16,-3 2 5-16,0 3 6 16,-3 0-3-16,0 0 2 15,-3 0-7-15,0 0-3 16,6-3-6-16,-3-3-2 15,3-4-41-15,5-6-19 16,1-3-32 0</inkml:trace>
  <inkml:trace contextRef="#ctx0" brushRef="#br0" timeOffset="28779.093">13370 10213 160 0,'-15'8'63'0,"6"13"-34"0,3-8-21 16,3-2 16-16,0 2 12 16,0 3 7-16,0 2-14 15,3 4-6-15,3-4-14 16,3 1-4-16,3-6-1 0,3-3 0 16,3-2 2-16,-4-8-1 15,10-5 2-15,3-5-4 16,-3-1-2-16,-6-2 0 15,-3-8-1-15,-3-6 0 16,-12 3 0-16,-6 0-3 0,-3 6 2 16,-3-1-4-16,0 6 1 15,0 3-20-15,0 2-7 16,3 2-26-16,1 4-9 16,2 4-25-1</inkml:trace>
  <inkml:trace contextRef="#ctx0" brushRef="#br0" timeOffset="29106.871">13524 10239 168 0,'6'32'66'0,"0"-11"-36"0,0 0-20 0,-3-10 20 0,0 0-1 15,-3 2 3-15,0 0-6 16,0-2-4-16,3-1-12 15,-3-2-6-15,0-3-3 0,0 1 1 16,0-6 1-16,0 0 3 16,3-3 3-16,0-5-4 15,0-5-1-15,0 0-4 16,3-8-1-16,0-6 1 16,3 3 0-16,0 3 0 15,0 3 0-15,0 2-3 16,0 3 0-16,0 2-3 15,-1 3 1-15,1 3-26 16,0 2-9-16,6 3-130 31,3 3 59-31</inkml:trace>
  <inkml:trace contextRef="#ctx0" brushRef="#br0" timeOffset="29343.3071">13792 10184 192 0,'0'0'71'0,"3"-3"-38"0,-3 6-23 0,0-3 17 16,3 5 2-16,0 3 2 15,3 8-8-15,0 2-3 16,0 1-12-16,0 2-3 0,0-2-1 16,3-3-2-16,0-1-2 15,-3-1-2-15,3-4-1 16,-3-2-29-16,3-3-12 15,2-2-26-15,1-6-11 0,6-2 0 16</inkml:trace>
  <inkml:trace contextRef="#ctx0" brushRef="#br0" timeOffset="29542.2741">14051 10157 184 0,'-3'-2'71'0,"3"2"-38"0,-3 5-19 16,3 0 22-16,-3 3 2 15,-3 5 4-15,-6 19 3 16,-5 5 4-16,-10 8-26 16,-3 8 5-16,0 0 2 0,3 0-14 15,1-3-4-15,-4-5-9 16,6-2-3-16,0-6-31 0,3-8-12 16,13-8-55-16,-1-3-25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1:35:32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2124 8107 88 0,'-9'-3'35'0,"9"3"-18"0,-3-2-5 0,3 2 13 0,0 0-9 16,0 0-2-16,0 0-8 16,3 0-2-16,3 0 0 15,3 0 2-15,6 0-3 16,6 0 0-16,6 0 1 0,2 0 0 16,1-3 2-16,6 3-1 15,3 0 2-15,5-3-4 16,4 1 0-16,8-1 1 15,10 0 0-15,-1-2 0 16,4 0 0-16,-4-1 2 16,1 4 1-16,2-3-1 15,4 2-1-15,-4 0-6 16,1 1 1-16,-7-1 0 16,1 0 2-16,-4 3-3 15,-2-2 0-15,2-1 1 0,4 0 2 16,-4 1-1-1,-8-1 2-15,-1-2-2 0,-2 2 2 16,-3 0-2-16,-1-2 2 16,1 0-2-16,0 0-1 15,5-1 1-15,1 4 1 16,-3-4-3-16,-7 4 0 16,-5-1 3-16,-3 3 1 15,-1-3-4-15,-5 1 1 16,-3-1-2-16,-3 0 0 15,-3 1-44-15,-3 2-64 16,-4-3 18-16</inkml:trace>
  <inkml:trace contextRef="#ctx0" brushRef="#br0" timeOffset="102221.1762">17215 6363 108 0,'0'0'44'0,"3"0"-24"0,0 3-21 16,3-3 7-16,0 3 2 15,6-1 5-15,3 1-5 16,6-1 0-16,9 4 0 16,11-1 0-16,10 0-4 0,5-2 2 15,13-3 3-15,5 0-5 0,1 0 0 16,-7-3-4-16,1 1-1 16,-10-4 5-16,-5 1 5 15,-10 0-32-15,-8 2-13 16</inkml:trace>
  <inkml:trace contextRef="#ctx0" brushRef="#br0" timeOffset="102762.6006">15257 7104 84 0,'0'-3'33'0,"15"3"-18"15,5 0 4-15,-8 0 18 0,9 0-9 16,18-2-1-16,11-1-16 15,22 0-7-15,8 1-2 16,13 2-5-16,-1 2 0 16,0-2-67-16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2:33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15156 10268 28 0,'-9'0'11'0,"12"0"-6"0,-3 3 5 0,0-3 9 15,0 0-4-15,0 0 2 16,0 0-6-16,0 3 1 15,0 2 2-15,0-5 1 16,0 5-2-16,0-5 2 16,0 0-4-16,0 0 1 15,0 0-3-15,0 0 0 16,3 0-1-16,-3 0 0 16,6 3-4-16,-1 0-1 0,1-3 1 15,0 2 2-15,0 1 1 16,3 0 1-16,0-3 0 15,0 0 0-15,0 0 2 0,0 0-3 16,6 2 1 0,3 1-3-1,-3 0-5-15,-1-1 0 0,1 1 6 16,0-3 4-16,0 0-5 16,0 0-1-16,0 0 0 15,0 0 0-15,0 0-2 16,0 0 1-16,2 0-2 15,-2 0-1-15,0 0-2 16,0 0 1-16,0 0 3 16,3 0 1-16,0 0 1 15,0 0 0-15,-1 0-2 0,4 0-2 16,0-3 1-16,0 1 1 16,0-1 1-16,3 3 1 15,-1 0-2-15,1 0 1 16,-3 0-2-16,-3 0 2 15,0 0-4-15,0 0 0 16,-4 0 7-16,1 0 4 16,0 0-8-16,-3 0-2 15,0-3-4-15,-3 3 3 16,0 0 0-16,0 0 1 16,-3 0 4-16,0 0 2 15,-6 0-2-15,0 0-3 16,0 0-18-16,3-5-55 15,0 0-10-15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3:01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19555 8554 120 0,'-3'-5'46'0,"6"5"-24"0,-6-3-13 0,3 3 16 0,0 0-3 15,0 5-1-15,0 6-3 16,-3 5-1-16,0 5-9 15,-3 3 1-15,0 15 2 0,-3-4-2 16,3-3 0-16,0-3 3 16,0-3 3-16,3-5-6 15,0-5-3-15,0 0-3 16,3-5-3-16,0-3-2 16,6-3 1-16,3-2 3 15,3-3 1-15,3-3-1 16,6 0-2-16,9-2-2 15,-4 0 1-15,1-1-1 16,0 1 0-16,-3 2 2 0,0 1 0 16,2-1 2-1,-5 1 3-15,-3-1-24 0,-3 3-10 16,-3 0-34 0,-3 0-54-16,0 0 22 15</inkml:trace>
  <inkml:trace contextRef="#ctx0" brushRef="#br0" timeOffset="419.7616">19576 8784 92 0,'-3'-5'35'0,"3"2"-18"0,0 3-20 16,3-16 39-1,12 0-10-15,5-2-4 16,7-6-1-16,6-5-3 15,15-5-2-15,2-9-8 16,10 4 4-16,17-1 3 0,1 3-5 0,5 8-1 16,-6 5-3-1,-2 5-1-15,-10 6 1 0,1 5 3 16,-4 0-2 0,-11 3-2-16,-4 2 0 0,-5-2-1 15,-6 0-13-15,-1 0-7 16,4-9-62-1,-6-9-50-15,-15-1 41 16</inkml:trace>
  <inkml:trace contextRef="#ctx0" brushRef="#br0" timeOffset="929.2426">21311 8033 128 0,'-3'-24'49'0,"0"21"-26"0,-3-10-5 0,3 10 18 16,-3 1-14-16,0-4-2 15,-6 4-8-15,-5 2 0 16,-4 5-7-16,3 3-7 0,0 11-2 16,3 4 0-16,0 7 2 15,0 4-1-15,6 14-1 16,3 2 3-16,0 0 0 16,3-5 1-16,3 5 0 15,0-5 2-15,0-5 1 16,0-6-1-16,-2-5-2 0,-1-5-15 15,0-5-7-15,0-6-60 16</inkml:trace>
  <inkml:trace contextRef="#ctx0" brushRef="#br0" timeOffset="1142.5153">20909 8345 160 0,'-6'-5'60'0,"9"2"-32"0,3-18-20 16,0 16 16-16,0 2-3 16,3 0 2-16,15 1-11 0,3-1-4 15,2 0-5-15,1 1-5 0,6-1 1 16,0 3 3-16,-1 0 1 16,1 0-32-16,-3 0-13 15,-3-8-45 1</inkml:trace>
  <inkml:trace contextRef="#ctx0" brushRef="#br0" timeOffset="1306.9083">21406 8263 140 0,'-3'18'55'0,"6"-12"-30"0,-3 23-23 0,0-19 14 15,0 6-4-15,3 0 3 16,-3 3-8-16,0-3-2 0,0 5-3 15,0-3-2-15,0-2 3 0</inkml:trace>
  <inkml:trace contextRef="#ctx0" brushRef="#br0" timeOffset="1500.1669">21368 8117 228 0,'-9'-13'88'0,"12"13"-48"0,3-2-51 16,-3 2 13-16,0 0-4 0,3 0 1 15,-1 0-13-15,10 2-5 16,6 1-63-16,0 2-26 16,3 3 46-16,0 0 23 15</inkml:trace>
  <inkml:trace contextRef="#ctx0" brushRef="#br0" timeOffset="1710.2219">21737 8168 148 0,'-6'2'57'0,"6"6"-30"0,-3 3-25 0,0-3 12 16,0 2 6-16,-3 17 7 15,-3-1-8-15,-6 3-1 16,3 1-10-16,0-4-7 0,0 0-2 15,0 1 1-15,4-3 2 0,-1-6-25 16,3-5-10 0</inkml:trace>
  <inkml:trace contextRef="#ctx0" brushRef="#br0" timeOffset="1926.2055">21564 8170 144 0,'-3'-5'55'0,"6"5"-30"0,6 0-21 16,-3 3 15-16,0 2 2 0,3 8 4 15,0 6-9-15,6 10-4 16,3 3-7-16,-4-1-4 0,-2 1 0 16,0 5 1-16,0 0 3 15,0-8-4-15,0-5-3 16,0-3-39-16,0-5-17 15,0-11-22 1</inkml:trace>
  <inkml:trace contextRef="#ctx0" brushRef="#br0" timeOffset="2309.9909">21808 8284 80 0,'0'3'33'0,"9"-1"-18"0,0 1-7 0,-3 5 13 0,3 0 1 16,6-3 2-16,6-2-9 15,-1 0-4-15,1-3-6 16,0-6-2-16,3-4-1 16,-6-4 1-16,0 1 0 0,-3 0-1 15,-4 0 1-15,-2-1-11 16,-3 1-4-16,-6 0 1 15,-6 2 2-15,-3 4 2 16,-5 4 3-16,-7 3 4 16,-6 5 2-16,0 6 2 15,6 7 0-15,3 6 0 16,1 0 2-16,5 0 3 0,3 0 5 16,6-1-6-16,3-2 0 15,6-2-6-15,12 0-2 16,2-1 0-16,4-2 2 15,9-11-28-15,-3-5-9 16,11-5-29 0</inkml:trace>
  <inkml:trace contextRef="#ctx0" brushRef="#br0" timeOffset="2717.1745">22219 8205 108 0,'-18'2'44'0,"12"4"-24"0,-6 4-24 0,6 3 8 16,-3 11-2-16,-9 0 3 0,4 3-2 16,2-1 0-16,6 0 3 15,6 4 3-15,3-1 2 16,6-5 1-16,3-3 0 16,2-8 0-16,1-3-6 15,3-15 5-15,0-3 2 0,0-8-4 16,0-2-3-16,-3-3-6 15,-3-19 0-15,-10-5-11 16,4-3-5-16,-6-10-10 16,-6 0-4-16,1 8 17 15,-1 7 8-15,0 9 22 16,0 8 10-16,0 7-6 0,3 6-1 16,0 7-17-16,0 12-4 15,3 18-2-15,6 5 1 16,3 8-1-16,0 8 1 15,3 5 2-15,2 0 2 16,10-5 1-16,0 0 1 16,0-2-35-1,0-1-61-15,-4-16 7 16</inkml:trace>
  <inkml:trace contextRef="#ctx0" brushRef="#br0" timeOffset="3856.4652">22886 8102 116 0,'-12'0'46'0,"3"5"-24"0,0 0-10 15,0 0 16-15,-3 3-1 16,0 3 2-16,0 0-12 15,0-1-3-15,9 1-8 16,0 2-6-16,3-2-1 0,6-1 1 16,6 1 0-16,3 2 2 15,0 3 1-15,3 5 1 16,-3 0 2-16,0-5 6 16,-3 0 2-16,-4 0 12 0,-5 0 6 15,-6-1 1 1,-5 1 2-16,-7-2-13 15,-3-6-5-15,0-1-13 0,-3-1-2 16,6-4-18-16,-3-2-6 16,1 0-20-16,8-2-9 15,3-1-19-15,3-5-6 16,3 0-12 0</inkml:trace>
  <inkml:trace contextRef="#ctx0" brushRef="#br0" timeOffset="4060.633">23002 8207 180 0,'12'6'68'0,"-12"2"-36"0,3 5-20 0,0-3 21 0,0 9-6 16,-3 2 1-16,0 3-13 15,3 0-6-15,0-3-6 16,0-3-5-16,5 1 1 0,-5-6-28 15,6-5-94 1</inkml:trace>
  <inkml:trace contextRef="#ctx0" brushRef="#br0" timeOffset="4246.393">23002 8096 256 0,'-21'-8'96'0,"21"6"-52"0,0-1-56 0,12 6 15 16,-6-3-5-16,-3 0 1 15,6 0-19-15,3 2-9 16,-3 1-71-16,5 0-30 16</inkml:trace>
  <inkml:trace contextRef="#ctx0" brushRef="#br0" timeOffset="4684.7261">23127 8173 204 0,'-6'5'77'0,"9"-2"-42"0,0 0-21 0,-3-3 22 0,3 2-14 16,0-2-4-16,12 0-9 15,-3 0-4-15,2-2-2 16,4-1-5-16,6-5 1 0,0 3 1 16,0-1 0-16,-3 1 0 15,-4 2 0-15,-5 3-5 16,-3 0 1-16,-6 3 2 16,3 2 3-16,-12 6-5 15,0 5 1-15,-9-3 1 0,0 8 3 16,1 6-2-1,-7-3 0-15,9-1 3 0,-6 1 1 16,9-5-4-16,-3-3-1 16,9-1-4-16,3-1 1 15,3-1 3-15,3-3 1 16,3-2 1-16,6 0 0 16,6 0 0-16,0-2 0 15,-1-1 0-15,-2-2 2 16,-6-1-19-16,3-2-8 15,-6 0-31-15,-3-2-13 16,3-4-9 0</inkml:trace>
  <inkml:trace contextRef="#ctx0" brushRef="#br0" timeOffset="4894.9779">23154 8332 184 0,'-6'0'68'0,"9"-16"-36"0,6 8-29 16,-4 8 17-16,4 0 5 15,0 0 5-15,12-3-14 16,0 1-7-16,9-1-5 16,-3 0-6-16,-4 1 1 0,7-6-65 15,3-3-70 1,-6 1 30-16</inkml:trace>
  <inkml:trace contextRef="#ctx0" brushRef="#br0" timeOffset="5284.1805">23436 8303 184 0,'-3'13'68'0,"6"-8"-36"0,18-2-29 0,-15-1 28 16,6 4-7-1,0-4-10-15,6-2-4 16,3-5-6-16,-4-3-3 0,-2-2 2 16,6-1 0-16,-6 0 1 15,0-2-2-15,-6 3 1 0,-3-4 0 16,-6 1 3-16,-3 0-8 16,-9 2 0-16,3 1-11 15,-6 2-2-15,-6 5-3 16,-5 3 1-16,8 5 7 15,-6 3 3-15,6 3 5 16,3 5 3-16,3 8 6 16,3 2 6-16,3 1 4 15,6-1 2-15,0-2-4 16,18-3-1-16,-3 0-2 16,3-2 0-16,15-11-4 15,-1-6-3-15,10-4-33 16,3-6-14-16,2-8-69 15</inkml:trace>
  <inkml:trace contextRef="#ctx0" brushRef="#br0" timeOffset="9968.8632">24329 7964 100 0,'-3'-11'38'0,"3"9"-20"0,-9-6 1 15,9 5 18-15,-3-2 0 16,-3 2 0-16,-2 1-20 16,2 4-8-16,-3 1-6 15,0 5-5-15,-3 5 1 0,0 8-1 16,-3 6-2-16,6 10 0 16,6 8 0-16,0 10 3 15,-3 6 0-15,6-5 1 16,0-6 0-16,0-5 2 15,0-8 3-15,0-8-2 0,-3-5-6 16,-3-6-1 0,-3-4-33-16,-3-17-16 15,3-5-19 1</inkml:trace>
  <inkml:trace contextRef="#ctx0" brushRef="#br0" timeOffset="10389.4665">23993 8236 160 0,'-3'-2'60'0,"6"4"-32"0,0-2-17 0,-3 0 18 0,9 0-8 16,0-2 0-1,12-3-12-15,-1-1-3 0,10 1-4 16,0 0-4-16,6 2 1 0,-1 0-12 16,-5 3-7-16,9 0-27 15,-9 0-10-15,-1 0-5 16,-5 0 0-1,-12 3 34-15,-3 2 44 16,-3 3 23-16,-3 5 1 16,-3 9 2-16,-3-1-11 15,-3 3-4-15,6 2-9 16,0 1-1-16,6-1-10 16,3 0 2-16,3-2 4 0,0-5-3 15,0-6 2-15,6-8-1 16,-7-2 1-16,7-8-2 15,-6-3-1-15,6-3-3 0,-9-2 1 16,-3-3 0-16,-6-8 1 16,-6-5-4-16,0 5-3 15,-3 1 0-15,-3 4 1 16,3 3-21-16,3 3-7 16,-9 5-64-1,15 3-9 1</inkml:trace>
  <inkml:trace contextRef="#ctx0" brushRef="#br0" timeOffset="10658.9214">24597 8350 132 0,'9'24'49'0,"-3"-8"-26"16,3 0-5-16,-3-8 18 0,-6 0-3 15,0 0 3-15,0-3-9 16,0 0-4-16,0-2-13 15,0-3-4-15,0-3-2 0,0 1-2 16,0-6-2-16,0-3 1 16,3-7 1-16,0-4-3 15,12-1 0-15,0-1-1 16,0 3 0-16,-1 2 0 16,7 6-2-16,-3 2-6 15,0 6-2-15,3 0-33 16,-6 2-15-16</inkml:trace>
  <inkml:trace contextRef="#ctx0" brushRef="#br0" timeOffset="12430.5029">21246 8681 76 0,'0'0'30'0,"0"0"-16"0,0 3 5 15,0-3 18-15,0 0-7 16,0 5 9 0,3 16-11-16,-3 6-16 0,0 4 5 0,0 9 0 15,-3-3 2-15,0 5 3 16,0 3-6-16,-3-2 1 16,0-4-8-16,3 4-3 15,0-4-3-15,0-7 0 16,3-3-2-16,0-5-1 15,6-5 1 1,0-4-4-16,0-4 2 16,3-3 1-16,2-3 2 15,7-5-3-15,0 0 0 16,3 3-1-16,0-3-2 16,0 0 3-16,-3 3 0 15,-4-1-4-15,1 1-1 16,0 2-24-16,0-2-10 0,-3-1-34 15,-3-2-40 1,3 3 36-16</inkml:trace>
  <inkml:trace contextRef="#ctx0" brushRef="#br0" timeOffset="12692.3434">21531 9054 156 0,'-3'-3'60'0,"6"3"-32"0,-3 6-15 0,3-4 19 15,0 6-5-15,-3 3-1 16,3 2-12-16,0 8-6 16,0 3-5-16,0-3 0 0,0 0 0 15,0-2-1-15,0-3-2 16,0-3-17-16,0-2-9 15,-3-6-143 1,0-5 79 0</inkml:trace>
  <inkml:trace contextRef="#ctx0" brushRef="#br0" timeOffset="12859.408">21484 8967 200 0,'-24'-11'77'15,"24"6"-42"-15,0 0-43 0,0 5 10 0,0 0-6 16,0 0 0-16,6 0-2 16,3 2-1-16,0 1-62 15,3 0-29-15,0 2 39 16,2 0 21-16</inkml:trace>
  <inkml:trace contextRef="#ctx0" brushRef="#br0" timeOffset="13225.2443">21609 9020 128 0,'-3'10'49'0,"6"1"-26"0,3 10-16 0,-3-10 13 15,0 4 7-15,0 15 6 16,0-7-9 0,0-1-4-16,0-1-11 0,-3-5-6 0,3-1 0 15,-3-4 0-15,0-3 1 16,0-3-5-16,0-5-1 15,0-5-4 1,0-8-3-16,0-8-2 16,5-3 1-16,1 0 4 15,3 0 3-15,3 3 2 16,0 0-2-16,0 5 0 16,0 5 2-16,0 3 2 15,0 6-2-15,0 7-2 0,0 6 8 16,0 2 4-16,-1 11 4 15,-2-1 5 1,-3 1-10-16,0-3-2 0,0-2-6 16,0-3-1-16,-3-3-23 15,0-2-12-15,0-3-54 16</inkml:trace>
  <inkml:trace contextRef="#ctx0" brushRef="#br0" timeOffset="13604.6441">21880 9049 152 0,'-6'2'57'0,"9"6"-30"0,-3 8-25 0,0-5 12 16,3 10 8-16,0 5 6 16,0-2-10-16,0-3-3 15,2 1-9-15,7-7-4 0,0-1-1 16,0-4 3-16,3-4 2 15,-3-6-5-15,3-3 0 16,-3-5-10-16,-3-5-4 16,0-8 7-16,-3-1 2 15,-3 1 4-15,0 3 2 16,-3 2-1-16,0 3-1 16,0 5-2-16,0 2 1 15,0 6 1-15,0 6 0 16,3 7 4-16,-1 8 2 15,1 0 0-15,0 0 1 0,3 1-6 16,0-7-1-16,0 1-9 16,3-2-2-16,0-7-34 15,6-4-13-15,6-6-19 16</inkml:trace>
  <inkml:trace contextRef="#ctx0" brushRef="#br0" timeOffset="13790.9604">22270 9020 192 0,'-6'8'74'0,"3"5"-40"0,-6 8-29 0,3-8 17 15,-3 19-8 1,0-3 0-16,-3 0-11 16,0-2-1-16,3-1-2 15,-6-2-14-15,3-3-3 0,-6-5-130 16,4-5 47-1</inkml:trace>
  <inkml:trace contextRef="#ctx0" brushRef="#br0" timeOffset="13993.0342">22058 9049 132 0,'0'2'49'0,"6"-2"-26"0,0 6-14 0,-3-1 16 0,9 3 10 15,3 3 6-15,3 4-16 16,0 9-4 0,2 0-13-16,4 0-3 0,0 0-1 0,0-3-5 15,0-3 1-15,2-4-51 16,7-4-20-16,-3-5-18 16</inkml:trace>
  <inkml:trace contextRef="#ctx0" brushRef="#br0" timeOffset="14355.3985">22892 9012 148 0,'-6'2'57'0,"0"4"-30"0,0 4-18 0,3 1 14 0,-6 5 2 15,-3 8 2-15,-3 10-8 16,-3-5-4-16,0 3-8 16,-2-6-7-16,8 1-1 0,0-6-21 15,0-5-8-15</inkml:trace>
  <inkml:trace contextRef="#ctx0" brushRef="#br0" timeOffset="14586.2248">22677 8985 124 0,'0'-2'49'0,"9"2"-26"0,0 2-12 0,-3 1 15 16,3 2 10 0,3 6 7-16,3 5-8 0,-3 5-3 15,6 8-18-15,-6 5-9 0,8-2-1 16,-2-3-1-16,0-5 3 15,-3-3-12-15,3-5-3 16,-6-3-71 0,9-5-62-16,-7-5 42 15</inkml:trace>
  <inkml:trace contextRef="#ctx0" brushRef="#br0" timeOffset="15161.3399">23168 8829 192 0,'-6'-8'71'0,"-2"3"-38"0,-1 0-14 16,3 5 21-16,-3 0-7 16,-3 0-2-16,-3 0-15 15,-6 2-5-15,0-2-7 16,0 3-3-16,4 5 2 0,2-3-7 16,3 0 1-16,3 3-1 0,3 0 2 15,12 3-4 1,9-1 2-16,3 9 2 0,2 0 1 15,4 4-2-15,0 6 2 16,-3 3-6 0,-3-3-3-16,-3 11 8 0,-6-3 5 15,-6-5 1-15,-6-6 3 16,-6-2-4-16,-3-5-2 16,-9-6-11-16,-6-3-6 15,6-4-1-15,-3-4 0 16,4-2 3-16,5-21-1 15,12-3 6 1,6-5 3-16,15-3 4 16,-1-2-1-16,7-6 1 0,3 3 8 15,0 3 4-15,-3 2 1 16,-3 6 1-16,-4 2 9 16,-5 5 4-16,-3 4-11 15,-6 1-3-15,-3 4-23 16,-6 2-6-16,0 0-36 15,-3 5-15-15</inkml:trace>
  <inkml:trace contextRef="#ctx0" brushRef="#br0" timeOffset="15566.512">23335 8795 140 0,'0'2'52'0,"0"1"-28"0,-3 8-13 0,-3-3 15 15,6 7-3-15,-9 7 0 16,-3 4 1-16,6 6 2 16,-3 5-14-16,4 0 0 0,-4 11 1 15,9-6-7-15,9 0-1 16,5-7-3-16,-2-4-2 15,3-7-2-15,3-5 1 0,0-9 5 16,3-4 2 0,3-6 0-16,-4-6-1 0,1-7-1 15,-6-8 0-15,-6 0 2 16,-12 0 1-16,-9-1-1 16,3 1 1-16,-12 3 0 15,1-1 1-15,-4 6-7 16,-3 5-2-16,3 3-36 15,-3 5-12-15,12 2-31 16,1 4-50 0,11 2 33-16</inkml:trace>
  <inkml:trace contextRef="#ctx0" brushRef="#br0" timeOffset="15785.3514">23576 8993 236 0,'3'-2'90'0,"3"2"-48"0,6-3-36 0,-6 3 20 16,0 0-16-16,6 0-3 16,-3 0-10-16,6 3-2 15,0-1 2-15,2-2-50 0,7 0-21 16,0 3-22-1</inkml:trace>
  <inkml:trace contextRef="#ctx0" brushRef="#br0" timeOffset="16213.4289">24014 8824 176 0,'0'5'66'0,"-9"3"-36"0,0 11-20 15,3-9 17-15,-12 11-7 16,0 6-1-16,-3 2 0 16,7 3 0-16,-1-1-10 15,0 4 1-15,6-1 1 0,3 1-2 16,6-9 0-16,6 1-5 0,3-6-3 15,6-3 4-15,5-7 1 16,1-6-2-16,-3-2-3 16,9-11 2-16,-6-8 0 15,-3 0-4 1,-3-2 1-16,-7-4 2 0,-5 1 3 16,-3 3 4-16,-8-1 5 15,-4 6 1-15,-9 2 3 16,-9 3-19-16,9 6-6 15,-3 2-26-15,-2 0-11 16,11 2-10-16,0 1-3 16,3-3-28-1,3 3-30-15,9-3 41 16</inkml:trace>
  <inkml:trace contextRef="#ctx0" brushRef="#br0" timeOffset="16556.1854">24085 8850 192 0,'6'-2'71'0,"3"2"-38"0,-3 0-17 16,-6 0 22-16,0 5 0 16,6 3 4-16,-6 0-14 15,-6 5-7-15,6 6-12 0,-3-4-6 0,-3 1 0 16,0 0-4-1,0 0 0-15,6-3 1 0,-3 1 0 16,0-4 0-16,3-2 0 16,0-3-3-16,3 1 2 15,0-4 1-15,9-2 0 16,-3 0-3-16,9 0 0 16,-6-2 4-16,9 2 1 15,-3 0-7-15,-1 0-4 16,-2 0-17-16,3 0-9 15,-6 0-21-15,3 0-7 16,-3-3-33 0</inkml:trace>
  <inkml:trace contextRef="#ctx0" brushRef="#br0" timeOffset="16780.8833">24317 8787 124 0,'-3'-3'49'0,"3"6"-26"16,3 5-7-16,-3 0 16 0,0 10-2 15,-3 9 0-15,3 10 7 16,-6 8 6-16,6 8-23 16,-3 5 2-16,-2-3 2 0,5-2-13 15,0-2-4-15,0-4-24 0,0-7-11 16,5 2-96-1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3:45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5517 10993 96 0,'-14'6'38'0,"5"-1"-20"0,-12 0-10 0,9 3 13 0,-9 5-6 16,-9 6 0-16,3 7-5 16,-5 6 1-16,-1 13-4 15,3 11-2-15,3 7-2 16,10 1 0-16,11-3 0 0,9-11-1 15,9-2-2-15,5-6 1 16,10-5-1-16,6-5-36 16,3-9-48-1,8-1 8-15</inkml:trace>
  <inkml:trace contextRef="#ctx0" brushRef="#br0" timeOffset="598.8409">5607 11404 56 0,'-6'0'24'0,"6"2"-12"0,3 11-10 16,-3-10 9-16,3 2 4 15,0-2 3-15,0 2-3 16,3 1-1-16,3-1-4 15,2-2 1-15,1-1 0 16,0-2 3-16,3 0-3 16,-3-8-1-16,0-5-4 15,0 0-1-15,-3 0-3 16,0-1 1-16,-3-2 0 0,-6 3 1 16,0 0 0-16,-6 2-2 0,-3 1-2 15,-3 2-2-15,-3 3 1 16,-3 5 1-16,-3 8 0 15,-2 2-3-15,-1 9 2 16,3 4-1 0,0 7-2-16,3-4 5 15,3 3 1-15,6 0 4 0,6-5 1 16,3-3 1-16,6-5 2 16,9-3-1-16,3-2 0 15,6-3-5-15,6-3-1 16,-4-2-8-16,4-9-2 15,-3 1-34-15,0-3-57 16,-3 3 10-16</inkml:trace>
  <inkml:trace contextRef="#ctx0" brushRef="#br0" timeOffset="771.8378">5809 11504 132 0,'-3'0'52'0,"3"3"-28"0,3-3-33 16,-3 0 9-16,0 0-2 16,3 5 1-16,0-2-21 15,3-1-8-15,0 1-18 16,3 2-5-16</inkml:trace>
  <inkml:trace contextRef="#ctx0" brushRef="#br0" timeOffset="1259.6451">6047 11335 112 0,'-12'-3'44'0,"3"3"-24"0,-5 3-13 0,8-1 15 16,-3 4-13-16,-3 2-2 15,0 13-7-15,-3 3-1 0,3-3 1 16,3 0 0-16,3 0 0 16,3-2 2-16,6-3 1 0,3-3 1 15,3-3 0 1,0-4 0-16,3-6 2 0,0-3-3 16,3-5 0-16,-3-3-1 15,-1-2-2-15,-2-5 3 16,0-3 0-16,-3-1-4 15,-3 6 1-15,0 1 0 16,-3 1 2-16,0 6-6 16,0 3 1-16,0 5-4 15,3 13 2-15,0 11 1 16,0 3-1-16,3 2 1 16,-3 0 0-16,3 0 11 0,-6 0 8 15,-3 0 3-15,-3 3 4 16,-3-3-8-16,0 0-1 15,-3-5-7-15,-3-3-2 16,-5-5 0-16,-1-5 0 16,0-3-24-16,0-6-9 15,0-2-57 1</inkml:trace>
  <inkml:trace contextRef="#ctx0" brushRef="#br0" timeOffset="1393.7657">6262 11478 200 0,'-9'-3'77'0,"9"3"-42"16,3 3-48-16,-3-3 12 0,0 5-27 16,0 0-9-16</inkml:trace>
  <inkml:trace contextRef="#ctx0" brushRef="#br0" timeOffset="2640.7047">6601 11319 112 0,'0'-5'44'0,"-3"5"-24"0,3 0-4 0,0 0 18 16,0 0-12-16,3 5-2 16,0 3-8-16,0 8-2 15,0 8-6-15,-3 2-1 0,3 0 1 16,-3-2-2-16,0-3 1 15,0-2 0-15,0-3 1 16,-3-6 2-16,0-2 1 16,0-2-1-16,0-4 1 15,0-4 0-15,0-4 1 0,0-4-7 16,3-11 0 0,0-6-1-16,3 1 2 0,9-1-3 15,-3 1 0-15,6 5 5 16,-3 2 5-16,-1 3-7 15,1 6-1-15,0 2-3 16,3 5 0-16,0 3-14 16,0 0-4-16,-3 3-28 15,0 2-11-15,0 0-18 16</inkml:trace>
  <inkml:trace contextRef="#ctx0" brushRef="#br0" timeOffset="2971.2873">6803 11359 112 0,'0'5'44'0,"6"0"-24"0,0 16-15 0,0-7 13 16,0-4-1-16,3-2 1 15,0-3 0-15,3 1-2 16,-3-4-6 0,6-7-6-16,-3-6 0 0,0 1 1 15,-4-1-4-15,-2-2-1 16,-9 2 2-16,-6 1 1 15,1-1-6-15,-7 3 0 16,0 3-4-16,-6 5 0 16,0 3 4-16,0 10 3 15,0 8-4-15,4 3 1 16,5 0 1-16,0 0 1 16,6-1 5-16,3 4 5 0,6 2-3 15,6-5-1-15,6-6-7 16,5-7-1-16,13-3-32 15,3-11-58 1,3-2 7-16</inkml:trace>
  <inkml:trace contextRef="#ctx0" brushRef="#br0" timeOffset="3348.9062">7086 11316 188 0,'-30'0'71'0,"21"6"-38"0,-6-1-41 15,10 0 12-15,-4 8-6 16,-3 9 0-16,-3 4 8 0,3 0 4 16,-3 4-5-16,9-1-1 0,3 0 0 15,3-3 0-15,6-2 0 16,3-3-2-16,0-8-2 16,3-5 1-16,3-10 1 15,0-4-3-15,-4-7 0 16,4-3-8-16,-3-2-4 15,-6-1 7-15,-3-5 2 16,0-2 6 0,-3 2 3-16,0 6-4 0,0 4-3 15,0 4 5-15,0 18 0 16,0 2-1 0,3 6-3-16,0 0-2 15,6 3 2-15,0-1 0 0,3-2-6 16,0-3 0-16,0 3-32 15,3-11-54 1,2-2 7-16</inkml:trace>
  <inkml:trace contextRef="#ctx0" brushRef="#br0" timeOffset="3953.7349">7485 11372 192 0,'-3'18'74'0,"6"-12"-40"0,-3 15-40 0,0-11 12 16,0 4-2-16,0 1 5 16,0 1-5-16,3 0 0 15,-3-3-2-15,0 1-13 0,0-4-4 16,0-2-70-1</inkml:trace>
  <inkml:trace contextRef="#ctx0" brushRef="#br0" timeOffset="4472.5325">7583 11464 148 0,'-18'14'57'0,"33"-6"-30"0,-21 5-32 0,6-8 12 16,0 0 5-16,0 1 7 16,0-4-8-16,0-2-3 15,0 0-5-15,0 0-3 0,0-2 3 16,0-4-4-16,0-2-2 16,6 1-5-16,0-12-2 15,0-5-2-15,-3 3 2 16,3 2 6-16,0 4 2 15,0-1 4-15,0 5 1 16,3 3-1-16,0 3-2 16,3 5 7-16,0 3 3 15,2 7 3-15,-2 11 5 16,0-2-6-16,-3 2 1 16,0 0-6-16,-3-2 1 15,0-1-5-15,0-2-2 0,-3-3-7 16,0-2-1-16,0-3-37 15,0-3-13-15</inkml:trace>
  <inkml:trace contextRef="#ctx0" brushRef="#br0" timeOffset="4889.8293">7931 11319 200 0,'-11'3'77'0,"5"2"-42"0,-6 0-37 16,6 3 14-16,-3 5-2 16,-6 8 4-16,3 3-6 0,-3-3 0 15,6 1-4-15,3-1-3 0,3-3 0 16,9-2-1-16,0-3 0 16,6-7-3-1,0-4 0-15,0-2-1 16,-3-2-2-16,0-6-1 15,0 0 4-15,-3-3 1 16,-3 1 2-16,0 2 0 16,-3-6-11-1,3 4-3-15,-3 7-2 16,0 3-2-16,3 8-2 16,2 8 12-16,1 5 4 15,3 6 5-15,-3 4 4 0,0 1 22 16,-3 0 12-1,-6-3 8-15,-3-3 7 0,-3-2-17 16,-8-3-7-16,-13-7-15 16,-3-4-5-16,-3-4-37 15,-2-6-14-15,5-6-84 16</inkml:trace>
  <inkml:trace contextRef="#ctx0" brushRef="#br0" timeOffset="5477.2951">8589 11105 124 0,'0'-11'49'0,"0"8"-26"0,-3-7-1 15,3 7 23-15,-6-2-1 16,-3-3 4-16,-3 0-10 15,1 0-3-15,-10 3-19 16,0 2-8-16,0 8-1 0,0 6-9 16,3 7-3-16,3 12-2 15,1 7-1-15,2 5 5 16,6 6 1-16,3-1-1 0,3-4 2 16,0-4 1-1,3-4 0-15,-3-6 0 0,0-8 2 16,0-3-32-16,0-4-12 15,0-4-54 1,-3-2-37-16,0-5 57 16</inkml:trace>
  <inkml:trace contextRef="#ctx0" brushRef="#br0" timeOffset="5676.5612">8226 11284 232 0,'0'-2'88'0,"6"-1"-48"0,12 1-42 0,-6 2 17 16,3 0-7-16,0 0 3 0,2 0-6 15,4 0-3-15,0 0-1 16,3 0-6-16,3 0-1 0,0 0-50 16,-1-3-23-16,-2 0-12 15</inkml:trace>
  <inkml:trace contextRef="#ctx0" brushRef="#br0" timeOffset="5826.9136">8601 11271 204 0,'-3'11'77'0,"3"-1"-42"0,0 6-26 0,3-5 19 15,0-1-10 1,-3 14 0-16,3-3-11 16,0 1-2-16,0-4-3 0,0-2-4 15,0-3 1-15,-3-2-56 0,0-3-25 16,0-3-11-1</inkml:trace>
  <inkml:trace contextRef="#ctx0" brushRef="#br0" timeOffset="5960.2514">8559 11208 144 0,'3'-6'55'0,"3"4"-30"0,9-14-67 0,-9 13-6 15,3-7-2-15,3 2 1 0</inkml:trace>
  <inkml:trace contextRef="#ctx0" brushRef="#br0" timeOffset="6136.9165">8777 11073 184 0,'-3'8'68'0,"6"8"-36"0,0 2-26 15,-3-2 15-15,0 5 0 16,0 6 4-16,0 4-7 15,0 1-3-15,3 3-8 16,0 2-5-16,0-6 1 0,0-2-4 16,0-2 0-16,0-9-48 15,0-4-19-15,3-4-28 16</inkml:trace>
  <inkml:trace contextRef="#ctx0" brushRef="#br0" timeOffset="6469.7842">8872 11295 160 0,'6'0'60'0,"3"5"-32"0,15 1-31 0,-12-4 13 16,0 1 10-16,-1 0 7 16,1-1-7-16,0-2-2 15,3 0-10-15,0-2-3 0,-3-4-1 16,0-2 0-16,-3 0 2 15,-6-2-3-15,-3-1-2 16,-6 3-5-16,-3 0-2 0,-9 3-8 16,-6 2-2-16,0 3 7 15,1 8 4-15,2 3 6 16,6 5 4-16,3 0 18 16,6 8 7-16,3 2-7 15,9 0-3-15,9 1-11 16,6-6-4-16,5-5-12 15,7-8-5-15,9-5-100 16</inkml:trace>
  <inkml:trace contextRef="#ctx0" brushRef="#br0" timeOffset="7047.5511">9512 11282 160 0,'0'5'63'0,"0"0"-34"0,0 9-5 0,0-6 24 15,0 2-17-15,0 9-5 16,0 2-16-16,0 0-6 16,0 0-3-16,0-5-1 0,0-3 0 15,0-2-16-15,0-3-4 16,0-3-78 0,0-5-42-16,0 0 68 15</inkml:trace>
  <inkml:trace contextRef="#ctx0" brushRef="#br0" timeOffset="7125.5294">9464 11200 252 0,'-12'-5'93'0,"15"7"-50"0,0-4-57 0,0-4 11 0</inkml:trace>
  <inkml:trace contextRef="#ctx0" brushRef="#br0" timeOffset="7210.4426">9473 11189 360 0,'9'3'-8'0,"0"2"-63"16,0 0-30-16,3 3 25 15,0 0 13-15</inkml:trace>
  <inkml:trace contextRef="#ctx0" brushRef="#br0" timeOffset="7546.7196">9622 11292 140 0,'-3'16'55'0,"3"-5"-30"0,3 7-27 16,-3-4 9-16,3 4 8 0,-3-2 5 15,0 3 7-15,0-6 6 16,3-3-18-16,-3-2 3 15,0-2 0-15,3-4 1 16,-3-2 3-16,9-8-10 0,-3-5-2 16,0-3-8-16,-3 0-2 15,3-7-7-15,0 1-3 16,0 4 3-16,0 2 2 16,0 3 0-16,3 2 1 15,-1 3 0-15,1 3 3 16,0 5-5-16,3 3 2 15,0 4 2-15,-3 7 3 0,3 2 4 16,-3 2 2-16,0 9 1 16,-3-4 0-16,0 1-4 15,-3-5-1-15,0-3-3 16,0-6-3-16,0-2-53 16,12-5-82-1</inkml:trace>
  <inkml:trace contextRef="#ctx0" brushRef="#br0" timeOffset="7984.0131">9932 11269 180 0,'0'23'68'0,"6"1"-36"0,-6 21-31 0,0-16 14 15,0 0 14 1,0 1 8-16,0 9-10 0,0-2-3 15,0-5-14-15,0-3-6 0,0-5-3 16,0-6 1-16,0-4 1 16,0-4-1-16,0-7-8 15,-3-11-4 1,0-11-3-16,-3-2 0 16,3-3 7-16,-3-2 3 15,3-16 3-15,0 2 0 16,3 3 0-16,3 3 0 15,3-1-3-15,3 6 2 16,3 5 1-16,2 6 0 16,1 2 0-16,3 5 0 15,3 6 4-15,3 8 5 0,-6 5 1 16,-3 5 4-16,-3 3 6 16,-10 0 2-16,-7 10-5 15,-4-5 0-15,0 0-10 16,-3-5-2-16,-3-3-21 15,0-2-9-15,3-3-27 16,0-3-10-16,3-13-51 16</inkml:trace>
  <inkml:trace contextRef="#ctx0" brushRef="#br0" timeOffset="8344.477">10131 11279 192 0,'-3'29'71'0,"6"-10"-38"0,-3 5-32 0,3-8 16 16,0-1 0-16,3 4 4 15,3-3-5-15,0-3-1 16,0-2-9-16,0-6-2 0,0-2 0 16,0-6-2-16,0-10 1 15,-1-6-7-15,-2 1-1 16,0-6-3-16,0 3 0 15,-3-1 2-15,3 7 4 16,-3 1 1-16,0 6 1 16,0 6-5-16,0 4 1 15,6 6 6-15,0 3 6 16,-3 7-4-16,3-2-2 0,0 6-1 16,0-4-1-16,0 1 2 15,0-9 1-15,0-2-17 16,5-21-58-1,1-6-50 1,0-4 23-16</inkml:trace>
  <inkml:trace contextRef="#ctx0" brushRef="#br0" timeOffset="8524.9021">10420 10959 232 0,'-6'0'88'0,"6"3"-48"0,0 15-49 0,0-7 12 16,3 5 0-1,-3 7 3-15,3 15 3 0,0 4 2 16,0 5-5-16,0 6-4 16,0-2 1-16,0-6-2 15,0-3-1-15,0-8-15 0,0-5-7 16,-3-7-82 0</inkml:trace>
  <inkml:trace contextRef="#ctx0" brushRef="#br0" timeOffset="8743.4404">10250 11152 236 0,'12'-13'88'0,"6"10"-48"0,6 1-45 15,-12 2 15-15,6 0-6 16,5-3 0-16,4 0-2 15,6 3-2-15,3 0 1 16,-1 0-45-16,-2-2-20 0,-3-4-28 16</inkml:trace>
  <inkml:trace contextRef="#ctx0" brushRef="#br0" timeOffset="8960.7319">10700 10832 208 0,'6'3'77'0,"14"7"-42"0,16 14-32 0,-21 3 17 15,3 12 23-15,3 12 12 16,-3 4 2-16,-7 9 3 16,-5 2-33-16,-9 3-4 0,-5-6-2 15,-13 3-8-15,-12-2-2 16,-3-9-44-16,-2-7-20 15,-13-3-116 1</inkml:trace>
  <inkml:trace contextRef="#ctx0" brushRef="#br0" timeOffset="15236.059">7345 11356 88 0,'3'-3'35'0,"-3"3"-18"0,0-2-13 16,0 2 12-1,9 0-7-15</inkml:trace>
  <inkml:trace contextRef="#ctx0" brushRef="#br0" timeOffset="15278.7996">7369 11351 198 0,'-3'-3'24'0,"0"0"-4"15,0 1 0-15</inkml:trace>
  <inkml:trace contextRef="#ctx0" brushRef="#br0" timeOffset="15821.4958">7345 11340 291 0,'-12'-3'15'0,"0"3"-6"0,0 0-3 0,-3 3-2 16,1 0-5 0,-1 2-1-16,0 6-2 0,3-1 0 15,0 11-2-15,3-2 1 16,0-1 1-16,3 1 2 16,3-1-1-16,3 1 1 15,0-3 2-15,6-3 0 16,0-2 0-16,0-3 0 15,3-3 2-15,0-3 1 16,0-2 3-16,0-2 1 16,0-6-1-16,-3 0-1 15,0-3-1-15,0-2 0 16,0-13 0-16,-1 2 2 16,-2 0-1-16,0 0 0 15,-3-2-3-15,0 2 1 16,0-2-2-16,-3 2-1 0,0-11 1 15,0 6-1-15,1 0 0 16,2 5 2-16,0 3-3 16,0 5 0-16,0 0 1 15,0 6 0-15,0-1-3 16,0 3 0-16,0 3-1 16,0 2 3-16,0 3 0 15,0 0 1-15,0 8 0 16,2 8 2-16,1 5 1 15,0 3 1-15,0 8-5 16,0 2 1-16,0 14 2 0,0-3 3 16,0-3-2-1,6 1-2-15,6-6-3 0,-3 0 1 16,0-6 3-16,3-4 3 16,-3-9-2-16,0 1-2 15,-3-6-16-15</inkml:trace>
  <inkml:trace contextRef="#ctx0" brushRef="#br0" timeOffset="16208.6334">7446 11179 192 0,'-6'8'74'0,"3"-6"-40"0,3 1-42 0,0-3 10 16,0 5-1-16,0 0 1 15,0-5-27-15,3 3-12 16,3 2-37-16</inkml:trace>
  <inkml:trace contextRef="#ctx0" brushRef="#br0" timeOffset="19004.5714">7047 11324 40 0,'0'-2'16'0,"-3"2"-8"0,6 0 1 0,-3 0 11 0,0 0-5 16,0 0 2-16,0 0-4 16,0 0 0-16,0 0 1 15,0 0 4-15,0 0-10 16,0 0-4-16,0 0-3 15,0 2 1-15,0 1-1 16,0-1 2-16,0-2-4 16,0 0 0-16,0 0 1 15,0 0 2-15,0 0-1 16,0 3-1-16,0-3-2 16,0 3 1-16,0-3 1 15,0 0 2-15,0 0-1 16,0 0-1-16,0 0-2 15,0 0 1-15,0 0 1 0,0 0 2 16,0 0-3-16,0 0 0 16,0 0 1-16,0 0 0 15,3 5 0-15,0 0 2 16,-3 1 3-16,0 4 2 16,0 6-1-16,0 0 1 15,0 0-4-15,0-3 0 16,0 0-1-16,3-2-2 15,-3-1 1-15,0 1-1 16,0-3 0-16,0-3 2 16,0 3-14-16,0-2-5 0,0-4-44 15</inkml:trace>
  <inkml:trace contextRef="#ctx0" brushRef="#br0" timeOffset="21157.1129">7440 11200 92 0,'0'-3'35'0,"0"6"-18"0,3-3-2 15,-3-3 13-15,0 3-4 16,0 0 0-16,0 0-2 15,0 0 1-15,3 3-13 16,-3-3 3-16,0 5 3 0,0-5 3 16,0 5 1-16,0-2-7 15,-3 0 0-15,0-1-6 16,0 1-2-16,0 0-2 16,0-3-3-16,0 0-2 15,0 0 1-15,0-3 1 16,3 0 2-16,0 1-3 15,3-1-2 1,3 0-1-16,0 1-2 16,0-1 1-16,0 3 3 0,0 0 1 15,0 0 1-15,0 0 2 16,-3 0-1-16,-3 0-1 16,0 0 7-16,0 5 3 15,-3-2-3-15,0 0 1 16,0-3-5-16,0 0 0 15,0 0-1-15,0-3-2 16,0 0 1-16,0-2-1 16,0 0-7-16,3 0 0 15,0-1 3-15,3 1 2 16,0 2-3-16,3 1 1 16,-3-1 0-16,3 3 2 15,-3 0 1-15,0 0 3 0,0 5-1 16,0 1-1-16,-3-1 5 15,0-2 1-15,-3 2 4 16,0-3 1-16,-3 1-5 16,3-3-4-16,0 0 1 15,0 0 2-15,3 0-7 16,-3-5 0-16,3 0-2 16,3-1-1-16,0 6 1 15,3-2 0-15,0-1 0 16,0 6 0-1,0-1 3-15,0 1 2 16,-6 2 2-16,0-2 5 16,0-1 3-16,-3 1-2 15,0 0 2-15,0-1-6 0,0 1-1 16,0-3-15-16,0 0-8 16,0 0-70-1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5:56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2455 12189 84 0,'-9'6'33'0,"9"-6"-18"0,0 0-11 15,0 0 10-15,0 0 7 16,0 0 5-16,0 0 3 15,0-3 2-15,0-2-8 16,0-3-3-16,0-3-12 0,3-5-3 0,0-5-1 16,0-3 0-16,0-7 0 15,-1-6 0-15,4-14 0 16,-6-4-2-16,0-3-2 16,0-3 1-16,0 0 1 15,0 5-3-15,0 3 0 16,0 3 1-16,-6 2 2 15,6 9 5-15,-2 7 6 16,2 6-5-16,0 7-2 16,0 6-3-16,2 2-3 0,7 11-2 15,0 8 1-15,9 8 1 16,-3 8 2-16,6 13-3 16,3 3-2-16,6 7 2 15,2 6 2-15,4 8-2 16,0-5 0-16,-1-1 1 15,-2-2 2-15,-6-11-1 16,-3-5 2-16,-6-8 0 16,-6-5 1-16,-4-5 0 15,-2-6 2-15,-6-5-3 16,-9-3 0-16,-5-7-3 16,-4-4-1-16,-9-4-6 15,-6-6-3-15,0-3 1 16,-8-2 3-16,-4 0 1 0,0 2 3 15,4 6 5 1,-10 3 3-16,10 2 4 0,2 2 4 16,6 1-4-16,6 3 2 15,6-1-5-15,7 0-2 16,8 1-7-16,0-6-1 16,12 0-4-16,9-6 2 15,8-4 3-15,10-9 3 16,9-2-2-16,2 0 0 15,7-5 1-15,3 2 0 16,-1 0 0-16,1 6 0 16,-10 5 0-16,-2 2 0 15,-12 3 0-15,-3 6 0 16,-10 2 2-16,-5 5 3 0,-6 8-2 16,-6 9 0-16,-15 7 5 15,-5 11 3-15,-10 10 2 16,-6 14 3-16,-3 4 2 15,4 4 1-15,-4-1-10 16,3-4-5-16,4-4-3 16,2-5 1-16,6-7-1 15,3-9 2-15,6-2-11 16,3-11-4-16,3-5-30 16,6-3-10-16,3-8-33 15,0-5-55 1,0-5 35-16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6:11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5327 10840 52 0,'-6'-3'22'0,"6"3"-12"0,0 0 8 0,0 0 14 15,0 0-1-15,0 0-1 0,0 0-10 16,0 3-2-16,0-3-9 15,3 3-1-15,6-1-4 16,3 1 4-16,6 0 4 0,2-1-4 16,4 1-2-16,6 2 1 15,-3 0 0-15,0 1-1 16,2-1 1-16,4 0-2 16,3-2 0-16,0-3 1 15,2 0 3-15,7 0-2 16,6 0 1-16,-1 0-5 15,-5 0-2-15,2 0 2 16,4 0 0-16,0-3 1 16,-1 1 0-16,4-1-2 15,5 0-2-15,4 1-2 16,-13-1 1-16,1 0 3 16,3 1 1-16,-1-1-1 0,-2-2 1 15,-1 0-2-15,7-1 2 16,2 1-4-16,-2 2 0 15,-6 1 1-15,-1-1 0 16,1 0 0-16,-1-2 2 16,1 0-1-16,3-3-1 15,2 3 1-15,-2 2-1 16,-4 0 0-16,-5 1 0 16,0 2 0-16,-1 0 0 15,1-3 0-15,0 3 0 16,-4-3-3-16,4 1 2 15,6-1 3-15,-1 0 1 16,-2 3-4-16,-7-2 1 16,4 2 0-16,0 0 2 0,5 0-1 15,-8 0-1-15,-3-3-2 16,2 0 1-16,4 1-1 16,3 2 0-16,-1 0 4 15,-5 0 1-15,-3 0-4 16,-1 2 1-16,1-2 0 15,0 0 0-15,-1 0 0 16,-2 0 2-16,0-2-3 16,3-1 0-16,2 3 1 15,1 0 0-15,0 0 0 16,-4 0 0-16,-5 3 0 16,-3-1 2-16,2 1-1 0,1 0 2 15,0-3-7-15,0 0 1 16,-4 0 3-16,1 0 4 15,0 0-3-15,3 0-3 16,-1 0 1-16,4 0 2 16,-3 0-2-16,0 2 0 15,-4 1 1-15,-2 0 2 16,-3-1-1-16,-3 1-1 16,3 0-2-16,0-1 1 15,-1 1 1-15,1 0 0 0,0-1 0 16,0 1 0-16,-3 0 0 15,-4-1 0 1,-5 1 0-16,-3-1 0 0,-3 1 0 16,0 0 0-16,-12 2 0 15,-6 0 0 1,-6 1 2-16,-5-4-1 16,-4 1-1-16,-3 0-2 15,-12-3 1-15,-14 0 1 16,-1 2 0-16,-8 1 0 15,-7 2 0-15,10-5 0 16,-12 0 0-16,-7 3 0 16,4-1 0-16,2 4 0 0,-2-4 0 15,8-2 0-15,-5 0 0 16,-3 0 2-16,5 0 1 16,-2 3-1-16,-4 0-2 15,10-3 1-15,-6 0 1 16,-7 0-1-16,4 2-1 15,5 1 1-15,1 0 1 16,8-3-3-16,4 2 0 16,-7 1 1-16,-2 0 0 15,2 2 0-15,4 0 0 16,-1 0 0-16,1 1 0 16,8-4 0-16,-5 1 2 0,-1 0-1 15,-2 2-1 1,5-5 3-16,4 5 2 0,-1 1-4 15,0-1-1-15,7 0 0 16,5-8 0-16,1 3 0 16,-4 0 0-16,-3 0 0 15,-2 6 2-15,5-1-1 16,3 0 2-16,1 1-4 16,-4-1-2-16,0 0 4 15,7 1 1-15,5-1-3 16,-3-8-1-16,-2 6 1 15,-7-1 0-15,0 4 1 16,1-1 2-16,5 0-3 16,0 1 0-16,0 2 1 15,1-3 2-15,2 0-1 16,3 3 2-16,7-3-4 16,2 1 0-16,3-1 1 0,3-2 0 15,6-1 0-15,0 1 0 16,3 0 0-16,3-3 0 15,3 0-3-15,3 0 2 16,3 5-4-16,3 0 1 16,3 0 4-16,6 1 2 15,12-1 2-15,9-5 0 16,2 0-5-16,16 0 1 16,14 0 0-16,-5 3 2 15,8 2-3-15,1-5 0 16,-1 0 1-16,15 0 2 15,1 0-1-15,-4 0-1 16,0 0 1-16,-2-3-1 0,8 1 2 16,0 2 1-1,-11 5-4-15,-1-5 1 0,1 0-2 16,-4 0 0-16,9-3 2 16,-2 1 0-16,-10 2 0 15,1 0 2-15,-1 0-3 16,-5-3 0-16,5 0 1 15,6 1 0-15,-5 2 0 16,-10 0 0-16,4 2 0 16,2-2 2-16,-8-2 1 15,2-1 1-15,10 0-5 16,-7-2-1-16,-8 2 1 0,2 1 0 16,-2-1 1-16,-1-2 2 15,-2 0-1-15,3 2-1 16,2 0 1-16,-2 1 1 15,-4-1-3-15,-8 0 0 16,0 1 1-16,-1 2 2 16,4-3-1-16,-7 3-1 15,1-3 1-15,6 1-1 16,2 2 0-16,1-3 0 16,-3 3 0-16,-10-3 0 15,-2 1 0-15,-3 2 2 0,-1 0-17 16,-2-3-4-1,-3 3-95-15</inkml:trace>
  <inkml:trace contextRef="#ctx0" brushRef="#br0" timeOffset="4536.0008">15620 12017 88 0,'-3'0'35'0,"6"6"-18"0,-3-6-9 0,0 0 11 16,3 2-7-16,-3-2 5 16,6 6-1-1,0-1 0-15,0 0 0 16,3-2-4-16,3-1 0 16,-4 1-7-16,7 0 1 0,0-1 4 15,3 4-4-15,0-1 2 16,-3-2-3-16,3-1 0 15,0 1-1-15,2 0 0 16,4-1-5-16,0 1-1 16,0 0 3-16,0 2 3 15,-1-3 1-15,4 1 0 16,0 2-3-16,0 1 1 16,0-4-2-16,-1 1-1 15,-2 0 1-15,3-1 1 0,0 1-1 16,-3 0-1-16,-1-1 1 15,4 1 1-15,0 0 1 16,0-3 1-16,3 2 0 16,-1 1 2-16,1-3-3 15,0 2 0-15,0 1-1 16,2 0 1-16,1-1-4 16,-3-2 0-16,3 0 1 15,-1 0 0-15,1 0 2 16,0 0 1-16,3 0-1 15,-1 0 1-15,1 0-4 16,0 0 0-16,-1 0 1 16,1 3 0-16,-3 0 6 15,0-1 4-15,-1-2-8 0,4 0 0 16,0 0-2-16,0 0 2 16,2 0 1-16,1 0 1 15,-3 0 2-15,-1 0 1 16,4 0-3-16,-3 0-1 15,-3 0-1-15,-4 0 1 16,4 0-2-16,-3 0-1 16,-3 0 3-16,2 0 2 15,1 0-2-15,-3 0-2 16,0 0 2-16,-1 0 0 16,4 0-1-16,0 0 1 15,0 0-2-15,-3 0-1 0,-1 0 1 16,4 0-1-16,-3 0 2 15,0 0 3-15,-1 0-2 16,1 0 0-16,0 0-1 16,3 0 1-16,0 0-2 15,-4-2-1-15,1-1 1 16,3 0-1-16,-3 3 0 16,2 0 0-16,1 0 2 15,-3 0 1-15,0 0 1 16,0 0 0-16,-1 0-2 15,4 0-2-15,-3 0 1 16,9-2 1-16,-4-1 1 0,7 0 3 16,-3 1-3-1,0-1-2-15,-1 1 0 0,1-1-1 16,0 3 0-16,-1 0 2 16,-2 0-1-16,-3 0 2 15,3 0-2-15,-1 0 2 16,1 0-2-16,-3 0-1 15,3-3 1-15,2 3 1 16,-2-2-1-16,0-1-1 16,0 3-2-16,2 0-1 15,1 0 2-15,0 0 0 16,-6 0 1-16,5 0 0 0,-2 0 0 16,0 0 2-1,-3 0-1-15,2 0-1 0,1 0-2 16,3 0 1-16,-4 0 1 15,1 0 0-15,3-3 0 16,0 3 2-16,-1 0-1 16,-2 0 2-16,0 0-4 15,0 0 0-15,-1 0 1 16,-2 0 2-16,3-2-1 16,3-1 2-16,2 3-4 15,-2-3-2-15,0 3 2 16,-1 0 0-16,4 0 1 15,0 0 2-15,-3 0 1 16,-4 3 1-16,7-3-7 0,-3 3-2 16,-1-3 4-16,-2 0 2 15,3 0 1 1,0 0 1-16,-1 0-4 0,1 0 0 16,0 0 1-16,2 0 0 15,-2 2-3-15,-3 1 2 16,-3 0 1-16,-1-3 0 15,1 2 0-15,0-2 2 16,3 0-1-16,-4 0-1 16,7 0 1-16,-3 0 1 15,0 0-3-15,2 0-2 16,4 0 2-16,0 0 2 16,-4 3-2-16,1 0 0 0,0-1 1 15,-3 1 0 1,-1-1 0-16,1-2 0 0,0 0 0 15,0 0 2-15,2 0-1 16,4 0-1-16,-3 0 1 16,-1 0-1-16,4 0 0 15,-3 3 0-15,0-3 0 16,-4 3 0-16,1-1-3 16,0-2 2-16,-3 3 1 15,2-3 0-15,1 0 0 16,0 3 2-16,0-3-1 15,-1 2 2-15,1-2-4 16,3 3-2-16,0 0 4 0,-4-1 1 16,1 1-3-1,0-3 1-15,-1 3-2 0,1-1 0 16,3-2 2-16,-3 0 2 16,5 0-3-16,-2 3 0 15,0-3 1-15,0 2 0 16,2 1 2-16,1 0 1 15,-3-1-4-15,-4 1-1 16,4-3 1-16,0 3 2 16,0-3 0-16,-7 0-1 15,10 0 1-15,-3 0 1 16,-4 0-1-16,1 0-1 16,3-3 1-16,0 3-1 15,-4 0 0-15,1 0 0 0,0-3 0 16,-6 3 0-16,-1 0-3 15,1 0 2-15,0 0 1 16,0 0 2-16,3-2-1 16,2 2-1-16,4-3 1 15,-3 3-1-15,0-3-3 16,5 3 2-16,1 0 1 16,-3 0 2-16,-4 0-1 15,4 0-1-15,-3 0 1 16,-3 3 1-16,5-3-1 15,-2 0-1-15,0 0 1 16,5 0-1-16,-5 0 0 16,-3 0 0-16,9 0-3 15,-7 0 0-15,-2 0 2 16,6 0 2-16,-12 0 0 0,6 0 2 16,-4 0-4-16,-2 3 0 15,-3-3 1-15,0 0 0 16,-3 0 0-16,-6 0 2 15,-1-3-14-15,-2 0-5 16,0-2-62-16,-9 3-25 16</inkml:trace>
  <inkml:trace contextRef="#ctx0" brushRef="#br0" timeOffset="14337.2968">10143 15407 80 0,'0'-6'33'0,"0"6"-18"0,3-10-5 0,-3 7 12 15,6 1-6-15,-3-1-1 16,3 0-7-16,0 1-3 16,0-1 0-16,3-2 1 15,3 2 1-15,2 0 3 16,4 1-5-16,3-1-1 0,0 0 0 15,0 3-5-15,0 3 1 16,0 8 2-16,-1 7 1 16,1 1 3-16,-3-3 1 15,-3 5 1-15,-3 0 2 16,-3 8-5-16,-3 5-1 0,-3-4 0 16,0-1 2-16,-3 2-1 15,0 1 0-15,-3 3-3 16,0 2-2-16,0 5 1 15,0-2-1-15,0-1 0 16,0-2 0-16,3 6 0 16,0-1 2-16,3-2-1 15,3-6-1-15,0 0 1 16,3-2 1-16,3-5-3 16,5 4-2-16,4-4 4 15,0-3 1-15,-3-1-3 16,0-4 1-16,-3 0 0 15,0-6 2-15,-4-8 1 16,1 3 1-16,-3-8-2 0,-3 0-2 16,0 11 3-16,-3-9 0 15,0-2 3 1,-3-2 3-16,0 4 2 0,-3-2 1 16,0 0-2-16,-3 0 1 15,-3 6-4-15,-6-1 1 16,-5-3-3-16,-1 9 0 15,0-3-10-15,0 5-4 16,3 0 5-16,0 6 3 16,1-1 2-16,2 12 2 0,3 1-2 15,3 1 2 1,3 2-4-16,3 11-2 16,0 8 2-16,0 6 0 15,3 4 1-15,0-2 0 0,-3-3 2 16,0-5 3-16,0-3-4 15,-3-2-3-15,-3-3 3 16,-3 0 3-16,-3-11 3 16,-11 6 3-16,-4-8-3 15,-6-6-2-15,-15-2-13 16,4-8-8-16,-1-3-44 16,9-8-21-16,7-5-16 15</inkml:trace>
  <inkml:trace contextRef="#ctx0" brushRef="#br0" timeOffset="15403.2992">11182 16243 92 0,'12'-13'35'0,"-27"13"-18"0,3-3-2 16,12 0 13-16,-3 1-2 15,-3 2-1-15,-3 2-7 16,-3 4-3-16,-3 4-9 16,0 6-4-16,-5 10-1 0,2 1-1 15,-3-1 2-15,6 1-1 16,6 2-1-16,6-8-2 0,6 6 1 16,3-6 1-16,3-5 0 15,0-8 0-15,3-8 0 16,0-3 2-16,0-5 1 15,0-3-6-15,-1-4 0 16,-2-7 1-16,0 6 1 16,-3-7 1-16,-3 9 2 15,0 1-1-15,0 3 2 16,0 7 4-16,-3 3 6 16,3 8-7-16,0 5-1 15,0 0-5-15,0 3-3 16,0 0 2-16,6-3 2 0,0 1-7 15,0-6-40 1,3-3-55 0,3-5 13-16</inkml:trace>
  <inkml:trace contextRef="#ctx0" brushRef="#br0" timeOffset="15653.3849">11304 16007 156 0,'-6'14'57'0,"6"17"-30"0,0-2-21 0,0-13 17 16,0 5-1-16,0 6 2 16,0-1-11-16,0 17-5 15,0-6-5-15,3-3-3 0,3-5 1 16,0 3-21-16,3-6-7 15,0-7-24 1,0-3-47-16,2-11 17 16</inkml:trace>
  <inkml:trace contextRef="#ctx0" brushRef="#br0" timeOffset="16095.4908">11491 16243 152 0,'-9'0'57'0,"9"5"-30"0,0 3-36 15,-5-3 7-15,5 11 3 16,2 0 4-16,1 3 6 16,0 2 4-16,3-3-8 15,0 1-2-15,0-3 1 0,3-3-3 16,0 0-2-16,0-5 2 16,3-3 0-16,-3-5 1 15,3-2 0-15,-3-4-2 16,0-2-2-16,-3-2 1 15,0 5 1-15,-3-3-1 16,0 8-1-16,-3 0-2 16,0 0 1-16,3 8 1 15,-1-3 0-15,1 8-3 0,6-5 2 16,0-3 1 0,3 1 2-16,0-6 10 0,0-6 7 15,0 1-1-15,0-6 1 16,-3 1-6-16,-3-3 0 15,0-1 1-15,-3-7 1 16,-3-3-11-16,-3 6-1 16,0-3-5-16,-6 10-2 15,0 1-13-15,3-1-6 16,0 8-19-16,3 1-6 16,3 2-37-16,6 0-22 15,3 0 50-15</inkml:trace>
  <inkml:trace contextRef="#ctx0" brushRef="#br0" timeOffset="16530.9829">11905 16203 160 0,'-3'-3'60'0,"0"3"-32"0,-12 0-20 16,12 3 18-16,-3-3-9 15,-3 8 1-15,1-3-13 16,-1 9-3-16,-3 9-2 15,3 4 2-15,0-1 3 0,3 1-9 16,3-6-2-16,3 5 5 16,6-7 2-16,0-1-2 15,3-10-1-15,0 6-8 16,6-9-2-16,2-5-4 0,-2-5-3 16,-3-9 2-16,0 6 0 15,-3-2 10-15,-3-6 3 16,0-5 6-16,-9 0 1 15,0-1 10-15,0 9 3 16,0 0-1-16,3 8-1 16,0-3 0-16,0 2 2 15,6 12 2 1,0 4-6-16,3 4-2 16,0 1-8-16,0-1-1 15,0 4 1-15,0-2 1 16,-1 0-8-16,4-3-4 0,-3-5-28 15,0 3-12 1,0-9-16-16,0 4-25 16,0-12 31-16</inkml:trace>
  <inkml:trace contextRef="#ctx0" brushRef="#br0" timeOffset="16732.7265">12069 16248 152 0,'0'-5'57'0,"0"5"-30"0,3 8-27 15,-3-8 28 1,9 10 1-16,0 6-8 16,0 5-3-16,0-5-10 15,-1 8-5-15,1-3-2 0,0-5-4 16,0-5 2-16,0 2-21 16,0 0-10-16,3-5-20 15,0-3-42-15,3-7 15 16</inkml:trace>
  <inkml:trace contextRef="#ctx0" brushRef="#br0" timeOffset="16934.7163">12298 16200 136 0,'-9'3'52'0,"6"2"-28"0,0 9-26 0,0-6 9 15,-3 18 12-15,-3 6 10 0,0 0-6 16,-3 7-4-16,1 1-10 15,-1 0-4-15,0 2-1 0,3-2-7 16,0-3 0-16,3-6-19 16,0-4-6-16,3-1-73 31</inkml:trace>
  <inkml:trace contextRef="#ctx0" brushRef="#br0" timeOffset="17312.0131">12453 16216 104 0,'-6'0'38'0,"3"0"-20"0,-3 6-4 0,3-4 15 16,-3 4 3-16,0 1 4 16,-6-1-16-16,3-1-6 15,6 3-9-15,3 3-6 0,0 2-2 16,6 3 4-16,3 0 1 16,0-1 4-16,0-1 1 15,0 7 8-15,-3-5 4 16,-3 0 4-16,-6-1 1 0,-3 1-7 15,-9-2 0-15,-6-1-8 16,-3-8-3-16,1-2-8 16,-1-3-3-16,3 0-29 15,6-3-10-15,6-5-68 16</inkml:trace>
  <inkml:trace contextRef="#ctx0" brushRef="#br0" timeOffset="21455.3829">13197 16243 124 0,'0'-3'46'0,"0"3"-24"0,-3-3-13 0,0 3 16 16,0-2-1-16,-3-3 3 15,-3 5-4-15,-3 0-2 16,-3 0-11-16,0 0 0 0,1 7 1 16,-4-1-9-16,-3 15-2 15,3 0-4-15,3 3 3 16,3 2-5-16,9-2 2 15,6 0-3-15,3 0 2 16,6 5 3-16,3-8 3 16,6-2 0-16,3-6 2 15,-1-5-9-15,4 0-3 16,3-8-28-16,0-8-14 16,0-5-24-1</inkml:trace>
  <inkml:trace contextRef="#ctx0" brushRef="#br0" timeOffset="21858.0045">13349 16042 152 0,'-6'16'57'0,"6"-1"-30"0,0 9-23 16,0-5 15-16,0 10 6 15,0 13 5-15,0 6-5 16,0-1-3-16,0-2-12 16,3-5-4-16,0-8 0 0,0-6-5 0,0 1-1 15,0-11 0 1,0-11-3 0,3-10 2-16,-3-11-6 15,3 3 0-15,2-14-2 0,1 6 3 16,0-3 4-16,3 6 1 15,0 7 1-15,3 6 0 16,0 10 2-16,0 6 1 16,-3 2 5-16,-3 3 3 15,0 2-2-15,-3 6 2 16,-1 3-6-16,-2-6-3 16,0-5-10-16,0-3-5 0,0-3-35 15,0-2-14-15,0-13-28 31</inkml:trace>
  <inkml:trace contextRef="#ctx0" brushRef="#br0" timeOffset="22218.64">13640 16298 200 0,'0'3'77'0,"3"-3"-42"15,6 21-41-15,-3-16 12 0,0 6-4 16,3-3 3-16,0 0 9 15,3 0 5-15,3-3-9 16,0-2 1-16,-3-3 0 0,0-3-6 16,0 0-1-16,-1-2-2 15,-2-5 1-15,-3-4-2 0,-3 1-1 16,-6 0 3-16,-3 2 0 16,-9 1-1-16,1 2-2 15,-4 5 1-15,0 8 1 16,-3 9-6-16,3 2-1 15,0-1 4-15,6 7 2 16,3-4-2-16,4 1-1 16,5 7 1-16,5 1 0 15,4-6 1-15,6-5 2 16,9-3-14-16,0-5-7 16,3 2-32-16,0-7-13 15,-1-8-21 1</inkml:trace>
  <inkml:trace contextRef="#ctx0" brushRef="#br0" timeOffset="22459.2529">13959 16280 156 0,'-24'-24'57'0,"18"24"-30"0,-12 8-12 16,9 0 18-16,0 5-18 16,-2 0-6-16,-4 3-4 15,0 5-1-15,0 3-2 16,6 0 1-16,0 2 2 0,6 1-2 15,6-3-2-15,6-3-3 16,3-5-1-16,6 2-3 16,6-10 1-16,2 3-8 15,1-9-2-15,0-2-14 16,0-13-4-16,-3-3-12 16,-1-2-30-16,-5-3 14 15</inkml:trace>
  <inkml:trace contextRef="#ctx0" brushRef="#br0" timeOffset="22677.0043">14060 16087 160 0,'-3'-6'60'0,"3"9"-32"0,3 0-28 0,0 2 10 16,0 6 7-16,0 4 4 16,3 12 0-16,3 7 2 15,-3 9-13-15,-3 2-1 0,0-3-2 0,0 0-3 16,0-2-1-16,0-8-3 15,0-3-1-15,0-8-19 16,-3-5-9-16,3-3-29 16,0-5-51-1,3-8 21-15</inkml:trace>
  <inkml:trace contextRef="#ctx0" brushRef="#br0" timeOffset="22924.9017">14277 16256 116 0,'-8'0'46'0,"2"5"-24"0,-3 1-15 15,3 2 15-15,-12 5 9 16,-3 0 5-16,-3 6-1 16,0-4-1-16,1 1-19 0,2 0-5 0,6-3-2 15,3 1-2-15,9-1 1 16,9 0 0-16,6 6 3 15,9-6-5-15,8 0-1 16,7-2-18-16,0 2-5 16,6 0-37-16,-1-5-14 15,1 3-21 1</inkml:trace>
  <inkml:trace contextRef="#ctx0" brushRef="#br0" timeOffset="23394.1738">14906 16002 148 0,'-18'-16'55'0,"12"11"-30"0,-18 2-12 0,12 6 17 16,0 2-11-16,0 3-1 16,0 5-10-16,0 8-3 15,0 6-3-15,4 10-2 0,2 8 3 16,3 5-4-16,3 0-2 16,3-2 6-16,0 0 3 15,2-6-6-15,-2-5 1 16,0-5-23-16,-3-8-8 0,0-8-47 31,0-3-26-31,-3-5 44 0</inkml:trace>
  <inkml:trace contextRef="#ctx0" brushRef="#br0" timeOffset="23780.5144">14638 16301 168 0,'0'-3'66'0,"14"3"-36"0,4-10-37 15,-6 7 8-15,0-2-5 16,3 2 3-16,3 1 0 16,6-1 3-16,0 0-1 15,-4 1-3-15,1 7 1 0,-6 3 1 16,0 5 0-16,-6 3 0 16,-3 2 2-16,3 1 1 15,-6 2 3-15,-3 6 6 0,0-4 4 16,3 4-4-1,3-6 1-15,3-2-4 0,3-6 0 16,2-5 6-16,4-3 2 16,0-13-2-16,0-3-1 15,0-2-2-15,-6 0 2 16,-3-3-3-16,-3-8-1 16,-6 3-4-16,-6-5-1 15,-6 2-1-15,-3 3 2 16,0 2-10-16,0 6-4 15,3 5-27-15,3 0-10 0,3 3-32 16,3 0-51 0,3 2 33-16</inkml:trace>
  <inkml:trace contextRef="#ctx0" brushRef="#br0" timeOffset="24007.4014">15042 16341 132 0,'12'42'49'0,"-9"-31"-26"0,3 7-16 16,0-5 13-16,0 1 3 15,-3-1 6-15,0-3-1 16,-3 1 1-16,-3-3-16 16,3-5 10-16,-3-6 15 0,3-5-9 15,0-3-13 1,3-2-5-16,6-5-9 0,3-1-2 16,3 1-5-16,6-1 1 15,3 3-11 1,-4 3-6-16,7 2-74 15,9 3-61-15,0 1 54 16</inkml:trace>
  <inkml:trace contextRef="#ctx0" brushRef="#br0" timeOffset="24496.4299">15578 16079 188 0,'-3'0'71'0,"3"2"-38"0,-12 9-34 0,9 0 15 15,-3 4 3-15,0 12 4 16,0 18-2-16,-2-5 1 16,2 5-11-16,3-8-5 0,0-8-1 15,0 0-2-15,0-3 2 16,3-5-18-16,0-2-4 16,-3-6-20-16,0-10-5 15,0 2-19 1,0-5-34-16,0-5 26 15</inkml:trace>
  <inkml:trace contextRef="#ctx0" brushRef="#br0" timeOffset="24834.3101">15590 16126 180 0,'0'-8'68'0,"3"6"-36"0,3 2-29 15,-3 0 17-15,3 2 1 16,0 4 4-16,3 7-4 15,0 8-1-15,0 11-11 16,6 5-3-16,-6 3 0 0,-1 2-1 16,1-2 2-16,0-9-4 15,3-2-2-15,-3-2 0 16,3-11 1-16,0-6-1 16,0-7 2-16,0-6-2 15,-3-7 2-15,0-3 0 16,0-14 1-16,-1-7-2 15,-2-3 1-15,0-3-2 16,0 6-1-16,0 2 1 0,-3 0 1 16,0 11-3-16,-3 5-2 15,0 3-7-15,0 2-2 16,0 1-35-16,0 7-16 16,0 0-41-1</inkml:trace>
  <inkml:trace contextRef="#ctx0" brushRef="#br0" timeOffset="25265.8945">15956 16126 184 0,'0'3'71'0,"0"8"-38"0,-3 7-36 15,3 1 11-15,-3 2 7 16,0 16 5-16,3 0 3 15,0 0 1-15,0 3-13 16,3-9-4-16,3 1-3 0,0-5-2 16,6-9-2-16,3-7 9 15,0-9 4-15,3-7-4 16,0-8-3-16,-1-3-6 16,1-13 0-16,-3-6 0 15,0-2 0-15,-3 0 0 0,-3 6 0 16,0 1-3-1,-3 7 2-15,-3 4 1 0,0 6 0 16,-3 5 0-16,0 5 0 16,0 9 0-16,0 7 2 15,0 5 1-15,0 11 1 16,0 1-2-16,3 1 1 16,0-2-4-16,3-2 0 15,0-3 1-15,0-3 0 16,2-8-25-16,1 0-8 15,3-7-34-15,0-1-12 16,3-5-8-16</inkml:trace>
  <inkml:trace contextRef="#ctx0" brushRef="#br0" timeOffset="25553.7875">16304 16142 236 0,'-8'-10'90'0,"8"10"-48"0,0 5-53 15,0-5 11-15,0 8 3 16,0 5 5-16,-3 6 10 16,0 7 6-16,0 6-13 15,3 0-1-15,-3-1 0 0,3-2-6 16,-3 3-2-16,3-5 1 16,0-1 0-16,0 1-1 15,3-14-2-15,3 0-2 16,3 0 1-16,5-7 1 15,1-1 2-15,3-3-6 0,0 1-1 16,3-6-16 0,3 1-4-16,-1-3-33 0,1 5-13 15,-3-3-23 1</inkml:trace>
  <inkml:trace contextRef="#ctx0" brushRef="#br0" timeOffset="25868.3741">16546 16105 188 0,'0'-5'71'0,"0"5"-38"0,0 0-39 0,-3 5 34 15,0 8-7-15,-3 6 3 16,0 10 0-16,-3 8-13 15,-3 3-2-15,3 5 1 0,3-6-4 16,0-2-1-16,3-5-2 16,6-5 0-16,3-3 2 15,3-9 4-15,3-1-2 16,3-6-2-16,3 2-7 16,5-2-3-16,4 0-18 15,-3-3-8-15,-3-5-43 16,3 6-61-1,-4-6 29-15</inkml:trace>
  <inkml:trace contextRef="#ctx0" brushRef="#br0" timeOffset="26101.1174">16891 16484 216 0,'-12'13'82'0,"12"-13"-44"0,0 13-29 0,0-5 22 15,0-8-17-15,0-3-9 16,0 3-6-16,0-5 0 16,0 5-40-16</inkml:trace>
  <inkml:trace contextRef="#ctx0" brushRef="#br0" timeOffset="26332.3044">16992 15923 244 0,'0'-3'90'0,"-3"6"-48"0,0 5-51 16,0 2 14-16,0 14 12 15,-6 5 9-15,0 3 0 0,-3 5 2 16,0 0-16-16,1 0-5 0,-1 0-2 16,3 0-32-1,3-5-12-15,0-8-169 16,15-6 85 0</inkml:trace>
  <inkml:trace contextRef="#ctx0" brushRef="#br0" timeOffset="27158.3901">16855 16462 144 0,'0'-2'55'0,"3"2"-30"0,0 2-16 0,-3-2 16 0,3 3 1 15,0 5 4 1,0-3-3-16,0 1 1 0,0-1-16 15,-3-5 0-15,0 5-1 0,-3-2 0 16,0 2 1-16,0-5 0 16,-3 0 0-16,0 0-2 15,0 0 1-15,0 0 0 16,3-5 1-16,0-1-11 16,3-1-3-16,3 4-1 15,3-2 1-15,0-1-1 16,3 1-1-16,-3 2 0 15,0 3 3-15,0 0 0 16,-3 3 1-16,0 5 0 0,-3-3 2 16,-3 1 3-1,0-1 2-15,-3 0 1 16,0-2 2-16,0-3-5 0,0 0-3 16,3 0-8-1,0-3-6-15,3-2-2 16,0 0 0-16,3-1 3 15,-3 1-22-15,0 0-10 16,0-1-73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2T22:57:02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14590 3490 104 0,'-6'-11'38'0,"9"6"-20"0,-3-3 7 0,0 5 20 15,0 1 6-15,0-1 7 16,0 3-28-16,0 0-12 16,3 8-11-16,-3 3-1 0,0 15 3 15,-3 1-1-15,0 7 1 16,0 6-3-16,-3-1-1 0,3-2-3 15,0 0-2-15,3 0 1 16,-3-7 1-16,3-4-1 16,0-10-1-16,0 0 1 15,0-6-1-15,3 1 0 16,3-3 0-16,3-11 2 16,6-2 1-16,6-3-4 15,3-3 1-15,-1 3-2 16,1 1 0-16,0 1 2 15,-3 1 0-15,0 0-3 16,-3 2 2-16,-4-2-21 16,-2 2-8-16,-9-2-86 15</inkml:trace>
  <inkml:trace contextRef="#ctx0" brushRef="#br0" timeOffset="360.5046">14691 3744 148 0,'-21'0'57'0,"18"0"-30"0,-9-3-14 0,9 3 19 0,1-2-3 16,2-1 1-16,5-5-11 15,4-5-4-15,3-6-8 16,6-7-1-16,6-3 4 0,12-6 3 16,5-10 4-16,10 0-3 15,6-5 0-15,-1 2-6 16,-2 6 0-16,-4 8 1 16,1 5 2-16,-4 5-3 15,-5 3-3-15,-3 2-2 16,-6 6 0-16,-4 0-13 15,-2-1-3-15,-3 1-47 16,0-3-18-16,-3 0-37 16</inkml:trace>
  <inkml:trace contextRef="#ctx0" brushRef="#br0" timeOffset="8229.3182">15748 2807 132 0,'0'-2'52'0,"0"4"-28"0,0 1-15 0,0 5 14 15,0-3-7-15,3 8 1 16,-3 11-6-16,0 5 1 16,0 3-7-16,-6-6 1 0,6-2 1 15,-6-5 1-15,9-3 2 16,0-3-5-16,-3-3-3 15,3 1 3-15,-3-11 4 16,0 0-3-16,0-5-1 16,0-1-2-16,0-9-3 15,0-9-2-15,0 3-1 0,3-1-1 16,3 4 3 0,3-1 0-16,-3 4 1 0,0 1 0 15,0 4 0-15,3 2-3 16,-1 5 0-16,1 8-1 15,0 3 3-15,-3 11 2 16,0 7 2-16,-3-2 1 16,0 0 2-16,-3-5-3 15,0-4 0-15,0-1-1 16,3-1-2-16,0-11 3 16,-3-2 2-16,6-2-4 15,0-3-1-15,3-17-2 16,0-4 0-16,3 2 2 15,0 3 0-15,3 2-5 0,2 4 1 16,7 4 4-16,-3 6 2 16,-3 5-3-16,0 5 1 15,-3 8 0-15,0 8 2 16,-4-2-1-16,-2-1 2 16,0 1 0-16,-3-3 3 15,0-3-3-15,-3-2-2 16,0 2-20-16,3-11-8 15,0 1-37 1,0-3-51-16,3 0 25 16</inkml:trace>
  <inkml:trace contextRef="#ctx0" brushRef="#br0" timeOffset="8633.8293">16293 2868 160 0,'-15'-3'63'0,"12"3"-34"0,-3-2-23 16,3 2 15-16,-6 2-5 16,0 4 3-16,-6 2-10 15,0 5-5-15,3 11-3 16,0-3-4-16,3 3 2 0,6-3 1 16,3-3 0-16,0 1-3 0,9-3 2 15,6-6 1-15,-3-4 0 16,3-6-7-1,0-3 0-15,0-5-4 0,-3 0 0 16,0-16-1 0,-3 3 2-16,-3 0 8 0,-4 0 6 15,-2 0-2-15,0 2-1 16,-2 6 4-16,-1 2 4 16,0 3 1-16,0 6 2 15,3 2-6-15,0 5-4 16,0 3-1-16,3 16-1 15,3 0 0-15,-1-1 0 16,1-4 0-16,3-1 0 16,0-2-18-16,0-2-5 15,0-7-57-15</inkml:trace>
  <inkml:trace contextRef="#ctx0" brushRef="#br0" timeOffset="8877.2316">16507 2635 140 0,'-3'0'55'0,"0"0"-30"0,6 16-27 16,-3-3 11-16,0 11 9 16,0 8 6-16,0 0-4 15,0 7 1-15,0 4-12 16,0-1-5-16,3-2-1 0,0-6-2 15,3-5 2-15,0-8-18 0,0-5-6 16,0-5-52 0,3-9-35-16,0-4 42 15</inkml:trace>
  <inkml:trace contextRef="#ctx0" brushRef="#br0" timeOffset="9080.4377">16623 2635 148 0,'0'0'57'0,"-3"3"-30"0,6 10-32 0,-3 0 12 16,0 9 18-16,0 1 11 0,0 6-5 15,0 3-1-15,-3 5-17 16,3 3-8-16,0-3-3 0,3-3-2 16,0-5 2-16,6-5-28 15,-3-5-9-15</inkml:trace>
  <inkml:trace contextRef="#ctx0" brushRef="#br0" timeOffset="9369.9478">16754 2884 136 0,'-12'13'52'0,"9"11"-28"0,0 10-13 0,3-20 15 16,0-1 1-1,3 5 1-15,3-4-13 16,3-1-4-16,3 0-7 16,3-8-1-16,3 1 1 0,2-4 0 0,7-4 2 15,-3-6 1-15,-3-6 3 16,-3-9-1-16,-6 2 0 16,-3-1-1-16,-6 1 0 15,-15 0-7-15,-3 2-2 16,-3 1 2-16,0 5 3 15,3 0-8-15,0 5-4 16,3 2-36-16,3-2-16 16,6 3-35-1</inkml:trace>
  <inkml:trace contextRef="#ctx0" brushRef="#br0" timeOffset="9609.2275">17114 2818 136 0,'0'0'52'0,"0"0"-28"0,0 0-28 16,-9 0 67-1,-3 5-10-15,-3 3-18 16,1 5-10-16,-4 1-17 16,3 9-7-16,0 4-4 0,6-1 4 15,6-2 3-15,6 0-1 16,6-6-2-16,6-2 0 15,12-5-1-15,2-3-3 16,7-3 0-16,0-5-58 16,5-8-24-16</inkml:trace>
  <inkml:trace contextRef="#ctx0" brushRef="#br0" timeOffset="10723.7629">17715 2797 112 0,'0'2'44'0,"3"6"-24"0,-3 5-4 0,3-2 18 16,-3 2-5-16,3 8 0 15,-3 6-10-15,0-1-1 16,0-2-11-16,0-8 0 0,0-3 0 16,0-2 3-16,0-1 1 0,0-2-5 15,0-2-2 1,0-6 4-16,0 0 3 15,0 0-6-15,3-6-1 0,0-9 0 16,-3 1 2-16,3 1 3 16,-3-3 2-16,3 3-3 15,0-8-3-15,3 2-2 16,0-5-3-16,6 6-2 16,0 2 1-16,3-2-4 15,0 10 1-15,0-3-3 16,-1 8 0-16,1 3-14 15,0 0-6-15,-3 6-15 16,0 2-4-16,0-6-6 16,-3 4-38-16,0-1 12 15,0 0 38-15,0 3 23 16,-3-5 121 15,0 7-40-31,0-2-10 16,-1 0-19-16,1 0-3 15,9 0-9 1,3-3-12-16,0-2-3 0,-6 2 2 16,0-5-4-16,0-5-1 15,0 2 0-15,-3-2-1 16,-1-3-2-16,-2 3-2 16,-3 0 3-16,-3-6 2 0,-3 8-4 15,0-5-1 1,-8 6-5-16,-4-1-1 0,0 6 0 15,0 2 2-15,0 0 2 16,0 3 1-16,6 0 1 16,0 8 0-16,3 10 0 15,6-10 0-15,3 3 0 16,9-3 0-16,3 0 0 16,6-3 0-16,3-3 0 15,0-2 0-15,2-2-16 16,-2-4-4-16,0-4-32 15,3-9-53 1,3 1 13-16</inkml:trace>
  <inkml:trace contextRef="#ctx0" brushRef="#br0" timeOffset="10950.6371">18320 2622 156 0,'-6'3'57'0,"6"-3"-30"0,0 5-25 0,0 0 12 16,-6 3 4-16,0 13 3 16,0 8-4-16,3-2-2 15,0 5-9-15,0-1-4 0,0-1-1 16,-3 9-1-16,3-7 2 16,-3-6-3-16,6-4-2 0,0-4-29 15,0-5-14-15,0-2-36 16</inkml:trace>
  <inkml:trace contextRef="#ctx0" brushRef="#br0" timeOffset="11159.1774">18174 2775 204 0,'-6'-7'77'0,"12"7"-42"0,3-3-41 15,-3 3 14-15,3 0-5 0,0 0 1 16,11 0-2-16,4 3 1 16,0-1-2-16,0 1-7 0,0-1-4 15,-4 1-52 1,-2 0-50-16,-3-1 32 16</inkml:trace>
  <inkml:trace contextRef="#ctx0" brushRef="#br0" timeOffset="11514.3687">18421 2818 172 0,'-6'8'66'0,"3"0"-36"0,3 8-24 0,0-6 15 16,0 9 0-16,3 4 4 16,-3-4-11-16,6 2-3 15,0-5-5-15,6 0-4 16,9-8 4-1,-4-3-6-15,1-13 0 0,-3-8-5 16,0 3-1 0,-3-3-2-16,-3-2 2 0,-3 4 6 15,0-4 2-15,-3 5 0 16,-3 2-2-16,0 3 3 16,0 3 2-16,-3 2-2 15,3 6 0-15,0 2-1 16,0 3 1-16,0 3-4 15,3 7 0-15,3 3 1 16,0-2 2-16,0-6-3 16,3 0-2-16,-1-2-31 0,1 0-13 15,0-6-44 1</inkml:trace>
  <inkml:trace contextRef="#ctx0" brushRef="#br0" timeOffset="11817.1627">18674 2836 124 0,'-3'3'49'0,"6"2"-26"0,0 9-16 0,-3-12 13 15,3 6 14-15,0 0 8 16,0 8-17-16,3 8-7 16,0-8-11-16,0-1-5 0,-3-1 1 15,0-4-2-15,0-2-1 16,-6 0 3-16,0-5 2 15,0-3 4-15,9-19-9 16,-3 1 3 0,8-1-1-16,-2 1 0 15,0 4 1-15,0 1-4 16,0 0-2 0,0 2-5-16,0 4-2 0,0 1-35 15,-3 1-15-15,6 2-27 16</inkml:trace>
  <inkml:trace contextRef="#ctx0" brushRef="#br0" timeOffset="12160.0972">18870 2881 152 0,'-3'11'57'0,"6"-6"-30"0,0 32-27 0,0-26 10 15,0-1 11-15,-3-2 6 16,0 3-9-16,0-3-3 15,0-3-9-15,0-5-4 0,0 0 1 16,0 0-2-16,0-2 2 16,0-6-4-16,3-8-2 15,0-3-7-15,0-5-2 16,3 3 5-16,6 3 1 16,3 2 4-16,0 3 3 15,0 2 6-15,-3 3 6 16,-1 8 2-16,1 0 3 15,0 8-6-15,0 3-2 0,-3 2-3 16,0 5 0 0,-3 9-2-16,-3-3 0 0,0-3-6 15,0-5-1-15,0 0-32 16,0-6-13-16,0 1-53 16</inkml:trace>
  <inkml:trace contextRef="#ctx0" brushRef="#br0" timeOffset="12610.6966">19296 2810 124 0,'3'-5'49'0,"-3"5"-26"0,3-6 8 0,-3 6 24 16,0 0-1-16,0 0 1 15,-6 0-12-15,-3 0-1 0,0 6-24 16,-3-6-13-16,3 5-4 15,-6 3-3-15,3-6 0 16,4 9 0-16,8-6 0 0,0 6-3 16,5 0 1-16,1-1 0 15,3 6-1 1,0-3 4-16,-3 6 0 0,-3-3 5 16,0-3 2-16,-6 0 9 15,-3 0 2-15,-9-2-6 16,-2-1-2-16,-4-2-27 15,0-8-11-15,0 0-51 16,3 0-24-16,3 0-5 16</inkml:trace>
  <inkml:trace contextRef="#ctx0" brushRef="#br0" timeOffset="13504.3184">19945 2775 128 0,'0'0'49'0,"3"3"-26"0,0 2-16 0,0 3 13 15,0 0 5-15,0 11 7 16,3-3-8-16,0 2-5 15,3 14-10-15,-1 0-4 0,1-11 1 16,0 0 1-16,-3-5 1 16,0-3 4-16,0 0 3 0,0-7-8 15,0 2-2-15,0 0-1 16,-3-3 2-16,6 0-12 16,-3-5 12-1,0 0 5 1,0 0 3-16,-3-3 0 15,3 1-1-15,-3-9-5 16,0-2-3-16,9-5 0 16,-3-1-1-16,-1 0-5 15,1 1 1-15,-3-9 2 16,3 4 3-16,-3 2-2 16,0-6-2-16,0 6 0 15,0 2 1-15,0 3 1 0,-3 6 1 16,0-1-7-1,-3 3 0-15,0 3-21 16,0 5-9-16,3 5-34 0,0 1-15 16,3 4-20-1</inkml:trace>
  <inkml:trace contextRef="#ctx0" brushRef="#br0" timeOffset="13857.7116">20299 2836 176 0,'-3'0'66'0,"-12"0"-36"0,6 0-26 0,6 0 15 0,0 0 0 16,-3 3 3-16,0 2-8 15,0-2-3-15,-2 8-6 16,2-4-6-16,3 17-2 0,0-5 2 16,6 2 0-16,3-3-2 15,2-2 2-15,7 0 1 16,3-5 2-16,3-6 5 15,0-5 4-15,3-16-2 16,-3 3 0-16,-1 0 1 16,-5 2 4-16,-3-2 7 15,-3 0 7-15,-6-6-9 16,-6 6-3-16,-6 0-5 16,-3 0-2-16,-6 2-12 15,1 3-5-15,-4 3-16 0,6 2-7 16,3-2-17-16,9 5-142 31,12 0 68-15</inkml:trace>
  <inkml:trace contextRef="#ctx0" brushRef="#br0" timeOffset="14097.2981">20501 2810 200 0,'3'0'74'0,"-3"0"-40"0,12 3-31 0,-6 2 15 0,0 3 8 16,-3 2 6-1,0 4-8-15,-3-1-1 0,3 5-14 16,-3 6-5-16,0 0-3 0,0-11 1 16,3 3 1-16,0-3-26 15,6-2-84 1,-3-6-44-1,0-5 50-15</inkml:trace>
  <inkml:trace contextRef="#ctx0" brushRef="#br0" timeOffset="14248.5346">20525 2720 240 0,'-18'-8'90'0,"18"8"-48"0,3-16-56 0,3 16 14 16,0 3-6-16,3-1 1 15,3 4-2-15,3-6 0 16,0 2-45-16,3 1-18 16,6 0-6-16,-1 2-2 15</inkml:trace>
  <inkml:trace contextRef="#ctx0" brushRef="#br0" timeOffset="14697.6033">20841 2770 192 0,'-12'0'74'0,"6"3"-40"0,-3 2-33 0,0-2 14 16,-9 2-6-16,3 3 0 0,-3 5-5 16,4 3-3-1,2 8 0-15,0 5-1 0,3 0 0 0,6-5-5 16,3 0 1-16,6-3 4 16,6-3 4-16,3-4 3 15,-1-6 3-15,1-6 4 16,3-4 1-16,-3-12-8 15,0-9-2-15,0-1-3 16,-3-5-2-16,-3-3-2 16,-3-2-1-16,0-6-3 15,-6-3 1-15,0 4 3 16,-3 4 1-16,-3-4 1 16,0 4 0-16,0 9 6 15,0 5 4-15,0 7-3 16,0 14-2-16,3 8-2 15,0 6 0-15,3 2 2 16,3 15 2 0,6-2 3-16,3 8-1 0,3 0 2 15,0-2-4-15,2-3-2 16,-2-3-2-16,6 2-3 16,3-7-19-16,0-11-8 15,0-10-43-15,-1 8-18 16,-2-22-7-1</inkml:trace>
  <inkml:trace contextRef="#ctx0" brushRef="#br0" timeOffset="14977.9331">21162 2537 200 0,'3'0'74'0,"0"0"-40"0,0 0-18 16,0 6 24-16,0 2-8 15,3 5-1-15,-6 3-13 16,0 2-4-16,0 1-8 16,0 2-2-16,0 3 2 0,0-3-5 15,6-3-1-15,0 1-24 16,-3-6-10-16,0-5-39 0,0 0-19 15,3-3-2 1</inkml:trace>
  <inkml:trace contextRef="#ctx0" brushRef="#br0" timeOffset="15168.2593">21326 2604 220 0,'-9'-6'85'0,"6"9"-46"0,-3-3-46 0,3 0 16 15,-3 3 5-15,-3 2 8 16,-12 3 0-16,1 2 1 16,-1 1-12-16,3 2-9 0,0 0-2 15,0 1-9-15,3-4-4 16,0-2-33-16,3 3-13 0,4-3-42 16</inkml:trace>
  <inkml:trace contextRef="#ctx0" brushRef="#br0" timeOffset="15334.0488">20996 2609 204 0,'-3'0'77'0,"6"2"-42"0,14 4-39 16,-11-1 13-16,6-2 19 16,6 7 13-16,6 3-11 15,9 1-5-15,2 7-15 16,1-5-6-16,-3-3-1 0,0 0-26 15,-7-2-10-15,1-1-76 16</inkml:trace>
  <inkml:trace contextRef="#ctx0" brushRef="#br0" timeOffset="16461.2952">21609 2863 144 0,'-3'8'55'0,"3"2"-30"0,0 19-12 15,-3-10 19-15,-3-1-1 16,-3 4 4-16,-3-1-17 16,-3-3-8-16,3 1-6 15,-6-6-15-15,9 0-2 0,-3-5-62 16,12-8-50-1,0-2 43-15</inkml:trace>
  <inkml:trace contextRef="#ctx0" brushRef="#br0" timeOffset="20464.5834">22025 2447 124 0,'0'0'46'0,"0"6"-24"0,3-4-26 16,0 22 47-16,0 8-16 0,0 0-3 16,-3 5-3-16,0 5-13 15,0-2 7-15,0-3 4 16,0-3-4-16,0-7 0 0,0-6-7 16,0 3-3-16,0-11-2 15,0 0 0-15,0 0-2 16,0-7-1-16,0 2 5 15,0-8 1-15,0 0 0 16,0-6 1-16,0 1-4 16,3-6-2-16,0 1-3 15,3-3 1-15,0-1-1 16,9-2 0-16,-3 3-3 16,6 3 1-16,0 2 2 15,0 8 1-15,2 2-2 16,1 4 2-16,0 4 1 0,-3 3 0 15,-6 3 4 1,-3 3 2-16,-3-6 9 16,-9 3 4-16,-3-3-7 0,-6 6-2 15,0-9-4-15,-6 3-1 16,-9-7-12-16,4-6-3 16,-1 0-15-16,3-3-6 15,3 0-15-15,6-2-4 16,3 0-33-1,6-3-27-15,6 0 43 16</inkml:trace>
  <inkml:trace contextRef="#ctx0" brushRef="#br0" timeOffset="20840.0886">22272 2749 156 0,'0'-3'57'0,"0"3"-30"0,0 3-23 16,0 2 13-16,6 3 5 15,-3 5 4-15,0 6-8 16,3 0 0-16,0-1-11 16,3 9-4-16,0-9-2 0,0-2 1 15,9-3 3-15,-3-2-4 16,3-17-3-16,0 1-15 16,-1-5-4-16,-2-4-9 15,0-4-2-15,-6-1 16 0,0-5 6 16,-3 3 9-1,-3 5 3-15,0 3 17 16,-3 5 1-16,3 6 3 16,-3 2-8-16,3 8-2 15,-3 5-3-15,9 5 1 16,0 1-6-16,0-1-1 16,0-2 0-16,6-3 0 15,5-2-16-15,-2-6-6 16,3-2-57-1,0-6-46-15,0-7 41 16</inkml:trace>
  <inkml:trace contextRef="#ctx0" brushRef="#br0" timeOffset="21045.6918">22692 2426 220 0,'-3'3'82'0,"3"7"-44"0,3 6-38 15,0 8 18-15,0 8-3 16,0 2 0-16,0 6-10 16,0 0-2-16,0-1-3 15,0 4 0-15,0-12 2 0,0 1-32 16,-3-8-14-16,0 0-58 16</inkml:trace>
  <inkml:trace contextRef="#ctx0" brushRef="#br0" timeOffset="21233.2578">22508 2680 260 0,'0'0'96'0,"6"-8"-52"0,20 3-51 0,-11 5 14 15,6 0 6-15,3-3 6 16,3 3-12-16,2 3-5 15,1 2-2-15,6-5-61 0,3-5-23 16,-7 0-20 0</inkml:trace>
  <inkml:trace contextRef="#ctx0" brushRef="#br0" timeOffset="22267.7333">23341 2720 64 0,'-6'-5'27'0,"12"5"-14"0,-12-14 4 0,6 12 16 16,0-1 5-16,-3 0 2 16</inkml:trace>
  <inkml:trace contextRef="#ctx0" brushRef="#br0" timeOffset="22673.0514">23317 2688 285 0,'-18'5'33'16,"4"-5"-18"-16,-4 6-5 0,0 7-3 15,0 3-3-15,0 2-3 16,0 4 0-16,6 1-1 16,6-1 0-16,3-4 0 15,9-2-3-15,3-3 2 16,6-5 1-16,6-3 2 16,3-5-8-16,-3-5-1 15,-6-5-3-15,5-4 1 0,-8 1 5 16,-3-5 2-16,0-1 2 15,0-2 2-15,-9 2-1 16,0 6-1-16,0 5 1 16,0-2 1-16,0 15-1 15,0 5-3 1,3 12 1-16,3-1-1 16,-3 16-2-16,9 3 14 15,-6 4 7-15,-3-4 3 16,-3-3 0-16,0 0 1 15,-3 0 1-15,-6-8-6 0,-3-7-1 16,-15-1-9 0,3-8-4-16,-2-13-15 0,-4-13-6 15,3 2-26-15,6-5-11 16,3-2-21 0,6-9-36-16,6-10 33 15</inkml:trace>
  <inkml:trace contextRef="#ctx0" brushRef="#br0" timeOffset="23016.1374">23505 2768 148 0,'-18'5'55'0,"18"3"-30"0,-3 10-23 0,3-10 12 0,3 3 8 16,6 2 8-16,0 0-13 15,6 1-5 1,0-4-7-16,2-2-2 0,4-3 3 0,0-5-1 16,0-2 2-16,3-4 0 15,-3-4 3-15,-7-3-1 16,-8-1 0-16,-6-2-5 16,-3-5-1-16,-5-3-3 15,-4 3-3-15,-6 5-3 16,3 1-1-16,-3 4-3 15,-3 6 1-15,3-6-13 16,3 8-5-16,6-2-17 16,12 0-51-1,6 0 2-15,6-1 46 16</inkml:trace>
  <inkml:trace contextRef="#ctx0" brushRef="#br0" timeOffset="23293.1869">23823 2738 148 0,'-12'22'57'0,"18"-14"-30"0,-6 10-21 0,3-10 17 15,3 3 1-15,0 2 5 16,3-5-2-16,0 2-2 16,3-2-13-16,6-2-1 0,3-6 2 0,-3-3 2 15,-4-5 3-15,4 0-6 16,-6-5 1-1,-3 0-6-15,-3-6-2 16,-6-5-2-16,-6 3-3 0,-6 3-8 16,-3 2-5-16,-3 2-18 15,1 7-5-15,-1 1-23 16,3 6-10-16</inkml:trace>
  <inkml:trace contextRef="#ctx0" brushRef="#br0" timeOffset="23707.1334">24222 2643 160 0,'-9'-2'63'0,"-6"2"-34"0,0 2-14 0,4-2 18 15,-4 5-10-15,0 1-3 16,-3 7-14-16,0 8-3 15,6-2-3-15,3 2 0 0,3 3 0 16,6-3 0-16,3 0 0 16,0-2 0-16,9-6 2 15,-3-5-1-15,15-6-1 16,-3-7 1-16,0-6-1 16,-7-4-3-16,4-12 2 15,-9-2-10-15,-6-5-3 16,-3-3 2-16,-3-14 3 0,-9 6 9 15,-3 8 7 1,6 6 6-16,-2 7 2 0,2 11-8 16,0 7-4-16,3 25-5 15,0 7-1-15,12 9 2 16,3 10 2-16,6 0 2 16,2 2 1-16,4-7-2 15,3-6-2-15,-3 1-70 16,-3-6-59-1,3-11 40-15</inkml:trace>
  <inkml:trace contextRef="#ctx0" brushRef="#br0" timeOffset="24877.2529">16260 3440 112 0,'-3'-6'44'0,"3"-10"-24"0,0 24-10 0,0-2 14 16,0-1-9-16,3 8-1 15,0 8-4-15,0 24 1 16,0 0-6-16,0 11 12 0,-3 7 6 15,0-10 0 1,3-5 0-16,-3-8-10 0,3-11-5 16,-3-5 1-16,0-9 2 15,0-9 2-15,0-6 5 16,-3-29-19 0,0-6-10-16,0-2-4 15,0-13-2-15,0 0 1 16,3 5 2-16,3-8 1 15,3-3-1-15,6 14-1 16,3 7 5-16,-1 6 6 0,4 8 3 16,6 8 1-1,-3 5 6-15,3 11 4 0,-3 10 8 16,-7 3 6-16,1 5 0 16,-15-3 1-16,-6 4-3 15,-6-4-2-15,1 1-10 16,-4-4-4-16,0-1-9 15,-3-12 0-15,3-2-34 16,0-5-13-16,3 0-26 16,3-6-47-1,6 1 29-15</inkml:trace>
  <inkml:trace contextRef="#ctx0" brushRef="#br0" timeOffset="25149.646">16540 3453 160 0,'6'18'63'0,"-3"-2"-34"0,0 5-32 0,-3-13 11 15,0 3 16-15,0-3 8 16,0 0-11-16,0-3-4 16,0 0-11-16,0 1-2 0,0-6 0 15,0 0 6-15,0-6 6 16,0-2-8-16,0-5-4 15,3-3-6-15,-1 3 1 16,4-11 1-16,0 3 0 16,3 0-5-16,0 2 1 15,3 6-7-15,3 3-1 16,3 7-28-16,3 3-14 0</inkml:trace>
  <inkml:trace contextRef="#ctx0" brushRef="#br0" timeOffset="25492.4907">16790 3397 140 0,'-12'0'52'0,"6"21"-28"0,-6-5-11 15,6-8 17-15,0 3-11 16,0-1-3-16,0 4-7 16,0-1-1-16,3 0-5 0,0 6-2 0,3-1 2 15,3 1-4-15,3-3 0 16,3-11 5-16,3-8 5 15,0-5-10-15,0-2-1 16,0-1-4-16,-3-2 1 16,0 0 3-16,-4-1 3 15,1 4 0-15,-3 2 2 16,0 3 7-16,-3 2 5 16,0 3-7-16,0 8-2 15,0 0-2-15,3 5 2 16,0-2-5-16,3 4-8 15,0-9 0 1,6-1-39-16,9-2-17 16,0-3-20-16</inkml:trace>
  <inkml:trace contextRef="#ctx0" brushRef="#br0" timeOffset="25717.7932">17040 3381 168 0,'-12'-2'66'0,"6"2"-36"0,-6 2-24 15,6 1 17-15,0 8-10 16,-6 2 0-16,3 0-7 16,0 3-2-16,6 2-2 15,-3 4-4-15,9-4 1 0,3-2 3 16,3 3 3-16,6-12-4 16,3 7-3-16,6-12 1 15,3-2 2-15,-1-5-20 16,1 0-9-16,0-6-28 15,-3-2-41-15,-3-3 21 16</inkml:trace>
  <inkml:trace contextRef="#ctx0" brushRef="#br0" timeOffset="25909.5334">17239 3212 176 0,'-9'-13'66'0,"6"13"-36"0,-3 0-15 0,6 0 18 15,0 0-12-15,0 0-2 16,0 10-9-1,0 9-6-15,0 5 4 0,0 18 2 16,0-8-1-16,0 4 2 16,0-4-4-16,0-2-2 15,0 2-5-15,0-7-2 0,0-4-17 16,0-7-5-16,-3-3-70 16</inkml:trace>
  <inkml:trace contextRef="#ctx0" brushRef="#br0" timeOffset="26133.6614">17078 3321 208 0,'-3'0'77'0,"3"0"-42"0,21 0-37 0,-15 0 23 15,9-6-5 1,6 4-8-16,3-1-4 15,3 0-3-15,-1 3-15 0,10 0-5 16,-3 0-39 0,-3 0-57-16,-4 0 24 15</inkml:trace>
  <inkml:trace contextRef="#ctx0" brushRef="#br0" timeOffset="26244.0911">17418 3387 192 0,'-6'34'71'0,"6"-21"-38"0,-3 3-23 0,3-5 20 16,0 2-14-16,0 0-1 15,0 3-7-15,0 0 0 16,0 0-5-16,0-8-11 0,3-3-4 16,3-2-91-16</inkml:trace>
  <inkml:trace contextRef="#ctx0" brushRef="#br0" timeOffset="26426.1131">17456 3257 196 0,'-6'-3'74'0,"9"6"-40"0,-3-3-46 15,0 0 7-15,6 5-2 16,0 1 4-16,3-1-47 16,0 0-18-16,3 3 5 15,6 0 7-15</inkml:trace>
  <inkml:trace contextRef="#ctx0" brushRef="#br0" timeOffset="26639.678">17584 3387 148 0,'-6'2'57'0,"-8"-2"-30"0,-1 21-12 0,9-13 18 15,0 0-3-15,0 0 0 16,0 3-11-16,-3 2-1 16,3 3-11-16,0-3-2 0,6 3-1 15,0 3-2-15,6-1 1 16,0 1-2-16,9-3 2 15,-3-1-4-15,6-9-2 16,-1-1-18-16,1-16-7 16,-3-2-23-16,0 3-7 15,0 2-23 1</inkml:trace>
  <inkml:trace contextRef="#ctx0" brushRef="#br0" timeOffset="26947.7046">17700 3466 148 0,'0'0'57'0,"3"0"-30"0,0 0-18 15,-3 0 16-15,6 0 1 16,0 3 4-16,3-3-10 16,0 0-2-16,6-3-10 15,6 0-1-15,0-2 0 0,-3 0-1 16,-1-6 1-16,-2 1-2 16,-3-4 0-16,-3 1-1 15,-3-3 0-15,-6 6-2 16,-3-1 1-16,-15 3-7 15,-3 3-1-15,1 5 4 16,-1 3 2-16,0 15-4 0,0 1 0 16,3-1 1-1,6 1 3-15,6 2 6 0,3-3 4 16,6 1-2-16,6 7 0 16,3-5-8-16,12-5 0 15,3-5-14-15,0-8-5 16,2-3-98-1</inkml:trace>
  <inkml:trace contextRef="#ctx0" brushRef="#br0" timeOffset="27510.183">18460 3098 148 0,'11'0'57'15,"-25"14"-30"-15,5 12-25 0,6-8 14 0,0 9 10 16,3 5 5-16,-3 13-7 15,-3 2-4-15,3-7-11 16,0-3-4-16,0-3-1 0,3 3-20 16,0-13-7-16,0 3-74 15</inkml:trace>
  <inkml:trace contextRef="#ctx0" brushRef="#br0" timeOffset="27924.8636">18323 3392 244 0,'-9'-34'90'0,"15"31"-48"0,3-5-58 0,-3 3 10 16,2-1 6-16,4-2 7 16,0 1-3-16,3-1-2 15,6 2-1-15,6 1-4 0,-3 2 2 16,-1 3-23-16,-2 0-10 15,0 8-17 1,-6-5-31-16,-3 8 20 16,-3 2 39-16,-3 8 23 15,-6 3 24-15,0 2 10 16,-3-2-1-16,3 2 3 0,0 6-7 16,3 0-1-16,6-6-4 15,3-4-1-15,2-7-12 16,4-1 7-16,6-9 4 0,3-13 2 15,-3-5 1-15,-3-3-8 16,-7 0-2-16,-2-2-5 16,-12-1 1-16,-9-5-15 15,-5-5-7-15,-1 5-21 16,0 3-9-16,0 5-37 16,0 3-52-1,3 2 30-15</inkml:trace>
  <inkml:trace contextRef="#ctx0" brushRef="#br0" timeOffset="28570.2466">19177 3471 180 0,'0'-2'68'0,"15"4"-36"0,-6 1-37 15,-3 0 12-15,0-1 0 0,5 1 6 16,1-3-1-16,0-3 3 16,0 1-8-1,3-4-4-15,-3 1-2 0,0 0 1 16,-3-3 3-16,-3-5 0 16,-3 2 0-16,-3 0 1 0,-3-2 1 15,-3 0-3-15,-3 5-3 16,-3 8 0-16,0 0-1 15,-6 11 0-15,0 2 0 16,-2 3 0-16,5 0 0 16,9 2 0-16,3 1 2 15,9 2 1-15,3 0 1 16,0-3-2-16,5 1-2 0,4-3-6 16,0-3-1-16,6 3-35 15,6-3-12-15,-1-7-36 31</inkml:trace>
  <inkml:trace contextRef="#ctx0" brushRef="#br0" timeOffset="28774.8878">19600 3442 236 0,'-30'0'90'0,"24"6"-48"0,-6 1-53 16,6-1 11-16,-3 4-3 15,-3 4 1-15,0-1 2 16,0 0 2-16,0 6-1 0,1-4-5 0,2-1-2 16,-3-4-158 15</inkml:trace>
  <inkml:trace contextRef="#ctx0" brushRef="#br0" timeOffset="28945.5856">19448 3440 236 0,'0'-3'88'0,"3"6"-48"0,9 2-51 0,-6 0 13 0,5 3 7 15,1 0 6 1,3 0-10-16,0 3-2 16,0-1-2-16,3 1-6 0,0-1 1 15,6-2-62-15,-4 0-65 16,-2-3 28-16</inkml:trace>
  <inkml:trace contextRef="#ctx0" brushRef="#br0" timeOffset="29409.8782">19733 3458 160 0,'-8'5'60'0,"8"9"-32"0,-3 12-33 16,3-13 10-16,-3 11 19 15,-3 3 11-15,3 7 2 16,0-8 1-16,0 1-21 16,0-3-10-16,0-6-5 0,3-2-2 0,-3-3 2 15,3-2-1-15,0-6-1 16,-3-2-8-16,0-3-3 16,0-5-3-16,0-6 1 15,3-5 2-15,0-2 5 16,0-12 3-16,0 1 4 15,0 0-2-15,6-5 0 16,0-6 1-16,3 1 2 16,3 4-3-16,0 3 0 15,2 6 7-15,-2 5 4 16,6 8-1-16,-3 5 2 16,3 2-2-16,0 6 0 15,-3 11 1-15,-3 7 1 16,-3 6 3-16,-9-11 2 0,-3 3-1 15,-6 0 1-15,-3-3-8 16,0 1-5-16,-3-1-13 16,-3-5-6-16,0-3-25 15,3-2-11-15,0-1-17 16,1-4-7-16,2-1-6 16</inkml:trace>
  <inkml:trace contextRef="#ctx0" brushRef="#br0" timeOffset="29676.9301">19963 3154 176 0,'0'2'66'0,"3"17"-36"0,-3 2-15 0,0-8 18 15,0 6-5-15,-3 7 0 16,0 14-4-16,0 0-1 16,0-1-12-16,0-2-9 0,3-5-4 15,0 0 1-15,0 0 2 16,0-6-16-16,0-5-6 16,3-2-45-16</inkml:trace>
  <inkml:trace contextRef="#ctx0" brushRef="#br0" timeOffset="29870.272">20106 3469 124 0,'-15'5'46'0,"33"-2"-24"0,-27 7-8 15,9-2 17-15,0 0-11 16,-3 5-3-16,-3-5-13 15,6 0-2-15,0 0-2 16,0-3-22-16,0 1-8 0</inkml:trace>
  <inkml:trace contextRef="#ctx0" brushRef="#br0" timeOffset="29966.2626">20088 3323 220 0,'-6'-2'85'0,"9"2"-46"0,0 0-50 0,-3 0 11 16</inkml:trace>
  <inkml:trace contextRef="#ctx0" brushRef="#br0" timeOffset="30030.6018">20103 3321 299 0,'14'0'-40'16,"4"0"-41"-16,0 0-18 16</inkml:trace>
  <inkml:trace contextRef="#ctx0" brushRef="#br0" timeOffset="30238.489">20284 3424 116 0,'-21'-3'44'0,"18"6"-24"0,-6-3-13 0,6 5 15 0,-3 0 2 15,-2 3 3-15,-1 3-6 16,0 2-2-16,3 0-11 16,3 3-5-16,3-3 0 0,3 6-2 15,3-3-1-15,3-3 3 16,6-2 2-16,5-3-18 15,1-11-5-15,0 0-41 16,3-2-42 0,-3-3 26-16</inkml:trace>
  <inkml:trace contextRef="#ctx0" brushRef="#br0" timeOffset="30420.6108">20412 3418 180 0,'-6'-21'68'0,"6"24"-36"0,0 18-31 0,0-13 14 15,0 3 5-15,0 2 5 16,-3 3-11-16,3 0-3 16,0 2-7-16,0 1-5 0,0-4 0 15,0-1-17-15,3-4-8 16,0-2-70 0</inkml:trace>
  <inkml:trace contextRef="#ctx0" brushRef="#br0" timeOffset="30553.3694">20367 3257 156 0,'-5'-8'57'0,"10"3"-30"0,13-3-76 0,-9 3-10 0,3-1 5 15,0 4 8-15</inkml:trace>
  <inkml:trace contextRef="#ctx0" brushRef="#br0" timeOffset="30727.9861">20623 3112 200 0,'-5'13'77'0,"-1"18"-42"0,6 9-34 0,0-24 14 16,0 8 1-16,-3 8 2 16,0 7-5-1,0-2 0-15,0-2-8 0,0-4-5 0,0-1-3 16,-3-4-18-16,3-5-9 15</inkml:trace>
  <inkml:trace contextRef="#ctx0" brushRef="#br0" timeOffset="30958.9346">20475 3310 260 0,'-6'-3'96'0,"6"-2"-52"0,3 0-54 0,0 2 16 0,3 3 7 16,3-5 6-1,2 2-7-15,7 0-2 0,3 1-6 16,0-1-7-16,0 3-1 0,-3 0-31 16,0 0-14-16,-1 3-46 15,-2-3-37 1,-3 0 52-16</inkml:trace>
  <inkml:trace contextRef="#ctx0" brushRef="#br0" timeOffset="31170.0496">20701 3188 176 0,'0'0'68'0,"0"0"-36"0,3 3-35 0,-3-3 11 16,0 8 22-16,0 5 13 15,0 11-7-15,0 0-3 16,0 13-19-16,0 0-9 0,0 0-1 16,-3 0-3-16,3-8 2 15,0 0-4-15,0-2 0 16,0-4-39-16,0-15-18 16,0 3-54-1</inkml:trace>
  <inkml:trace contextRef="#ctx0" brushRef="#br0" timeOffset="31383.5463">20802 3387 208 0,'0'0'77'0,"0"2"-42"0,3 1-41 16,0 10 40 0,3 0 10-16,0-2-18 15,0 5-6-15,3-3-13 16,-3 3-5-16,3-3 1 0,-3-2-4 15,0-3 0-15,0 2-21 16,2-7-10-16,1-3-37 16,3 0-14-16,0-3-5 15</inkml:trace>
  <inkml:trace contextRef="#ctx0" brushRef="#br0" timeOffset="31526.7204">21031 3405 212 0,'-6'13'79'0,"-12"1"-42"0,-8 4-30 0,17-5 20 15,-6 6 17-15,-3 15 9 16,-3-2-19-16,0 5-7 16,3 3-16-16,4-8-7 0,2-3-3 15,3-3-37-15,3-13-13 16,3 1-87 0</inkml:trace>
  <inkml:trace contextRef="#ctx0" brushRef="#br0" timeOffset="32172.7491">21579 3440 28 0,'3'-3'11'0,"0"3"-6"0,3 0 0 0,-3 0 8 15,-3 0 26-15,3-3 14 0,0 1-5 16,-3-6-1-16,-3 2-23 16,0-4-7-1,-6-1 1-15,-3 3 0 0,-3 3-9 16,-6 8-1-16,-6 10-1 0,4 0-1 15,2 3-1-15,3 3-3 16,6-1 1-16,6 1-4 16,3-1-2-16,12 1 2 15,9-4 2-15,3 4-13 16,3-8-5-16,-1-3-40 16,1-11-55-1,12 0 20-15</inkml:trace>
  <inkml:trace contextRef="#ctx0" brushRef="#br0" timeOffset="32533.4445">21740 3421 204 0,'-21'-24'77'0,"18"45"-42"0,-18-34-30 0,9 18 19 16,0 3-6-16,-3 3-1 16,3 2-7-16,1 0-2 15,2 6-4-15,6 0-3 0,3 4 2 16,3-7-2-16,9 5 2 15,2-5-7-15,4-8 1 16,0-3-6-16,0-10 1 0,0 0 2 16,-3-3 1-1,-3 0 0-15,0 0 1 16,-4-3 3-16,-2 1 2 16,-3-1 4-16,-3 1 2 0,0 2-3 15,0 3-1-15,0-1 3 16,0 4 1-16,0 2-1 15,0 0-1-15,6 5-6 16,0 3 1-16,0 2 2 16,6 1 1-16,0 5-8 15,0-3-2-15,3-2-29 16,9-3-12-16,-4-3-52 16</inkml:trace>
  <inkml:trace contextRef="#ctx0" brushRef="#br0" timeOffset="36681.8421">22133 3387 104 0,'-3'-3'41'0,"6"3"-22"0,-3-16-5 15,0 11 17-15,0 2 7 16,0 1 4-16</inkml:trace>
  <inkml:trace contextRef="#ctx0" brushRef="#br0" timeOffset="36966.6329">22124 3352 331 0,'-12'0'27'0,"0"0"-6"0,0 8-8 16,-3 0-1-16,0 3-5 15,3-1-2-15,0 1-5 16,3-3-2-16,6 2-4 16,3-7-1-16,3 5 1 0,6 0 2 15,3 3-1-15,6 2 4 16,3 0-2-16,-3 0 1 15,0 3 6-15,-6 3 5 16,-3-4 15-16,-4 4 9 16,-7-3 0-16,-10-3 1 15,-3 3-13-15,-3-11-3 16,-3 3-6-16,0-8-2 16,0 0-9-16,6-5-2 15,1 2-22-15,5-2-8 16,3-6-35-16,9 3-15 15,6 3-43 1</inkml:trace>
  <inkml:trace contextRef="#ctx0" brushRef="#br0" timeOffset="37313.5577">22418 3209 216 0,'-6'0'82'0,"3"0"-44"0,0 6-42 15,3 2 15-15,0 5 18 0,0 3 13 16,0 13-1-16,0 11-2 16,0-1-22-16,0 1-8 0,0 2-2 15,3-2-2-15,3-3 0 16,0-5-10-16,-3-6-4 16,6 1-42-16,-6-9-16 15,0-5-63 1</inkml:trace>
  <inkml:trace contextRef="#ctx0" brushRef="#br0" timeOffset="37508.9213">22258 3461 300 0,'-9'-6'112'0,"9"4"-60"0,3-3-56 15,3-3 18-15,3 0 5 16,2-6 5-16,16 4-8 15,0-1-4-15,3 1-7 16,3 2-10-16,-4 0-2 0,13 0-90 16,-12 0-37-16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841E0-3B50-49B0-8C94-8064DC6CFFF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FC722-9CE8-4BF2-A6CB-A25CFF65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always check result of system functions!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bss</a:t>
            </a:r>
            <a:r>
              <a:rPr lang="en-US" dirty="0" smtClean="0"/>
              <a:t> (</a:t>
            </a:r>
            <a:r>
              <a:rPr lang="en-US" b="1" dirty="0" smtClean="0"/>
              <a:t>b</a:t>
            </a:r>
            <a:r>
              <a:rPr lang="en-US" dirty="0" smtClean="0"/>
              <a:t>lock</a:t>
            </a:r>
            <a:r>
              <a:rPr lang="en-US" baseline="0" dirty="0" smtClean="0"/>
              <a:t> </a:t>
            </a:r>
            <a:r>
              <a:rPr lang="en-US" b="1" baseline="0" dirty="0" smtClean="0"/>
              <a:t>s</a:t>
            </a:r>
            <a:r>
              <a:rPr lang="en-US" baseline="0" dirty="0" smtClean="0"/>
              <a:t>tarted by </a:t>
            </a:r>
            <a:r>
              <a:rPr lang="en-US" b="1" baseline="0" dirty="0" smtClean="0"/>
              <a:t>s</a:t>
            </a:r>
            <a:r>
              <a:rPr lang="en-US" baseline="0" dirty="0" smtClean="0"/>
              <a:t>ymbol) – statically-allocated variables that are not explicitly initialized to any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5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warning: this program contains a TON of bugs; its goal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is to demonstrate various ways you might corrupt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warning: this program contains a TON of bugs; its goal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is to demonstrate various ways you might corrupt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curly-brace</a:t>
            </a:r>
            <a:r>
              <a:rPr lang="en-US" baseline="0" dirty="0" smtClean="0"/>
              <a:t> initialization {} will work for </a:t>
            </a:r>
            <a:r>
              <a:rPr lang="en-US" baseline="0" dirty="0" err="1" smtClean="0"/>
              <a:t>structs</a:t>
            </a:r>
            <a:r>
              <a:rPr lang="en-US" baseline="0" dirty="0" smtClean="0"/>
              <a:t> with fields of different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Especially useful when dealing with </a:t>
            </a:r>
            <a:r>
              <a:rPr lang="en-US" dirty="0" err="1" smtClean="0"/>
              <a:t>structs</a:t>
            </a:r>
            <a:r>
              <a:rPr lang="en-US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combined </a:t>
            </a:r>
            <a:r>
              <a:rPr lang="en-US" dirty="0" err="1" smtClean="0"/>
              <a:t>struct</a:t>
            </a:r>
            <a:r>
              <a:rPr lang="en-US" dirty="0" smtClean="0"/>
              <a:t> and </a:t>
            </a:r>
            <a:r>
              <a:rPr lang="en-US" dirty="0" err="1" smtClean="0"/>
              <a:t>struct</a:t>
            </a:r>
            <a:r>
              <a:rPr lang="en-US" dirty="0" smtClean="0"/>
              <a:t> pointer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typedef</a:t>
            </a:r>
            <a:r>
              <a:rPr lang="en-US" baseline="0" dirty="0" smtClean="0"/>
              <a:t> does show up in system code, so while we don’t recommend writing it like this, you should be able to read 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https://en.wikipedia.org/wiki/X86_calling_conventions#cdecl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C722-9CE8-4BF2-A6CB-A25CFF6579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CCB2298-754D-4348-90F8-32293A01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CCB2298-754D-4348-90F8-32293A01E3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CCB2298-754D-4348-90F8-32293A01E3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3255" y="27429"/>
            <a:ext cx="1497526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L04:  The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Heap, </a:t>
            </a:r>
            <a:r>
              <a:rPr lang="en-US" sz="1100" b="0" i="0" dirty="0" err="1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Structs</a:t>
            </a:r>
            <a:endParaRPr lang="en-US" sz="1100" b="0" i="0" dirty="0" smtClean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customXml" Target="../ink/ink13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 Heap and </a:t>
            </a:r>
            <a:r>
              <a:rPr lang="en-US" sz="4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Structs</a:t>
            </a:r>
            <a: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/>
              <a:t>Danny 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/>
              <a:t>Kevin Bi	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/>
              <a:t>Michael </a:t>
            </a:r>
            <a:r>
              <a:rPr lang="en-US" sz="2000" dirty="0" err="1"/>
              <a:t>Poulain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</a:t>
            </a:r>
            <a:r>
              <a:rPr lang="en-US" sz="2000" dirty="0" err="1"/>
              <a:t>Gu</a:t>
            </a:r>
            <a:r>
              <a:rPr lang="en-US" sz="2000" dirty="0"/>
              <a:t>	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/>
              <a:t>Waylon </a:t>
            </a:r>
            <a:r>
              <a:rPr lang="en-US" sz="2000" dirty="0"/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32782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657600"/>
          </a:xfrm>
        </p:spPr>
        <p:txBody>
          <a:bodyPr/>
          <a:lstStyle/>
          <a:p>
            <a:r>
              <a:rPr lang="en-US" dirty="0" smtClean="0"/>
              <a:t>General usage: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pPr lvl="3"/>
            <a:endParaRPr lang="en-US" dirty="0"/>
          </a:p>
          <a:p>
            <a:r>
              <a:rPr lang="en-US" dirty="0"/>
              <a:t>Like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, but also zeros out the block of memory</a:t>
            </a:r>
          </a:p>
          <a:p>
            <a:pPr lvl="1"/>
            <a:r>
              <a:rPr lang="en-US" dirty="0" smtClean="0"/>
              <a:t>Helpful for shaking out bugs</a:t>
            </a:r>
          </a:p>
          <a:p>
            <a:pPr lvl="1"/>
            <a:r>
              <a:rPr lang="en-US" dirty="0" smtClean="0"/>
              <a:t>Slightly slower; preferred for non-performance-critical code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/>
              <a:t> are found in 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1828800"/>
            <a:ext cx="74980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i="1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num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240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bytes per element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80160" y="5029200"/>
            <a:ext cx="6583680" cy="1645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10-double array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errcode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stuff with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43000" y="704880"/>
              <a:ext cx="6941880" cy="3367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320" y="699480"/>
                <a:ext cx="6952680" cy="33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1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657600"/>
          </a:xfrm>
        </p:spPr>
        <p:txBody>
          <a:bodyPr/>
          <a:lstStyle/>
          <a:p>
            <a:r>
              <a:rPr lang="en-US" dirty="0" smtClean="0"/>
              <a:t>Usage: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free(pointer);</a:t>
            </a:r>
          </a:p>
          <a:p>
            <a:pPr lvl="3"/>
            <a:endParaRPr lang="en-US" dirty="0"/>
          </a:p>
          <a:p>
            <a:r>
              <a:rPr lang="en-US" dirty="0" smtClean="0"/>
              <a:t>Deallocates the memory pointed-to by the pointer</a:t>
            </a:r>
          </a:p>
          <a:p>
            <a:pPr lvl="1"/>
            <a:r>
              <a:rPr lang="en-US" dirty="0" smtClean="0"/>
              <a:t>Pointer </a:t>
            </a:r>
            <a:r>
              <a:rPr lang="en-US" i="1" dirty="0" smtClean="0"/>
              <a:t>must</a:t>
            </a:r>
            <a:r>
              <a:rPr lang="en-US" dirty="0" smtClean="0"/>
              <a:t> point to the first byte of heap-allocated memory (</a:t>
            </a:r>
            <a:r>
              <a:rPr lang="en-US" i="1" dirty="0" smtClean="0"/>
              <a:t>i.e.</a:t>
            </a:r>
            <a:r>
              <a:rPr lang="en-US" dirty="0" smtClean="0"/>
              <a:t> something previously returned by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or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Freed memory becomes eligible for future allocation</a:t>
            </a:r>
          </a:p>
          <a:p>
            <a:pPr lvl="1"/>
            <a:r>
              <a:rPr lang="en-US" dirty="0" smtClean="0"/>
              <a:t>Pointer is unaffected by call to free</a:t>
            </a:r>
          </a:p>
          <a:p>
            <a:pPr lvl="2"/>
            <a:r>
              <a:rPr lang="en-US" dirty="0" smtClean="0"/>
              <a:t>Defensive programming: can set pointer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after freeing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011680" y="1371600"/>
            <a:ext cx="28346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(pointer);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0160" y="5029200"/>
            <a:ext cx="6583680" cy="1645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errcode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stuff with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NULL;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OPTIONAL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34360" y="3074760"/>
              <a:ext cx="7430760" cy="3236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8600" y="3062520"/>
                <a:ext cx="744120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120640" cy="4972050"/>
          </a:xfrm>
        </p:spPr>
        <p:txBody>
          <a:bodyPr/>
          <a:lstStyle/>
          <a:p>
            <a:r>
              <a:rPr lang="en-US" dirty="0" smtClean="0"/>
              <a:t>The Heap is a large pool of unused memory that is used for dynamically-allocated data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allocates chunks of data in the Heap;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/>
              <a:t> deallocates those chunks</a:t>
            </a:r>
          </a:p>
          <a:p>
            <a:pPr lvl="1"/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maintains bookkeeping data in the Heap to track allocated blocks</a:t>
            </a:r>
          </a:p>
          <a:p>
            <a:pPr lvl="2"/>
            <a:r>
              <a:rPr lang="en-US" dirty="0" smtClean="0"/>
              <a:t>Lab 5 from 351!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394960" y="1280160"/>
            <a:ext cx="3566160" cy="5218362"/>
            <a:chOff x="5394960" y="1280160"/>
            <a:chExt cx="3566160" cy="5218362"/>
          </a:xfrm>
        </p:grpSpPr>
        <p:sp>
          <p:nvSpPr>
            <p:cNvPr id="5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0xFF…FF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0x00…00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2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512064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06640" y="47548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5358384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>
            <a:off x="7589520" y="29260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12920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512064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06640" y="47548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560527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>
            <a:off x="7589520" y="29260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40280" y="5716800"/>
              <a:ext cx="919800" cy="15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4880" y="5710680"/>
                <a:ext cx="931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645280" y="2373480"/>
              <a:ext cx="2280600" cy="3186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7360" y="2365560"/>
                <a:ext cx="2297520" cy="32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512064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06640" y="47548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290779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6035040" y="292608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66560" y="3017520"/>
            <a:ext cx="731520" cy="274320"/>
            <a:chOff x="2834640" y="1828800"/>
            <a:chExt cx="731520" cy="27432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83464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3840" y="3017520"/>
            <a:ext cx="997527" cy="274320"/>
            <a:chOff x="2651760" y="1828800"/>
            <a:chExt cx="997527" cy="27432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651760" y="18288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>
            <a:off x="758952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6766560" y="3374322"/>
            <a:ext cx="723207" cy="274320"/>
            <a:chOff x="2926080" y="1828800"/>
            <a:chExt cx="723207" cy="27432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92608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63840" y="3383280"/>
            <a:ext cx="814647" cy="274320"/>
            <a:chOff x="2651760" y="1828800"/>
            <a:chExt cx="814647" cy="27432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651760" y="1828800"/>
              <a:ext cx="45720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a2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0896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6638544" y="2404872"/>
            <a:ext cx="792480" cy="754296"/>
          </a:xfrm>
          <a:custGeom>
            <a:avLst/>
            <a:gdLst>
              <a:gd name="connsiteX0" fmla="*/ 670560 w 792480"/>
              <a:gd name="connsiteY0" fmla="*/ 754296 h 754296"/>
              <a:gd name="connsiteX1" fmla="*/ 559723 w 792480"/>
              <a:gd name="connsiteY1" fmla="*/ 632376 h 754296"/>
              <a:gd name="connsiteX2" fmla="*/ 515389 w 792480"/>
              <a:gd name="connsiteY2" fmla="*/ 621292 h 754296"/>
              <a:gd name="connsiteX3" fmla="*/ 426720 w 792480"/>
              <a:gd name="connsiteY3" fmla="*/ 604667 h 754296"/>
              <a:gd name="connsiteX4" fmla="*/ 404553 w 792480"/>
              <a:gd name="connsiteY4" fmla="*/ 599125 h 754296"/>
              <a:gd name="connsiteX5" fmla="*/ 382385 w 792480"/>
              <a:gd name="connsiteY5" fmla="*/ 604667 h 754296"/>
              <a:gd name="connsiteX6" fmla="*/ 210589 w 792480"/>
              <a:gd name="connsiteY6" fmla="*/ 593583 h 754296"/>
              <a:gd name="connsiteX7" fmla="*/ 160713 w 792480"/>
              <a:gd name="connsiteY7" fmla="*/ 576958 h 754296"/>
              <a:gd name="connsiteX8" fmla="*/ 121920 w 792480"/>
              <a:gd name="connsiteY8" fmla="*/ 560332 h 754296"/>
              <a:gd name="connsiteX9" fmla="*/ 88669 w 792480"/>
              <a:gd name="connsiteY9" fmla="*/ 538165 h 754296"/>
              <a:gd name="connsiteX10" fmla="*/ 72043 w 792480"/>
              <a:gd name="connsiteY10" fmla="*/ 527082 h 754296"/>
              <a:gd name="connsiteX11" fmla="*/ 55418 w 792480"/>
              <a:gd name="connsiteY11" fmla="*/ 510456 h 754296"/>
              <a:gd name="connsiteX12" fmla="*/ 33251 w 792480"/>
              <a:gd name="connsiteY12" fmla="*/ 477205 h 754296"/>
              <a:gd name="connsiteX13" fmla="*/ 16625 w 792480"/>
              <a:gd name="connsiteY13" fmla="*/ 466122 h 754296"/>
              <a:gd name="connsiteX14" fmla="*/ 0 w 792480"/>
              <a:gd name="connsiteY14" fmla="*/ 432871 h 754296"/>
              <a:gd name="connsiteX15" fmla="*/ 5542 w 792480"/>
              <a:gd name="connsiteY15" fmla="*/ 416245 h 754296"/>
              <a:gd name="connsiteX16" fmla="*/ 0 w 792480"/>
              <a:gd name="connsiteY16" fmla="*/ 399620 h 754296"/>
              <a:gd name="connsiteX17" fmla="*/ 5542 w 792480"/>
              <a:gd name="connsiteY17" fmla="*/ 371911 h 754296"/>
              <a:gd name="connsiteX18" fmla="*/ 11083 w 792480"/>
              <a:gd name="connsiteY18" fmla="*/ 338660 h 754296"/>
              <a:gd name="connsiteX19" fmla="*/ 33251 w 792480"/>
              <a:gd name="connsiteY19" fmla="*/ 283242 h 754296"/>
              <a:gd name="connsiteX20" fmla="*/ 38793 w 792480"/>
              <a:gd name="connsiteY20" fmla="*/ 266616 h 754296"/>
              <a:gd name="connsiteX21" fmla="*/ 60960 w 792480"/>
              <a:gd name="connsiteY21" fmla="*/ 227823 h 754296"/>
              <a:gd name="connsiteX22" fmla="*/ 83127 w 792480"/>
              <a:gd name="connsiteY22" fmla="*/ 189031 h 754296"/>
              <a:gd name="connsiteX23" fmla="*/ 121920 w 792480"/>
              <a:gd name="connsiteY23" fmla="*/ 161322 h 754296"/>
              <a:gd name="connsiteX24" fmla="*/ 138545 w 792480"/>
              <a:gd name="connsiteY24" fmla="*/ 144696 h 754296"/>
              <a:gd name="connsiteX25" fmla="*/ 160713 w 792480"/>
              <a:gd name="connsiteY25" fmla="*/ 139154 h 754296"/>
              <a:gd name="connsiteX26" fmla="*/ 221673 w 792480"/>
              <a:gd name="connsiteY26" fmla="*/ 122529 h 754296"/>
              <a:gd name="connsiteX27" fmla="*/ 282633 w 792480"/>
              <a:gd name="connsiteY27" fmla="*/ 116987 h 754296"/>
              <a:gd name="connsiteX28" fmla="*/ 410094 w 792480"/>
              <a:gd name="connsiteY28" fmla="*/ 122529 h 754296"/>
              <a:gd name="connsiteX29" fmla="*/ 437803 w 792480"/>
              <a:gd name="connsiteY29" fmla="*/ 128071 h 754296"/>
              <a:gd name="connsiteX30" fmla="*/ 520931 w 792480"/>
              <a:gd name="connsiteY30" fmla="*/ 139154 h 754296"/>
              <a:gd name="connsiteX31" fmla="*/ 570807 w 792480"/>
              <a:gd name="connsiteY31" fmla="*/ 122529 h 754296"/>
              <a:gd name="connsiteX32" fmla="*/ 587433 w 792480"/>
              <a:gd name="connsiteY32" fmla="*/ 116987 h 754296"/>
              <a:gd name="connsiteX33" fmla="*/ 604058 w 792480"/>
              <a:gd name="connsiteY33" fmla="*/ 111445 h 754296"/>
              <a:gd name="connsiteX34" fmla="*/ 631767 w 792480"/>
              <a:gd name="connsiteY34" fmla="*/ 105903 h 754296"/>
              <a:gd name="connsiteX35" fmla="*/ 698269 w 792480"/>
              <a:gd name="connsiteY35" fmla="*/ 72652 h 754296"/>
              <a:gd name="connsiteX36" fmla="*/ 731520 w 792480"/>
              <a:gd name="connsiteY36" fmla="*/ 39402 h 754296"/>
              <a:gd name="connsiteX37" fmla="*/ 748145 w 792480"/>
              <a:gd name="connsiteY37" fmla="*/ 28318 h 754296"/>
              <a:gd name="connsiteX38" fmla="*/ 781396 w 792480"/>
              <a:gd name="connsiteY38" fmla="*/ 609 h 754296"/>
              <a:gd name="connsiteX39" fmla="*/ 792480 w 792480"/>
              <a:gd name="connsiteY39" fmla="*/ 609 h 7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2480" h="754296">
                <a:moveTo>
                  <a:pt x="670560" y="754296"/>
                </a:moveTo>
                <a:cubicBezTo>
                  <a:pt x="633614" y="713656"/>
                  <a:pt x="601424" y="668120"/>
                  <a:pt x="559723" y="632376"/>
                </a:cubicBezTo>
                <a:cubicBezTo>
                  <a:pt x="548157" y="622463"/>
                  <a:pt x="530259" y="624596"/>
                  <a:pt x="515389" y="621292"/>
                </a:cubicBezTo>
                <a:cubicBezTo>
                  <a:pt x="385036" y="592325"/>
                  <a:pt x="516678" y="622659"/>
                  <a:pt x="426720" y="604667"/>
                </a:cubicBezTo>
                <a:cubicBezTo>
                  <a:pt x="419251" y="603173"/>
                  <a:pt x="411942" y="600972"/>
                  <a:pt x="404553" y="599125"/>
                </a:cubicBezTo>
                <a:cubicBezTo>
                  <a:pt x="397164" y="600972"/>
                  <a:pt x="390002" y="604667"/>
                  <a:pt x="382385" y="604667"/>
                </a:cubicBezTo>
                <a:cubicBezTo>
                  <a:pt x="289553" y="604667"/>
                  <a:pt x="279784" y="602233"/>
                  <a:pt x="210589" y="593583"/>
                </a:cubicBezTo>
                <a:lnTo>
                  <a:pt x="160713" y="576958"/>
                </a:lnTo>
                <a:cubicBezTo>
                  <a:pt x="143511" y="571224"/>
                  <a:pt x="139043" y="570606"/>
                  <a:pt x="121920" y="560332"/>
                </a:cubicBezTo>
                <a:cubicBezTo>
                  <a:pt x="110497" y="553478"/>
                  <a:pt x="99753" y="545554"/>
                  <a:pt x="88669" y="538165"/>
                </a:cubicBezTo>
                <a:cubicBezTo>
                  <a:pt x="83127" y="534471"/>
                  <a:pt x="76753" y="531792"/>
                  <a:pt x="72043" y="527082"/>
                </a:cubicBezTo>
                <a:cubicBezTo>
                  <a:pt x="66501" y="521540"/>
                  <a:pt x="60230" y="516642"/>
                  <a:pt x="55418" y="510456"/>
                </a:cubicBezTo>
                <a:cubicBezTo>
                  <a:pt x="47240" y="499941"/>
                  <a:pt x="44335" y="484594"/>
                  <a:pt x="33251" y="477205"/>
                </a:cubicBezTo>
                <a:lnTo>
                  <a:pt x="16625" y="466122"/>
                </a:lnTo>
                <a:cubicBezTo>
                  <a:pt x="11023" y="457718"/>
                  <a:pt x="0" y="444341"/>
                  <a:pt x="0" y="432871"/>
                </a:cubicBezTo>
                <a:cubicBezTo>
                  <a:pt x="0" y="427029"/>
                  <a:pt x="3695" y="421787"/>
                  <a:pt x="5542" y="416245"/>
                </a:cubicBezTo>
                <a:cubicBezTo>
                  <a:pt x="3695" y="410703"/>
                  <a:pt x="0" y="405461"/>
                  <a:pt x="0" y="399620"/>
                </a:cubicBezTo>
                <a:cubicBezTo>
                  <a:pt x="0" y="390201"/>
                  <a:pt x="3857" y="381178"/>
                  <a:pt x="5542" y="371911"/>
                </a:cubicBezTo>
                <a:cubicBezTo>
                  <a:pt x="7552" y="360856"/>
                  <a:pt x="8358" y="349561"/>
                  <a:pt x="11083" y="338660"/>
                </a:cubicBezTo>
                <a:cubicBezTo>
                  <a:pt x="21174" y="298296"/>
                  <a:pt x="19492" y="315346"/>
                  <a:pt x="33251" y="283242"/>
                </a:cubicBezTo>
                <a:cubicBezTo>
                  <a:pt x="35552" y="277873"/>
                  <a:pt x="36492" y="271985"/>
                  <a:pt x="38793" y="266616"/>
                </a:cubicBezTo>
                <a:cubicBezTo>
                  <a:pt x="53148" y="233119"/>
                  <a:pt x="45057" y="255654"/>
                  <a:pt x="60960" y="227823"/>
                </a:cubicBezTo>
                <a:cubicBezTo>
                  <a:pt x="66758" y="217676"/>
                  <a:pt x="74123" y="198035"/>
                  <a:pt x="83127" y="189031"/>
                </a:cubicBezTo>
                <a:cubicBezTo>
                  <a:pt x="103110" y="169048"/>
                  <a:pt x="103026" y="177067"/>
                  <a:pt x="121920" y="161322"/>
                </a:cubicBezTo>
                <a:cubicBezTo>
                  <a:pt x="127941" y="156305"/>
                  <a:pt x="131740" y="148584"/>
                  <a:pt x="138545" y="144696"/>
                </a:cubicBezTo>
                <a:cubicBezTo>
                  <a:pt x="145158" y="140917"/>
                  <a:pt x="153389" y="141247"/>
                  <a:pt x="160713" y="139154"/>
                </a:cubicBezTo>
                <a:cubicBezTo>
                  <a:pt x="183731" y="132577"/>
                  <a:pt x="192685" y="125164"/>
                  <a:pt x="221673" y="122529"/>
                </a:cubicBezTo>
                <a:lnTo>
                  <a:pt x="282633" y="116987"/>
                </a:lnTo>
                <a:cubicBezTo>
                  <a:pt x="325120" y="118834"/>
                  <a:pt x="367675" y="119499"/>
                  <a:pt x="410094" y="122529"/>
                </a:cubicBezTo>
                <a:cubicBezTo>
                  <a:pt x="419489" y="123200"/>
                  <a:pt x="428478" y="126739"/>
                  <a:pt x="437803" y="128071"/>
                </a:cubicBezTo>
                <a:cubicBezTo>
                  <a:pt x="580214" y="148414"/>
                  <a:pt x="416524" y="121752"/>
                  <a:pt x="520931" y="139154"/>
                </a:cubicBezTo>
                <a:lnTo>
                  <a:pt x="570807" y="122529"/>
                </a:lnTo>
                <a:lnTo>
                  <a:pt x="587433" y="116987"/>
                </a:lnTo>
                <a:cubicBezTo>
                  <a:pt x="592975" y="115140"/>
                  <a:pt x="598330" y="112591"/>
                  <a:pt x="604058" y="111445"/>
                </a:cubicBezTo>
                <a:cubicBezTo>
                  <a:pt x="613294" y="109598"/>
                  <a:pt x="622680" y="108381"/>
                  <a:pt x="631767" y="105903"/>
                </a:cubicBezTo>
                <a:cubicBezTo>
                  <a:pt x="656560" y="99141"/>
                  <a:pt x="679350" y="91571"/>
                  <a:pt x="698269" y="72652"/>
                </a:cubicBezTo>
                <a:cubicBezTo>
                  <a:pt x="709353" y="61569"/>
                  <a:pt x="718478" y="48097"/>
                  <a:pt x="731520" y="39402"/>
                </a:cubicBezTo>
                <a:cubicBezTo>
                  <a:pt x="737062" y="35707"/>
                  <a:pt x="743028" y="32582"/>
                  <a:pt x="748145" y="28318"/>
                </a:cubicBezTo>
                <a:cubicBezTo>
                  <a:pt x="760924" y="17668"/>
                  <a:pt x="765521" y="6959"/>
                  <a:pt x="781396" y="609"/>
                </a:cubicBezTo>
                <a:cubicBezTo>
                  <a:pt x="784826" y="-763"/>
                  <a:pt x="788785" y="609"/>
                  <a:pt x="792480" y="60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918800" y="1894680"/>
              <a:ext cx="2167200" cy="961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0880" y="1889280"/>
                <a:ext cx="2183400" cy="9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290779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40233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6035040" y="3749040"/>
            <a:ext cx="2926080" cy="2743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66560" y="4846320"/>
            <a:ext cx="1463040" cy="274320"/>
            <a:chOff x="7315200" y="914400"/>
            <a:chExt cx="1463040" cy="27432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8" name="Straight Arrow Connector 5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6035040" y="292608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66560" y="3017520"/>
            <a:ext cx="731520" cy="274320"/>
            <a:chOff x="2834640" y="1828800"/>
            <a:chExt cx="731520" cy="27432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83464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20040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63840" y="3017520"/>
            <a:ext cx="997527" cy="274320"/>
            <a:chOff x="2651760" y="1828800"/>
            <a:chExt cx="997527" cy="27432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651760" y="18288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766560" y="3374322"/>
            <a:ext cx="723207" cy="274320"/>
            <a:chOff x="2926080" y="1828800"/>
            <a:chExt cx="723207" cy="27432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92608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63840" y="3383280"/>
            <a:ext cx="814647" cy="274320"/>
            <a:chOff x="2651760" y="1828800"/>
            <a:chExt cx="814647" cy="27432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2651760" y="1828800"/>
              <a:ext cx="45720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a2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10896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2" name="Freeform 81"/>
          <p:cNvSpPr/>
          <p:nvPr/>
        </p:nvSpPr>
        <p:spPr bwMode="auto">
          <a:xfrm>
            <a:off x="6638544" y="2404872"/>
            <a:ext cx="792480" cy="754296"/>
          </a:xfrm>
          <a:custGeom>
            <a:avLst/>
            <a:gdLst>
              <a:gd name="connsiteX0" fmla="*/ 670560 w 792480"/>
              <a:gd name="connsiteY0" fmla="*/ 754296 h 754296"/>
              <a:gd name="connsiteX1" fmla="*/ 559723 w 792480"/>
              <a:gd name="connsiteY1" fmla="*/ 632376 h 754296"/>
              <a:gd name="connsiteX2" fmla="*/ 515389 w 792480"/>
              <a:gd name="connsiteY2" fmla="*/ 621292 h 754296"/>
              <a:gd name="connsiteX3" fmla="*/ 426720 w 792480"/>
              <a:gd name="connsiteY3" fmla="*/ 604667 h 754296"/>
              <a:gd name="connsiteX4" fmla="*/ 404553 w 792480"/>
              <a:gd name="connsiteY4" fmla="*/ 599125 h 754296"/>
              <a:gd name="connsiteX5" fmla="*/ 382385 w 792480"/>
              <a:gd name="connsiteY5" fmla="*/ 604667 h 754296"/>
              <a:gd name="connsiteX6" fmla="*/ 210589 w 792480"/>
              <a:gd name="connsiteY6" fmla="*/ 593583 h 754296"/>
              <a:gd name="connsiteX7" fmla="*/ 160713 w 792480"/>
              <a:gd name="connsiteY7" fmla="*/ 576958 h 754296"/>
              <a:gd name="connsiteX8" fmla="*/ 121920 w 792480"/>
              <a:gd name="connsiteY8" fmla="*/ 560332 h 754296"/>
              <a:gd name="connsiteX9" fmla="*/ 88669 w 792480"/>
              <a:gd name="connsiteY9" fmla="*/ 538165 h 754296"/>
              <a:gd name="connsiteX10" fmla="*/ 72043 w 792480"/>
              <a:gd name="connsiteY10" fmla="*/ 527082 h 754296"/>
              <a:gd name="connsiteX11" fmla="*/ 55418 w 792480"/>
              <a:gd name="connsiteY11" fmla="*/ 510456 h 754296"/>
              <a:gd name="connsiteX12" fmla="*/ 33251 w 792480"/>
              <a:gd name="connsiteY12" fmla="*/ 477205 h 754296"/>
              <a:gd name="connsiteX13" fmla="*/ 16625 w 792480"/>
              <a:gd name="connsiteY13" fmla="*/ 466122 h 754296"/>
              <a:gd name="connsiteX14" fmla="*/ 0 w 792480"/>
              <a:gd name="connsiteY14" fmla="*/ 432871 h 754296"/>
              <a:gd name="connsiteX15" fmla="*/ 5542 w 792480"/>
              <a:gd name="connsiteY15" fmla="*/ 416245 h 754296"/>
              <a:gd name="connsiteX16" fmla="*/ 0 w 792480"/>
              <a:gd name="connsiteY16" fmla="*/ 399620 h 754296"/>
              <a:gd name="connsiteX17" fmla="*/ 5542 w 792480"/>
              <a:gd name="connsiteY17" fmla="*/ 371911 h 754296"/>
              <a:gd name="connsiteX18" fmla="*/ 11083 w 792480"/>
              <a:gd name="connsiteY18" fmla="*/ 338660 h 754296"/>
              <a:gd name="connsiteX19" fmla="*/ 33251 w 792480"/>
              <a:gd name="connsiteY19" fmla="*/ 283242 h 754296"/>
              <a:gd name="connsiteX20" fmla="*/ 38793 w 792480"/>
              <a:gd name="connsiteY20" fmla="*/ 266616 h 754296"/>
              <a:gd name="connsiteX21" fmla="*/ 60960 w 792480"/>
              <a:gd name="connsiteY21" fmla="*/ 227823 h 754296"/>
              <a:gd name="connsiteX22" fmla="*/ 83127 w 792480"/>
              <a:gd name="connsiteY22" fmla="*/ 189031 h 754296"/>
              <a:gd name="connsiteX23" fmla="*/ 121920 w 792480"/>
              <a:gd name="connsiteY23" fmla="*/ 161322 h 754296"/>
              <a:gd name="connsiteX24" fmla="*/ 138545 w 792480"/>
              <a:gd name="connsiteY24" fmla="*/ 144696 h 754296"/>
              <a:gd name="connsiteX25" fmla="*/ 160713 w 792480"/>
              <a:gd name="connsiteY25" fmla="*/ 139154 h 754296"/>
              <a:gd name="connsiteX26" fmla="*/ 221673 w 792480"/>
              <a:gd name="connsiteY26" fmla="*/ 122529 h 754296"/>
              <a:gd name="connsiteX27" fmla="*/ 282633 w 792480"/>
              <a:gd name="connsiteY27" fmla="*/ 116987 h 754296"/>
              <a:gd name="connsiteX28" fmla="*/ 410094 w 792480"/>
              <a:gd name="connsiteY28" fmla="*/ 122529 h 754296"/>
              <a:gd name="connsiteX29" fmla="*/ 437803 w 792480"/>
              <a:gd name="connsiteY29" fmla="*/ 128071 h 754296"/>
              <a:gd name="connsiteX30" fmla="*/ 520931 w 792480"/>
              <a:gd name="connsiteY30" fmla="*/ 139154 h 754296"/>
              <a:gd name="connsiteX31" fmla="*/ 570807 w 792480"/>
              <a:gd name="connsiteY31" fmla="*/ 122529 h 754296"/>
              <a:gd name="connsiteX32" fmla="*/ 587433 w 792480"/>
              <a:gd name="connsiteY32" fmla="*/ 116987 h 754296"/>
              <a:gd name="connsiteX33" fmla="*/ 604058 w 792480"/>
              <a:gd name="connsiteY33" fmla="*/ 111445 h 754296"/>
              <a:gd name="connsiteX34" fmla="*/ 631767 w 792480"/>
              <a:gd name="connsiteY34" fmla="*/ 105903 h 754296"/>
              <a:gd name="connsiteX35" fmla="*/ 698269 w 792480"/>
              <a:gd name="connsiteY35" fmla="*/ 72652 h 754296"/>
              <a:gd name="connsiteX36" fmla="*/ 731520 w 792480"/>
              <a:gd name="connsiteY36" fmla="*/ 39402 h 754296"/>
              <a:gd name="connsiteX37" fmla="*/ 748145 w 792480"/>
              <a:gd name="connsiteY37" fmla="*/ 28318 h 754296"/>
              <a:gd name="connsiteX38" fmla="*/ 781396 w 792480"/>
              <a:gd name="connsiteY38" fmla="*/ 609 h 754296"/>
              <a:gd name="connsiteX39" fmla="*/ 792480 w 792480"/>
              <a:gd name="connsiteY39" fmla="*/ 609 h 7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2480" h="754296">
                <a:moveTo>
                  <a:pt x="670560" y="754296"/>
                </a:moveTo>
                <a:cubicBezTo>
                  <a:pt x="633614" y="713656"/>
                  <a:pt x="601424" y="668120"/>
                  <a:pt x="559723" y="632376"/>
                </a:cubicBezTo>
                <a:cubicBezTo>
                  <a:pt x="548157" y="622463"/>
                  <a:pt x="530259" y="624596"/>
                  <a:pt x="515389" y="621292"/>
                </a:cubicBezTo>
                <a:cubicBezTo>
                  <a:pt x="385036" y="592325"/>
                  <a:pt x="516678" y="622659"/>
                  <a:pt x="426720" y="604667"/>
                </a:cubicBezTo>
                <a:cubicBezTo>
                  <a:pt x="419251" y="603173"/>
                  <a:pt x="411942" y="600972"/>
                  <a:pt x="404553" y="599125"/>
                </a:cubicBezTo>
                <a:cubicBezTo>
                  <a:pt x="397164" y="600972"/>
                  <a:pt x="390002" y="604667"/>
                  <a:pt x="382385" y="604667"/>
                </a:cubicBezTo>
                <a:cubicBezTo>
                  <a:pt x="289553" y="604667"/>
                  <a:pt x="279784" y="602233"/>
                  <a:pt x="210589" y="593583"/>
                </a:cubicBezTo>
                <a:lnTo>
                  <a:pt x="160713" y="576958"/>
                </a:lnTo>
                <a:cubicBezTo>
                  <a:pt x="143511" y="571224"/>
                  <a:pt x="139043" y="570606"/>
                  <a:pt x="121920" y="560332"/>
                </a:cubicBezTo>
                <a:cubicBezTo>
                  <a:pt x="110497" y="553478"/>
                  <a:pt x="99753" y="545554"/>
                  <a:pt x="88669" y="538165"/>
                </a:cubicBezTo>
                <a:cubicBezTo>
                  <a:pt x="83127" y="534471"/>
                  <a:pt x="76753" y="531792"/>
                  <a:pt x="72043" y="527082"/>
                </a:cubicBezTo>
                <a:cubicBezTo>
                  <a:pt x="66501" y="521540"/>
                  <a:pt x="60230" y="516642"/>
                  <a:pt x="55418" y="510456"/>
                </a:cubicBezTo>
                <a:cubicBezTo>
                  <a:pt x="47240" y="499941"/>
                  <a:pt x="44335" y="484594"/>
                  <a:pt x="33251" y="477205"/>
                </a:cubicBezTo>
                <a:lnTo>
                  <a:pt x="16625" y="466122"/>
                </a:lnTo>
                <a:cubicBezTo>
                  <a:pt x="11023" y="457718"/>
                  <a:pt x="0" y="444341"/>
                  <a:pt x="0" y="432871"/>
                </a:cubicBezTo>
                <a:cubicBezTo>
                  <a:pt x="0" y="427029"/>
                  <a:pt x="3695" y="421787"/>
                  <a:pt x="5542" y="416245"/>
                </a:cubicBezTo>
                <a:cubicBezTo>
                  <a:pt x="3695" y="410703"/>
                  <a:pt x="0" y="405461"/>
                  <a:pt x="0" y="399620"/>
                </a:cubicBezTo>
                <a:cubicBezTo>
                  <a:pt x="0" y="390201"/>
                  <a:pt x="3857" y="381178"/>
                  <a:pt x="5542" y="371911"/>
                </a:cubicBezTo>
                <a:cubicBezTo>
                  <a:pt x="7552" y="360856"/>
                  <a:pt x="8358" y="349561"/>
                  <a:pt x="11083" y="338660"/>
                </a:cubicBezTo>
                <a:cubicBezTo>
                  <a:pt x="21174" y="298296"/>
                  <a:pt x="19492" y="315346"/>
                  <a:pt x="33251" y="283242"/>
                </a:cubicBezTo>
                <a:cubicBezTo>
                  <a:pt x="35552" y="277873"/>
                  <a:pt x="36492" y="271985"/>
                  <a:pt x="38793" y="266616"/>
                </a:cubicBezTo>
                <a:cubicBezTo>
                  <a:pt x="53148" y="233119"/>
                  <a:pt x="45057" y="255654"/>
                  <a:pt x="60960" y="227823"/>
                </a:cubicBezTo>
                <a:cubicBezTo>
                  <a:pt x="66758" y="217676"/>
                  <a:pt x="74123" y="198035"/>
                  <a:pt x="83127" y="189031"/>
                </a:cubicBezTo>
                <a:cubicBezTo>
                  <a:pt x="103110" y="169048"/>
                  <a:pt x="103026" y="177067"/>
                  <a:pt x="121920" y="161322"/>
                </a:cubicBezTo>
                <a:cubicBezTo>
                  <a:pt x="127941" y="156305"/>
                  <a:pt x="131740" y="148584"/>
                  <a:pt x="138545" y="144696"/>
                </a:cubicBezTo>
                <a:cubicBezTo>
                  <a:pt x="145158" y="140917"/>
                  <a:pt x="153389" y="141247"/>
                  <a:pt x="160713" y="139154"/>
                </a:cubicBezTo>
                <a:cubicBezTo>
                  <a:pt x="183731" y="132577"/>
                  <a:pt x="192685" y="125164"/>
                  <a:pt x="221673" y="122529"/>
                </a:cubicBezTo>
                <a:lnTo>
                  <a:pt x="282633" y="116987"/>
                </a:lnTo>
                <a:cubicBezTo>
                  <a:pt x="325120" y="118834"/>
                  <a:pt x="367675" y="119499"/>
                  <a:pt x="410094" y="122529"/>
                </a:cubicBezTo>
                <a:cubicBezTo>
                  <a:pt x="419489" y="123200"/>
                  <a:pt x="428478" y="126739"/>
                  <a:pt x="437803" y="128071"/>
                </a:cubicBezTo>
                <a:cubicBezTo>
                  <a:pt x="580214" y="148414"/>
                  <a:pt x="416524" y="121752"/>
                  <a:pt x="520931" y="139154"/>
                </a:cubicBezTo>
                <a:lnTo>
                  <a:pt x="570807" y="122529"/>
                </a:lnTo>
                <a:lnTo>
                  <a:pt x="587433" y="116987"/>
                </a:lnTo>
                <a:cubicBezTo>
                  <a:pt x="592975" y="115140"/>
                  <a:pt x="598330" y="112591"/>
                  <a:pt x="604058" y="111445"/>
                </a:cubicBezTo>
                <a:cubicBezTo>
                  <a:pt x="613294" y="109598"/>
                  <a:pt x="622680" y="108381"/>
                  <a:pt x="631767" y="105903"/>
                </a:cubicBezTo>
                <a:cubicBezTo>
                  <a:pt x="656560" y="99141"/>
                  <a:pt x="679350" y="91571"/>
                  <a:pt x="698269" y="72652"/>
                </a:cubicBezTo>
                <a:cubicBezTo>
                  <a:pt x="709353" y="61569"/>
                  <a:pt x="718478" y="48097"/>
                  <a:pt x="731520" y="39402"/>
                </a:cubicBezTo>
                <a:cubicBezTo>
                  <a:pt x="737062" y="35707"/>
                  <a:pt x="743028" y="32582"/>
                  <a:pt x="748145" y="28318"/>
                </a:cubicBezTo>
                <a:cubicBezTo>
                  <a:pt x="760924" y="17668"/>
                  <a:pt x="765521" y="6959"/>
                  <a:pt x="781396" y="609"/>
                </a:cubicBezTo>
                <a:cubicBezTo>
                  <a:pt x="784826" y="-763"/>
                  <a:pt x="788785" y="609"/>
                  <a:pt x="792480" y="60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315468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766560" y="4846320"/>
            <a:ext cx="1463040" cy="274320"/>
            <a:chOff x="7315200" y="914400"/>
            <a:chExt cx="1463040" cy="27432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9" name="Rectangle 88"/>
          <p:cNvSpPr/>
          <p:nvPr/>
        </p:nvSpPr>
        <p:spPr bwMode="auto">
          <a:xfrm>
            <a:off x="6035040" y="292608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6766560" y="3017520"/>
            <a:ext cx="731520" cy="274320"/>
            <a:chOff x="2834640" y="1828800"/>
            <a:chExt cx="731520" cy="274320"/>
          </a:xfrm>
        </p:grpSpPr>
        <p:sp>
          <p:nvSpPr>
            <p:cNvPr id="91" name="Rectangle 90"/>
            <p:cNvSpPr/>
            <p:nvPr/>
          </p:nvSpPr>
          <p:spPr bwMode="auto">
            <a:xfrm>
              <a:off x="283464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20040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863840" y="3017520"/>
            <a:ext cx="997527" cy="274320"/>
            <a:chOff x="2651760" y="1828800"/>
            <a:chExt cx="997527" cy="27432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651760" y="18288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766560" y="3374322"/>
            <a:ext cx="723207" cy="274320"/>
            <a:chOff x="2926080" y="1828800"/>
            <a:chExt cx="723207" cy="27432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292608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63840" y="3383280"/>
            <a:ext cx="814647" cy="274320"/>
            <a:chOff x="2651760" y="1828800"/>
            <a:chExt cx="814647" cy="27432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2651760" y="1828800"/>
              <a:ext cx="45720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a2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10896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8" name="Freeform 107"/>
          <p:cNvSpPr/>
          <p:nvPr/>
        </p:nvSpPr>
        <p:spPr bwMode="auto">
          <a:xfrm>
            <a:off x="6638544" y="2404872"/>
            <a:ext cx="792480" cy="754296"/>
          </a:xfrm>
          <a:custGeom>
            <a:avLst/>
            <a:gdLst>
              <a:gd name="connsiteX0" fmla="*/ 670560 w 792480"/>
              <a:gd name="connsiteY0" fmla="*/ 754296 h 754296"/>
              <a:gd name="connsiteX1" fmla="*/ 559723 w 792480"/>
              <a:gd name="connsiteY1" fmla="*/ 632376 h 754296"/>
              <a:gd name="connsiteX2" fmla="*/ 515389 w 792480"/>
              <a:gd name="connsiteY2" fmla="*/ 621292 h 754296"/>
              <a:gd name="connsiteX3" fmla="*/ 426720 w 792480"/>
              <a:gd name="connsiteY3" fmla="*/ 604667 h 754296"/>
              <a:gd name="connsiteX4" fmla="*/ 404553 w 792480"/>
              <a:gd name="connsiteY4" fmla="*/ 599125 h 754296"/>
              <a:gd name="connsiteX5" fmla="*/ 382385 w 792480"/>
              <a:gd name="connsiteY5" fmla="*/ 604667 h 754296"/>
              <a:gd name="connsiteX6" fmla="*/ 210589 w 792480"/>
              <a:gd name="connsiteY6" fmla="*/ 593583 h 754296"/>
              <a:gd name="connsiteX7" fmla="*/ 160713 w 792480"/>
              <a:gd name="connsiteY7" fmla="*/ 576958 h 754296"/>
              <a:gd name="connsiteX8" fmla="*/ 121920 w 792480"/>
              <a:gd name="connsiteY8" fmla="*/ 560332 h 754296"/>
              <a:gd name="connsiteX9" fmla="*/ 88669 w 792480"/>
              <a:gd name="connsiteY9" fmla="*/ 538165 h 754296"/>
              <a:gd name="connsiteX10" fmla="*/ 72043 w 792480"/>
              <a:gd name="connsiteY10" fmla="*/ 527082 h 754296"/>
              <a:gd name="connsiteX11" fmla="*/ 55418 w 792480"/>
              <a:gd name="connsiteY11" fmla="*/ 510456 h 754296"/>
              <a:gd name="connsiteX12" fmla="*/ 33251 w 792480"/>
              <a:gd name="connsiteY12" fmla="*/ 477205 h 754296"/>
              <a:gd name="connsiteX13" fmla="*/ 16625 w 792480"/>
              <a:gd name="connsiteY13" fmla="*/ 466122 h 754296"/>
              <a:gd name="connsiteX14" fmla="*/ 0 w 792480"/>
              <a:gd name="connsiteY14" fmla="*/ 432871 h 754296"/>
              <a:gd name="connsiteX15" fmla="*/ 5542 w 792480"/>
              <a:gd name="connsiteY15" fmla="*/ 416245 h 754296"/>
              <a:gd name="connsiteX16" fmla="*/ 0 w 792480"/>
              <a:gd name="connsiteY16" fmla="*/ 399620 h 754296"/>
              <a:gd name="connsiteX17" fmla="*/ 5542 w 792480"/>
              <a:gd name="connsiteY17" fmla="*/ 371911 h 754296"/>
              <a:gd name="connsiteX18" fmla="*/ 11083 w 792480"/>
              <a:gd name="connsiteY18" fmla="*/ 338660 h 754296"/>
              <a:gd name="connsiteX19" fmla="*/ 33251 w 792480"/>
              <a:gd name="connsiteY19" fmla="*/ 283242 h 754296"/>
              <a:gd name="connsiteX20" fmla="*/ 38793 w 792480"/>
              <a:gd name="connsiteY20" fmla="*/ 266616 h 754296"/>
              <a:gd name="connsiteX21" fmla="*/ 60960 w 792480"/>
              <a:gd name="connsiteY21" fmla="*/ 227823 h 754296"/>
              <a:gd name="connsiteX22" fmla="*/ 83127 w 792480"/>
              <a:gd name="connsiteY22" fmla="*/ 189031 h 754296"/>
              <a:gd name="connsiteX23" fmla="*/ 121920 w 792480"/>
              <a:gd name="connsiteY23" fmla="*/ 161322 h 754296"/>
              <a:gd name="connsiteX24" fmla="*/ 138545 w 792480"/>
              <a:gd name="connsiteY24" fmla="*/ 144696 h 754296"/>
              <a:gd name="connsiteX25" fmla="*/ 160713 w 792480"/>
              <a:gd name="connsiteY25" fmla="*/ 139154 h 754296"/>
              <a:gd name="connsiteX26" fmla="*/ 221673 w 792480"/>
              <a:gd name="connsiteY26" fmla="*/ 122529 h 754296"/>
              <a:gd name="connsiteX27" fmla="*/ 282633 w 792480"/>
              <a:gd name="connsiteY27" fmla="*/ 116987 h 754296"/>
              <a:gd name="connsiteX28" fmla="*/ 410094 w 792480"/>
              <a:gd name="connsiteY28" fmla="*/ 122529 h 754296"/>
              <a:gd name="connsiteX29" fmla="*/ 437803 w 792480"/>
              <a:gd name="connsiteY29" fmla="*/ 128071 h 754296"/>
              <a:gd name="connsiteX30" fmla="*/ 520931 w 792480"/>
              <a:gd name="connsiteY30" fmla="*/ 139154 h 754296"/>
              <a:gd name="connsiteX31" fmla="*/ 570807 w 792480"/>
              <a:gd name="connsiteY31" fmla="*/ 122529 h 754296"/>
              <a:gd name="connsiteX32" fmla="*/ 587433 w 792480"/>
              <a:gd name="connsiteY32" fmla="*/ 116987 h 754296"/>
              <a:gd name="connsiteX33" fmla="*/ 604058 w 792480"/>
              <a:gd name="connsiteY33" fmla="*/ 111445 h 754296"/>
              <a:gd name="connsiteX34" fmla="*/ 631767 w 792480"/>
              <a:gd name="connsiteY34" fmla="*/ 105903 h 754296"/>
              <a:gd name="connsiteX35" fmla="*/ 698269 w 792480"/>
              <a:gd name="connsiteY35" fmla="*/ 72652 h 754296"/>
              <a:gd name="connsiteX36" fmla="*/ 731520 w 792480"/>
              <a:gd name="connsiteY36" fmla="*/ 39402 h 754296"/>
              <a:gd name="connsiteX37" fmla="*/ 748145 w 792480"/>
              <a:gd name="connsiteY37" fmla="*/ 28318 h 754296"/>
              <a:gd name="connsiteX38" fmla="*/ 781396 w 792480"/>
              <a:gd name="connsiteY38" fmla="*/ 609 h 754296"/>
              <a:gd name="connsiteX39" fmla="*/ 792480 w 792480"/>
              <a:gd name="connsiteY39" fmla="*/ 609 h 7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2480" h="754296">
                <a:moveTo>
                  <a:pt x="670560" y="754296"/>
                </a:moveTo>
                <a:cubicBezTo>
                  <a:pt x="633614" y="713656"/>
                  <a:pt x="601424" y="668120"/>
                  <a:pt x="559723" y="632376"/>
                </a:cubicBezTo>
                <a:cubicBezTo>
                  <a:pt x="548157" y="622463"/>
                  <a:pt x="530259" y="624596"/>
                  <a:pt x="515389" y="621292"/>
                </a:cubicBezTo>
                <a:cubicBezTo>
                  <a:pt x="385036" y="592325"/>
                  <a:pt x="516678" y="622659"/>
                  <a:pt x="426720" y="604667"/>
                </a:cubicBezTo>
                <a:cubicBezTo>
                  <a:pt x="419251" y="603173"/>
                  <a:pt x="411942" y="600972"/>
                  <a:pt x="404553" y="599125"/>
                </a:cubicBezTo>
                <a:cubicBezTo>
                  <a:pt x="397164" y="600972"/>
                  <a:pt x="390002" y="604667"/>
                  <a:pt x="382385" y="604667"/>
                </a:cubicBezTo>
                <a:cubicBezTo>
                  <a:pt x="289553" y="604667"/>
                  <a:pt x="279784" y="602233"/>
                  <a:pt x="210589" y="593583"/>
                </a:cubicBezTo>
                <a:lnTo>
                  <a:pt x="160713" y="576958"/>
                </a:lnTo>
                <a:cubicBezTo>
                  <a:pt x="143511" y="571224"/>
                  <a:pt x="139043" y="570606"/>
                  <a:pt x="121920" y="560332"/>
                </a:cubicBezTo>
                <a:cubicBezTo>
                  <a:pt x="110497" y="553478"/>
                  <a:pt x="99753" y="545554"/>
                  <a:pt x="88669" y="538165"/>
                </a:cubicBezTo>
                <a:cubicBezTo>
                  <a:pt x="83127" y="534471"/>
                  <a:pt x="76753" y="531792"/>
                  <a:pt x="72043" y="527082"/>
                </a:cubicBezTo>
                <a:cubicBezTo>
                  <a:pt x="66501" y="521540"/>
                  <a:pt x="60230" y="516642"/>
                  <a:pt x="55418" y="510456"/>
                </a:cubicBezTo>
                <a:cubicBezTo>
                  <a:pt x="47240" y="499941"/>
                  <a:pt x="44335" y="484594"/>
                  <a:pt x="33251" y="477205"/>
                </a:cubicBezTo>
                <a:lnTo>
                  <a:pt x="16625" y="466122"/>
                </a:lnTo>
                <a:cubicBezTo>
                  <a:pt x="11023" y="457718"/>
                  <a:pt x="0" y="444341"/>
                  <a:pt x="0" y="432871"/>
                </a:cubicBezTo>
                <a:cubicBezTo>
                  <a:pt x="0" y="427029"/>
                  <a:pt x="3695" y="421787"/>
                  <a:pt x="5542" y="416245"/>
                </a:cubicBezTo>
                <a:cubicBezTo>
                  <a:pt x="3695" y="410703"/>
                  <a:pt x="0" y="405461"/>
                  <a:pt x="0" y="399620"/>
                </a:cubicBezTo>
                <a:cubicBezTo>
                  <a:pt x="0" y="390201"/>
                  <a:pt x="3857" y="381178"/>
                  <a:pt x="5542" y="371911"/>
                </a:cubicBezTo>
                <a:cubicBezTo>
                  <a:pt x="7552" y="360856"/>
                  <a:pt x="8358" y="349561"/>
                  <a:pt x="11083" y="338660"/>
                </a:cubicBezTo>
                <a:cubicBezTo>
                  <a:pt x="21174" y="298296"/>
                  <a:pt x="19492" y="315346"/>
                  <a:pt x="33251" y="283242"/>
                </a:cubicBezTo>
                <a:cubicBezTo>
                  <a:pt x="35552" y="277873"/>
                  <a:pt x="36492" y="271985"/>
                  <a:pt x="38793" y="266616"/>
                </a:cubicBezTo>
                <a:cubicBezTo>
                  <a:pt x="53148" y="233119"/>
                  <a:pt x="45057" y="255654"/>
                  <a:pt x="60960" y="227823"/>
                </a:cubicBezTo>
                <a:cubicBezTo>
                  <a:pt x="66758" y="217676"/>
                  <a:pt x="74123" y="198035"/>
                  <a:pt x="83127" y="189031"/>
                </a:cubicBezTo>
                <a:cubicBezTo>
                  <a:pt x="103110" y="169048"/>
                  <a:pt x="103026" y="177067"/>
                  <a:pt x="121920" y="161322"/>
                </a:cubicBezTo>
                <a:cubicBezTo>
                  <a:pt x="127941" y="156305"/>
                  <a:pt x="131740" y="148584"/>
                  <a:pt x="138545" y="144696"/>
                </a:cubicBezTo>
                <a:cubicBezTo>
                  <a:pt x="145158" y="140917"/>
                  <a:pt x="153389" y="141247"/>
                  <a:pt x="160713" y="139154"/>
                </a:cubicBezTo>
                <a:cubicBezTo>
                  <a:pt x="183731" y="132577"/>
                  <a:pt x="192685" y="125164"/>
                  <a:pt x="221673" y="122529"/>
                </a:cubicBezTo>
                <a:lnTo>
                  <a:pt x="282633" y="116987"/>
                </a:lnTo>
                <a:cubicBezTo>
                  <a:pt x="325120" y="118834"/>
                  <a:pt x="367675" y="119499"/>
                  <a:pt x="410094" y="122529"/>
                </a:cubicBezTo>
                <a:cubicBezTo>
                  <a:pt x="419489" y="123200"/>
                  <a:pt x="428478" y="126739"/>
                  <a:pt x="437803" y="128071"/>
                </a:cubicBezTo>
                <a:cubicBezTo>
                  <a:pt x="580214" y="148414"/>
                  <a:pt x="416524" y="121752"/>
                  <a:pt x="520931" y="139154"/>
                </a:cubicBezTo>
                <a:lnTo>
                  <a:pt x="570807" y="122529"/>
                </a:lnTo>
                <a:lnTo>
                  <a:pt x="587433" y="116987"/>
                </a:lnTo>
                <a:cubicBezTo>
                  <a:pt x="592975" y="115140"/>
                  <a:pt x="598330" y="112591"/>
                  <a:pt x="604058" y="111445"/>
                </a:cubicBezTo>
                <a:cubicBezTo>
                  <a:pt x="613294" y="109598"/>
                  <a:pt x="622680" y="108381"/>
                  <a:pt x="631767" y="105903"/>
                </a:cubicBezTo>
                <a:cubicBezTo>
                  <a:pt x="656560" y="99141"/>
                  <a:pt x="679350" y="91571"/>
                  <a:pt x="698269" y="72652"/>
                </a:cubicBezTo>
                <a:cubicBezTo>
                  <a:pt x="709353" y="61569"/>
                  <a:pt x="718478" y="48097"/>
                  <a:pt x="731520" y="39402"/>
                </a:cubicBezTo>
                <a:cubicBezTo>
                  <a:pt x="737062" y="35707"/>
                  <a:pt x="743028" y="32582"/>
                  <a:pt x="748145" y="28318"/>
                </a:cubicBezTo>
                <a:cubicBezTo>
                  <a:pt x="760924" y="17668"/>
                  <a:pt x="765521" y="6959"/>
                  <a:pt x="781396" y="609"/>
                </a:cubicBezTo>
                <a:cubicBezTo>
                  <a:pt x="784826" y="-763"/>
                  <a:pt x="788785" y="609"/>
                  <a:pt x="792480" y="60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374923" y="3519055"/>
            <a:ext cx="2162726" cy="1446414"/>
          </a:xfrm>
          <a:custGeom>
            <a:avLst/>
            <a:gdLst>
              <a:gd name="connsiteX0" fmla="*/ 2131768 w 2162726"/>
              <a:gd name="connsiteY0" fmla="*/ 0 h 1446414"/>
              <a:gd name="connsiteX1" fmla="*/ 2159477 w 2162726"/>
              <a:gd name="connsiteY1" fmla="*/ 155170 h 1446414"/>
              <a:gd name="connsiteX2" fmla="*/ 2054182 w 2162726"/>
              <a:gd name="connsiteY2" fmla="*/ 293716 h 1446414"/>
              <a:gd name="connsiteX3" fmla="*/ 2026473 w 2162726"/>
              <a:gd name="connsiteY3" fmla="*/ 299258 h 1446414"/>
              <a:gd name="connsiteX4" fmla="*/ 1993222 w 2162726"/>
              <a:gd name="connsiteY4" fmla="*/ 304800 h 1446414"/>
              <a:gd name="connsiteX5" fmla="*/ 1926721 w 2162726"/>
              <a:gd name="connsiteY5" fmla="*/ 315883 h 1446414"/>
              <a:gd name="connsiteX6" fmla="*/ 1810342 w 2162726"/>
              <a:gd name="connsiteY6" fmla="*/ 321425 h 1446414"/>
              <a:gd name="connsiteX7" fmla="*/ 1306037 w 2162726"/>
              <a:gd name="connsiteY7" fmla="*/ 315883 h 1446414"/>
              <a:gd name="connsiteX8" fmla="*/ 1267244 w 2162726"/>
              <a:gd name="connsiteY8" fmla="*/ 310341 h 1446414"/>
              <a:gd name="connsiteX9" fmla="*/ 1123157 w 2162726"/>
              <a:gd name="connsiteY9" fmla="*/ 304800 h 1446414"/>
              <a:gd name="connsiteX10" fmla="*/ 973528 w 2162726"/>
              <a:gd name="connsiteY10" fmla="*/ 293716 h 1446414"/>
              <a:gd name="connsiteX11" fmla="*/ 751855 w 2162726"/>
              <a:gd name="connsiteY11" fmla="*/ 288174 h 1446414"/>
              <a:gd name="connsiteX12" fmla="*/ 618852 w 2162726"/>
              <a:gd name="connsiteY12" fmla="*/ 293716 h 1446414"/>
              <a:gd name="connsiteX13" fmla="*/ 552350 w 2162726"/>
              <a:gd name="connsiteY13" fmla="*/ 304800 h 1446414"/>
              <a:gd name="connsiteX14" fmla="*/ 435972 w 2162726"/>
              <a:gd name="connsiteY14" fmla="*/ 315883 h 1446414"/>
              <a:gd name="connsiteX15" fmla="*/ 402721 w 2162726"/>
              <a:gd name="connsiteY15" fmla="*/ 326967 h 1446414"/>
              <a:gd name="connsiteX16" fmla="*/ 386095 w 2162726"/>
              <a:gd name="connsiteY16" fmla="*/ 332509 h 1446414"/>
              <a:gd name="connsiteX17" fmla="*/ 352844 w 2162726"/>
              <a:gd name="connsiteY17" fmla="*/ 349134 h 1446414"/>
              <a:gd name="connsiteX18" fmla="*/ 325135 w 2162726"/>
              <a:gd name="connsiteY18" fmla="*/ 365760 h 1446414"/>
              <a:gd name="connsiteX19" fmla="*/ 297426 w 2162726"/>
              <a:gd name="connsiteY19" fmla="*/ 376843 h 1446414"/>
              <a:gd name="connsiteX20" fmla="*/ 242008 w 2162726"/>
              <a:gd name="connsiteY20" fmla="*/ 415636 h 1446414"/>
              <a:gd name="connsiteX21" fmla="*/ 147797 w 2162726"/>
              <a:gd name="connsiteY21" fmla="*/ 476596 h 1446414"/>
              <a:gd name="connsiteX22" fmla="*/ 103462 w 2162726"/>
              <a:gd name="connsiteY22" fmla="*/ 520930 h 1446414"/>
              <a:gd name="connsiteX23" fmla="*/ 92379 w 2162726"/>
              <a:gd name="connsiteY23" fmla="*/ 537556 h 1446414"/>
              <a:gd name="connsiteX24" fmla="*/ 64670 w 2162726"/>
              <a:gd name="connsiteY24" fmla="*/ 576349 h 1446414"/>
              <a:gd name="connsiteX25" fmla="*/ 53586 w 2162726"/>
              <a:gd name="connsiteY25" fmla="*/ 598516 h 1446414"/>
              <a:gd name="connsiteX26" fmla="*/ 36961 w 2162726"/>
              <a:gd name="connsiteY26" fmla="*/ 626225 h 1446414"/>
              <a:gd name="connsiteX27" fmla="*/ 20335 w 2162726"/>
              <a:gd name="connsiteY27" fmla="*/ 692727 h 1446414"/>
              <a:gd name="connsiteX28" fmla="*/ 9252 w 2162726"/>
              <a:gd name="connsiteY28" fmla="*/ 731520 h 1446414"/>
              <a:gd name="connsiteX29" fmla="*/ 9252 w 2162726"/>
              <a:gd name="connsiteY29" fmla="*/ 1036320 h 1446414"/>
              <a:gd name="connsiteX30" fmla="*/ 20335 w 2162726"/>
              <a:gd name="connsiteY30" fmla="*/ 1202574 h 1446414"/>
              <a:gd name="connsiteX31" fmla="*/ 36961 w 2162726"/>
              <a:gd name="connsiteY31" fmla="*/ 1263534 h 1446414"/>
              <a:gd name="connsiteX32" fmla="*/ 42502 w 2162726"/>
              <a:gd name="connsiteY32" fmla="*/ 1291243 h 1446414"/>
              <a:gd name="connsiteX33" fmla="*/ 59128 w 2162726"/>
              <a:gd name="connsiteY33" fmla="*/ 1313410 h 1446414"/>
              <a:gd name="connsiteX34" fmla="*/ 81295 w 2162726"/>
              <a:gd name="connsiteY34" fmla="*/ 1357745 h 1446414"/>
              <a:gd name="connsiteX35" fmla="*/ 86837 w 2162726"/>
              <a:gd name="connsiteY35" fmla="*/ 1374370 h 1446414"/>
              <a:gd name="connsiteX36" fmla="*/ 109004 w 2162726"/>
              <a:gd name="connsiteY36" fmla="*/ 1390996 h 1446414"/>
              <a:gd name="connsiteX37" fmla="*/ 169964 w 2162726"/>
              <a:gd name="connsiteY37" fmla="*/ 1413163 h 1446414"/>
              <a:gd name="connsiteX38" fmla="*/ 225382 w 2162726"/>
              <a:gd name="connsiteY38" fmla="*/ 1424247 h 1446414"/>
              <a:gd name="connsiteX39" fmla="*/ 297426 w 2162726"/>
              <a:gd name="connsiteY39" fmla="*/ 1424247 h 1446414"/>
              <a:gd name="connsiteX40" fmla="*/ 319593 w 2162726"/>
              <a:gd name="connsiteY40" fmla="*/ 1429789 h 1446414"/>
              <a:gd name="connsiteX41" fmla="*/ 319593 w 2162726"/>
              <a:gd name="connsiteY41" fmla="*/ 1446414 h 14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62726" h="1446414">
                <a:moveTo>
                  <a:pt x="2131768" y="0"/>
                </a:moveTo>
                <a:cubicBezTo>
                  <a:pt x="2141004" y="51723"/>
                  <a:pt x="2172896" y="104371"/>
                  <a:pt x="2159477" y="155170"/>
                </a:cubicBezTo>
                <a:cubicBezTo>
                  <a:pt x="2144663" y="211252"/>
                  <a:pt x="2093526" y="251093"/>
                  <a:pt x="2054182" y="293716"/>
                </a:cubicBezTo>
                <a:cubicBezTo>
                  <a:pt x="2047793" y="300637"/>
                  <a:pt x="2035740" y="297573"/>
                  <a:pt x="2026473" y="299258"/>
                </a:cubicBezTo>
                <a:cubicBezTo>
                  <a:pt x="2015418" y="301268"/>
                  <a:pt x="2004277" y="302790"/>
                  <a:pt x="1993222" y="304800"/>
                </a:cubicBezTo>
                <a:cubicBezTo>
                  <a:pt x="1968493" y="309296"/>
                  <a:pt x="1952944" y="314010"/>
                  <a:pt x="1926721" y="315883"/>
                </a:cubicBezTo>
                <a:cubicBezTo>
                  <a:pt x="1887983" y="318650"/>
                  <a:pt x="1849135" y="319578"/>
                  <a:pt x="1810342" y="321425"/>
                </a:cubicBezTo>
                <a:lnTo>
                  <a:pt x="1306037" y="315883"/>
                </a:lnTo>
                <a:cubicBezTo>
                  <a:pt x="1292977" y="315616"/>
                  <a:pt x="1280282" y="311131"/>
                  <a:pt x="1267244" y="310341"/>
                </a:cubicBezTo>
                <a:cubicBezTo>
                  <a:pt x="1219268" y="307434"/>
                  <a:pt x="1171145" y="307516"/>
                  <a:pt x="1123157" y="304800"/>
                </a:cubicBezTo>
                <a:cubicBezTo>
                  <a:pt x="1073224" y="301974"/>
                  <a:pt x="1023525" y="294966"/>
                  <a:pt x="973528" y="293716"/>
                </a:cubicBezTo>
                <a:lnTo>
                  <a:pt x="751855" y="288174"/>
                </a:lnTo>
                <a:cubicBezTo>
                  <a:pt x="707521" y="290021"/>
                  <a:pt x="663072" y="290031"/>
                  <a:pt x="618852" y="293716"/>
                </a:cubicBezTo>
                <a:cubicBezTo>
                  <a:pt x="596457" y="295582"/>
                  <a:pt x="574746" y="302934"/>
                  <a:pt x="552350" y="304800"/>
                </a:cubicBezTo>
                <a:cubicBezTo>
                  <a:pt x="469178" y="311730"/>
                  <a:pt x="507956" y="307884"/>
                  <a:pt x="435972" y="315883"/>
                </a:cubicBezTo>
                <a:lnTo>
                  <a:pt x="402721" y="326967"/>
                </a:lnTo>
                <a:cubicBezTo>
                  <a:pt x="397179" y="328814"/>
                  <a:pt x="390956" y="329269"/>
                  <a:pt x="386095" y="332509"/>
                </a:cubicBezTo>
                <a:cubicBezTo>
                  <a:pt x="338444" y="364276"/>
                  <a:pt x="398739" y="326186"/>
                  <a:pt x="352844" y="349134"/>
                </a:cubicBezTo>
                <a:cubicBezTo>
                  <a:pt x="343210" y="353951"/>
                  <a:pt x="334769" y="360943"/>
                  <a:pt x="325135" y="365760"/>
                </a:cubicBezTo>
                <a:cubicBezTo>
                  <a:pt x="316237" y="370209"/>
                  <a:pt x="306159" y="372080"/>
                  <a:pt x="297426" y="376843"/>
                </a:cubicBezTo>
                <a:cubicBezTo>
                  <a:pt x="236315" y="410175"/>
                  <a:pt x="288820" y="386828"/>
                  <a:pt x="242008" y="415636"/>
                </a:cubicBezTo>
                <a:cubicBezTo>
                  <a:pt x="205563" y="438064"/>
                  <a:pt x="178617" y="445777"/>
                  <a:pt x="147797" y="476596"/>
                </a:cubicBezTo>
                <a:cubicBezTo>
                  <a:pt x="133019" y="491374"/>
                  <a:pt x="115054" y="503540"/>
                  <a:pt x="103462" y="520930"/>
                </a:cubicBezTo>
                <a:cubicBezTo>
                  <a:pt x="99768" y="526472"/>
                  <a:pt x="96250" y="532136"/>
                  <a:pt x="92379" y="537556"/>
                </a:cubicBezTo>
                <a:cubicBezTo>
                  <a:pt x="83870" y="549469"/>
                  <a:pt x="72141" y="563274"/>
                  <a:pt x="64670" y="576349"/>
                </a:cubicBezTo>
                <a:cubicBezTo>
                  <a:pt x="60571" y="583522"/>
                  <a:pt x="57598" y="591294"/>
                  <a:pt x="53586" y="598516"/>
                </a:cubicBezTo>
                <a:cubicBezTo>
                  <a:pt x="48355" y="607932"/>
                  <a:pt x="41418" y="616419"/>
                  <a:pt x="36961" y="626225"/>
                </a:cubicBezTo>
                <a:cubicBezTo>
                  <a:pt x="23734" y="655324"/>
                  <a:pt x="26441" y="662197"/>
                  <a:pt x="20335" y="692727"/>
                </a:cubicBezTo>
                <a:cubicBezTo>
                  <a:pt x="16857" y="710117"/>
                  <a:pt x="14531" y="715679"/>
                  <a:pt x="9252" y="731520"/>
                </a:cubicBezTo>
                <a:cubicBezTo>
                  <a:pt x="-6668" y="858872"/>
                  <a:pt x="1095" y="779351"/>
                  <a:pt x="9252" y="1036320"/>
                </a:cubicBezTo>
                <a:cubicBezTo>
                  <a:pt x="9409" y="1041262"/>
                  <a:pt x="18813" y="1191411"/>
                  <a:pt x="20335" y="1202574"/>
                </a:cubicBezTo>
                <a:cubicBezTo>
                  <a:pt x="28442" y="1262026"/>
                  <a:pt x="28286" y="1228834"/>
                  <a:pt x="36961" y="1263534"/>
                </a:cubicBezTo>
                <a:cubicBezTo>
                  <a:pt x="39245" y="1272672"/>
                  <a:pt x="38677" y="1282636"/>
                  <a:pt x="42502" y="1291243"/>
                </a:cubicBezTo>
                <a:cubicBezTo>
                  <a:pt x="46253" y="1299683"/>
                  <a:pt x="54474" y="1305432"/>
                  <a:pt x="59128" y="1313410"/>
                </a:cubicBezTo>
                <a:cubicBezTo>
                  <a:pt x="67453" y="1327682"/>
                  <a:pt x="76070" y="1342070"/>
                  <a:pt x="81295" y="1357745"/>
                </a:cubicBezTo>
                <a:cubicBezTo>
                  <a:pt x="83142" y="1363287"/>
                  <a:pt x="83097" y="1369882"/>
                  <a:pt x="86837" y="1374370"/>
                </a:cubicBezTo>
                <a:cubicBezTo>
                  <a:pt x="92750" y="1381466"/>
                  <a:pt x="101488" y="1385627"/>
                  <a:pt x="109004" y="1390996"/>
                </a:cubicBezTo>
                <a:cubicBezTo>
                  <a:pt x="135298" y="1409778"/>
                  <a:pt x="126043" y="1402183"/>
                  <a:pt x="169964" y="1413163"/>
                </a:cubicBezTo>
                <a:cubicBezTo>
                  <a:pt x="203036" y="1421431"/>
                  <a:pt x="184614" y="1417452"/>
                  <a:pt x="225382" y="1424247"/>
                </a:cubicBezTo>
                <a:cubicBezTo>
                  <a:pt x="266717" y="1417358"/>
                  <a:pt x="253090" y="1416186"/>
                  <a:pt x="297426" y="1424247"/>
                </a:cubicBezTo>
                <a:cubicBezTo>
                  <a:pt x="304920" y="1425610"/>
                  <a:pt x="314207" y="1424403"/>
                  <a:pt x="319593" y="1429789"/>
                </a:cubicBezTo>
                <a:lnTo>
                  <a:pt x="319593" y="1446414"/>
                </a:ln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62400" y="3485160"/>
              <a:ext cx="938880" cy="64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6640" y="3479760"/>
                <a:ext cx="951120" cy="6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766560" y="4846320"/>
            <a:ext cx="1463040" cy="274320"/>
            <a:chOff x="7315200" y="914400"/>
            <a:chExt cx="1463040" cy="27432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 flipV="1">
            <a:off x="182880" y="381304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9" name="Rectangle 88"/>
          <p:cNvSpPr/>
          <p:nvPr/>
        </p:nvSpPr>
        <p:spPr bwMode="auto">
          <a:xfrm>
            <a:off x="6035040" y="292608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6766560" y="3017520"/>
            <a:ext cx="731520" cy="274320"/>
            <a:chOff x="2834640" y="1828800"/>
            <a:chExt cx="731520" cy="274320"/>
          </a:xfrm>
        </p:grpSpPr>
        <p:sp>
          <p:nvSpPr>
            <p:cNvPr id="91" name="Rectangle 90"/>
            <p:cNvSpPr/>
            <p:nvPr/>
          </p:nvSpPr>
          <p:spPr bwMode="auto">
            <a:xfrm>
              <a:off x="283464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20040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863840" y="3017520"/>
            <a:ext cx="997527" cy="274320"/>
            <a:chOff x="2651760" y="1828800"/>
            <a:chExt cx="997527" cy="27432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651760" y="18288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766560" y="3374322"/>
            <a:ext cx="723207" cy="274320"/>
            <a:chOff x="2926080" y="1828800"/>
            <a:chExt cx="723207" cy="27432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292608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0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63840" y="3383280"/>
            <a:ext cx="814647" cy="274320"/>
            <a:chOff x="2651760" y="1828800"/>
            <a:chExt cx="814647" cy="27432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2651760" y="1828800"/>
              <a:ext cx="45720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a2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10896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8" name="Freeform 107"/>
          <p:cNvSpPr/>
          <p:nvPr/>
        </p:nvSpPr>
        <p:spPr bwMode="auto">
          <a:xfrm>
            <a:off x="6638544" y="2404872"/>
            <a:ext cx="792480" cy="754296"/>
          </a:xfrm>
          <a:custGeom>
            <a:avLst/>
            <a:gdLst>
              <a:gd name="connsiteX0" fmla="*/ 670560 w 792480"/>
              <a:gd name="connsiteY0" fmla="*/ 754296 h 754296"/>
              <a:gd name="connsiteX1" fmla="*/ 559723 w 792480"/>
              <a:gd name="connsiteY1" fmla="*/ 632376 h 754296"/>
              <a:gd name="connsiteX2" fmla="*/ 515389 w 792480"/>
              <a:gd name="connsiteY2" fmla="*/ 621292 h 754296"/>
              <a:gd name="connsiteX3" fmla="*/ 426720 w 792480"/>
              <a:gd name="connsiteY3" fmla="*/ 604667 h 754296"/>
              <a:gd name="connsiteX4" fmla="*/ 404553 w 792480"/>
              <a:gd name="connsiteY4" fmla="*/ 599125 h 754296"/>
              <a:gd name="connsiteX5" fmla="*/ 382385 w 792480"/>
              <a:gd name="connsiteY5" fmla="*/ 604667 h 754296"/>
              <a:gd name="connsiteX6" fmla="*/ 210589 w 792480"/>
              <a:gd name="connsiteY6" fmla="*/ 593583 h 754296"/>
              <a:gd name="connsiteX7" fmla="*/ 160713 w 792480"/>
              <a:gd name="connsiteY7" fmla="*/ 576958 h 754296"/>
              <a:gd name="connsiteX8" fmla="*/ 121920 w 792480"/>
              <a:gd name="connsiteY8" fmla="*/ 560332 h 754296"/>
              <a:gd name="connsiteX9" fmla="*/ 88669 w 792480"/>
              <a:gd name="connsiteY9" fmla="*/ 538165 h 754296"/>
              <a:gd name="connsiteX10" fmla="*/ 72043 w 792480"/>
              <a:gd name="connsiteY10" fmla="*/ 527082 h 754296"/>
              <a:gd name="connsiteX11" fmla="*/ 55418 w 792480"/>
              <a:gd name="connsiteY11" fmla="*/ 510456 h 754296"/>
              <a:gd name="connsiteX12" fmla="*/ 33251 w 792480"/>
              <a:gd name="connsiteY12" fmla="*/ 477205 h 754296"/>
              <a:gd name="connsiteX13" fmla="*/ 16625 w 792480"/>
              <a:gd name="connsiteY13" fmla="*/ 466122 h 754296"/>
              <a:gd name="connsiteX14" fmla="*/ 0 w 792480"/>
              <a:gd name="connsiteY14" fmla="*/ 432871 h 754296"/>
              <a:gd name="connsiteX15" fmla="*/ 5542 w 792480"/>
              <a:gd name="connsiteY15" fmla="*/ 416245 h 754296"/>
              <a:gd name="connsiteX16" fmla="*/ 0 w 792480"/>
              <a:gd name="connsiteY16" fmla="*/ 399620 h 754296"/>
              <a:gd name="connsiteX17" fmla="*/ 5542 w 792480"/>
              <a:gd name="connsiteY17" fmla="*/ 371911 h 754296"/>
              <a:gd name="connsiteX18" fmla="*/ 11083 w 792480"/>
              <a:gd name="connsiteY18" fmla="*/ 338660 h 754296"/>
              <a:gd name="connsiteX19" fmla="*/ 33251 w 792480"/>
              <a:gd name="connsiteY19" fmla="*/ 283242 h 754296"/>
              <a:gd name="connsiteX20" fmla="*/ 38793 w 792480"/>
              <a:gd name="connsiteY20" fmla="*/ 266616 h 754296"/>
              <a:gd name="connsiteX21" fmla="*/ 60960 w 792480"/>
              <a:gd name="connsiteY21" fmla="*/ 227823 h 754296"/>
              <a:gd name="connsiteX22" fmla="*/ 83127 w 792480"/>
              <a:gd name="connsiteY22" fmla="*/ 189031 h 754296"/>
              <a:gd name="connsiteX23" fmla="*/ 121920 w 792480"/>
              <a:gd name="connsiteY23" fmla="*/ 161322 h 754296"/>
              <a:gd name="connsiteX24" fmla="*/ 138545 w 792480"/>
              <a:gd name="connsiteY24" fmla="*/ 144696 h 754296"/>
              <a:gd name="connsiteX25" fmla="*/ 160713 w 792480"/>
              <a:gd name="connsiteY25" fmla="*/ 139154 h 754296"/>
              <a:gd name="connsiteX26" fmla="*/ 221673 w 792480"/>
              <a:gd name="connsiteY26" fmla="*/ 122529 h 754296"/>
              <a:gd name="connsiteX27" fmla="*/ 282633 w 792480"/>
              <a:gd name="connsiteY27" fmla="*/ 116987 h 754296"/>
              <a:gd name="connsiteX28" fmla="*/ 410094 w 792480"/>
              <a:gd name="connsiteY28" fmla="*/ 122529 h 754296"/>
              <a:gd name="connsiteX29" fmla="*/ 437803 w 792480"/>
              <a:gd name="connsiteY29" fmla="*/ 128071 h 754296"/>
              <a:gd name="connsiteX30" fmla="*/ 520931 w 792480"/>
              <a:gd name="connsiteY30" fmla="*/ 139154 h 754296"/>
              <a:gd name="connsiteX31" fmla="*/ 570807 w 792480"/>
              <a:gd name="connsiteY31" fmla="*/ 122529 h 754296"/>
              <a:gd name="connsiteX32" fmla="*/ 587433 w 792480"/>
              <a:gd name="connsiteY32" fmla="*/ 116987 h 754296"/>
              <a:gd name="connsiteX33" fmla="*/ 604058 w 792480"/>
              <a:gd name="connsiteY33" fmla="*/ 111445 h 754296"/>
              <a:gd name="connsiteX34" fmla="*/ 631767 w 792480"/>
              <a:gd name="connsiteY34" fmla="*/ 105903 h 754296"/>
              <a:gd name="connsiteX35" fmla="*/ 698269 w 792480"/>
              <a:gd name="connsiteY35" fmla="*/ 72652 h 754296"/>
              <a:gd name="connsiteX36" fmla="*/ 731520 w 792480"/>
              <a:gd name="connsiteY36" fmla="*/ 39402 h 754296"/>
              <a:gd name="connsiteX37" fmla="*/ 748145 w 792480"/>
              <a:gd name="connsiteY37" fmla="*/ 28318 h 754296"/>
              <a:gd name="connsiteX38" fmla="*/ 781396 w 792480"/>
              <a:gd name="connsiteY38" fmla="*/ 609 h 754296"/>
              <a:gd name="connsiteX39" fmla="*/ 792480 w 792480"/>
              <a:gd name="connsiteY39" fmla="*/ 609 h 7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2480" h="754296">
                <a:moveTo>
                  <a:pt x="670560" y="754296"/>
                </a:moveTo>
                <a:cubicBezTo>
                  <a:pt x="633614" y="713656"/>
                  <a:pt x="601424" y="668120"/>
                  <a:pt x="559723" y="632376"/>
                </a:cubicBezTo>
                <a:cubicBezTo>
                  <a:pt x="548157" y="622463"/>
                  <a:pt x="530259" y="624596"/>
                  <a:pt x="515389" y="621292"/>
                </a:cubicBezTo>
                <a:cubicBezTo>
                  <a:pt x="385036" y="592325"/>
                  <a:pt x="516678" y="622659"/>
                  <a:pt x="426720" y="604667"/>
                </a:cubicBezTo>
                <a:cubicBezTo>
                  <a:pt x="419251" y="603173"/>
                  <a:pt x="411942" y="600972"/>
                  <a:pt x="404553" y="599125"/>
                </a:cubicBezTo>
                <a:cubicBezTo>
                  <a:pt x="397164" y="600972"/>
                  <a:pt x="390002" y="604667"/>
                  <a:pt x="382385" y="604667"/>
                </a:cubicBezTo>
                <a:cubicBezTo>
                  <a:pt x="289553" y="604667"/>
                  <a:pt x="279784" y="602233"/>
                  <a:pt x="210589" y="593583"/>
                </a:cubicBezTo>
                <a:lnTo>
                  <a:pt x="160713" y="576958"/>
                </a:lnTo>
                <a:cubicBezTo>
                  <a:pt x="143511" y="571224"/>
                  <a:pt x="139043" y="570606"/>
                  <a:pt x="121920" y="560332"/>
                </a:cubicBezTo>
                <a:cubicBezTo>
                  <a:pt x="110497" y="553478"/>
                  <a:pt x="99753" y="545554"/>
                  <a:pt x="88669" y="538165"/>
                </a:cubicBezTo>
                <a:cubicBezTo>
                  <a:pt x="83127" y="534471"/>
                  <a:pt x="76753" y="531792"/>
                  <a:pt x="72043" y="527082"/>
                </a:cubicBezTo>
                <a:cubicBezTo>
                  <a:pt x="66501" y="521540"/>
                  <a:pt x="60230" y="516642"/>
                  <a:pt x="55418" y="510456"/>
                </a:cubicBezTo>
                <a:cubicBezTo>
                  <a:pt x="47240" y="499941"/>
                  <a:pt x="44335" y="484594"/>
                  <a:pt x="33251" y="477205"/>
                </a:cubicBezTo>
                <a:lnTo>
                  <a:pt x="16625" y="466122"/>
                </a:lnTo>
                <a:cubicBezTo>
                  <a:pt x="11023" y="457718"/>
                  <a:pt x="0" y="444341"/>
                  <a:pt x="0" y="432871"/>
                </a:cubicBezTo>
                <a:cubicBezTo>
                  <a:pt x="0" y="427029"/>
                  <a:pt x="3695" y="421787"/>
                  <a:pt x="5542" y="416245"/>
                </a:cubicBezTo>
                <a:cubicBezTo>
                  <a:pt x="3695" y="410703"/>
                  <a:pt x="0" y="405461"/>
                  <a:pt x="0" y="399620"/>
                </a:cubicBezTo>
                <a:cubicBezTo>
                  <a:pt x="0" y="390201"/>
                  <a:pt x="3857" y="381178"/>
                  <a:pt x="5542" y="371911"/>
                </a:cubicBezTo>
                <a:cubicBezTo>
                  <a:pt x="7552" y="360856"/>
                  <a:pt x="8358" y="349561"/>
                  <a:pt x="11083" y="338660"/>
                </a:cubicBezTo>
                <a:cubicBezTo>
                  <a:pt x="21174" y="298296"/>
                  <a:pt x="19492" y="315346"/>
                  <a:pt x="33251" y="283242"/>
                </a:cubicBezTo>
                <a:cubicBezTo>
                  <a:pt x="35552" y="277873"/>
                  <a:pt x="36492" y="271985"/>
                  <a:pt x="38793" y="266616"/>
                </a:cubicBezTo>
                <a:cubicBezTo>
                  <a:pt x="53148" y="233119"/>
                  <a:pt x="45057" y="255654"/>
                  <a:pt x="60960" y="227823"/>
                </a:cubicBezTo>
                <a:cubicBezTo>
                  <a:pt x="66758" y="217676"/>
                  <a:pt x="74123" y="198035"/>
                  <a:pt x="83127" y="189031"/>
                </a:cubicBezTo>
                <a:cubicBezTo>
                  <a:pt x="103110" y="169048"/>
                  <a:pt x="103026" y="177067"/>
                  <a:pt x="121920" y="161322"/>
                </a:cubicBezTo>
                <a:cubicBezTo>
                  <a:pt x="127941" y="156305"/>
                  <a:pt x="131740" y="148584"/>
                  <a:pt x="138545" y="144696"/>
                </a:cubicBezTo>
                <a:cubicBezTo>
                  <a:pt x="145158" y="140917"/>
                  <a:pt x="153389" y="141247"/>
                  <a:pt x="160713" y="139154"/>
                </a:cubicBezTo>
                <a:cubicBezTo>
                  <a:pt x="183731" y="132577"/>
                  <a:pt x="192685" y="125164"/>
                  <a:pt x="221673" y="122529"/>
                </a:cubicBezTo>
                <a:lnTo>
                  <a:pt x="282633" y="116987"/>
                </a:lnTo>
                <a:cubicBezTo>
                  <a:pt x="325120" y="118834"/>
                  <a:pt x="367675" y="119499"/>
                  <a:pt x="410094" y="122529"/>
                </a:cubicBezTo>
                <a:cubicBezTo>
                  <a:pt x="419489" y="123200"/>
                  <a:pt x="428478" y="126739"/>
                  <a:pt x="437803" y="128071"/>
                </a:cubicBezTo>
                <a:cubicBezTo>
                  <a:pt x="580214" y="148414"/>
                  <a:pt x="416524" y="121752"/>
                  <a:pt x="520931" y="139154"/>
                </a:cubicBezTo>
                <a:lnTo>
                  <a:pt x="570807" y="122529"/>
                </a:lnTo>
                <a:lnTo>
                  <a:pt x="587433" y="116987"/>
                </a:lnTo>
                <a:cubicBezTo>
                  <a:pt x="592975" y="115140"/>
                  <a:pt x="598330" y="112591"/>
                  <a:pt x="604058" y="111445"/>
                </a:cubicBezTo>
                <a:cubicBezTo>
                  <a:pt x="613294" y="109598"/>
                  <a:pt x="622680" y="108381"/>
                  <a:pt x="631767" y="105903"/>
                </a:cubicBezTo>
                <a:cubicBezTo>
                  <a:pt x="656560" y="99141"/>
                  <a:pt x="679350" y="91571"/>
                  <a:pt x="698269" y="72652"/>
                </a:cubicBezTo>
                <a:cubicBezTo>
                  <a:pt x="709353" y="61569"/>
                  <a:pt x="718478" y="48097"/>
                  <a:pt x="731520" y="39402"/>
                </a:cubicBezTo>
                <a:cubicBezTo>
                  <a:pt x="737062" y="35707"/>
                  <a:pt x="743028" y="32582"/>
                  <a:pt x="748145" y="28318"/>
                </a:cubicBezTo>
                <a:cubicBezTo>
                  <a:pt x="760924" y="17668"/>
                  <a:pt x="765521" y="6959"/>
                  <a:pt x="781396" y="609"/>
                </a:cubicBezTo>
                <a:cubicBezTo>
                  <a:pt x="784826" y="-763"/>
                  <a:pt x="788785" y="609"/>
                  <a:pt x="792480" y="60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374923" y="3519055"/>
            <a:ext cx="2162726" cy="1446414"/>
          </a:xfrm>
          <a:custGeom>
            <a:avLst/>
            <a:gdLst>
              <a:gd name="connsiteX0" fmla="*/ 2131768 w 2162726"/>
              <a:gd name="connsiteY0" fmla="*/ 0 h 1446414"/>
              <a:gd name="connsiteX1" fmla="*/ 2159477 w 2162726"/>
              <a:gd name="connsiteY1" fmla="*/ 155170 h 1446414"/>
              <a:gd name="connsiteX2" fmla="*/ 2054182 w 2162726"/>
              <a:gd name="connsiteY2" fmla="*/ 293716 h 1446414"/>
              <a:gd name="connsiteX3" fmla="*/ 2026473 w 2162726"/>
              <a:gd name="connsiteY3" fmla="*/ 299258 h 1446414"/>
              <a:gd name="connsiteX4" fmla="*/ 1993222 w 2162726"/>
              <a:gd name="connsiteY4" fmla="*/ 304800 h 1446414"/>
              <a:gd name="connsiteX5" fmla="*/ 1926721 w 2162726"/>
              <a:gd name="connsiteY5" fmla="*/ 315883 h 1446414"/>
              <a:gd name="connsiteX6" fmla="*/ 1810342 w 2162726"/>
              <a:gd name="connsiteY6" fmla="*/ 321425 h 1446414"/>
              <a:gd name="connsiteX7" fmla="*/ 1306037 w 2162726"/>
              <a:gd name="connsiteY7" fmla="*/ 315883 h 1446414"/>
              <a:gd name="connsiteX8" fmla="*/ 1267244 w 2162726"/>
              <a:gd name="connsiteY8" fmla="*/ 310341 h 1446414"/>
              <a:gd name="connsiteX9" fmla="*/ 1123157 w 2162726"/>
              <a:gd name="connsiteY9" fmla="*/ 304800 h 1446414"/>
              <a:gd name="connsiteX10" fmla="*/ 973528 w 2162726"/>
              <a:gd name="connsiteY10" fmla="*/ 293716 h 1446414"/>
              <a:gd name="connsiteX11" fmla="*/ 751855 w 2162726"/>
              <a:gd name="connsiteY11" fmla="*/ 288174 h 1446414"/>
              <a:gd name="connsiteX12" fmla="*/ 618852 w 2162726"/>
              <a:gd name="connsiteY12" fmla="*/ 293716 h 1446414"/>
              <a:gd name="connsiteX13" fmla="*/ 552350 w 2162726"/>
              <a:gd name="connsiteY13" fmla="*/ 304800 h 1446414"/>
              <a:gd name="connsiteX14" fmla="*/ 435972 w 2162726"/>
              <a:gd name="connsiteY14" fmla="*/ 315883 h 1446414"/>
              <a:gd name="connsiteX15" fmla="*/ 402721 w 2162726"/>
              <a:gd name="connsiteY15" fmla="*/ 326967 h 1446414"/>
              <a:gd name="connsiteX16" fmla="*/ 386095 w 2162726"/>
              <a:gd name="connsiteY16" fmla="*/ 332509 h 1446414"/>
              <a:gd name="connsiteX17" fmla="*/ 352844 w 2162726"/>
              <a:gd name="connsiteY17" fmla="*/ 349134 h 1446414"/>
              <a:gd name="connsiteX18" fmla="*/ 325135 w 2162726"/>
              <a:gd name="connsiteY18" fmla="*/ 365760 h 1446414"/>
              <a:gd name="connsiteX19" fmla="*/ 297426 w 2162726"/>
              <a:gd name="connsiteY19" fmla="*/ 376843 h 1446414"/>
              <a:gd name="connsiteX20" fmla="*/ 242008 w 2162726"/>
              <a:gd name="connsiteY20" fmla="*/ 415636 h 1446414"/>
              <a:gd name="connsiteX21" fmla="*/ 147797 w 2162726"/>
              <a:gd name="connsiteY21" fmla="*/ 476596 h 1446414"/>
              <a:gd name="connsiteX22" fmla="*/ 103462 w 2162726"/>
              <a:gd name="connsiteY22" fmla="*/ 520930 h 1446414"/>
              <a:gd name="connsiteX23" fmla="*/ 92379 w 2162726"/>
              <a:gd name="connsiteY23" fmla="*/ 537556 h 1446414"/>
              <a:gd name="connsiteX24" fmla="*/ 64670 w 2162726"/>
              <a:gd name="connsiteY24" fmla="*/ 576349 h 1446414"/>
              <a:gd name="connsiteX25" fmla="*/ 53586 w 2162726"/>
              <a:gd name="connsiteY25" fmla="*/ 598516 h 1446414"/>
              <a:gd name="connsiteX26" fmla="*/ 36961 w 2162726"/>
              <a:gd name="connsiteY26" fmla="*/ 626225 h 1446414"/>
              <a:gd name="connsiteX27" fmla="*/ 20335 w 2162726"/>
              <a:gd name="connsiteY27" fmla="*/ 692727 h 1446414"/>
              <a:gd name="connsiteX28" fmla="*/ 9252 w 2162726"/>
              <a:gd name="connsiteY28" fmla="*/ 731520 h 1446414"/>
              <a:gd name="connsiteX29" fmla="*/ 9252 w 2162726"/>
              <a:gd name="connsiteY29" fmla="*/ 1036320 h 1446414"/>
              <a:gd name="connsiteX30" fmla="*/ 20335 w 2162726"/>
              <a:gd name="connsiteY30" fmla="*/ 1202574 h 1446414"/>
              <a:gd name="connsiteX31" fmla="*/ 36961 w 2162726"/>
              <a:gd name="connsiteY31" fmla="*/ 1263534 h 1446414"/>
              <a:gd name="connsiteX32" fmla="*/ 42502 w 2162726"/>
              <a:gd name="connsiteY32" fmla="*/ 1291243 h 1446414"/>
              <a:gd name="connsiteX33" fmla="*/ 59128 w 2162726"/>
              <a:gd name="connsiteY33" fmla="*/ 1313410 h 1446414"/>
              <a:gd name="connsiteX34" fmla="*/ 81295 w 2162726"/>
              <a:gd name="connsiteY34" fmla="*/ 1357745 h 1446414"/>
              <a:gd name="connsiteX35" fmla="*/ 86837 w 2162726"/>
              <a:gd name="connsiteY35" fmla="*/ 1374370 h 1446414"/>
              <a:gd name="connsiteX36" fmla="*/ 109004 w 2162726"/>
              <a:gd name="connsiteY36" fmla="*/ 1390996 h 1446414"/>
              <a:gd name="connsiteX37" fmla="*/ 169964 w 2162726"/>
              <a:gd name="connsiteY37" fmla="*/ 1413163 h 1446414"/>
              <a:gd name="connsiteX38" fmla="*/ 225382 w 2162726"/>
              <a:gd name="connsiteY38" fmla="*/ 1424247 h 1446414"/>
              <a:gd name="connsiteX39" fmla="*/ 297426 w 2162726"/>
              <a:gd name="connsiteY39" fmla="*/ 1424247 h 1446414"/>
              <a:gd name="connsiteX40" fmla="*/ 319593 w 2162726"/>
              <a:gd name="connsiteY40" fmla="*/ 1429789 h 1446414"/>
              <a:gd name="connsiteX41" fmla="*/ 319593 w 2162726"/>
              <a:gd name="connsiteY41" fmla="*/ 1446414 h 14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62726" h="1446414">
                <a:moveTo>
                  <a:pt x="2131768" y="0"/>
                </a:moveTo>
                <a:cubicBezTo>
                  <a:pt x="2141004" y="51723"/>
                  <a:pt x="2172896" y="104371"/>
                  <a:pt x="2159477" y="155170"/>
                </a:cubicBezTo>
                <a:cubicBezTo>
                  <a:pt x="2144663" y="211252"/>
                  <a:pt x="2093526" y="251093"/>
                  <a:pt x="2054182" y="293716"/>
                </a:cubicBezTo>
                <a:cubicBezTo>
                  <a:pt x="2047793" y="300637"/>
                  <a:pt x="2035740" y="297573"/>
                  <a:pt x="2026473" y="299258"/>
                </a:cubicBezTo>
                <a:cubicBezTo>
                  <a:pt x="2015418" y="301268"/>
                  <a:pt x="2004277" y="302790"/>
                  <a:pt x="1993222" y="304800"/>
                </a:cubicBezTo>
                <a:cubicBezTo>
                  <a:pt x="1968493" y="309296"/>
                  <a:pt x="1952944" y="314010"/>
                  <a:pt x="1926721" y="315883"/>
                </a:cubicBezTo>
                <a:cubicBezTo>
                  <a:pt x="1887983" y="318650"/>
                  <a:pt x="1849135" y="319578"/>
                  <a:pt x="1810342" y="321425"/>
                </a:cubicBezTo>
                <a:lnTo>
                  <a:pt x="1306037" y="315883"/>
                </a:lnTo>
                <a:cubicBezTo>
                  <a:pt x="1292977" y="315616"/>
                  <a:pt x="1280282" y="311131"/>
                  <a:pt x="1267244" y="310341"/>
                </a:cubicBezTo>
                <a:cubicBezTo>
                  <a:pt x="1219268" y="307434"/>
                  <a:pt x="1171145" y="307516"/>
                  <a:pt x="1123157" y="304800"/>
                </a:cubicBezTo>
                <a:cubicBezTo>
                  <a:pt x="1073224" y="301974"/>
                  <a:pt x="1023525" y="294966"/>
                  <a:pt x="973528" y="293716"/>
                </a:cubicBezTo>
                <a:lnTo>
                  <a:pt x="751855" y="288174"/>
                </a:lnTo>
                <a:cubicBezTo>
                  <a:pt x="707521" y="290021"/>
                  <a:pt x="663072" y="290031"/>
                  <a:pt x="618852" y="293716"/>
                </a:cubicBezTo>
                <a:cubicBezTo>
                  <a:pt x="596457" y="295582"/>
                  <a:pt x="574746" y="302934"/>
                  <a:pt x="552350" y="304800"/>
                </a:cubicBezTo>
                <a:cubicBezTo>
                  <a:pt x="469178" y="311730"/>
                  <a:pt x="507956" y="307884"/>
                  <a:pt x="435972" y="315883"/>
                </a:cubicBezTo>
                <a:lnTo>
                  <a:pt x="402721" y="326967"/>
                </a:lnTo>
                <a:cubicBezTo>
                  <a:pt x="397179" y="328814"/>
                  <a:pt x="390956" y="329269"/>
                  <a:pt x="386095" y="332509"/>
                </a:cubicBezTo>
                <a:cubicBezTo>
                  <a:pt x="338444" y="364276"/>
                  <a:pt x="398739" y="326186"/>
                  <a:pt x="352844" y="349134"/>
                </a:cubicBezTo>
                <a:cubicBezTo>
                  <a:pt x="343210" y="353951"/>
                  <a:pt x="334769" y="360943"/>
                  <a:pt x="325135" y="365760"/>
                </a:cubicBezTo>
                <a:cubicBezTo>
                  <a:pt x="316237" y="370209"/>
                  <a:pt x="306159" y="372080"/>
                  <a:pt x="297426" y="376843"/>
                </a:cubicBezTo>
                <a:cubicBezTo>
                  <a:pt x="236315" y="410175"/>
                  <a:pt x="288820" y="386828"/>
                  <a:pt x="242008" y="415636"/>
                </a:cubicBezTo>
                <a:cubicBezTo>
                  <a:pt x="205563" y="438064"/>
                  <a:pt x="178617" y="445777"/>
                  <a:pt x="147797" y="476596"/>
                </a:cubicBezTo>
                <a:cubicBezTo>
                  <a:pt x="133019" y="491374"/>
                  <a:pt x="115054" y="503540"/>
                  <a:pt x="103462" y="520930"/>
                </a:cubicBezTo>
                <a:cubicBezTo>
                  <a:pt x="99768" y="526472"/>
                  <a:pt x="96250" y="532136"/>
                  <a:pt x="92379" y="537556"/>
                </a:cubicBezTo>
                <a:cubicBezTo>
                  <a:pt x="83870" y="549469"/>
                  <a:pt x="72141" y="563274"/>
                  <a:pt x="64670" y="576349"/>
                </a:cubicBezTo>
                <a:cubicBezTo>
                  <a:pt x="60571" y="583522"/>
                  <a:pt x="57598" y="591294"/>
                  <a:pt x="53586" y="598516"/>
                </a:cubicBezTo>
                <a:cubicBezTo>
                  <a:pt x="48355" y="607932"/>
                  <a:pt x="41418" y="616419"/>
                  <a:pt x="36961" y="626225"/>
                </a:cubicBezTo>
                <a:cubicBezTo>
                  <a:pt x="23734" y="655324"/>
                  <a:pt x="26441" y="662197"/>
                  <a:pt x="20335" y="692727"/>
                </a:cubicBezTo>
                <a:cubicBezTo>
                  <a:pt x="16857" y="710117"/>
                  <a:pt x="14531" y="715679"/>
                  <a:pt x="9252" y="731520"/>
                </a:cubicBezTo>
                <a:cubicBezTo>
                  <a:pt x="-6668" y="858872"/>
                  <a:pt x="1095" y="779351"/>
                  <a:pt x="9252" y="1036320"/>
                </a:cubicBezTo>
                <a:cubicBezTo>
                  <a:pt x="9409" y="1041262"/>
                  <a:pt x="18813" y="1191411"/>
                  <a:pt x="20335" y="1202574"/>
                </a:cubicBezTo>
                <a:cubicBezTo>
                  <a:pt x="28442" y="1262026"/>
                  <a:pt x="28286" y="1228834"/>
                  <a:pt x="36961" y="1263534"/>
                </a:cubicBezTo>
                <a:cubicBezTo>
                  <a:pt x="39245" y="1272672"/>
                  <a:pt x="38677" y="1282636"/>
                  <a:pt x="42502" y="1291243"/>
                </a:cubicBezTo>
                <a:cubicBezTo>
                  <a:pt x="46253" y="1299683"/>
                  <a:pt x="54474" y="1305432"/>
                  <a:pt x="59128" y="1313410"/>
                </a:cubicBezTo>
                <a:cubicBezTo>
                  <a:pt x="67453" y="1327682"/>
                  <a:pt x="76070" y="1342070"/>
                  <a:pt x="81295" y="1357745"/>
                </a:cubicBezTo>
                <a:cubicBezTo>
                  <a:pt x="83142" y="1363287"/>
                  <a:pt x="83097" y="1369882"/>
                  <a:pt x="86837" y="1374370"/>
                </a:cubicBezTo>
                <a:cubicBezTo>
                  <a:pt x="92750" y="1381466"/>
                  <a:pt x="101488" y="1385627"/>
                  <a:pt x="109004" y="1390996"/>
                </a:cubicBezTo>
                <a:cubicBezTo>
                  <a:pt x="135298" y="1409778"/>
                  <a:pt x="126043" y="1402183"/>
                  <a:pt x="169964" y="1413163"/>
                </a:cubicBezTo>
                <a:cubicBezTo>
                  <a:pt x="203036" y="1421431"/>
                  <a:pt x="184614" y="1417452"/>
                  <a:pt x="225382" y="1424247"/>
                </a:cubicBezTo>
                <a:cubicBezTo>
                  <a:pt x="266717" y="1417358"/>
                  <a:pt x="253090" y="1416186"/>
                  <a:pt x="297426" y="1424247"/>
                </a:cubicBezTo>
                <a:cubicBezTo>
                  <a:pt x="304920" y="1425610"/>
                  <a:pt x="314207" y="1424403"/>
                  <a:pt x="319593" y="1429789"/>
                </a:cubicBezTo>
                <a:lnTo>
                  <a:pt x="319593" y="1446414"/>
                </a:ln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766560" y="4846320"/>
            <a:ext cx="1463040" cy="274320"/>
            <a:chOff x="7315200" y="914400"/>
            <a:chExt cx="1463040" cy="27432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 flipV="1">
            <a:off x="182880" y="447141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6035040" y="292608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766560" y="3017520"/>
            <a:ext cx="731520" cy="274320"/>
            <a:chOff x="2834640" y="1828800"/>
            <a:chExt cx="731520" cy="27432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83464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20040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63840" y="3017520"/>
            <a:ext cx="997527" cy="274320"/>
            <a:chOff x="2651760" y="1828800"/>
            <a:chExt cx="997527" cy="27432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651760" y="18288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66560" y="3374322"/>
            <a:ext cx="723207" cy="274320"/>
            <a:chOff x="2926080" y="1828800"/>
            <a:chExt cx="723207" cy="27432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926080" y="1828800"/>
              <a:ext cx="36576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29184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63840" y="3383280"/>
            <a:ext cx="814647" cy="274320"/>
            <a:chOff x="2651760" y="1828800"/>
            <a:chExt cx="814647" cy="27432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651760" y="1828800"/>
              <a:ext cx="45720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a2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3108960" y="1828800"/>
              <a:ext cx="357447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1" name="Freeform 80"/>
          <p:cNvSpPr/>
          <p:nvPr/>
        </p:nvSpPr>
        <p:spPr bwMode="auto">
          <a:xfrm>
            <a:off x="6638544" y="2404872"/>
            <a:ext cx="792480" cy="754296"/>
          </a:xfrm>
          <a:custGeom>
            <a:avLst/>
            <a:gdLst>
              <a:gd name="connsiteX0" fmla="*/ 670560 w 792480"/>
              <a:gd name="connsiteY0" fmla="*/ 754296 h 754296"/>
              <a:gd name="connsiteX1" fmla="*/ 559723 w 792480"/>
              <a:gd name="connsiteY1" fmla="*/ 632376 h 754296"/>
              <a:gd name="connsiteX2" fmla="*/ 515389 w 792480"/>
              <a:gd name="connsiteY2" fmla="*/ 621292 h 754296"/>
              <a:gd name="connsiteX3" fmla="*/ 426720 w 792480"/>
              <a:gd name="connsiteY3" fmla="*/ 604667 h 754296"/>
              <a:gd name="connsiteX4" fmla="*/ 404553 w 792480"/>
              <a:gd name="connsiteY4" fmla="*/ 599125 h 754296"/>
              <a:gd name="connsiteX5" fmla="*/ 382385 w 792480"/>
              <a:gd name="connsiteY5" fmla="*/ 604667 h 754296"/>
              <a:gd name="connsiteX6" fmla="*/ 210589 w 792480"/>
              <a:gd name="connsiteY6" fmla="*/ 593583 h 754296"/>
              <a:gd name="connsiteX7" fmla="*/ 160713 w 792480"/>
              <a:gd name="connsiteY7" fmla="*/ 576958 h 754296"/>
              <a:gd name="connsiteX8" fmla="*/ 121920 w 792480"/>
              <a:gd name="connsiteY8" fmla="*/ 560332 h 754296"/>
              <a:gd name="connsiteX9" fmla="*/ 88669 w 792480"/>
              <a:gd name="connsiteY9" fmla="*/ 538165 h 754296"/>
              <a:gd name="connsiteX10" fmla="*/ 72043 w 792480"/>
              <a:gd name="connsiteY10" fmla="*/ 527082 h 754296"/>
              <a:gd name="connsiteX11" fmla="*/ 55418 w 792480"/>
              <a:gd name="connsiteY11" fmla="*/ 510456 h 754296"/>
              <a:gd name="connsiteX12" fmla="*/ 33251 w 792480"/>
              <a:gd name="connsiteY12" fmla="*/ 477205 h 754296"/>
              <a:gd name="connsiteX13" fmla="*/ 16625 w 792480"/>
              <a:gd name="connsiteY13" fmla="*/ 466122 h 754296"/>
              <a:gd name="connsiteX14" fmla="*/ 0 w 792480"/>
              <a:gd name="connsiteY14" fmla="*/ 432871 h 754296"/>
              <a:gd name="connsiteX15" fmla="*/ 5542 w 792480"/>
              <a:gd name="connsiteY15" fmla="*/ 416245 h 754296"/>
              <a:gd name="connsiteX16" fmla="*/ 0 w 792480"/>
              <a:gd name="connsiteY16" fmla="*/ 399620 h 754296"/>
              <a:gd name="connsiteX17" fmla="*/ 5542 w 792480"/>
              <a:gd name="connsiteY17" fmla="*/ 371911 h 754296"/>
              <a:gd name="connsiteX18" fmla="*/ 11083 w 792480"/>
              <a:gd name="connsiteY18" fmla="*/ 338660 h 754296"/>
              <a:gd name="connsiteX19" fmla="*/ 33251 w 792480"/>
              <a:gd name="connsiteY19" fmla="*/ 283242 h 754296"/>
              <a:gd name="connsiteX20" fmla="*/ 38793 w 792480"/>
              <a:gd name="connsiteY20" fmla="*/ 266616 h 754296"/>
              <a:gd name="connsiteX21" fmla="*/ 60960 w 792480"/>
              <a:gd name="connsiteY21" fmla="*/ 227823 h 754296"/>
              <a:gd name="connsiteX22" fmla="*/ 83127 w 792480"/>
              <a:gd name="connsiteY22" fmla="*/ 189031 h 754296"/>
              <a:gd name="connsiteX23" fmla="*/ 121920 w 792480"/>
              <a:gd name="connsiteY23" fmla="*/ 161322 h 754296"/>
              <a:gd name="connsiteX24" fmla="*/ 138545 w 792480"/>
              <a:gd name="connsiteY24" fmla="*/ 144696 h 754296"/>
              <a:gd name="connsiteX25" fmla="*/ 160713 w 792480"/>
              <a:gd name="connsiteY25" fmla="*/ 139154 h 754296"/>
              <a:gd name="connsiteX26" fmla="*/ 221673 w 792480"/>
              <a:gd name="connsiteY26" fmla="*/ 122529 h 754296"/>
              <a:gd name="connsiteX27" fmla="*/ 282633 w 792480"/>
              <a:gd name="connsiteY27" fmla="*/ 116987 h 754296"/>
              <a:gd name="connsiteX28" fmla="*/ 410094 w 792480"/>
              <a:gd name="connsiteY28" fmla="*/ 122529 h 754296"/>
              <a:gd name="connsiteX29" fmla="*/ 437803 w 792480"/>
              <a:gd name="connsiteY29" fmla="*/ 128071 h 754296"/>
              <a:gd name="connsiteX30" fmla="*/ 520931 w 792480"/>
              <a:gd name="connsiteY30" fmla="*/ 139154 h 754296"/>
              <a:gd name="connsiteX31" fmla="*/ 570807 w 792480"/>
              <a:gd name="connsiteY31" fmla="*/ 122529 h 754296"/>
              <a:gd name="connsiteX32" fmla="*/ 587433 w 792480"/>
              <a:gd name="connsiteY32" fmla="*/ 116987 h 754296"/>
              <a:gd name="connsiteX33" fmla="*/ 604058 w 792480"/>
              <a:gd name="connsiteY33" fmla="*/ 111445 h 754296"/>
              <a:gd name="connsiteX34" fmla="*/ 631767 w 792480"/>
              <a:gd name="connsiteY34" fmla="*/ 105903 h 754296"/>
              <a:gd name="connsiteX35" fmla="*/ 698269 w 792480"/>
              <a:gd name="connsiteY35" fmla="*/ 72652 h 754296"/>
              <a:gd name="connsiteX36" fmla="*/ 731520 w 792480"/>
              <a:gd name="connsiteY36" fmla="*/ 39402 h 754296"/>
              <a:gd name="connsiteX37" fmla="*/ 748145 w 792480"/>
              <a:gd name="connsiteY37" fmla="*/ 28318 h 754296"/>
              <a:gd name="connsiteX38" fmla="*/ 781396 w 792480"/>
              <a:gd name="connsiteY38" fmla="*/ 609 h 754296"/>
              <a:gd name="connsiteX39" fmla="*/ 792480 w 792480"/>
              <a:gd name="connsiteY39" fmla="*/ 609 h 7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2480" h="754296">
                <a:moveTo>
                  <a:pt x="670560" y="754296"/>
                </a:moveTo>
                <a:cubicBezTo>
                  <a:pt x="633614" y="713656"/>
                  <a:pt x="601424" y="668120"/>
                  <a:pt x="559723" y="632376"/>
                </a:cubicBezTo>
                <a:cubicBezTo>
                  <a:pt x="548157" y="622463"/>
                  <a:pt x="530259" y="624596"/>
                  <a:pt x="515389" y="621292"/>
                </a:cubicBezTo>
                <a:cubicBezTo>
                  <a:pt x="385036" y="592325"/>
                  <a:pt x="516678" y="622659"/>
                  <a:pt x="426720" y="604667"/>
                </a:cubicBezTo>
                <a:cubicBezTo>
                  <a:pt x="419251" y="603173"/>
                  <a:pt x="411942" y="600972"/>
                  <a:pt x="404553" y="599125"/>
                </a:cubicBezTo>
                <a:cubicBezTo>
                  <a:pt x="397164" y="600972"/>
                  <a:pt x="390002" y="604667"/>
                  <a:pt x="382385" y="604667"/>
                </a:cubicBezTo>
                <a:cubicBezTo>
                  <a:pt x="289553" y="604667"/>
                  <a:pt x="279784" y="602233"/>
                  <a:pt x="210589" y="593583"/>
                </a:cubicBezTo>
                <a:lnTo>
                  <a:pt x="160713" y="576958"/>
                </a:lnTo>
                <a:cubicBezTo>
                  <a:pt x="143511" y="571224"/>
                  <a:pt x="139043" y="570606"/>
                  <a:pt x="121920" y="560332"/>
                </a:cubicBezTo>
                <a:cubicBezTo>
                  <a:pt x="110497" y="553478"/>
                  <a:pt x="99753" y="545554"/>
                  <a:pt x="88669" y="538165"/>
                </a:cubicBezTo>
                <a:cubicBezTo>
                  <a:pt x="83127" y="534471"/>
                  <a:pt x="76753" y="531792"/>
                  <a:pt x="72043" y="527082"/>
                </a:cubicBezTo>
                <a:cubicBezTo>
                  <a:pt x="66501" y="521540"/>
                  <a:pt x="60230" y="516642"/>
                  <a:pt x="55418" y="510456"/>
                </a:cubicBezTo>
                <a:cubicBezTo>
                  <a:pt x="47240" y="499941"/>
                  <a:pt x="44335" y="484594"/>
                  <a:pt x="33251" y="477205"/>
                </a:cubicBezTo>
                <a:lnTo>
                  <a:pt x="16625" y="466122"/>
                </a:lnTo>
                <a:cubicBezTo>
                  <a:pt x="11023" y="457718"/>
                  <a:pt x="0" y="444341"/>
                  <a:pt x="0" y="432871"/>
                </a:cubicBezTo>
                <a:cubicBezTo>
                  <a:pt x="0" y="427029"/>
                  <a:pt x="3695" y="421787"/>
                  <a:pt x="5542" y="416245"/>
                </a:cubicBezTo>
                <a:cubicBezTo>
                  <a:pt x="3695" y="410703"/>
                  <a:pt x="0" y="405461"/>
                  <a:pt x="0" y="399620"/>
                </a:cubicBezTo>
                <a:cubicBezTo>
                  <a:pt x="0" y="390201"/>
                  <a:pt x="3857" y="381178"/>
                  <a:pt x="5542" y="371911"/>
                </a:cubicBezTo>
                <a:cubicBezTo>
                  <a:pt x="7552" y="360856"/>
                  <a:pt x="8358" y="349561"/>
                  <a:pt x="11083" y="338660"/>
                </a:cubicBezTo>
                <a:cubicBezTo>
                  <a:pt x="21174" y="298296"/>
                  <a:pt x="19492" y="315346"/>
                  <a:pt x="33251" y="283242"/>
                </a:cubicBezTo>
                <a:cubicBezTo>
                  <a:pt x="35552" y="277873"/>
                  <a:pt x="36492" y="271985"/>
                  <a:pt x="38793" y="266616"/>
                </a:cubicBezTo>
                <a:cubicBezTo>
                  <a:pt x="53148" y="233119"/>
                  <a:pt x="45057" y="255654"/>
                  <a:pt x="60960" y="227823"/>
                </a:cubicBezTo>
                <a:cubicBezTo>
                  <a:pt x="66758" y="217676"/>
                  <a:pt x="74123" y="198035"/>
                  <a:pt x="83127" y="189031"/>
                </a:cubicBezTo>
                <a:cubicBezTo>
                  <a:pt x="103110" y="169048"/>
                  <a:pt x="103026" y="177067"/>
                  <a:pt x="121920" y="161322"/>
                </a:cubicBezTo>
                <a:cubicBezTo>
                  <a:pt x="127941" y="156305"/>
                  <a:pt x="131740" y="148584"/>
                  <a:pt x="138545" y="144696"/>
                </a:cubicBezTo>
                <a:cubicBezTo>
                  <a:pt x="145158" y="140917"/>
                  <a:pt x="153389" y="141247"/>
                  <a:pt x="160713" y="139154"/>
                </a:cubicBezTo>
                <a:cubicBezTo>
                  <a:pt x="183731" y="132577"/>
                  <a:pt x="192685" y="125164"/>
                  <a:pt x="221673" y="122529"/>
                </a:cubicBezTo>
                <a:lnTo>
                  <a:pt x="282633" y="116987"/>
                </a:lnTo>
                <a:cubicBezTo>
                  <a:pt x="325120" y="118834"/>
                  <a:pt x="367675" y="119499"/>
                  <a:pt x="410094" y="122529"/>
                </a:cubicBezTo>
                <a:cubicBezTo>
                  <a:pt x="419489" y="123200"/>
                  <a:pt x="428478" y="126739"/>
                  <a:pt x="437803" y="128071"/>
                </a:cubicBezTo>
                <a:cubicBezTo>
                  <a:pt x="580214" y="148414"/>
                  <a:pt x="416524" y="121752"/>
                  <a:pt x="520931" y="139154"/>
                </a:cubicBezTo>
                <a:lnTo>
                  <a:pt x="570807" y="122529"/>
                </a:lnTo>
                <a:lnTo>
                  <a:pt x="587433" y="116987"/>
                </a:lnTo>
                <a:cubicBezTo>
                  <a:pt x="592975" y="115140"/>
                  <a:pt x="598330" y="112591"/>
                  <a:pt x="604058" y="111445"/>
                </a:cubicBezTo>
                <a:cubicBezTo>
                  <a:pt x="613294" y="109598"/>
                  <a:pt x="622680" y="108381"/>
                  <a:pt x="631767" y="105903"/>
                </a:cubicBezTo>
                <a:cubicBezTo>
                  <a:pt x="656560" y="99141"/>
                  <a:pt x="679350" y="91571"/>
                  <a:pt x="698269" y="72652"/>
                </a:cubicBezTo>
                <a:cubicBezTo>
                  <a:pt x="709353" y="61569"/>
                  <a:pt x="718478" y="48097"/>
                  <a:pt x="731520" y="39402"/>
                </a:cubicBezTo>
                <a:cubicBezTo>
                  <a:pt x="737062" y="35707"/>
                  <a:pt x="743028" y="32582"/>
                  <a:pt x="748145" y="28318"/>
                </a:cubicBezTo>
                <a:cubicBezTo>
                  <a:pt x="760924" y="17668"/>
                  <a:pt x="765521" y="6959"/>
                  <a:pt x="781396" y="609"/>
                </a:cubicBezTo>
                <a:cubicBezTo>
                  <a:pt x="784826" y="-763"/>
                  <a:pt x="788785" y="609"/>
                  <a:pt x="792480" y="60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374923" y="3519055"/>
            <a:ext cx="2162726" cy="1446414"/>
          </a:xfrm>
          <a:custGeom>
            <a:avLst/>
            <a:gdLst>
              <a:gd name="connsiteX0" fmla="*/ 2131768 w 2162726"/>
              <a:gd name="connsiteY0" fmla="*/ 0 h 1446414"/>
              <a:gd name="connsiteX1" fmla="*/ 2159477 w 2162726"/>
              <a:gd name="connsiteY1" fmla="*/ 155170 h 1446414"/>
              <a:gd name="connsiteX2" fmla="*/ 2054182 w 2162726"/>
              <a:gd name="connsiteY2" fmla="*/ 293716 h 1446414"/>
              <a:gd name="connsiteX3" fmla="*/ 2026473 w 2162726"/>
              <a:gd name="connsiteY3" fmla="*/ 299258 h 1446414"/>
              <a:gd name="connsiteX4" fmla="*/ 1993222 w 2162726"/>
              <a:gd name="connsiteY4" fmla="*/ 304800 h 1446414"/>
              <a:gd name="connsiteX5" fmla="*/ 1926721 w 2162726"/>
              <a:gd name="connsiteY5" fmla="*/ 315883 h 1446414"/>
              <a:gd name="connsiteX6" fmla="*/ 1810342 w 2162726"/>
              <a:gd name="connsiteY6" fmla="*/ 321425 h 1446414"/>
              <a:gd name="connsiteX7" fmla="*/ 1306037 w 2162726"/>
              <a:gd name="connsiteY7" fmla="*/ 315883 h 1446414"/>
              <a:gd name="connsiteX8" fmla="*/ 1267244 w 2162726"/>
              <a:gd name="connsiteY8" fmla="*/ 310341 h 1446414"/>
              <a:gd name="connsiteX9" fmla="*/ 1123157 w 2162726"/>
              <a:gd name="connsiteY9" fmla="*/ 304800 h 1446414"/>
              <a:gd name="connsiteX10" fmla="*/ 973528 w 2162726"/>
              <a:gd name="connsiteY10" fmla="*/ 293716 h 1446414"/>
              <a:gd name="connsiteX11" fmla="*/ 751855 w 2162726"/>
              <a:gd name="connsiteY11" fmla="*/ 288174 h 1446414"/>
              <a:gd name="connsiteX12" fmla="*/ 618852 w 2162726"/>
              <a:gd name="connsiteY12" fmla="*/ 293716 h 1446414"/>
              <a:gd name="connsiteX13" fmla="*/ 552350 w 2162726"/>
              <a:gd name="connsiteY13" fmla="*/ 304800 h 1446414"/>
              <a:gd name="connsiteX14" fmla="*/ 435972 w 2162726"/>
              <a:gd name="connsiteY14" fmla="*/ 315883 h 1446414"/>
              <a:gd name="connsiteX15" fmla="*/ 402721 w 2162726"/>
              <a:gd name="connsiteY15" fmla="*/ 326967 h 1446414"/>
              <a:gd name="connsiteX16" fmla="*/ 386095 w 2162726"/>
              <a:gd name="connsiteY16" fmla="*/ 332509 h 1446414"/>
              <a:gd name="connsiteX17" fmla="*/ 352844 w 2162726"/>
              <a:gd name="connsiteY17" fmla="*/ 349134 h 1446414"/>
              <a:gd name="connsiteX18" fmla="*/ 325135 w 2162726"/>
              <a:gd name="connsiteY18" fmla="*/ 365760 h 1446414"/>
              <a:gd name="connsiteX19" fmla="*/ 297426 w 2162726"/>
              <a:gd name="connsiteY19" fmla="*/ 376843 h 1446414"/>
              <a:gd name="connsiteX20" fmla="*/ 242008 w 2162726"/>
              <a:gd name="connsiteY20" fmla="*/ 415636 h 1446414"/>
              <a:gd name="connsiteX21" fmla="*/ 147797 w 2162726"/>
              <a:gd name="connsiteY21" fmla="*/ 476596 h 1446414"/>
              <a:gd name="connsiteX22" fmla="*/ 103462 w 2162726"/>
              <a:gd name="connsiteY22" fmla="*/ 520930 h 1446414"/>
              <a:gd name="connsiteX23" fmla="*/ 92379 w 2162726"/>
              <a:gd name="connsiteY23" fmla="*/ 537556 h 1446414"/>
              <a:gd name="connsiteX24" fmla="*/ 64670 w 2162726"/>
              <a:gd name="connsiteY24" fmla="*/ 576349 h 1446414"/>
              <a:gd name="connsiteX25" fmla="*/ 53586 w 2162726"/>
              <a:gd name="connsiteY25" fmla="*/ 598516 h 1446414"/>
              <a:gd name="connsiteX26" fmla="*/ 36961 w 2162726"/>
              <a:gd name="connsiteY26" fmla="*/ 626225 h 1446414"/>
              <a:gd name="connsiteX27" fmla="*/ 20335 w 2162726"/>
              <a:gd name="connsiteY27" fmla="*/ 692727 h 1446414"/>
              <a:gd name="connsiteX28" fmla="*/ 9252 w 2162726"/>
              <a:gd name="connsiteY28" fmla="*/ 731520 h 1446414"/>
              <a:gd name="connsiteX29" fmla="*/ 9252 w 2162726"/>
              <a:gd name="connsiteY29" fmla="*/ 1036320 h 1446414"/>
              <a:gd name="connsiteX30" fmla="*/ 20335 w 2162726"/>
              <a:gd name="connsiteY30" fmla="*/ 1202574 h 1446414"/>
              <a:gd name="connsiteX31" fmla="*/ 36961 w 2162726"/>
              <a:gd name="connsiteY31" fmla="*/ 1263534 h 1446414"/>
              <a:gd name="connsiteX32" fmla="*/ 42502 w 2162726"/>
              <a:gd name="connsiteY32" fmla="*/ 1291243 h 1446414"/>
              <a:gd name="connsiteX33" fmla="*/ 59128 w 2162726"/>
              <a:gd name="connsiteY33" fmla="*/ 1313410 h 1446414"/>
              <a:gd name="connsiteX34" fmla="*/ 81295 w 2162726"/>
              <a:gd name="connsiteY34" fmla="*/ 1357745 h 1446414"/>
              <a:gd name="connsiteX35" fmla="*/ 86837 w 2162726"/>
              <a:gd name="connsiteY35" fmla="*/ 1374370 h 1446414"/>
              <a:gd name="connsiteX36" fmla="*/ 109004 w 2162726"/>
              <a:gd name="connsiteY36" fmla="*/ 1390996 h 1446414"/>
              <a:gd name="connsiteX37" fmla="*/ 169964 w 2162726"/>
              <a:gd name="connsiteY37" fmla="*/ 1413163 h 1446414"/>
              <a:gd name="connsiteX38" fmla="*/ 225382 w 2162726"/>
              <a:gd name="connsiteY38" fmla="*/ 1424247 h 1446414"/>
              <a:gd name="connsiteX39" fmla="*/ 297426 w 2162726"/>
              <a:gd name="connsiteY39" fmla="*/ 1424247 h 1446414"/>
              <a:gd name="connsiteX40" fmla="*/ 319593 w 2162726"/>
              <a:gd name="connsiteY40" fmla="*/ 1429789 h 1446414"/>
              <a:gd name="connsiteX41" fmla="*/ 319593 w 2162726"/>
              <a:gd name="connsiteY41" fmla="*/ 1446414 h 14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62726" h="1446414">
                <a:moveTo>
                  <a:pt x="2131768" y="0"/>
                </a:moveTo>
                <a:cubicBezTo>
                  <a:pt x="2141004" y="51723"/>
                  <a:pt x="2172896" y="104371"/>
                  <a:pt x="2159477" y="155170"/>
                </a:cubicBezTo>
                <a:cubicBezTo>
                  <a:pt x="2144663" y="211252"/>
                  <a:pt x="2093526" y="251093"/>
                  <a:pt x="2054182" y="293716"/>
                </a:cubicBezTo>
                <a:cubicBezTo>
                  <a:pt x="2047793" y="300637"/>
                  <a:pt x="2035740" y="297573"/>
                  <a:pt x="2026473" y="299258"/>
                </a:cubicBezTo>
                <a:cubicBezTo>
                  <a:pt x="2015418" y="301268"/>
                  <a:pt x="2004277" y="302790"/>
                  <a:pt x="1993222" y="304800"/>
                </a:cubicBezTo>
                <a:cubicBezTo>
                  <a:pt x="1968493" y="309296"/>
                  <a:pt x="1952944" y="314010"/>
                  <a:pt x="1926721" y="315883"/>
                </a:cubicBezTo>
                <a:cubicBezTo>
                  <a:pt x="1887983" y="318650"/>
                  <a:pt x="1849135" y="319578"/>
                  <a:pt x="1810342" y="321425"/>
                </a:cubicBezTo>
                <a:lnTo>
                  <a:pt x="1306037" y="315883"/>
                </a:lnTo>
                <a:cubicBezTo>
                  <a:pt x="1292977" y="315616"/>
                  <a:pt x="1280282" y="311131"/>
                  <a:pt x="1267244" y="310341"/>
                </a:cubicBezTo>
                <a:cubicBezTo>
                  <a:pt x="1219268" y="307434"/>
                  <a:pt x="1171145" y="307516"/>
                  <a:pt x="1123157" y="304800"/>
                </a:cubicBezTo>
                <a:cubicBezTo>
                  <a:pt x="1073224" y="301974"/>
                  <a:pt x="1023525" y="294966"/>
                  <a:pt x="973528" y="293716"/>
                </a:cubicBezTo>
                <a:lnTo>
                  <a:pt x="751855" y="288174"/>
                </a:lnTo>
                <a:cubicBezTo>
                  <a:pt x="707521" y="290021"/>
                  <a:pt x="663072" y="290031"/>
                  <a:pt x="618852" y="293716"/>
                </a:cubicBezTo>
                <a:cubicBezTo>
                  <a:pt x="596457" y="295582"/>
                  <a:pt x="574746" y="302934"/>
                  <a:pt x="552350" y="304800"/>
                </a:cubicBezTo>
                <a:cubicBezTo>
                  <a:pt x="469178" y="311730"/>
                  <a:pt x="507956" y="307884"/>
                  <a:pt x="435972" y="315883"/>
                </a:cubicBezTo>
                <a:lnTo>
                  <a:pt x="402721" y="326967"/>
                </a:lnTo>
                <a:cubicBezTo>
                  <a:pt x="397179" y="328814"/>
                  <a:pt x="390956" y="329269"/>
                  <a:pt x="386095" y="332509"/>
                </a:cubicBezTo>
                <a:cubicBezTo>
                  <a:pt x="338444" y="364276"/>
                  <a:pt x="398739" y="326186"/>
                  <a:pt x="352844" y="349134"/>
                </a:cubicBezTo>
                <a:cubicBezTo>
                  <a:pt x="343210" y="353951"/>
                  <a:pt x="334769" y="360943"/>
                  <a:pt x="325135" y="365760"/>
                </a:cubicBezTo>
                <a:cubicBezTo>
                  <a:pt x="316237" y="370209"/>
                  <a:pt x="306159" y="372080"/>
                  <a:pt x="297426" y="376843"/>
                </a:cubicBezTo>
                <a:cubicBezTo>
                  <a:pt x="236315" y="410175"/>
                  <a:pt x="288820" y="386828"/>
                  <a:pt x="242008" y="415636"/>
                </a:cubicBezTo>
                <a:cubicBezTo>
                  <a:pt x="205563" y="438064"/>
                  <a:pt x="178617" y="445777"/>
                  <a:pt x="147797" y="476596"/>
                </a:cubicBezTo>
                <a:cubicBezTo>
                  <a:pt x="133019" y="491374"/>
                  <a:pt x="115054" y="503540"/>
                  <a:pt x="103462" y="520930"/>
                </a:cubicBezTo>
                <a:cubicBezTo>
                  <a:pt x="99768" y="526472"/>
                  <a:pt x="96250" y="532136"/>
                  <a:pt x="92379" y="537556"/>
                </a:cubicBezTo>
                <a:cubicBezTo>
                  <a:pt x="83870" y="549469"/>
                  <a:pt x="72141" y="563274"/>
                  <a:pt x="64670" y="576349"/>
                </a:cubicBezTo>
                <a:cubicBezTo>
                  <a:pt x="60571" y="583522"/>
                  <a:pt x="57598" y="591294"/>
                  <a:pt x="53586" y="598516"/>
                </a:cubicBezTo>
                <a:cubicBezTo>
                  <a:pt x="48355" y="607932"/>
                  <a:pt x="41418" y="616419"/>
                  <a:pt x="36961" y="626225"/>
                </a:cubicBezTo>
                <a:cubicBezTo>
                  <a:pt x="23734" y="655324"/>
                  <a:pt x="26441" y="662197"/>
                  <a:pt x="20335" y="692727"/>
                </a:cubicBezTo>
                <a:cubicBezTo>
                  <a:pt x="16857" y="710117"/>
                  <a:pt x="14531" y="715679"/>
                  <a:pt x="9252" y="731520"/>
                </a:cubicBezTo>
                <a:cubicBezTo>
                  <a:pt x="-6668" y="858872"/>
                  <a:pt x="1095" y="779351"/>
                  <a:pt x="9252" y="1036320"/>
                </a:cubicBezTo>
                <a:cubicBezTo>
                  <a:pt x="9409" y="1041262"/>
                  <a:pt x="18813" y="1191411"/>
                  <a:pt x="20335" y="1202574"/>
                </a:cubicBezTo>
                <a:cubicBezTo>
                  <a:pt x="28442" y="1262026"/>
                  <a:pt x="28286" y="1228834"/>
                  <a:pt x="36961" y="1263534"/>
                </a:cubicBezTo>
                <a:cubicBezTo>
                  <a:pt x="39245" y="1272672"/>
                  <a:pt x="38677" y="1282636"/>
                  <a:pt x="42502" y="1291243"/>
                </a:cubicBezTo>
                <a:cubicBezTo>
                  <a:pt x="46253" y="1299683"/>
                  <a:pt x="54474" y="1305432"/>
                  <a:pt x="59128" y="1313410"/>
                </a:cubicBezTo>
                <a:cubicBezTo>
                  <a:pt x="67453" y="1327682"/>
                  <a:pt x="76070" y="1342070"/>
                  <a:pt x="81295" y="1357745"/>
                </a:cubicBezTo>
                <a:cubicBezTo>
                  <a:pt x="83142" y="1363287"/>
                  <a:pt x="83097" y="1369882"/>
                  <a:pt x="86837" y="1374370"/>
                </a:cubicBezTo>
                <a:cubicBezTo>
                  <a:pt x="92750" y="1381466"/>
                  <a:pt x="101488" y="1385627"/>
                  <a:pt x="109004" y="1390996"/>
                </a:cubicBezTo>
                <a:cubicBezTo>
                  <a:pt x="135298" y="1409778"/>
                  <a:pt x="126043" y="1402183"/>
                  <a:pt x="169964" y="1413163"/>
                </a:cubicBezTo>
                <a:cubicBezTo>
                  <a:pt x="203036" y="1421431"/>
                  <a:pt x="184614" y="1417452"/>
                  <a:pt x="225382" y="1424247"/>
                </a:cubicBezTo>
                <a:cubicBezTo>
                  <a:pt x="266717" y="1417358"/>
                  <a:pt x="253090" y="1416186"/>
                  <a:pt x="297426" y="1424247"/>
                </a:cubicBezTo>
                <a:cubicBezTo>
                  <a:pt x="304920" y="1425610"/>
                  <a:pt x="314207" y="1424403"/>
                  <a:pt x="319593" y="1429789"/>
                </a:cubicBezTo>
                <a:lnTo>
                  <a:pt x="319593" y="1446414"/>
                </a:ln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45000" y="4194720"/>
              <a:ext cx="517680" cy="1363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8520" y="4187880"/>
                <a:ext cx="530280" cy="13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Piazza has a search bar</a:t>
            </a:r>
            <a:r>
              <a:rPr lang="en-US" dirty="0" smtClean="0"/>
              <a:t> – use it </a:t>
            </a:r>
            <a:r>
              <a:rPr lang="en-US" i="1" dirty="0" smtClean="0"/>
              <a:t>before</a:t>
            </a:r>
            <a:r>
              <a:rPr lang="en-US" dirty="0" smtClean="0"/>
              <a:t> you post!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And make sure you name your posts descriptively so others can find them!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Exercise 3 out today and due Wednesday morning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</a:t>
            </a:r>
            <a:r>
              <a:rPr lang="en-US" i="1" dirty="0" smtClean="0"/>
              <a:t>highly</a:t>
            </a:r>
            <a:r>
              <a:rPr lang="en-US" dirty="0" smtClean="0"/>
              <a:t> recommend doing the extra exercises that are at the end of each lecture</a:t>
            </a:r>
          </a:p>
          <a:p>
            <a:pPr lvl="1"/>
            <a:r>
              <a:rPr lang="en-US" dirty="0" smtClean="0"/>
              <a:t>Also, Google for “C pointer exercises” and do as many as you can get your hands on</a:t>
            </a:r>
          </a:p>
          <a:p>
            <a:pPr lvl="1"/>
            <a:r>
              <a:rPr lang="en-US" dirty="0" smtClean="0"/>
              <a:t>You MUST master pointers quickly, or you’ll have trouble the rest of the course (including hw1)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615640" y="2276640"/>
              <a:ext cx="1486800" cy="29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240" y="2269440"/>
                <a:ext cx="14976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2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29260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766560" y="4846320"/>
            <a:ext cx="1463040" cy="274320"/>
            <a:chOff x="7315200" y="914400"/>
            <a:chExt cx="1463040" cy="27432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 flipV="1">
            <a:off x="182880" y="58521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227064" y="2697480"/>
            <a:ext cx="1485952" cy="2316480"/>
          </a:xfrm>
          <a:custGeom>
            <a:avLst/>
            <a:gdLst>
              <a:gd name="connsiteX0" fmla="*/ 1457499 w 1485952"/>
              <a:gd name="connsiteY0" fmla="*/ 0 h 2316480"/>
              <a:gd name="connsiteX1" fmla="*/ 1479666 w 1485952"/>
              <a:gd name="connsiteY1" fmla="*/ 293717 h 2316480"/>
              <a:gd name="connsiteX2" fmla="*/ 1451957 w 1485952"/>
              <a:gd name="connsiteY2" fmla="*/ 343593 h 2316480"/>
              <a:gd name="connsiteX3" fmla="*/ 1424248 w 1485952"/>
              <a:gd name="connsiteY3" fmla="*/ 371302 h 2316480"/>
              <a:gd name="connsiteX4" fmla="*/ 1407622 w 1485952"/>
              <a:gd name="connsiteY4" fmla="*/ 376844 h 2316480"/>
              <a:gd name="connsiteX5" fmla="*/ 1363288 w 1485952"/>
              <a:gd name="connsiteY5" fmla="*/ 387927 h 2316480"/>
              <a:gd name="connsiteX6" fmla="*/ 1318953 w 1485952"/>
              <a:gd name="connsiteY6" fmla="*/ 404553 h 2316480"/>
              <a:gd name="connsiteX7" fmla="*/ 1252451 w 1485952"/>
              <a:gd name="connsiteY7" fmla="*/ 426720 h 2316480"/>
              <a:gd name="connsiteX8" fmla="*/ 1202575 w 1485952"/>
              <a:gd name="connsiteY8" fmla="*/ 432262 h 2316480"/>
              <a:gd name="connsiteX9" fmla="*/ 1174866 w 1485952"/>
              <a:gd name="connsiteY9" fmla="*/ 437804 h 2316480"/>
              <a:gd name="connsiteX10" fmla="*/ 1141615 w 1485952"/>
              <a:gd name="connsiteY10" fmla="*/ 443346 h 2316480"/>
              <a:gd name="connsiteX11" fmla="*/ 1025237 w 1485952"/>
              <a:gd name="connsiteY11" fmla="*/ 454429 h 2316480"/>
              <a:gd name="connsiteX12" fmla="*/ 942109 w 1485952"/>
              <a:gd name="connsiteY12" fmla="*/ 465513 h 2316480"/>
              <a:gd name="connsiteX13" fmla="*/ 897775 w 1485952"/>
              <a:gd name="connsiteY13" fmla="*/ 471055 h 2316480"/>
              <a:gd name="connsiteX14" fmla="*/ 881149 w 1485952"/>
              <a:gd name="connsiteY14" fmla="*/ 476597 h 2316480"/>
              <a:gd name="connsiteX15" fmla="*/ 792480 w 1485952"/>
              <a:gd name="connsiteY15" fmla="*/ 487680 h 2316480"/>
              <a:gd name="connsiteX16" fmla="*/ 714895 w 1485952"/>
              <a:gd name="connsiteY16" fmla="*/ 498764 h 2316480"/>
              <a:gd name="connsiteX17" fmla="*/ 687186 w 1485952"/>
              <a:gd name="connsiteY17" fmla="*/ 504306 h 2316480"/>
              <a:gd name="connsiteX18" fmla="*/ 626226 w 1485952"/>
              <a:gd name="connsiteY18" fmla="*/ 509847 h 2316480"/>
              <a:gd name="connsiteX19" fmla="*/ 576349 w 1485952"/>
              <a:gd name="connsiteY19" fmla="*/ 526473 h 2316480"/>
              <a:gd name="connsiteX20" fmla="*/ 559724 w 1485952"/>
              <a:gd name="connsiteY20" fmla="*/ 537557 h 2316480"/>
              <a:gd name="connsiteX21" fmla="*/ 515389 w 1485952"/>
              <a:gd name="connsiteY21" fmla="*/ 559724 h 2316480"/>
              <a:gd name="connsiteX22" fmla="*/ 498764 w 1485952"/>
              <a:gd name="connsiteY22" fmla="*/ 565266 h 2316480"/>
              <a:gd name="connsiteX23" fmla="*/ 482139 w 1485952"/>
              <a:gd name="connsiteY23" fmla="*/ 576349 h 2316480"/>
              <a:gd name="connsiteX24" fmla="*/ 459971 w 1485952"/>
              <a:gd name="connsiteY24" fmla="*/ 587433 h 2316480"/>
              <a:gd name="connsiteX25" fmla="*/ 421179 w 1485952"/>
              <a:gd name="connsiteY25" fmla="*/ 609600 h 2316480"/>
              <a:gd name="connsiteX26" fmla="*/ 387928 w 1485952"/>
              <a:gd name="connsiteY26" fmla="*/ 642851 h 2316480"/>
              <a:gd name="connsiteX27" fmla="*/ 376844 w 1485952"/>
              <a:gd name="connsiteY27" fmla="*/ 659477 h 2316480"/>
              <a:gd name="connsiteX28" fmla="*/ 360219 w 1485952"/>
              <a:gd name="connsiteY28" fmla="*/ 676102 h 2316480"/>
              <a:gd name="connsiteX29" fmla="*/ 349135 w 1485952"/>
              <a:gd name="connsiteY29" fmla="*/ 692727 h 2316480"/>
              <a:gd name="connsiteX30" fmla="*/ 332509 w 1485952"/>
              <a:gd name="connsiteY30" fmla="*/ 709353 h 2316480"/>
              <a:gd name="connsiteX31" fmla="*/ 310342 w 1485952"/>
              <a:gd name="connsiteY31" fmla="*/ 748146 h 2316480"/>
              <a:gd name="connsiteX32" fmla="*/ 293717 w 1485952"/>
              <a:gd name="connsiteY32" fmla="*/ 764771 h 2316480"/>
              <a:gd name="connsiteX33" fmla="*/ 277091 w 1485952"/>
              <a:gd name="connsiteY33" fmla="*/ 786938 h 2316480"/>
              <a:gd name="connsiteX34" fmla="*/ 266008 w 1485952"/>
              <a:gd name="connsiteY34" fmla="*/ 803564 h 2316480"/>
              <a:gd name="connsiteX35" fmla="*/ 249382 w 1485952"/>
              <a:gd name="connsiteY35" fmla="*/ 814647 h 2316480"/>
              <a:gd name="connsiteX36" fmla="*/ 227215 w 1485952"/>
              <a:gd name="connsiteY36" fmla="*/ 847898 h 2316480"/>
              <a:gd name="connsiteX37" fmla="*/ 216131 w 1485952"/>
              <a:gd name="connsiteY37" fmla="*/ 864524 h 2316480"/>
              <a:gd name="connsiteX38" fmla="*/ 205048 w 1485952"/>
              <a:gd name="connsiteY38" fmla="*/ 886691 h 2316480"/>
              <a:gd name="connsiteX39" fmla="*/ 188422 w 1485952"/>
              <a:gd name="connsiteY39" fmla="*/ 925484 h 2316480"/>
              <a:gd name="connsiteX40" fmla="*/ 166255 w 1485952"/>
              <a:gd name="connsiteY40" fmla="*/ 964277 h 2316480"/>
              <a:gd name="connsiteX41" fmla="*/ 160713 w 1485952"/>
              <a:gd name="connsiteY41" fmla="*/ 980902 h 2316480"/>
              <a:gd name="connsiteX42" fmla="*/ 149629 w 1485952"/>
              <a:gd name="connsiteY42" fmla="*/ 1008611 h 2316480"/>
              <a:gd name="connsiteX43" fmla="*/ 127462 w 1485952"/>
              <a:gd name="connsiteY43" fmla="*/ 1052946 h 2316480"/>
              <a:gd name="connsiteX44" fmla="*/ 110837 w 1485952"/>
              <a:gd name="connsiteY44" fmla="*/ 1108364 h 2316480"/>
              <a:gd name="connsiteX45" fmla="*/ 105295 w 1485952"/>
              <a:gd name="connsiteY45" fmla="*/ 1136073 h 2316480"/>
              <a:gd name="connsiteX46" fmla="*/ 94211 w 1485952"/>
              <a:gd name="connsiteY46" fmla="*/ 1163782 h 2316480"/>
              <a:gd name="connsiteX47" fmla="*/ 88669 w 1485952"/>
              <a:gd name="connsiteY47" fmla="*/ 1191491 h 2316480"/>
              <a:gd name="connsiteX48" fmla="*/ 77586 w 1485952"/>
              <a:gd name="connsiteY48" fmla="*/ 1224742 h 2316480"/>
              <a:gd name="connsiteX49" fmla="*/ 72044 w 1485952"/>
              <a:gd name="connsiteY49" fmla="*/ 1257993 h 2316480"/>
              <a:gd name="connsiteX50" fmla="*/ 66502 w 1485952"/>
              <a:gd name="connsiteY50" fmla="*/ 1285702 h 2316480"/>
              <a:gd name="connsiteX51" fmla="*/ 55419 w 1485952"/>
              <a:gd name="connsiteY51" fmla="*/ 1357746 h 2316480"/>
              <a:gd name="connsiteX52" fmla="*/ 44335 w 1485952"/>
              <a:gd name="connsiteY52" fmla="*/ 1490749 h 2316480"/>
              <a:gd name="connsiteX53" fmla="*/ 33251 w 1485952"/>
              <a:gd name="connsiteY53" fmla="*/ 1584960 h 2316480"/>
              <a:gd name="connsiteX54" fmla="*/ 27709 w 1485952"/>
              <a:gd name="connsiteY54" fmla="*/ 1629295 h 2316480"/>
              <a:gd name="connsiteX55" fmla="*/ 16626 w 1485952"/>
              <a:gd name="connsiteY55" fmla="*/ 1751215 h 2316480"/>
              <a:gd name="connsiteX56" fmla="*/ 11084 w 1485952"/>
              <a:gd name="connsiteY56" fmla="*/ 1801091 h 2316480"/>
              <a:gd name="connsiteX57" fmla="*/ 5542 w 1485952"/>
              <a:gd name="connsiteY57" fmla="*/ 1878677 h 2316480"/>
              <a:gd name="connsiteX58" fmla="*/ 0 w 1485952"/>
              <a:gd name="connsiteY58" fmla="*/ 1945178 h 2316480"/>
              <a:gd name="connsiteX59" fmla="*/ 11084 w 1485952"/>
              <a:gd name="connsiteY59" fmla="*/ 2122517 h 2316480"/>
              <a:gd name="connsiteX60" fmla="*/ 33251 w 1485952"/>
              <a:gd name="connsiteY60" fmla="*/ 2172393 h 2316480"/>
              <a:gd name="connsiteX61" fmla="*/ 55419 w 1485952"/>
              <a:gd name="connsiteY61" fmla="*/ 2205644 h 2316480"/>
              <a:gd name="connsiteX62" fmla="*/ 66502 w 1485952"/>
              <a:gd name="connsiteY62" fmla="*/ 2227811 h 2316480"/>
              <a:gd name="connsiteX63" fmla="*/ 83128 w 1485952"/>
              <a:gd name="connsiteY63" fmla="*/ 2238895 h 2316480"/>
              <a:gd name="connsiteX64" fmla="*/ 105295 w 1485952"/>
              <a:gd name="connsiteY64" fmla="*/ 2255520 h 2316480"/>
              <a:gd name="connsiteX65" fmla="*/ 121920 w 1485952"/>
              <a:gd name="connsiteY65" fmla="*/ 2272146 h 2316480"/>
              <a:gd name="connsiteX66" fmla="*/ 182880 w 1485952"/>
              <a:gd name="connsiteY66" fmla="*/ 2288771 h 2316480"/>
              <a:gd name="connsiteX67" fmla="*/ 227215 w 1485952"/>
              <a:gd name="connsiteY67" fmla="*/ 2299855 h 2316480"/>
              <a:gd name="connsiteX68" fmla="*/ 249382 w 1485952"/>
              <a:gd name="connsiteY68" fmla="*/ 2310938 h 2316480"/>
              <a:gd name="connsiteX69" fmla="*/ 282633 w 1485952"/>
              <a:gd name="connsiteY69" fmla="*/ 2316480 h 2316480"/>
              <a:gd name="connsiteX70" fmla="*/ 371302 w 1485952"/>
              <a:gd name="connsiteY70" fmla="*/ 2310938 h 2316480"/>
              <a:gd name="connsiteX71" fmla="*/ 426720 w 1485952"/>
              <a:gd name="connsiteY71" fmla="*/ 2299855 h 2316480"/>
              <a:gd name="connsiteX72" fmla="*/ 471055 w 1485952"/>
              <a:gd name="connsiteY72" fmla="*/ 2288771 h 2316480"/>
              <a:gd name="connsiteX73" fmla="*/ 493222 w 1485952"/>
              <a:gd name="connsiteY73" fmla="*/ 2283229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5952" h="2316480">
                <a:moveTo>
                  <a:pt x="1457499" y="0"/>
                </a:moveTo>
                <a:cubicBezTo>
                  <a:pt x="1487545" y="174268"/>
                  <a:pt x="1491717" y="131027"/>
                  <a:pt x="1479666" y="293717"/>
                </a:cubicBezTo>
                <a:cubicBezTo>
                  <a:pt x="1478447" y="310176"/>
                  <a:pt x="1457900" y="334679"/>
                  <a:pt x="1451957" y="343593"/>
                </a:cubicBezTo>
                <a:cubicBezTo>
                  <a:pt x="1440875" y="360216"/>
                  <a:pt x="1442718" y="362067"/>
                  <a:pt x="1424248" y="371302"/>
                </a:cubicBezTo>
                <a:cubicBezTo>
                  <a:pt x="1419023" y="373915"/>
                  <a:pt x="1413258" y="375307"/>
                  <a:pt x="1407622" y="376844"/>
                </a:cubicBezTo>
                <a:cubicBezTo>
                  <a:pt x="1392926" y="380852"/>
                  <a:pt x="1363288" y="387927"/>
                  <a:pt x="1363288" y="387927"/>
                </a:cubicBezTo>
                <a:cubicBezTo>
                  <a:pt x="1301564" y="418789"/>
                  <a:pt x="1379322" y="381914"/>
                  <a:pt x="1318953" y="404553"/>
                </a:cubicBezTo>
                <a:cubicBezTo>
                  <a:pt x="1281147" y="418731"/>
                  <a:pt x="1308516" y="420490"/>
                  <a:pt x="1252451" y="426720"/>
                </a:cubicBezTo>
                <a:cubicBezTo>
                  <a:pt x="1235826" y="428567"/>
                  <a:pt x="1219135" y="429896"/>
                  <a:pt x="1202575" y="432262"/>
                </a:cubicBezTo>
                <a:cubicBezTo>
                  <a:pt x="1193250" y="433594"/>
                  <a:pt x="1184133" y="436119"/>
                  <a:pt x="1174866" y="437804"/>
                </a:cubicBezTo>
                <a:cubicBezTo>
                  <a:pt x="1163811" y="439814"/>
                  <a:pt x="1152753" y="441861"/>
                  <a:pt x="1141615" y="443346"/>
                </a:cubicBezTo>
                <a:cubicBezTo>
                  <a:pt x="1092098" y="449948"/>
                  <a:pt x="1078532" y="449353"/>
                  <a:pt x="1025237" y="454429"/>
                </a:cubicBezTo>
                <a:cubicBezTo>
                  <a:pt x="947509" y="461832"/>
                  <a:pt x="1003067" y="456804"/>
                  <a:pt x="942109" y="465513"/>
                </a:cubicBezTo>
                <a:cubicBezTo>
                  <a:pt x="927366" y="467619"/>
                  <a:pt x="912553" y="469208"/>
                  <a:pt x="897775" y="471055"/>
                </a:cubicBezTo>
                <a:cubicBezTo>
                  <a:pt x="892233" y="472902"/>
                  <a:pt x="886877" y="475451"/>
                  <a:pt x="881149" y="476597"/>
                </a:cubicBezTo>
                <a:cubicBezTo>
                  <a:pt x="860319" y="480763"/>
                  <a:pt x="811127" y="485486"/>
                  <a:pt x="792480" y="487680"/>
                </a:cubicBezTo>
                <a:cubicBezTo>
                  <a:pt x="758359" y="491694"/>
                  <a:pt x="746719" y="492978"/>
                  <a:pt x="714895" y="498764"/>
                </a:cubicBezTo>
                <a:cubicBezTo>
                  <a:pt x="705628" y="500449"/>
                  <a:pt x="696533" y="503138"/>
                  <a:pt x="687186" y="504306"/>
                </a:cubicBezTo>
                <a:cubicBezTo>
                  <a:pt x="666940" y="506837"/>
                  <a:pt x="646546" y="508000"/>
                  <a:pt x="626226" y="509847"/>
                </a:cubicBezTo>
                <a:cubicBezTo>
                  <a:pt x="551667" y="547128"/>
                  <a:pt x="662292" y="494244"/>
                  <a:pt x="576349" y="526473"/>
                </a:cubicBezTo>
                <a:cubicBezTo>
                  <a:pt x="570113" y="528812"/>
                  <a:pt x="565571" y="534368"/>
                  <a:pt x="559724" y="537557"/>
                </a:cubicBezTo>
                <a:cubicBezTo>
                  <a:pt x="545219" y="545469"/>
                  <a:pt x="531064" y="554499"/>
                  <a:pt x="515389" y="559724"/>
                </a:cubicBezTo>
                <a:cubicBezTo>
                  <a:pt x="509847" y="561571"/>
                  <a:pt x="503989" y="562654"/>
                  <a:pt x="498764" y="565266"/>
                </a:cubicBezTo>
                <a:cubicBezTo>
                  <a:pt x="492807" y="568245"/>
                  <a:pt x="487922" y="573045"/>
                  <a:pt x="482139" y="576349"/>
                </a:cubicBezTo>
                <a:cubicBezTo>
                  <a:pt x="474966" y="580448"/>
                  <a:pt x="467144" y="583334"/>
                  <a:pt x="459971" y="587433"/>
                </a:cubicBezTo>
                <a:cubicBezTo>
                  <a:pt x="405149" y="618761"/>
                  <a:pt x="488155" y="576114"/>
                  <a:pt x="421179" y="609600"/>
                </a:cubicBezTo>
                <a:cubicBezTo>
                  <a:pt x="410095" y="620684"/>
                  <a:pt x="396623" y="629809"/>
                  <a:pt x="387928" y="642851"/>
                </a:cubicBezTo>
                <a:cubicBezTo>
                  <a:pt x="384233" y="648393"/>
                  <a:pt x="381108" y="654360"/>
                  <a:pt x="376844" y="659477"/>
                </a:cubicBezTo>
                <a:cubicBezTo>
                  <a:pt x="371827" y="665498"/>
                  <a:pt x="365236" y="670081"/>
                  <a:pt x="360219" y="676102"/>
                </a:cubicBezTo>
                <a:cubicBezTo>
                  <a:pt x="355955" y="681219"/>
                  <a:pt x="353399" y="687610"/>
                  <a:pt x="349135" y="692727"/>
                </a:cubicBezTo>
                <a:cubicBezTo>
                  <a:pt x="344117" y="698748"/>
                  <a:pt x="337526" y="703332"/>
                  <a:pt x="332509" y="709353"/>
                </a:cubicBezTo>
                <a:cubicBezTo>
                  <a:pt x="306336" y="740761"/>
                  <a:pt x="337439" y="710210"/>
                  <a:pt x="310342" y="748146"/>
                </a:cubicBezTo>
                <a:cubicBezTo>
                  <a:pt x="305787" y="754523"/>
                  <a:pt x="298817" y="758821"/>
                  <a:pt x="293717" y="764771"/>
                </a:cubicBezTo>
                <a:cubicBezTo>
                  <a:pt x="287706" y="771784"/>
                  <a:pt x="282460" y="779422"/>
                  <a:pt x="277091" y="786938"/>
                </a:cubicBezTo>
                <a:cubicBezTo>
                  <a:pt x="273220" y="792358"/>
                  <a:pt x="270718" y="798854"/>
                  <a:pt x="266008" y="803564"/>
                </a:cubicBezTo>
                <a:cubicBezTo>
                  <a:pt x="261298" y="808274"/>
                  <a:pt x="254924" y="810953"/>
                  <a:pt x="249382" y="814647"/>
                </a:cubicBezTo>
                <a:lnTo>
                  <a:pt x="227215" y="847898"/>
                </a:lnTo>
                <a:cubicBezTo>
                  <a:pt x="223520" y="853440"/>
                  <a:pt x="219110" y="858566"/>
                  <a:pt x="216131" y="864524"/>
                </a:cubicBezTo>
                <a:cubicBezTo>
                  <a:pt x="212437" y="871913"/>
                  <a:pt x="208302" y="879098"/>
                  <a:pt x="205048" y="886691"/>
                </a:cubicBezTo>
                <a:cubicBezTo>
                  <a:pt x="191726" y="917777"/>
                  <a:pt x="209427" y="888726"/>
                  <a:pt x="188422" y="925484"/>
                </a:cubicBezTo>
                <a:cubicBezTo>
                  <a:pt x="172521" y="953310"/>
                  <a:pt x="180609" y="930784"/>
                  <a:pt x="166255" y="964277"/>
                </a:cubicBezTo>
                <a:cubicBezTo>
                  <a:pt x="163954" y="969646"/>
                  <a:pt x="162764" y="975432"/>
                  <a:pt x="160713" y="980902"/>
                </a:cubicBezTo>
                <a:cubicBezTo>
                  <a:pt x="157220" y="990216"/>
                  <a:pt x="153798" y="999579"/>
                  <a:pt x="149629" y="1008611"/>
                </a:cubicBezTo>
                <a:cubicBezTo>
                  <a:pt x="142705" y="1023613"/>
                  <a:pt x="127462" y="1052946"/>
                  <a:pt x="127462" y="1052946"/>
                </a:cubicBezTo>
                <a:cubicBezTo>
                  <a:pt x="113065" y="1124927"/>
                  <a:pt x="132709" y="1035455"/>
                  <a:pt x="110837" y="1108364"/>
                </a:cubicBezTo>
                <a:cubicBezTo>
                  <a:pt x="108130" y="1117386"/>
                  <a:pt x="108002" y="1127051"/>
                  <a:pt x="105295" y="1136073"/>
                </a:cubicBezTo>
                <a:cubicBezTo>
                  <a:pt x="102436" y="1145601"/>
                  <a:pt x="97070" y="1154254"/>
                  <a:pt x="94211" y="1163782"/>
                </a:cubicBezTo>
                <a:cubicBezTo>
                  <a:pt x="91504" y="1172804"/>
                  <a:pt x="91147" y="1182404"/>
                  <a:pt x="88669" y="1191491"/>
                </a:cubicBezTo>
                <a:cubicBezTo>
                  <a:pt x="85595" y="1202762"/>
                  <a:pt x="77586" y="1224742"/>
                  <a:pt x="77586" y="1224742"/>
                </a:cubicBezTo>
                <a:cubicBezTo>
                  <a:pt x="75739" y="1235826"/>
                  <a:pt x="74054" y="1246938"/>
                  <a:pt x="72044" y="1257993"/>
                </a:cubicBezTo>
                <a:cubicBezTo>
                  <a:pt x="70359" y="1267260"/>
                  <a:pt x="67934" y="1276392"/>
                  <a:pt x="66502" y="1285702"/>
                </a:cubicBezTo>
                <a:cubicBezTo>
                  <a:pt x="53077" y="1372960"/>
                  <a:pt x="68127" y="1294197"/>
                  <a:pt x="55419" y="1357746"/>
                </a:cubicBezTo>
                <a:cubicBezTo>
                  <a:pt x="51724" y="1402080"/>
                  <a:pt x="51649" y="1446866"/>
                  <a:pt x="44335" y="1490749"/>
                </a:cubicBezTo>
                <a:cubicBezTo>
                  <a:pt x="33890" y="1553414"/>
                  <a:pt x="42621" y="1495944"/>
                  <a:pt x="33251" y="1584960"/>
                </a:cubicBezTo>
                <a:cubicBezTo>
                  <a:pt x="31692" y="1599772"/>
                  <a:pt x="29191" y="1614476"/>
                  <a:pt x="27709" y="1629295"/>
                </a:cubicBezTo>
                <a:cubicBezTo>
                  <a:pt x="23649" y="1669900"/>
                  <a:pt x="21133" y="1710657"/>
                  <a:pt x="16626" y="1751215"/>
                </a:cubicBezTo>
                <a:cubicBezTo>
                  <a:pt x="14779" y="1767840"/>
                  <a:pt x="12533" y="1784426"/>
                  <a:pt x="11084" y="1801091"/>
                </a:cubicBezTo>
                <a:cubicBezTo>
                  <a:pt x="8838" y="1826921"/>
                  <a:pt x="7531" y="1852825"/>
                  <a:pt x="5542" y="1878677"/>
                </a:cubicBezTo>
                <a:cubicBezTo>
                  <a:pt x="3836" y="1900855"/>
                  <a:pt x="1847" y="1923011"/>
                  <a:pt x="0" y="1945178"/>
                </a:cubicBezTo>
                <a:cubicBezTo>
                  <a:pt x="26" y="1945806"/>
                  <a:pt x="2098" y="2083577"/>
                  <a:pt x="11084" y="2122517"/>
                </a:cubicBezTo>
                <a:cubicBezTo>
                  <a:pt x="13168" y="2131546"/>
                  <a:pt x="27741" y="2163211"/>
                  <a:pt x="33251" y="2172393"/>
                </a:cubicBezTo>
                <a:cubicBezTo>
                  <a:pt x="40105" y="2183816"/>
                  <a:pt x="49462" y="2193729"/>
                  <a:pt x="55419" y="2205644"/>
                </a:cubicBezTo>
                <a:cubicBezTo>
                  <a:pt x="59113" y="2213033"/>
                  <a:pt x="61213" y="2221465"/>
                  <a:pt x="66502" y="2227811"/>
                </a:cubicBezTo>
                <a:cubicBezTo>
                  <a:pt x="70766" y="2232928"/>
                  <a:pt x="77708" y="2235024"/>
                  <a:pt x="83128" y="2238895"/>
                </a:cubicBezTo>
                <a:cubicBezTo>
                  <a:pt x="90644" y="2244263"/>
                  <a:pt x="98282" y="2249509"/>
                  <a:pt x="105295" y="2255520"/>
                </a:cubicBezTo>
                <a:cubicBezTo>
                  <a:pt x="111245" y="2260621"/>
                  <a:pt x="115542" y="2267591"/>
                  <a:pt x="121920" y="2272146"/>
                </a:cubicBezTo>
                <a:cubicBezTo>
                  <a:pt x="144965" y="2288606"/>
                  <a:pt x="152996" y="2282794"/>
                  <a:pt x="182880" y="2288771"/>
                </a:cubicBezTo>
                <a:cubicBezTo>
                  <a:pt x="197817" y="2291759"/>
                  <a:pt x="213590" y="2293043"/>
                  <a:pt x="227215" y="2299855"/>
                </a:cubicBezTo>
                <a:cubicBezTo>
                  <a:pt x="234604" y="2303549"/>
                  <a:pt x="241469" y="2308564"/>
                  <a:pt x="249382" y="2310938"/>
                </a:cubicBezTo>
                <a:cubicBezTo>
                  <a:pt x="260145" y="2314167"/>
                  <a:pt x="271549" y="2314633"/>
                  <a:pt x="282633" y="2316480"/>
                </a:cubicBezTo>
                <a:cubicBezTo>
                  <a:pt x="312189" y="2314633"/>
                  <a:pt x="341810" y="2313619"/>
                  <a:pt x="371302" y="2310938"/>
                </a:cubicBezTo>
                <a:cubicBezTo>
                  <a:pt x="387276" y="2309486"/>
                  <a:pt x="410455" y="2304502"/>
                  <a:pt x="426720" y="2299855"/>
                </a:cubicBezTo>
                <a:cubicBezTo>
                  <a:pt x="478710" y="2285000"/>
                  <a:pt x="395006" y="2305672"/>
                  <a:pt x="471055" y="2288771"/>
                </a:cubicBezTo>
                <a:cubicBezTo>
                  <a:pt x="478490" y="2287119"/>
                  <a:pt x="493222" y="2283229"/>
                  <a:pt x="493222" y="228322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29260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766560" y="4846320"/>
            <a:ext cx="1463040" cy="274320"/>
            <a:chOff x="7315200" y="914400"/>
            <a:chExt cx="1463040" cy="27432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 flipV="1">
            <a:off x="182880" y="609904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227064" y="2697480"/>
            <a:ext cx="1485952" cy="2316480"/>
          </a:xfrm>
          <a:custGeom>
            <a:avLst/>
            <a:gdLst>
              <a:gd name="connsiteX0" fmla="*/ 1457499 w 1485952"/>
              <a:gd name="connsiteY0" fmla="*/ 0 h 2316480"/>
              <a:gd name="connsiteX1" fmla="*/ 1479666 w 1485952"/>
              <a:gd name="connsiteY1" fmla="*/ 293717 h 2316480"/>
              <a:gd name="connsiteX2" fmla="*/ 1451957 w 1485952"/>
              <a:gd name="connsiteY2" fmla="*/ 343593 h 2316480"/>
              <a:gd name="connsiteX3" fmla="*/ 1424248 w 1485952"/>
              <a:gd name="connsiteY3" fmla="*/ 371302 h 2316480"/>
              <a:gd name="connsiteX4" fmla="*/ 1407622 w 1485952"/>
              <a:gd name="connsiteY4" fmla="*/ 376844 h 2316480"/>
              <a:gd name="connsiteX5" fmla="*/ 1363288 w 1485952"/>
              <a:gd name="connsiteY5" fmla="*/ 387927 h 2316480"/>
              <a:gd name="connsiteX6" fmla="*/ 1318953 w 1485952"/>
              <a:gd name="connsiteY6" fmla="*/ 404553 h 2316480"/>
              <a:gd name="connsiteX7" fmla="*/ 1252451 w 1485952"/>
              <a:gd name="connsiteY7" fmla="*/ 426720 h 2316480"/>
              <a:gd name="connsiteX8" fmla="*/ 1202575 w 1485952"/>
              <a:gd name="connsiteY8" fmla="*/ 432262 h 2316480"/>
              <a:gd name="connsiteX9" fmla="*/ 1174866 w 1485952"/>
              <a:gd name="connsiteY9" fmla="*/ 437804 h 2316480"/>
              <a:gd name="connsiteX10" fmla="*/ 1141615 w 1485952"/>
              <a:gd name="connsiteY10" fmla="*/ 443346 h 2316480"/>
              <a:gd name="connsiteX11" fmla="*/ 1025237 w 1485952"/>
              <a:gd name="connsiteY11" fmla="*/ 454429 h 2316480"/>
              <a:gd name="connsiteX12" fmla="*/ 942109 w 1485952"/>
              <a:gd name="connsiteY12" fmla="*/ 465513 h 2316480"/>
              <a:gd name="connsiteX13" fmla="*/ 897775 w 1485952"/>
              <a:gd name="connsiteY13" fmla="*/ 471055 h 2316480"/>
              <a:gd name="connsiteX14" fmla="*/ 881149 w 1485952"/>
              <a:gd name="connsiteY14" fmla="*/ 476597 h 2316480"/>
              <a:gd name="connsiteX15" fmla="*/ 792480 w 1485952"/>
              <a:gd name="connsiteY15" fmla="*/ 487680 h 2316480"/>
              <a:gd name="connsiteX16" fmla="*/ 714895 w 1485952"/>
              <a:gd name="connsiteY16" fmla="*/ 498764 h 2316480"/>
              <a:gd name="connsiteX17" fmla="*/ 687186 w 1485952"/>
              <a:gd name="connsiteY17" fmla="*/ 504306 h 2316480"/>
              <a:gd name="connsiteX18" fmla="*/ 626226 w 1485952"/>
              <a:gd name="connsiteY18" fmla="*/ 509847 h 2316480"/>
              <a:gd name="connsiteX19" fmla="*/ 576349 w 1485952"/>
              <a:gd name="connsiteY19" fmla="*/ 526473 h 2316480"/>
              <a:gd name="connsiteX20" fmla="*/ 559724 w 1485952"/>
              <a:gd name="connsiteY20" fmla="*/ 537557 h 2316480"/>
              <a:gd name="connsiteX21" fmla="*/ 515389 w 1485952"/>
              <a:gd name="connsiteY21" fmla="*/ 559724 h 2316480"/>
              <a:gd name="connsiteX22" fmla="*/ 498764 w 1485952"/>
              <a:gd name="connsiteY22" fmla="*/ 565266 h 2316480"/>
              <a:gd name="connsiteX23" fmla="*/ 482139 w 1485952"/>
              <a:gd name="connsiteY23" fmla="*/ 576349 h 2316480"/>
              <a:gd name="connsiteX24" fmla="*/ 459971 w 1485952"/>
              <a:gd name="connsiteY24" fmla="*/ 587433 h 2316480"/>
              <a:gd name="connsiteX25" fmla="*/ 421179 w 1485952"/>
              <a:gd name="connsiteY25" fmla="*/ 609600 h 2316480"/>
              <a:gd name="connsiteX26" fmla="*/ 387928 w 1485952"/>
              <a:gd name="connsiteY26" fmla="*/ 642851 h 2316480"/>
              <a:gd name="connsiteX27" fmla="*/ 376844 w 1485952"/>
              <a:gd name="connsiteY27" fmla="*/ 659477 h 2316480"/>
              <a:gd name="connsiteX28" fmla="*/ 360219 w 1485952"/>
              <a:gd name="connsiteY28" fmla="*/ 676102 h 2316480"/>
              <a:gd name="connsiteX29" fmla="*/ 349135 w 1485952"/>
              <a:gd name="connsiteY29" fmla="*/ 692727 h 2316480"/>
              <a:gd name="connsiteX30" fmla="*/ 332509 w 1485952"/>
              <a:gd name="connsiteY30" fmla="*/ 709353 h 2316480"/>
              <a:gd name="connsiteX31" fmla="*/ 310342 w 1485952"/>
              <a:gd name="connsiteY31" fmla="*/ 748146 h 2316480"/>
              <a:gd name="connsiteX32" fmla="*/ 293717 w 1485952"/>
              <a:gd name="connsiteY32" fmla="*/ 764771 h 2316480"/>
              <a:gd name="connsiteX33" fmla="*/ 277091 w 1485952"/>
              <a:gd name="connsiteY33" fmla="*/ 786938 h 2316480"/>
              <a:gd name="connsiteX34" fmla="*/ 266008 w 1485952"/>
              <a:gd name="connsiteY34" fmla="*/ 803564 h 2316480"/>
              <a:gd name="connsiteX35" fmla="*/ 249382 w 1485952"/>
              <a:gd name="connsiteY35" fmla="*/ 814647 h 2316480"/>
              <a:gd name="connsiteX36" fmla="*/ 227215 w 1485952"/>
              <a:gd name="connsiteY36" fmla="*/ 847898 h 2316480"/>
              <a:gd name="connsiteX37" fmla="*/ 216131 w 1485952"/>
              <a:gd name="connsiteY37" fmla="*/ 864524 h 2316480"/>
              <a:gd name="connsiteX38" fmla="*/ 205048 w 1485952"/>
              <a:gd name="connsiteY38" fmla="*/ 886691 h 2316480"/>
              <a:gd name="connsiteX39" fmla="*/ 188422 w 1485952"/>
              <a:gd name="connsiteY39" fmla="*/ 925484 h 2316480"/>
              <a:gd name="connsiteX40" fmla="*/ 166255 w 1485952"/>
              <a:gd name="connsiteY40" fmla="*/ 964277 h 2316480"/>
              <a:gd name="connsiteX41" fmla="*/ 160713 w 1485952"/>
              <a:gd name="connsiteY41" fmla="*/ 980902 h 2316480"/>
              <a:gd name="connsiteX42" fmla="*/ 149629 w 1485952"/>
              <a:gd name="connsiteY42" fmla="*/ 1008611 h 2316480"/>
              <a:gd name="connsiteX43" fmla="*/ 127462 w 1485952"/>
              <a:gd name="connsiteY43" fmla="*/ 1052946 h 2316480"/>
              <a:gd name="connsiteX44" fmla="*/ 110837 w 1485952"/>
              <a:gd name="connsiteY44" fmla="*/ 1108364 h 2316480"/>
              <a:gd name="connsiteX45" fmla="*/ 105295 w 1485952"/>
              <a:gd name="connsiteY45" fmla="*/ 1136073 h 2316480"/>
              <a:gd name="connsiteX46" fmla="*/ 94211 w 1485952"/>
              <a:gd name="connsiteY46" fmla="*/ 1163782 h 2316480"/>
              <a:gd name="connsiteX47" fmla="*/ 88669 w 1485952"/>
              <a:gd name="connsiteY47" fmla="*/ 1191491 h 2316480"/>
              <a:gd name="connsiteX48" fmla="*/ 77586 w 1485952"/>
              <a:gd name="connsiteY48" fmla="*/ 1224742 h 2316480"/>
              <a:gd name="connsiteX49" fmla="*/ 72044 w 1485952"/>
              <a:gd name="connsiteY49" fmla="*/ 1257993 h 2316480"/>
              <a:gd name="connsiteX50" fmla="*/ 66502 w 1485952"/>
              <a:gd name="connsiteY50" fmla="*/ 1285702 h 2316480"/>
              <a:gd name="connsiteX51" fmla="*/ 55419 w 1485952"/>
              <a:gd name="connsiteY51" fmla="*/ 1357746 h 2316480"/>
              <a:gd name="connsiteX52" fmla="*/ 44335 w 1485952"/>
              <a:gd name="connsiteY52" fmla="*/ 1490749 h 2316480"/>
              <a:gd name="connsiteX53" fmla="*/ 33251 w 1485952"/>
              <a:gd name="connsiteY53" fmla="*/ 1584960 h 2316480"/>
              <a:gd name="connsiteX54" fmla="*/ 27709 w 1485952"/>
              <a:gd name="connsiteY54" fmla="*/ 1629295 h 2316480"/>
              <a:gd name="connsiteX55" fmla="*/ 16626 w 1485952"/>
              <a:gd name="connsiteY55" fmla="*/ 1751215 h 2316480"/>
              <a:gd name="connsiteX56" fmla="*/ 11084 w 1485952"/>
              <a:gd name="connsiteY56" fmla="*/ 1801091 h 2316480"/>
              <a:gd name="connsiteX57" fmla="*/ 5542 w 1485952"/>
              <a:gd name="connsiteY57" fmla="*/ 1878677 h 2316480"/>
              <a:gd name="connsiteX58" fmla="*/ 0 w 1485952"/>
              <a:gd name="connsiteY58" fmla="*/ 1945178 h 2316480"/>
              <a:gd name="connsiteX59" fmla="*/ 11084 w 1485952"/>
              <a:gd name="connsiteY59" fmla="*/ 2122517 h 2316480"/>
              <a:gd name="connsiteX60" fmla="*/ 33251 w 1485952"/>
              <a:gd name="connsiteY60" fmla="*/ 2172393 h 2316480"/>
              <a:gd name="connsiteX61" fmla="*/ 55419 w 1485952"/>
              <a:gd name="connsiteY61" fmla="*/ 2205644 h 2316480"/>
              <a:gd name="connsiteX62" fmla="*/ 66502 w 1485952"/>
              <a:gd name="connsiteY62" fmla="*/ 2227811 h 2316480"/>
              <a:gd name="connsiteX63" fmla="*/ 83128 w 1485952"/>
              <a:gd name="connsiteY63" fmla="*/ 2238895 h 2316480"/>
              <a:gd name="connsiteX64" fmla="*/ 105295 w 1485952"/>
              <a:gd name="connsiteY64" fmla="*/ 2255520 h 2316480"/>
              <a:gd name="connsiteX65" fmla="*/ 121920 w 1485952"/>
              <a:gd name="connsiteY65" fmla="*/ 2272146 h 2316480"/>
              <a:gd name="connsiteX66" fmla="*/ 182880 w 1485952"/>
              <a:gd name="connsiteY66" fmla="*/ 2288771 h 2316480"/>
              <a:gd name="connsiteX67" fmla="*/ 227215 w 1485952"/>
              <a:gd name="connsiteY67" fmla="*/ 2299855 h 2316480"/>
              <a:gd name="connsiteX68" fmla="*/ 249382 w 1485952"/>
              <a:gd name="connsiteY68" fmla="*/ 2310938 h 2316480"/>
              <a:gd name="connsiteX69" fmla="*/ 282633 w 1485952"/>
              <a:gd name="connsiteY69" fmla="*/ 2316480 h 2316480"/>
              <a:gd name="connsiteX70" fmla="*/ 371302 w 1485952"/>
              <a:gd name="connsiteY70" fmla="*/ 2310938 h 2316480"/>
              <a:gd name="connsiteX71" fmla="*/ 426720 w 1485952"/>
              <a:gd name="connsiteY71" fmla="*/ 2299855 h 2316480"/>
              <a:gd name="connsiteX72" fmla="*/ 471055 w 1485952"/>
              <a:gd name="connsiteY72" fmla="*/ 2288771 h 2316480"/>
              <a:gd name="connsiteX73" fmla="*/ 493222 w 1485952"/>
              <a:gd name="connsiteY73" fmla="*/ 2283229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5952" h="2316480">
                <a:moveTo>
                  <a:pt x="1457499" y="0"/>
                </a:moveTo>
                <a:cubicBezTo>
                  <a:pt x="1487545" y="174268"/>
                  <a:pt x="1491717" y="131027"/>
                  <a:pt x="1479666" y="293717"/>
                </a:cubicBezTo>
                <a:cubicBezTo>
                  <a:pt x="1478447" y="310176"/>
                  <a:pt x="1457900" y="334679"/>
                  <a:pt x="1451957" y="343593"/>
                </a:cubicBezTo>
                <a:cubicBezTo>
                  <a:pt x="1440875" y="360216"/>
                  <a:pt x="1442718" y="362067"/>
                  <a:pt x="1424248" y="371302"/>
                </a:cubicBezTo>
                <a:cubicBezTo>
                  <a:pt x="1419023" y="373915"/>
                  <a:pt x="1413258" y="375307"/>
                  <a:pt x="1407622" y="376844"/>
                </a:cubicBezTo>
                <a:cubicBezTo>
                  <a:pt x="1392926" y="380852"/>
                  <a:pt x="1363288" y="387927"/>
                  <a:pt x="1363288" y="387927"/>
                </a:cubicBezTo>
                <a:cubicBezTo>
                  <a:pt x="1301564" y="418789"/>
                  <a:pt x="1379322" y="381914"/>
                  <a:pt x="1318953" y="404553"/>
                </a:cubicBezTo>
                <a:cubicBezTo>
                  <a:pt x="1281147" y="418731"/>
                  <a:pt x="1308516" y="420490"/>
                  <a:pt x="1252451" y="426720"/>
                </a:cubicBezTo>
                <a:cubicBezTo>
                  <a:pt x="1235826" y="428567"/>
                  <a:pt x="1219135" y="429896"/>
                  <a:pt x="1202575" y="432262"/>
                </a:cubicBezTo>
                <a:cubicBezTo>
                  <a:pt x="1193250" y="433594"/>
                  <a:pt x="1184133" y="436119"/>
                  <a:pt x="1174866" y="437804"/>
                </a:cubicBezTo>
                <a:cubicBezTo>
                  <a:pt x="1163811" y="439814"/>
                  <a:pt x="1152753" y="441861"/>
                  <a:pt x="1141615" y="443346"/>
                </a:cubicBezTo>
                <a:cubicBezTo>
                  <a:pt x="1092098" y="449948"/>
                  <a:pt x="1078532" y="449353"/>
                  <a:pt x="1025237" y="454429"/>
                </a:cubicBezTo>
                <a:cubicBezTo>
                  <a:pt x="947509" y="461832"/>
                  <a:pt x="1003067" y="456804"/>
                  <a:pt x="942109" y="465513"/>
                </a:cubicBezTo>
                <a:cubicBezTo>
                  <a:pt x="927366" y="467619"/>
                  <a:pt x="912553" y="469208"/>
                  <a:pt x="897775" y="471055"/>
                </a:cubicBezTo>
                <a:cubicBezTo>
                  <a:pt x="892233" y="472902"/>
                  <a:pt x="886877" y="475451"/>
                  <a:pt x="881149" y="476597"/>
                </a:cubicBezTo>
                <a:cubicBezTo>
                  <a:pt x="860319" y="480763"/>
                  <a:pt x="811127" y="485486"/>
                  <a:pt x="792480" y="487680"/>
                </a:cubicBezTo>
                <a:cubicBezTo>
                  <a:pt x="758359" y="491694"/>
                  <a:pt x="746719" y="492978"/>
                  <a:pt x="714895" y="498764"/>
                </a:cubicBezTo>
                <a:cubicBezTo>
                  <a:pt x="705628" y="500449"/>
                  <a:pt x="696533" y="503138"/>
                  <a:pt x="687186" y="504306"/>
                </a:cubicBezTo>
                <a:cubicBezTo>
                  <a:pt x="666940" y="506837"/>
                  <a:pt x="646546" y="508000"/>
                  <a:pt x="626226" y="509847"/>
                </a:cubicBezTo>
                <a:cubicBezTo>
                  <a:pt x="551667" y="547128"/>
                  <a:pt x="662292" y="494244"/>
                  <a:pt x="576349" y="526473"/>
                </a:cubicBezTo>
                <a:cubicBezTo>
                  <a:pt x="570113" y="528812"/>
                  <a:pt x="565571" y="534368"/>
                  <a:pt x="559724" y="537557"/>
                </a:cubicBezTo>
                <a:cubicBezTo>
                  <a:pt x="545219" y="545469"/>
                  <a:pt x="531064" y="554499"/>
                  <a:pt x="515389" y="559724"/>
                </a:cubicBezTo>
                <a:cubicBezTo>
                  <a:pt x="509847" y="561571"/>
                  <a:pt x="503989" y="562654"/>
                  <a:pt x="498764" y="565266"/>
                </a:cubicBezTo>
                <a:cubicBezTo>
                  <a:pt x="492807" y="568245"/>
                  <a:pt x="487922" y="573045"/>
                  <a:pt x="482139" y="576349"/>
                </a:cubicBezTo>
                <a:cubicBezTo>
                  <a:pt x="474966" y="580448"/>
                  <a:pt x="467144" y="583334"/>
                  <a:pt x="459971" y="587433"/>
                </a:cubicBezTo>
                <a:cubicBezTo>
                  <a:pt x="405149" y="618761"/>
                  <a:pt x="488155" y="576114"/>
                  <a:pt x="421179" y="609600"/>
                </a:cubicBezTo>
                <a:cubicBezTo>
                  <a:pt x="410095" y="620684"/>
                  <a:pt x="396623" y="629809"/>
                  <a:pt x="387928" y="642851"/>
                </a:cubicBezTo>
                <a:cubicBezTo>
                  <a:pt x="384233" y="648393"/>
                  <a:pt x="381108" y="654360"/>
                  <a:pt x="376844" y="659477"/>
                </a:cubicBezTo>
                <a:cubicBezTo>
                  <a:pt x="371827" y="665498"/>
                  <a:pt x="365236" y="670081"/>
                  <a:pt x="360219" y="676102"/>
                </a:cubicBezTo>
                <a:cubicBezTo>
                  <a:pt x="355955" y="681219"/>
                  <a:pt x="353399" y="687610"/>
                  <a:pt x="349135" y="692727"/>
                </a:cubicBezTo>
                <a:cubicBezTo>
                  <a:pt x="344117" y="698748"/>
                  <a:pt x="337526" y="703332"/>
                  <a:pt x="332509" y="709353"/>
                </a:cubicBezTo>
                <a:cubicBezTo>
                  <a:pt x="306336" y="740761"/>
                  <a:pt x="337439" y="710210"/>
                  <a:pt x="310342" y="748146"/>
                </a:cubicBezTo>
                <a:cubicBezTo>
                  <a:pt x="305787" y="754523"/>
                  <a:pt x="298817" y="758821"/>
                  <a:pt x="293717" y="764771"/>
                </a:cubicBezTo>
                <a:cubicBezTo>
                  <a:pt x="287706" y="771784"/>
                  <a:pt x="282460" y="779422"/>
                  <a:pt x="277091" y="786938"/>
                </a:cubicBezTo>
                <a:cubicBezTo>
                  <a:pt x="273220" y="792358"/>
                  <a:pt x="270718" y="798854"/>
                  <a:pt x="266008" y="803564"/>
                </a:cubicBezTo>
                <a:cubicBezTo>
                  <a:pt x="261298" y="808274"/>
                  <a:pt x="254924" y="810953"/>
                  <a:pt x="249382" y="814647"/>
                </a:cubicBezTo>
                <a:lnTo>
                  <a:pt x="227215" y="847898"/>
                </a:lnTo>
                <a:cubicBezTo>
                  <a:pt x="223520" y="853440"/>
                  <a:pt x="219110" y="858566"/>
                  <a:pt x="216131" y="864524"/>
                </a:cubicBezTo>
                <a:cubicBezTo>
                  <a:pt x="212437" y="871913"/>
                  <a:pt x="208302" y="879098"/>
                  <a:pt x="205048" y="886691"/>
                </a:cubicBezTo>
                <a:cubicBezTo>
                  <a:pt x="191726" y="917777"/>
                  <a:pt x="209427" y="888726"/>
                  <a:pt x="188422" y="925484"/>
                </a:cubicBezTo>
                <a:cubicBezTo>
                  <a:pt x="172521" y="953310"/>
                  <a:pt x="180609" y="930784"/>
                  <a:pt x="166255" y="964277"/>
                </a:cubicBezTo>
                <a:cubicBezTo>
                  <a:pt x="163954" y="969646"/>
                  <a:pt x="162764" y="975432"/>
                  <a:pt x="160713" y="980902"/>
                </a:cubicBezTo>
                <a:cubicBezTo>
                  <a:pt x="157220" y="990216"/>
                  <a:pt x="153798" y="999579"/>
                  <a:pt x="149629" y="1008611"/>
                </a:cubicBezTo>
                <a:cubicBezTo>
                  <a:pt x="142705" y="1023613"/>
                  <a:pt x="127462" y="1052946"/>
                  <a:pt x="127462" y="1052946"/>
                </a:cubicBezTo>
                <a:cubicBezTo>
                  <a:pt x="113065" y="1124927"/>
                  <a:pt x="132709" y="1035455"/>
                  <a:pt x="110837" y="1108364"/>
                </a:cubicBezTo>
                <a:cubicBezTo>
                  <a:pt x="108130" y="1117386"/>
                  <a:pt x="108002" y="1127051"/>
                  <a:pt x="105295" y="1136073"/>
                </a:cubicBezTo>
                <a:cubicBezTo>
                  <a:pt x="102436" y="1145601"/>
                  <a:pt x="97070" y="1154254"/>
                  <a:pt x="94211" y="1163782"/>
                </a:cubicBezTo>
                <a:cubicBezTo>
                  <a:pt x="91504" y="1172804"/>
                  <a:pt x="91147" y="1182404"/>
                  <a:pt x="88669" y="1191491"/>
                </a:cubicBezTo>
                <a:cubicBezTo>
                  <a:pt x="85595" y="1202762"/>
                  <a:pt x="77586" y="1224742"/>
                  <a:pt x="77586" y="1224742"/>
                </a:cubicBezTo>
                <a:cubicBezTo>
                  <a:pt x="75739" y="1235826"/>
                  <a:pt x="74054" y="1246938"/>
                  <a:pt x="72044" y="1257993"/>
                </a:cubicBezTo>
                <a:cubicBezTo>
                  <a:pt x="70359" y="1267260"/>
                  <a:pt x="67934" y="1276392"/>
                  <a:pt x="66502" y="1285702"/>
                </a:cubicBezTo>
                <a:cubicBezTo>
                  <a:pt x="53077" y="1372960"/>
                  <a:pt x="68127" y="1294197"/>
                  <a:pt x="55419" y="1357746"/>
                </a:cubicBezTo>
                <a:cubicBezTo>
                  <a:pt x="51724" y="1402080"/>
                  <a:pt x="51649" y="1446866"/>
                  <a:pt x="44335" y="1490749"/>
                </a:cubicBezTo>
                <a:cubicBezTo>
                  <a:pt x="33890" y="1553414"/>
                  <a:pt x="42621" y="1495944"/>
                  <a:pt x="33251" y="1584960"/>
                </a:cubicBezTo>
                <a:cubicBezTo>
                  <a:pt x="31692" y="1599772"/>
                  <a:pt x="29191" y="1614476"/>
                  <a:pt x="27709" y="1629295"/>
                </a:cubicBezTo>
                <a:cubicBezTo>
                  <a:pt x="23649" y="1669900"/>
                  <a:pt x="21133" y="1710657"/>
                  <a:pt x="16626" y="1751215"/>
                </a:cubicBezTo>
                <a:cubicBezTo>
                  <a:pt x="14779" y="1767840"/>
                  <a:pt x="12533" y="1784426"/>
                  <a:pt x="11084" y="1801091"/>
                </a:cubicBezTo>
                <a:cubicBezTo>
                  <a:pt x="8838" y="1826921"/>
                  <a:pt x="7531" y="1852825"/>
                  <a:pt x="5542" y="1878677"/>
                </a:cubicBezTo>
                <a:cubicBezTo>
                  <a:pt x="3836" y="1900855"/>
                  <a:pt x="1847" y="1923011"/>
                  <a:pt x="0" y="1945178"/>
                </a:cubicBezTo>
                <a:cubicBezTo>
                  <a:pt x="26" y="1945806"/>
                  <a:pt x="2098" y="2083577"/>
                  <a:pt x="11084" y="2122517"/>
                </a:cubicBezTo>
                <a:cubicBezTo>
                  <a:pt x="13168" y="2131546"/>
                  <a:pt x="27741" y="2163211"/>
                  <a:pt x="33251" y="2172393"/>
                </a:cubicBezTo>
                <a:cubicBezTo>
                  <a:pt x="40105" y="2183816"/>
                  <a:pt x="49462" y="2193729"/>
                  <a:pt x="55419" y="2205644"/>
                </a:cubicBezTo>
                <a:cubicBezTo>
                  <a:pt x="59113" y="2213033"/>
                  <a:pt x="61213" y="2221465"/>
                  <a:pt x="66502" y="2227811"/>
                </a:cubicBezTo>
                <a:cubicBezTo>
                  <a:pt x="70766" y="2232928"/>
                  <a:pt x="77708" y="2235024"/>
                  <a:pt x="83128" y="2238895"/>
                </a:cubicBezTo>
                <a:cubicBezTo>
                  <a:pt x="90644" y="2244263"/>
                  <a:pt x="98282" y="2249509"/>
                  <a:pt x="105295" y="2255520"/>
                </a:cubicBezTo>
                <a:cubicBezTo>
                  <a:pt x="111245" y="2260621"/>
                  <a:pt x="115542" y="2267591"/>
                  <a:pt x="121920" y="2272146"/>
                </a:cubicBezTo>
                <a:cubicBezTo>
                  <a:pt x="144965" y="2288606"/>
                  <a:pt x="152996" y="2282794"/>
                  <a:pt x="182880" y="2288771"/>
                </a:cubicBezTo>
                <a:cubicBezTo>
                  <a:pt x="197817" y="2291759"/>
                  <a:pt x="213590" y="2293043"/>
                  <a:pt x="227215" y="2299855"/>
                </a:cubicBezTo>
                <a:cubicBezTo>
                  <a:pt x="234604" y="2303549"/>
                  <a:pt x="241469" y="2308564"/>
                  <a:pt x="249382" y="2310938"/>
                </a:cubicBezTo>
                <a:cubicBezTo>
                  <a:pt x="260145" y="2314167"/>
                  <a:pt x="271549" y="2314633"/>
                  <a:pt x="282633" y="2316480"/>
                </a:cubicBezTo>
                <a:cubicBezTo>
                  <a:pt x="312189" y="2314633"/>
                  <a:pt x="341810" y="2313619"/>
                  <a:pt x="371302" y="2310938"/>
                </a:cubicBezTo>
                <a:cubicBezTo>
                  <a:pt x="387276" y="2309486"/>
                  <a:pt x="410455" y="2304502"/>
                  <a:pt x="426720" y="2299855"/>
                </a:cubicBezTo>
                <a:cubicBezTo>
                  <a:pt x="478710" y="2285000"/>
                  <a:pt x="395006" y="2305672"/>
                  <a:pt x="471055" y="2288771"/>
                </a:cubicBezTo>
                <a:cubicBezTo>
                  <a:pt x="478490" y="2287119"/>
                  <a:pt x="493222" y="2283229"/>
                  <a:pt x="493222" y="228322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69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320040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182880" y="609904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6035040" y="2926080"/>
            <a:ext cx="2926080" cy="2743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free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6227064" y="2697480"/>
            <a:ext cx="1485952" cy="2316480"/>
          </a:xfrm>
          <a:custGeom>
            <a:avLst/>
            <a:gdLst>
              <a:gd name="connsiteX0" fmla="*/ 1457499 w 1485952"/>
              <a:gd name="connsiteY0" fmla="*/ 0 h 2316480"/>
              <a:gd name="connsiteX1" fmla="*/ 1479666 w 1485952"/>
              <a:gd name="connsiteY1" fmla="*/ 293717 h 2316480"/>
              <a:gd name="connsiteX2" fmla="*/ 1451957 w 1485952"/>
              <a:gd name="connsiteY2" fmla="*/ 343593 h 2316480"/>
              <a:gd name="connsiteX3" fmla="*/ 1424248 w 1485952"/>
              <a:gd name="connsiteY3" fmla="*/ 371302 h 2316480"/>
              <a:gd name="connsiteX4" fmla="*/ 1407622 w 1485952"/>
              <a:gd name="connsiteY4" fmla="*/ 376844 h 2316480"/>
              <a:gd name="connsiteX5" fmla="*/ 1363288 w 1485952"/>
              <a:gd name="connsiteY5" fmla="*/ 387927 h 2316480"/>
              <a:gd name="connsiteX6" fmla="*/ 1318953 w 1485952"/>
              <a:gd name="connsiteY6" fmla="*/ 404553 h 2316480"/>
              <a:gd name="connsiteX7" fmla="*/ 1252451 w 1485952"/>
              <a:gd name="connsiteY7" fmla="*/ 426720 h 2316480"/>
              <a:gd name="connsiteX8" fmla="*/ 1202575 w 1485952"/>
              <a:gd name="connsiteY8" fmla="*/ 432262 h 2316480"/>
              <a:gd name="connsiteX9" fmla="*/ 1174866 w 1485952"/>
              <a:gd name="connsiteY9" fmla="*/ 437804 h 2316480"/>
              <a:gd name="connsiteX10" fmla="*/ 1141615 w 1485952"/>
              <a:gd name="connsiteY10" fmla="*/ 443346 h 2316480"/>
              <a:gd name="connsiteX11" fmla="*/ 1025237 w 1485952"/>
              <a:gd name="connsiteY11" fmla="*/ 454429 h 2316480"/>
              <a:gd name="connsiteX12" fmla="*/ 942109 w 1485952"/>
              <a:gd name="connsiteY12" fmla="*/ 465513 h 2316480"/>
              <a:gd name="connsiteX13" fmla="*/ 897775 w 1485952"/>
              <a:gd name="connsiteY13" fmla="*/ 471055 h 2316480"/>
              <a:gd name="connsiteX14" fmla="*/ 881149 w 1485952"/>
              <a:gd name="connsiteY14" fmla="*/ 476597 h 2316480"/>
              <a:gd name="connsiteX15" fmla="*/ 792480 w 1485952"/>
              <a:gd name="connsiteY15" fmla="*/ 487680 h 2316480"/>
              <a:gd name="connsiteX16" fmla="*/ 714895 w 1485952"/>
              <a:gd name="connsiteY16" fmla="*/ 498764 h 2316480"/>
              <a:gd name="connsiteX17" fmla="*/ 687186 w 1485952"/>
              <a:gd name="connsiteY17" fmla="*/ 504306 h 2316480"/>
              <a:gd name="connsiteX18" fmla="*/ 626226 w 1485952"/>
              <a:gd name="connsiteY18" fmla="*/ 509847 h 2316480"/>
              <a:gd name="connsiteX19" fmla="*/ 576349 w 1485952"/>
              <a:gd name="connsiteY19" fmla="*/ 526473 h 2316480"/>
              <a:gd name="connsiteX20" fmla="*/ 559724 w 1485952"/>
              <a:gd name="connsiteY20" fmla="*/ 537557 h 2316480"/>
              <a:gd name="connsiteX21" fmla="*/ 515389 w 1485952"/>
              <a:gd name="connsiteY21" fmla="*/ 559724 h 2316480"/>
              <a:gd name="connsiteX22" fmla="*/ 498764 w 1485952"/>
              <a:gd name="connsiteY22" fmla="*/ 565266 h 2316480"/>
              <a:gd name="connsiteX23" fmla="*/ 482139 w 1485952"/>
              <a:gd name="connsiteY23" fmla="*/ 576349 h 2316480"/>
              <a:gd name="connsiteX24" fmla="*/ 459971 w 1485952"/>
              <a:gd name="connsiteY24" fmla="*/ 587433 h 2316480"/>
              <a:gd name="connsiteX25" fmla="*/ 421179 w 1485952"/>
              <a:gd name="connsiteY25" fmla="*/ 609600 h 2316480"/>
              <a:gd name="connsiteX26" fmla="*/ 387928 w 1485952"/>
              <a:gd name="connsiteY26" fmla="*/ 642851 h 2316480"/>
              <a:gd name="connsiteX27" fmla="*/ 376844 w 1485952"/>
              <a:gd name="connsiteY27" fmla="*/ 659477 h 2316480"/>
              <a:gd name="connsiteX28" fmla="*/ 360219 w 1485952"/>
              <a:gd name="connsiteY28" fmla="*/ 676102 h 2316480"/>
              <a:gd name="connsiteX29" fmla="*/ 349135 w 1485952"/>
              <a:gd name="connsiteY29" fmla="*/ 692727 h 2316480"/>
              <a:gd name="connsiteX30" fmla="*/ 332509 w 1485952"/>
              <a:gd name="connsiteY30" fmla="*/ 709353 h 2316480"/>
              <a:gd name="connsiteX31" fmla="*/ 310342 w 1485952"/>
              <a:gd name="connsiteY31" fmla="*/ 748146 h 2316480"/>
              <a:gd name="connsiteX32" fmla="*/ 293717 w 1485952"/>
              <a:gd name="connsiteY32" fmla="*/ 764771 h 2316480"/>
              <a:gd name="connsiteX33" fmla="*/ 277091 w 1485952"/>
              <a:gd name="connsiteY33" fmla="*/ 786938 h 2316480"/>
              <a:gd name="connsiteX34" fmla="*/ 266008 w 1485952"/>
              <a:gd name="connsiteY34" fmla="*/ 803564 h 2316480"/>
              <a:gd name="connsiteX35" fmla="*/ 249382 w 1485952"/>
              <a:gd name="connsiteY35" fmla="*/ 814647 h 2316480"/>
              <a:gd name="connsiteX36" fmla="*/ 227215 w 1485952"/>
              <a:gd name="connsiteY36" fmla="*/ 847898 h 2316480"/>
              <a:gd name="connsiteX37" fmla="*/ 216131 w 1485952"/>
              <a:gd name="connsiteY37" fmla="*/ 864524 h 2316480"/>
              <a:gd name="connsiteX38" fmla="*/ 205048 w 1485952"/>
              <a:gd name="connsiteY38" fmla="*/ 886691 h 2316480"/>
              <a:gd name="connsiteX39" fmla="*/ 188422 w 1485952"/>
              <a:gd name="connsiteY39" fmla="*/ 925484 h 2316480"/>
              <a:gd name="connsiteX40" fmla="*/ 166255 w 1485952"/>
              <a:gd name="connsiteY40" fmla="*/ 964277 h 2316480"/>
              <a:gd name="connsiteX41" fmla="*/ 160713 w 1485952"/>
              <a:gd name="connsiteY41" fmla="*/ 980902 h 2316480"/>
              <a:gd name="connsiteX42" fmla="*/ 149629 w 1485952"/>
              <a:gd name="connsiteY42" fmla="*/ 1008611 h 2316480"/>
              <a:gd name="connsiteX43" fmla="*/ 127462 w 1485952"/>
              <a:gd name="connsiteY43" fmla="*/ 1052946 h 2316480"/>
              <a:gd name="connsiteX44" fmla="*/ 110837 w 1485952"/>
              <a:gd name="connsiteY44" fmla="*/ 1108364 h 2316480"/>
              <a:gd name="connsiteX45" fmla="*/ 105295 w 1485952"/>
              <a:gd name="connsiteY45" fmla="*/ 1136073 h 2316480"/>
              <a:gd name="connsiteX46" fmla="*/ 94211 w 1485952"/>
              <a:gd name="connsiteY46" fmla="*/ 1163782 h 2316480"/>
              <a:gd name="connsiteX47" fmla="*/ 88669 w 1485952"/>
              <a:gd name="connsiteY47" fmla="*/ 1191491 h 2316480"/>
              <a:gd name="connsiteX48" fmla="*/ 77586 w 1485952"/>
              <a:gd name="connsiteY48" fmla="*/ 1224742 h 2316480"/>
              <a:gd name="connsiteX49" fmla="*/ 72044 w 1485952"/>
              <a:gd name="connsiteY49" fmla="*/ 1257993 h 2316480"/>
              <a:gd name="connsiteX50" fmla="*/ 66502 w 1485952"/>
              <a:gd name="connsiteY50" fmla="*/ 1285702 h 2316480"/>
              <a:gd name="connsiteX51" fmla="*/ 55419 w 1485952"/>
              <a:gd name="connsiteY51" fmla="*/ 1357746 h 2316480"/>
              <a:gd name="connsiteX52" fmla="*/ 44335 w 1485952"/>
              <a:gd name="connsiteY52" fmla="*/ 1490749 h 2316480"/>
              <a:gd name="connsiteX53" fmla="*/ 33251 w 1485952"/>
              <a:gd name="connsiteY53" fmla="*/ 1584960 h 2316480"/>
              <a:gd name="connsiteX54" fmla="*/ 27709 w 1485952"/>
              <a:gd name="connsiteY54" fmla="*/ 1629295 h 2316480"/>
              <a:gd name="connsiteX55" fmla="*/ 16626 w 1485952"/>
              <a:gd name="connsiteY55" fmla="*/ 1751215 h 2316480"/>
              <a:gd name="connsiteX56" fmla="*/ 11084 w 1485952"/>
              <a:gd name="connsiteY56" fmla="*/ 1801091 h 2316480"/>
              <a:gd name="connsiteX57" fmla="*/ 5542 w 1485952"/>
              <a:gd name="connsiteY57" fmla="*/ 1878677 h 2316480"/>
              <a:gd name="connsiteX58" fmla="*/ 0 w 1485952"/>
              <a:gd name="connsiteY58" fmla="*/ 1945178 h 2316480"/>
              <a:gd name="connsiteX59" fmla="*/ 11084 w 1485952"/>
              <a:gd name="connsiteY59" fmla="*/ 2122517 h 2316480"/>
              <a:gd name="connsiteX60" fmla="*/ 33251 w 1485952"/>
              <a:gd name="connsiteY60" fmla="*/ 2172393 h 2316480"/>
              <a:gd name="connsiteX61" fmla="*/ 55419 w 1485952"/>
              <a:gd name="connsiteY61" fmla="*/ 2205644 h 2316480"/>
              <a:gd name="connsiteX62" fmla="*/ 66502 w 1485952"/>
              <a:gd name="connsiteY62" fmla="*/ 2227811 h 2316480"/>
              <a:gd name="connsiteX63" fmla="*/ 83128 w 1485952"/>
              <a:gd name="connsiteY63" fmla="*/ 2238895 h 2316480"/>
              <a:gd name="connsiteX64" fmla="*/ 105295 w 1485952"/>
              <a:gd name="connsiteY64" fmla="*/ 2255520 h 2316480"/>
              <a:gd name="connsiteX65" fmla="*/ 121920 w 1485952"/>
              <a:gd name="connsiteY65" fmla="*/ 2272146 h 2316480"/>
              <a:gd name="connsiteX66" fmla="*/ 182880 w 1485952"/>
              <a:gd name="connsiteY66" fmla="*/ 2288771 h 2316480"/>
              <a:gd name="connsiteX67" fmla="*/ 227215 w 1485952"/>
              <a:gd name="connsiteY67" fmla="*/ 2299855 h 2316480"/>
              <a:gd name="connsiteX68" fmla="*/ 249382 w 1485952"/>
              <a:gd name="connsiteY68" fmla="*/ 2310938 h 2316480"/>
              <a:gd name="connsiteX69" fmla="*/ 282633 w 1485952"/>
              <a:gd name="connsiteY69" fmla="*/ 2316480 h 2316480"/>
              <a:gd name="connsiteX70" fmla="*/ 371302 w 1485952"/>
              <a:gd name="connsiteY70" fmla="*/ 2310938 h 2316480"/>
              <a:gd name="connsiteX71" fmla="*/ 426720 w 1485952"/>
              <a:gd name="connsiteY71" fmla="*/ 2299855 h 2316480"/>
              <a:gd name="connsiteX72" fmla="*/ 471055 w 1485952"/>
              <a:gd name="connsiteY72" fmla="*/ 2288771 h 2316480"/>
              <a:gd name="connsiteX73" fmla="*/ 493222 w 1485952"/>
              <a:gd name="connsiteY73" fmla="*/ 2283229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5952" h="2316480">
                <a:moveTo>
                  <a:pt x="1457499" y="0"/>
                </a:moveTo>
                <a:cubicBezTo>
                  <a:pt x="1487545" y="174268"/>
                  <a:pt x="1491717" y="131027"/>
                  <a:pt x="1479666" y="293717"/>
                </a:cubicBezTo>
                <a:cubicBezTo>
                  <a:pt x="1478447" y="310176"/>
                  <a:pt x="1457900" y="334679"/>
                  <a:pt x="1451957" y="343593"/>
                </a:cubicBezTo>
                <a:cubicBezTo>
                  <a:pt x="1440875" y="360216"/>
                  <a:pt x="1442718" y="362067"/>
                  <a:pt x="1424248" y="371302"/>
                </a:cubicBezTo>
                <a:cubicBezTo>
                  <a:pt x="1419023" y="373915"/>
                  <a:pt x="1413258" y="375307"/>
                  <a:pt x="1407622" y="376844"/>
                </a:cubicBezTo>
                <a:cubicBezTo>
                  <a:pt x="1392926" y="380852"/>
                  <a:pt x="1363288" y="387927"/>
                  <a:pt x="1363288" y="387927"/>
                </a:cubicBezTo>
                <a:cubicBezTo>
                  <a:pt x="1301564" y="418789"/>
                  <a:pt x="1379322" y="381914"/>
                  <a:pt x="1318953" y="404553"/>
                </a:cubicBezTo>
                <a:cubicBezTo>
                  <a:pt x="1281147" y="418731"/>
                  <a:pt x="1308516" y="420490"/>
                  <a:pt x="1252451" y="426720"/>
                </a:cubicBezTo>
                <a:cubicBezTo>
                  <a:pt x="1235826" y="428567"/>
                  <a:pt x="1219135" y="429896"/>
                  <a:pt x="1202575" y="432262"/>
                </a:cubicBezTo>
                <a:cubicBezTo>
                  <a:pt x="1193250" y="433594"/>
                  <a:pt x="1184133" y="436119"/>
                  <a:pt x="1174866" y="437804"/>
                </a:cubicBezTo>
                <a:cubicBezTo>
                  <a:pt x="1163811" y="439814"/>
                  <a:pt x="1152753" y="441861"/>
                  <a:pt x="1141615" y="443346"/>
                </a:cubicBezTo>
                <a:cubicBezTo>
                  <a:pt x="1092098" y="449948"/>
                  <a:pt x="1078532" y="449353"/>
                  <a:pt x="1025237" y="454429"/>
                </a:cubicBezTo>
                <a:cubicBezTo>
                  <a:pt x="947509" y="461832"/>
                  <a:pt x="1003067" y="456804"/>
                  <a:pt x="942109" y="465513"/>
                </a:cubicBezTo>
                <a:cubicBezTo>
                  <a:pt x="927366" y="467619"/>
                  <a:pt x="912553" y="469208"/>
                  <a:pt x="897775" y="471055"/>
                </a:cubicBezTo>
                <a:cubicBezTo>
                  <a:pt x="892233" y="472902"/>
                  <a:pt x="886877" y="475451"/>
                  <a:pt x="881149" y="476597"/>
                </a:cubicBezTo>
                <a:cubicBezTo>
                  <a:pt x="860319" y="480763"/>
                  <a:pt x="811127" y="485486"/>
                  <a:pt x="792480" y="487680"/>
                </a:cubicBezTo>
                <a:cubicBezTo>
                  <a:pt x="758359" y="491694"/>
                  <a:pt x="746719" y="492978"/>
                  <a:pt x="714895" y="498764"/>
                </a:cubicBezTo>
                <a:cubicBezTo>
                  <a:pt x="705628" y="500449"/>
                  <a:pt x="696533" y="503138"/>
                  <a:pt x="687186" y="504306"/>
                </a:cubicBezTo>
                <a:cubicBezTo>
                  <a:pt x="666940" y="506837"/>
                  <a:pt x="646546" y="508000"/>
                  <a:pt x="626226" y="509847"/>
                </a:cubicBezTo>
                <a:cubicBezTo>
                  <a:pt x="551667" y="547128"/>
                  <a:pt x="662292" y="494244"/>
                  <a:pt x="576349" y="526473"/>
                </a:cubicBezTo>
                <a:cubicBezTo>
                  <a:pt x="570113" y="528812"/>
                  <a:pt x="565571" y="534368"/>
                  <a:pt x="559724" y="537557"/>
                </a:cubicBezTo>
                <a:cubicBezTo>
                  <a:pt x="545219" y="545469"/>
                  <a:pt x="531064" y="554499"/>
                  <a:pt x="515389" y="559724"/>
                </a:cubicBezTo>
                <a:cubicBezTo>
                  <a:pt x="509847" y="561571"/>
                  <a:pt x="503989" y="562654"/>
                  <a:pt x="498764" y="565266"/>
                </a:cubicBezTo>
                <a:cubicBezTo>
                  <a:pt x="492807" y="568245"/>
                  <a:pt x="487922" y="573045"/>
                  <a:pt x="482139" y="576349"/>
                </a:cubicBezTo>
                <a:cubicBezTo>
                  <a:pt x="474966" y="580448"/>
                  <a:pt x="467144" y="583334"/>
                  <a:pt x="459971" y="587433"/>
                </a:cubicBezTo>
                <a:cubicBezTo>
                  <a:pt x="405149" y="618761"/>
                  <a:pt x="488155" y="576114"/>
                  <a:pt x="421179" y="609600"/>
                </a:cubicBezTo>
                <a:cubicBezTo>
                  <a:pt x="410095" y="620684"/>
                  <a:pt x="396623" y="629809"/>
                  <a:pt x="387928" y="642851"/>
                </a:cubicBezTo>
                <a:cubicBezTo>
                  <a:pt x="384233" y="648393"/>
                  <a:pt x="381108" y="654360"/>
                  <a:pt x="376844" y="659477"/>
                </a:cubicBezTo>
                <a:cubicBezTo>
                  <a:pt x="371827" y="665498"/>
                  <a:pt x="365236" y="670081"/>
                  <a:pt x="360219" y="676102"/>
                </a:cubicBezTo>
                <a:cubicBezTo>
                  <a:pt x="355955" y="681219"/>
                  <a:pt x="353399" y="687610"/>
                  <a:pt x="349135" y="692727"/>
                </a:cubicBezTo>
                <a:cubicBezTo>
                  <a:pt x="344117" y="698748"/>
                  <a:pt x="337526" y="703332"/>
                  <a:pt x="332509" y="709353"/>
                </a:cubicBezTo>
                <a:cubicBezTo>
                  <a:pt x="306336" y="740761"/>
                  <a:pt x="337439" y="710210"/>
                  <a:pt x="310342" y="748146"/>
                </a:cubicBezTo>
                <a:cubicBezTo>
                  <a:pt x="305787" y="754523"/>
                  <a:pt x="298817" y="758821"/>
                  <a:pt x="293717" y="764771"/>
                </a:cubicBezTo>
                <a:cubicBezTo>
                  <a:pt x="287706" y="771784"/>
                  <a:pt x="282460" y="779422"/>
                  <a:pt x="277091" y="786938"/>
                </a:cubicBezTo>
                <a:cubicBezTo>
                  <a:pt x="273220" y="792358"/>
                  <a:pt x="270718" y="798854"/>
                  <a:pt x="266008" y="803564"/>
                </a:cubicBezTo>
                <a:cubicBezTo>
                  <a:pt x="261298" y="808274"/>
                  <a:pt x="254924" y="810953"/>
                  <a:pt x="249382" y="814647"/>
                </a:cubicBezTo>
                <a:lnTo>
                  <a:pt x="227215" y="847898"/>
                </a:lnTo>
                <a:cubicBezTo>
                  <a:pt x="223520" y="853440"/>
                  <a:pt x="219110" y="858566"/>
                  <a:pt x="216131" y="864524"/>
                </a:cubicBezTo>
                <a:cubicBezTo>
                  <a:pt x="212437" y="871913"/>
                  <a:pt x="208302" y="879098"/>
                  <a:pt x="205048" y="886691"/>
                </a:cubicBezTo>
                <a:cubicBezTo>
                  <a:pt x="191726" y="917777"/>
                  <a:pt x="209427" y="888726"/>
                  <a:pt x="188422" y="925484"/>
                </a:cubicBezTo>
                <a:cubicBezTo>
                  <a:pt x="172521" y="953310"/>
                  <a:pt x="180609" y="930784"/>
                  <a:pt x="166255" y="964277"/>
                </a:cubicBezTo>
                <a:cubicBezTo>
                  <a:pt x="163954" y="969646"/>
                  <a:pt x="162764" y="975432"/>
                  <a:pt x="160713" y="980902"/>
                </a:cubicBezTo>
                <a:cubicBezTo>
                  <a:pt x="157220" y="990216"/>
                  <a:pt x="153798" y="999579"/>
                  <a:pt x="149629" y="1008611"/>
                </a:cubicBezTo>
                <a:cubicBezTo>
                  <a:pt x="142705" y="1023613"/>
                  <a:pt x="127462" y="1052946"/>
                  <a:pt x="127462" y="1052946"/>
                </a:cubicBezTo>
                <a:cubicBezTo>
                  <a:pt x="113065" y="1124927"/>
                  <a:pt x="132709" y="1035455"/>
                  <a:pt x="110837" y="1108364"/>
                </a:cubicBezTo>
                <a:cubicBezTo>
                  <a:pt x="108130" y="1117386"/>
                  <a:pt x="108002" y="1127051"/>
                  <a:pt x="105295" y="1136073"/>
                </a:cubicBezTo>
                <a:cubicBezTo>
                  <a:pt x="102436" y="1145601"/>
                  <a:pt x="97070" y="1154254"/>
                  <a:pt x="94211" y="1163782"/>
                </a:cubicBezTo>
                <a:cubicBezTo>
                  <a:pt x="91504" y="1172804"/>
                  <a:pt x="91147" y="1182404"/>
                  <a:pt x="88669" y="1191491"/>
                </a:cubicBezTo>
                <a:cubicBezTo>
                  <a:pt x="85595" y="1202762"/>
                  <a:pt x="77586" y="1224742"/>
                  <a:pt x="77586" y="1224742"/>
                </a:cubicBezTo>
                <a:cubicBezTo>
                  <a:pt x="75739" y="1235826"/>
                  <a:pt x="74054" y="1246938"/>
                  <a:pt x="72044" y="1257993"/>
                </a:cubicBezTo>
                <a:cubicBezTo>
                  <a:pt x="70359" y="1267260"/>
                  <a:pt x="67934" y="1276392"/>
                  <a:pt x="66502" y="1285702"/>
                </a:cubicBezTo>
                <a:cubicBezTo>
                  <a:pt x="53077" y="1372960"/>
                  <a:pt x="68127" y="1294197"/>
                  <a:pt x="55419" y="1357746"/>
                </a:cubicBezTo>
                <a:cubicBezTo>
                  <a:pt x="51724" y="1402080"/>
                  <a:pt x="51649" y="1446866"/>
                  <a:pt x="44335" y="1490749"/>
                </a:cubicBezTo>
                <a:cubicBezTo>
                  <a:pt x="33890" y="1553414"/>
                  <a:pt x="42621" y="1495944"/>
                  <a:pt x="33251" y="1584960"/>
                </a:cubicBezTo>
                <a:cubicBezTo>
                  <a:pt x="31692" y="1599772"/>
                  <a:pt x="29191" y="1614476"/>
                  <a:pt x="27709" y="1629295"/>
                </a:cubicBezTo>
                <a:cubicBezTo>
                  <a:pt x="23649" y="1669900"/>
                  <a:pt x="21133" y="1710657"/>
                  <a:pt x="16626" y="1751215"/>
                </a:cubicBezTo>
                <a:cubicBezTo>
                  <a:pt x="14779" y="1767840"/>
                  <a:pt x="12533" y="1784426"/>
                  <a:pt x="11084" y="1801091"/>
                </a:cubicBezTo>
                <a:cubicBezTo>
                  <a:pt x="8838" y="1826921"/>
                  <a:pt x="7531" y="1852825"/>
                  <a:pt x="5542" y="1878677"/>
                </a:cubicBezTo>
                <a:cubicBezTo>
                  <a:pt x="3836" y="1900855"/>
                  <a:pt x="1847" y="1923011"/>
                  <a:pt x="0" y="1945178"/>
                </a:cubicBezTo>
                <a:cubicBezTo>
                  <a:pt x="26" y="1945806"/>
                  <a:pt x="2098" y="2083577"/>
                  <a:pt x="11084" y="2122517"/>
                </a:cubicBezTo>
                <a:cubicBezTo>
                  <a:pt x="13168" y="2131546"/>
                  <a:pt x="27741" y="2163211"/>
                  <a:pt x="33251" y="2172393"/>
                </a:cubicBezTo>
                <a:cubicBezTo>
                  <a:pt x="40105" y="2183816"/>
                  <a:pt x="49462" y="2193729"/>
                  <a:pt x="55419" y="2205644"/>
                </a:cubicBezTo>
                <a:cubicBezTo>
                  <a:pt x="59113" y="2213033"/>
                  <a:pt x="61213" y="2221465"/>
                  <a:pt x="66502" y="2227811"/>
                </a:cubicBezTo>
                <a:cubicBezTo>
                  <a:pt x="70766" y="2232928"/>
                  <a:pt x="77708" y="2235024"/>
                  <a:pt x="83128" y="2238895"/>
                </a:cubicBezTo>
                <a:cubicBezTo>
                  <a:pt x="90644" y="2244263"/>
                  <a:pt x="98282" y="2249509"/>
                  <a:pt x="105295" y="2255520"/>
                </a:cubicBezTo>
                <a:cubicBezTo>
                  <a:pt x="111245" y="2260621"/>
                  <a:pt x="115542" y="2267591"/>
                  <a:pt x="121920" y="2272146"/>
                </a:cubicBezTo>
                <a:cubicBezTo>
                  <a:pt x="144965" y="2288606"/>
                  <a:pt x="152996" y="2282794"/>
                  <a:pt x="182880" y="2288771"/>
                </a:cubicBezTo>
                <a:cubicBezTo>
                  <a:pt x="197817" y="2291759"/>
                  <a:pt x="213590" y="2293043"/>
                  <a:pt x="227215" y="2299855"/>
                </a:cubicBezTo>
                <a:cubicBezTo>
                  <a:pt x="234604" y="2303549"/>
                  <a:pt x="241469" y="2308564"/>
                  <a:pt x="249382" y="2310938"/>
                </a:cubicBezTo>
                <a:cubicBezTo>
                  <a:pt x="260145" y="2314167"/>
                  <a:pt x="271549" y="2314633"/>
                  <a:pt x="282633" y="2316480"/>
                </a:cubicBezTo>
                <a:cubicBezTo>
                  <a:pt x="312189" y="2314633"/>
                  <a:pt x="341810" y="2313619"/>
                  <a:pt x="371302" y="2310938"/>
                </a:cubicBezTo>
                <a:cubicBezTo>
                  <a:pt x="387276" y="2309486"/>
                  <a:pt x="410455" y="2304502"/>
                  <a:pt x="426720" y="2299855"/>
                </a:cubicBezTo>
                <a:cubicBezTo>
                  <a:pt x="478710" y="2285000"/>
                  <a:pt x="395006" y="2305672"/>
                  <a:pt x="471055" y="2288771"/>
                </a:cubicBezTo>
                <a:cubicBezTo>
                  <a:pt x="478490" y="2287119"/>
                  <a:pt x="493222" y="2283229"/>
                  <a:pt x="493222" y="228322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23600" y="3808080"/>
              <a:ext cx="776160" cy="444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6400" y="3802320"/>
                <a:ext cx="790200" cy="4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and Stack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645920"/>
            <a:ext cx="457200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a2;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a2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a2[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.. do stuff with the array 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24581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arraycopy.c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754880"/>
            <a:ext cx="2926080" cy="73152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/free)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5486400"/>
            <a:ext cx="292608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Read/Write Segment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8521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Read-Only Segment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406640" y="438912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89520" y="29260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182880" y="634593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35040" y="210312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766560" y="2560320"/>
            <a:ext cx="1097280" cy="274320"/>
            <a:chOff x="2560320" y="1828800"/>
            <a:chExt cx="1097280" cy="2743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60320" y="1828800"/>
              <a:ext cx="73152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ncopy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91840" y="18288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6560" y="2194560"/>
            <a:ext cx="2103120" cy="274320"/>
            <a:chOff x="6675120" y="914400"/>
            <a:chExt cx="2103120" cy="274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675120" y="914400"/>
              <a:ext cx="6400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nums</a:t>
              </a:r>
              <a:endParaRPr lang="en-US" sz="16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31520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68096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4672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412480" y="914400"/>
              <a:ext cx="365760" cy="27432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227064" y="2697480"/>
            <a:ext cx="1485952" cy="2316480"/>
          </a:xfrm>
          <a:custGeom>
            <a:avLst/>
            <a:gdLst>
              <a:gd name="connsiteX0" fmla="*/ 1457499 w 1485952"/>
              <a:gd name="connsiteY0" fmla="*/ 0 h 2316480"/>
              <a:gd name="connsiteX1" fmla="*/ 1479666 w 1485952"/>
              <a:gd name="connsiteY1" fmla="*/ 293717 h 2316480"/>
              <a:gd name="connsiteX2" fmla="*/ 1451957 w 1485952"/>
              <a:gd name="connsiteY2" fmla="*/ 343593 h 2316480"/>
              <a:gd name="connsiteX3" fmla="*/ 1424248 w 1485952"/>
              <a:gd name="connsiteY3" fmla="*/ 371302 h 2316480"/>
              <a:gd name="connsiteX4" fmla="*/ 1407622 w 1485952"/>
              <a:gd name="connsiteY4" fmla="*/ 376844 h 2316480"/>
              <a:gd name="connsiteX5" fmla="*/ 1363288 w 1485952"/>
              <a:gd name="connsiteY5" fmla="*/ 387927 h 2316480"/>
              <a:gd name="connsiteX6" fmla="*/ 1318953 w 1485952"/>
              <a:gd name="connsiteY6" fmla="*/ 404553 h 2316480"/>
              <a:gd name="connsiteX7" fmla="*/ 1252451 w 1485952"/>
              <a:gd name="connsiteY7" fmla="*/ 426720 h 2316480"/>
              <a:gd name="connsiteX8" fmla="*/ 1202575 w 1485952"/>
              <a:gd name="connsiteY8" fmla="*/ 432262 h 2316480"/>
              <a:gd name="connsiteX9" fmla="*/ 1174866 w 1485952"/>
              <a:gd name="connsiteY9" fmla="*/ 437804 h 2316480"/>
              <a:gd name="connsiteX10" fmla="*/ 1141615 w 1485952"/>
              <a:gd name="connsiteY10" fmla="*/ 443346 h 2316480"/>
              <a:gd name="connsiteX11" fmla="*/ 1025237 w 1485952"/>
              <a:gd name="connsiteY11" fmla="*/ 454429 h 2316480"/>
              <a:gd name="connsiteX12" fmla="*/ 942109 w 1485952"/>
              <a:gd name="connsiteY12" fmla="*/ 465513 h 2316480"/>
              <a:gd name="connsiteX13" fmla="*/ 897775 w 1485952"/>
              <a:gd name="connsiteY13" fmla="*/ 471055 h 2316480"/>
              <a:gd name="connsiteX14" fmla="*/ 881149 w 1485952"/>
              <a:gd name="connsiteY14" fmla="*/ 476597 h 2316480"/>
              <a:gd name="connsiteX15" fmla="*/ 792480 w 1485952"/>
              <a:gd name="connsiteY15" fmla="*/ 487680 h 2316480"/>
              <a:gd name="connsiteX16" fmla="*/ 714895 w 1485952"/>
              <a:gd name="connsiteY16" fmla="*/ 498764 h 2316480"/>
              <a:gd name="connsiteX17" fmla="*/ 687186 w 1485952"/>
              <a:gd name="connsiteY17" fmla="*/ 504306 h 2316480"/>
              <a:gd name="connsiteX18" fmla="*/ 626226 w 1485952"/>
              <a:gd name="connsiteY18" fmla="*/ 509847 h 2316480"/>
              <a:gd name="connsiteX19" fmla="*/ 576349 w 1485952"/>
              <a:gd name="connsiteY19" fmla="*/ 526473 h 2316480"/>
              <a:gd name="connsiteX20" fmla="*/ 559724 w 1485952"/>
              <a:gd name="connsiteY20" fmla="*/ 537557 h 2316480"/>
              <a:gd name="connsiteX21" fmla="*/ 515389 w 1485952"/>
              <a:gd name="connsiteY21" fmla="*/ 559724 h 2316480"/>
              <a:gd name="connsiteX22" fmla="*/ 498764 w 1485952"/>
              <a:gd name="connsiteY22" fmla="*/ 565266 h 2316480"/>
              <a:gd name="connsiteX23" fmla="*/ 482139 w 1485952"/>
              <a:gd name="connsiteY23" fmla="*/ 576349 h 2316480"/>
              <a:gd name="connsiteX24" fmla="*/ 459971 w 1485952"/>
              <a:gd name="connsiteY24" fmla="*/ 587433 h 2316480"/>
              <a:gd name="connsiteX25" fmla="*/ 421179 w 1485952"/>
              <a:gd name="connsiteY25" fmla="*/ 609600 h 2316480"/>
              <a:gd name="connsiteX26" fmla="*/ 387928 w 1485952"/>
              <a:gd name="connsiteY26" fmla="*/ 642851 h 2316480"/>
              <a:gd name="connsiteX27" fmla="*/ 376844 w 1485952"/>
              <a:gd name="connsiteY27" fmla="*/ 659477 h 2316480"/>
              <a:gd name="connsiteX28" fmla="*/ 360219 w 1485952"/>
              <a:gd name="connsiteY28" fmla="*/ 676102 h 2316480"/>
              <a:gd name="connsiteX29" fmla="*/ 349135 w 1485952"/>
              <a:gd name="connsiteY29" fmla="*/ 692727 h 2316480"/>
              <a:gd name="connsiteX30" fmla="*/ 332509 w 1485952"/>
              <a:gd name="connsiteY30" fmla="*/ 709353 h 2316480"/>
              <a:gd name="connsiteX31" fmla="*/ 310342 w 1485952"/>
              <a:gd name="connsiteY31" fmla="*/ 748146 h 2316480"/>
              <a:gd name="connsiteX32" fmla="*/ 293717 w 1485952"/>
              <a:gd name="connsiteY32" fmla="*/ 764771 h 2316480"/>
              <a:gd name="connsiteX33" fmla="*/ 277091 w 1485952"/>
              <a:gd name="connsiteY33" fmla="*/ 786938 h 2316480"/>
              <a:gd name="connsiteX34" fmla="*/ 266008 w 1485952"/>
              <a:gd name="connsiteY34" fmla="*/ 803564 h 2316480"/>
              <a:gd name="connsiteX35" fmla="*/ 249382 w 1485952"/>
              <a:gd name="connsiteY35" fmla="*/ 814647 h 2316480"/>
              <a:gd name="connsiteX36" fmla="*/ 227215 w 1485952"/>
              <a:gd name="connsiteY36" fmla="*/ 847898 h 2316480"/>
              <a:gd name="connsiteX37" fmla="*/ 216131 w 1485952"/>
              <a:gd name="connsiteY37" fmla="*/ 864524 h 2316480"/>
              <a:gd name="connsiteX38" fmla="*/ 205048 w 1485952"/>
              <a:gd name="connsiteY38" fmla="*/ 886691 h 2316480"/>
              <a:gd name="connsiteX39" fmla="*/ 188422 w 1485952"/>
              <a:gd name="connsiteY39" fmla="*/ 925484 h 2316480"/>
              <a:gd name="connsiteX40" fmla="*/ 166255 w 1485952"/>
              <a:gd name="connsiteY40" fmla="*/ 964277 h 2316480"/>
              <a:gd name="connsiteX41" fmla="*/ 160713 w 1485952"/>
              <a:gd name="connsiteY41" fmla="*/ 980902 h 2316480"/>
              <a:gd name="connsiteX42" fmla="*/ 149629 w 1485952"/>
              <a:gd name="connsiteY42" fmla="*/ 1008611 h 2316480"/>
              <a:gd name="connsiteX43" fmla="*/ 127462 w 1485952"/>
              <a:gd name="connsiteY43" fmla="*/ 1052946 h 2316480"/>
              <a:gd name="connsiteX44" fmla="*/ 110837 w 1485952"/>
              <a:gd name="connsiteY44" fmla="*/ 1108364 h 2316480"/>
              <a:gd name="connsiteX45" fmla="*/ 105295 w 1485952"/>
              <a:gd name="connsiteY45" fmla="*/ 1136073 h 2316480"/>
              <a:gd name="connsiteX46" fmla="*/ 94211 w 1485952"/>
              <a:gd name="connsiteY46" fmla="*/ 1163782 h 2316480"/>
              <a:gd name="connsiteX47" fmla="*/ 88669 w 1485952"/>
              <a:gd name="connsiteY47" fmla="*/ 1191491 h 2316480"/>
              <a:gd name="connsiteX48" fmla="*/ 77586 w 1485952"/>
              <a:gd name="connsiteY48" fmla="*/ 1224742 h 2316480"/>
              <a:gd name="connsiteX49" fmla="*/ 72044 w 1485952"/>
              <a:gd name="connsiteY49" fmla="*/ 1257993 h 2316480"/>
              <a:gd name="connsiteX50" fmla="*/ 66502 w 1485952"/>
              <a:gd name="connsiteY50" fmla="*/ 1285702 h 2316480"/>
              <a:gd name="connsiteX51" fmla="*/ 55419 w 1485952"/>
              <a:gd name="connsiteY51" fmla="*/ 1357746 h 2316480"/>
              <a:gd name="connsiteX52" fmla="*/ 44335 w 1485952"/>
              <a:gd name="connsiteY52" fmla="*/ 1490749 h 2316480"/>
              <a:gd name="connsiteX53" fmla="*/ 33251 w 1485952"/>
              <a:gd name="connsiteY53" fmla="*/ 1584960 h 2316480"/>
              <a:gd name="connsiteX54" fmla="*/ 27709 w 1485952"/>
              <a:gd name="connsiteY54" fmla="*/ 1629295 h 2316480"/>
              <a:gd name="connsiteX55" fmla="*/ 16626 w 1485952"/>
              <a:gd name="connsiteY55" fmla="*/ 1751215 h 2316480"/>
              <a:gd name="connsiteX56" fmla="*/ 11084 w 1485952"/>
              <a:gd name="connsiteY56" fmla="*/ 1801091 h 2316480"/>
              <a:gd name="connsiteX57" fmla="*/ 5542 w 1485952"/>
              <a:gd name="connsiteY57" fmla="*/ 1878677 h 2316480"/>
              <a:gd name="connsiteX58" fmla="*/ 0 w 1485952"/>
              <a:gd name="connsiteY58" fmla="*/ 1945178 h 2316480"/>
              <a:gd name="connsiteX59" fmla="*/ 11084 w 1485952"/>
              <a:gd name="connsiteY59" fmla="*/ 2122517 h 2316480"/>
              <a:gd name="connsiteX60" fmla="*/ 33251 w 1485952"/>
              <a:gd name="connsiteY60" fmla="*/ 2172393 h 2316480"/>
              <a:gd name="connsiteX61" fmla="*/ 55419 w 1485952"/>
              <a:gd name="connsiteY61" fmla="*/ 2205644 h 2316480"/>
              <a:gd name="connsiteX62" fmla="*/ 66502 w 1485952"/>
              <a:gd name="connsiteY62" fmla="*/ 2227811 h 2316480"/>
              <a:gd name="connsiteX63" fmla="*/ 83128 w 1485952"/>
              <a:gd name="connsiteY63" fmla="*/ 2238895 h 2316480"/>
              <a:gd name="connsiteX64" fmla="*/ 105295 w 1485952"/>
              <a:gd name="connsiteY64" fmla="*/ 2255520 h 2316480"/>
              <a:gd name="connsiteX65" fmla="*/ 121920 w 1485952"/>
              <a:gd name="connsiteY65" fmla="*/ 2272146 h 2316480"/>
              <a:gd name="connsiteX66" fmla="*/ 182880 w 1485952"/>
              <a:gd name="connsiteY66" fmla="*/ 2288771 h 2316480"/>
              <a:gd name="connsiteX67" fmla="*/ 227215 w 1485952"/>
              <a:gd name="connsiteY67" fmla="*/ 2299855 h 2316480"/>
              <a:gd name="connsiteX68" fmla="*/ 249382 w 1485952"/>
              <a:gd name="connsiteY68" fmla="*/ 2310938 h 2316480"/>
              <a:gd name="connsiteX69" fmla="*/ 282633 w 1485952"/>
              <a:gd name="connsiteY69" fmla="*/ 2316480 h 2316480"/>
              <a:gd name="connsiteX70" fmla="*/ 371302 w 1485952"/>
              <a:gd name="connsiteY70" fmla="*/ 2310938 h 2316480"/>
              <a:gd name="connsiteX71" fmla="*/ 426720 w 1485952"/>
              <a:gd name="connsiteY71" fmla="*/ 2299855 h 2316480"/>
              <a:gd name="connsiteX72" fmla="*/ 471055 w 1485952"/>
              <a:gd name="connsiteY72" fmla="*/ 2288771 h 2316480"/>
              <a:gd name="connsiteX73" fmla="*/ 493222 w 1485952"/>
              <a:gd name="connsiteY73" fmla="*/ 2283229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5952" h="2316480">
                <a:moveTo>
                  <a:pt x="1457499" y="0"/>
                </a:moveTo>
                <a:cubicBezTo>
                  <a:pt x="1487545" y="174268"/>
                  <a:pt x="1491717" y="131027"/>
                  <a:pt x="1479666" y="293717"/>
                </a:cubicBezTo>
                <a:cubicBezTo>
                  <a:pt x="1478447" y="310176"/>
                  <a:pt x="1457900" y="334679"/>
                  <a:pt x="1451957" y="343593"/>
                </a:cubicBezTo>
                <a:cubicBezTo>
                  <a:pt x="1440875" y="360216"/>
                  <a:pt x="1442718" y="362067"/>
                  <a:pt x="1424248" y="371302"/>
                </a:cubicBezTo>
                <a:cubicBezTo>
                  <a:pt x="1419023" y="373915"/>
                  <a:pt x="1413258" y="375307"/>
                  <a:pt x="1407622" y="376844"/>
                </a:cubicBezTo>
                <a:cubicBezTo>
                  <a:pt x="1392926" y="380852"/>
                  <a:pt x="1363288" y="387927"/>
                  <a:pt x="1363288" y="387927"/>
                </a:cubicBezTo>
                <a:cubicBezTo>
                  <a:pt x="1301564" y="418789"/>
                  <a:pt x="1379322" y="381914"/>
                  <a:pt x="1318953" y="404553"/>
                </a:cubicBezTo>
                <a:cubicBezTo>
                  <a:pt x="1281147" y="418731"/>
                  <a:pt x="1308516" y="420490"/>
                  <a:pt x="1252451" y="426720"/>
                </a:cubicBezTo>
                <a:cubicBezTo>
                  <a:pt x="1235826" y="428567"/>
                  <a:pt x="1219135" y="429896"/>
                  <a:pt x="1202575" y="432262"/>
                </a:cubicBezTo>
                <a:cubicBezTo>
                  <a:pt x="1193250" y="433594"/>
                  <a:pt x="1184133" y="436119"/>
                  <a:pt x="1174866" y="437804"/>
                </a:cubicBezTo>
                <a:cubicBezTo>
                  <a:pt x="1163811" y="439814"/>
                  <a:pt x="1152753" y="441861"/>
                  <a:pt x="1141615" y="443346"/>
                </a:cubicBezTo>
                <a:cubicBezTo>
                  <a:pt x="1092098" y="449948"/>
                  <a:pt x="1078532" y="449353"/>
                  <a:pt x="1025237" y="454429"/>
                </a:cubicBezTo>
                <a:cubicBezTo>
                  <a:pt x="947509" y="461832"/>
                  <a:pt x="1003067" y="456804"/>
                  <a:pt x="942109" y="465513"/>
                </a:cubicBezTo>
                <a:cubicBezTo>
                  <a:pt x="927366" y="467619"/>
                  <a:pt x="912553" y="469208"/>
                  <a:pt x="897775" y="471055"/>
                </a:cubicBezTo>
                <a:cubicBezTo>
                  <a:pt x="892233" y="472902"/>
                  <a:pt x="886877" y="475451"/>
                  <a:pt x="881149" y="476597"/>
                </a:cubicBezTo>
                <a:cubicBezTo>
                  <a:pt x="860319" y="480763"/>
                  <a:pt x="811127" y="485486"/>
                  <a:pt x="792480" y="487680"/>
                </a:cubicBezTo>
                <a:cubicBezTo>
                  <a:pt x="758359" y="491694"/>
                  <a:pt x="746719" y="492978"/>
                  <a:pt x="714895" y="498764"/>
                </a:cubicBezTo>
                <a:cubicBezTo>
                  <a:pt x="705628" y="500449"/>
                  <a:pt x="696533" y="503138"/>
                  <a:pt x="687186" y="504306"/>
                </a:cubicBezTo>
                <a:cubicBezTo>
                  <a:pt x="666940" y="506837"/>
                  <a:pt x="646546" y="508000"/>
                  <a:pt x="626226" y="509847"/>
                </a:cubicBezTo>
                <a:cubicBezTo>
                  <a:pt x="551667" y="547128"/>
                  <a:pt x="662292" y="494244"/>
                  <a:pt x="576349" y="526473"/>
                </a:cubicBezTo>
                <a:cubicBezTo>
                  <a:pt x="570113" y="528812"/>
                  <a:pt x="565571" y="534368"/>
                  <a:pt x="559724" y="537557"/>
                </a:cubicBezTo>
                <a:cubicBezTo>
                  <a:pt x="545219" y="545469"/>
                  <a:pt x="531064" y="554499"/>
                  <a:pt x="515389" y="559724"/>
                </a:cubicBezTo>
                <a:cubicBezTo>
                  <a:pt x="509847" y="561571"/>
                  <a:pt x="503989" y="562654"/>
                  <a:pt x="498764" y="565266"/>
                </a:cubicBezTo>
                <a:cubicBezTo>
                  <a:pt x="492807" y="568245"/>
                  <a:pt x="487922" y="573045"/>
                  <a:pt x="482139" y="576349"/>
                </a:cubicBezTo>
                <a:cubicBezTo>
                  <a:pt x="474966" y="580448"/>
                  <a:pt x="467144" y="583334"/>
                  <a:pt x="459971" y="587433"/>
                </a:cubicBezTo>
                <a:cubicBezTo>
                  <a:pt x="405149" y="618761"/>
                  <a:pt x="488155" y="576114"/>
                  <a:pt x="421179" y="609600"/>
                </a:cubicBezTo>
                <a:cubicBezTo>
                  <a:pt x="410095" y="620684"/>
                  <a:pt x="396623" y="629809"/>
                  <a:pt x="387928" y="642851"/>
                </a:cubicBezTo>
                <a:cubicBezTo>
                  <a:pt x="384233" y="648393"/>
                  <a:pt x="381108" y="654360"/>
                  <a:pt x="376844" y="659477"/>
                </a:cubicBezTo>
                <a:cubicBezTo>
                  <a:pt x="371827" y="665498"/>
                  <a:pt x="365236" y="670081"/>
                  <a:pt x="360219" y="676102"/>
                </a:cubicBezTo>
                <a:cubicBezTo>
                  <a:pt x="355955" y="681219"/>
                  <a:pt x="353399" y="687610"/>
                  <a:pt x="349135" y="692727"/>
                </a:cubicBezTo>
                <a:cubicBezTo>
                  <a:pt x="344117" y="698748"/>
                  <a:pt x="337526" y="703332"/>
                  <a:pt x="332509" y="709353"/>
                </a:cubicBezTo>
                <a:cubicBezTo>
                  <a:pt x="306336" y="740761"/>
                  <a:pt x="337439" y="710210"/>
                  <a:pt x="310342" y="748146"/>
                </a:cubicBezTo>
                <a:cubicBezTo>
                  <a:pt x="305787" y="754523"/>
                  <a:pt x="298817" y="758821"/>
                  <a:pt x="293717" y="764771"/>
                </a:cubicBezTo>
                <a:cubicBezTo>
                  <a:pt x="287706" y="771784"/>
                  <a:pt x="282460" y="779422"/>
                  <a:pt x="277091" y="786938"/>
                </a:cubicBezTo>
                <a:cubicBezTo>
                  <a:pt x="273220" y="792358"/>
                  <a:pt x="270718" y="798854"/>
                  <a:pt x="266008" y="803564"/>
                </a:cubicBezTo>
                <a:cubicBezTo>
                  <a:pt x="261298" y="808274"/>
                  <a:pt x="254924" y="810953"/>
                  <a:pt x="249382" y="814647"/>
                </a:cubicBezTo>
                <a:lnTo>
                  <a:pt x="227215" y="847898"/>
                </a:lnTo>
                <a:cubicBezTo>
                  <a:pt x="223520" y="853440"/>
                  <a:pt x="219110" y="858566"/>
                  <a:pt x="216131" y="864524"/>
                </a:cubicBezTo>
                <a:cubicBezTo>
                  <a:pt x="212437" y="871913"/>
                  <a:pt x="208302" y="879098"/>
                  <a:pt x="205048" y="886691"/>
                </a:cubicBezTo>
                <a:cubicBezTo>
                  <a:pt x="191726" y="917777"/>
                  <a:pt x="209427" y="888726"/>
                  <a:pt x="188422" y="925484"/>
                </a:cubicBezTo>
                <a:cubicBezTo>
                  <a:pt x="172521" y="953310"/>
                  <a:pt x="180609" y="930784"/>
                  <a:pt x="166255" y="964277"/>
                </a:cubicBezTo>
                <a:cubicBezTo>
                  <a:pt x="163954" y="969646"/>
                  <a:pt x="162764" y="975432"/>
                  <a:pt x="160713" y="980902"/>
                </a:cubicBezTo>
                <a:cubicBezTo>
                  <a:pt x="157220" y="990216"/>
                  <a:pt x="153798" y="999579"/>
                  <a:pt x="149629" y="1008611"/>
                </a:cubicBezTo>
                <a:cubicBezTo>
                  <a:pt x="142705" y="1023613"/>
                  <a:pt x="127462" y="1052946"/>
                  <a:pt x="127462" y="1052946"/>
                </a:cubicBezTo>
                <a:cubicBezTo>
                  <a:pt x="113065" y="1124927"/>
                  <a:pt x="132709" y="1035455"/>
                  <a:pt x="110837" y="1108364"/>
                </a:cubicBezTo>
                <a:cubicBezTo>
                  <a:pt x="108130" y="1117386"/>
                  <a:pt x="108002" y="1127051"/>
                  <a:pt x="105295" y="1136073"/>
                </a:cubicBezTo>
                <a:cubicBezTo>
                  <a:pt x="102436" y="1145601"/>
                  <a:pt x="97070" y="1154254"/>
                  <a:pt x="94211" y="1163782"/>
                </a:cubicBezTo>
                <a:cubicBezTo>
                  <a:pt x="91504" y="1172804"/>
                  <a:pt x="91147" y="1182404"/>
                  <a:pt x="88669" y="1191491"/>
                </a:cubicBezTo>
                <a:cubicBezTo>
                  <a:pt x="85595" y="1202762"/>
                  <a:pt x="77586" y="1224742"/>
                  <a:pt x="77586" y="1224742"/>
                </a:cubicBezTo>
                <a:cubicBezTo>
                  <a:pt x="75739" y="1235826"/>
                  <a:pt x="74054" y="1246938"/>
                  <a:pt x="72044" y="1257993"/>
                </a:cubicBezTo>
                <a:cubicBezTo>
                  <a:pt x="70359" y="1267260"/>
                  <a:pt x="67934" y="1276392"/>
                  <a:pt x="66502" y="1285702"/>
                </a:cubicBezTo>
                <a:cubicBezTo>
                  <a:pt x="53077" y="1372960"/>
                  <a:pt x="68127" y="1294197"/>
                  <a:pt x="55419" y="1357746"/>
                </a:cubicBezTo>
                <a:cubicBezTo>
                  <a:pt x="51724" y="1402080"/>
                  <a:pt x="51649" y="1446866"/>
                  <a:pt x="44335" y="1490749"/>
                </a:cubicBezTo>
                <a:cubicBezTo>
                  <a:pt x="33890" y="1553414"/>
                  <a:pt x="42621" y="1495944"/>
                  <a:pt x="33251" y="1584960"/>
                </a:cubicBezTo>
                <a:cubicBezTo>
                  <a:pt x="31692" y="1599772"/>
                  <a:pt x="29191" y="1614476"/>
                  <a:pt x="27709" y="1629295"/>
                </a:cubicBezTo>
                <a:cubicBezTo>
                  <a:pt x="23649" y="1669900"/>
                  <a:pt x="21133" y="1710657"/>
                  <a:pt x="16626" y="1751215"/>
                </a:cubicBezTo>
                <a:cubicBezTo>
                  <a:pt x="14779" y="1767840"/>
                  <a:pt x="12533" y="1784426"/>
                  <a:pt x="11084" y="1801091"/>
                </a:cubicBezTo>
                <a:cubicBezTo>
                  <a:pt x="8838" y="1826921"/>
                  <a:pt x="7531" y="1852825"/>
                  <a:pt x="5542" y="1878677"/>
                </a:cubicBezTo>
                <a:cubicBezTo>
                  <a:pt x="3836" y="1900855"/>
                  <a:pt x="1847" y="1923011"/>
                  <a:pt x="0" y="1945178"/>
                </a:cubicBezTo>
                <a:cubicBezTo>
                  <a:pt x="26" y="1945806"/>
                  <a:pt x="2098" y="2083577"/>
                  <a:pt x="11084" y="2122517"/>
                </a:cubicBezTo>
                <a:cubicBezTo>
                  <a:pt x="13168" y="2131546"/>
                  <a:pt x="27741" y="2163211"/>
                  <a:pt x="33251" y="2172393"/>
                </a:cubicBezTo>
                <a:cubicBezTo>
                  <a:pt x="40105" y="2183816"/>
                  <a:pt x="49462" y="2193729"/>
                  <a:pt x="55419" y="2205644"/>
                </a:cubicBezTo>
                <a:cubicBezTo>
                  <a:pt x="59113" y="2213033"/>
                  <a:pt x="61213" y="2221465"/>
                  <a:pt x="66502" y="2227811"/>
                </a:cubicBezTo>
                <a:cubicBezTo>
                  <a:pt x="70766" y="2232928"/>
                  <a:pt x="77708" y="2235024"/>
                  <a:pt x="83128" y="2238895"/>
                </a:cubicBezTo>
                <a:cubicBezTo>
                  <a:pt x="90644" y="2244263"/>
                  <a:pt x="98282" y="2249509"/>
                  <a:pt x="105295" y="2255520"/>
                </a:cubicBezTo>
                <a:cubicBezTo>
                  <a:pt x="111245" y="2260621"/>
                  <a:pt x="115542" y="2267591"/>
                  <a:pt x="121920" y="2272146"/>
                </a:cubicBezTo>
                <a:cubicBezTo>
                  <a:pt x="144965" y="2288606"/>
                  <a:pt x="152996" y="2282794"/>
                  <a:pt x="182880" y="2288771"/>
                </a:cubicBezTo>
                <a:cubicBezTo>
                  <a:pt x="197817" y="2291759"/>
                  <a:pt x="213590" y="2293043"/>
                  <a:pt x="227215" y="2299855"/>
                </a:cubicBezTo>
                <a:cubicBezTo>
                  <a:pt x="234604" y="2303549"/>
                  <a:pt x="241469" y="2308564"/>
                  <a:pt x="249382" y="2310938"/>
                </a:cubicBezTo>
                <a:cubicBezTo>
                  <a:pt x="260145" y="2314167"/>
                  <a:pt x="271549" y="2314633"/>
                  <a:pt x="282633" y="2316480"/>
                </a:cubicBezTo>
                <a:cubicBezTo>
                  <a:pt x="312189" y="2314633"/>
                  <a:pt x="341810" y="2313619"/>
                  <a:pt x="371302" y="2310938"/>
                </a:cubicBezTo>
                <a:cubicBezTo>
                  <a:pt x="387276" y="2309486"/>
                  <a:pt x="410455" y="2304502"/>
                  <a:pt x="426720" y="2299855"/>
                </a:cubicBezTo>
                <a:cubicBezTo>
                  <a:pt x="478710" y="2285000"/>
                  <a:pt x="395006" y="2305672"/>
                  <a:pt x="471055" y="2288771"/>
                </a:cubicBezTo>
                <a:cubicBezTo>
                  <a:pt x="478490" y="2287119"/>
                  <a:pt x="493222" y="2283229"/>
                  <a:pt x="493222" y="2283229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 smtClean="0"/>
              <a:t>Which line below is first </a:t>
            </a:r>
            <a:r>
              <a:rPr lang="en-US" i="1" dirty="0" smtClean="0"/>
              <a:t>guaranteed</a:t>
            </a:r>
            <a:r>
              <a:rPr lang="en-US" dirty="0" smtClean="0"/>
              <a:t> to cause an error?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Line 1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Line 4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Line 6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Line 7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566160" y="2377440"/>
            <a:ext cx="4754880" cy="429768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b+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(&amp;(a[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7520" y="2377440"/>
            <a:ext cx="54864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600" b="1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1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6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6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6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6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4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r>
              <a:rPr lang="en-US" sz="16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1</a:t>
            </a:r>
          </a:p>
          <a:p>
            <a:pPr algn="r"/>
            <a:r>
              <a:rPr lang="en-US" sz="16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2</a:t>
            </a:r>
          </a:p>
          <a:p>
            <a:pPr algn="r"/>
            <a:r>
              <a:rPr lang="en-US" sz="16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3</a:t>
            </a:r>
          </a:p>
          <a:p>
            <a:pPr algn="r"/>
            <a:r>
              <a:rPr lang="en-US" sz="16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4</a:t>
            </a:r>
          </a:p>
          <a:p>
            <a:pPr algn="r"/>
            <a:r>
              <a:rPr lang="en-US" sz="16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16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6</a:t>
            </a:r>
          </a:p>
          <a:p>
            <a:pPr algn="r"/>
            <a:r>
              <a:rPr lang="en-US" sz="16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7</a:t>
            </a:r>
            <a:endParaRPr lang="en-US" sz="1600" b="1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algn="r"/>
            <a:endParaRPr lang="en-US" sz="1600" b="1" dirty="0" err="1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62880" y="3228840"/>
              <a:ext cx="8241840" cy="2714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200" y="3220200"/>
                <a:ext cx="8251920" cy="27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9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There are all sorts of ways to corrupt memory in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737360" y="2103120"/>
            <a:ext cx="6583680" cy="457200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 past the end of an array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assume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zeros out memory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b+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 up your pointer arithmetic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(&amp;(a[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free something not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malloc'ed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double-free the same block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use a freed pointer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any many more!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9360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memcorrupt.c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memory leak</a:t>
            </a:r>
            <a:r>
              <a:rPr lang="en-US" dirty="0" smtClean="0"/>
              <a:t> occurs when code fails to deallocate dynamically-allocated memory that is no longer used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forget to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/>
              <a:t> </a:t>
            </a:r>
            <a:r>
              <a:rPr lang="en-US" dirty="0" err="1" smtClean="0"/>
              <a:t>malloc-ed</a:t>
            </a:r>
            <a:r>
              <a:rPr lang="en-US" dirty="0" smtClean="0"/>
              <a:t> block, lose/change pointer to </a:t>
            </a:r>
            <a:r>
              <a:rPr lang="en-US" dirty="0" err="1" smtClean="0"/>
              <a:t>malloc-ed</a:t>
            </a:r>
            <a:r>
              <a:rPr lang="en-US" dirty="0" smtClean="0"/>
              <a:t> block</a:t>
            </a:r>
          </a:p>
          <a:p>
            <a:pPr lvl="3"/>
            <a:endParaRPr lang="en-US" dirty="0"/>
          </a:p>
          <a:p>
            <a:r>
              <a:rPr lang="en-US" u="sng" dirty="0" smtClean="0"/>
              <a:t>Implication</a:t>
            </a:r>
            <a:r>
              <a:rPr lang="en-US" dirty="0" smtClean="0"/>
              <a:t>: program’s VM footprint will keep growing</a:t>
            </a:r>
          </a:p>
          <a:p>
            <a:pPr lvl="1"/>
            <a:r>
              <a:rPr lang="en-US" dirty="0" smtClean="0"/>
              <a:t>This might be OK for </a:t>
            </a:r>
            <a:r>
              <a:rPr lang="en-US" i="1" dirty="0" smtClean="0"/>
              <a:t>short-lived</a:t>
            </a:r>
            <a:r>
              <a:rPr lang="en-US" dirty="0" smtClean="0"/>
              <a:t> program, since memory deallocated when program ends</a:t>
            </a:r>
          </a:p>
          <a:p>
            <a:pPr lvl="1"/>
            <a:r>
              <a:rPr lang="en-US" dirty="0" smtClean="0"/>
              <a:t>Usually has bad repercussions for </a:t>
            </a:r>
            <a:r>
              <a:rPr lang="en-US" i="1" dirty="0" smtClean="0"/>
              <a:t>long-lived</a:t>
            </a:r>
            <a:r>
              <a:rPr lang="en-US" dirty="0" smtClean="0"/>
              <a:t> programs</a:t>
            </a:r>
          </a:p>
          <a:p>
            <a:pPr lvl="2"/>
            <a:r>
              <a:rPr lang="en-US" dirty="0" smtClean="0"/>
              <a:t>Might slow down over time (</a:t>
            </a:r>
            <a:r>
              <a:rPr lang="en-US" i="1" dirty="0" smtClean="0"/>
              <a:t>e.g.</a:t>
            </a:r>
            <a:r>
              <a:rPr lang="en-US" dirty="0" smtClean="0"/>
              <a:t> lead to VM thrashing)</a:t>
            </a:r>
          </a:p>
          <a:p>
            <a:pPr lvl="2"/>
            <a:r>
              <a:rPr lang="en-US" dirty="0" smtClean="0"/>
              <a:t>Might exhaust all available memory and crash</a:t>
            </a:r>
          </a:p>
          <a:p>
            <a:pPr lvl="2"/>
            <a:r>
              <a:rPr lang="en-US" dirty="0" smtClean="0"/>
              <a:t>Other programs might get starved of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Heap-allocated Memory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</a:p>
          <a:p>
            <a:pPr lvl="1"/>
            <a:r>
              <a:rPr lang="en-US" dirty="0" smtClean="0"/>
              <a:t>Memory leaks</a:t>
            </a:r>
          </a:p>
          <a:p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 err="1" smtClean="0">
                <a:solidFill>
                  <a:srgbClr val="4B2A85"/>
                </a:solidFill>
              </a:rPr>
              <a:t>s</a:t>
            </a:r>
            <a:r>
              <a:rPr lang="en-US" b="1" dirty="0" smtClean="0">
                <a:solidFill>
                  <a:srgbClr val="4B2A85"/>
                </a:solidFill>
              </a:rPr>
              <a:t> and </a:t>
            </a:r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endParaRPr lang="en-US" b="1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is a C datatype that contains a set of fields</a:t>
            </a:r>
          </a:p>
          <a:p>
            <a:pPr lvl="1"/>
            <a:r>
              <a:rPr lang="en-US" dirty="0" smtClean="0"/>
              <a:t>Similar to a Java class, but with no methods or constructors</a:t>
            </a:r>
          </a:p>
          <a:p>
            <a:pPr lvl="1"/>
            <a:r>
              <a:rPr lang="en-US" dirty="0" smtClean="0"/>
              <a:t>Useful for defining new structured types of data</a:t>
            </a:r>
          </a:p>
          <a:p>
            <a:pPr lvl="1"/>
            <a:r>
              <a:rPr lang="en-US" dirty="0" smtClean="0"/>
              <a:t>Act similarly to primitive variables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Generic declaration: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4023360"/>
            <a:ext cx="3291840" cy="192024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type1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name1;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};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0" y="3749040"/>
            <a:ext cx="4206240" cy="2468880"/>
          </a:xfrm>
          <a:prstGeom prst="roundRect">
            <a:avLst>
              <a:gd name="adj" fmla="val 619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following defines a new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structured datatype called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Point"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x, y;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and initialize a 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variable</a:t>
            </a:r>
            <a:endParaRPr lang="en-US" i="1" dirty="0">
              <a:solidFill>
                <a:srgbClr val="5A5A5A"/>
              </a:solidFill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12600" y="4087080"/>
              <a:ext cx="7775640" cy="2669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120" y="4080600"/>
                <a:ext cx="7787520" cy="26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5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Use “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” to refer to a field in a </a:t>
            </a:r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Use “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” to refer to a field from a </a:t>
            </a:r>
            <a:r>
              <a:rPr lang="en-US" dirty="0" err="1" smtClean="0"/>
              <a:t>struct</a:t>
            </a:r>
            <a:r>
              <a:rPr lang="en-US" dirty="0" smtClean="0"/>
              <a:t> pointer</a:t>
            </a:r>
          </a:p>
          <a:p>
            <a:pPr lvl="1"/>
            <a:r>
              <a:rPr lang="en-US" dirty="0" smtClean="0"/>
              <a:t>Dereferences pointer first, then accesses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108960"/>
            <a:ext cx="7315200" cy="301752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p1 is stack allocated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p1_ptr = &amp;p1;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p1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p1_ptr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equivalent to (*p1_ptr).y = 2.0;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12648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simplestruct.c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628600" y="5618880"/>
              <a:ext cx="1317240" cy="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3920" y="5613480"/>
                <a:ext cx="132516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hw0 due tonight </a:t>
            </a:r>
            <a:r>
              <a:rPr lang="en-US" i="1" dirty="0" smtClean="0"/>
              <a:t>before</a:t>
            </a:r>
            <a:r>
              <a:rPr lang="en-US" dirty="0" smtClean="0"/>
              <a:t> 11:59 pm (and 0 seconds)</a:t>
            </a:r>
          </a:p>
          <a:p>
            <a:pPr lvl="1"/>
            <a:r>
              <a:rPr lang="en-US" dirty="0" smtClean="0"/>
              <a:t>If your clock says 11:59, then it’s late!</a:t>
            </a:r>
          </a:p>
          <a:p>
            <a:pPr lvl="2"/>
            <a:r>
              <a:rPr lang="en-US" dirty="0" smtClean="0"/>
              <a:t>You really, </a:t>
            </a:r>
            <a:r>
              <a:rPr lang="en-US" i="1" dirty="0" smtClean="0"/>
              <a:t>really</a:t>
            </a:r>
            <a:r>
              <a:rPr lang="en-US" dirty="0" smtClean="0"/>
              <a:t> don’t want to use late day tokens for hw0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: add/commit/push, then tag with hw0-final, then push tag</a:t>
            </a:r>
          </a:p>
          <a:p>
            <a:pPr lvl="2"/>
            <a:r>
              <a:rPr lang="en-US" dirty="0" smtClean="0"/>
              <a:t>Then clone repo somewhere totally different and do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checkout hw0-final</a:t>
            </a:r>
            <a:r>
              <a:rPr lang="en-US" dirty="0" smtClean="0"/>
              <a:t> and verify that all is well</a:t>
            </a:r>
          </a:p>
          <a:p>
            <a:r>
              <a:rPr lang="en-US" dirty="0" smtClean="0"/>
              <a:t>hw1 due Thu, 4/12</a:t>
            </a:r>
          </a:p>
          <a:p>
            <a:pPr lvl="1"/>
            <a:r>
              <a:rPr lang="en-US" dirty="0" smtClean="0"/>
              <a:t>You </a:t>
            </a:r>
            <a:r>
              <a:rPr lang="en-US" b="1" i="1" dirty="0" smtClean="0">
                <a:solidFill>
                  <a:srgbClr val="FF0000"/>
                </a:solidFill>
              </a:rPr>
              <a:t>may not</a:t>
            </a:r>
            <a:r>
              <a:rPr lang="en-US" dirty="0" smtClean="0"/>
              <a:t> modify interfaces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files)</a:t>
            </a:r>
          </a:p>
          <a:p>
            <a:pPr lvl="1"/>
            <a:r>
              <a:rPr lang="en-US" dirty="0" smtClean="0"/>
              <a:t>You might get a “merge conflict” when pushing hw0</a:t>
            </a:r>
          </a:p>
          <a:p>
            <a:pPr lvl="2"/>
            <a:r>
              <a:rPr lang="en-US" dirty="0" smtClean="0"/>
              <a:t>Do a pull, accept the merge (ok to use default message), then do </a:t>
            </a:r>
            <a:r>
              <a:rPr lang="en-US" dirty="0" err="1" smtClean="0"/>
              <a:t>git</a:t>
            </a:r>
            <a:r>
              <a:rPr lang="en-US" dirty="0" smtClean="0"/>
              <a:t> add/commit/push</a:t>
            </a:r>
          </a:p>
          <a:p>
            <a:pPr lvl="1"/>
            <a:r>
              <a:rPr lang="en-US" u="sng" dirty="0" smtClean="0"/>
              <a:t>Suggestion</a:t>
            </a:r>
            <a:r>
              <a:rPr lang="en-US" dirty="0" smtClean="0"/>
              <a:t>:  look at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example_program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_{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ll|ht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}.c</a:t>
            </a:r>
            <a:r>
              <a:rPr lang="en-US" dirty="0" smtClean="0"/>
              <a:t> for typical usage of lists and 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702960" y="6275160"/>
              <a:ext cx="4121640" cy="80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7560" y="6271200"/>
                <a:ext cx="413100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4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by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 smtClean="0"/>
              <a:t>You can assign the value of a </a:t>
            </a:r>
            <a:r>
              <a:rPr lang="en-US" dirty="0" err="1" smtClean="0"/>
              <a:t>struct</a:t>
            </a:r>
            <a:r>
              <a:rPr lang="en-US" dirty="0" smtClean="0"/>
              <a:t> from a </a:t>
            </a:r>
            <a:r>
              <a:rPr lang="en-US" dirty="0" err="1" smtClean="0"/>
              <a:t>struct</a:t>
            </a:r>
            <a:r>
              <a:rPr lang="en-US" dirty="0" smtClean="0"/>
              <a:t> of the same type – </a:t>
            </a:r>
            <a:r>
              <a:rPr lang="en-US" i="1" dirty="0" smtClean="0"/>
              <a:t>this copies the entire contents!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2377440"/>
            <a:ext cx="8046720" cy="356616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"p1: {%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f,%f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 p2: {%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f,%f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}\n"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p1.x, p1.y, p2.x, p2.y);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p2 = p1;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"p1: {%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f,%f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 p2: {%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f,%f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}\n"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p1.x, p1.y, p2.x, p2.y);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594637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structassign.c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93400" y="4919760"/>
              <a:ext cx="3512880" cy="593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5840" y="4913280"/>
                <a:ext cx="3525480" cy="6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typedef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format: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type name;</a:t>
            </a:r>
          </a:p>
          <a:p>
            <a:r>
              <a:rPr lang="en-US" dirty="0" smtClean="0"/>
              <a:t>Allows you to define new data type </a:t>
            </a:r>
            <a:r>
              <a:rPr lang="en-US" i="1" dirty="0" smtClean="0"/>
              <a:t>names</a:t>
            </a:r>
            <a:r>
              <a:rPr lang="en-US" dirty="0" smtClean="0"/>
              <a:t>/</a:t>
            </a:r>
            <a:r>
              <a:rPr lang="en-US" i="1" dirty="0" smtClean="0"/>
              <a:t>synonyms</a:t>
            </a:r>
          </a:p>
          <a:p>
            <a:pPr lvl="1"/>
            <a:r>
              <a:rPr lang="en-US" dirty="0" smtClean="0"/>
              <a:t>Both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are usable and refer to the same type</a:t>
            </a:r>
          </a:p>
          <a:p>
            <a:pPr lvl="1"/>
            <a:r>
              <a:rPr lang="en-US" dirty="0" smtClean="0"/>
              <a:t>Be careful with pointers –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before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is part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1371600"/>
            <a:ext cx="356616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3383280"/>
            <a:ext cx="7315200" cy="329184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make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superlong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 synonym for "unsigned long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long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make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 synonym for "char*"</a:t>
            </a: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make "Point" a synonym for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point_st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}“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make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PointPtr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 synonym for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point_st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*"</a:t>
            </a: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point_st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superlong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superlong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similar syntax to "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n, *p;"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67320" y="5207400"/>
              <a:ext cx="7524720" cy="1105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60" y="5199480"/>
                <a:ext cx="754164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4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Dynamically-allocated </a:t>
            </a:r>
            <a:r>
              <a:rPr lang="en-US" dirty="0" err="1"/>
              <a:t>S</a:t>
            </a:r>
            <a:r>
              <a:rPr lang="en-US" dirty="0" err="1" smtClean="0"/>
              <a:t>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You can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/>
              <a:t> </a:t>
            </a:r>
            <a:r>
              <a:rPr lang="en-US" dirty="0" err="1" smtClean="0"/>
              <a:t>structs</a:t>
            </a:r>
            <a:r>
              <a:rPr lang="en-US" dirty="0" smtClean="0"/>
              <a:t>, just like other data type</a:t>
            </a:r>
          </a:p>
          <a:p>
            <a:pPr lvl="1"/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/>
              <a:t> is particularly helpful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5840" y="2834640"/>
            <a:ext cx="7132320" cy="365760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complex number is a + bi</a:t>
            </a: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real;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 component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imaginary component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note that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ComplexPtr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equivalent to Complex*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ComplexPtr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Complex*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&gt;real = real;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646730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complexstruct.c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11960" y="4457880"/>
              <a:ext cx="1195200" cy="48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0" y="4448880"/>
                <a:ext cx="121068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1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Structs</a:t>
            </a:r>
            <a:r>
              <a:rPr lang="en-US" dirty="0" smtClean="0"/>
              <a:t> as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err="1" smtClean="0"/>
              <a:t>Structs</a:t>
            </a:r>
            <a:r>
              <a:rPr lang="en-US" dirty="0" smtClean="0"/>
              <a:t> are passed by value, like everything else in C</a:t>
            </a:r>
          </a:p>
          <a:p>
            <a:pPr lvl="1"/>
            <a:r>
              <a:rPr lang="en-US" dirty="0" smtClean="0"/>
              <a:t>Entire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smtClean="0"/>
              <a:t>is copied – where?</a:t>
            </a:r>
            <a:endParaRPr lang="en-US" dirty="0" smtClean="0"/>
          </a:p>
          <a:p>
            <a:pPr lvl="1"/>
            <a:r>
              <a:rPr lang="en-US" dirty="0" smtClean="0"/>
              <a:t>To manipulate a </a:t>
            </a:r>
            <a:r>
              <a:rPr lang="en-US" dirty="0" err="1" smtClean="0"/>
              <a:t>struct</a:t>
            </a:r>
            <a:r>
              <a:rPr lang="en-US" dirty="0" smtClean="0"/>
              <a:t> argument, pass a pointer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5840" y="2926080"/>
            <a:ext cx="7132320" cy="374904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x,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DoubleXBroken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DoubleXWorks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p-&gt;x *=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DoubleXBroken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d,%d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prints: (  ,  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DoubleXWorks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d,%d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prints: (  ,  )</a:t>
            </a:r>
            <a:endParaRPr lang="en-US" sz="110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148360" y="1886040"/>
              <a:ext cx="3832200" cy="421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2240" y="1881720"/>
                <a:ext cx="3849120" cy="42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5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Exact method of return depends on calling conventions</a:t>
            </a:r>
          </a:p>
          <a:p>
            <a:pPr lvl="1"/>
            <a:r>
              <a:rPr lang="en-US" dirty="0" smtClean="0"/>
              <a:t>Often in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 smtClean="0"/>
              <a:t> for small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Often returned in memory for larger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5840" y="2926080"/>
            <a:ext cx="7132320" cy="320040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complex number is a + bi</a:t>
            </a: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real;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 component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imaginary component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MultiplyComplex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-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-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a copy of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612648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complexstruct.c</a:t>
            </a:r>
            <a:endParaRPr lang="en-US" sz="20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0840" y="4561560"/>
              <a:ext cx="1292400" cy="137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80" y="4554360"/>
                <a:ext cx="1305720" cy="13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2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Copy of </a:t>
            </a:r>
            <a:r>
              <a:rPr lang="en-US" dirty="0" err="1" smtClean="0"/>
              <a:t>Struct</a:t>
            </a:r>
            <a:r>
              <a:rPr lang="en-US" dirty="0" smtClean="0"/>
              <a:t> or Pointer?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Value passed</a:t>
            </a:r>
            <a:r>
              <a:rPr lang="en-US" dirty="0" smtClean="0"/>
              <a:t>:  passing a pointer is cheaper and takes less space unless </a:t>
            </a:r>
            <a:r>
              <a:rPr lang="en-US" dirty="0" err="1" smtClean="0"/>
              <a:t>struct</a:t>
            </a:r>
            <a:r>
              <a:rPr lang="en-US" dirty="0" smtClean="0"/>
              <a:t> is small</a:t>
            </a:r>
          </a:p>
          <a:p>
            <a:pPr lvl="3"/>
            <a:endParaRPr lang="en-US" dirty="0" smtClean="0"/>
          </a:p>
          <a:p>
            <a:r>
              <a:rPr lang="en-US" u="sng" dirty="0" smtClean="0"/>
              <a:t>Field access</a:t>
            </a:r>
            <a:r>
              <a:rPr lang="en-US" dirty="0" smtClean="0"/>
              <a:t>:  indirect accesses through pointers are a bit more expensive and can be harder for compiler to optimize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For small </a:t>
            </a:r>
            <a:r>
              <a:rPr lang="en-US" dirty="0" err="1" smtClean="0"/>
              <a:t>stucts</a:t>
            </a:r>
            <a:r>
              <a:rPr lang="en-US" dirty="0" smtClean="0"/>
              <a:t> (like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complex_st</a:t>
            </a:r>
            <a:r>
              <a:rPr lang="en-US" dirty="0" smtClean="0"/>
              <a:t>), passing a copy of the </a:t>
            </a:r>
            <a:r>
              <a:rPr lang="en-US" dirty="0" err="1" smtClean="0"/>
              <a:t>struct</a:t>
            </a:r>
            <a:r>
              <a:rPr lang="en-US" dirty="0" smtClean="0"/>
              <a:t> can be faster and often preferred; for large </a:t>
            </a:r>
            <a:r>
              <a:rPr lang="en-US" dirty="0" err="1" smtClean="0"/>
              <a:t>structs</a:t>
            </a:r>
            <a:r>
              <a:rPr lang="en-US" dirty="0" smtClean="0"/>
              <a:t> use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28920" y="1793520"/>
              <a:ext cx="4880160" cy="205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1720" y="1788480"/>
                <a:ext cx="4897080" cy="20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34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that defines:</a:t>
            </a:r>
          </a:p>
          <a:p>
            <a:pPr lvl="1"/>
            <a:r>
              <a:rPr lang="en-US" dirty="0" smtClean="0"/>
              <a:t>A new structured type Point</a:t>
            </a:r>
          </a:p>
          <a:p>
            <a:pPr lvl="2"/>
            <a:r>
              <a:rPr lang="en-US" dirty="0" smtClean="0"/>
              <a:t>Represent it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s for the x and y coordinates</a:t>
            </a:r>
          </a:p>
          <a:p>
            <a:pPr lvl="1"/>
            <a:r>
              <a:rPr lang="en-US" dirty="0" smtClean="0"/>
              <a:t>A new structured type Rectangle</a:t>
            </a:r>
          </a:p>
          <a:p>
            <a:pPr lvl="2"/>
            <a:r>
              <a:rPr lang="en-US" dirty="0" smtClean="0"/>
              <a:t>Assume its sides are parallel to the x-axis and y-axis</a:t>
            </a:r>
          </a:p>
          <a:p>
            <a:pPr lvl="2"/>
            <a:r>
              <a:rPr lang="en-US" dirty="0" smtClean="0"/>
              <a:t>Represent it with the bottom-left and top-right Points</a:t>
            </a:r>
          </a:p>
          <a:p>
            <a:pPr lvl="1"/>
            <a:r>
              <a:rPr lang="en-US" dirty="0" smtClean="0"/>
              <a:t>A function that computes and returns the area of a Rectangle</a:t>
            </a:r>
          </a:p>
          <a:p>
            <a:pPr lvl="1"/>
            <a:r>
              <a:rPr lang="en-US" dirty="0" smtClean="0"/>
              <a:t>A function that tests whether a Point is inside of a Rectangle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Implement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AllocSet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/>
              <a:t>AllocSet</a:t>
            </a:r>
            <a:r>
              <a:rPr lang="en-US" dirty="0" smtClean="0"/>
              <a:t>() needs to use </a:t>
            </a:r>
            <a:r>
              <a:rPr lang="en-US" dirty="0" err="1" smtClean="0"/>
              <a:t>malloc</a:t>
            </a:r>
            <a:r>
              <a:rPr lang="en-US" dirty="0" smtClean="0"/>
              <a:t> twice: once to allocate a new </a:t>
            </a:r>
            <a:r>
              <a:rPr lang="en-US" dirty="0" err="1" smtClean="0"/>
              <a:t>ComplexSet</a:t>
            </a:r>
            <a:r>
              <a:rPr lang="en-US" dirty="0" smtClean="0"/>
              <a:t> and once to allocate the “points” field inside it</a:t>
            </a:r>
          </a:p>
          <a:p>
            <a:pPr lvl="1"/>
            <a:r>
              <a:rPr lang="en-US" dirty="0" err="1" smtClean="0"/>
              <a:t>FreeSet</a:t>
            </a:r>
            <a:r>
              <a:rPr lang="en-US" dirty="0" smtClean="0"/>
              <a:t>() needs to use free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554480" y="3383280"/>
            <a:ext cx="6217920" cy="3017520"/>
          </a:xfrm>
          <a:prstGeom prst="roundRect">
            <a:avLst>
              <a:gd name="adj" fmla="val 45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real;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 component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imaginary component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complex_set_st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num_points_in_set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Complex*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points;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array of Complex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ComplexSet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ComplexSet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AllocSet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FreeSet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ComplexSet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set);</a:t>
            </a:r>
          </a:p>
        </p:txBody>
      </p:sp>
    </p:spTree>
    <p:extLst>
      <p:ext uri="{BB962C8B-B14F-4D97-AF65-F5344CB8AC3E}">
        <p14:creationId xmlns:p14="http://schemas.microsoft.com/office/powerpoint/2010/main" val="24792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Heap-allocated Memory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 smtClean="0">
                <a:solidFill>
                  <a:srgbClr val="4B2A85"/>
                </a:solidFill>
              </a:rPr>
              <a:t> and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Memory leaks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err="1" smtClean="0"/>
              <a:t>s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So far, we have seen two kinds of memory allocation: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" y="2651760"/>
            <a:ext cx="4389120" cy="1828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global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16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counter++;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 = %d\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n"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,counter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2011680"/>
            <a:ext cx="4389120" cy="24688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local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foo(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local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= %d\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n"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" y="4572000"/>
            <a:ext cx="43891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649224" indent="-28575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2pPr>
            <a:lvl3pPr marL="914400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3pPr>
            <a:lvl4pPr marL="117043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4pPr>
            <a:lvl5pPr marL="144475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/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  <a:r>
              <a:rPr lang="en-US" kern="0" dirty="0" smtClean="0"/>
              <a:t> is </a:t>
            </a:r>
            <a:r>
              <a:rPr lang="en-US" b="1" i="1" kern="0" dirty="0" smtClean="0">
                <a:solidFill>
                  <a:srgbClr val="FF0000"/>
                </a:solidFill>
              </a:rPr>
              <a:t>statically</a:t>
            </a:r>
            <a:r>
              <a:rPr lang="en-US" kern="0" dirty="0" smtClean="0"/>
              <a:t>-allocated</a:t>
            </a:r>
          </a:p>
          <a:p>
            <a:pPr marL="460375" lvl="2"/>
            <a:r>
              <a:rPr lang="en-US" kern="0" dirty="0" smtClean="0"/>
              <a:t>Allocated when program is loaded</a:t>
            </a:r>
          </a:p>
          <a:p>
            <a:pPr marL="460375" lvl="2"/>
            <a:r>
              <a:rPr lang="en-US" kern="0" dirty="0" smtClean="0"/>
              <a:t>Deallocated when program exits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63440" y="4572000"/>
            <a:ext cx="43891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649224" indent="-28575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2pPr>
            <a:lvl3pPr marL="914400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3pPr>
            <a:lvl4pPr marL="117043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4pPr>
            <a:lvl5pPr marL="144475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/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kern="0" dirty="0" smtClean="0"/>
              <a:t>, 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kern="0" dirty="0" smtClean="0"/>
              <a:t>, 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kern="0" dirty="0" smtClean="0"/>
              <a:t> are </a:t>
            </a:r>
            <a:r>
              <a:rPr lang="en-US" b="1" i="1" kern="0" dirty="0" smtClean="0">
                <a:solidFill>
                  <a:srgbClr val="FF0000"/>
                </a:solidFill>
              </a:rPr>
              <a:t>automatically</a:t>
            </a:r>
            <a:r>
              <a:rPr lang="en-US" kern="0" dirty="0" smtClean="0"/>
              <a:t>-allocated</a:t>
            </a:r>
          </a:p>
          <a:p>
            <a:pPr marL="460375" lvl="2"/>
            <a:r>
              <a:rPr lang="en-US" kern="0" dirty="0" smtClean="0"/>
              <a:t>Allocated when function is called</a:t>
            </a:r>
          </a:p>
          <a:p>
            <a:pPr marL="460375" lvl="2"/>
            <a:r>
              <a:rPr lang="en-US" kern="0" dirty="0" smtClean="0"/>
              <a:t>Deallocated when function returns</a:t>
            </a:r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0320" y="2290680"/>
            <a:ext cx="5722560" cy="1421640"/>
            <a:chOff x="760320" y="2290680"/>
            <a:chExt cx="5722560" cy="14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/>
                <p14:cNvContentPartPr/>
                <p14:nvPr/>
              </p14:nvContentPartPr>
              <p14:xfrm>
                <a:off x="760320" y="2290680"/>
                <a:ext cx="5722560" cy="6282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4920" y="2286000"/>
                  <a:ext cx="573336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/>
                <p14:cNvContentPartPr/>
                <p14:nvPr/>
              </p14:nvContentPartPr>
              <p14:xfrm>
                <a:off x="5452920" y="3696480"/>
                <a:ext cx="271440" cy="1584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48600" y="3693600"/>
                  <a:ext cx="28188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11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017520"/>
          </a:xfrm>
        </p:spPr>
        <p:txBody>
          <a:bodyPr/>
          <a:lstStyle/>
          <a:p>
            <a:r>
              <a:rPr lang="en-US" dirty="0" smtClean="0"/>
              <a:t>Situations where static and automatic allocation aren’t sufficient:</a:t>
            </a:r>
          </a:p>
          <a:p>
            <a:pPr lvl="1"/>
            <a:r>
              <a:rPr lang="en-US" dirty="0" smtClean="0"/>
              <a:t>We need memory that persists across multiple function calls but not the whole lifetime of the program</a:t>
            </a:r>
          </a:p>
          <a:p>
            <a:pPr lvl="1"/>
            <a:r>
              <a:rPr lang="en-US" dirty="0" smtClean="0"/>
              <a:t>We need more memory than can fit on the Stack</a:t>
            </a:r>
          </a:p>
          <a:p>
            <a:pPr lvl="1"/>
            <a:r>
              <a:rPr lang="en-US" dirty="0" smtClean="0"/>
              <a:t>We need memory whose size is not known in advance to the caller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011680" y="4389120"/>
            <a:ext cx="5120640" cy="21031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is pseudo-C code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filename)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etFileSize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buffer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AllocateMem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eadFileIntoBuffer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(filename, buffer);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buffer;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85680" y="2854800"/>
            <a:ext cx="7037280" cy="1375560"/>
            <a:chOff x="1885680" y="2854800"/>
            <a:chExt cx="7037280" cy="13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7019280" y="2854800"/>
                <a:ext cx="1903680" cy="5040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11360" y="2848320"/>
                  <a:ext cx="19177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1885680" y="3899520"/>
                <a:ext cx="2021040" cy="33084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9560" y="3894120"/>
                  <a:ext cx="2037960" cy="34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72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is </a:t>
            </a:r>
            <a:r>
              <a:rPr lang="en-US" b="1" i="1" dirty="0" smtClean="0">
                <a:solidFill>
                  <a:srgbClr val="FF0000"/>
                </a:solidFill>
              </a:rPr>
              <a:t>dynamically</a:t>
            </a:r>
            <a:r>
              <a:rPr lang="en-US" dirty="0" smtClean="0"/>
              <a:t>-allocated memory</a:t>
            </a:r>
            <a:endParaRPr lang="en-US" dirty="0"/>
          </a:p>
          <a:p>
            <a:pPr lvl="1"/>
            <a:r>
              <a:rPr lang="en-US" dirty="0" smtClean="0"/>
              <a:t>Your program explicitly requests a new block of memory</a:t>
            </a:r>
          </a:p>
          <a:p>
            <a:pPr lvl="2"/>
            <a:r>
              <a:rPr lang="en-US" dirty="0" smtClean="0"/>
              <a:t>The language allocates it at runtime, perhaps with help from OS</a:t>
            </a:r>
          </a:p>
          <a:p>
            <a:pPr lvl="1"/>
            <a:r>
              <a:rPr lang="en-US" dirty="0" smtClean="0"/>
              <a:t>Dynamically-allocated memory persists until either:</a:t>
            </a:r>
          </a:p>
          <a:p>
            <a:pPr lvl="2"/>
            <a:r>
              <a:rPr lang="en-US" dirty="0" smtClean="0"/>
              <a:t>Your code explicitly deallocated it  (</a:t>
            </a:r>
            <a:r>
              <a:rPr lang="en-US" i="1" u="sng" dirty="0" smtClean="0"/>
              <a:t>manual</a:t>
            </a:r>
            <a:r>
              <a:rPr lang="en-US" i="1" dirty="0" smtClean="0"/>
              <a:t> memory management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garbage collector collects it   (</a:t>
            </a:r>
            <a:r>
              <a:rPr lang="en-US" i="1" u="sng" dirty="0" smtClean="0"/>
              <a:t>automatic</a:t>
            </a:r>
            <a:r>
              <a:rPr lang="en-US" i="1" dirty="0" smtClean="0"/>
              <a:t> memory management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C requires you to manually manage memory</a:t>
            </a:r>
          </a:p>
          <a:p>
            <a:pPr lvl="1"/>
            <a:r>
              <a:rPr lang="en-US" dirty="0" smtClean="0"/>
              <a:t>Gives you more control, but causes headaches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474720"/>
          </a:xfrm>
        </p:spPr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is a memory location that is </a:t>
            </a:r>
            <a:r>
              <a:rPr lang="en-US" dirty="0" smtClean="0">
                <a:solidFill>
                  <a:srgbClr val="FF0000"/>
                </a:solidFill>
              </a:rPr>
              <a:t>guaranteed to be invalid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 C on Linux,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</a:t>
            </a:r>
            <a:r>
              <a:rPr lang="en-US" dirty="0" smtClean="0"/>
              <a:t> and an attempt to dereference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</a:t>
            </a:r>
            <a:r>
              <a:rPr lang="en-US" i="1" dirty="0" smtClean="0"/>
              <a:t>causes a segmentation fault</a:t>
            </a:r>
          </a:p>
          <a:p>
            <a:r>
              <a:rPr lang="en-US" dirty="0" smtClean="0"/>
              <a:t>Useful as an indicator of an uninitialized (or currently unused) pointer or allocation error</a:t>
            </a:r>
          </a:p>
          <a:p>
            <a:pPr lvl="1"/>
            <a:r>
              <a:rPr lang="en-US" dirty="0" smtClean="0"/>
              <a:t>It’s better to cause a </a:t>
            </a:r>
            <a:r>
              <a:rPr lang="en-US" dirty="0" err="1" smtClean="0"/>
              <a:t>segfault</a:t>
            </a:r>
            <a:r>
              <a:rPr lang="en-US" dirty="0" smtClean="0"/>
              <a:t> than to allow the corruption of memory!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5120640"/>
            <a:ext cx="5486400" cy="12801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NULL;</a:t>
            </a:r>
          </a:p>
          <a:p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*p = 1;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causes a segmentation fault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512064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segfault.c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31240" y="4106160"/>
              <a:ext cx="199440" cy="292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960" y="4098600"/>
                <a:ext cx="21600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8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657600"/>
          </a:xfrm>
        </p:spPr>
        <p:txBody>
          <a:bodyPr/>
          <a:lstStyle/>
          <a:p>
            <a:r>
              <a:rPr lang="en-US" dirty="0" smtClean="0"/>
              <a:t>General usage: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allocates a block of memory of the requested size</a:t>
            </a:r>
          </a:p>
          <a:p>
            <a:pPr lvl="1"/>
            <a:r>
              <a:rPr lang="en-US" dirty="0" smtClean="0"/>
              <a:t>Returns a pointer to the first byte of that memory</a:t>
            </a:r>
          </a:p>
          <a:p>
            <a:pPr lvl="2"/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returns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if the memory allocation failed!</a:t>
            </a:r>
          </a:p>
          <a:p>
            <a:pPr lvl="1"/>
            <a:r>
              <a:rPr lang="en-US" dirty="0" smtClean="0"/>
              <a:t>You should assume that the memory initially contains garbage</a:t>
            </a:r>
          </a:p>
          <a:p>
            <a:pPr lvl="1"/>
            <a:r>
              <a:rPr lang="en-US" dirty="0" smtClean="0"/>
              <a:t>You’ll typically use 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/>
              <a:t> to calculate the size you need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17520" y="1371600"/>
            <a:ext cx="585216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size in bytes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80160" y="5029200"/>
            <a:ext cx="6583680" cy="1645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10-float array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errcode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stuff with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298-754D-4348-90F8-32293A01E3A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15560" y="3877560"/>
              <a:ext cx="6660000" cy="2352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9800" y="3869640"/>
                <a:ext cx="6674040" cy="23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243760" y="873360"/>
              <a:ext cx="3500280" cy="529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5120" y="867960"/>
                <a:ext cx="3512160" cy="5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4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4613</TotalTime>
  <Words>4023</Words>
  <Application>Microsoft Office PowerPoint</Application>
  <PresentationFormat>On-screen Show (4:3)</PresentationFormat>
  <Paragraphs>888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The Heap and Structs CSE 333 Spring 2018</vt:lpstr>
      <vt:lpstr>Administrivia</vt:lpstr>
      <vt:lpstr>Administrivia</vt:lpstr>
      <vt:lpstr>Lecture Outline</vt:lpstr>
      <vt:lpstr>Memory Allocation So Far</vt:lpstr>
      <vt:lpstr>Dynamic Allocation</vt:lpstr>
      <vt:lpstr>Dynamic Allocation</vt:lpstr>
      <vt:lpstr>Aside: NULL</vt:lpstr>
      <vt:lpstr>malloc()</vt:lpstr>
      <vt:lpstr>calloc()</vt:lpstr>
      <vt:lpstr>free()</vt:lpstr>
      <vt:lpstr>The Heap</vt:lpstr>
      <vt:lpstr>Heap and Stack Example</vt:lpstr>
      <vt:lpstr>Heap and Stack Example</vt:lpstr>
      <vt:lpstr>Heap and Stack Example</vt:lpstr>
      <vt:lpstr>Heap and Stack Example</vt:lpstr>
      <vt:lpstr>Heap and Stack Example</vt:lpstr>
      <vt:lpstr>Heap and Stack Example</vt:lpstr>
      <vt:lpstr>Heap and Stack Example</vt:lpstr>
      <vt:lpstr>Heap and Stack Example</vt:lpstr>
      <vt:lpstr>Heap and Stack Example</vt:lpstr>
      <vt:lpstr>Heap and Stack Example</vt:lpstr>
      <vt:lpstr>Heap and Stack Example</vt:lpstr>
      <vt:lpstr>Peer Instruction Question</vt:lpstr>
      <vt:lpstr>Memory Corruption</vt:lpstr>
      <vt:lpstr>Memory Leak</vt:lpstr>
      <vt:lpstr>Lecture Outline</vt:lpstr>
      <vt:lpstr>Structured Data</vt:lpstr>
      <vt:lpstr>Using structs</vt:lpstr>
      <vt:lpstr>Copy by Assignment</vt:lpstr>
      <vt:lpstr>typedef</vt:lpstr>
      <vt:lpstr>Dynamically-allocated Structs</vt:lpstr>
      <vt:lpstr>Structs as Arguments</vt:lpstr>
      <vt:lpstr>Returning Structs</vt:lpstr>
      <vt:lpstr>Pass Copy of Struct or Pointer?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Heap and Structs CSE 333 Spring 2018</dc:title>
  <dc:creator>Justin Hsia</dc:creator>
  <cp:lastModifiedBy>Justin Hsia</cp:lastModifiedBy>
  <cp:revision>102</cp:revision>
  <cp:lastPrinted>2018-03-31T06:35:54Z</cp:lastPrinted>
  <dcterms:created xsi:type="dcterms:W3CDTF">2018-03-23T22:18:17Z</dcterms:created>
  <dcterms:modified xsi:type="dcterms:W3CDTF">2018-05-02T00:08:00Z</dcterms:modified>
</cp:coreProperties>
</file>