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4" r:id="rId3"/>
    <p:sldId id="281" r:id="rId4"/>
    <p:sldId id="282" r:id="rId5"/>
    <p:sldId id="277" r:id="rId6"/>
    <p:sldId id="284" r:id="rId7"/>
    <p:sldId id="278" r:id="rId8"/>
    <p:sldId id="296" r:id="rId9"/>
    <p:sldId id="279" r:id="rId10"/>
    <p:sldId id="280" r:id="rId11"/>
    <p:sldId id="286" r:id="rId12"/>
    <p:sldId id="290" r:id="rId13"/>
    <p:sldId id="291" r:id="rId14"/>
    <p:sldId id="295" r:id="rId15"/>
    <p:sldId id="294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71378" autoAdjust="0"/>
  </p:normalViewPr>
  <p:slideViewPr>
    <p:cSldViewPr>
      <p:cViewPr varScale="1">
        <p:scale>
          <a:sx n="50" d="100"/>
          <a:sy n="50" d="100"/>
        </p:scale>
        <p:origin x="137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7C50D-CFCD-435B-B384-87840A278B77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49A9-06CE-409C-A52F-6CF70070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ndowing_syste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Operating_systems" TargetMode="External"/><Relationship Id="rId5" Type="http://schemas.openxmlformats.org/officeDocument/2006/relationships/hyperlink" Target="https://en.wikipedia.org/wiki/UNIX-like" TargetMode="External"/><Relationship Id="rId4" Type="http://schemas.openxmlformats.org/officeDocument/2006/relationships/hyperlink" Target="https://en.wikipedia.org/wiki/Bitmap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6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9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Multiple views of the same information are possible, such as a bar chart for management and a tabular view for accountants.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Illegal moves are prevented by the controller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51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https://en.wikipedia.org/wiki/X_Window_System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/>
              <a:t>X Window System</a:t>
            </a:r>
            <a:r>
              <a:rPr lang="en-US" dirty="0" smtClean="0"/>
              <a:t> (</a:t>
            </a:r>
            <a:r>
              <a:rPr lang="en-US" b="1" dirty="0" smtClean="0"/>
              <a:t>X11</a:t>
            </a:r>
            <a:r>
              <a:rPr lang="en-US" dirty="0" smtClean="0"/>
              <a:t>) is a </a:t>
            </a:r>
            <a:r>
              <a:rPr lang="en-US" dirty="0" smtClean="0">
                <a:hlinkClick r:id="rId3" tooltip="Windowing system"/>
              </a:rPr>
              <a:t>windowing system</a:t>
            </a:r>
            <a:r>
              <a:rPr lang="en-US" dirty="0" smtClean="0"/>
              <a:t> for </a:t>
            </a:r>
            <a:r>
              <a:rPr lang="en-US" dirty="0" smtClean="0">
                <a:hlinkClick r:id="rId4" tooltip="Bitmap"/>
              </a:rPr>
              <a:t>bitmap</a:t>
            </a:r>
            <a:r>
              <a:rPr lang="en-US" dirty="0" smtClean="0"/>
              <a:t> displays, common on </a:t>
            </a:r>
            <a:r>
              <a:rPr lang="en-US" dirty="0" smtClean="0">
                <a:hlinkClick r:id="rId5" tooltip="UNIX-like"/>
              </a:rPr>
              <a:t>UNIX-like</a:t>
            </a:r>
            <a:r>
              <a:rPr lang="en-US" dirty="0" smtClean="0"/>
              <a:t> computer </a:t>
            </a:r>
            <a:r>
              <a:rPr lang="en-US" dirty="0" smtClean="0">
                <a:hlinkClick r:id="rId6" tooltip="Operating systems"/>
              </a:rPr>
              <a:t>operating systems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7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Gtk+</a:t>
            </a:r>
            <a:r>
              <a:rPr lang="en-US" baseline="0" dirty="0" smtClean="0"/>
              <a:t> seems not interested in changing layouts/updating the view.</a:t>
            </a:r>
          </a:p>
          <a:p>
            <a:r>
              <a:rPr lang="en-US" baseline="0" dirty="0" smtClean="0"/>
              <a:t>Switching widgets could turn out to be error </a:t>
            </a:r>
            <a:r>
              <a:rPr lang="en-US" baseline="0" dirty="0" smtClean="0"/>
              <a:t>prone. </a:t>
            </a:r>
            <a:endParaRPr lang="en-US" baseline="0" dirty="0" smtClean="0"/>
          </a:p>
          <a:p>
            <a:r>
              <a:rPr lang="en-US" baseline="0" dirty="0" smtClean="0"/>
              <a:t>One strategy: just </a:t>
            </a:r>
            <a:r>
              <a:rPr lang="en-US" baseline="0" smtClean="0"/>
              <a:t>redraw </a:t>
            </a:r>
            <a:r>
              <a:rPr lang="en-US" baseline="0" smtClean="0"/>
              <a:t>everything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Gtk+</a:t>
            </a:r>
            <a:r>
              <a:rPr lang="en-US" baseline="0" dirty="0" smtClean="0"/>
              <a:t> seems not interested in changing layouts/updating the view.</a:t>
            </a:r>
          </a:p>
          <a:p>
            <a:r>
              <a:rPr lang="en-US" baseline="0" dirty="0" smtClean="0"/>
              <a:t>Switching widgets could turn out to be error prone ( explosions). </a:t>
            </a:r>
          </a:p>
          <a:p>
            <a:r>
              <a:rPr lang="en-US" baseline="0" dirty="0" smtClean="0"/>
              <a:t>One strategy: just redraw everything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9A9-06CE-409C-A52F-6CF7007022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gnome.org/gtk3/stable/gtk-getting-started.html#id-1.2.3.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eveloper.gnome.org/gtk3/stable/GtkGrid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gnome.org/gobject/stable/gobject-memo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333/16au/assignments/hw3/hw3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ourceforge.net/projects/xm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HW3, MVC, GTK+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GTK+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drawing </a:t>
            </a:r>
            <a:r>
              <a:rPr lang="en-US" dirty="0" smtClean="0"/>
              <a:t>model</a:t>
            </a:r>
          </a:p>
          <a:p>
            <a:r>
              <a:rPr lang="en-US" dirty="0"/>
              <a:t>H</a:t>
            </a:r>
            <a:r>
              <a:rPr lang="en-US" dirty="0" smtClean="0"/>
              <a:t>ierarchical containers </a:t>
            </a:r>
          </a:p>
          <a:p>
            <a:r>
              <a:rPr lang="en-US" dirty="0"/>
              <a:t>R</a:t>
            </a:r>
            <a:r>
              <a:rPr lang="en-US" dirty="0" smtClean="0"/>
              <a:t>eference </a:t>
            </a:r>
            <a:r>
              <a:rPr lang="en-US" dirty="0"/>
              <a:t>counted (but mostly you don't see it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Event </a:t>
            </a:r>
            <a:r>
              <a:rPr lang="en-US" dirty="0"/>
              <a:t>driven</a:t>
            </a:r>
          </a:p>
        </p:txBody>
      </p:sp>
    </p:spTree>
    <p:extLst>
      <p:ext uri="{BB962C8B-B14F-4D97-AF65-F5344CB8AC3E}">
        <p14:creationId xmlns:p14="http://schemas.microsoft.com/office/powerpoint/2010/main" val="8453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GTK+ intro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Getting started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developer.gnome.org/gtk3/stable/gtk-getting-started.html#id-1.2.3.5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example-0.c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pkg-config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provides </a:t>
            </a:r>
            <a:r>
              <a:rPr lang="en-US" dirty="0"/>
              <a:t>the necessary details for compiling and linking a program to a </a:t>
            </a:r>
            <a:r>
              <a:rPr lang="en-US" dirty="0" smtClean="0"/>
              <a:t>library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pkg-config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pkg-config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[Demo]Compile using </a:t>
            </a:r>
            <a:r>
              <a:rPr lang="en-US" dirty="0" err="1"/>
              <a:t>gcc</a:t>
            </a: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`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pkg-config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+-3.0` -o example-0 example-0.c `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pkg-config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--libs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+-3.0`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GTK+ intro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example-1.c</a:t>
            </a:r>
          </a:p>
          <a:p>
            <a:endParaRPr lang="en-US" dirty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GTK+ intro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smtClean="0"/>
              <a:t>example-2.c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Review of </a:t>
            </a:r>
            <a:r>
              <a:rPr lang="en-US" smtClean="0"/>
              <a:t>GTK</a:t>
            </a:r>
            <a:r>
              <a:rPr lang="en-US" dirty="0" smtClean="0"/>
              <a:t>+ </a:t>
            </a:r>
            <a:r>
              <a:rPr lang="en-US" altLang="zh-CN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drawing </a:t>
            </a:r>
            <a:r>
              <a:rPr lang="en-US" dirty="0" smtClean="0"/>
              <a:t>model</a:t>
            </a:r>
          </a:p>
          <a:p>
            <a:r>
              <a:rPr lang="en-US" dirty="0"/>
              <a:t>H</a:t>
            </a:r>
            <a:r>
              <a:rPr lang="en-US" dirty="0" smtClean="0"/>
              <a:t>ierarchical containers </a:t>
            </a:r>
          </a:p>
          <a:p>
            <a:r>
              <a:rPr lang="en-US" dirty="0"/>
              <a:t>R</a:t>
            </a:r>
            <a:r>
              <a:rPr lang="en-US" dirty="0" smtClean="0"/>
              <a:t>eference </a:t>
            </a:r>
            <a:r>
              <a:rPr lang="en-US" dirty="0"/>
              <a:t>counted (but mostly you don't see it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Event </a:t>
            </a:r>
            <a:r>
              <a:rPr lang="en-US" dirty="0"/>
              <a:t>driven</a:t>
            </a:r>
          </a:p>
        </p:txBody>
      </p:sp>
    </p:spTree>
    <p:extLst>
      <p:ext uri="{BB962C8B-B14F-4D97-AF65-F5344CB8AC3E}">
        <p14:creationId xmlns:p14="http://schemas.microsoft.com/office/powerpoint/2010/main" val="40600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 </a:t>
            </a:r>
            <a:r>
              <a:rPr lang="en-US" dirty="0" smtClean="0"/>
              <a:t>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</a:t>
            </a:r>
            <a:r>
              <a:rPr lang="en-US" dirty="0"/>
              <a:t>program is running, GTK+ is receiving </a:t>
            </a:r>
            <a:r>
              <a:rPr lang="en-US" i="1" dirty="0"/>
              <a:t>events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input </a:t>
            </a:r>
            <a:r>
              <a:rPr lang="en-US" i="1" dirty="0"/>
              <a:t>events</a:t>
            </a:r>
            <a:r>
              <a:rPr lang="en-US" dirty="0"/>
              <a:t> caused by the user interacting with your program</a:t>
            </a:r>
          </a:p>
          <a:p>
            <a:pPr lvl="1"/>
            <a:r>
              <a:rPr lang="en-US" altLang="zh-CN" dirty="0" smtClean="0"/>
              <a:t>Could also be </a:t>
            </a:r>
            <a:r>
              <a:rPr lang="en-US" dirty="0" smtClean="0"/>
              <a:t>messages </a:t>
            </a:r>
            <a:r>
              <a:rPr lang="en-US" dirty="0"/>
              <a:t>from the window manager or other applications</a:t>
            </a:r>
          </a:p>
          <a:p>
            <a:pPr marL="274320" lvl="1" indent="0">
              <a:buNone/>
            </a:pPr>
            <a:endParaRPr lang="en-US" i="1" dirty="0"/>
          </a:p>
          <a:p>
            <a:pPr marL="274320" lvl="1" indent="0">
              <a:buNone/>
            </a:pPr>
            <a:r>
              <a:rPr lang="en-US" sz="2400" dirty="0"/>
              <a:t>Signals may be emitted on your widgets</a:t>
            </a:r>
          </a:p>
          <a:p>
            <a:pPr marL="274320" lvl="1" indent="0">
              <a:buNone/>
            </a:pPr>
            <a:r>
              <a:rPr lang="en-US" sz="2400" dirty="0"/>
              <a:t>Connecting handlers for these signals =&gt; respond to user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Hierarchical containers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developer.gnome.org/gtk3/stable/GtkGrid.html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971800"/>
            <a:ext cx="47244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counted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developer.gnome.org/gobject/stable/gobject-memory.html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g_object_unref</a:t>
            </a:r>
            <a:r>
              <a:rPr lang="en-US" dirty="0"/>
              <a:t> ()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</a:t>
            </a:r>
            <a:r>
              <a:rPr lang="en-US" dirty="0" smtClean="0"/>
              <a:t>online now.</a:t>
            </a:r>
          </a:p>
          <a:p>
            <a:r>
              <a:rPr lang="en-US" dirty="0" smtClean="0"/>
              <a:t>Start early!</a:t>
            </a:r>
          </a:p>
          <a:p>
            <a:r>
              <a:rPr lang="en-US" dirty="0" smtClean="0"/>
              <a:t>You must work in groups.</a:t>
            </a:r>
          </a:p>
          <a:p>
            <a:endParaRPr lang="en-US" dirty="0" smtClean="0"/>
          </a:p>
          <a:p>
            <a:r>
              <a:rPr lang="en-US" dirty="0" smtClean="0"/>
              <a:t>Agenda:</a:t>
            </a:r>
          </a:p>
          <a:p>
            <a:pPr lvl="1"/>
            <a:r>
              <a:rPr lang="en-US" sz="2400" dirty="0" smtClean="0"/>
              <a:t>MVC model</a:t>
            </a:r>
          </a:p>
          <a:p>
            <a:pPr lvl="1"/>
            <a:r>
              <a:rPr lang="en-US" sz="2400" dirty="0"/>
              <a:t>HW3 </a:t>
            </a:r>
            <a:r>
              <a:rPr lang="en-US" sz="2400" dirty="0" smtClean="0"/>
              <a:t>specifications</a:t>
            </a:r>
          </a:p>
          <a:p>
            <a:pPr lvl="1"/>
            <a:r>
              <a:rPr lang="en-US" sz="2400" dirty="0" smtClean="0"/>
              <a:t>GTK+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Model–view–controller </a:t>
            </a:r>
            <a:r>
              <a:rPr lang="en-US" b="1" dirty="0" smtClean="0"/>
              <a:t>(MVC)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128" y="1828800"/>
            <a:ext cx="3879272" cy="4267200"/>
          </a:xfr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457200" y="1600200"/>
            <a:ext cx="472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directly manages the data, logic, and rules of the application.</a:t>
            </a:r>
          </a:p>
          <a:p>
            <a:pPr algn="just"/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view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can be any output representation of information, such as a chart or a diagram.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controller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accepts input and converts it to commands for the model or view.</a:t>
            </a:r>
          </a:p>
        </p:txBody>
      </p:sp>
    </p:spTree>
    <p:extLst>
      <p:ext uri="{BB962C8B-B14F-4D97-AF65-F5344CB8AC3E}">
        <p14:creationId xmlns:p14="http://schemas.microsoft.com/office/powerpoint/2010/main" val="707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MVC</a:t>
            </a:r>
            <a:r>
              <a:rPr lang="en-US" b="1" dirty="0"/>
              <a:t> </a:t>
            </a:r>
            <a:r>
              <a:rPr lang="en-US" b="1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8768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model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stores data that is retrieved according to commands from the controller and displayed in the </a:t>
            </a:r>
            <a:r>
              <a:rPr lang="en-US" dirty="0" smtClean="0"/>
              <a:t>view.</a:t>
            </a:r>
          </a:p>
          <a:p>
            <a:pPr algn="just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view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generates new output to the user based on changes in the model.</a:t>
            </a:r>
          </a:p>
          <a:p>
            <a:pPr algn="just"/>
            <a:r>
              <a:rPr lang="en-US" dirty="0" smtClean="0"/>
              <a:t>A </a:t>
            </a:r>
            <a:r>
              <a:rPr lang="en-US" i="1" dirty="0">
                <a:solidFill>
                  <a:srgbClr val="FF0000"/>
                </a:solidFill>
              </a:rPr>
              <a:t>controller</a:t>
            </a:r>
            <a:r>
              <a:rPr lang="en-US" dirty="0"/>
              <a:t> can send commands to the model to update the model's </a:t>
            </a:r>
            <a:r>
              <a:rPr lang="en-US" dirty="0" smtClean="0"/>
              <a:t>state.</a:t>
            </a:r>
            <a:r>
              <a:rPr lang="en-US" dirty="0"/>
              <a:t> </a:t>
            </a:r>
            <a:r>
              <a:rPr lang="en-US" dirty="0" smtClean="0"/>
              <a:t>It can also change </a:t>
            </a:r>
            <a:r>
              <a:rPr lang="en-US" dirty="0"/>
              <a:t>the view's presentation of the model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128" y="1828800"/>
            <a:ext cx="387927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HW3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courses.cs.washington.edu/courses/cse333/16au/assignments/hw3/hw3.html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you’ll be doing in </a:t>
            </a:r>
            <a:r>
              <a:rPr lang="en-US" dirty="0" smtClean="0"/>
              <a:t>HW3: </a:t>
            </a:r>
            <a:r>
              <a:rPr lang="en-US" dirty="0"/>
              <a:t>a first version of the</a:t>
            </a:r>
            <a:r>
              <a:rPr lang="en-US" i="1" dirty="0"/>
              <a:t> view </a:t>
            </a:r>
            <a:r>
              <a:rPr lang="en-US" dirty="0" smtClean="0"/>
              <a:t>component of Candy Crush. </a:t>
            </a:r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sure you can display a board, can provide some way for the user to select and swap adjacent candies, and can update the number of moves left field.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MVC version of Candy Crush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128" y="1828800"/>
            <a:ext cx="3879272" cy="4267200"/>
          </a:xfr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457200" y="1600200"/>
            <a:ext cx="472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</a:t>
            </a:r>
            <a:r>
              <a:rPr lang="en-US" dirty="0" smtClean="0"/>
              <a:t>ventually you will </a:t>
            </a:r>
            <a:r>
              <a:rPr lang="en-US" dirty="0"/>
              <a:t>be splitting the view/controller from the model, across the </a:t>
            </a:r>
            <a:r>
              <a:rPr lang="en-US" dirty="0" smtClean="0"/>
              <a:t>Internet.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290128" y="3352800"/>
            <a:ext cx="3701472" cy="0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GTK+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GTK</a:t>
            </a:r>
            <a:r>
              <a:rPr lang="en-US" b="1" dirty="0" smtClean="0"/>
              <a:t>+ </a:t>
            </a:r>
            <a:r>
              <a:rPr lang="en-US" dirty="0" smtClean="0"/>
              <a:t>is Installed on </a:t>
            </a:r>
            <a:r>
              <a:rPr lang="en-US" dirty="0" err="1" smtClean="0"/>
              <a:t>attu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X Window System</a:t>
            </a:r>
            <a:r>
              <a:rPr lang="en-US" dirty="0"/>
              <a:t> (</a:t>
            </a:r>
            <a:r>
              <a:rPr lang="en-US" b="1" dirty="0" smtClean="0"/>
              <a:t>X11</a:t>
            </a:r>
            <a:r>
              <a:rPr lang="en-US" dirty="0" smtClean="0"/>
              <a:t>, or 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windowing system for bitmap displays, common on UNIX-like computer operating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the basic framework for a GUI environment</a:t>
            </a:r>
          </a:p>
          <a:p>
            <a:pPr lvl="1"/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72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you to </a:t>
            </a:r>
            <a:r>
              <a:rPr lang="en-US" dirty="0">
                <a:solidFill>
                  <a:srgbClr val="FF0000"/>
                </a:solidFill>
              </a:rPr>
              <a:t>remotely</a:t>
            </a:r>
            <a:r>
              <a:rPr lang="en-US" dirty="0"/>
              <a:t> use GTK+ and run X11 applications on </a:t>
            </a:r>
            <a:r>
              <a:rPr lang="en-US" dirty="0" smtClean="0"/>
              <a:t>MAC/Linux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SSH </a:t>
            </a:r>
            <a:r>
              <a:rPr lang="en-US" dirty="0" smtClean="0"/>
              <a:t>–X usr@attu.cs.washington.edu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smtClean="0"/>
              <a:t>X-Server</a:t>
            </a:r>
          </a:p>
          <a:p>
            <a:pPr lvl="2"/>
            <a:r>
              <a:rPr lang="en-US" dirty="0" smtClean="0"/>
              <a:t>X11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you to </a:t>
            </a:r>
            <a:r>
              <a:rPr lang="en-US" dirty="0">
                <a:solidFill>
                  <a:srgbClr val="FF0000"/>
                </a:solidFill>
              </a:rPr>
              <a:t>remotely</a:t>
            </a:r>
            <a:r>
              <a:rPr lang="en-US" dirty="0"/>
              <a:t> use GTK+ and run X11 applications on </a:t>
            </a:r>
            <a:r>
              <a:rPr lang="en-US" u="sng" dirty="0"/>
              <a:t>Windows</a:t>
            </a:r>
            <a:r>
              <a:rPr lang="en-US" dirty="0"/>
              <a:t>, we need 2 additional pieces of software.</a:t>
            </a:r>
          </a:p>
          <a:p>
            <a:pPr lvl="1"/>
            <a:r>
              <a:rPr lang="en-US" dirty="0"/>
              <a:t>1) SSH Client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PuTTY</a:t>
            </a:r>
            <a:endParaRPr lang="en-US" dirty="0"/>
          </a:p>
          <a:p>
            <a:pPr lvl="1"/>
            <a:r>
              <a:rPr lang="en-US" dirty="0"/>
              <a:t>2) X-Server 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Xming</a:t>
            </a:r>
            <a:r>
              <a:rPr lang="en-US" dirty="0"/>
              <a:t> X-Server</a:t>
            </a:r>
          </a:p>
          <a:p>
            <a:pPr lvl="2"/>
            <a:r>
              <a:rPr lang="en-US" dirty="0"/>
              <a:t>Another option: Cygwin/X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://sourceforge.net/projects/xming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Double </a:t>
            </a:r>
            <a:r>
              <a:rPr lang="en-US" dirty="0"/>
              <a:t>click on the </a:t>
            </a:r>
            <a:r>
              <a:rPr lang="en-US" b="1" dirty="0" err="1"/>
              <a:t>Xming</a:t>
            </a:r>
            <a:r>
              <a:rPr lang="en-US" dirty="0"/>
              <a:t> shortcut on the </a:t>
            </a:r>
            <a:r>
              <a:rPr lang="en-US" dirty="0" smtClean="0"/>
              <a:t>desktop</a:t>
            </a:r>
          </a:p>
          <a:p>
            <a:pPr marL="0" indent="0">
              <a:buNone/>
            </a:pPr>
            <a:r>
              <a:rPr lang="en-US" sz="2000" b="1" dirty="0" smtClean="0"/>
              <a:t>Note</a:t>
            </a:r>
            <a:r>
              <a:rPr lang="en-US" sz="2000" b="1" dirty="0"/>
              <a:t>:</a:t>
            </a:r>
            <a:r>
              <a:rPr lang="en-US" sz="2000" dirty="0"/>
              <a:t> If you have a firewall installed on your computer you will need to allow remote hosts access to the X-server</a:t>
            </a:r>
          </a:p>
          <a:p>
            <a:r>
              <a:rPr lang="en-US" dirty="0" smtClean="0"/>
              <a:t>2. </a:t>
            </a:r>
            <a:r>
              <a:rPr lang="en-US" dirty="0"/>
              <a:t>After a short while, you will see the </a:t>
            </a:r>
            <a:r>
              <a:rPr lang="en-US" b="1" dirty="0"/>
              <a:t>X</a:t>
            </a:r>
            <a:r>
              <a:rPr lang="en-US" dirty="0"/>
              <a:t> logo in the system </a:t>
            </a:r>
            <a:r>
              <a:rPr lang="en-US" dirty="0" smtClean="0"/>
              <a:t>tray.</a:t>
            </a:r>
            <a:endParaRPr lang="en-US" dirty="0"/>
          </a:p>
          <a:p>
            <a:r>
              <a:rPr lang="en-US" dirty="0" smtClean="0"/>
              <a:t>3.</a:t>
            </a:r>
            <a:r>
              <a:rPr lang="en-US" dirty="0"/>
              <a:t> Launch </a:t>
            </a:r>
            <a:r>
              <a:rPr lang="en-US" b="1" dirty="0"/>
              <a:t>Putty</a:t>
            </a:r>
            <a:r>
              <a:rPr lang="en-US" dirty="0"/>
              <a:t> and </a:t>
            </a:r>
            <a:r>
              <a:rPr lang="en-US" dirty="0" smtClean="0"/>
              <a:t>check ‘</a:t>
            </a:r>
            <a:r>
              <a:rPr lang="en-US" i="1" dirty="0" smtClean="0"/>
              <a:t>Enable </a:t>
            </a:r>
            <a:r>
              <a:rPr lang="en-US" i="1" dirty="0"/>
              <a:t>X11 </a:t>
            </a:r>
            <a:r>
              <a:rPr lang="en-US" i="1" dirty="0" smtClean="0"/>
              <a:t>forwarding’</a:t>
            </a:r>
            <a:r>
              <a:rPr lang="en-US" dirty="0" smtClean="0"/>
              <a:t> </a:t>
            </a:r>
            <a:r>
              <a:rPr lang="en-US" dirty="0"/>
              <a:t>under </a:t>
            </a:r>
            <a:r>
              <a:rPr lang="en-US" i="1" dirty="0" smtClean="0"/>
              <a:t>SSH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2233190"/>
            <a:ext cx="609600" cy="74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11058</TotalTime>
  <Words>687</Words>
  <Application>Microsoft Office PowerPoint</Application>
  <PresentationFormat>On-screen Show (4:3)</PresentationFormat>
  <Paragraphs>114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方正舒体</vt:lpstr>
      <vt:lpstr>Arial</vt:lpstr>
      <vt:lpstr>Calibri</vt:lpstr>
      <vt:lpstr>Courier New</vt:lpstr>
      <vt:lpstr>Clarity</vt:lpstr>
      <vt:lpstr>CSE 333 – Section 4</vt:lpstr>
      <vt:lpstr> </vt:lpstr>
      <vt:lpstr>Model–view–controller (MVC) </vt:lpstr>
      <vt:lpstr>MVC interactions</vt:lpstr>
      <vt:lpstr>See HW3</vt:lpstr>
      <vt:lpstr>MVC version of Candy Crush</vt:lpstr>
      <vt:lpstr>GTK+</vt:lpstr>
      <vt:lpstr>PowerPoint Presentation</vt:lpstr>
      <vt:lpstr>Xming</vt:lpstr>
      <vt:lpstr>GTK+</vt:lpstr>
      <vt:lpstr>GTK+ intro example</vt:lpstr>
      <vt:lpstr>GTK+ intro example</vt:lpstr>
      <vt:lpstr>GTK+ intro example</vt:lpstr>
      <vt:lpstr>Review of GTK+ features</vt:lpstr>
      <vt:lpstr>Event driven</vt:lpstr>
      <vt:lpstr>Hierarchical containers </vt:lpstr>
      <vt:lpstr>Reference counted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4</dc:title>
  <dc:creator>sunjayc</dc:creator>
  <cp:lastModifiedBy>Renshu Gu</cp:lastModifiedBy>
  <cp:revision>206</cp:revision>
  <cp:lastPrinted>2016-04-21T19:16:38Z</cp:lastPrinted>
  <dcterms:created xsi:type="dcterms:W3CDTF">2012-06-20T05:35:36Z</dcterms:created>
  <dcterms:modified xsi:type="dcterms:W3CDTF">2016-10-20T18:14:02Z</dcterms:modified>
</cp:coreProperties>
</file>