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60" r:id="rId4"/>
    <p:sldId id="273" r:id="rId5"/>
    <p:sldId id="265" r:id="rId6"/>
    <p:sldId id="264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0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D0573E-5B48-4C94-ACCF-BC36259EFF4D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References, </a:t>
            </a:r>
            <a:r>
              <a:rPr lang="en-US" dirty="0" err="1" smtClean="0"/>
              <a:t>const</a:t>
            </a:r>
            <a:r>
              <a:rPr lang="en-US" dirty="0" smtClean="0"/>
              <a:t> and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the contents of files</a:t>
            </a:r>
          </a:p>
          <a:p>
            <a:r>
              <a:rPr lang="en-US" dirty="0" smtClean="0"/>
              <a:t>Search through documents containing specified words</a:t>
            </a:r>
          </a:p>
          <a:p>
            <a:r>
              <a:rPr lang="en-US" dirty="0" smtClean="0"/>
              <a:t>Feels good when you complete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69246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or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code:</a:t>
            </a:r>
          </a:p>
          <a:p>
            <a:pPr marL="0" indent="0">
              <a:buNone/>
            </a:pPr>
            <a:r>
              <a:rPr lang="en-US" b="1" dirty="0"/>
              <a:t>Pointers</a:t>
            </a:r>
            <a:r>
              <a:rPr lang="en-US" b="1" dirty="0" smtClean="0"/>
              <a:t>:				References: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*pi = 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In both cases,</a:t>
            </a:r>
          </a:p>
          <a:p>
            <a:pPr marL="0" indent="0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9642" y="5562600"/>
            <a:ext cx="78141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difference lies in how </a:t>
            </a:r>
            <a:r>
              <a:rPr lang="en-US" sz="2400" dirty="0"/>
              <a:t>they are used in expressions: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*pi = 4;		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4;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Pointers and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</a:t>
            </a:r>
            <a:r>
              <a:rPr lang="en-US" dirty="0"/>
              <a:t>a reference is created, it cannot be later made to reference another </a:t>
            </a:r>
            <a:r>
              <a:rPr lang="en-US" dirty="0" smtClean="0"/>
              <a:t>object.</a:t>
            </a:r>
          </a:p>
          <a:p>
            <a:pPr lvl="1"/>
            <a:r>
              <a:rPr lang="en-US" dirty="0" smtClean="0"/>
              <a:t>Compare to pointers, which are often reassigned.</a:t>
            </a:r>
            <a:endParaRPr lang="en-US" dirty="0"/>
          </a:p>
          <a:p>
            <a:r>
              <a:rPr lang="en-US" dirty="0"/>
              <a:t>References cannot be </a:t>
            </a:r>
            <a:r>
              <a:rPr lang="en-US" i="1" dirty="0"/>
              <a:t>null</a:t>
            </a:r>
            <a:r>
              <a:rPr lang="en-US" dirty="0"/>
              <a:t>, whereas pointers </a:t>
            </a:r>
            <a:r>
              <a:rPr lang="en-US" dirty="0" smtClean="0"/>
              <a:t>can.</a:t>
            </a:r>
          </a:p>
          <a:p>
            <a:r>
              <a:rPr lang="en-US" dirty="0" smtClean="0"/>
              <a:t>References can never be uninitialized. It is also </a:t>
            </a:r>
            <a:r>
              <a:rPr lang="en-US" dirty="0"/>
              <a:t>impossible to reinitialize a </a:t>
            </a:r>
            <a:r>
              <a:rPr lang="en-US" dirty="0" smtClean="0"/>
              <a:t>reference.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err="1" smtClean="0"/>
              <a:t>const</a:t>
            </a:r>
            <a:r>
              <a:rPr lang="en-US" dirty="0" smtClean="0"/>
              <a:t>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a declaration </a:t>
            </a:r>
            <a:r>
              <a:rPr lang="en-US" dirty="0" err="1" smtClean="0"/>
              <a:t>specifier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 is a type </a:t>
            </a:r>
            <a:r>
              <a:rPr lang="en-US" dirty="0" err="1" smtClean="0"/>
              <a:t>specifier</a:t>
            </a:r>
            <a:r>
              <a:rPr lang="en-US" dirty="0" smtClean="0"/>
              <a:t> that makes objects </a:t>
            </a:r>
            <a:r>
              <a:rPr lang="en-US" dirty="0" err="1" smtClean="0"/>
              <a:t>unmodifiable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 = 255;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Reference to constant integer: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 = 100;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becomes read only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7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parameter </a:t>
            </a:r>
            <a:r>
              <a:rPr lang="en-US" dirty="0"/>
              <a:t>types and return </a:t>
            </a:r>
            <a:r>
              <a:rPr lang="en-US" dirty="0" smtClean="0"/>
              <a:t>types and functions </a:t>
            </a:r>
            <a:r>
              <a:rPr lang="en-US" dirty="0"/>
              <a:t>that declare overloaded </a:t>
            </a:r>
            <a:r>
              <a:rPr lang="en-US" dirty="0" smtClean="0"/>
              <a:t>operators.</a:t>
            </a:r>
          </a:p>
          <a:p>
            <a:r>
              <a:rPr lang="en-US" b="1" dirty="0" smtClean="0"/>
              <a:t>Pointers</a:t>
            </a:r>
            <a:r>
              <a:rPr lang="en-US" dirty="0" smtClean="0"/>
              <a:t>: may point to many different objects during its lifetime. Pointer arithmetic (++ or --) enables moving from one address to another. (Arrays, for e.g.)</a:t>
            </a:r>
          </a:p>
          <a:p>
            <a:r>
              <a:rPr lang="en-US" b="1" dirty="0" smtClean="0"/>
              <a:t>References</a:t>
            </a:r>
            <a:r>
              <a:rPr lang="en-US" dirty="0" smtClean="0"/>
              <a:t>: can refer to only one object during its lifetime.</a:t>
            </a:r>
          </a:p>
          <a:p>
            <a:r>
              <a:rPr lang="en-US" b="1" dirty="0" smtClean="0"/>
              <a:t>Style Guide Tip:</a:t>
            </a:r>
            <a:endParaRPr lang="en-US" b="1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const</a:t>
            </a:r>
            <a:r>
              <a:rPr lang="en-US" dirty="0"/>
              <a:t> reference parameters to pass input</a:t>
            </a:r>
          </a:p>
          <a:p>
            <a:pPr lvl="1"/>
            <a:r>
              <a:rPr lang="en-US" dirty="0"/>
              <a:t>use pointers to pass output parameters</a:t>
            </a:r>
          </a:p>
          <a:p>
            <a:pPr lvl="1"/>
            <a:r>
              <a:rPr lang="en-US" dirty="0" smtClean="0"/>
              <a:t>input </a:t>
            </a:r>
            <a:r>
              <a:rPr lang="en-US" dirty="0"/>
              <a:t>parameters first, then output parameters last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35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/* Note: This code is unfinished! Beware! */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Point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Point(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y); //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constructor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get_x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return x_; } // inline member function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get_y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return y_; } // inline member function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istance(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Point &amp;p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// member function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etLocation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//member function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x_; // data member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y_; // data member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}; // class Point</a:t>
            </a:r>
          </a:p>
        </p:txBody>
      </p:sp>
    </p:spTree>
    <p:extLst>
      <p:ext uri="{BB962C8B-B14F-4D97-AF65-F5344CB8AC3E}">
        <p14:creationId xmlns:p14="http://schemas.microsoft.com/office/powerpoint/2010/main" val="31934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4378</TotalTime>
  <Words>315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Courier New</vt:lpstr>
      <vt:lpstr>Clarity</vt:lpstr>
      <vt:lpstr>CSE 333 – Section 4</vt:lpstr>
      <vt:lpstr>HW2</vt:lpstr>
      <vt:lpstr>This or that?</vt:lpstr>
      <vt:lpstr>Pointers and References</vt:lpstr>
      <vt:lpstr>C++ const declaration</vt:lpstr>
      <vt:lpstr>When to use?</vt:lpstr>
      <vt:lpstr>C++ Classes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4</dc:title>
  <dc:creator>sunjayc</dc:creator>
  <cp:lastModifiedBy>sunjayc99</cp:lastModifiedBy>
  <cp:revision>75</cp:revision>
  <dcterms:created xsi:type="dcterms:W3CDTF">2012-06-20T05:35:36Z</dcterms:created>
  <dcterms:modified xsi:type="dcterms:W3CDTF">2014-01-30T19:56:13Z</dcterms:modified>
</cp:coreProperties>
</file>