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1" r:id="rId4"/>
    <p:sldId id="262" r:id="rId5"/>
    <p:sldId id="260" r:id="rId6"/>
    <p:sldId id="259" r:id="rId7"/>
    <p:sldId id="258" r:id="rId8"/>
    <p:sldId id="269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717BFB-2E21-4393-B729-E972FEEE94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2BD8BB2-6AB6-4BEE-9EAA-2B90665945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POSIX I/O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/>
              <a:t>Reading a directory file.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readdir_r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b="1" i="1" dirty="0" err="1">
                <a:latin typeface="Courier New" pitchFamily="49" charset="0"/>
                <a:cs typeface="Courier New" pitchFamily="49" charset="0"/>
              </a:rPr>
              <a:t>dirp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dirent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1800" b="1" i="1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/>
              <a:t>returns </a:t>
            </a:r>
            <a:r>
              <a:rPr lang="en-US" sz="1800" dirty="0" smtClean="0"/>
              <a:t>0 on success. 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NULL pointer is returned </a:t>
            </a:r>
            <a:r>
              <a:rPr lang="en-US" sz="1800" dirty="0" smtClean="0"/>
              <a:t>in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*result</a:t>
            </a:r>
            <a:r>
              <a:rPr lang="en-US" sz="1800" dirty="0" smtClean="0"/>
              <a:t> when </a:t>
            </a:r>
            <a:r>
              <a:rPr lang="en-US" sz="1800" dirty="0"/>
              <a:t>the </a:t>
            </a:r>
            <a:r>
              <a:rPr lang="en-US" sz="1800" dirty="0" smtClean="0"/>
              <a:t>end </a:t>
            </a:r>
            <a:r>
              <a:rPr lang="en-US" sz="1800" dirty="0"/>
              <a:t>of the directory is reached.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u_long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d_ino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; /*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-node number for the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entry */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u_short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d_reclen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; /* length of this record */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off_t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d_off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; /* 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offset to the next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dirent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*/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unsigned 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d_type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; /* type of file; not supported by 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all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     file 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system types */</a:t>
            </a:r>
            <a:endParaRPr lang="en-US" sz="1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[NAME_MAX+1] ;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 directory entry name */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or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readdir_r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but not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file</a:t>
            </a:r>
          </a:p>
          <a:p>
            <a:r>
              <a:rPr lang="en-US" dirty="0" smtClean="0"/>
              <a:t>Read from the file</a:t>
            </a:r>
          </a:p>
          <a:p>
            <a:r>
              <a:rPr lang="en-US" dirty="0" smtClean="0"/>
              <a:t>Write to the file</a:t>
            </a:r>
          </a:p>
          <a:p>
            <a:r>
              <a:rPr lang="en-US" dirty="0" smtClean="0"/>
              <a:t>Close the file / free up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I/O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filename,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flags,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Returns an integer which is the file descriptor.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Returns -1 if there is a failure. 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filename: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string representing the name of the file.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flags: </a:t>
            </a:r>
            <a:r>
              <a:rPr lang="en-US" sz="2000" dirty="0">
                <a:cs typeface="Courier New" pitchFamily="49" charset="0"/>
              </a:rPr>
              <a:t>An integer code describing the </a:t>
            </a:r>
            <a:r>
              <a:rPr lang="en-US" sz="2000" dirty="0" smtClean="0">
                <a:cs typeface="Courier New" pitchFamily="49" charset="0"/>
              </a:rPr>
              <a:t>access.</a:t>
            </a: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	O_RDONLY -- opens file for read only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O_WRONLY </a:t>
            </a:r>
            <a:r>
              <a:rPr lang="en-US" sz="2000" dirty="0">
                <a:cs typeface="Courier New" pitchFamily="49" charset="0"/>
              </a:rPr>
              <a:t>– opens file for write only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O_RDWR </a:t>
            </a:r>
            <a:r>
              <a:rPr lang="en-US" sz="2000" dirty="0">
                <a:cs typeface="Courier New" pitchFamily="49" charset="0"/>
              </a:rPr>
              <a:t>– opens file for reading and writing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O_APPEND </a:t>
            </a:r>
            <a:r>
              <a:rPr lang="en-US" sz="2000" dirty="0">
                <a:cs typeface="Courier New" pitchFamily="49" charset="0"/>
              </a:rPr>
              <a:t>--- opens the file for </a:t>
            </a:r>
            <a:r>
              <a:rPr lang="en-US" sz="2000" dirty="0" smtClean="0">
                <a:cs typeface="Courier New" pitchFamily="49" charset="0"/>
              </a:rPr>
              <a:t>appending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O_CREAT </a:t>
            </a:r>
            <a:r>
              <a:rPr lang="en-US" sz="2000" dirty="0">
                <a:cs typeface="Courier New" pitchFamily="49" charset="0"/>
              </a:rPr>
              <a:t>-- creates the file if it does not </a:t>
            </a:r>
            <a:r>
              <a:rPr lang="en-US" sz="2000" dirty="0" smtClean="0">
                <a:cs typeface="Courier New" pitchFamily="49" charset="0"/>
              </a:rPr>
              <a:t>exist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	O_TRUNC -- overwrite the file if it exists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en-US" sz="2000" dirty="0" smtClean="0">
                <a:cs typeface="Courier New" pitchFamily="49" charset="0"/>
              </a:rPr>
              <a:t>: File protection mode. Ignored if O_CREAT is not specified.</a:t>
            </a:r>
          </a:p>
          <a:p>
            <a:pPr marL="0" indent="0">
              <a:buNone/>
            </a:pPr>
            <a:endParaRPr lang="en-US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open]</a:t>
            </a:r>
          </a:p>
        </p:txBody>
      </p:sp>
    </p:spTree>
    <p:extLst>
      <p:ext uri="{BB962C8B-B14F-4D97-AF65-F5344CB8AC3E}">
        <p14:creationId xmlns:p14="http://schemas.microsoft.com/office/powerpoint/2010/main" val="42484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I/O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*buffer,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bytes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 algn="just"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write(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*buffer,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bytes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algn="just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</a:t>
            </a:r>
            <a:r>
              <a:rPr lang="en-US" sz="2000" dirty="0" smtClean="0"/>
              <a:t>file descriptor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buffer:</a:t>
            </a:r>
            <a:r>
              <a:rPr lang="en-US" dirty="0" smtClean="0"/>
              <a:t> </a:t>
            </a:r>
            <a:r>
              <a:rPr lang="en-US" sz="2000" dirty="0" smtClean="0"/>
              <a:t>address </a:t>
            </a:r>
            <a:r>
              <a:rPr lang="en-US" sz="2000" dirty="0"/>
              <a:t>of a memory area into which the data is </a:t>
            </a:r>
            <a:r>
              <a:rPr lang="en-US" sz="2000" dirty="0" smtClean="0"/>
              <a:t>read.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bytes:</a:t>
            </a:r>
            <a:r>
              <a:rPr lang="en-US" sz="2000" dirty="0" smtClean="0"/>
              <a:t> the </a:t>
            </a:r>
            <a:r>
              <a:rPr lang="en-US" sz="2000" dirty="0"/>
              <a:t>maximum amount of data to read from the </a:t>
            </a:r>
            <a:r>
              <a:rPr lang="en-US" sz="2000" dirty="0" smtClean="0"/>
              <a:t>stream.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return value is the </a:t>
            </a:r>
            <a:r>
              <a:rPr lang="en-US" sz="2000" dirty="0" smtClean="0"/>
              <a:t>actual </a:t>
            </a:r>
            <a:r>
              <a:rPr lang="en-US" sz="2000" dirty="0"/>
              <a:t>amount of data read from the file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close(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Returns 0 on success, </a:t>
            </a:r>
            <a:r>
              <a:rPr lang="en-US" sz="2000" dirty="0">
                <a:cs typeface="Courier New" pitchFamily="49" charset="0"/>
              </a:rPr>
              <a:t>-1 </a:t>
            </a:r>
            <a:r>
              <a:rPr lang="en-US" sz="2000" dirty="0" smtClean="0">
                <a:cs typeface="Courier New" pitchFamily="49" charset="0"/>
              </a:rPr>
              <a:t>on </a:t>
            </a:r>
            <a:r>
              <a:rPr lang="en-US" sz="2000" dirty="0">
                <a:cs typeface="Courier New" pitchFamily="49" charset="0"/>
              </a:rPr>
              <a:t>failure. 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read]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write]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2 close]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error occurs, the error number is stored in “</a:t>
            </a:r>
            <a:r>
              <a:rPr lang="en-US" dirty="0" err="1" smtClean="0"/>
              <a:t>errno</a:t>
            </a:r>
            <a:r>
              <a:rPr lang="en-US" dirty="0" smtClean="0"/>
              <a:t>”, which is defined under </a:t>
            </a:r>
            <a:r>
              <a:rPr lang="en-US" dirty="0" err="1" smtClean="0"/>
              <a:t>errno.h</a:t>
            </a:r>
            <a:endParaRPr lang="en-US" dirty="0" smtClean="0"/>
          </a:p>
          <a:p>
            <a:r>
              <a:rPr lang="en-US" dirty="0" smtClean="0"/>
              <a:t>View/Print details of the error using </a:t>
            </a:r>
            <a:r>
              <a:rPr lang="en-US" dirty="0" err="1" smtClean="0"/>
              <a:t>perror</a:t>
            </a:r>
            <a:r>
              <a:rPr lang="en-US" dirty="0" smtClean="0"/>
              <a:t>() and </a:t>
            </a:r>
            <a:r>
              <a:rPr lang="en-US" dirty="0" err="1" smtClean="0"/>
              <a:t>errno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POSIX functions have a variety of error codes to represent different errors.</a:t>
            </a:r>
          </a:p>
          <a:p>
            <a:r>
              <a:rPr lang="en-US" dirty="0"/>
              <a:t>Some common error conditions:</a:t>
            </a:r>
          </a:p>
          <a:p>
            <a:pPr lvl="1"/>
            <a:r>
              <a:rPr lang="en-US" b="1" dirty="0"/>
              <a:t>EBADF - </a:t>
            </a:r>
            <a:r>
              <a:rPr lang="en-US" i="1" dirty="0" err="1"/>
              <a:t>fd</a:t>
            </a:r>
            <a:r>
              <a:rPr lang="en-US" dirty="0"/>
              <a:t> is not a valid file descriptor or is not open for reading.</a:t>
            </a:r>
          </a:p>
          <a:p>
            <a:pPr lvl="1"/>
            <a:r>
              <a:rPr lang="en-US" b="1" dirty="0"/>
              <a:t>EFAULT - </a:t>
            </a:r>
            <a:r>
              <a:rPr lang="en-US" i="1" dirty="0" err="1"/>
              <a:t>buf</a:t>
            </a:r>
            <a:r>
              <a:rPr lang="en-US" dirty="0"/>
              <a:t> is outside your accessible address space.</a:t>
            </a:r>
          </a:p>
          <a:p>
            <a:pPr lvl="1"/>
            <a:r>
              <a:rPr lang="en-US" b="1" dirty="0"/>
              <a:t>EINTR - </a:t>
            </a:r>
            <a:r>
              <a:rPr lang="en-US" dirty="0"/>
              <a:t>The call was interrupted by a signal before any data was read.</a:t>
            </a:r>
          </a:p>
          <a:p>
            <a:pPr lvl="1"/>
            <a:r>
              <a:rPr lang="en-US" b="1" dirty="0"/>
              <a:t>EISDIR - </a:t>
            </a:r>
            <a:r>
              <a:rPr lang="en-US" i="1" dirty="0" err="1"/>
              <a:t>fd</a:t>
            </a:r>
            <a:r>
              <a:rPr lang="en-US" dirty="0"/>
              <a:t> refers to a directory.</a:t>
            </a:r>
          </a:p>
          <a:p>
            <a:endParaRPr lang="en-US" dirty="0"/>
          </a:p>
          <a:p>
            <a:pPr marL="0" indent="0"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these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</a:t>
            </a:r>
            <a:r>
              <a:rPr lang="en-US" dirty="0" err="1"/>
              <a:t>unbuffered</a:t>
            </a:r>
            <a:r>
              <a:rPr lang="en-US" dirty="0"/>
              <a:t>. You can implement different buffering/caching strategies on top of read/write.</a:t>
            </a:r>
          </a:p>
          <a:p>
            <a:r>
              <a:rPr lang="en-US" dirty="0" smtClean="0"/>
              <a:t>More explicit control since read and write functions are system calls and you can directly access system resources.</a:t>
            </a:r>
          </a:p>
          <a:p>
            <a:r>
              <a:rPr lang="en-US" dirty="0"/>
              <a:t>There is no standard higher level API for network and other I/O devices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STDIO vs. POSIX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mode vs. Kernel mode.</a:t>
            </a:r>
          </a:p>
          <a:p>
            <a:r>
              <a:rPr lang="en-US" dirty="0" smtClean="0"/>
              <a:t>STDIO library functions – </a:t>
            </a:r>
            <a:r>
              <a:rPr lang="en-US" i="1" dirty="0" err="1" smtClean="0"/>
              <a:t>fopen</a:t>
            </a:r>
            <a:r>
              <a:rPr lang="en-US" i="1" dirty="0" smtClean="0"/>
              <a:t>, </a:t>
            </a:r>
            <a:r>
              <a:rPr lang="en-US" i="1" dirty="0" err="1" smtClean="0"/>
              <a:t>fread</a:t>
            </a:r>
            <a:r>
              <a:rPr lang="en-US" i="1" dirty="0" smtClean="0"/>
              <a:t>, </a:t>
            </a:r>
            <a:r>
              <a:rPr lang="en-US" i="1" dirty="0" err="1" smtClean="0"/>
              <a:t>fwrite</a:t>
            </a:r>
            <a:r>
              <a:rPr lang="en-US" i="1" dirty="0" smtClean="0"/>
              <a:t>, </a:t>
            </a:r>
            <a:r>
              <a:rPr lang="en-US" i="1" dirty="0" err="1" smtClean="0"/>
              <a:t>fclose</a:t>
            </a:r>
            <a:r>
              <a:rPr lang="en-US" i="1" dirty="0" smtClean="0"/>
              <a:t>, </a:t>
            </a:r>
            <a:r>
              <a:rPr lang="en-US" dirty="0" smtClean="0"/>
              <a:t>etc. use FILE* pointers.</a:t>
            </a:r>
          </a:p>
          <a:p>
            <a:r>
              <a:rPr lang="en-US" dirty="0" smtClean="0"/>
              <a:t>POSIX functions – </a:t>
            </a:r>
            <a:r>
              <a:rPr lang="en-US" i="1" dirty="0" smtClean="0"/>
              <a:t>open, read, write, close, </a:t>
            </a:r>
            <a:r>
              <a:rPr lang="en-US" dirty="0" smtClean="0"/>
              <a:t>etc. use integer file descriptors. </a:t>
            </a:r>
          </a:p>
          <a:p>
            <a:r>
              <a:rPr lang="en-US" dirty="0" smtClean="0"/>
              <a:t>Think about levels of abstraction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I/O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man pages!</a:t>
            </a:r>
          </a:p>
          <a:p>
            <a:pPr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6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 smtClean="0"/>
              <a:t>for a full list of functions declared in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 most important (for you):</a:t>
            </a:r>
          </a:p>
          <a:p>
            <a:pPr lvl="1"/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Be sure to check out some of the others though! You might just find something interesting and/or useful!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Accessing directories:</a:t>
            </a:r>
          </a:p>
          <a:p>
            <a:pPr lvl="1"/>
            <a:r>
              <a:rPr lang="en-US" dirty="0" smtClean="0"/>
              <a:t>Open a directory</a:t>
            </a:r>
          </a:p>
          <a:p>
            <a:pPr lvl="1"/>
            <a:r>
              <a:rPr lang="en-US" dirty="0" smtClean="0"/>
              <a:t>Iterate through its contents</a:t>
            </a:r>
          </a:p>
          <a:p>
            <a:pPr lvl="1"/>
            <a:r>
              <a:rPr lang="en-US" dirty="0" smtClean="0"/>
              <a:t>Close the directory</a:t>
            </a:r>
          </a:p>
          <a:p>
            <a:r>
              <a:rPr lang="en-US" dirty="0" smtClean="0"/>
              <a:t>Opening a directory: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dir_name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/>
              <a:t>Opens a directory given by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dir_name</a:t>
            </a:r>
            <a:r>
              <a:rPr lang="en-US" dirty="0"/>
              <a:t> and provides a pointer </a:t>
            </a:r>
            <a:r>
              <a:rPr lang="en-US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 to </a:t>
            </a:r>
            <a:r>
              <a:rPr lang="en-US" dirty="0"/>
              <a:t>access files within the </a:t>
            </a:r>
            <a:r>
              <a:rPr lang="en-US" dirty="0" smtClean="0"/>
              <a:t>directory</a:t>
            </a:r>
            <a:r>
              <a:rPr lang="en-US" dirty="0"/>
              <a:t>. </a:t>
            </a:r>
          </a:p>
          <a:p>
            <a:r>
              <a:rPr lang="en-US" dirty="0" smtClean="0"/>
              <a:t>Don’t forget to close the directory when done:</a:t>
            </a:r>
            <a:endParaRPr lang="en-US" dirty="0"/>
          </a:p>
          <a:p>
            <a:pPr marL="548640" lvl="2" indent="0">
              <a:buNone/>
            </a:pPr>
            <a:r>
              <a:rPr lang="en-US" sz="19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dirp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900" b="1" dirty="0" smtClean="0"/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0P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dirent.h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[man 3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43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2091</TotalTime>
  <Words>541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Courier New</vt:lpstr>
      <vt:lpstr>Clarity</vt:lpstr>
      <vt:lpstr>CSE 333 – Section 3</vt:lpstr>
      <vt:lpstr>Basic File Operations</vt:lpstr>
      <vt:lpstr>System I/O Calls</vt:lpstr>
      <vt:lpstr>System I/O Calls</vt:lpstr>
      <vt:lpstr>Errors</vt:lpstr>
      <vt:lpstr>Why learn these functions?</vt:lpstr>
      <vt:lpstr>STDIO vs. POSIX Functions</vt:lpstr>
      <vt:lpstr>Standard I/O Calls</vt:lpstr>
      <vt:lpstr>Directories</vt:lpstr>
      <vt:lpstr>Directories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3</dc:title>
  <dc:creator>sunjayc</dc:creator>
  <cp:lastModifiedBy>sunjayc99</cp:lastModifiedBy>
  <cp:revision>37</cp:revision>
  <dcterms:created xsi:type="dcterms:W3CDTF">2013-04-25T02:33:25Z</dcterms:created>
  <dcterms:modified xsi:type="dcterms:W3CDTF">2014-01-24T01:07:41Z</dcterms:modified>
</cp:coreProperties>
</file>