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Manual Memory Management: Mastering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</a:t>
            </a:r>
          </a:p>
          <a:p>
            <a:pPr lvl="1"/>
            <a:r>
              <a:rPr lang="en-US" dirty="0" smtClean="0"/>
              <a:t>Mondays, 4pm-5pm (CSE 548)</a:t>
            </a:r>
          </a:p>
          <a:p>
            <a:pPr lvl="1"/>
            <a:r>
              <a:rPr lang="en-US" dirty="0" smtClean="0"/>
              <a:t>Or by appointment</a:t>
            </a:r>
          </a:p>
          <a:p>
            <a:pPr lvl="1"/>
            <a:r>
              <a:rPr lang="en-US" dirty="0" smtClean="0"/>
              <a:t>Or just drop in if the door’s open</a:t>
            </a:r>
          </a:p>
          <a:p>
            <a:r>
              <a:rPr lang="en-US" dirty="0" err="1" smtClean="0"/>
              <a:t>Renshu</a:t>
            </a:r>
            <a:endParaRPr lang="en-US" dirty="0"/>
          </a:p>
          <a:p>
            <a:pPr lvl="1"/>
            <a:r>
              <a:rPr lang="en-US" dirty="0" smtClean="0"/>
              <a:t>Tuesdays, 3:30pm-4:30pm (CSE 006)</a:t>
            </a:r>
          </a:p>
          <a:p>
            <a:r>
              <a:rPr lang="en-US" dirty="0" smtClean="0"/>
              <a:t>Johnny</a:t>
            </a:r>
          </a:p>
          <a:p>
            <a:pPr lvl="1"/>
            <a:r>
              <a:rPr lang="en-US" dirty="0"/>
              <a:t>Wednesdays, 3:30pm-4:30pm (CSE 006)</a:t>
            </a:r>
          </a:p>
          <a:p>
            <a:r>
              <a:rPr lang="en-US" dirty="0" smtClean="0"/>
              <a:t>Sunjay</a:t>
            </a:r>
          </a:p>
          <a:p>
            <a:pPr lvl="1"/>
            <a:r>
              <a:rPr lang="en-US" dirty="0" smtClean="0"/>
              <a:t>Thursdays (</a:t>
            </a:r>
            <a:r>
              <a:rPr lang="en-US" dirty="0"/>
              <a:t>that’s today</a:t>
            </a:r>
            <a:r>
              <a:rPr lang="en-US" dirty="0" smtClean="0"/>
              <a:t>!), </a:t>
            </a:r>
            <a:r>
              <a:rPr lang="en-US" dirty="0"/>
              <a:t>3:30pm-4:30pm (CSE 006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Cortney</a:t>
            </a:r>
          </a:p>
          <a:p>
            <a:pPr lvl="1"/>
            <a:r>
              <a:rPr lang="en-US" dirty="0" smtClean="0"/>
              <a:t>Fridays, </a:t>
            </a:r>
            <a:r>
              <a:rPr lang="en-US" dirty="0"/>
              <a:t>3:30pm-4:30pm (CSE 006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Discussion board!</a:t>
            </a:r>
          </a:p>
          <a:p>
            <a:pPr lvl="1"/>
            <a:r>
              <a:rPr lang="en-US" dirty="0" smtClean="0"/>
              <a:t>All day, every day</a:t>
            </a:r>
          </a:p>
        </p:txBody>
      </p:sp>
    </p:spTree>
    <p:extLst>
      <p:ext uri="{BB962C8B-B14F-4D97-AF65-F5344CB8AC3E}">
        <p14:creationId xmlns:p14="http://schemas.microsoft.com/office/powerpoint/2010/main" val="26364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any?</a:t>
            </a:r>
          </a:p>
          <a:p>
            <a:r>
              <a:rPr lang="en-US" dirty="0" smtClean="0"/>
              <a:t>Exercises going ok?</a:t>
            </a:r>
          </a:p>
          <a:p>
            <a:r>
              <a:rPr lang="en-US" dirty="0" smtClean="0"/>
              <a:t>Lectures make sense?</a:t>
            </a:r>
          </a:p>
          <a:p>
            <a:r>
              <a:rPr lang="en-US" dirty="0" smtClean="0"/>
              <a:t>Looked at the homework?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necessary?</a:t>
            </a:r>
          </a:p>
          <a:p>
            <a:r>
              <a:rPr lang="en-US" dirty="0" smtClean="0"/>
              <a:t>Lifetime on the stack</a:t>
            </a:r>
          </a:p>
          <a:p>
            <a:r>
              <a:rPr lang="en-US" dirty="0" smtClean="0"/>
              <a:t>Lifetime on the heap</a:t>
            </a:r>
          </a:p>
        </p:txBody>
      </p:sp>
    </p:spTree>
    <p:extLst>
      <p:ext uri="{BB962C8B-B14F-4D97-AF65-F5344CB8AC3E}">
        <p14:creationId xmlns:p14="http://schemas.microsoft.com/office/powerpoint/2010/main" val="39622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gives you the power to manage your own memory</a:t>
            </a:r>
          </a:p>
          <a:p>
            <a:r>
              <a:rPr lang="en-US" dirty="0" smtClean="0"/>
              <a:t>C does very little for you</a:t>
            </a:r>
          </a:p>
          <a:p>
            <a:r>
              <a:rPr lang="en-US" dirty="0" smtClean="0"/>
              <a:t>Benefits? Disadvantages?</a:t>
            </a:r>
          </a:p>
          <a:p>
            <a:r>
              <a:rPr lang="en-US" dirty="0" smtClean="0"/>
              <a:t>When would you want this vs. automatic memory management?</a:t>
            </a:r>
          </a:p>
        </p:txBody>
      </p:sp>
    </p:spTree>
    <p:extLst>
      <p:ext uri="{BB962C8B-B14F-4D97-AF65-F5344CB8AC3E}">
        <p14:creationId xmlns:p14="http://schemas.microsoft.com/office/powerpoint/2010/main" val="318656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Done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let the system know when we are done with a chunk of memory</a:t>
            </a:r>
          </a:p>
          <a:p>
            <a:r>
              <a:rPr lang="en-US" dirty="0" smtClean="0"/>
              <a:t>In general, every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 smtClean="0"/>
              <a:t>must (eventually) be matched by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[lec04_code/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arraycopy.c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2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are we done with a piece of data?</a:t>
            </a:r>
          </a:p>
          <a:p>
            <a:r>
              <a:rPr lang="en-US" dirty="0" smtClean="0"/>
              <a:t>Depends on where we got it from, how we are using it, etc.</a:t>
            </a:r>
          </a:p>
          <a:p>
            <a:r>
              <a:rPr lang="en-US" dirty="0" smtClean="0"/>
              <a:t>Some functions expect allocated space, others allocate for you</a:t>
            </a:r>
          </a:p>
          <a:p>
            <a:pPr lvl="1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vs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asprintf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Some APIs expect you to free structures, others free for you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Compare / contrast?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5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Gone Horribly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(many!) ways to mess up</a:t>
            </a:r>
          </a:p>
          <a:p>
            <a:r>
              <a:rPr lang="en-US" dirty="0" smtClean="0"/>
              <a:t>Dangling pointers</a:t>
            </a:r>
          </a:p>
          <a:p>
            <a:r>
              <a:rPr lang="en-US" dirty="0" smtClean="0"/>
              <a:t>Double frees</a:t>
            </a:r>
          </a:p>
          <a:p>
            <a:r>
              <a:rPr lang="en-US" dirty="0" smtClean="0"/>
              <a:t>Incorrect frees</a:t>
            </a:r>
          </a:p>
          <a:p>
            <a:r>
              <a:rPr lang="en-US" dirty="0" smtClean="0"/>
              <a:t>Never frees</a:t>
            </a:r>
          </a:p>
          <a:p>
            <a:r>
              <a:rPr lang="en-US" dirty="0" smtClean="0"/>
              <a:t>That’s just a few</a:t>
            </a:r>
          </a:p>
          <a:p>
            <a:r>
              <a:rPr lang="en-US" dirty="0" smtClean="0"/>
              <a:t>Small example: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badlylinkedlist.c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Is Your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uninitialized memory</a:t>
            </a:r>
          </a:p>
          <a:p>
            <a:r>
              <a:rPr lang="en-US" dirty="0" smtClean="0"/>
              <a:t>Use of memory you shouldn’t be using</a:t>
            </a:r>
          </a:p>
          <a:p>
            <a:r>
              <a:rPr lang="en-US" dirty="0" smtClean="0"/>
              <a:t>Memory leaks</a:t>
            </a:r>
          </a:p>
          <a:p>
            <a:pPr lvl="1"/>
            <a:r>
              <a:rPr lang="en-US" dirty="0" smtClean="0"/>
              <a:t>Definitely Lost</a:t>
            </a:r>
          </a:p>
          <a:p>
            <a:pPr lvl="1"/>
            <a:r>
              <a:rPr lang="en-US" dirty="0" smtClean="0"/>
              <a:t>Indirectly Lost</a:t>
            </a:r>
          </a:p>
          <a:p>
            <a:pPr lvl="1"/>
            <a:r>
              <a:rPr lang="en-US" dirty="0" smtClean="0"/>
              <a:t>Possibly Lost</a:t>
            </a:r>
          </a:p>
          <a:p>
            <a:pPr lvl="1"/>
            <a:r>
              <a:rPr lang="en-US" dirty="0" smtClean="0"/>
              <a:t>Still Reachable*</a:t>
            </a:r>
          </a:p>
          <a:p>
            <a:endParaRPr lang="en-US" dirty="0"/>
          </a:p>
          <a:p>
            <a:r>
              <a:rPr lang="en-US" dirty="0" smtClean="0"/>
              <a:t>Simply run: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&lt;program&gt;</a:t>
            </a:r>
          </a:p>
          <a:p>
            <a:r>
              <a:rPr lang="en-US" dirty="0"/>
              <a:t>Small example:</a:t>
            </a:r>
            <a:r>
              <a:rPr lang="en-US" sz="1600" dirty="0"/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imsobuggy.c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dirty="0" smtClean="0">
                <a:latin typeface="+mj-lt"/>
                <a:cs typeface="Courier New" panose="02070309020205020404" pitchFamily="49" charset="0"/>
              </a:rPr>
              <a:t>*This is generally ok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4408</TotalTime>
  <Words>323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Courier New</vt:lpstr>
      <vt:lpstr>Clarity</vt:lpstr>
      <vt:lpstr>CSE 333 – SECTION 2</vt:lpstr>
      <vt:lpstr>Office Hours</vt:lpstr>
      <vt:lpstr>Questions, Comments, Concerns</vt:lpstr>
      <vt:lpstr>Using the Heap</vt:lpstr>
      <vt:lpstr>Memory Management</vt:lpstr>
      <vt:lpstr>Memory Management Done Right</vt:lpstr>
      <vt:lpstr>Memory Management Details</vt:lpstr>
      <vt:lpstr>Memory Management Gone Horribly Wrong</vt:lpstr>
      <vt:lpstr>Valgrind Is Your Friend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2</dc:title>
  <dc:creator>sunjayc</dc:creator>
  <cp:lastModifiedBy>sunjayc99</cp:lastModifiedBy>
  <cp:revision>76</cp:revision>
  <dcterms:created xsi:type="dcterms:W3CDTF">2013-06-25T16:15:24Z</dcterms:created>
  <dcterms:modified xsi:type="dcterms:W3CDTF">2014-01-17T19:41:06Z</dcterms:modified>
</cp:coreProperties>
</file>