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7"/>
  </p:notesMasterIdLst>
  <p:sldIdLst>
    <p:sldId id="256" r:id="rId2"/>
    <p:sldId id="258" r:id="rId3"/>
    <p:sldId id="263" r:id="rId4"/>
    <p:sldId id="268" r:id="rId5"/>
    <p:sldId id="279" r:id="rId6"/>
    <p:sldId id="285" r:id="rId7"/>
    <p:sldId id="271" r:id="rId8"/>
    <p:sldId id="288" r:id="rId9"/>
    <p:sldId id="272" r:id="rId10"/>
    <p:sldId id="289" r:id="rId11"/>
    <p:sldId id="468" r:id="rId12"/>
    <p:sldId id="290" r:id="rId13"/>
    <p:sldId id="469" r:id="rId14"/>
    <p:sldId id="291" r:id="rId15"/>
    <p:sldId id="292" r:id="rId16"/>
    <p:sldId id="293" r:id="rId17"/>
    <p:sldId id="470" r:id="rId18"/>
    <p:sldId id="294" r:id="rId19"/>
    <p:sldId id="471" r:id="rId20"/>
    <p:sldId id="295" r:id="rId21"/>
    <p:sldId id="296" r:id="rId22"/>
    <p:sldId id="297" r:id="rId23"/>
    <p:sldId id="472" r:id="rId24"/>
    <p:sldId id="298" r:id="rId25"/>
    <p:sldId id="300" r:id="rId26"/>
    <p:sldId id="299" r:id="rId27"/>
    <p:sldId id="301" r:id="rId28"/>
    <p:sldId id="473" r:id="rId29"/>
    <p:sldId id="302" r:id="rId30"/>
    <p:sldId id="474" r:id="rId31"/>
    <p:sldId id="303" r:id="rId32"/>
    <p:sldId id="475" r:id="rId33"/>
    <p:sldId id="305" r:id="rId34"/>
    <p:sldId id="476" r:id="rId35"/>
    <p:sldId id="477" r:id="rId36"/>
  </p:sldIdLst>
  <p:sldSz cx="12192000" cy="6858000"/>
  <p:notesSz cx="6858000" cy="9144000"/>
  <p:embeddedFontLst>
    <p:embeddedFont>
      <p:font typeface="Cambria Math" panose="02040503050406030204" pitchFamily="18" charset="0"/>
      <p:regular r:id="rId38"/>
    </p:embeddedFont>
    <p:embeddedFont>
      <p:font typeface="Consolas" panose="020B0609020204030204" pitchFamily="49" charset="0"/>
      <p:regular r:id="rId39"/>
      <p:bold r:id="rId40"/>
      <p:italic r:id="rId41"/>
      <p:boldItalic r:id="rId4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CB46A9-AC64-2107-0D04-23C3E6A0A637}" name="Sarah Brunelle" initials="SB" userId="S::sarah.bland@TNC.ORG::0841f992-6401-4fcf-8797-7495e84da3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85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36" y="-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2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5.fntdata"/><Relationship Id="rId47" Type="http://schemas.microsoft.com/office/2018/10/relationships/authors" Target="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font" Target="fonts/font3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D1F59-0C63-44D8-BE72-2266A9516CA1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3430-04EA-4E2B-840E-2DAFF95C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8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4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0.png"/><Relationship Id="rId13" Type="http://schemas.openxmlformats.org/officeDocument/2006/relationships/image" Target="../media/image124.png"/><Relationship Id="rId18" Type="http://schemas.openxmlformats.org/officeDocument/2006/relationships/image" Target="../media/image170.png"/><Relationship Id="rId3" Type="http://schemas.openxmlformats.org/officeDocument/2006/relationships/image" Target="../media/image210.png"/><Relationship Id="rId21" Type="http://schemas.openxmlformats.org/officeDocument/2006/relationships/image" Target="../media/image4.png"/><Relationship Id="rId7" Type="http://schemas.openxmlformats.org/officeDocument/2006/relationships/image" Target="../media/image610.png"/><Relationship Id="rId12" Type="http://schemas.openxmlformats.org/officeDocument/2006/relationships/image" Target="../media/image1110.png"/><Relationship Id="rId17" Type="http://schemas.openxmlformats.org/officeDocument/2006/relationships/image" Target="../media/image160.png"/><Relationship Id="rId2" Type="http://schemas.openxmlformats.org/officeDocument/2006/relationships/image" Target="../media/image2.png"/><Relationship Id="rId16" Type="http://schemas.openxmlformats.org/officeDocument/2006/relationships/image" Target="../media/image150.png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1010.png"/><Relationship Id="rId24" Type="http://schemas.openxmlformats.org/officeDocument/2006/relationships/image" Target="../media/image7.png"/><Relationship Id="rId5" Type="http://schemas.openxmlformats.org/officeDocument/2006/relationships/image" Target="../media/image410.png"/><Relationship Id="rId15" Type="http://schemas.openxmlformats.org/officeDocument/2006/relationships/image" Target="../media/image140.png"/><Relationship Id="rId23" Type="http://schemas.openxmlformats.org/officeDocument/2006/relationships/image" Target="../media/image6.png"/><Relationship Id="rId10" Type="http://schemas.openxmlformats.org/officeDocument/2006/relationships/image" Target="../media/image910.png"/><Relationship Id="rId19" Type="http://schemas.openxmlformats.org/officeDocument/2006/relationships/image" Target="../media/image180.png"/><Relationship Id="rId4" Type="http://schemas.openxmlformats.org/officeDocument/2006/relationships/image" Target="../media/image310.png"/><Relationship Id="rId9" Type="http://schemas.openxmlformats.org/officeDocument/2006/relationships/image" Target="../media/image810.png"/><Relationship Id="rId14" Type="http://schemas.openxmlformats.org/officeDocument/2006/relationships/image" Target="../media/image130.png"/><Relationship Id="rId2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0.png"/><Relationship Id="rId13" Type="http://schemas.openxmlformats.org/officeDocument/2006/relationships/image" Target="../media/image124.png"/><Relationship Id="rId18" Type="http://schemas.openxmlformats.org/officeDocument/2006/relationships/image" Target="../media/image170.png"/><Relationship Id="rId3" Type="http://schemas.openxmlformats.org/officeDocument/2006/relationships/image" Target="../media/image210.png"/><Relationship Id="rId21" Type="http://schemas.openxmlformats.org/officeDocument/2006/relationships/image" Target="../media/image4.png"/><Relationship Id="rId7" Type="http://schemas.openxmlformats.org/officeDocument/2006/relationships/image" Target="../media/image610.png"/><Relationship Id="rId12" Type="http://schemas.openxmlformats.org/officeDocument/2006/relationships/image" Target="../media/image1110.png"/><Relationship Id="rId17" Type="http://schemas.openxmlformats.org/officeDocument/2006/relationships/image" Target="../media/image160.png"/><Relationship Id="rId2" Type="http://schemas.openxmlformats.org/officeDocument/2006/relationships/image" Target="../media/image8.png"/><Relationship Id="rId16" Type="http://schemas.openxmlformats.org/officeDocument/2006/relationships/image" Target="../media/image150.png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1010.png"/><Relationship Id="rId24" Type="http://schemas.openxmlformats.org/officeDocument/2006/relationships/image" Target="../media/image7.png"/><Relationship Id="rId5" Type="http://schemas.openxmlformats.org/officeDocument/2006/relationships/image" Target="../media/image410.png"/><Relationship Id="rId15" Type="http://schemas.openxmlformats.org/officeDocument/2006/relationships/image" Target="../media/image140.png"/><Relationship Id="rId23" Type="http://schemas.openxmlformats.org/officeDocument/2006/relationships/image" Target="../media/image6.png"/><Relationship Id="rId10" Type="http://schemas.openxmlformats.org/officeDocument/2006/relationships/image" Target="../media/image910.png"/><Relationship Id="rId19" Type="http://schemas.openxmlformats.org/officeDocument/2006/relationships/image" Target="../media/image180.png"/><Relationship Id="rId4" Type="http://schemas.openxmlformats.org/officeDocument/2006/relationships/image" Target="../media/image310.png"/><Relationship Id="rId9" Type="http://schemas.openxmlformats.org/officeDocument/2006/relationships/image" Target="../media/image810.png"/><Relationship Id="rId14" Type="http://schemas.openxmlformats.org/officeDocument/2006/relationships/image" Target="../media/image130.png"/><Relationship Id="rId2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3" Type="http://schemas.openxmlformats.org/officeDocument/2006/relationships/image" Target="../media/image240.png"/><Relationship Id="rId21" Type="http://schemas.openxmlformats.org/officeDocument/2006/relationships/image" Target="../media/image11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" Type="http://schemas.openxmlformats.org/officeDocument/2006/relationships/image" Target="../media/image10.png"/><Relationship Id="rId16" Type="http://schemas.openxmlformats.org/officeDocument/2006/relationships/image" Target="../media/image37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24" Type="http://schemas.openxmlformats.org/officeDocument/2006/relationships/image" Target="../media/image14.png"/><Relationship Id="rId5" Type="http://schemas.openxmlformats.org/officeDocument/2006/relationships/image" Target="../media/image260.png"/><Relationship Id="rId15" Type="http://schemas.openxmlformats.org/officeDocument/2006/relationships/image" Target="../media/image36.png"/><Relationship Id="rId23" Type="http://schemas.openxmlformats.org/officeDocument/2006/relationships/image" Target="../media/image13.png"/><Relationship Id="rId10" Type="http://schemas.openxmlformats.org/officeDocument/2006/relationships/image" Target="../media/image31.png"/><Relationship Id="rId19" Type="http://schemas.openxmlformats.org/officeDocument/2006/relationships/image" Target="../media/image40.png"/><Relationship Id="rId4" Type="http://schemas.openxmlformats.org/officeDocument/2006/relationships/image" Target="../media/image250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Relationship Id="rId22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3" Type="http://schemas.openxmlformats.org/officeDocument/2006/relationships/image" Target="../media/image240.png"/><Relationship Id="rId21" Type="http://schemas.openxmlformats.org/officeDocument/2006/relationships/image" Target="../media/image11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16" Type="http://schemas.openxmlformats.org/officeDocument/2006/relationships/image" Target="../media/image37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24" Type="http://schemas.openxmlformats.org/officeDocument/2006/relationships/image" Target="../media/image14.png"/><Relationship Id="rId5" Type="http://schemas.openxmlformats.org/officeDocument/2006/relationships/image" Target="../media/image260.png"/><Relationship Id="rId15" Type="http://schemas.openxmlformats.org/officeDocument/2006/relationships/image" Target="../media/image36.png"/><Relationship Id="rId23" Type="http://schemas.openxmlformats.org/officeDocument/2006/relationships/image" Target="../media/image13.png"/><Relationship Id="rId10" Type="http://schemas.openxmlformats.org/officeDocument/2006/relationships/image" Target="../media/image31.png"/><Relationship Id="rId19" Type="http://schemas.openxmlformats.org/officeDocument/2006/relationships/image" Target="../media/image40.png"/><Relationship Id="rId4" Type="http://schemas.openxmlformats.org/officeDocument/2006/relationships/image" Target="../media/image250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Relationship Id="rId22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26" Type="http://schemas.openxmlformats.org/officeDocument/2006/relationships/image" Target="../media/image69.png"/><Relationship Id="rId39" Type="http://schemas.openxmlformats.org/officeDocument/2006/relationships/image" Target="../media/image82.png"/><Relationship Id="rId21" Type="http://schemas.openxmlformats.org/officeDocument/2006/relationships/image" Target="../media/image64.png"/><Relationship Id="rId34" Type="http://schemas.openxmlformats.org/officeDocument/2006/relationships/image" Target="../media/image77.png"/><Relationship Id="rId42" Type="http://schemas.openxmlformats.org/officeDocument/2006/relationships/image" Target="../media/image17.png"/><Relationship Id="rId7" Type="http://schemas.openxmlformats.org/officeDocument/2006/relationships/image" Target="../media/image50.png"/><Relationship Id="rId2" Type="http://schemas.openxmlformats.org/officeDocument/2006/relationships/image" Target="../media/image115.png"/><Relationship Id="rId16" Type="http://schemas.openxmlformats.org/officeDocument/2006/relationships/image" Target="../media/image59.png"/><Relationship Id="rId29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24" Type="http://schemas.openxmlformats.org/officeDocument/2006/relationships/image" Target="../media/image67.png"/><Relationship Id="rId32" Type="http://schemas.openxmlformats.org/officeDocument/2006/relationships/image" Target="../media/image75.png"/><Relationship Id="rId37" Type="http://schemas.openxmlformats.org/officeDocument/2006/relationships/image" Target="../media/image80.png"/><Relationship Id="rId40" Type="http://schemas.openxmlformats.org/officeDocument/2006/relationships/image" Target="../media/image83.png"/><Relationship Id="rId45" Type="http://schemas.openxmlformats.org/officeDocument/2006/relationships/image" Target="../media/image88.png"/><Relationship Id="rId5" Type="http://schemas.openxmlformats.org/officeDocument/2006/relationships/image" Target="../media/image48.png"/><Relationship Id="rId15" Type="http://schemas.openxmlformats.org/officeDocument/2006/relationships/image" Target="../media/image58.png"/><Relationship Id="rId23" Type="http://schemas.openxmlformats.org/officeDocument/2006/relationships/image" Target="../media/image66.png"/><Relationship Id="rId28" Type="http://schemas.openxmlformats.org/officeDocument/2006/relationships/image" Target="../media/image71.png"/><Relationship Id="rId36" Type="http://schemas.openxmlformats.org/officeDocument/2006/relationships/image" Target="../media/image79.png"/><Relationship Id="rId10" Type="http://schemas.openxmlformats.org/officeDocument/2006/relationships/image" Target="../media/image53.png"/><Relationship Id="rId19" Type="http://schemas.openxmlformats.org/officeDocument/2006/relationships/image" Target="../media/image62.png"/><Relationship Id="rId31" Type="http://schemas.openxmlformats.org/officeDocument/2006/relationships/image" Target="../media/image74.png"/><Relationship Id="rId44" Type="http://schemas.openxmlformats.org/officeDocument/2006/relationships/image" Target="../media/image87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Relationship Id="rId22" Type="http://schemas.openxmlformats.org/officeDocument/2006/relationships/image" Target="../media/image65.png"/><Relationship Id="rId27" Type="http://schemas.openxmlformats.org/officeDocument/2006/relationships/image" Target="../media/image70.png"/><Relationship Id="rId30" Type="http://schemas.openxmlformats.org/officeDocument/2006/relationships/image" Target="../media/image73.png"/><Relationship Id="rId35" Type="http://schemas.openxmlformats.org/officeDocument/2006/relationships/image" Target="../media/image78.png"/><Relationship Id="rId43" Type="http://schemas.openxmlformats.org/officeDocument/2006/relationships/image" Target="../media/image86.png"/><Relationship Id="rId8" Type="http://schemas.openxmlformats.org/officeDocument/2006/relationships/image" Target="../media/image51.png"/><Relationship Id="rId3" Type="http://schemas.openxmlformats.org/officeDocument/2006/relationships/image" Target="../media/image15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5" Type="http://schemas.openxmlformats.org/officeDocument/2006/relationships/image" Target="../media/image68.png"/><Relationship Id="rId33" Type="http://schemas.openxmlformats.org/officeDocument/2006/relationships/image" Target="../media/image76.png"/><Relationship Id="rId38" Type="http://schemas.openxmlformats.org/officeDocument/2006/relationships/image" Target="../media/image81.png"/><Relationship Id="rId46" Type="http://schemas.openxmlformats.org/officeDocument/2006/relationships/image" Target="../media/image16.png"/><Relationship Id="rId20" Type="http://schemas.openxmlformats.org/officeDocument/2006/relationships/image" Target="../media/image63.png"/><Relationship Id="rId41" Type="http://schemas.openxmlformats.org/officeDocument/2006/relationships/image" Target="../media/image84.png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26" Type="http://schemas.openxmlformats.org/officeDocument/2006/relationships/image" Target="../media/image69.png"/><Relationship Id="rId39" Type="http://schemas.openxmlformats.org/officeDocument/2006/relationships/image" Target="../media/image82.png"/><Relationship Id="rId21" Type="http://schemas.openxmlformats.org/officeDocument/2006/relationships/image" Target="../media/image64.png"/><Relationship Id="rId34" Type="http://schemas.openxmlformats.org/officeDocument/2006/relationships/image" Target="../media/image77.png"/><Relationship Id="rId42" Type="http://schemas.openxmlformats.org/officeDocument/2006/relationships/image" Target="../media/image17.png"/><Relationship Id="rId7" Type="http://schemas.openxmlformats.org/officeDocument/2006/relationships/image" Target="../media/image50.png"/><Relationship Id="rId2" Type="http://schemas.openxmlformats.org/officeDocument/2006/relationships/image" Target="../media/image15.png"/><Relationship Id="rId16" Type="http://schemas.openxmlformats.org/officeDocument/2006/relationships/image" Target="../media/image59.png"/><Relationship Id="rId29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24" Type="http://schemas.openxmlformats.org/officeDocument/2006/relationships/image" Target="../media/image67.png"/><Relationship Id="rId32" Type="http://schemas.openxmlformats.org/officeDocument/2006/relationships/image" Target="../media/image75.png"/><Relationship Id="rId37" Type="http://schemas.openxmlformats.org/officeDocument/2006/relationships/image" Target="../media/image80.png"/><Relationship Id="rId40" Type="http://schemas.openxmlformats.org/officeDocument/2006/relationships/image" Target="../media/image83.png"/><Relationship Id="rId45" Type="http://schemas.openxmlformats.org/officeDocument/2006/relationships/image" Target="../media/image88.png"/><Relationship Id="rId5" Type="http://schemas.openxmlformats.org/officeDocument/2006/relationships/image" Target="../media/image48.png"/><Relationship Id="rId15" Type="http://schemas.openxmlformats.org/officeDocument/2006/relationships/image" Target="../media/image58.png"/><Relationship Id="rId23" Type="http://schemas.openxmlformats.org/officeDocument/2006/relationships/image" Target="../media/image66.png"/><Relationship Id="rId28" Type="http://schemas.openxmlformats.org/officeDocument/2006/relationships/image" Target="../media/image71.png"/><Relationship Id="rId36" Type="http://schemas.openxmlformats.org/officeDocument/2006/relationships/image" Target="../media/image79.png"/><Relationship Id="rId10" Type="http://schemas.openxmlformats.org/officeDocument/2006/relationships/image" Target="../media/image53.png"/><Relationship Id="rId19" Type="http://schemas.openxmlformats.org/officeDocument/2006/relationships/image" Target="../media/image62.png"/><Relationship Id="rId31" Type="http://schemas.openxmlformats.org/officeDocument/2006/relationships/image" Target="../media/image74.png"/><Relationship Id="rId44" Type="http://schemas.openxmlformats.org/officeDocument/2006/relationships/image" Target="../media/image87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Relationship Id="rId22" Type="http://schemas.openxmlformats.org/officeDocument/2006/relationships/image" Target="../media/image65.png"/><Relationship Id="rId27" Type="http://schemas.openxmlformats.org/officeDocument/2006/relationships/image" Target="../media/image70.png"/><Relationship Id="rId30" Type="http://schemas.openxmlformats.org/officeDocument/2006/relationships/image" Target="../media/image73.png"/><Relationship Id="rId35" Type="http://schemas.openxmlformats.org/officeDocument/2006/relationships/image" Target="../media/image78.png"/><Relationship Id="rId43" Type="http://schemas.openxmlformats.org/officeDocument/2006/relationships/image" Target="../media/image86.png"/><Relationship Id="rId8" Type="http://schemas.openxmlformats.org/officeDocument/2006/relationships/image" Target="../media/image51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5" Type="http://schemas.openxmlformats.org/officeDocument/2006/relationships/image" Target="../media/image68.png"/><Relationship Id="rId33" Type="http://schemas.openxmlformats.org/officeDocument/2006/relationships/image" Target="../media/image76.png"/><Relationship Id="rId38" Type="http://schemas.openxmlformats.org/officeDocument/2006/relationships/image" Target="../media/image81.png"/><Relationship Id="rId46" Type="http://schemas.openxmlformats.org/officeDocument/2006/relationships/image" Target="../media/image16.png"/><Relationship Id="rId20" Type="http://schemas.openxmlformats.org/officeDocument/2006/relationships/image" Target="../media/image63.png"/><Relationship Id="rId41" Type="http://schemas.openxmlformats.org/officeDocument/2006/relationships/image" Target="../media/image84.png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0.png"/><Relationship Id="rId18" Type="http://schemas.openxmlformats.org/officeDocument/2006/relationships/image" Target="../media/image75.png"/><Relationship Id="rId26" Type="http://schemas.openxmlformats.org/officeDocument/2006/relationships/image" Target="../media/image83.png"/><Relationship Id="rId39" Type="http://schemas.openxmlformats.org/officeDocument/2006/relationships/image" Target="../media/image20.png"/><Relationship Id="rId21" Type="http://schemas.openxmlformats.org/officeDocument/2006/relationships/image" Target="../media/image78.png"/><Relationship Id="rId34" Type="http://schemas.openxmlformats.org/officeDocument/2006/relationships/image" Target="../media/image110.png"/><Relationship Id="rId42" Type="http://schemas.openxmlformats.org/officeDocument/2006/relationships/image" Target="../media/image118.png"/><Relationship Id="rId7" Type="http://schemas.openxmlformats.org/officeDocument/2006/relationships/image" Target="../media/image94.png"/><Relationship Id="rId2" Type="http://schemas.openxmlformats.org/officeDocument/2006/relationships/image" Target="../media/image123.png"/><Relationship Id="rId16" Type="http://schemas.openxmlformats.org/officeDocument/2006/relationships/image" Target="../media/image103.png"/><Relationship Id="rId29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11" Type="http://schemas.openxmlformats.org/officeDocument/2006/relationships/image" Target="../media/image98.png"/><Relationship Id="rId24" Type="http://schemas.openxmlformats.org/officeDocument/2006/relationships/image" Target="../media/image106.png"/><Relationship Id="rId32" Type="http://schemas.openxmlformats.org/officeDocument/2006/relationships/image" Target="../media/image19.png"/><Relationship Id="rId37" Type="http://schemas.openxmlformats.org/officeDocument/2006/relationships/image" Target="../media/image113.png"/><Relationship Id="rId40" Type="http://schemas.openxmlformats.org/officeDocument/2006/relationships/image" Target="../media/image116.png"/><Relationship Id="rId45" Type="http://schemas.openxmlformats.org/officeDocument/2006/relationships/image" Target="../media/image121.png"/><Relationship Id="rId5" Type="http://schemas.openxmlformats.org/officeDocument/2006/relationships/image" Target="../media/image92.png"/><Relationship Id="rId15" Type="http://schemas.openxmlformats.org/officeDocument/2006/relationships/image" Target="../media/image102.png"/><Relationship Id="rId23" Type="http://schemas.openxmlformats.org/officeDocument/2006/relationships/image" Target="../media/image80.png"/><Relationship Id="rId28" Type="http://schemas.openxmlformats.org/officeDocument/2006/relationships/image" Target="../media/image107.png"/><Relationship Id="rId36" Type="http://schemas.openxmlformats.org/officeDocument/2006/relationships/image" Target="../media/image112.png"/><Relationship Id="rId10" Type="http://schemas.openxmlformats.org/officeDocument/2006/relationships/image" Target="../media/image97.png"/><Relationship Id="rId19" Type="http://schemas.openxmlformats.org/officeDocument/2006/relationships/image" Target="../media/image76.png"/><Relationship Id="rId31" Type="http://schemas.openxmlformats.org/officeDocument/2006/relationships/image" Target="../media/image88.png"/><Relationship Id="rId44" Type="http://schemas.openxmlformats.org/officeDocument/2006/relationships/image" Target="../media/image120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Relationship Id="rId14" Type="http://schemas.openxmlformats.org/officeDocument/2006/relationships/image" Target="../media/image101.png"/><Relationship Id="rId22" Type="http://schemas.openxmlformats.org/officeDocument/2006/relationships/image" Target="../media/image105.png"/><Relationship Id="rId27" Type="http://schemas.openxmlformats.org/officeDocument/2006/relationships/image" Target="../media/image84.png"/><Relationship Id="rId30" Type="http://schemas.openxmlformats.org/officeDocument/2006/relationships/image" Target="../media/image87.png"/><Relationship Id="rId35" Type="http://schemas.openxmlformats.org/officeDocument/2006/relationships/image" Target="../media/image111.png"/><Relationship Id="rId43" Type="http://schemas.openxmlformats.org/officeDocument/2006/relationships/image" Target="../media/image119.png"/><Relationship Id="rId8" Type="http://schemas.openxmlformats.org/officeDocument/2006/relationships/image" Target="../media/image95.png"/><Relationship Id="rId3" Type="http://schemas.openxmlformats.org/officeDocument/2006/relationships/image" Target="../media/image18.png"/><Relationship Id="rId12" Type="http://schemas.openxmlformats.org/officeDocument/2006/relationships/image" Target="../media/image99.png"/><Relationship Id="rId17" Type="http://schemas.openxmlformats.org/officeDocument/2006/relationships/image" Target="../media/image104.png"/><Relationship Id="rId25" Type="http://schemas.openxmlformats.org/officeDocument/2006/relationships/image" Target="../media/image82.png"/><Relationship Id="rId33" Type="http://schemas.openxmlformats.org/officeDocument/2006/relationships/image" Target="../media/image109.png"/><Relationship Id="rId38" Type="http://schemas.openxmlformats.org/officeDocument/2006/relationships/image" Target="../media/image114.png"/><Relationship Id="rId46" Type="http://schemas.openxmlformats.org/officeDocument/2006/relationships/image" Target="../media/image122.png"/><Relationship Id="rId20" Type="http://schemas.openxmlformats.org/officeDocument/2006/relationships/image" Target="../media/image77.png"/><Relationship Id="rId41" Type="http://schemas.openxmlformats.org/officeDocument/2006/relationships/image" Target="../media/image11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0.png"/><Relationship Id="rId18" Type="http://schemas.openxmlformats.org/officeDocument/2006/relationships/image" Target="../media/image75.png"/><Relationship Id="rId26" Type="http://schemas.openxmlformats.org/officeDocument/2006/relationships/image" Target="../media/image83.png"/><Relationship Id="rId39" Type="http://schemas.openxmlformats.org/officeDocument/2006/relationships/image" Target="../media/image20.png"/><Relationship Id="rId21" Type="http://schemas.openxmlformats.org/officeDocument/2006/relationships/image" Target="../media/image78.png"/><Relationship Id="rId34" Type="http://schemas.openxmlformats.org/officeDocument/2006/relationships/image" Target="../media/image110.png"/><Relationship Id="rId42" Type="http://schemas.openxmlformats.org/officeDocument/2006/relationships/image" Target="../media/image118.png"/><Relationship Id="rId7" Type="http://schemas.openxmlformats.org/officeDocument/2006/relationships/image" Target="../media/image94.png"/><Relationship Id="rId2" Type="http://schemas.openxmlformats.org/officeDocument/2006/relationships/image" Target="../media/image18.png"/><Relationship Id="rId16" Type="http://schemas.openxmlformats.org/officeDocument/2006/relationships/image" Target="../media/image103.png"/><Relationship Id="rId29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11" Type="http://schemas.openxmlformats.org/officeDocument/2006/relationships/image" Target="../media/image98.png"/><Relationship Id="rId24" Type="http://schemas.openxmlformats.org/officeDocument/2006/relationships/image" Target="../media/image106.png"/><Relationship Id="rId32" Type="http://schemas.openxmlformats.org/officeDocument/2006/relationships/image" Target="../media/image19.png"/><Relationship Id="rId37" Type="http://schemas.openxmlformats.org/officeDocument/2006/relationships/image" Target="../media/image113.png"/><Relationship Id="rId40" Type="http://schemas.openxmlformats.org/officeDocument/2006/relationships/image" Target="../media/image116.png"/><Relationship Id="rId45" Type="http://schemas.openxmlformats.org/officeDocument/2006/relationships/image" Target="../media/image121.png"/><Relationship Id="rId5" Type="http://schemas.openxmlformats.org/officeDocument/2006/relationships/image" Target="../media/image92.png"/><Relationship Id="rId15" Type="http://schemas.openxmlformats.org/officeDocument/2006/relationships/image" Target="../media/image102.png"/><Relationship Id="rId23" Type="http://schemas.openxmlformats.org/officeDocument/2006/relationships/image" Target="../media/image80.png"/><Relationship Id="rId28" Type="http://schemas.openxmlformats.org/officeDocument/2006/relationships/image" Target="../media/image107.png"/><Relationship Id="rId36" Type="http://schemas.openxmlformats.org/officeDocument/2006/relationships/image" Target="../media/image112.png"/><Relationship Id="rId10" Type="http://schemas.openxmlformats.org/officeDocument/2006/relationships/image" Target="../media/image97.png"/><Relationship Id="rId19" Type="http://schemas.openxmlformats.org/officeDocument/2006/relationships/image" Target="../media/image76.png"/><Relationship Id="rId31" Type="http://schemas.openxmlformats.org/officeDocument/2006/relationships/image" Target="../media/image88.png"/><Relationship Id="rId44" Type="http://schemas.openxmlformats.org/officeDocument/2006/relationships/image" Target="../media/image120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Relationship Id="rId14" Type="http://schemas.openxmlformats.org/officeDocument/2006/relationships/image" Target="../media/image101.png"/><Relationship Id="rId22" Type="http://schemas.openxmlformats.org/officeDocument/2006/relationships/image" Target="../media/image105.png"/><Relationship Id="rId27" Type="http://schemas.openxmlformats.org/officeDocument/2006/relationships/image" Target="../media/image84.png"/><Relationship Id="rId30" Type="http://schemas.openxmlformats.org/officeDocument/2006/relationships/image" Target="../media/image87.png"/><Relationship Id="rId35" Type="http://schemas.openxmlformats.org/officeDocument/2006/relationships/image" Target="../media/image111.png"/><Relationship Id="rId43" Type="http://schemas.openxmlformats.org/officeDocument/2006/relationships/image" Target="../media/image119.png"/><Relationship Id="rId8" Type="http://schemas.openxmlformats.org/officeDocument/2006/relationships/image" Target="../media/image95.png"/><Relationship Id="rId12" Type="http://schemas.openxmlformats.org/officeDocument/2006/relationships/image" Target="../media/image99.png"/><Relationship Id="rId17" Type="http://schemas.openxmlformats.org/officeDocument/2006/relationships/image" Target="../media/image104.png"/><Relationship Id="rId25" Type="http://schemas.openxmlformats.org/officeDocument/2006/relationships/image" Target="../media/image82.png"/><Relationship Id="rId33" Type="http://schemas.openxmlformats.org/officeDocument/2006/relationships/image" Target="../media/image109.png"/><Relationship Id="rId38" Type="http://schemas.openxmlformats.org/officeDocument/2006/relationships/image" Target="../media/image114.png"/><Relationship Id="rId46" Type="http://schemas.openxmlformats.org/officeDocument/2006/relationships/image" Target="../media/image122.png"/><Relationship Id="rId20" Type="http://schemas.openxmlformats.org/officeDocument/2006/relationships/image" Target="../media/image77.png"/><Relationship Id="rId41" Type="http://schemas.openxmlformats.org/officeDocument/2006/relationships/image" Target="../media/image11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9: AVL Trees pt.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Example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43823FD-4399-AFC7-649D-4594D6C04EC3}"/>
              </a:ext>
            </a:extLst>
          </p:cNvPr>
          <p:cNvSpPr/>
          <p:nvPr/>
        </p:nvSpPr>
        <p:spPr>
          <a:xfrm>
            <a:off x="4724510" y="72165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A09937D-E5F3-D019-530B-7A92F0280754}"/>
              </a:ext>
            </a:extLst>
          </p:cNvPr>
          <p:cNvGrpSpPr/>
          <p:nvPr/>
        </p:nvGrpSpPr>
        <p:grpSpPr>
          <a:xfrm>
            <a:off x="4342023" y="2047599"/>
            <a:ext cx="4036614" cy="2762801"/>
            <a:chOff x="8079280" y="365125"/>
            <a:chExt cx="4036614" cy="276280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C3CF9AB-9F73-CE56-ECC0-821520B6D007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2E641959-57F1-A5D6-D64A-7E1F2F411725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E0B26C9B-5408-C183-74CF-17A2C191F544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D1D87951-98E5-8B68-5B32-53881174B3CA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7A231894-7ABB-1CCE-DB1B-2CCA89E0F42A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11</a:t>
                  </a: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D9A67541-A9FD-4C8C-787E-BADB8E57B97C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C8408EF0-E522-19E4-0E14-56CE513DC7E2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093B0A94-C79F-9A6D-40B4-69747128026A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E1099560-4C15-3239-2340-87B6716CD622}"/>
                    </a:ext>
                  </a:extLst>
                </p:cNvPr>
                <p:cNvCxnSpPr>
                  <a:cxnSpLocks/>
                  <a:stCxn id="34" idx="3"/>
                  <a:endCxn id="35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05851001-F32E-C7EA-CA0A-E7DA8D38ACEB}"/>
                    </a:ext>
                  </a:extLst>
                </p:cNvPr>
                <p:cNvCxnSpPr>
                  <a:cxnSpLocks/>
                  <a:stCxn id="34" idx="5"/>
                  <a:endCxn id="36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ACA0DEC1-6E23-A49D-1D6D-2BC63400A91A}"/>
                    </a:ext>
                  </a:extLst>
                </p:cNvPr>
                <p:cNvCxnSpPr>
                  <a:stCxn id="37" idx="7"/>
                  <a:endCxn id="35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9BB1F9E-86E7-0890-9EF8-C42D04BFD1CD}"/>
                    </a:ext>
                  </a:extLst>
                </p:cNvPr>
                <p:cNvCxnSpPr>
                  <a:cxnSpLocks/>
                  <a:stCxn id="39" idx="7"/>
                  <a:endCxn id="37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A015FB79-7546-7518-3DA4-4F5FF4D0F4CE}"/>
                    </a:ext>
                  </a:extLst>
                </p:cNvPr>
                <p:cNvCxnSpPr>
                  <a:stCxn id="38" idx="1"/>
                  <a:endCxn id="36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91223B37-4E68-3E4C-7455-07D7569E4B65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1991FAB1-8E77-1558-030F-17257C90BEC0}"/>
                  </a:ext>
                </a:extLst>
              </p:cNvPr>
              <p:cNvCxnSpPr>
                <a:cxnSpLocks/>
                <a:stCxn id="32" idx="1"/>
                <a:endCxn id="35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AA47EE7-C232-A1F3-F15F-0E1E9ECAF9EE}"/>
                </a:ext>
              </a:extLst>
            </p:cNvPr>
            <p:cNvSpPr/>
            <p:nvPr/>
          </p:nvSpPr>
          <p:spPr>
            <a:xfrm>
              <a:off x="945647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FF8B556-BF39-9168-1287-2F7A38F0A6BA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AEDB08B-C0DB-02A2-6E90-BE3FB91E8ED7}"/>
                </a:ext>
              </a:extLst>
            </p:cNvPr>
            <p:cNvCxnSpPr>
              <a:cxnSpLocks/>
              <a:stCxn id="27" idx="1"/>
              <a:endCxn id="37" idx="5"/>
            </p:cNvCxnSpPr>
            <p:nvPr/>
          </p:nvCxnSpPr>
          <p:spPr>
            <a:xfrm flipH="1" flipV="1">
              <a:off x="9290834" y="2307549"/>
              <a:ext cx="255343" cy="292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030A45F-F212-B052-04BA-2ED658B17A52}"/>
                </a:ext>
              </a:extLst>
            </p:cNvPr>
            <p:cNvCxnSpPr>
              <a:cxnSpLocks/>
              <a:stCxn id="28" idx="1"/>
              <a:endCxn id="32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7767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46F52-940E-3CF6-DCEC-9BFF1F447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5B5E-908E-2E9A-81E0-629FBD96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Example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11FD81B-FA7A-8DA2-5D7B-C665E4CCB281}"/>
              </a:ext>
            </a:extLst>
          </p:cNvPr>
          <p:cNvSpPr/>
          <p:nvPr/>
        </p:nvSpPr>
        <p:spPr>
          <a:xfrm>
            <a:off x="7564477" y="3377512"/>
            <a:ext cx="612511" cy="61251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C1E3274-51BB-E66B-0CD7-27B350D10D99}"/>
              </a:ext>
            </a:extLst>
          </p:cNvPr>
          <p:cNvGrpSpPr/>
          <p:nvPr/>
        </p:nvGrpSpPr>
        <p:grpSpPr>
          <a:xfrm>
            <a:off x="4342023" y="2047599"/>
            <a:ext cx="5126504" cy="2762801"/>
            <a:chOff x="8079280" y="365125"/>
            <a:chExt cx="5126504" cy="276280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0F659C4-8E8B-EA36-7FFE-45FFBFF7F56C}"/>
                </a:ext>
              </a:extLst>
            </p:cNvPr>
            <p:cNvGrpSpPr/>
            <p:nvPr/>
          </p:nvGrpSpPr>
          <p:grpSpPr>
            <a:xfrm>
              <a:off x="8079280" y="365125"/>
              <a:ext cx="5126504" cy="2762801"/>
              <a:chOff x="5413263" y="1203158"/>
              <a:chExt cx="5126504" cy="2762801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3901272D-3C57-6E7E-0A73-099B05260DF4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5126504" cy="2762801"/>
                <a:chOff x="131609" y="2379747"/>
                <a:chExt cx="5126504" cy="2762801"/>
              </a:xfrm>
            </p:grpSpPr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20DD643D-8074-4CD7-3561-D30C508340AB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rgbClr val="FF858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43117EDA-6C26-7232-22DA-913A8DCB0D0A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9138A1F0-BBD3-C707-C3CC-F2421A9D206E}"/>
                    </a:ext>
                  </a:extLst>
                </p:cNvPr>
                <p:cNvSpPr/>
                <p:nvPr/>
              </p:nvSpPr>
              <p:spPr>
                <a:xfrm>
                  <a:off x="4033091" y="3007475"/>
                  <a:ext cx="612511" cy="612511"/>
                </a:xfrm>
                <a:prstGeom prst="ellipse">
                  <a:avLst/>
                </a:prstGeom>
                <a:solidFill>
                  <a:srgbClr val="FF858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11</a:t>
                  </a: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D6BC7139-AFF8-9F8C-DAB4-CC2A33200DBD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6901981B-4A40-D690-F49C-49B97B730D6E}"/>
                    </a:ext>
                  </a:extLst>
                </p:cNvPr>
                <p:cNvSpPr/>
                <p:nvPr/>
              </p:nvSpPr>
              <p:spPr>
                <a:xfrm>
                  <a:off x="464560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FA723CE6-2573-8F11-E9F8-DA5A69251555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FF82F5A7-3B6A-9253-847C-E93128F2C738}"/>
                    </a:ext>
                  </a:extLst>
                </p:cNvPr>
                <p:cNvCxnSpPr>
                  <a:cxnSpLocks/>
                  <a:stCxn id="34" idx="3"/>
                  <a:endCxn id="35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BA2747B6-2890-3F25-A4CD-28DB7C57621B}"/>
                    </a:ext>
                  </a:extLst>
                </p:cNvPr>
                <p:cNvCxnSpPr>
                  <a:cxnSpLocks/>
                  <a:stCxn id="34" idx="5"/>
                  <a:endCxn id="36" idx="1"/>
                </p:cNvCxnSpPr>
                <p:nvPr/>
              </p:nvCxnSpPr>
              <p:spPr>
                <a:xfrm>
                  <a:off x="2782174" y="2902558"/>
                  <a:ext cx="134061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9CA8864D-982B-6EB2-1432-A89DAD59894C}"/>
                    </a:ext>
                  </a:extLst>
                </p:cNvPr>
                <p:cNvCxnSpPr>
                  <a:stCxn id="37" idx="7"/>
                  <a:endCxn id="35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D34001AB-C974-4F95-9D1E-A9C16EB0926D}"/>
                    </a:ext>
                  </a:extLst>
                </p:cNvPr>
                <p:cNvCxnSpPr>
                  <a:cxnSpLocks/>
                  <a:stCxn id="39" idx="7"/>
                  <a:endCxn id="37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E938CAE1-D8F3-D13D-5594-C68FE536B16E}"/>
                    </a:ext>
                  </a:extLst>
                </p:cNvPr>
                <p:cNvCxnSpPr>
                  <a:stCxn id="38" idx="1"/>
                  <a:endCxn id="36" idx="5"/>
                </p:cNvCxnSpPr>
                <p:nvPr/>
              </p:nvCxnSpPr>
              <p:spPr>
                <a:xfrm flipH="1" flipV="1">
                  <a:off x="455590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1814BCFE-AA3F-F010-2BB1-D8D17F9DC387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3B2D1C1-3DE2-3821-E50F-9BECF811CE6F}"/>
                  </a:ext>
                </a:extLst>
              </p:cNvPr>
              <p:cNvCxnSpPr>
                <a:cxnSpLocks/>
                <a:stCxn id="32" idx="1"/>
                <a:endCxn id="35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66D0AD8-F69D-C8C3-237B-BB1AD5515A81}"/>
                </a:ext>
              </a:extLst>
            </p:cNvPr>
            <p:cNvSpPr/>
            <p:nvPr/>
          </p:nvSpPr>
          <p:spPr>
            <a:xfrm>
              <a:off x="945647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10B2189-9130-1957-B824-54401AD83335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46064FE-7CB9-49D7-3A1C-A9FE8B49895F}"/>
                </a:ext>
              </a:extLst>
            </p:cNvPr>
            <p:cNvCxnSpPr>
              <a:cxnSpLocks/>
              <a:stCxn id="27" idx="1"/>
              <a:endCxn id="37" idx="5"/>
            </p:cNvCxnSpPr>
            <p:nvPr/>
          </p:nvCxnSpPr>
          <p:spPr>
            <a:xfrm flipH="1" flipV="1">
              <a:off x="9290834" y="2307549"/>
              <a:ext cx="255343" cy="292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C21176D-8989-3FE7-5CB7-58A513589E3D}"/>
                </a:ext>
              </a:extLst>
            </p:cNvPr>
            <p:cNvCxnSpPr>
              <a:cxnSpLocks/>
              <a:stCxn id="28" idx="1"/>
              <a:endCxn id="32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0438343-5867-64D7-946C-EF86DF480B35}"/>
              </a:ext>
            </a:extLst>
          </p:cNvPr>
          <p:cNvCxnSpPr>
            <a:cxnSpLocks/>
            <a:stCxn id="24" idx="7"/>
            <a:endCxn id="36" idx="3"/>
          </p:cNvCxnSpPr>
          <p:nvPr/>
        </p:nvCxnSpPr>
        <p:spPr>
          <a:xfrm flipV="1">
            <a:off x="8087288" y="3198138"/>
            <a:ext cx="245917" cy="2690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08C5A5E-CFE5-8495-192C-D33E941ECDC1}"/>
              </a:ext>
            </a:extLst>
          </p:cNvPr>
          <p:cNvSpPr txBox="1"/>
          <p:nvPr/>
        </p:nvSpPr>
        <p:spPr>
          <a:xfrm>
            <a:off x="259619" y="1502479"/>
            <a:ext cx="40880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Is the tree still balanced?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>
                <a:solidFill>
                  <a:srgbClr val="C00000"/>
                </a:solidFill>
              </a:rPr>
              <a:t>To confirm we only need to check nodes in the path from root to the new node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>
                <a:solidFill>
                  <a:srgbClr val="C00000"/>
                </a:solidFill>
              </a:rPr>
              <a:t>Why? We assume the tree was balanced before the insert, so unchanged subtrees cannot be unbalanced.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FEE5C8-2DE7-8238-2F56-0A734A5B0AB9}"/>
              </a:ext>
            </a:extLst>
          </p:cNvPr>
          <p:cNvSpPr txBox="1"/>
          <p:nvPr/>
        </p:nvSpPr>
        <p:spPr>
          <a:xfrm>
            <a:off x="7095701" y="3065527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C49CDD-8BAA-6EAA-9BFF-D0457B03EA09}"/>
              </a:ext>
            </a:extLst>
          </p:cNvPr>
          <p:cNvSpPr txBox="1"/>
          <p:nvPr/>
        </p:nvSpPr>
        <p:spPr>
          <a:xfrm>
            <a:off x="8856016" y="3018113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C168B7-7F9F-4731-D091-CD61BBA36FEB}"/>
              </a:ext>
            </a:extLst>
          </p:cNvPr>
          <p:cNvSpPr txBox="1"/>
          <p:nvPr/>
        </p:nvSpPr>
        <p:spPr>
          <a:xfrm>
            <a:off x="8044388" y="2367840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94D255-B0DA-B88A-41E1-7FAD320FDE57}"/>
              </a:ext>
            </a:extLst>
          </p:cNvPr>
          <p:cNvSpPr txBox="1"/>
          <p:nvPr/>
        </p:nvSpPr>
        <p:spPr>
          <a:xfrm>
            <a:off x="5294096" y="240946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5A20FD-F08B-B5C7-027F-1E4C8F9E3F77}"/>
              </a:ext>
            </a:extLst>
          </p:cNvPr>
          <p:cNvSpPr txBox="1"/>
          <p:nvPr/>
        </p:nvSpPr>
        <p:spPr>
          <a:xfrm>
            <a:off x="6289297" y="1731966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Height=3</a:t>
            </a:r>
          </a:p>
        </p:txBody>
      </p:sp>
    </p:spTree>
    <p:extLst>
      <p:ext uri="{BB962C8B-B14F-4D97-AF65-F5344CB8AC3E}">
        <p14:creationId xmlns:p14="http://schemas.microsoft.com/office/powerpoint/2010/main" val="2074405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Example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A20C27-94E3-EF82-B066-C6C9318383F2}"/>
              </a:ext>
            </a:extLst>
          </p:cNvPr>
          <p:cNvGrpSpPr/>
          <p:nvPr/>
        </p:nvGrpSpPr>
        <p:grpSpPr>
          <a:xfrm>
            <a:off x="4342023" y="2047599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B51145B-4143-BFCB-7640-8FD8DDFF7D48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92A3938F-B46C-93BC-ED09-2F255984F827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B7675288-6037-34B7-9E5C-D6D7949784B4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B704ECC7-9CA7-1E83-E3A9-2656F12C935F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B20E0282-7434-FCEC-F4C6-75332C51EE8D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11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06EAA6EF-5E4C-14CF-6468-FF1412C45416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8648D38D-39F5-CD24-C125-A3F92C192133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9B5CC251-E35B-0E4A-E608-C8D59CFA39BA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257813C4-9171-1F70-AB27-FB5B3EBADCFE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81CB6E9-1646-FA1B-F36F-61E19B529632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64BECAB9-FB3B-AF93-8D29-10B949671677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FFE59C21-08AC-00A0-4ADA-A7361360A9F3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72642F43-8430-EC8F-D864-873EE7842B1A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9DD00EA-A418-BE18-C681-27FFFB3C4A1E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0A12A2BC-B31E-4941-BFBF-ADA0D02D45AF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A19C799-DA8A-2F26-DC27-7578D35C4651}"/>
                </a:ext>
              </a:extLst>
            </p:cNvPr>
            <p:cNvSpPr/>
            <p:nvPr/>
          </p:nvSpPr>
          <p:spPr>
            <a:xfrm>
              <a:off x="945647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328692A-BCEB-ADDA-8859-370CE004120D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C1A7374-71FD-FD69-A95F-94455213B14E}"/>
                </a:ext>
              </a:extLst>
            </p:cNvPr>
            <p:cNvCxnSpPr>
              <a:cxnSpLocks/>
              <a:stCxn id="6" idx="1"/>
              <a:endCxn id="16" idx="5"/>
            </p:cNvCxnSpPr>
            <p:nvPr/>
          </p:nvCxnSpPr>
          <p:spPr>
            <a:xfrm flipH="1" flipV="1">
              <a:off x="9290834" y="2307549"/>
              <a:ext cx="255343" cy="292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FA6DE27-BF70-6AE9-235C-E0A675DF8B03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343823FD-4399-AFC7-649D-4594D6C04EC3}"/>
              </a:ext>
            </a:extLst>
          </p:cNvPr>
          <p:cNvSpPr/>
          <p:nvPr/>
        </p:nvSpPr>
        <p:spPr>
          <a:xfrm>
            <a:off x="4724510" y="72165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4281515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47E70-D17D-D866-00C4-3E471D6D7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DC1B1-1EDA-0D70-620F-76D7F0DEA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Example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E84D685-3C5A-DFCC-FD9E-A3557DEAD208}"/>
              </a:ext>
            </a:extLst>
          </p:cNvPr>
          <p:cNvGrpSpPr/>
          <p:nvPr/>
        </p:nvGrpSpPr>
        <p:grpSpPr>
          <a:xfrm>
            <a:off x="4342023" y="2047599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1B81EF1-4EE0-0E4F-AA0B-4E646FD70BB1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E316C8A5-E614-A18D-1E31-2A8C6ACB2022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061506BA-81D6-87FC-45BC-BAE68D7D9831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rgbClr val="FF858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35DD679B-FF3B-8732-AEF2-84DE62180D45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solidFill>
                  <a:srgbClr val="FF858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4E1CD13F-89E0-9E46-50B0-5C78B75D3B4F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11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B3E01904-EB60-AC2B-3718-3B153B59DDC1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rgbClr val="FF858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45141C11-7AD8-BB59-4DB0-0E765428FD3B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D8329FA6-0339-F61B-DDAF-5A9D59A0873E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rgbClr val="FF8585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F64737FC-CEAB-3214-DD78-CC6BCFC54324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98CFC023-ED33-8A4F-B8B0-6B0CA03D9F1C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58C331F5-5F4C-BB24-525E-A01A22B8E7AA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CB67B905-8023-F4DA-728A-79D29976BD60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2896D9D5-326A-A4BB-7667-615AA5AAB5C2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A2678937-A9CA-611A-BA0E-95190A5E32D2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7E1FAB65-F1B6-348E-55ED-A0E8D10D552A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FBF0446-4C38-A40C-3183-60278E0FF1D4}"/>
                </a:ext>
              </a:extLst>
            </p:cNvPr>
            <p:cNvSpPr/>
            <p:nvPr/>
          </p:nvSpPr>
          <p:spPr>
            <a:xfrm>
              <a:off x="945647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2CBDBC95-030A-0967-275E-FA96BAC19171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266925F-FE5F-28BB-28D6-6B571E3311D0}"/>
                </a:ext>
              </a:extLst>
            </p:cNvPr>
            <p:cNvCxnSpPr>
              <a:cxnSpLocks/>
              <a:stCxn id="6" idx="1"/>
              <a:endCxn id="16" idx="5"/>
            </p:cNvCxnSpPr>
            <p:nvPr/>
          </p:nvCxnSpPr>
          <p:spPr>
            <a:xfrm flipH="1" flipV="1">
              <a:off x="9290834" y="2307549"/>
              <a:ext cx="255343" cy="292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88F8956-7450-19A6-4D80-97EEE76B123B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D171A023-2013-7C28-1E00-3DBBCC975D23}"/>
              </a:ext>
            </a:extLst>
          </p:cNvPr>
          <p:cNvSpPr/>
          <p:nvPr/>
        </p:nvSpPr>
        <p:spPr>
          <a:xfrm>
            <a:off x="3640992" y="4933432"/>
            <a:ext cx="612511" cy="61251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6A3E766-CFE4-84E6-AB9C-83F80789E291}"/>
              </a:ext>
            </a:extLst>
          </p:cNvPr>
          <p:cNvCxnSpPr>
            <a:cxnSpLocks/>
            <a:stCxn id="24" idx="7"/>
            <a:endCxn id="18" idx="3"/>
          </p:cNvCxnSpPr>
          <p:nvPr/>
        </p:nvCxnSpPr>
        <p:spPr>
          <a:xfrm flipV="1">
            <a:off x="4163803" y="4720700"/>
            <a:ext cx="267920" cy="3024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58540CE8-BA79-6BA3-00AA-FDDA8B62CB62}"/>
              </a:ext>
            </a:extLst>
          </p:cNvPr>
          <p:cNvSpPr txBox="1"/>
          <p:nvPr/>
        </p:nvSpPr>
        <p:spPr>
          <a:xfrm>
            <a:off x="6289297" y="1731966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176F824-BBAC-6C0F-E3D5-B57911FC92B3}"/>
              </a:ext>
            </a:extLst>
          </p:cNvPr>
          <p:cNvSpPr txBox="1"/>
          <p:nvPr/>
        </p:nvSpPr>
        <p:spPr>
          <a:xfrm>
            <a:off x="7178520" y="2376429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57CD296-D7EC-7DA8-8ACA-BC84E4848A70}"/>
              </a:ext>
            </a:extLst>
          </p:cNvPr>
          <p:cNvSpPr txBox="1"/>
          <p:nvPr/>
        </p:nvSpPr>
        <p:spPr>
          <a:xfrm>
            <a:off x="5337021" y="239525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4ECBC2C-2970-795B-91B6-169C34DA8757}"/>
              </a:ext>
            </a:extLst>
          </p:cNvPr>
          <p:cNvSpPr txBox="1"/>
          <p:nvPr/>
        </p:nvSpPr>
        <p:spPr>
          <a:xfrm>
            <a:off x="4559586" y="312739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B12F48-5858-EC57-6EE8-47A3FCCAEA98}"/>
              </a:ext>
            </a:extLst>
          </p:cNvPr>
          <p:cNvSpPr txBox="1"/>
          <p:nvPr/>
        </p:nvSpPr>
        <p:spPr>
          <a:xfrm>
            <a:off x="3783339" y="385953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B9644E3-29DB-59A7-4081-9BDBE45A6ECD}"/>
              </a:ext>
            </a:extLst>
          </p:cNvPr>
          <p:cNvSpPr txBox="1"/>
          <p:nvPr/>
        </p:nvSpPr>
        <p:spPr>
          <a:xfrm>
            <a:off x="3106619" y="459167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47BE476-CA4B-6452-C11B-6276E8BFBA8E}"/>
              </a:ext>
            </a:extLst>
          </p:cNvPr>
          <p:cNvSpPr txBox="1"/>
          <p:nvPr/>
        </p:nvSpPr>
        <p:spPr>
          <a:xfrm>
            <a:off x="4431722" y="4961006"/>
            <a:ext cx="1228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Height=-1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AB4967E-9FA1-355A-E304-2DFFE063FCE2}"/>
              </a:ext>
            </a:extLst>
          </p:cNvPr>
          <p:cNvSpPr txBox="1"/>
          <p:nvPr/>
        </p:nvSpPr>
        <p:spPr>
          <a:xfrm>
            <a:off x="5675586" y="3905381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AC04C0-7D22-0594-C2D3-51E504D49A04}"/>
              </a:ext>
            </a:extLst>
          </p:cNvPr>
          <p:cNvSpPr txBox="1"/>
          <p:nvPr/>
        </p:nvSpPr>
        <p:spPr>
          <a:xfrm>
            <a:off x="6373640" y="3113055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BEDCD3C-CAEA-96E7-4ED8-19D9CCCE6513}"/>
              </a:ext>
            </a:extLst>
          </p:cNvPr>
          <p:cNvSpPr txBox="1"/>
          <p:nvPr/>
        </p:nvSpPr>
        <p:spPr>
          <a:xfrm>
            <a:off x="259619" y="1234628"/>
            <a:ext cx="40880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Not Balanced!</a:t>
            </a:r>
          </a:p>
          <a:p>
            <a:r>
              <a:rPr lang="en-US" sz="2400" dirty="0">
                <a:solidFill>
                  <a:srgbClr val="C00000"/>
                </a:solidFill>
              </a:rPr>
              <a:t>Node 9 is the “problem node” Left and right children of node 9 are different by 2.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>
                <a:solidFill>
                  <a:srgbClr val="C00000"/>
                </a:solidFill>
              </a:rPr>
              <a:t>Idea: “shorten” the left subtree, “lengthen” the right</a:t>
            </a:r>
          </a:p>
        </p:txBody>
      </p:sp>
    </p:spTree>
    <p:extLst>
      <p:ext uri="{BB962C8B-B14F-4D97-AF65-F5344CB8AC3E}">
        <p14:creationId xmlns:p14="http://schemas.microsoft.com/office/powerpoint/2010/main" val="1897570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Rotation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186EDC3-E416-05CF-9067-F30AA73EF314}"/>
              </a:ext>
            </a:extLst>
          </p:cNvPr>
          <p:cNvSpPr/>
          <p:nvPr/>
        </p:nvSpPr>
        <p:spPr>
          <a:xfrm>
            <a:off x="3634272" y="4929409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5DDBCDF-B0E8-9E3D-618B-C5949394660A}"/>
              </a:ext>
            </a:extLst>
          </p:cNvPr>
          <p:cNvCxnSpPr>
            <a:cxnSpLocks/>
            <a:stCxn id="3" idx="7"/>
            <a:endCxn id="45" idx="3"/>
          </p:cNvCxnSpPr>
          <p:nvPr/>
        </p:nvCxnSpPr>
        <p:spPr>
          <a:xfrm flipV="1">
            <a:off x="4157083" y="4720700"/>
            <a:ext cx="274640" cy="2984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row: Circular 28">
            <a:extLst>
              <a:ext uri="{FF2B5EF4-FFF2-40B4-BE49-F238E27FC236}">
                <a16:creationId xmlns:a16="http://schemas.microsoft.com/office/drawing/2014/main" id="{2DFE5A13-2615-2C1A-4922-C60FF284B30E}"/>
              </a:ext>
            </a:extLst>
          </p:cNvPr>
          <p:cNvSpPr/>
          <p:nvPr/>
        </p:nvSpPr>
        <p:spPr>
          <a:xfrm>
            <a:off x="5691768" y="1025131"/>
            <a:ext cx="1919157" cy="1919157"/>
          </a:xfrm>
          <a:prstGeom prst="circular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48F3C6-8527-ECD6-3799-58D47DA49C8A}"/>
              </a:ext>
            </a:extLst>
          </p:cNvPr>
          <p:cNvSpPr txBox="1"/>
          <p:nvPr/>
        </p:nvSpPr>
        <p:spPr>
          <a:xfrm>
            <a:off x="7445333" y="663181"/>
            <a:ext cx="47803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Solution: </a:t>
            </a:r>
          </a:p>
          <a:p>
            <a:r>
              <a:rPr lang="en-US" dirty="0">
                <a:solidFill>
                  <a:srgbClr val="FF0000"/>
                </a:solidFill>
              </a:rPr>
              <a:t>Take the subtree starting with the problem node,</a:t>
            </a:r>
          </a:p>
          <a:p>
            <a:r>
              <a:rPr lang="en-US" dirty="0">
                <a:solidFill>
                  <a:srgbClr val="FF0000"/>
                </a:solidFill>
              </a:rPr>
              <a:t>“Rotate” that tree to the right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6733F92-11CD-5111-7D00-6232BBC3E73A}"/>
              </a:ext>
            </a:extLst>
          </p:cNvPr>
          <p:cNvGrpSpPr/>
          <p:nvPr/>
        </p:nvGrpSpPr>
        <p:grpSpPr>
          <a:xfrm>
            <a:off x="4342023" y="2047599"/>
            <a:ext cx="4036614" cy="2762801"/>
            <a:chOff x="8079280" y="365125"/>
            <a:chExt cx="4036614" cy="2762801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D2AF4A6-4D89-1783-6181-E32934CFF5AC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33C35221-1551-0D95-4C4E-31EB65B01FA1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14D850BE-CEF1-9E8A-F61D-6A75E110BF83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9</a:t>
                  </a:r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BC64D0A1-366D-B24D-FF5C-8FCE0550DE07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D267B3C8-CF39-D972-D499-9B466E3823DE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11</a:t>
                  </a: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BC524C98-F5EC-5235-543A-3DE282D01080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627DA89-CC89-5735-2F3D-1D6FDB0871B1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16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6D11AC06-F107-E470-6719-E5EF9432BECC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0</a:t>
                  </a:r>
                </a:p>
              </p:txBody>
            </p: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194ECF9E-B94A-29E8-FF3E-B4E8FB25E852}"/>
                    </a:ext>
                  </a:extLst>
                </p:cNvPr>
                <p:cNvCxnSpPr>
                  <a:cxnSpLocks/>
                  <a:stCxn id="40" idx="3"/>
                  <a:endCxn id="41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786165BC-A4F3-4267-136E-7BD1A73A2C6D}"/>
                    </a:ext>
                  </a:extLst>
                </p:cNvPr>
                <p:cNvCxnSpPr>
                  <a:cxnSpLocks/>
                  <a:stCxn id="40" idx="5"/>
                  <a:endCxn id="42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26B6B665-BDEE-47DB-3C75-935F780313D8}"/>
                    </a:ext>
                  </a:extLst>
                </p:cNvPr>
                <p:cNvCxnSpPr>
                  <a:stCxn id="43" idx="7"/>
                  <a:endCxn id="41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9D852F46-B979-52F6-E71D-FAF66FE1C2D6}"/>
                    </a:ext>
                  </a:extLst>
                </p:cNvPr>
                <p:cNvCxnSpPr>
                  <a:cxnSpLocks/>
                  <a:stCxn id="45" idx="7"/>
                  <a:endCxn id="43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C5382030-36B7-D8B2-23CF-5E65197EE9CC}"/>
                    </a:ext>
                  </a:extLst>
                </p:cNvPr>
                <p:cNvCxnSpPr>
                  <a:stCxn id="44" idx="1"/>
                  <a:endCxn id="42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BDC1F8CA-D134-02B9-8C5E-5669AEFDE40A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ED3D65B-D98F-3587-4AE2-40AAC38105E7}"/>
                  </a:ext>
                </a:extLst>
              </p:cNvPr>
              <p:cNvCxnSpPr>
                <a:cxnSpLocks/>
                <a:stCxn id="38" idx="1"/>
                <a:endCxn id="41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A47DF7D-077F-F394-C67E-662BC972EC19}"/>
                </a:ext>
              </a:extLst>
            </p:cNvPr>
            <p:cNvSpPr/>
            <p:nvPr/>
          </p:nvSpPr>
          <p:spPr>
            <a:xfrm>
              <a:off x="945647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92400DA-713E-E427-658F-8DA98C8225CE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CB30EAD-7061-219B-8773-2928FEFF31F6}"/>
                </a:ext>
              </a:extLst>
            </p:cNvPr>
            <p:cNvCxnSpPr>
              <a:cxnSpLocks/>
              <a:stCxn id="33" idx="1"/>
              <a:endCxn id="43" idx="5"/>
            </p:cNvCxnSpPr>
            <p:nvPr/>
          </p:nvCxnSpPr>
          <p:spPr>
            <a:xfrm flipH="1" flipV="1">
              <a:off x="9290834" y="2307549"/>
              <a:ext cx="255343" cy="292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8AFBD25-F6C3-4DFD-B3CE-0BF40BF4A6B2}"/>
                </a:ext>
              </a:extLst>
            </p:cNvPr>
            <p:cNvCxnSpPr>
              <a:cxnSpLocks/>
              <a:stCxn id="34" idx="1"/>
              <a:endCxn id="38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935FEF3-F674-260A-FAF7-FCA2C2A5EF54}"/>
              </a:ext>
            </a:extLst>
          </p:cNvPr>
          <p:cNvSpPr txBox="1"/>
          <p:nvPr/>
        </p:nvSpPr>
        <p:spPr>
          <a:xfrm>
            <a:off x="5337021" y="239525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12BBBE-77ED-6466-47E4-E36D59B76F26}"/>
              </a:ext>
            </a:extLst>
          </p:cNvPr>
          <p:cNvSpPr txBox="1"/>
          <p:nvPr/>
        </p:nvSpPr>
        <p:spPr>
          <a:xfrm>
            <a:off x="7151968" y="2390638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Height=1</a:t>
            </a:r>
          </a:p>
        </p:txBody>
      </p:sp>
    </p:spTree>
    <p:extLst>
      <p:ext uri="{BB962C8B-B14F-4D97-AF65-F5344CB8AC3E}">
        <p14:creationId xmlns:p14="http://schemas.microsoft.com/office/powerpoint/2010/main" val="879924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Balanced!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1785856-F7D1-1BE1-9B43-95957522BAE1}"/>
              </a:ext>
            </a:extLst>
          </p:cNvPr>
          <p:cNvSpPr/>
          <p:nvPr/>
        </p:nvSpPr>
        <p:spPr>
          <a:xfrm>
            <a:off x="3580150" y="4227224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-1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4F1625-A24E-B7B0-B1AC-C8E0AA472E32}"/>
              </a:ext>
            </a:extLst>
          </p:cNvPr>
          <p:cNvCxnSpPr>
            <a:cxnSpLocks/>
            <a:stCxn id="24" idx="7"/>
            <a:endCxn id="31" idx="3"/>
          </p:cNvCxnSpPr>
          <p:nvPr/>
        </p:nvCxnSpPr>
        <p:spPr>
          <a:xfrm flipV="1">
            <a:off x="4102961" y="4018515"/>
            <a:ext cx="274640" cy="2984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82C9481F-D7BC-8ABC-11A8-B4300A0C0DB3}"/>
              </a:ext>
            </a:extLst>
          </p:cNvPr>
          <p:cNvSpPr/>
          <p:nvPr/>
        </p:nvSpPr>
        <p:spPr>
          <a:xfrm>
            <a:off x="5922824" y="2052895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8A91F7B-A613-0646-466D-43229D2C4A7A}"/>
              </a:ext>
            </a:extLst>
          </p:cNvPr>
          <p:cNvSpPr/>
          <p:nvPr/>
        </p:nvSpPr>
        <p:spPr>
          <a:xfrm>
            <a:off x="7153615" y="267532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9714349-EA9A-CCD0-2ABA-2B6D452F9BF1}"/>
              </a:ext>
            </a:extLst>
          </p:cNvPr>
          <p:cNvSpPr/>
          <p:nvPr/>
        </p:nvSpPr>
        <p:spPr>
          <a:xfrm>
            <a:off x="4976644" y="276502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73B59CC-F80F-4B37-754E-66C6371FECF2}"/>
              </a:ext>
            </a:extLst>
          </p:cNvPr>
          <p:cNvSpPr/>
          <p:nvPr/>
        </p:nvSpPr>
        <p:spPr>
          <a:xfrm>
            <a:off x="7766126" y="336540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AC67DE9-1785-5DC7-A02E-6284D5D2A787}"/>
              </a:ext>
            </a:extLst>
          </p:cNvPr>
          <p:cNvSpPr/>
          <p:nvPr/>
        </p:nvSpPr>
        <p:spPr>
          <a:xfrm>
            <a:off x="4287901" y="3495704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BEE4E21-1B14-9375-2511-1BC1E65A2337}"/>
              </a:ext>
            </a:extLst>
          </p:cNvPr>
          <p:cNvCxnSpPr>
            <a:cxnSpLocks/>
            <a:stCxn id="27" idx="3"/>
            <a:endCxn id="29" idx="7"/>
          </p:cNvCxnSpPr>
          <p:nvPr/>
        </p:nvCxnSpPr>
        <p:spPr>
          <a:xfrm flipH="1">
            <a:off x="5499455" y="2575706"/>
            <a:ext cx="513069" cy="2790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B275A34-A9F7-C85C-BB55-634C2014360D}"/>
              </a:ext>
            </a:extLst>
          </p:cNvPr>
          <p:cNvCxnSpPr>
            <a:cxnSpLocks/>
            <a:stCxn id="27" idx="5"/>
            <a:endCxn id="28" idx="1"/>
          </p:cNvCxnSpPr>
          <p:nvPr/>
        </p:nvCxnSpPr>
        <p:spPr>
          <a:xfrm>
            <a:off x="6445635" y="2575706"/>
            <a:ext cx="797680" cy="1893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158A8A7-DA91-BFC7-267E-EE1ADC2AFAD1}"/>
              </a:ext>
            </a:extLst>
          </p:cNvPr>
          <p:cNvCxnSpPr>
            <a:cxnSpLocks/>
            <a:stCxn id="31" idx="7"/>
            <a:endCxn id="29" idx="3"/>
          </p:cNvCxnSpPr>
          <p:nvPr/>
        </p:nvCxnSpPr>
        <p:spPr>
          <a:xfrm flipV="1">
            <a:off x="4810712" y="3287838"/>
            <a:ext cx="255632" cy="2975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043DD9D-DC3F-D4C3-E8E4-F8B734534E7A}"/>
              </a:ext>
            </a:extLst>
          </p:cNvPr>
          <p:cNvCxnSpPr>
            <a:stCxn id="30" idx="1"/>
            <a:endCxn id="28" idx="5"/>
          </p:cNvCxnSpPr>
          <p:nvPr/>
        </p:nvCxnSpPr>
        <p:spPr>
          <a:xfrm flipH="1" flipV="1">
            <a:off x="7676426" y="3198138"/>
            <a:ext cx="179400" cy="2569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04B4E082-BB37-0C81-B004-42FD2C72E8FE}"/>
              </a:ext>
            </a:extLst>
          </p:cNvPr>
          <p:cNvSpPr/>
          <p:nvPr/>
        </p:nvSpPr>
        <p:spPr>
          <a:xfrm>
            <a:off x="6460050" y="3364665"/>
            <a:ext cx="612511" cy="61251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744E3A4-71E3-012A-3763-6DB759ED05E2}"/>
              </a:ext>
            </a:extLst>
          </p:cNvPr>
          <p:cNvCxnSpPr>
            <a:cxnSpLocks/>
            <a:stCxn id="36" idx="7"/>
            <a:endCxn id="28" idx="3"/>
          </p:cNvCxnSpPr>
          <p:nvPr/>
        </p:nvCxnSpPr>
        <p:spPr>
          <a:xfrm flipV="1">
            <a:off x="6982861" y="3198138"/>
            <a:ext cx="260454" cy="2562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A736EB0C-D686-901A-6CDA-A53FEEA51789}"/>
              </a:ext>
            </a:extLst>
          </p:cNvPr>
          <p:cNvSpPr/>
          <p:nvPr/>
        </p:nvSpPr>
        <p:spPr>
          <a:xfrm>
            <a:off x="5665098" y="3490409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D91E44A-41B0-649E-E8D4-175EB89A8E5C}"/>
              </a:ext>
            </a:extLst>
          </p:cNvPr>
          <p:cNvSpPr/>
          <p:nvPr/>
        </p:nvSpPr>
        <p:spPr>
          <a:xfrm>
            <a:off x="7139078" y="4192593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384D818-7216-A412-CF36-4301D0D15CB8}"/>
              </a:ext>
            </a:extLst>
          </p:cNvPr>
          <p:cNvCxnSpPr>
            <a:cxnSpLocks/>
            <a:stCxn id="38" idx="1"/>
            <a:endCxn id="29" idx="5"/>
          </p:cNvCxnSpPr>
          <p:nvPr/>
        </p:nvCxnSpPr>
        <p:spPr>
          <a:xfrm flipH="1" flipV="1">
            <a:off x="5499455" y="3287838"/>
            <a:ext cx="255343" cy="2922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DBF1CD2-9993-6FB5-B8A1-B746AB10DD80}"/>
              </a:ext>
            </a:extLst>
          </p:cNvPr>
          <p:cNvCxnSpPr>
            <a:cxnSpLocks/>
            <a:stCxn id="39" idx="1"/>
            <a:endCxn id="36" idx="5"/>
          </p:cNvCxnSpPr>
          <p:nvPr/>
        </p:nvCxnSpPr>
        <p:spPr>
          <a:xfrm flipH="1" flipV="1">
            <a:off x="6982861" y="3887476"/>
            <a:ext cx="245917" cy="3948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98A7DE07-5484-68E4-9D71-0213507A7CD5}"/>
              </a:ext>
            </a:extLst>
          </p:cNvPr>
          <p:cNvSpPr/>
          <p:nvPr/>
        </p:nvSpPr>
        <p:spPr>
          <a:xfrm>
            <a:off x="8402719" y="4192592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FE89871-2215-25E8-8732-EAC76B4C17C0}"/>
              </a:ext>
            </a:extLst>
          </p:cNvPr>
          <p:cNvCxnSpPr>
            <a:cxnSpLocks/>
            <a:stCxn id="30" idx="5"/>
            <a:endCxn id="42" idx="1"/>
          </p:cNvCxnSpPr>
          <p:nvPr/>
        </p:nvCxnSpPr>
        <p:spPr>
          <a:xfrm>
            <a:off x="8288937" y="3888218"/>
            <a:ext cx="203482" cy="3940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02BE693-5C0B-82A9-1244-AA550969F22A}"/>
              </a:ext>
            </a:extLst>
          </p:cNvPr>
          <p:cNvSpPr txBox="1"/>
          <p:nvPr/>
        </p:nvSpPr>
        <p:spPr>
          <a:xfrm>
            <a:off x="4605823" y="2467076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E5EE67-720F-9860-1328-5A83BD762D1E}"/>
              </a:ext>
            </a:extLst>
          </p:cNvPr>
          <p:cNvSpPr txBox="1"/>
          <p:nvPr/>
        </p:nvSpPr>
        <p:spPr>
          <a:xfrm>
            <a:off x="7074742" y="241090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Height=2</a:t>
            </a:r>
          </a:p>
        </p:txBody>
      </p:sp>
    </p:spTree>
    <p:extLst>
      <p:ext uri="{BB962C8B-B14F-4D97-AF65-F5344CB8AC3E}">
        <p14:creationId xmlns:p14="http://schemas.microsoft.com/office/powerpoint/2010/main" val="124465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49B8-F2AC-70F1-15D5-9EA626BA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Rotation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9795C-1329-ACD8-8C3E-651F647C00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2720" y="1334280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We just inserted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deepest “problem” node</a:t>
                </a:r>
              </a:p>
              <a:p>
                <a:r>
                  <a:rPr lang="en-US" dirty="0"/>
                  <a:t>Make the left child the new root</a:t>
                </a:r>
              </a:p>
              <a:p>
                <a:r>
                  <a:rPr lang="en-US" dirty="0"/>
                  <a:t>Make the old root the right child of the new</a:t>
                </a:r>
              </a:p>
              <a:p>
                <a:r>
                  <a:rPr lang="en-US" dirty="0"/>
                  <a:t>Make the new root’s right subtree the old root’s left subtree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9795C-1329-ACD8-8C3E-651F647C00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720" y="1334280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EB4030AF-5825-D74C-DA31-D0A6EDBD943C}"/>
              </a:ext>
            </a:extLst>
          </p:cNvPr>
          <p:cNvGrpSpPr/>
          <p:nvPr/>
        </p:nvGrpSpPr>
        <p:grpSpPr>
          <a:xfrm>
            <a:off x="726067" y="3306616"/>
            <a:ext cx="10238566" cy="3546164"/>
            <a:chOff x="726067" y="3306616"/>
            <a:chExt cx="10238566" cy="3546164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7EE3BEE-6549-5A90-A178-CB843F41D093}"/>
                </a:ext>
              </a:extLst>
            </p:cNvPr>
            <p:cNvGrpSpPr/>
            <p:nvPr/>
          </p:nvGrpSpPr>
          <p:grpSpPr>
            <a:xfrm>
              <a:off x="7578756" y="3549819"/>
              <a:ext cx="3385877" cy="2496093"/>
              <a:chOff x="7175930" y="136853"/>
              <a:chExt cx="3385877" cy="249609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45E7A0E4-A69B-B4AE-ACE7-EB5C89E52040}"/>
                      </a:ext>
                    </a:extLst>
                  </p:cNvPr>
                  <p:cNvSpPr/>
                  <p:nvPr/>
                </p:nvSpPr>
                <p:spPr>
                  <a:xfrm>
                    <a:off x="9124241" y="77239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45E7A0E4-A69B-B4AE-ACE7-EB5C89E5204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24241" y="772395"/>
                    <a:ext cx="612511" cy="612511"/>
                  </a:xfrm>
                  <a:prstGeom prst="ellipse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Isosceles Triangle 34">
                    <a:extLst>
                      <a:ext uri="{FF2B5EF4-FFF2-40B4-BE49-F238E27FC236}">
                        <a16:creationId xmlns:a16="http://schemas.microsoft.com/office/drawing/2014/main" id="{EF1554DF-5FD8-FE91-0B86-80799DED6758}"/>
                      </a:ext>
                    </a:extLst>
                  </p:cNvPr>
                  <p:cNvSpPr/>
                  <p:nvPr/>
                </p:nvSpPr>
                <p:spPr>
                  <a:xfrm>
                    <a:off x="7342089" y="772395"/>
                    <a:ext cx="1084977" cy="979594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5" name="Isosceles Triangle 34">
                    <a:extLst>
                      <a:ext uri="{FF2B5EF4-FFF2-40B4-BE49-F238E27FC236}">
                        <a16:creationId xmlns:a16="http://schemas.microsoft.com/office/drawing/2014/main" id="{EF1554DF-5FD8-FE91-0B86-80799DED675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42089" y="772395"/>
                    <a:ext cx="1084977" cy="979594"/>
                  </a:xfrm>
                  <a:prstGeom prst="triangl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21653A17-97F6-3907-7154-1E08B77D7E3B}"/>
                      </a:ext>
                    </a:extLst>
                  </p:cNvPr>
                  <p:cNvSpPr/>
                  <p:nvPr/>
                </p:nvSpPr>
                <p:spPr>
                  <a:xfrm>
                    <a:off x="8428629" y="13685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21653A17-97F6-3907-7154-1E08B77D7E3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28629" y="136853"/>
                    <a:ext cx="612511" cy="612511"/>
                  </a:xfrm>
                  <a:prstGeom prst="ellips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Isosceles Triangle 36">
                    <a:extLst>
                      <a:ext uri="{FF2B5EF4-FFF2-40B4-BE49-F238E27FC236}">
                        <a16:creationId xmlns:a16="http://schemas.microsoft.com/office/drawing/2014/main" id="{99A0256F-8391-2976-BCFB-9053B00E322A}"/>
                      </a:ext>
                    </a:extLst>
                  </p:cNvPr>
                  <p:cNvSpPr/>
                  <p:nvPr/>
                </p:nvSpPr>
                <p:spPr>
                  <a:xfrm>
                    <a:off x="8345520" y="1578929"/>
                    <a:ext cx="1084977" cy="979594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7" name="Isosceles Triangle 36">
                    <a:extLst>
                      <a:ext uri="{FF2B5EF4-FFF2-40B4-BE49-F238E27FC236}">
                        <a16:creationId xmlns:a16="http://schemas.microsoft.com/office/drawing/2014/main" id="{99A0256F-8391-2976-BCFB-9053B00E322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5520" y="1578929"/>
                    <a:ext cx="1084977" cy="979594"/>
                  </a:xfrm>
                  <a:prstGeom prst="triangl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Isosceles Triangle 37">
                    <a:extLst>
                      <a:ext uri="{FF2B5EF4-FFF2-40B4-BE49-F238E27FC236}">
                        <a16:creationId xmlns:a16="http://schemas.microsoft.com/office/drawing/2014/main" id="{C8ABD725-951D-1EF5-BC3F-7698AB03ED12}"/>
                      </a:ext>
                    </a:extLst>
                  </p:cNvPr>
                  <p:cNvSpPr/>
                  <p:nvPr/>
                </p:nvSpPr>
                <p:spPr>
                  <a:xfrm>
                    <a:off x="9476830" y="1586367"/>
                    <a:ext cx="1084977" cy="979594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8" name="Isosceles Triangle 37">
                    <a:extLst>
                      <a:ext uri="{FF2B5EF4-FFF2-40B4-BE49-F238E27FC236}">
                        <a16:creationId xmlns:a16="http://schemas.microsoft.com/office/drawing/2014/main" id="{C8ABD725-951D-1EF5-BC3F-7698AB03ED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76830" y="1586367"/>
                    <a:ext cx="1084977" cy="979594"/>
                  </a:xfrm>
                  <a:prstGeom prst="triangl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962564D-E372-F50C-5980-C112EF7ECA4D}"/>
                  </a:ext>
                </a:extLst>
              </p:cNvPr>
              <p:cNvCxnSpPr>
                <a:cxnSpLocks/>
                <a:stCxn id="36" idx="3"/>
                <a:endCxn id="35" idx="0"/>
              </p:cNvCxnSpPr>
              <p:nvPr/>
            </p:nvCxnSpPr>
            <p:spPr>
              <a:xfrm flipH="1">
                <a:off x="7884578" y="659664"/>
                <a:ext cx="633751" cy="1127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738FD-1682-5EB7-685E-AE958F861694}"/>
                  </a:ext>
                </a:extLst>
              </p:cNvPr>
              <p:cNvCxnSpPr>
                <a:cxnSpLocks/>
                <a:stCxn id="34" idx="3"/>
                <a:endCxn id="37" idx="0"/>
              </p:cNvCxnSpPr>
              <p:nvPr/>
            </p:nvCxnSpPr>
            <p:spPr>
              <a:xfrm flipH="1">
                <a:off x="8888009" y="1295206"/>
                <a:ext cx="325932" cy="28372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469BC999-CE86-9682-91DC-E9C0F86021D7}"/>
                  </a:ext>
                </a:extLst>
              </p:cNvPr>
              <p:cNvCxnSpPr>
                <a:cxnSpLocks/>
                <a:stCxn id="36" idx="5"/>
                <a:endCxn id="34" idx="1"/>
              </p:cNvCxnSpPr>
              <p:nvPr/>
            </p:nvCxnSpPr>
            <p:spPr>
              <a:xfrm>
                <a:off x="8951440" y="659664"/>
                <a:ext cx="262501" cy="202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51A19D79-2582-DF96-4EE4-A322DE8F4EFA}"/>
                  </a:ext>
                </a:extLst>
              </p:cNvPr>
              <p:cNvCxnSpPr>
                <a:cxnSpLocks/>
                <a:stCxn id="38" idx="0"/>
                <a:endCxn id="34" idx="5"/>
              </p:cNvCxnSpPr>
              <p:nvPr/>
            </p:nvCxnSpPr>
            <p:spPr>
              <a:xfrm flipH="1" flipV="1">
                <a:off x="9647052" y="1295206"/>
                <a:ext cx="372267" cy="2911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0CFD8699-FE14-3065-4767-9AEE33B862FF}"/>
                      </a:ext>
                    </a:extLst>
                  </p:cNvPr>
                  <p:cNvSpPr/>
                  <p:nvPr/>
                </p:nvSpPr>
                <p:spPr>
                  <a:xfrm>
                    <a:off x="7175930" y="202043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0CFD8699-FE14-3065-4767-9AEE33B862F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75930" y="2020435"/>
                    <a:ext cx="612511" cy="612511"/>
                  </a:xfrm>
                  <a:prstGeom prst="ellips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5946C4ED-4422-1E95-01CC-240395B3A549}"/>
                  </a:ext>
                </a:extLst>
              </p:cNvPr>
              <p:cNvCxnSpPr>
                <a:cxnSpLocks/>
                <a:stCxn id="43" idx="0"/>
              </p:cNvCxnSpPr>
              <p:nvPr/>
            </p:nvCxnSpPr>
            <p:spPr>
              <a:xfrm flipH="1" flipV="1">
                <a:off x="7482185" y="1751989"/>
                <a:ext cx="1" cy="2684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Arrow: Right 63">
              <a:extLst>
                <a:ext uri="{FF2B5EF4-FFF2-40B4-BE49-F238E27FC236}">
                  <a16:creationId xmlns:a16="http://schemas.microsoft.com/office/drawing/2014/main" id="{88549AC5-13F6-C0FF-FEBC-7A399516549C}"/>
                </a:ext>
              </a:extLst>
            </p:cNvPr>
            <p:cNvSpPr/>
            <p:nvPr/>
          </p:nvSpPr>
          <p:spPr>
            <a:xfrm>
              <a:off x="5315019" y="4410070"/>
              <a:ext cx="1531002" cy="110550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Right Rotation</a:t>
              </a: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ECBA3C8-A102-5ECE-C2C8-45E18D336C3D}"/>
                </a:ext>
              </a:extLst>
            </p:cNvPr>
            <p:cNvGrpSpPr/>
            <p:nvPr/>
          </p:nvGrpSpPr>
          <p:grpSpPr>
            <a:xfrm>
              <a:off x="726067" y="3438938"/>
              <a:ext cx="3585521" cy="3413842"/>
              <a:chOff x="726067" y="3227705"/>
              <a:chExt cx="3585521" cy="3413842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2FDCD005-FB82-BD66-A847-A2A9C4AA4C48}"/>
                  </a:ext>
                </a:extLst>
              </p:cNvPr>
              <p:cNvGrpSpPr/>
              <p:nvPr/>
            </p:nvGrpSpPr>
            <p:grpSpPr>
              <a:xfrm>
                <a:off x="726067" y="3344160"/>
                <a:ext cx="3585521" cy="3297387"/>
                <a:chOff x="7048051" y="131613"/>
                <a:chExt cx="3585521" cy="329738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" name="Oval 3">
                      <a:extLst>
                        <a:ext uri="{FF2B5EF4-FFF2-40B4-BE49-F238E27FC236}">
                          <a16:creationId xmlns:a16="http://schemas.microsoft.com/office/drawing/2014/main" id="{C1579C2A-B914-DA18-E033-AA17F1B05F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17298" y="131613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" name="Oval 3">
                      <a:extLst>
                        <a:ext uri="{FF2B5EF4-FFF2-40B4-BE49-F238E27FC236}">
                          <a16:creationId xmlns:a16="http://schemas.microsoft.com/office/drawing/2014/main" id="{C1579C2A-B914-DA18-E033-AA17F1B05F5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17298" y="131613"/>
                      <a:ext cx="612511" cy="612511"/>
                    </a:xfrm>
                    <a:prstGeom prst="ellipse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" name="Isosceles Triangle 4">
                      <a:extLst>
                        <a:ext uri="{FF2B5EF4-FFF2-40B4-BE49-F238E27FC236}">
                          <a16:creationId xmlns:a16="http://schemas.microsoft.com/office/drawing/2014/main" id="{3C646EC5-C30F-BAB9-3C02-53BCFBF858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14210" y="1568449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2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5" name="Isosceles Triangle 4">
                      <a:extLst>
                        <a:ext uri="{FF2B5EF4-FFF2-40B4-BE49-F238E27FC236}">
                          <a16:creationId xmlns:a16="http://schemas.microsoft.com/office/drawing/2014/main" id="{3C646EC5-C30F-BAB9-3C02-53BCFBF8588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214210" y="1568449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" name="Oval 5">
                      <a:extLst>
                        <a:ext uri="{FF2B5EF4-FFF2-40B4-BE49-F238E27FC236}">
                          <a16:creationId xmlns:a16="http://schemas.microsoft.com/office/drawing/2014/main" id="{4FE3B610-E75F-1020-CCA6-40C1B56408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92931" y="772396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" name="Oval 5">
                      <a:extLst>
                        <a:ext uri="{FF2B5EF4-FFF2-40B4-BE49-F238E27FC236}">
                          <a16:creationId xmlns:a16="http://schemas.microsoft.com/office/drawing/2014/main" id="{4FE3B610-E75F-1020-CCA6-40C1B56408F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992931" y="772396"/>
                      <a:ext cx="612511" cy="612511"/>
                    </a:xfrm>
                    <a:prstGeom prst="ellipse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Isosceles Triangle 6">
                      <a:extLst>
                        <a:ext uri="{FF2B5EF4-FFF2-40B4-BE49-F238E27FC236}">
                          <a16:creationId xmlns:a16="http://schemas.microsoft.com/office/drawing/2014/main" id="{3626D707-C34E-9327-B26E-2872891541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5520" y="1568449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7" name="Isosceles Triangle 6">
                      <a:extLst>
                        <a:ext uri="{FF2B5EF4-FFF2-40B4-BE49-F238E27FC236}">
                          <a16:creationId xmlns:a16="http://schemas.microsoft.com/office/drawing/2014/main" id="{3626D707-C34E-9327-B26E-2872891541E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345520" y="1568449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Isosceles Triangle 7">
                      <a:extLst>
                        <a:ext uri="{FF2B5EF4-FFF2-40B4-BE49-F238E27FC236}">
                          <a16:creationId xmlns:a16="http://schemas.microsoft.com/office/drawing/2014/main" id="{1F4E81E5-66F7-19E2-D095-BE6AA12C1A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548595" y="758260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6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8" name="Isosceles Triangle 7">
                      <a:extLst>
                        <a:ext uri="{FF2B5EF4-FFF2-40B4-BE49-F238E27FC236}">
                          <a16:creationId xmlns:a16="http://schemas.microsoft.com/office/drawing/2014/main" id="{1F4E81E5-66F7-19E2-D095-BE6AA12C1AC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548595" y="758260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7B7B1586-83AD-014F-F29B-ED7281AEF95D}"/>
                    </a:ext>
                  </a:extLst>
                </p:cNvPr>
                <p:cNvCxnSpPr>
                  <a:cxnSpLocks/>
                  <a:stCxn id="6" idx="3"/>
                  <a:endCxn id="5" idx="0"/>
                </p:cNvCxnSpPr>
                <p:nvPr/>
              </p:nvCxnSpPr>
              <p:spPr>
                <a:xfrm flipH="1">
                  <a:off x="7756699" y="1295207"/>
                  <a:ext cx="325932" cy="273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1A6ADD7-48CD-EBB0-0667-39AD6203B8F4}"/>
                    </a:ext>
                  </a:extLst>
                </p:cNvPr>
                <p:cNvCxnSpPr>
                  <a:cxnSpLocks/>
                  <a:stCxn id="6" idx="5"/>
                  <a:endCxn id="7" idx="0"/>
                </p:cNvCxnSpPr>
                <p:nvPr/>
              </p:nvCxnSpPr>
              <p:spPr>
                <a:xfrm>
                  <a:off x="8515742" y="1295207"/>
                  <a:ext cx="372267" cy="273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A816D49-A49E-3DD3-C079-EE0D995FB3A7}"/>
                    </a:ext>
                  </a:extLst>
                </p:cNvPr>
                <p:cNvCxnSpPr>
                  <a:cxnSpLocks/>
                  <a:stCxn id="6" idx="7"/>
                  <a:endCxn id="4" idx="3"/>
                </p:cNvCxnSpPr>
                <p:nvPr/>
              </p:nvCxnSpPr>
              <p:spPr>
                <a:xfrm flipV="1">
                  <a:off x="8515742" y="654424"/>
                  <a:ext cx="391256" cy="2076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B6498DDE-3587-8F96-6A1C-4AB53C4EC313}"/>
                    </a:ext>
                  </a:extLst>
                </p:cNvPr>
                <p:cNvCxnSpPr>
                  <a:cxnSpLocks/>
                  <a:stCxn id="8" idx="0"/>
                  <a:endCxn id="4" idx="5"/>
                </p:cNvCxnSpPr>
                <p:nvPr/>
              </p:nvCxnSpPr>
              <p:spPr>
                <a:xfrm flipH="1" flipV="1">
                  <a:off x="9340109" y="654424"/>
                  <a:ext cx="750975" cy="1038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Oval 26">
                      <a:extLst>
                        <a:ext uri="{FF2B5EF4-FFF2-40B4-BE49-F238E27FC236}">
                          <a16:creationId xmlns:a16="http://schemas.microsoft.com/office/drawing/2014/main" id="{239CFFC8-CF26-D2AD-E672-09061A5048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48051" y="2816489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Oval 26">
                      <a:extLst>
                        <a:ext uri="{FF2B5EF4-FFF2-40B4-BE49-F238E27FC236}">
                          <a16:creationId xmlns:a16="http://schemas.microsoft.com/office/drawing/2014/main" id="{239CFFC8-CF26-D2AD-E672-09061A5048B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48051" y="2816489"/>
                      <a:ext cx="612511" cy="612511"/>
                    </a:xfrm>
                    <a:prstGeom prst="ellipse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0E83608A-477E-6324-E54F-86966C47F633}"/>
                    </a:ext>
                  </a:extLst>
                </p:cNvPr>
                <p:cNvCxnSpPr>
                  <a:cxnSpLocks/>
                  <a:stCxn id="27" idx="0"/>
                </p:cNvCxnSpPr>
                <p:nvPr/>
              </p:nvCxnSpPr>
              <p:spPr>
                <a:xfrm flipH="1" flipV="1">
                  <a:off x="7354306" y="2548043"/>
                  <a:ext cx="1" cy="26844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3150729F-C8ED-BB5F-9CEB-CF399CB6A872}"/>
                      </a:ext>
                    </a:extLst>
                  </p:cNvPr>
                  <p:cNvSpPr txBox="1"/>
                  <p:nvPr/>
                </p:nvSpPr>
                <p:spPr>
                  <a:xfrm>
                    <a:off x="735435" y="4595206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3150729F-C8ED-BB5F-9CEB-CF399CB6A87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5435" y="4595206"/>
                    <a:ext cx="773738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18CD5917-6748-AFE6-4CA8-6A26740C5DD1}"/>
                      </a:ext>
                    </a:extLst>
                  </p:cNvPr>
                  <p:cNvSpPr txBox="1"/>
                  <p:nvPr/>
                </p:nvSpPr>
                <p:spPr>
                  <a:xfrm>
                    <a:off x="2172271" y="4638800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18CD5917-6748-AFE6-4CA8-6A26740C5DD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72271" y="4638800"/>
                    <a:ext cx="369781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6FFBE299-FED8-D1B2-BD66-101DA35B695A}"/>
                      </a:ext>
                    </a:extLst>
                  </p:cNvPr>
                  <p:cNvSpPr txBox="1"/>
                  <p:nvPr/>
                </p:nvSpPr>
                <p:spPr>
                  <a:xfrm>
                    <a:off x="1157833" y="378614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6FFBE299-FED8-D1B2-BD66-101DA35B69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7833" y="3786141"/>
                    <a:ext cx="773738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113857C4-4F9F-E95E-044D-F1A4FA7A55E8}"/>
                      </a:ext>
                    </a:extLst>
                  </p:cNvPr>
                  <p:cNvSpPr txBox="1"/>
                  <p:nvPr/>
                </p:nvSpPr>
                <p:spPr>
                  <a:xfrm>
                    <a:off x="1835210" y="322770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113857C4-4F9F-E95E-044D-F1A4FA7A55E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35210" y="3227705"/>
                    <a:ext cx="773738" cy="36933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3305BF72-9FFD-DF53-8C7C-A4B213E38B05}"/>
                      </a:ext>
                    </a:extLst>
                  </p:cNvPr>
                  <p:cNvSpPr txBox="1"/>
                  <p:nvPr/>
                </p:nvSpPr>
                <p:spPr>
                  <a:xfrm>
                    <a:off x="3343276" y="3879162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3305BF72-9FFD-DF53-8C7C-A4B213E38B0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43276" y="3879162"/>
                    <a:ext cx="369781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8FB41DCC-41DB-D581-B281-F635D03CF8ED}"/>
                    </a:ext>
                  </a:extLst>
                </p:cNvPr>
                <p:cNvSpPr txBox="1"/>
                <p:nvPr/>
              </p:nvSpPr>
              <p:spPr>
                <a:xfrm>
                  <a:off x="7493545" y="4095067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8FB41DCC-41DB-D581-B281-F635D03CF8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3545" y="4095067"/>
                  <a:ext cx="773738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DD7BB27A-42A5-BE9A-F1FF-42EABAE1A987}"/>
                    </a:ext>
                  </a:extLst>
                </p:cNvPr>
                <p:cNvSpPr txBox="1"/>
                <p:nvPr/>
              </p:nvSpPr>
              <p:spPr>
                <a:xfrm>
                  <a:off x="8903142" y="4217250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DD7BB27A-42A5-BE9A-F1FF-42EABAE1A9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3142" y="4217250"/>
                  <a:ext cx="773738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B62FD0DC-BCE5-FBBA-1AFF-5D9EBF1AE5F1}"/>
                    </a:ext>
                  </a:extLst>
                </p:cNvPr>
                <p:cNvSpPr txBox="1"/>
                <p:nvPr/>
              </p:nvSpPr>
              <p:spPr>
                <a:xfrm>
                  <a:off x="8197681" y="3414882"/>
                  <a:ext cx="7737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B62FD0DC-BCE5-FBBA-1AFF-5D9EBF1AE5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97681" y="3414882"/>
                  <a:ext cx="773737" cy="369332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C14EBFC5-1ACD-0DA1-DFC1-D0673D9497BA}"/>
                    </a:ext>
                  </a:extLst>
                </p:cNvPr>
                <p:cNvSpPr txBox="1"/>
                <p:nvPr/>
              </p:nvSpPr>
              <p:spPr>
                <a:xfrm>
                  <a:off x="8967387" y="4830916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C14EBFC5-1ACD-0DA1-DFC1-D0673D9497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67387" y="4830916"/>
                  <a:ext cx="369781" cy="369332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77634E40-271E-6922-B9EA-EFC82ADE55EC}"/>
                    </a:ext>
                  </a:extLst>
                </p:cNvPr>
                <p:cNvSpPr txBox="1"/>
                <p:nvPr/>
              </p:nvSpPr>
              <p:spPr>
                <a:xfrm>
                  <a:off x="10038951" y="4830916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77634E40-271E-6922-B9EA-EFC82ADE55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38951" y="4830916"/>
                  <a:ext cx="369781" cy="36933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3D8A0BC-99DD-A525-FF55-BF07C66E8E1F}"/>
                </a:ext>
              </a:extLst>
            </p:cNvPr>
            <p:cNvCxnSpPr>
              <a:cxnSpLocks/>
              <a:stCxn id="4" idx="0"/>
            </p:cNvCxnSpPr>
            <p:nvPr/>
          </p:nvCxnSpPr>
          <p:spPr>
            <a:xfrm flipV="1">
              <a:off x="2801570" y="3306616"/>
              <a:ext cx="0" cy="248777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A90FAE4-8945-885A-FA99-43E388C6C473}"/>
                </a:ext>
              </a:extLst>
            </p:cNvPr>
            <p:cNvCxnSpPr>
              <a:cxnSpLocks/>
              <a:stCxn id="36" idx="0"/>
            </p:cNvCxnSpPr>
            <p:nvPr/>
          </p:nvCxnSpPr>
          <p:spPr>
            <a:xfrm flipV="1">
              <a:off x="9137711" y="3306616"/>
              <a:ext cx="0" cy="243203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7819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2DD5E-9DDB-5763-6B4C-9F1EFEFA1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8FEE1-4BE2-B8DE-244F-76CF1114B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Rotation -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14722-1D4D-3B59-1B6A-B7AFE1C00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720" y="133428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b=</a:t>
            </a:r>
            <a:r>
              <a:rPr lang="en-US" sz="2400" dirty="0" err="1">
                <a:latin typeface="Consolas" panose="020B0609020204030204" pitchFamily="49" charset="0"/>
              </a:rPr>
              <a:t>a.left</a:t>
            </a:r>
            <a:endParaRPr lang="en-US" sz="2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nsolas" panose="020B0609020204030204" pitchFamily="49" charset="0"/>
              </a:rPr>
              <a:t>a.left</a:t>
            </a:r>
            <a:r>
              <a:rPr lang="en-US" sz="2400" dirty="0">
                <a:latin typeface="Consolas" panose="020B0609020204030204" pitchFamily="49" charset="0"/>
              </a:rPr>
              <a:t>=</a:t>
            </a:r>
            <a:r>
              <a:rPr lang="en-US" sz="2400" dirty="0" err="1">
                <a:latin typeface="Consolas" panose="020B0609020204030204" pitchFamily="49" charset="0"/>
              </a:rPr>
              <a:t>b.right</a:t>
            </a:r>
            <a:endParaRPr lang="en-US" sz="2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nsolas" panose="020B0609020204030204" pitchFamily="49" charset="0"/>
              </a:rPr>
              <a:t>b.right</a:t>
            </a:r>
            <a:r>
              <a:rPr lang="en-US" sz="2400" dirty="0">
                <a:latin typeface="Consolas" panose="020B0609020204030204" pitchFamily="49" charset="0"/>
              </a:rPr>
              <a:t>=a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return b</a:t>
            </a:r>
            <a:endParaRPr lang="en-US" dirty="0"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972530-5EA9-0DF7-C5E6-E3DB88C96AE9}"/>
                  </a:ext>
                </a:extLst>
              </p:cNvPr>
              <p:cNvSpPr txBox="1"/>
              <p:nvPr/>
            </p:nvSpPr>
            <p:spPr>
              <a:xfrm>
                <a:off x="4470400" y="1952606"/>
                <a:ext cx="20281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Running time: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972530-5EA9-0DF7-C5E6-E3DB88C96A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0400" y="1952606"/>
                <a:ext cx="2028119" cy="369332"/>
              </a:xfrm>
              <a:prstGeom prst="rect">
                <a:avLst/>
              </a:prstGeom>
              <a:blipFill>
                <a:blip r:embed="rId2"/>
                <a:stretch>
                  <a:fillRect l="-240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>
            <a:extLst>
              <a:ext uri="{FF2B5EF4-FFF2-40B4-BE49-F238E27FC236}">
                <a16:creationId xmlns:a16="http://schemas.microsoft.com/office/drawing/2014/main" id="{E9D904FA-8132-7FE2-73BA-4C223C63CB86}"/>
              </a:ext>
            </a:extLst>
          </p:cNvPr>
          <p:cNvGrpSpPr/>
          <p:nvPr/>
        </p:nvGrpSpPr>
        <p:grpSpPr>
          <a:xfrm>
            <a:off x="726067" y="3306616"/>
            <a:ext cx="10238566" cy="3546164"/>
            <a:chOff x="726067" y="3306616"/>
            <a:chExt cx="10238566" cy="354616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DA71EC8-87CD-07FC-DF72-FA5BB26C0BA7}"/>
                </a:ext>
              </a:extLst>
            </p:cNvPr>
            <p:cNvGrpSpPr/>
            <p:nvPr/>
          </p:nvGrpSpPr>
          <p:grpSpPr>
            <a:xfrm>
              <a:off x="7578756" y="3549819"/>
              <a:ext cx="3385877" cy="2496093"/>
              <a:chOff x="7175930" y="136853"/>
              <a:chExt cx="3385877" cy="249609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Oval 56">
                    <a:extLst>
                      <a:ext uri="{FF2B5EF4-FFF2-40B4-BE49-F238E27FC236}">
                        <a16:creationId xmlns:a16="http://schemas.microsoft.com/office/drawing/2014/main" id="{E3EF443C-E28F-F7E2-AA3B-27A49987C135}"/>
                      </a:ext>
                    </a:extLst>
                  </p:cNvPr>
                  <p:cNvSpPr/>
                  <p:nvPr/>
                </p:nvSpPr>
                <p:spPr>
                  <a:xfrm>
                    <a:off x="9124241" y="77239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45E7A0E4-A69B-B4AE-ACE7-EB5C89E5204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24241" y="772395"/>
                    <a:ext cx="612511" cy="612511"/>
                  </a:xfrm>
                  <a:prstGeom prst="ellipse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Isosceles Triangle 57">
                    <a:extLst>
                      <a:ext uri="{FF2B5EF4-FFF2-40B4-BE49-F238E27FC236}">
                        <a16:creationId xmlns:a16="http://schemas.microsoft.com/office/drawing/2014/main" id="{0948FF72-11DB-43A2-82A8-5493E597E680}"/>
                      </a:ext>
                    </a:extLst>
                  </p:cNvPr>
                  <p:cNvSpPr/>
                  <p:nvPr/>
                </p:nvSpPr>
                <p:spPr>
                  <a:xfrm>
                    <a:off x="7342089" y="772395"/>
                    <a:ext cx="1084977" cy="979594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5" name="Isosceles Triangle 34">
                    <a:extLst>
                      <a:ext uri="{FF2B5EF4-FFF2-40B4-BE49-F238E27FC236}">
                        <a16:creationId xmlns:a16="http://schemas.microsoft.com/office/drawing/2014/main" id="{EF1554DF-5FD8-FE91-0B86-80799DED675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42089" y="772395"/>
                    <a:ext cx="1084977" cy="979594"/>
                  </a:xfrm>
                  <a:prstGeom prst="triangl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D0738021-596E-C172-73AA-748EDED89660}"/>
                      </a:ext>
                    </a:extLst>
                  </p:cNvPr>
                  <p:cNvSpPr/>
                  <p:nvPr/>
                </p:nvSpPr>
                <p:spPr>
                  <a:xfrm>
                    <a:off x="8428629" y="13685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21653A17-97F6-3907-7154-1E08B77D7E3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28629" y="136853"/>
                    <a:ext cx="612511" cy="612511"/>
                  </a:xfrm>
                  <a:prstGeom prst="ellips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Isosceles Triangle 59">
                    <a:extLst>
                      <a:ext uri="{FF2B5EF4-FFF2-40B4-BE49-F238E27FC236}">
                        <a16:creationId xmlns:a16="http://schemas.microsoft.com/office/drawing/2014/main" id="{D53F2101-54FC-A479-6067-C1A73E4F700C}"/>
                      </a:ext>
                    </a:extLst>
                  </p:cNvPr>
                  <p:cNvSpPr/>
                  <p:nvPr/>
                </p:nvSpPr>
                <p:spPr>
                  <a:xfrm>
                    <a:off x="8345520" y="1578929"/>
                    <a:ext cx="1084977" cy="979594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7" name="Isosceles Triangle 36">
                    <a:extLst>
                      <a:ext uri="{FF2B5EF4-FFF2-40B4-BE49-F238E27FC236}">
                        <a16:creationId xmlns:a16="http://schemas.microsoft.com/office/drawing/2014/main" id="{99A0256F-8391-2976-BCFB-9053B00E322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5520" y="1578929"/>
                    <a:ext cx="1084977" cy="979594"/>
                  </a:xfrm>
                  <a:prstGeom prst="triangl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Isosceles Triangle 60">
                    <a:extLst>
                      <a:ext uri="{FF2B5EF4-FFF2-40B4-BE49-F238E27FC236}">
                        <a16:creationId xmlns:a16="http://schemas.microsoft.com/office/drawing/2014/main" id="{ED43F4C4-8A2A-55DA-53C4-49CCA59155FC}"/>
                      </a:ext>
                    </a:extLst>
                  </p:cNvPr>
                  <p:cNvSpPr/>
                  <p:nvPr/>
                </p:nvSpPr>
                <p:spPr>
                  <a:xfrm>
                    <a:off x="9476830" y="1586367"/>
                    <a:ext cx="1084977" cy="979594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8" name="Isosceles Triangle 37">
                    <a:extLst>
                      <a:ext uri="{FF2B5EF4-FFF2-40B4-BE49-F238E27FC236}">
                        <a16:creationId xmlns:a16="http://schemas.microsoft.com/office/drawing/2014/main" id="{C8ABD725-951D-1EF5-BC3F-7698AB03ED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76830" y="1586367"/>
                    <a:ext cx="1084977" cy="979594"/>
                  </a:xfrm>
                  <a:prstGeom prst="triangl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EC44E90D-09CB-15C7-CF7C-6B9A14336ED2}"/>
                  </a:ext>
                </a:extLst>
              </p:cNvPr>
              <p:cNvCxnSpPr>
                <a:cxnSpLocks/>
                <a:stCxn id="59" idx="3"/>
                <a:endCxn id="58" idx="0"/>
              </p:cNvCxnSpPr>
              <p:nvPr/>
            </p:nvCxnSpPr>
            <p:spPr>
              <a:xfrm flipH="1">
                <a:off x="7884578" y="659664"/>
                <a:ext cx="633751" cy="1127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97BB03F3-B2A4-A8F7-583B-00086D53601B}"/>
                  </a:ext>
                </a:extLst>
              </p:cNvPr>
              <p:cNvCxnSpPr>
                <a:cxnSpLocks/>
                <a:stCxn id="57" idx="3"/>
                <a:endCxn id="60" idx="0"/>
              </p:cNvCxnSpPr>
              <p:nvPr/>
            </p:nvCxnSpPr>
            <p:spPr>
              <a:xfrm flipH="1">
                <a:off x="8888009" y="1295206"/>
                <a:ext cx="325932" cy="28372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973C07C-E2C6-167D-5CDD-09A3363272D8}"/>
                  </a:ext>
                </a:extLst>
              </p:cNvPr>
              <p:cNvCxnSpPr>
                <a:cxnSpLocks/>
                <a:stCxn id="59" idx="5"/>
                <a:endCxn id="57" idx="1"/>
              </p:cNvCxnSpPr>
              <p:nvPr/>
            </p:nvCxnSpPr>
            <p:spPr>
              <a:xfrm>
                <a:off x="8951440" y="659664"/>
                <a:ext cx="262501" cy="202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A796EDB7-F80E-2220-A35F-021B43CE2C68}"/>
                  </a:ext>
                </a:extLst>
              </p:cNvPr>
              <p:cNvCxnSpPr>
                <a:cxnSpLocks/>
                <a:stCxn id="61" idx="0"/>
                <a:endCxn id="57" idx="5"/>
              </p:cNvCxnSpPr>
              <p:nvPr/>
            </p:nvCxnSpPr>
            <p:spPr>
              <a:xfrm flipH="1" flipV="1">
                <a:off x="9647052" y="1295206"/>
                <a:ext cx="372267" cy="2911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Oval 77">
                    <a:extLst>
                      <a:ext uri="{FF2B5EF4-FFF2-40B4-BE49-F238E27FC236}">
                        <a16:creationId xmlns:a16="http://schemas.microsoft.com/office/drawing/2014/main" id="{AF06CC59-C384-94D8-D916-2DCBC5E5802C}"/>
                      </a:ext>
                    </a:extLst>
                  </p:cNvPr>
                  <p:cNvSpPr/>
                  <p:nvPr/>
                </p:nvSpPr>
                <p:spPr>
                  <a:xfrm>
                    <a:off x="7175930" y="202043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0CFD8699-FE14-3065-4767-9AEE33B862F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75930" y="2020435"/>
                    <a:ext cx="612511" cy="612511"/>
                  </a:xfrm>
                  <a:prstGeom prst="ellips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9BBBD154-4F7E-EF0F-AFE1-7A4803190478}"/>
                  </a:ext>
                </a:extLst>
              </p:cNvPr>
              <p:cNvCxnSpPr>
                <a:cxnSpLocks/>
                <a:stCxn id="78" idx="0"/>
              </p:cNvCxnSpPr>
              <p:nvPr/>
            </p:nvCxnSpPr>
            <p:spPr>
              <a:xfrm flipH="1" flipV="1">
                <a:off x="7482185" y="1751989"/>
                <a:ext cx="1" cy="2684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5789CE63-3B1B-617B-40A4-712CB2F5CC4F}"/>
                </a:ext>
              </a:extLst>
            </p:cNvPr>
            <p:cNvSpPr/>
            <p:nvPr/>
          </p:nvSpPr>
          <p:spPr>
            <a:xfrm>
              <a:off x="5315019" y="4410070"/>
              <a:ext cx="1531002" cy="110550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Right Rotation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27F5598-8A11-85F4-B33A-1D06F9705685}"/>
                </a:ext>
              </a:extLst>
            </p:cNvPr>
            <p:cNvGrpSpPr/>
            <p:nvPr/>
          </p:nvGrpSpPr>
          <p:grpSpPr>
            <a:xfrm>
              <a:off x="726067" y="3438938"/>
              <a:ext cx="3585521" cy="3413842"/>
              <a:chOff x="726067" y="3227705"/>
              <a:chExt cx="3585521" cy="3413842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10AF1624-3616-FD93-33C9-143089B673A7}"/>
                  </a:ext>
                </a:extLst>
              </p:cNvPr>
              <p:cNvGrpSpPr/>
              <p:nvPr/>
            </p:nvGrpSpPr>
            <p:grpSpPr>
              <a:xfrm>
                <a:off x="726067" y="3344160"/>
                <a:ext cx="3585521" cy="3297387"/>
                <a:chOff x="7048051" y="131613"/>
                <a:chExt cx="3585521" cy="329738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6" name="Oval 45">
                      <a:extLst>
                        <a:ext uri="{FF2B5EF4-FFF2-40B4-BE49-F238E27FC236}">
                          <a16:creationId xmlns:a16="http://schemas.microsoft.com/office/drawing/2014/main" id="{9AD484D6-59E1-33C3-04D9-0FAD043115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17298" y="131613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" name="Oval 3">
                      <a:extLst>
                        <a:ext uri="{FF2B5EF4-FFF2-40B4-BE49-F238E27FC236}">
                          <a16:creationId xmlns:a16="http://schemas.microsoft.com/office/drawing/2014/main" id="{C1579C2A-B914-DA18-E033-AA17F1B05F5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17298" y="131613"/>
                      <a:ext cx="612511" cy="612511"/>
                    </a:xfrm>
                    <a:prstGeom prst="ellipse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Isosceles Triangle 46">
                      <a:extLst>
                        <a:ext uri="{FF2B5EF4-FFF2-40B4-BE49-F238E27FC236}">
                          <a16:creationId xmlns:a16="http://schemas.microsoft.com/office/drawing/2014/main" id="{CBFE62E9-217A-4285-77D3-C1BAFA8C29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14210" y="1568449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2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5" name="Isosceles Triangle 4">
                      <a:extLst>
                        <a:ext uri="{FF2B5EF4-FFF2-40B4-BE49-F238E27FC236}">
                          <a16:creationId xmlns:a16="http://schemas.microsoft.com/office/drawing/2014/main" id="{3C646EC5-C30F-BAB9-3C02-53BCFBF8588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214210" y="1568449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Oval 47">
                      <a:extLst>
                        <a:ext uri="{FF2B5EF4-FFF2-40B4-BE49-F238E27FC236}">
                          <a16:creationId xmlns:a16="http://schemas.microsoft.com/office/drawing/2014/main" id="{81A62DC1-A46C-AF06-A4DE-ABD020A3C6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92931" y="772396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" name="Oval 5">
                      <a:extLst>
                        <a:ext uri="{FF2B5EF4-FFF2-40B4-BE49-F238E27FC236}">
                          <a16:creationId xmlns:a16="http://schemas.microsoft.com/office/drawing/2014/main" id="{4FE3B610-E75F-1020-CCA6-40C1B56408F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992931" y="772396"/>
                      <a:ext cx="612511" cy="612511"/>
                    </a:xfrm>
                    <a:prstGeom prst="ellipse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9" name="Isosceles Triangle 48">
                      <a:extLst>
                        <a:ext uri="{FF2B5EF4-FFF2-40B4-BE49-F238E27FC236}">
                          <a16:creationId xmlns:a16="http://schemas.microsoft.com/office/drawing/2014/main" id="{E0910EE8-1D6D-DFC5-31E7-2B739FE16D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5520" y="1568449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7" name="Isosceles Triangle 6">
                      <a:extLst>
                        <a:ext uri="{FF2B5EF4-FFF2-40B4-BE49-F238E27FC236}">
                          <a16:creationId xmlns:a16="http://schemas.microsoft.com/office/drawing/2014/main" id="{3626D707-C34E-9327-B26E-2872891541E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345520" y="1568449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0" name="Isosceles Triangle 49">
                      <a:extLst>
                        <a:ext uri="{FF2B5EF4-FFF2-40B4-BE49-F238E27FC236}">
                          <a16:creationId xmlns:a16="http://schemas.microsoft.com/office/drawing/2014/main" id="{0F9556CA-D997-4624-1558-6FF73714B9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548595" y="758260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6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8" name="Isosceles Triangle 7">
                      <a:extLst>
                        <a:ext uri="{FF2B5EF4-FFF2-40B4-BE49-F238E27FC236}">
                          <a16:creationId xmlns:a16="http://schemas.microsoft.com/office/drawing/2014/main" id="{1F4E81E5-66F7-19E2-D095-BE6AA12C1AC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548595" y="758260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DAF1BFD4-0842-54C2-9D59-5980A5E91F22}"/>
                    </a:ext>
                  </a:extLst>
                </p:cNvPr>
                <p:cNvCxnSpPr>
                  <a:cxnSpLocks/>
                  <a:stCxn id="48" idx="3"/>
                  <a:endCxn id="47" idx="0"/>
                </p:cNvCxnSpPr>
                <p:nvPr/>
              </p:nvCxnSpPr>
              <p:spPr>
                <a:xfrm flipH="1">
                  <a:off x="7756699" y="1295207"/>
                  <a:ext cx="325932" cy="273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E382BB6C-5D25-D429-A441-8CB6BF1708FC}"/>
                    </a:ext>
                  </a:extLst>
                </p:cNvPr>
                <p:cNvCxnSpPr>
                  <a:cxnSpLocks/>
                  <a:stCxn id="48" idx="5"/>
                  <a:endCxn id="49" idx="0"/>
                </p:cNvCxnSpPr>
                <p:nvPr/>
              </p:nvCxnSpPr>
              <p:spPr>
                <a:xfrm>
                  <a:off x="8515742" y="1295207"/>
                  <a:ext cx="372267" cy="273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4B6A19BC-7B7A-6A6B-D059-95EF2442028A}"/>
                    </a:ext>
                  </a:extLst>
                </p:cNvPr>
                <p:cNvCxnSpPr>
                  <a:cxnSpLocks/>
                  <a:stCxn id="48" idx="7"/>
                  <a:endCxn id="46" idx="3"/>
                </p:cNvCxnSpPr>
                <p:nvPr/>
              </p:nvCxnSpPr>
              <p:spPr>
                <a:xfrm flipV="1">
                  <a:off x="8515742" y="654424"/>
                  <a:ext cx="391256" cy="2076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DB92EF59-F5AC-E017-30A5-ADFC3EAE0B9E}"/>
                    </a:ext>
                  </a:extLst>
                </p:cNvPr>
                <p:cNvCxnSpPr>
                  <a:cxnSpLocks/>
                  <a:stCxn id="50" idx="0"/>
                  <a:endCxn id="46" idx="5"/>
                </p:cNvCxnSpPr>
                <p:nvPr/>
              </p:nvCxnSpPr>
              <p:spPr>
                <a:xfrm flipH="1" flipV="1">
                  <a:off x="9340109" y="654424"/>
                  <a:ext cx="750975" cy="1038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5" name="Oval 54">
                      <a:extLst>
                        <a:ext uri="{FF2B5EF4-FFF2-40B4-BE49-F238E27FC236}">
                          <a16:creationId xmlns:a16="http://schemas.microsoft.com/office/drawing/2014/main" id="{BDB25F42-444D-1957-55A2-4F14496462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48051" y="2816489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Oval 26">
                      <a:extLst>
                        <a:ext uri="{FF2B5EF4-FFF2-40B4-BE49-F238E27FC236}">
                          <a16:creationId xmlns:a16="http://schemas.microsoft.com/office/drawing/2014/main" id="{239CFFC8-CF26-D2AD-E672-09061A5048B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48051" y="2816489"/>
                      <a:ext cx="612511" cy="612511"/>
                    </a:xfrm>
                    <a:prstGeom prst="ellipse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06B96831-31CD-BDAF-F4A5-48FED9A98B05}"/>
                    </a:ext>
                  </a:extLst>
                </p:cNvPr>
                <p:cNvCxnSpPr>
                  <a:cxnSpLocks/>
                  <a:stCxn id="55" idx="0"/>
                </p:cNvCxnSpPr>
                <p:nvPr/>
              </p:nvCxnSpPr>
              <p:spPr>
                <a:xfrm flipH="1" flipV="1">
                  <a:off x="7354306" y="2548043"/>
                  <a:ext cx="1" cy="26844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D00C5CA1-C556-08C6-89D0-075375C9C27A}"/>
                      </a:ext>
                    </a:extLst>
                  </p:cNvPr>
                  <p:cNvSpPr txBox="1"/>
                  <p:nvPr/>
                </p:nvSpPr>
                <p:spPr>
                  <a:xfrm>
                    <a:off x="735435" y="4595206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3150729F-C8ED-BB5F-9CEB-CF399CB6A87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5435" y="4595206"/>
                    <a:ext cx="773738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ED639C32-933F-562E-940C-6B0C01D6DB0C}"/>
                      </a:ext>
                    </a:extLst>
                  </p:cNvPr>
                  <p:cNvSpPr txBox="1"/>
                  <p:nvPr/>
                </p:nvSpPr>
                <p:spPr>
                  <a:xfrm>
                    <a:off x="2172271" y="4638800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18CD5917-6748-AFE6-4CA8-6A26740C5DD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72271" y="4638800"/>
                    <a:ext cx="369781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>
                    <a:extLst>
                      <a:ext uri="{FF2B5EF4-FFF2-40B4-BE49-F238E27FC236}">
                        <a16:creationId xmlns:a16="http://schemas.microsoft.com/office/drawing/2014/main" id="{7DBF6B4C-F2FB-8F51-3ADA-4DD90B350044}"/>
                      </a:ext>
                    </a:extLst>
                  </p:cNvPr>
                  <p:cNvSpPr txBox="1"/>
                  <p:nvPr/>
                </p:nvSpPr>
                <p:spPr>
                  <a:xfrm>
                    <a:off x="1157833" y="378614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6FFBE299-FED8-D1B2-BD66-101DA35B69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7833" y="3786141"/>
                    <a:ext cx="773738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>
                    <a:extLst>
                      <a:ext uri="{FF2B5EF4-FFF2-40B4-BE49-F238E27FC236}">
                        <a16:creationId xmlns:a16="http://schemas.microsoft.com/office/drawing/2014/main" id="{389DC4E4-B56A-7ED5-DD2B-C60A225940DA}"/>
                      </a:ext>
                    </a:extLst>
                  </p:cNvPr>
                  <p:cNvSpPr txBox="1"/>
                  <p:nvPr/>
                </p:nvSpPr>
                <p:spPr>
                  <a:xfrm>
                    <a:off x="1835210" y="322770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113857C4-4F9F-E95E-044D-F1A4FA7A55E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35210" y="3227705"/>
                    <a:ext cx="773738" cy="36933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>
                    <a:extLst>
                      <a:ext uri="{FF2B5EF4-FFF2-40B4-BE49-F238E27FC236}">
                        <a16:creationId xmlns:a16="http://schemas.microsoft.com/office/drawing/2014/main" id="{998DC98F-FA5D-C57D-FDD0-AF4FAA612AC7}"/>
                      </a:ext>
                    </a:extLst>
                  </p:cNvPr>
                  <p:cNvSpPr txBox="1"/>
                  <p:nvPr/>
                </p:nvSpPr>
                <p:spPr>
                  <a:xfrm>
                    <a:off x="3343276" y="3879162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3305BF72-9FFD-DF53-8C7C-A4B213E38B0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43276" y="3879162"/>
                    <a:ext cx="369781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3C0511A-E10C-BE8D-62ED-934A2A4D8640}"/>
                    </a:ext>
                  </a:extLst>
                </p:cNvPr>
                <p:cNvSpPr txBox="1"/>
                <p:nvPr/>
              </p:nvSpPr>
              <p:spPr>
                <a:xfrm>
                  <a:off x="7493545" y="4095067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3C0511A-E10C-BE8D-62ED-934A2A4D86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3545" y="4095067"/>
                  <a:ext cx="773738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7F798406-B7C8-94D1-7A67-928E9C85CD05}"/>
                    </a:ext>
                  </a:extLst>
                </p:cNvPr>
                <p:cNvSpPr txBox="1"/>
                <p:nvPr/>
              </p:nvSpPr>
              <p:spPr>
                <a:xfrm>
                  <a:off x="8903142" y="4217250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7F798406-B7C8-94D1-7A67-928E9C85CD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3142" y="4217250"/>
                  <a:ext cx="773738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D1149380-7BC3-97C0-430C-CC31F9C3D8A8}"/>
                    </a:ext>
                  </a:extLst>
                </p:cNvPr>
                <p:cNvSpPr txBox="1"/>
                <p:nvPr/>
              </p:nvSpPr>
              <p:spPr>
                <a:xfrm>
                  <a:off x="8197681" y="3414882"/>
                  <a:ext cx="7737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D1149380-7BC3-97C0-430C-CC31F9C3D8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97681" y="3414882"/>
                  <a:ext cx="773737" cy="369332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74E0CE21-6AB4-D0F1-656E-FF8E1E81BF20}"/>
                    </a:ext>
                  </a:extLst>
                </p:cNvPr>
                <p:cNvSpPr txBox="1"/>
                <p:nvPr/>
              </p:nvSpPr>
              <p:spPr>
                <a:xfrm>
                  <a:off x="8967387" y="4830916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74E0CE21-6AB4-D0F1-656E-FF8E1E81BF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67387" y="4830916"/>
                  <a:ext cx="369781" cy="369332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3DB1884-29BC-C90F-F45E-7FF63354D1A3}"/>
                    </a:ext>
                  </a:extLst>
                </p:cNvPr>
                <p:cNvSpPr txBox="1"/>
                <p:nvPr/>
              </p:nvSpPr>
              <p:spPr>
                <a:xfrm>
                  <a:off x="10038951" y="4830916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3DB1884-29BC-C90F-F45E-7FF63354D1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38951" y="4830916"/>
                  <a:ext cx="369781" cy="36933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7A6FDCD-508A-07B7-26C5-4E3FE48D2990}"/>
                </a:ext>
              </a:extLst>
            </p:cNvPr>
            <p:cNvCxnSpPr>
              <a:cxnSpLocks/>
              <a:stCxn id="46" idx="0"/>
            </p:cNvCxnSpPr>
            <p:nvPr/>
          </p:nvCxnSpPr>
          <p:spPr>
            <a:xfrm flipV="1">
              <a:off x="2801570" y="3306616"/>
              <a:ext cx="0" cy="248777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50B7781-C91C-585F-2637-284A61BB26AE}"/>
                </a:ext>
              </a:extLst>
            </p:cNvPr>
            <p:cNvCxnSpPr>
              <a:cxnSpLocks/>
              <a:stCxn id="59" idx="0"/>
            </p:cNvCxnSpPr>
            <p:nvPr/>
          </p:nvCxnSpPr>
          <p:spPr>
            <a:xfrm flipV="1">
              <a:off x="9137711" y="3306616"/>
              <a:ext cx="0" cy="243203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947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Example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43823FD-4399-AFC7-649D-4594D6C04EC3}"/>
              </a:ext>
            </a:extLst>
          </p:cNvPr>
          <p:cNvSpPr/>
          <p:nvPr/>
        </p:nvSpPr>
        <p:spPr>
          <a:xfrm>
            <a:off x="4724510" y="72165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20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32446E4-9138-A2A4-E19E-29B53DF03839}"/>
              </a:ext>
            </a:extLst>
          </p:cNvPr>
          <p:cNvGrpSpPr/>
          <p:nvPr/>
        </p:nvGrpSpPr>
        <p:grpSpPr>
          <a:xfrm>
            <a:off x="4230263" y="2047599"/>
            <a:ext cx="4670290" cy="2762801"/>
            <a:chOff x="4230263" y="2047599"/>
            <a:chExt cx="4670290" cy="2762801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CBD8AE1-725E-4680-44A4-75821DD1C63E}"/>
                </a:ext>
              </a:extLst>
            </p:cNvPr>
            <p:cNvGrpSpPr/>
            <p:nvPr/>
          </p:nvGrpSpPr>
          <p:grpSpPr>
            <a:xfrm>
              <a:off x="4230263" y="2047599"/>
              <a:ext cx="4670290" cy="2762801"/>
              <a:chOff x="4342023" y="2047599"/>
              <a:chExt cx="4670290" cy="2762801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6EA20C27-94E3-EF82-B066-C6C9318383F2}"/>
                  </a:ext>
                </a:extLst>
              </p:cNvPr>
              <p:cNvGrpSpPr/>
              <p:nvPr/>
            </p:nvGrpSpPr>
            <p:grpSpPr>
              <a:xfrm>
                <a:off x="4342023" y="2047599"/>
                <a:ext cx="4036614" cy="2762801"/>
                <a:chOff x="8079280" y="365125"/>
                <a:chExt cx="4036614" cy="2762801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8B51145B-4143-BFCB-7640-8FD8DDFF7D48}"/>
                    </a:ext>
                  </a:extLst>
                </p:cNvPr>
                <p:cNvGrpSpPr/>
                <p:nvPr/>
              </p:nvGrpSpPr>
              <p:grpSpPr>
                <a:xfrm>
                  <a:off x="8079280" y="365125"/>
                  <a:ext cx="4036614" cy="2762801"/>
                  <a:chOff x="5413263" y="1203158"/>
                  <a:chExt cx="4036614" cy="2762801"/>
                </a:xfrm>
              </p:grpSpPr>
              <p:grpSp>
                <p:nvGrpSpPr>
                  <p:cNvPr id="10" name="Group 9">
                    <a:extLst>
                      <a:ext uri="{FF2B5EF4-FFF2-40B4-BE49-F238E27FC236}">
                        <a16:creationId xmlns:a16="http://schemas.microsoft.com/office/drawing/2014/main" id="{92A3938F-B46C-93BC-ED09-2F255984F827}"/>
                      </a:ext>
                    </a:extLst>
                  </p:cNvPr>
                  <p:cNvGrpSpPr/>
                  <p:nvPr/>
                </p:nvGrpSpPr>
                <p:grpSpPr>
                  <a:xfrm>
                    <a:off x="5413263" y="1203158"/>
                    <a:ext cx="4036614" cy="2762801"/>
                    <a:chOff x="131609" y="2379747"/>
                    <a:chExt cx="4036614" cy="2762801"/>
                  </a:xfrm>
                </p:grpSpPr>
                <p:sp>
                  <p:nvSpPr>
                    <p:cNvPr id="13" name="Oval 12">
                      <a:extLst>
                        <a:ext uri="{FF2B5EF4-FFF2-40B4-BE49-F238E27FC236}">
                          <a16:creationId xmlns:a16="http://schemas.microsoft.com/office/drawing/2014/main" id="{B7675288-6037-34B7-9E5C-D6D7949784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9363" y="237974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p:txBody>
                </p:sp>
                <p:sp>
                  <p:nvSpPr>
                    <p:cNvPr id="14" name="Oval 13">
                      <a:extLst>
                        <a:ext uri="{FF2B5EF4-FFF2-40B4-BE49-F238E27FC236}">
                          <a16:creationId xmlns:a16="http://schemas.microsoft.com/office/drawing/2014/main" id="{B704ECC7-9CA7-1E83-E3A9-2656F12C93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56072" y="3043035"/>
                      <a:ext cx="612511" cy="612511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p:txBody>
                </p:sp>
                <p:sp>
                  <p:nvSpPr>
                    <p:cNvPr id="15" name="Oval 14">
                      <a:extLst>
                        <a:ext uri="{FF2B5EF4-FFF2-40B4-BE49-F238E27FC236}">
                          <a16:creationId xmlns:a16="http://schemas.microsoft.com/office/drawing/2014/main" id="{B20E0282-7434-FCEC-F4C6-75332C51EE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43201" y="300747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p:txBody>
                </p:sp>
                <p:sp>
                  <p:nvSpPr>
                    <p:cNvPr id="16" name="Oval 15">
                      <a:extLst>
                        <a:ext uri="{FF2B5EF4-FFF2-40B4-BE49-F238E27FC236}">
                          <a16:creationId xmlns:a16="http://schemas.microsoft.com/office/drawing/2014/main" id="{06EAA6EF-5E4C-14CF-6468-FF1412C454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0352" y="3799360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p:txBody>
                </p:sp>
                <p:sp>
                  <p:nvSpPr>
                    <p:cNvPr id="17" name="Oval 16">
                      <a:extLst>
                        <a:ext uri="{FF2B5EF4-FFF2-40B4-BE49-F238E27FC236}">
                          <a16:creationId xmlns:a16="http://schemas.microsoft.com/office/drawing/2014/main" id="{8648D38D-39F5-CD24-C125-A3F92C1921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55712" y="369755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p:txBody>
                </p:sp>
                <p:sp>
                  <p:nvSpPr>
                    <p:cNvPr id="18" name="Oval 17">
                      <a:extLst>
                        <a:ext uri="{FF2B5EF4-FFF2-40B4-BE49-F238E27FC236}">
                          <a16:creationId xmlns:a16="http://schemas.microsoft.com/office/drawing/2014/main" id="{9B5CC251-E35B-0E4A-E608-C8D59CFA39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609" y="453003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p:txBody>
                </p:sp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:a16="http://schemas.microsoft.com/office/drawing/2014/main" id="{257813C4-9171-1F70-AB27-FB5B3EBADCFE}"/>
                        </a:ext>
                      </a:extLst>
                    </p:cNvPr>
                    <p:cNvCxnSpPr>
                      <a:cxnSpLocks/>
                      <a:stCxn id="13" idx="3"/>
                      <a:endCxn id="14" idx="7"/>
                    </p:cNvCxnSpPr>
                    <p:nvPr/>
                  </p:nvCxnSpPr>
                  <p:spPr>
                    <a:xfrm flipH="1">
                      <a:off x="2078883" y="2902558"/>
                      <a:ext cx="270180" cy="2301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381CB6E9-1646-FA1B-F36F-61E19B529632}"/>
                        </a:ext>
                      </a:extLst>
                    </p:cNvPr>
                    <p:cNvCxnSpPr>
                      <a:cxnSpLocks/>
                      <a:stCxn id="13" idx="5"/>
                      <a:endCxn id="15" idx="1"/>
                    </p:cNvCxnSpPr>
                    <p:nvPr/>
                  </p:nvCxnSpPr>
                  <p:spPr>
                    <a:xfrm>
                      <a:off x="2782174" y="2902558"/>
                      <a:ext cx="250727" cy="19461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64BECAB9-FB3B-AF93-8D29-10B949671677}"/>
                        </a:ext>
                      </a:extLst>
                    </p:cNvPr>
                    <p:cNvCxnSpPr>
                      <a:stCxn id="16" idx="7"/>
                      <a:endCxn id="14" idx="3"/>
                    </p:cNvCxnSpPr>
                    <p:nvPr/>
                  </p:nvCxnSpPr>
                  <p:spPr>
                    <a:xfrm flipV="1">
                      <a:off x="1343163" y="3565846"/>
                      <a:ext cx="302609" cy="3232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FFE59C21-08AC-00A0-4ADA-A7361360A9F3}"/>
                        </a:ext>
                      </a:extLst>
                    </p:cNvPr>
                    <p:cNvCxnSpPr>
                      <a:cxnSpLocks/>
                      <a:stCxn id="18" idx="7"/>
                      <a:endCxn id="16" idx="3"/>
                    </p:cNvCxnSpPr>
                    <p:nvPr/>
                  </p:nvCxnSpPr>
                  <p:spPr>
                    <a:xfrm flipV="1">
                      <a:off x="654420" y="4322171"/>
                      <a:ext cx="255632" cy="29756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72642F43-8430-EC8F-D864-873EE7842B1A}"/>
                        </a:ext>
                      </a:extLst>
                    </p:cNvPr>
                    <p:cNvCxnSpPr>
                      <a:stCxn id="17" idx="1"/>
                      <a:endCxn id="15" idx="5"/>
                    </p:cNvCxnSpPr>
                    <p:nvPr/>
                  </p:nvCxnSpPr>
                  <p:spPr>
                    <a:xfrm flipH="1" flipV="1">
                      <a:off x="3466012" y="3530286"/>
                      <a:ext cx="179400" cy="256969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" name="Oval 10">
                    <a:extLst>
                      <a:ext uri="{FF2B5EF4-FFF2-40B4-BE49-F238E27FC236}">
                        <a16:creationId xmlns:a16="http://schemas.microsoft.com/office/drawing/2014/main" id="{79DD00EA-A418-BE18-C681-27FFFB3C4A1E}"/>
                      </a:ext>
                    </a:extLst>
                  </p:cNvPr>
                  <p:cNvSpPr/>
                  <p:nvPr/>
                </p:nvSpPr>
                <p:spPr>
                  <a:xfrm>
                    <a:off x="7232429" y="2607299"/>
                    <a:ext cx="612511" cy="612511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0A12A2BC-B31E-4941-BFBF-ADA0D02D45AF}"/>
                      </a:ext>
                    </a:extLst>
                  </p:cNvPr>
                  <p:cNvCxnSpPr>
                    <a:cxnSpLocks/>
                    <a:stCxn id="11" idx="0"/>
                    <a:endCxn id="14" idx="5"/>
                  </p:cNvCxnSpPr>
                  <p:nvPr/>
                </p:nvCxnSpPr>
                <p:spPr>
                  <a:xfrm flipH="1" flipV="1">
                    <a:off x="7360537" y="2389257"/>
                    <a:ext cx="178148" cy="21804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1A19C799-DA8A-2F26-DC27-7578D35C4651}"/>
                    </a:ext>
                  </a:extLst>
                </p:cNvPr>
                <p:cNvSpPr/>
                <p:nvPr/>
              </p:nvSpPr>
              <p:spPr>
                <a:xfrm>
                  <a:off x="9507277" y="251012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FC1A7374-71FD-FD69-A95F-94455213B14E}"/>
                    </a:ext>
                  </a:extLst>
                </p:cNvPr>
                <p:cNvCxnSpPr>
                  <a:cxnSpLocks/>
                  <a:stCxn id="6" idx="1"/>
                  <a:endCxn id="16" idx="5"/>
                </p:cNvCxnSpPr>
                <p:nvPr/>
              </p:nvCxnSpPr>
              <p:spPr>
                <a:xfrm flipH="1" flipV="1">
                  <a:off x="9290834" y="2307549"/>
                  <a:ext cx="306143" cy="29227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493EE81-79AC-DE68-9A1F-CDA7EA42D76A}"/>
                  </a:ext>
                </a:extLst>
              </p:cNvPr>
              <p:cNvSpPr/>
              <p:nvPr/>
            </p:nvSpPr>
            <p:spPr>
              <a:xfrm>
                <a:off x="8399802" y="4192593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6F75729-F65E-C4F4-74CB-2513D6DBF1FD}"/>
                  </a:ext>
                </a:extLst>
              </p:cNvPr>
              <p:cNvCxnSpPr>
                <a:cxnSpLocks/>
                <a:stCxn id="3" idx="1"/>
                <a:endCxn id="17" idx="5"/>
              </p:cNvCxnSpPr>
              <p:nvPr/>
            </p:nvCxnSpPr>
            <p:spPr>
              <a:xfrm flipH="1" flipV="1">
                <a:off x="8288937" y="3888218"/>
                <a:ext cx="200565" cy="3940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FBF94FE-1225-CB32-42BB-5EC453023FB8}"/>
                </a:ext>
              </a:extLst>
            </p:cNvPr>
            <p:cNvSpPr/>
            <p:nvPr/>
          </p:nvSpPr>
          <p:spPr>
            <a:xfrm>
              <a:off x="6703340" y="346721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A5FFC1A-2EDE-F427-E8D4-554C6D0317D9}"/>
                </a:ext>
              </a:extLst>
            </p:cNvPr>
            <p:cNvCxnSpPr>
              <a:cxnSpLocks/>
              <a:stCxn id="40" idx="0"/>
              <a:endCxn id="15" idx="3"/>
            </p:cNvCxnSpPr>
            <p:nvPr/>
          </p:nvCxnSpPr>
          <p:spPr>
            <a:xfrm flipV="1">
              <a:off x="7009596" y="3198138"/>
              <a:ext cx="121959" cy="269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69188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975C-AF4A-3794-CC20-26FA0C675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512B8-A062-FE15-CEA4-2B6FCE83C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Balanced! Multiple Problem Nodes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C6BE4D5-0370-F814-34E5-541254CE74FA}"/>
              </a:ext>
            </a:extLst>
          </p:cNvPr>
          <p:cNvSpPr/>
          <p:nvPr/>
        </p:nvSpPr>
        <p:spPr>
          <a:xfrm>
            <a:off x="8900553" y="4805104"/>
            <a:ext cx="612511" cy="61251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F38D423-2ABD-0CBD-F4B8-8D0AC4709727}"/>
              </a:ext>
            </a:extLst>
          </p:cNvPr>
          <p:cNvCxnSpPr>
            <a:cxnSpLocks/>
            <a:stCxn id="52" idx="1"/>
            <a:endCxn id="111" idx="5"/>
          </p:cNvCxnSpPr>
          <p:nvPr/>
        </p:nvCxnSpPr>
        <p:spPr>
          <a:xfrm flipH="1" flipV="1">
            <a:off x="8810853" y="4715404"/>
            <a:ext cx="179400" cy="179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0EB00F8-0AFA-F1D2-E66F-14FB6A634D9B}"/>
              </a:ext>
            </a:extLst>
          </p:cNvPr>
          <p:cNvGrpSpPr/>
          <p:nvPr/>
        </p:nvGrpSpPr>
        <p:grpSpPr>
          <a:xfrm>
            <a:off x="4230263" y="2047599"/>
            <a:ext cx="4670290" cy="2762801"/>
            <a:chOff x="4230263" y="2047599"/>
            <a:chExt cx="4670290" cy="2762801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96057CE5-B195-D590-8B7C-8CC282296003}"/>
                </a:ext>
              </a:extLst>
            </p:cNvPr>
            <p:cNvGrpSpPr/>
            <p:nvPr/>
          </p:nvGrpSpPr>
          <p:grpSpPr>
            <a:xfrm>
              <a:off x="4230263" y="2047599"/>
              <a:ext cx="4670290" cy="2762801"/>
              <a:chOff x="4342023" y="2047599"/>
              <a:chExt cx="4670290" cy="2762801"/>
            </a:xfrm>
          </p:grpSpPr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CC05EFE9-6C11-17F6-8387-93824927E6C5}"/>
                  </a:ext>
                </a:extLst>
              </p:cNvPr>
              <p:cNvGrpSpPr/>
              <p:nvPr/>
            </p:nvGrpSpPr>
            <p:grpSpPr>
              <a:xfrm>
                <a:off x="4342023" y="2047599"/>
                <a:ext cx="4036614" cy="2762801"/>
                <a:chOff x="8079280" y="365125"/>
                <a:chExt cx="4036614" cy="2762801"/>
              </a:xfrm>
            </p:grpSpPr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48120A3A-0824-C12D-492C-E1F18DBCBD6F}"/>
                    </a:ext>
                  </a:extLst>
                </p:cNvPr>
                <p:cNvGrpSpPr/>
                <p:nvPr/>
              </p:nvGrpSpPr>
              <p:grpSpPr>
                <a:xfrm>
                  <a:off x="8079280" y="365125"/>
                  <a:ext cx="4036614" cy="2762801"/>
                  <a:chOff x="5413263" y="1203158"/>
                  <a:chExt cx="4036614" cy="2762801"/>
                </a:xfrm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189BA9FB-C568-E774-5C63-1D5243FA5A50}"/>
                      </a:ext>
                    </a:extLst>
                  </p:cNvPr>
                  <p:cNvGrpSpPr/>
                  <p:nvPr/>
                </p:nvGrpSpPr>
                <p:grpSpPr>
                  <a:xfrm>
                    <a:off x="5413263" y="1203158"/>
                    <a:ext cx="4036614" cy="2762801"/>
                    <a:chOff x="131609" y="2379747"/>
                    <a:chExt cx="4036614" cy="2762801"/>
                  </a:xfrm>
                </p:grpSpPr>
                <p:sp>
                  <p:nvSpPr>
                    <p:cNvPr id="119" name="Oval 118">
                      <a:extLst>
                        <a:ext uri="{FF2B5EF4-FFF2-40B4-BE49-F238E27FC236}">
                          <a16:creationId xmlns:a16="http://schemas.microsoft.com/office/drawing/2014/main" id="{57E33089-1AB5-1CD2-7F91-BF0EB25950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9363" y="2379747"/>
                      <a:ext cx="612511" cy="612511"/>
                    </a:xfrm>
                    <a:prstGeom prst="ellipse">
                      <a:avLst/>
                    </a:prstGeom>
                    <a:solidFill>
                      <a:srgbClr val="FF8585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p:txBody>
                </p:sp>
                <p:sp>
                  <p:nvSpPr>
                    <p:cNvPr id="120" name="Oval 119">
                      <a:extLst>
                        <a:ext uri="{FF2B5EF4-FFF2-40B4-BE49-F238E27FC236}">
                          <a16:creationId xmlns:a16="http://schemas.microsoft.com/office/drawing/2014/main" id="{F5AAE3A8-4B1F-B808-6068-A182D93E20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56072" y="3043035"/>
                      <a:ext cx="612511" cy="612511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p:txBody>
                </p:sp>
                <p:sp>
                  <p:nvSpPr>
                    <p:cNvPr id="121" name="Oval 120">
                      <a:extLst>
                        <a:ext uri="{FF2B5EF4-FFF2-40B4-BE49-F238E27FC236}">
                          <a16:creationId xmlns:a16="http://schemas.microsoft.com/office/drawing/2014/main" id="{4C2BBAC8-2D94-61AC-D507-83AF25DCFB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43201" y="3007475"/>
                      <a:ext cx="612511" cy="612511"/>
                    </a:xfrm>
                    <a:prstGeom prst="ellips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p:txBody>
                </p:sp>
                <p:sp>
                  <p:nvSpPr>
                    <p:cNvPr id="122" name="Oval 121">
                      <a:extLst>
                        <a:ext uri="{FF2B5EF4-FFF2-40B4-BE49-F238E27FC236}">
                          <a16:creationId xmlns:a16="http://schemas.microsoft.com/office/drawing/2014/main" id="{AEA5E017-FB04-D53C-D68E-9870663B18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0352" y="3799360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p:txBody>
                </p:sp>
                <p:sp>
                  <p:nvSpPr>
                    <p:cNvPr id="123" name="Oval 122">
                      <a:extLst>
                        <a:ext uri="{FF2B5EF4-FFF2-40B4-BE49-F238E27FC236}">
                          <a16:creationId xmlns:a16="http://schemas.microsoft.com/office/drawing/2014/main" id="{516F3E11-EF89-5B94-63B8-166D10CC0C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55712" y="3697555"/>
                      <a:ext cx="612511" cy="612511"/>
                    </a:xfrm>
                    <a:prstGeom prst="ellips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p:txBody>
                </p:sp>
                <p:sp>
                  <p:nvSpPr>
                    <p:cNvPr id="124" name="Oval 123">
                      <a:extLst>
                        <a:ext uri="{FF2B5EF4-FFF2-40B4-BE49-F238E27FC236}">
                          <a16:creationId xmlns:a16="http://schemas.microsoft.com/office/drawing/2014/main" id="{5B23585B-8AD5-64DD-198B-48EA5FEC2A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609" y="453003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p:txBody>
                </p:sp>
                <p:cxnSp>
                  <p:nvCxnSpPr>
                    <p:cNvPr id="125" name="Straight Connector 124">
                      <a:extLst>
                        <a:ext uri="{FF2B5EF4-FFF2-40B4-BE49-F238E27FC236}">
                          <a16:creationId xmlns:a16="http://schemas.microsoft.com/office/drawing/2014/main" id="{C8989D81-9679-CDA4-5FEF-C17E7C08E05F}"/>
                        </a:ext>
                      </a:extLst>
                    </p:cNvPr>
                    <p:cNvCxnSpPr>
                      <a:cxnSpLocks/>
                      <a:stCxn id="119" idx="3"/>
                      <a:endCxn id="120" idx="7"/>
                    </p:cNvCxnSpPr>
                    <p:nvPr/>
                  </p:nvCxnSpPr>
                  <p:spPr>
                    <a:xfrm flipH="1">
                      <a:off x="2078883" y="2902558"/>
                      <a:ext cx="270180" cy="2301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Straight Connector 125">
                      <a:extLst>
                        <a:ext uri="{FF2B5EF4-FFF2-40B4-BE49-F238E27FC236}">
                          <a16:creationId xmlns:a16="http://schemas.microsoft.com/office/drawing/2014/main" id="{1A508C7E-8FCD-3B51-E6D2-907DF4BD7F24}"/>
                        </a:ext>
                      </a:extLst>
                    </p:cNvPr>
                    <p:cNvCxnSpPr>
                      <a:cxnSpLocks/>
                      <a:stCxn id="119" idx="5"/>
                      <a:endCxn id="121" idx="1"/>
                    </p:cNvCxnSpPr>
                    <p:nvPr/>
                  </p:nvCxnSpPr>
                  <p:spPr>
                    <a:xfrm>
                      <a:off x="2782174" y="2902558"/>
                      <a:ext cx="250727" cy="19461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Straight Connector 126">
                      <a:extLst>
                        <a:ext uri="{FF2B5EF4-FFF2-40B4-BE49-F238E27FC236}">
                          <a16:creationId xmlns:a16="http://schemas.microsoft.com/office/drawing/2014/main" id="{D5A7AEC3-9F8A-EB17-79DB-8D7CB4ADD2BB}"/>
                        </a:ext>
                      </a:extLst>
                    </p:cNvPr>
                    <p:cNvCxnSpPr>
                      <a:stCxn id="122" idx="7"/>
                      <a:endCxn id="120" idx="3"/>
                    </p:cNvCxnSpPr>
                    <p:nvPr/>
                  </p:nvCxnSpPr>
                  <p:spPr>
                    <a:xfrm flipV="1">
                      <a:off x="1343163" y="3565846"/>
                      <a:ext cx="302609" cy="3232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Connector 127">
                      <a:extLst>
                        <a:ext uri="{FF2B5EF4-FFF2-40B4-BE49-F238E27FC236}">
                          <a16:creationId xmlns:a16="http://schemas.microsoft.com/office/drawing/2014/main" id="{FF5FF3EC-6510-1951-CBDE-85DD5F832B16}"/>
                        </a:ext>
                      </a:extLst>
                    </p:cNvPr>
                    <p:cNvCxnSpPr>
                      <a:cxnSpLocks/>
                      <a:stCxn id="124" idx="7"/>
                      <a:endCxn id="122" idx="3"/>
                    </p:cNvCxnSpPr>
                    <p:nvPr/>
                  </p:nvCxnSpPr>
                  <p:spPr>
                    <a:xfrm flipV="1">
                      <a:off x="654420" y="4322171"/>
                      <a:ext cx="255632" cy="29756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>
                      <a:extLst>
                        <a:ext uri="{FF2B5EF4-FFF2-40B4-BE49-F238E27FC236}">
                          <a16:creationId xmlns:a16="http://schemas.microsoft.com/office/drawing/2014/main" id="{DD690D51-722E-76C9-9971-424D071C19A7}"/>
                        </a:ext>
                      </a:extLst>
                    </p:cNvPr>
                    <p:cNvCxnSpPr>
                      <a:stCxn id="123" idx="1"/>
                      <a:endCxn id="121" idx="5"/>
                    </p:cNvCxnSpPr>
                    <p:nvPr/>
                  </p:nvCxnSpPr>
                  <p:spPr>
                    <a:xfrm flipH="1" flipV="1">
                      <a:off x="3466012" y="3530286"/>
                      <a:ext cx="179400" cy="256969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7" name="Oval 116">
                    <a:extLst>
                      <a:ext uri="{FF2B5EF4-FFF2-40B4-BE49-F238E27FC236}">
                        <a16:creationId xmlns:a16="http://schemas.microsoft.com/office/drawing/2014/main" id="{ADA2723D-480A-2C58-5488-3C8AC507E2CC}"/>
                      </a:ext>
                    </a:extLst>
                  </p:cNvPr>
                  <p:cNvSpPr/>
                  <p:nvPr/>
                </p:nvSpPr>
                <p:spPr>
                  <a:xfrm>
                    <a:off x="7232429" y="2607299"/>
                    <a:ext cx="612511" cy="612511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4E73F34D-46CD-AA2F-96A4-247276312068}"/>
                      </a:ext>
                    </a:extLst>
                  </p:cNvPr>
                  <p:cNvCxnSpPr>
                    <a:cxnSpLocks/>
                    <a:stCxn id="117" idx="0"/>
                    <a:endCxn id="120" idx="5"/>
                  </p:cNvCxnSpPr>
                  <p:nvPr/>
                </p:nvCxnSpPr>
                <p:spPr>
                  <a:xfrm flipH="1" flipV="1">
                    <a:off x="7360537" y="2389257"/>
                    <a:ext cx="178148" cy="21804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6DEACC50-E555-1571-4BAF-47772BEAFD0C}"/>
                    </a:ext>
                  </a:extLst>
                </p:cNvPr>
                <p:cNvSpPr/>
                <p:nvPr/>
              </p:nvSpPr>
              <p:spPr>
                <a:xfrm>
                  <a:off x="9507277" y="251012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DD29B1B7-9B5D-302C-CB36-06804A04BCEF}"/>
                    </a:ext>
                  </a:extLst>
                </p:cNvPr>
                <p:cNvCxnSpPr>
                  <a:cxnSpLocks/>
                  <a:stCxn id="114" idx="1"/>
                  <a:endCxn id="122" idx="5"/>
                </p:cNvCxnSpPr>
                <p:nvPr/>
              </p:nvCxnSpPr>
              <p:spPr>
                <a:xfrm flipH="1" flipV="1">
                  <a:off x="9290834" y="2307549"/>
                  <a:ext cx="306143" cy="29227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7F59179B-37B9-D130-FE12-542CCDC3D10D}"/>
                  </a:ext>
                </a:extLst>
              </p:cNvPr>
              <p:cNvSpPr/>
              <p:nvPr/>
            </p:nvSpPr>
            <p:spPr>
              <a:xfrm>
                <a:off x="8399802" y="4192593"/>
                <a:ext cx="612511" cy="612511"/>
              </a:xfrm>
              <a:prstGeom prst="ellipse">
                <a:avLst/>
              </a:prstGeom>
              <a:solidFill>
                <a:srgbClr val="FF858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B94BFF33-AF4E-51DA-410C-77704CC8A9D8}"/>
                  </a:ext>
                </a:extLst>
              </p:cNvPr>
              <p:cNvCxnSpPr>
                <a:cxnSpLocks/>
                <a:stCxn id="111" idx="1"/>
                <a:endCxn id="123" idx="5"/>
              </p:cNvCxnSpPr>
              <p:nvPr/>
            </p:nvCxnSpPr>
            <p:spPr>
              <a:xfrm flipH="1" flipV="1">
                <a:off x="8288937" y="3888218"/>
                <a:ext cx="200565" cy="3940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C607C7A6-7997-7982-F31F-D89C787968FE}"/>
                </a:ext>
              </a:extLst>
            </p:cNvPr>
            <p:cNvSpPr/>
            <p:nvPr/>
          </p:nvSpPr>
          <p:spPr>
            <a:xfrm>
              <a:off x="6703340" y="346721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ADAB1C9E-1961-181D-7C71-A59171318E86}"/>
                </a:ext>
              </a:extLst>
            </p:cNvPr>
            <p:cNvCxnSpPr>
              <a:cxnSpLocks/>
              <a:stCxn id="108" idx="0"/>
              <a:endCxn id="121" idx="3"/>
            </p:cNvCxnSpPr>
            <p:nvPr/>
          </p:nvCxnSpPr>
          <p:spPr>
            <a:xfrm flipV="1">
              <a:off x="7009596" y="3198138"/>
              <a:ext cx="121959" cy="269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5101F83-EFA2-1B38-8F0B-4FEFB92F61D6}"/>
              </a:ext>
            </a:extLst>
          </p:cNvPr>
          <p:cNvSpPr txBox="1"/>
          <p:nvPr/>
        </p:nvSpPr>
        <p:spPr>
          <a:xfrm>
            <a:off x="9031490" y="4498848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FDA166-F4DA-538C-2157-BEA4D20340C3}"/>
              </a:ext>
            </a:extLst>
          </p:cNvPr>
          <p:cNvSpPr txBox="1"/>
          <p:nvPr/>
        </p:nvSpPr>
        <p:spPr>
          <a:xfrm>
            <a:off x="7074742" y="241090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8C0801-6B7E-0A88-D8FB-F217BBB5DB23}"/>
              </a:ext>
            </a:extLst>
          </p:cNvPr>
          <p:cNvSpPr txBox="1"/>
          <p:nvPr/>
        </p:nvSpPr>
        <p:spPr>
          <a:xfrm>
            <a:off x="8415799" y="3918227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7D8E44-7EB4-A33A-F9EA-8B108F2418CA}"/>
              </a:ext>
            </a:extLst>
          </p:cNvPr>
          <p:cNvSpPr txBox="1"/>
          <p:nvPr/>
        </p:nvSpPr>
        <p:spPr>
          <a:xfrm>
            <a:off x="7815393" y="3091041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9F935D-8FCB-C9C6-6084-E90B32462174}"/>
              </a:ext>
            </a:extLst>
          </p:cNvPr>
          <p:cNvSpPr txBox="1"/>
          <p:nvPr/>
        </p:nvSpPr>
        <p:spPr>
          <a:xfrm>
            <a:off x="5194203" y="2382407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AE2EA8-E504-9092-55E4-8046D8FA47CF}"/>
              </a:ext>
            </a:extLst>
          </p:cNvPr>
          <p:cNvSpPr txBox="1"/>
          <p:nvPr/>
        </p:nvSpPr>
        <p:spPr>
          <a:xfrm>
            <a:off x="7086257" y="4062326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Height=-1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270DE6-FAD8-CFC0-2460-A3C812CA98ED}"/>
              </a:ext>
            </a:extLst>
          </p:cNvPr>
          <p:cNvSpPr txBox="1"/>
          <p:nvPr/>
        </p:nvSpPr>
        <p:spPr>
          <a:xfrm>
            <a:off x="6380767" y="3182752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480E21-267E-1AD5-8880-CB90A23E9D3E}"/>
              </a:ext>
            </a:extLst>
          </p:cNvPr>
          <p:cNvSpPr txBox="1"/>
          <p:nvPr/>
        </p:nvSpPr>
        <p:spPr>
          <a:xfrm>
            <a:off x="7869054" y="4982247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Height=-1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3A8FCC-C022-0FBA-46CC-2BFE81A7B256}"/>
              </a:ext>
            </a:extLst>
          </p:cNvPr>
          <p:cNvSpPr txBox="1"/>
          <p:nvPr/>
        </p:nvSpPr>
        <p:spPr>
          <a:xfrm>
            <a:off x="259619" y="1502479"/>
            <a:ext cx="408803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Here, nodes 11 and 16 are problem nodes.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>
                <a:solidFill>
                  <a:srgbClr val="C00000"/>
                </a:solidFill>
              </a:rPr>
              <a:t>There may be multiple places where we can do a rotation to rebalance the tree, but the </a:t>
            </a:r>
            <a:r>
              <a:rPr lang="en-US" sz="2400" i="1" dirty="0">
                <a:solidFill>
                  <a:srgbClr val="C00000"/>
                </a:solidFill>
              </a:rPr>
              <a:t>deepest</a:t>
            </a:r>
            <a:r>
              <a:rPr lang="en-US" sz="2400" dirty="0">
                <a:solidFill>
                  <a:srgbClr val="C00000"/>
                </a:solidFill>
              </a:rPr>
              <a:t> problem node </a:t>
            </a:r>
            <a:r>
              <a:rPr lang="en-US" sz="2400" i="1" dirty="0">
                <a:solidFill>
                  <a:srgbClr val="C00000"/>
                </a:solidFill>
              </a:rPr>
              <a:t>always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i="1" dirty="0">
                <a:solidFill>
                  <a:srgbClr val="C00000"/>
                </a:solidFill>
              </a:rPr>
              <a:t>works</a:t>
            </a:r>
            <a:r>
              <a:rPr lang="en-US" sz="2400" dirty="0">
                <a:solidFill>
                  <a:srgbClr val="C0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55482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dirty="0"/>
              <a:t>Keys must be comparable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3568956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 Rotation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48F3C6-8527-ECD6-3799-58D47DA49C8A}"/>
              </a:ext>
            </a:extLst>
          </p:cNvPr>
          <p:cNvSpPr txBox="1"/>
          <p:nvPr/>
        </p:nvSpPr>
        <p:spPr>
          <a:xfrm>
            <a:off x="7348110" y="1696358"/>
            <a:ext cx="49845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Solution: </a:t>
            </a:r>
          </a:p>
          <a:p>
            <a:r>
              <a:rPr lang="en-US" dirty="0">
                <a:solidFill>
                  <a:srgbClr val="FF0000"/>
                </a:solidFill>
              </a:rPr>
              <a:t>Take the subtree starting with the problem node,</a:t>
            </a:r>
          </a:p>
          <a:p>
            <a:r>
              <a:rPr lang="en-US" dirty="0">
                <a:solidFill>
                  <a:srgbClr val="FF0000"/>
                </a:solidFill>
              </a:rPr>
              <a:t>“Rotate” that tree to the left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10B0969-2DC8-E369-208A-DA6169430CAA}"/>
              </a:ext>
            </a:extLst>
          </p:cNvPr>
          <p:cNvSpPr/>
          <p:nvPr/>
        </p:nvSpPr>
        <p:spPr>
          <a:xfrm>
            <a:off x="8900553" y="4805104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BF52FE1-BD1F-28E9-967F-5676B0189442}"/>
              </a:ext>
            </a:extLst>
          </p:cNvPr>
          <p:cNvCxnSpPr>
            <a:cxnSpLocks/>
            <a:stCxn id="52" idx="1"/>
            <a:endCxn id="111" idx="5"/>
          </p:cNvCxnSpPr>
          <p:nvPr/>
        </p:nvCxnSpPr>
        <p:spPr>
          <a:xfrm flipH="1" flipV="1">
            <a:off x="8810853" y="4715404"/>
            <a:ext cx="179400" cy="179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231B4431-1959-3D11-4655-89732DFF56CB}"/>
              </a:ext>
            </a:extLst>
          </p:cNvPr>
          <p:cNvGrpSpPr/>
          <p:nvPr/>
        </p:nvGrpSpPr>
        <p:grpSpPr>
          <a:xfrm>
            <a:off x="4230263" y="2047599"/>
            <a:ext cx="4670290" cy="2762801"/>
            <a:chOff x="4230263" y="2047599"/>
            <a:chExt cx="4670290" cy="2762801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1896F7C7-534A-BA83-2083-347AFDB97A18}"/>
                </a:ext>
              </a:extLst>
            </p:cNvPr>
            <p:cNvGrpSpPr/>
            <p:nvPr/>
          </p:nvGrpSpPr>
          <p:grpSpPr>
            <a:xfrm>
              <a:off x="4230263" y="2047599"/>
              <a:ext cx="4670290" cy="2762801"/>
              <a:chOff x="4342023" y="2047599"/>
              <a:chExt cx="4670290" cy="2762801"/>
            </a:xfrm>
          </p:grpSpPr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5A1733A1-39DF-181D-8445-504416FEB180}"/>
                  </a:ext>
                </a:extLst>
              </p:cNvPr>
              <p:cNvGrpSpPr/>
              <p:nvPr/>
            </p:nvGrpSpPr>
            <p:grpSpPr>
              <a:xfrm>
                <a:off x="4342023" y="2047599"/>
                <a:ext cx="4036614" cy="2762801"/>
                <a:chOff x="8079280" y="365125"/>
                <a:chExt cx="4036614" cy="2762801"/>
              </a:xfrm>
            </p:grpSpPr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722102BA-7EB1-3CC8-6B87-3FCB4314BAE3}"/>
                    </a:ext>
                  </a:extLst>
                </p:cNvPr>
                <p:cNvGrpSpPr/>
                <p:nvPr/>
              </p:nvGrpSpPr>
              <p:grpSpPr>
                <a:xfrm>
                  <a:off x="8079280" y="365125"/>
                  <a:ext cx="4036614" cy="2762801"/>
                  <a:chOff x="5413263" y="1203158"/>
                  <a:chExt cx="4036614" cy="2762801"/>
                </a:xfrm>
              </p:grpSpPr>
              <p:grpSp>
                <p:nvGrpSpPr>
                  <p:cNvPr id="116" name="Group 115">
                    <a:extLst>
                      <a:ext uri="{FF2B5EF4-FFF2-40B4-BE49-F238E27FC236}">
                        <a16:creationId xmlns:a16="http://schemas.microsoft.com/office/drawing/2014/main" id="{40FE6087-5C60-8EFC-C759-F31170E270EB}"/>
                      </a:ext>
                    </a:extLst>
                  </p:cNvPr>
                  <p:cNvGrpSpPr/>
                  <p:nvPr/>
                </p:nvGrpSpPr>
                <p:grpSpPr>
                  <a:xfrm>
                    <a:off x="5413263" y="1203158"/>
                    <a:ext cx="4036614" cy="2762801"/>
                    <a:chOff x="131609" y="2379747"/>
                    <a:chExt cx="4036614" cy="2762801"/>
                  </a:xfrm>
                </p:grpSpPr>
                <p:sp>
                  <p:nvSpPr>
                    <p:cNvPr id="119" name="Oval 118">
                      <a:extLst>
                        <a:ext uri="{FF2B5EF4-FFF2-40B4-BE49-F238E27FC236}">
                          <a16:creationId xmlns:a16="http://schemas.microsoft.com/office/drawing/2014/main" id="{81A86D9D-A8BC-BEBB-ACF9-27675DAB40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9363" y="237974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p:txBody>
                </p:sp>
                <p:sp>
                  <p:nvSpPr>
                    <p:cNvPr id="120" name="Oval 119">
                      <a:extLst>
                        <a:ext uri="{FF2B5EF4-FFF2-40B4-BE49-F238E27FC236}">
                          <a16:creationId xmlns:a16="http://schemas.microsoft.com/office/drawing/2014/main" id="{A57F424B-C58D-2697-834B-452478446D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56072" y="3043035"/>
                      <a:ext cx="612511" cy="612511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p:txBody>
                </p:sp>
                <p:sp>
                  <p:nvSpPr>
                    <p:cNvPr id="121" name="Oval 120">
                      <a:extLst>
                        <a:ext uri="{FF2B5EF4-FFF2-40B4-BE49-F238E27FC236}">
                          <a16:creationId xmlns:a16="http://schemas.microsoft.com/office/drawing/2014/main" id="{EFCBFD94-EE5F-3AF9-39E0-B4B10543E8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43201" y="300747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p:txBody>
                </p:sp>
                <p:sp>
                  <p:nvSpPr>
                    <p:cNvPr id="122" name="Oval 121">
                      <a:extLst>
                        <a:ext uri="{FF2B5EF4-FFF2-40B4-BE49-F238E27FC236}">
                          <a16:creationId xmlns:a16="http://schemas.microsoft.com/office/drawing/2014/main" id="{D3A23E20-3CB0-87BC-0099-DC459E7A00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0352" y="3799360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p:txBody>
                </p:sp>
                <p:sp>
                  <p:nvSpPr>
                    <p:cNvPr id="123" name="Oval 122">
                      <a:extLst>
                        <a:ext uri="{FF2B5EF4-FFF2-40B4-BE49-F238E27FC236}">
                          <a16:creationId xmlns:a16="http://schemas.microsoft.com/office/drawing/2014/main" id="{8DD9A857-00C8-54C7-1978-1A88523D9C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55712" y="369755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p:txBody>
                </p:sp>
                <p:sp>
                  <p:nvSpPr>
                    <p:cNvPr id="124" name="Oval 123">
                      <a:extLst>
                        <a:ext uri="{FF2B5EF4-FFF2-40B4-BE49-F238E27FC236}">
                          <a16:creationId xmlns:a16="http://schemas.microsoft.com/office/drawing/2014/main" id="{53A96E6E-A6B1-7011-C366-6002F16619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609" y="453003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p:txBody>
                </p:sp>
                <p:cxnSp>
                  <p:nvCxnSpPr>
                    <p:cNvPr id="125" name="Straight Connector 124">
                      <a:extLst>
                        <a:ext uri="{FF2B5EF4-FFF2-40B4-BE49-F238E27FC236}">
                          <a16:creationId xmlns:a16="http://schemas.microsoft.com/office/drawing/2014/main" id="{2671A4FC-C97C-8D2A-9E81-C0F57BD1E072}"/>
                        </a:ext>
                      </a:extLst>
                    </p:cNvPr>
                    <p:cNvCxnSpPr>
                      <a:cxnSpLocks/>
                      <a:stCxn id="119" idx="3"/>
                      <a:endCxn id="120" idx="7"/>
                    </p:cNvCxnSpPr>
                    <p:nvPr/>
                  </p:nvCxnSpPr>
                  <p:spPr>
                    <a:xfrm flipH="1">
                      <a:off x="2078883" y="2902558"/>
                      <a:ext cx="270180" cy="2301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Straight Connector 125">
                      <a:extLst>
                        <a:ext uri="{FF2B5EF4-FFF2-40B4-BE49-F238E27FC236}">
                          <a16:creationId xmlns:a16="http://schemas.microsoft.com/office/drawing/2014/main" id="{18E43C2C-053B-2FFA-A3C0-95EF3D43DEEA}"/>
                        </a:ext>
                      </a:extLst>
                    </p:cNvPr>
                    <p:cNvCxnSpPr>
                      <a:cxnSpLocks/>
                      <a:stCxn id="119" idx="5"/>
                      <a:endCxn id="121" idx="1"/>
                    </p:cNvCxnSpPr>
                    <p:nvPr/>
                  </p:nvCxnSpPr>
                  <p:spPr>
                    <a:xfrm>
                      <a:off x="2782174" y="2902558"/>
                      <a:ext cx="250727" cy="19461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Straight Connector 126">
                      <a:extLst>
                        <a:ext uri="{FF2B5EF4-FFF2-40B4-BE49-F238E27FC236}">
                          <a16:creationId xmlns:a16="http://schemas.microsoft.com/office/drawing/2014/main" id="{D4483605-8E24-A998-E0BA-7F7BC322B54D}"/>
                        </a:ext>
                      </a:extLst>
                    </p:cNvPr>
                    <p:cNvCxnSpPr>
                      <a:stCxn id="122" idx="7"/>
                      <a:endCxn id="120" idx="3"/>
                    </p:cNvCxnSpPr>
                    <p:nvPr/>
                  </p:nvCxnSpPr>
                  <p:spPr>
                    <a:xfrm flipV="1">
                      <a:off x="1343163" y="3565846"/>
                      <a:ext cx="302609" cy="3232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Connector 127">
                      <a:extLst>
                        <a:ext uri="{FF2B5EF4-FFF2-40B4-BE49-F238E27FC236}">
                          <a16:creationId xmlns:a16="http://schemas.microsoft.com/office/drawing/2014/main" id="{17EA3640-F0AB-3515-A0ED-7F01750FF9CF}"/>
                        </a:ext>
                      </a:extLst>
                    </p:cNvPr>
                    <p:cNvCxnSpPr>
                      <a:cxnSpLocks/>
                      <a:stCxn id="124" idx="7"/>
                      <a:endCxn id="122" idx="3"/>
                    </p:cNvCxnSpPr>
                    <p:nvPr/>
                  </p:nvCxnSpPr>
                  <p:spPr>
                    <a:xfrm flipV="1">
                      <a:off x="654420" y="4322171"/>
                      <a:ext cx="255632" cy="29756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>
                      <a:extLst>
                        <a:ext uri="{FF2B5EF4-FFF2-40B4-BE49-F238E27FC236}">
                          <a16:creationId xmlns:a16="http://schemas.microsoft.com/office/drawing/2014/main" id="{543CC303-32F1-6884-6C24-F7F185458274}"/>
                        </a:ext>
                      </a:extLst>
                    </p:cNvPr>
                    <p:cNvCxnSpPr>
                      <a:stCxn id="123" idx="1"/>
                      <a:endCxn id="121" idx="5"/>
                    </p:cNvCxnSpPr>
                    <p:nvPr/>
                  </p:nvCxnSpPr>
                  <p:spPr>
                    <a:xfrm flipH="1" flipV="1">
                      <a:off x="3466012" y="3530286"/>
                      <a:ext cx="179400" cy="256969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7" name="Oval 116">
                    <a:extLst>
                      <a:ext uri="{FF2B5EF4-FFF2-40B4-BE49-F238E27FC236}">
                        <a16:creationId xmlns:a16="http://schemas.microsoft.com/office/drawing/2014/main" id="{8BA96AB7-84DA-A8F0-5521-204310BFF733}"/>
                      </a:ext>
                    </a:extLst>
                  </p:cNvPr>
                  <p:cNvSpPr/>
                  <p:nvPr/>
                </p:nvSpPr>
                <p:spPr>
                  <a:xfrm>
                    <a:off x="7232429" y="2607299"/>
                    <a:ext cx="612511" cy="612511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ECAA481E-776D-9B89-B8FD-403378272D14}"/>
                      </a:ext>
                    </a:extLst>
                  </p:cNvPr>
                  <p:cNvCxnSpPr>
                    <a:cxnSpLocks/>
                    <a:stCxn id="117" idx="0"/>
                    <a:endCxn id="120" idx="5"/>
                  </p:cNvCxnSpPr>
                  <p:nvPr/>
                </p:nvCxnSpPr>
                <p:spPr>
                  <a:xfrm flipH="1" flipV="1">
                    <a:off x="7360537" y="2389257"/>
                    <a:ext cx="178148" cy="21804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A3302FBF-673C-34CF-7EC7-65E7FC047B38}"/>
                    </a:ext>
                  </a:extLst>
                </p:cNvPr>
                <p:cNvSpPr/>
                <p:nvPr/>
              </p:nvSpPr>
              <p:spPr>
                <a:xfrm>
                  <a:off x="9507277" y="251012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92304523-CC16-84B8-325C-4329D7B2AF56}"/>
                    </a:ext>
                  </a:extLst>
                </p:cNvPr>
                <p:cNvCxnSpPr>
                  <a:cxnSpLocks/>
                  <a:stCxn id="114" idx="1"/>
                  <a:endCxn id="122" idx="5"/>
                </p:cNvCxnSpPr>
                <p:nvPr/>
              </p:nvCxnSpPr>
              <p:spPr>
                <a:xfrm flipH="1" flipV="1">
                  <a:off x="9290834" y="2307549"/>
                  <a:ext cx="306143" cy="29227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F99CA63D-421D-0FEC-0398-481D99062410}"/>
                  </a:ext>
                </a:extLst>
              </p:cNvPr>
              <p:cNvSpPr/>
              <p:nvPr/>
            </p:nvSpPr>
            <p:spPr>
              <a:xfrm>
                <a:off x="8399802" y="4192593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9562526B-32DD-4639-8BFB-3BE6AD2C2AF6}"/>
                  </a:ext>
                </a:extLst>
              </p:cNvPr>
              <p:cNvCxnSpPr>
                <a:cxnSpLocks/>
                <a:stCxn id="111" idx="1"/>
                <a:endCxn id="123" idx="5"/>
              </p:cNvCxnSpPr>
              <p:nvPr/>
            </p:nvCxnSpPr>
            <p:spPr>
              <a:xfrm flipH="1" flipV="1">
                <a:off x="8288937" y="3888218"/>
                <a:ext cx="200565" cy="3940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EC321388-EEEE-EAFE-94E4-295071FEF5FB}"/>
                </a:ext>
              </a:extLst>
            </p:cNvPr>
            <p:cNvSpPr/>
            <p:nvPr/>
          </p:nvSpPr>
          <p:spPr>
            <a:xfrm>
              <a:off x="6703340" y="346721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A7C393D2-AA50-0F70-D168-B8CB09AF8565}"/>
                </a:ext>
              </a:extLst>
            </p:cNvPr>
            <p:cNvCxnSpPr>
              <a:cxnSpLocks/>
              <a:stCxn id="108" idx="0"/>
              <a:endCxn id="121" idx="3"/>
            </p:cNvCxnSpPr>
            <p:nvPr/>
          </p:nvCxnSpPr>
          <p:spPr>
            <a:xfrm flipV="1">
              <a:off x="7009596" y="3198138"/>
              <a:ext cx="121959" cy="269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Arrow: Circular 28">
            <a:extLst>
              <a:ext uri="{FF2B5EF4-FFF2-40B4-BE49-F238E27FC236}">
                <a16:creationId xmlns:a16="http://schemas.microsoft.com/office/drawing/2014/main" id="{2DFE5A13-2615-2C1A-4922-C60FF284B30E}"/>
              </a:ext>
            </a:extLst>
          </p:cNvPr>
          <p:cNvSpPr/>
          <p:nvPr/>
        </p:nvSpPr>
        <p:spPr>
          <a:xfrm flipH="1">
            <a:off x="7187861" y="2924063"/>
            <a:ext cx="1639005" cy="1919157"/>
          </a:xfrm>
          <a:prstGeom prst="circular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A30ECD-B9C9-E93F-1139-AF0403EEE33F}"/>
              </a:ext>
            </a:extLst>
          </p:cNvPr>
          <p:cNvSpPr txBox="1"/>
          <p:nvPr/>
        </p:nvSpPr>
        <p:spPr>
          <a:xfrm>
            <a:off x="8415799" y="3918227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8B8008-9A6D-428A-5A9E-1D4F6C3150A5}"/>
              </a:ext>
            </a:extLst>
          </p:cNvPr>
          <p:cNvSpPr txBox="1"/>
          <p:nvPr/>
        </p:nvSpPr>
        <p:spPr>
          <a:xfrm>
            <a:off x="7021299" y="4157292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Height=-1</a:t>
            </a:r>
          </a:p>
        </p:txBody>
      </p:sp>
    </p:spTree>
    <p:extLst>
      <p:ext uri="{BB962C8B-B14F-4D97-AF65-F5344CB8AC3E}">
        <p14:creationId xmlns:p14="http://schemas.microsoft.com/office/powerpoint/2010/main" val="2945533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7B19-4175-0B62-7DF1-3B6AEAC3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Balanced!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0588142-BA3E-214A-5F91-4641F9260F24}"/>
              </a:ext>
            </a:extLst>
          </p:cNvPr>
          <p:cNvGrpSpPr/>
          <p:nvPr/>
        </p:nvGrpSpPr>
        <p:grpSpPr>
          <a:xfrm>
            <a:off x="4230263" y="2047599"/>
            <a:ext cx="4670290" cy="2762801"/>
            <a:chOff x="4230263" y="2047599"/>
            <a:chExt cx="4670290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5A2B72C-3787-FADF-273F-8EFDEB4113C1}"/>
                </a:ext>
              </a:extLst>
            </p:cNvPr>
            <p:cNvGrpSpPr/>
            <p:nvPr/>
          </p:nvGrpSpPr>
          <p:grpSpPr>
            <a:xfrm>
              <a:off x="4230263" y="2047599"/>
              <a:ext cx="4670290" cy="2762801"/>
              <a:chOff x="4342023" y="2047599"/>
              <a:chExt cx="4670290" cy="2762801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340ACB14-EB47-703E-DD87-A3F1F2D8DD59}"/>
                  </a:ext>
                </a:extLst>
              </p:cNvPr>
              <p:cNvGrpSpPr/>
              <p:nvPr/>
            </p:nvGrpSpPr>
            <p:grpSpPr>
              <a:xfrm>
                <a:off x="4342023" y="2047599"/>
                <a:ext cx="4036614" cy="2762801"/>
                <a:chOff x="8079280" y="365125"/>
                <a:chExt cx="4036614" cy="2762801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FCCAEE77-93ED-0577-3519-0BE15EA2B58A}"/>
                    </a:ext>
                  </a:extLst>
                </p:cNvPr>
                <p:cNvGrpSpPr/>
                <p:nvPr/>
              </p:nvGrpSpPr>
              <p:grpSpPr>
                <a:xfrm>
                  <a:off x="8079280" y="365125"/>
                  <a:ext cx="4036614" cy="2762801"/>
                  <a:chOff x="5413263" y="1203158"/>
                  <a:chExt cx="4036614" cy="2762801"/>
                </a:xfrm>
              </p:grpSpPr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7CB93A83-875B-9031-7072-EAA750E4F3BA}"/>
                      </a:ext>
                    </a:extLst>
                  </p:cNvPr>
                  <p:cNvGrpSpPr/>
                  <p:nvPr/>
                </p:nvGrpSpPr>
                <p:grpSpPr>
                  <a:xfrm>
                    <a:off x="5413263" y="1203158"/>
                    <a:ext cx="4036614" cy="2762801"/>
                    <a:chOff x="131609" y="2379747"/>
                    <a:chExt cx="4036614" cy="2762801"/>
                  </a:xfrm>
                </p:grpSpPr>
                <p:sp>
                  <p:nvSpPr>
                    <p:cNvPr id="16" name="Oval 15">
                      <a:extLst>
                        <a:ext uri="{FF2B5EF4-FFF2-40B4-BE49-F238E27FC236}">
                          <a16:creationId xmlns:a16="http://schemas.microsoft.com/office/drawing/2014/main" id="{2DA4BADD-BD84-1D65-6F34-911460C260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59363" y="237974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p:txBody>
                </p:sp>
                <p:sp>
                  <p:nvSpPr>
                    <p:cNvPr id="17" name="Oval 16">
                      <a:extLst>
                        <a:ext uri="{FF2B5EF4-FFF2-40B4-BE49-F238E27FC236}">
                          <a16:creationId xmlns:a16="http://schemas.microsoft.com/office/drawing/2014/main" id="{F6628CEA-2BED-8F15-29D4-04C515C3C7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56072" y="3043035"/>
                      <a:ext cx="612511" cy="612511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p:txBody>
                </p:sp>
                <p:sp>
                  <p:nvSpPr>
                    <p:cNvPr id="18" name="Oval 17">
                      <a:extLst>
                        <a:ext uri="{FF2B5EF4-FFF2-40B4-BE49-F238E27FC236}">
                          <a16:creationId xmlns:a16="http://schemas.microsoft.com/office/drawing/2014/main" id="{D82CEA20-3D90-9CDB-6145-EE3D68EC4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43201" y="300747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p:txBody>
                </p:sp>
                <p:sp>
                  <p:nvSpPr>
                    <p:cNvPr id="19" name="Oval 18">
                      <a:extLst>
                        <a:ext uri="{FF2B5EF4-FFF2-40B4-BE49-F238E27FC236}">
                          <a16:creationId xmlns:a16="http://schemas.microsoft.com/office/drawing/2014/main" id="{C71173B0-3AC1-D397-A5F8-45A759F359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0352" y="3799360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p:txBody>
                </p:sp>
                <p:sp>
                  <p:nvSpPr>
                    <p:cNvPr id="20" name="Oval 19">
                      <a:extLst>
                        <a:ext uri="{FF2B5EF4-FFF2-40B4-BE49-F238E27FC236}">
                          <a16:creationId xmlns:a16="http://schemas.microsoft.com/office/drawing/2014/main" id="{E533412E-9EAE-77B6-2680-1BB250C02C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55712" y="3697555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p:txBody>
                </p:sp>
                <p:sp>
                  <p:nvSpPr>
                    <p:cNvPr id="21" name="Oval 20">
                      <a:extLst>
                        <a:ext uri="{FF2B5EF4-FFF2-40B4-BE49-F238E27FC236}">
                          <a16:creationId xmlns:a16="http://schemas.microsoft.com/office/drawing/2014/main" id="{F6653EAB-CF92-DEBF-F06A-D237E8EABB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609" y="4530037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p:txBody>
                </p:sp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E8FBF119-F10A-E70F-C0C1-02D1344DA65F}"/>
                        </a:ext>
                      </a:extLst>
                    </p:cNvPr>
                    <p:cNvCxnSpPr>
                      <a:cxnSpLocks/>
                      <a:stCxn id="16" idx="3"/>
                      <a:endCxn id="17" idx="7"/>
                    </p:cNvCxnSpPr>
                    <p:nvPr/>
                  </p:nvCxnSpPr>
                  <p:spPr>
                    <a:xfrm flipH="1">
                      <a:off x="2078883" y="2902558"/>
                      <a:ext cx="270180" cy="2301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57BD4C3-36E7-353E-BB50-27F28FA99852}"/>
                        </a:ext>
                      </a:extLst>
                    </p:cNvPr>
                    <p:cNvCxnSpPr>
                      <a:cxnSpLocks/>
                      <a:stCxn id="16" idx="5"/>
                      <a:endCxn id="18" idx="1"/>
                    </p:cNvCxnSpPr>
                    <p:nvPr/>
                  </p:nvCxnSpPr>
                  <p:spPr>
                    <a:xfrm>
                      <a:off x="2782174" y="2902558"/>
                      <a:ext cx="250727" cy="19461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44D0C602-88EC-28E1-0AEB-C7FCBFBF1429}"/>
                        </a:ext>
                      </a:extLst>
                    </p:cNvPr>
                    <p:cNvCxnSpPr>
                      <a:stCxn id="19" idx="7"/>
                      <a:endCxn id="17" idx="3"/>
                    </p:cNvCxnSpPr>
                    <p:nvPr/>
                  </p:nvCxnSpPr>
                  <p:spPr>
                    <a:xfrm flipV="1">
                      <a:off x="1343163" y="3565846"/>
                      <a:ext cx="302609" cy="3232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B3BFD3E6-80D7-C7DF-7AD5-855E06F45B88}"/>
                        </a:ext>
                      </a:extLst>
                    </p:cNvPr>
                    <p:cNvCxnSpPr>
                      <a:cxnSpLocks/>
                      <a:stCxn id="21" idx="7"/>
                      <a:endCxn id="19" idx="3"/>
                    </p:cNvCxnSpPr>
                    <p:nvPr/>
                  </p:nvCxnSpPr>
                  <p:spPr>
                    <a:xfrm flipV="1">
                      <a:off x="654420" y="4322171"/>
                      <a:ext cx="255632" cy="29756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86E39809-0AB7-8376-C608-D4413B311DE4}"/>
                        </a:ext>
                      </a:extLst>
                    </p:cNvPr>
                    <p:cNvCxnSpPr>
                      <a:stCxn id="20" idx="1"/>
                      <a:endCxn id="18" idx="5"/>
                    </p:cNvCxnSpPr>
                    <p:nvPr/>
                  </p:nvCxnSpPr>
                  <p:spPr>
                    <a:xfrm flipH="1" flipV="1">
                      <a:off x="3466012" y="3530286"/>
                      <a:ext cx="179400" cy="256969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B529E4C8-B415-7106-BF86-FEF8E6D36950}"/>
                      </a:ext>
                    </a:extLst>
                  </p:cNvPr>
                  <p:cNvSpPr/>
                  <p:nvPr/>
                </p:nvSpPr>
                <p:spPr>
                  <a:xfrm>
                    <a:off x="7232429" y="2607299"/>
                    <a:ext cx="612511" cy="612511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EF2EE05A-0721-4CAF-3B48-766628E89B24}"/>
                      </a:ext>
                    </a:extLst>
                  </p:cNvPr>
                  <p:cNvCxnSpPr>
                    <a:cxnSpLocks/>
                    <a:stCxn id="14" idx="0"/>
                    <a:endCxn id="17" idx="5"/>
                  </p:cNvCxnSpPr>
                  <p:nvPr/>
                </p:nvCxnSpPr>
                <p:spPr>
                  <a:xfrm flipH="1" flipV="1">
                    <a:off x="7360537" y="2389257"/>
                    <a:ext cx="178148" cy="21804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E61B257E-2ABA-7A4A-4B7F-B3C6FBFBB6C5}"/>
                    </a:ext>
                  </a:extLst>
                </p:cNvPr>
                <p:cNvSpPr/>
                <p:nvPr/>
              </p:nvSpPr>
              <p:spPr>
                <a:xfrm>
                  <a:off x="9507277" y="251012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20E128ED-F352-D598-5852-55CCCA74DB6D}"/>
                    </a:ext>
                  </a:extLst>
                </p:cNvPr>
                <p:cNvCxnSpPr>
                  <a:cxnSpLocks/>
                  <a:stCxn id="11" idx="1"/>
                  <a:endCxn id="19" idx="5"/>
                </p:cNvCxnSpPr>
                <p:nvPr/>
              </p:nvCxnSpPr>
              <p:spPr>
                <a:xfrm flipH="1" flipV="1">
                  <a:off x="9290834" y="2307549"/>
                  <a:ext cx="306143" cy="29227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C70EDA9A-0F72-9D02-B87D-BB7B1AE1D91E}"/>
                  </a:ext>
                </a:extLst>
              </p:cNvPr>
              <p:cNvSpPr/>
              <p:nvPr/>
            </p:nvSpPr>
            <p:spPr>
              <a:xfrm>
                <a:off x="8399802" y="4192593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20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CF606FF-5AFD-CD0E-72DD-0FDCC5448A87}"/>
                  </a:ext>
                </a:extLst>
              </p:cNvPr>
              <p:cNvCxnSpPr>
                <a:cxnSpLocks/>
                <a:stCxn id="8" idx="1"/>
                <a:endCxn id="20" idx="5"/>
              </p:cNvCxnSpPr>
              <p:nvPr/>
            </p:nvCxnSpPr>
            <p:spPr>
              <a:xfrm flipH="1" flipV="1">
                <a:off x="8288937" y="3888218"/>
                <a:ext cx="200565" cy="3940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B0842E4-0F10-4833-6EED-5DA6E1A35AEE}"/>
                </a:ext>
              </a:extLst>
            </p:cNvPr>
            <p:cNvSpPr/>
            <p:nvPr/>
          </p:nvSpPr>
          <p:spPr>
            <a:xfrm>
              <a:off x="6703340" y="346721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A352AA8-ED33-0160-5DBE-E55F432391BF}"/>
                </a:ext>
              </a:extLst>
            </p:cNvPr>
            <p:cNvCxnSpPr>
              <a:cxnSpLocks/>
              <a:stCxn id="5" idx="0"/>
              <a:endCxn id="18" idx="3"/>
            </p:cNvCxnSpPr>
            <p:nvPr/>
          </p:nvCxnSpPr>
          <p:spPr>
            <a:xfrm flipV="1">
              <a:off x="7009596" y="3198138"/>
              <a:ext cx="121959" cy="269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F840B66A-9063-6327-AA78-D06A587F2ED7}"/>
              </a:ext>
            </a:extLst>
          </p:cNvPr>
          <p:cNvSpPr/>
          <p:nvPr/>
        </p:nvSpPr>
        <p:spPr>
          <a:xfrm>
            <a:off x="7348110" y="4192593"/>
            <a:ext cx="612511" cy="61251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62B4773-3E77-95DD-3111-2661C2B0A23A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7654366" y="3923519"/>
            <a:ext cx="121959" cy="2690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C7FAD8A-4271-DD99-C85D-0A3ABB65DE91}"/>
              </a:ext>
            </a:extLst>
          </p:cNvPr>
          <p:cNvSpPr txBox="1"/>
          <p:nvPr/>
        </p:nvSpPr>
        <p:spPr>
          <a:xfrm>
            <a:off x="8415799" y="3918227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CC039B-237F-758D-C8CD-88BFD9B4DD1C}"/>
              </a:ext>
            </a:extLst>
          </p:cNvPr>
          <p:cNvSpPr txBox="1"/>
          <p:nvPr/>
        </p:nvSpPr>
        <p:spPr>
          <a:xfrm>
            <a:off x="6920325" y="3935624"/>
            <a:ext cx="110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Height=0</a:t>
            </a:r>
          </a:p>
        </p:txBody>
      </p:sp>
    </p:spTree>
    <p:extLst>
      <p:ext uri="{BB962C8B-B14F-4D97-AF65-F5344CB8AC3E}">
        <p14:creationId xmlns:p14="http://schemas.microsoft.com/office/powerpoint/2010/main" val="2824994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49B8-F2AC-70F1-15D5-9EA626BA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 Rotation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9795C-1329-ACD8-8C3E-651F647C00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80160"/>
                <a:ext cx="10515600" cy="4896803"/>
              </a:xfrm>
            </p:spPr>
            <p:txBody>
              <a:bodyPr/>
              <a:lstStyle/>
              <a:p>
                <a:r>
                  <a:rPr lang="en-US" dirty="0"/>
                  <a:t>We just inserted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node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deepest “problem” node</a:t>
                </a:r>
              </a:p>
              <a:p>
                <a:r>
                  <a:rPr lang="en-US" dirty="0"/>
                  <a:t>Make the right child the new root</a:t>
                </a:r>
              </a:p>
              <a:p>
                <a:r>
                  <a:rPr lang="en-US" dirty="0"/>
                  <a:t>Make the old root the left child of the new</a:t>
                </a:r>
              </a:p>
              <a:p>
                <a:r>
                  <a:rPr lang="en-US" dirty="0"/>
                  <a:t>Make the new root’s left subtree the old root’s right subtree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9795C-1329-ACD8-8C3E-651F647C00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80160"/>
                <a:ext cx="10515600" cy="4896803"/>
              </a:xfrm>
              <a:blipFill>
                <a:blip r:embed="rId2"/>
                <a:stretch>
                  <a:fillRect l="-1043" t="-19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3D169C1C-2017-AE38-85F4-21C726B32510}"/>
              </a:ext>
            </a:extLst>
          </p:cNvPr>
          <p:cNvGrpSpPr/>
          <p:nvPr/>
        </p:nvGrpSpPr>
        <p:grpSpPr>
          <a:xfrm>
            <a:off x="1617721" y="3335744"/>
            <a:ext cx="9538101" cy="3489139"/>
            <a:chOff x="1617721" y="3335744"/>
            <a:chExt cx="9538101" cy="3489139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7EE3BEE-6549-5A90-A178-CB843F41D093}"/>
                </a:ext>
              </a:extLst>
            </p:cNvPr>
            <p:cNvGrpSpPr/>
            <p:nvPr/>
          </p:nvGrpSpPr>
          <p:grpSpPr>
            <a:xfrm>
              <a:off x="1617721" y="3522256"/>
              <a:ext cx="3289741" cy="3302627"/>
              <a:chOff x="7342089" y="136853"/>
              <a:chExt cx="3289741" cy="330262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45E7A0E4-A69B-B4AE-ACE7-EB5C89E52040}"/>
                      </a:ext>
                    </a:extLst>
                  </p:cNvPr>
                  <p:cNvSpPr/>
                  <p:nvPr/>
                </p:nvSpPr>
                <p:spPr>
                  <a:xfrm>
                    <a:off x="9124241" y="77239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45E7A0E4-A69B-B4AE-ACE7-EB5C89E5204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24241" y="772395"/>
                    <a:ext cx="612511" cy="612511"/>
                  </a:xfrm>
                  <a:prstGeom prst="ellipse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Isosceles Triangle 34">
                    <a:extLst>
                      <a:ext uri="{FF2B5EF4-FFF2-40B4-BE49-F238E27FC236}">
                        <a16:creationId xmlns:a16="http://schemas.microsoft.com/office/drawing/2014/main" id="{EF1554DF-5FD8-FE91-0B86-80799DED6758}"/>
                      </a:ext>
                    </a:extLst>
                  </p:cNvPr>
                  <p:cNvSpPr/>
                  <p:nvPr/>
                </p:nvSpPr>
                <p:spPr>
                  <a:xfrm>
                    <a:off x="7342089" y="772395"/>
                    <a:ext cx="1084977" cy="979594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5" name="Isosceles Triangle 34">
                    <a:extLst>
                      <a:ext uri="{FF2B5EF4-FFF2-40B4-BE49-F238E27FC236}">
                        <a16:creationId xmlns:a16="http://schemas.microsoft.com/office/drawing/2014/main" id="{EF1554DF-5FD8-FE91-0B86-80799DED675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42089" y="772395"/>
                    <a:ext cx="1084977" cy="979594"/>
                  </a:xfrm>
                  <a:prstGeom prst="triangl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21653A17-97F6-3907-7154-1E08B77D7E3B}"/>
                      </a:ext>
                    </a:extLst>
                  </p:cNvPr>
                  <p:cNvSpPr/>
                  <p:nvPr/>
                </p:nvSpPr>
                <p:spPr>
                  <a:xfrm>
                    <a:off x="8428629" y="13685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21653A17-97F6-3907-7154-1E08B77D7E3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28629" y="136853"/>
                    <a:ext cx="612511" cy="612511"/>
                  </a:xfrm>
                  <a:prstGeom prst="ellips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Isosceles Triangle 36">
                    <a:extLst>
                      <a:ext uri="{FF2B5EF4-FFF2-40B4-BE49-F238E27FC236}">
                        <a16:creationId xmlns:a16="http://schemas.microsoft.com/office/drawing/2014/main" id="{99A0256F-8391-2976-BCFB-9053B00E322A}"/>
                      </a:ext>
                    </a:extLst>
                  </p:cNvPr>
                  <p:cNvSpPr/>
                  <p:nvPr/>
                </p:nvSpPr>
                <p:spPr>
                  <a:xfrm>
                    <a:off x="8345520" y="1578929"/>
                    <a:ext cx="1084977" cy="979594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7" name="Isosceles Triangle 36">
                    <a:extLst>
                      <a:ext uri="{FF2B5EF4-FFF2-40B4-BE49-F238E27FC236}">
                        <a16:creationId xmlns:a16="http://schemas.microsoft.com/office/drawing/2014/main" id="{99A0256F-8391-2976-BCFB-9053B00E322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5520" y="1578929"/>
                    <a:ext cx="1084977" cy="979594"/>
                  </a:xfrm>
                  <a:prstGeom prst="triangl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Isosceles Triangle 37">
                    <a:extLst>
                      <a:ext uri="{FF2B5EF4-FFF2-40B4-BE49-F238E27FC236}">
                        <a16:creationId xmlns:a16="http://schemas.microsoft.com/office/drawing/2014/main" id="{C8ABD725-951D-1EF5-BC3F-7698AB03ED12}"/>
                      </a:ext>
                    </a:extLst>
                  </p:cNvPr>
                  <p:cNvSpPr/>
                  <p:nvPr/>
                </p:nvSpPr>
                <p:spPr>
                  <a:xfrm>
                    <a:off x="9476830" y="1586367"/>
                    <a:ext cx="1084977" cy="979594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8" name="Isosceles Triangle 37">
                    <a:extLst>
                      <a:ext uri="{FF2B5EF4-FFF2-40B4-BE49-F238E27FC236}">
                        <a16:creationId xmlns:a16="http://schemas.microsoft.com/office/drawing/2014/main" id="{C8ABD725-951D-1EF5-BC3F-7698AB03ED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76830" y="1586367"/>
                    <a:ext cx="1084977" cy="979594"/>
                  </a:xfrm>
                  <a:prstGeom prst="triangl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962564D-E372-F50C-5980-C112EF7ECA4D}"/>
                  </a:ext>
                </a:extLst>
              </p:cNvPr>
              <p:cNvCxnSpPr>
                <a:cxnSpLocks/>
                <a:stCxn id="36" idx="3"/>
                <a:endCxn id="35" idx="0"/>
              </p:cNvCxnSpPr>
              <p:nvPr/>
            </p:nvCxnSpPr>
            <p:spPr>
              <a:xfrm flipH="1">
                <a:off x="7884578" y="659664"/>
                <a:ext cx="633751" cy="1127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738FD-1682-5EB7-685E-AE958F861694}"/>
                  </a:ext>
                </a:extLst>
              </p:cNvPr>
              <p:cNvCxnSpPr>
                <a:cxnSpLocks/>
                <a:stCxn id="34" idx="3"/>
                <a:endCxn id="37" idx="0"/>
              </p:cNvCxnSpPr>
              <p:nvPr/>
            </p:nvCxnSpPr>
            <p:spPr>
              <a:xfrm flipH="1">
                <a:off x="8888009" y="1295206"/>
                <a:ext cx="325932" cy="28372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469BC999-CE86-9682-91DC-E9C0F86021D7}"/>
                  </a:ext>
                </a:extLst>
              </p:cNvPr>
              <p:cNvCxnSpPr>
                <a:cxnSpLocks/>
                <a:stCxn id="36" idx="5"/>
                <a:endCxn id="34" idx="1"/>
              </p:cNvCxnSpPr>
              <p:nvPr/>
            </p:nvCxnSpPr>
            <p:spPr>
              <a:xfrm>
                <a:off x="8951440" y="659664"/>
                <a:ext cx="262501" cy="202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51A19D79-2582-DF96-4EE4-A322DE8F4EFA}"/>
                  </a:ext>
                </a:extLst>
              </p:cNvPr>
              <p:cNvCxnSpPr>
                <a:cxnSpLocks/>
                <a:stCxn id="38" idx="0"/>
                <a:endCxn id="34" idx="5"/>
              </p:cNvCxnSpPr>
              <p:nvPr/>
            </p:nvCxnSpPr>
            <p:spPr>
              <a:xfrm flipH="1" flipV="1">
                <a:off x="9647052" y="1295206"/>
                <a:ext cx="372267" cy="2911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0CFD8699-FE14-3065-4767-9AEE33B862FF}"/>
                      </a:ext>
                    </a:extLst>
                  </p:cNvPr>
                  <p:cNvSpPr/>
                  <p:nvPr/>
                </p:nvSpPr>
                <p:spPr>
                  <a:xfrm>
                    <a:off x="10019319" y="2826969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0CFD8699-FE14-3065-4767-9AEE33B862F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19319" y="2826969"/>
                    <a:ext cx="612511" cy="612511"/>
                  </a:xfrm>
                  <a:prstGeom prst="ellips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5946C4ED-4422-1E95-01CC-240395B3A549}"/>
                  </a:ext>
                </a:extLst>
              </p:cNvPr>
              <p:cNvCxnSpPr>
                <a:cxnSpLocks/>
                <a:stCxn id="43" idx="0"/>
              </p:cNvCxnSpPr>
              <p:nvPr/>
            </p:nvCxnSpPr>
            <p:spPr>
              <a:xfrm flipH="1" flipV="1">
                <a:off x="10325574" y="2558523"/>
                <a:ext cx="1" cy="2684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Arrow: Right 63">
              <a:extLst>
                <a:ext uri="{FF2B5EF4-FFF2-40B4-BE49-F238E27FC236}">
                  <a16:creationId xmlns:a16="http://schemas.microsoft.com/office/drawing/2014/main" id="{88549AC5-13F6-C0FF-FEBC-7A399516549C}"/>
                </a:ext>
              </a:extLst>
            </p:cNvPr>
            <p:cNvSpPr/>
            <p:nvPr/>
          </p:nvSpPr>
          <p:spPr>
            <a:xfrm>
              <a:off x="5315019" y="4291198"/>
              <a:ext cx="1531002" cy="110550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Left Rotation</a:t>
              </a: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ECBA3C8-A102-5ECE-C2C8-45E18D336C3D}"/>
                </a:ext>
              </a:extLst>
            </p:cNvPr>
            <p:cNvGrpSpPr/>
            <p:nvPr/>
          </p:nvGrpSpPr>
          <p:grpSpPr>
            <a:xfrm>
              <a:off x="7628306" y="3393143"/>
              <a:ext cx="3527516" cy="2616071"/>
              <a:chOff x="892226" y="3227705"/>
              <a:chExt cx="3527516" cy="2616071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2FDCD005-FB82-BD66-A847-A2A9C4AA4C48}"/>
                  </a:ext>
                </a:extLst>
              </p:cNvPr>
              <p:cNvGrpSpPr/>
              <p:nvPr/>
            </p:nvGrpSpPr>
            <p:grpSpPr>
              <a:xfrm>
                <a:off x="892226" y="3344160"/>
                <a:ext cx="3527516" cy="2499616"/>
                <a:chOff x="7214210" y="131613"/>
                <a:chExt cx="3527516" cy="2499616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" name="Oval 3">
                      <a:extLst>
                        <a:ext uri="{FF2B5EF4-FFF2-40B4-BE49-F238E27FC236}">
                          <a16:creationId xmlns:a16="http://schemas.microsoft.com/office/drawing/2014/main" id="{C1579C2A-B914-DA18-E033-AA17F1B05F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17298" y="131613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" name="Oval 3">
                      <a:extLst>
                        <a:ext uri="{FF2B5EF4-FFF2-40B4-BE49-F238E27FC236}">
                          <a16:creationId xmlns:a16="http://schemas.microsoft.com/office/drawing/2014/main" id="{C1579C2A-B914-DA18-E033-AA17F1B05F5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17298" y="131613"/>
                      <a:ext cx="612511" cy="612511"/>
                    </a:xfrm>
                    <a:prstGeom prst="ellipse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" name="Isosceles Triangle 4">
                      <a:extLst>
                        <a:ext uri="{FF2B5EF4-FFF2-40B4-BE49-F238E27FC236}">
                          <a16:creationId xmlns:a16="http://schemas.microsoft.com/office/drawing/2014/main" id="{3C646EC5-C30F-BAB9-3C02-53BCFBF858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14210" y="1568449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2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5" name="Isosceles Triangle 4">
                      <a:extLst>
                        <a:ext uri="{FF2B5EF4-FFF2-40B4-BE49-F238E27FC236}">
                          <a16:creationId xmlns:a16="http://schemas.microsoft.com/office/drawing/2014/main" id="{3C646EC5-C30F-BAB9-3C02-53BCFBF8588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214210" y="1568449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" name="Oval 5">
                      <a:extLst>
                        <a:ext uri="{FF2B5EF4-FFF2-40B4-BE49-F238E27FC236}">
                          <a16:creationId xmlns:a16="http://schemas.microsoft.com/office/drawing/2014/main" id="{4FE3B610-E75F-1020-CCA6-40C1B56408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92931" y="772396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" name="Oval 5">
                      <a:extLst>
                        <a:ext uri="{FF2B5EF4-FFF2-40B4-BE49-F238E27FC236}">
                          <a16:creationId xmlns:a16="http://schemas.microsoft.com/office/drawing/2014/main" id="{4FE3B610-E75F-1020-CCA6-40C1B56408F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992931" y="772396"/>
                      <a:ext cx="612511" cy="612511"/>
                    </a:xfrm>
                    <a:prstGeom prst="ellipse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Isosceles Triangle 6">
                      <a:extLst>
                        <a:ext uri="{FF2B5EF4-FFF2-40B4-BE49-F238E27FC236}">
                          <a16:creationId xmlns:a16="http://schemas.microsoft.com/office/drawing/2014/main" id="{3626D707-C34E-9327-B26E-2872891541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5520" y="1568449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7" name="Isosceles Triangle 6">
                      <a:extLst>
                        <a:ext uri="{FF2B5EF4-FFF2-40B4-BE49-F238E27FC236}">
                          <a16:creationId xmlns:a16="http://schemas.microsoft.com/office/drawing/2014/main" id="{3626D707-C34E-9327-B26E-2872891541E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345520" y="1568449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Isosceles Triangle 7">
                      <a:extLst>
                        <a:ext uri="{FF2B5EF4-FFF2-40B4-BE49-F238E27FC236}">
                          <a16:creationId xmlns:a16="http://schemas.microsoft.com/office/drawing/2014/main" id="{1F4E81E5-66F7-19E2-D095-BE6AA12C1A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548595" y="758260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6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8" name="Isosceles Triangle 7">
                      <a:extLst>
                        <a:ext uri="{FF2B5EF4-FFF2-40B4-BE49-F238E27FC236}">
                          <a16:creationId xmlns:a16="http://schemas.microsoft.com/office/drawing/2014/main" id="{1F4E81E5-66F7-19E2-D095-BE6AA12C1AC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548595" y="758260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7B7B1586-83AD-014F-F29B-ED7281AEF95D}"/>
                    </a:ext>
                  </a:extLst>
                </p:cNvPr>
                <p:cNvCxnSpPr>
                  <a:cxnSpLocks/>
                  <a:stCxn id="6" idx="3"/>
                  <a:endCxn id="5" idx="0"/>
                </p:cNvCxnSpPr>
                <p:nvPr/>
              </p:nvCxnSpPr>
              <p:spPr>
                <a:xfrm flipH="1">
                  <a:off x="7756699" y="1295207"/>
                  <a:ext cx="325932" cy="273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1A6ADD7-48CD-EBB0-0667-39AD6203B8F4}"/>
                    </a:ext>
                  </a:extLst>
                </p:cNvPr>
                <p:cNvCxnSpPr>
                  <a:cxnSpLocks/>
                  <a:stCxn id="6" idx="5"/>
                  <a:endCxn id="7" idx="0"/>
                </p:cNvCxnSpPr>
                <p:nvPr/>
              </p:nvCxnSpPr>
              <p:spPr>
                <a:xfrm>
                  <a:off x="8515742" y="1295207"/>
                  <a:ext cx="372267" cy="273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A816D49-A49E-3DD3-C079-EE0D995FB3A7}"/>
                    </a:ext>
                  </a:extLst>
                </p:cNvPr>
                <p:cNvCxnSpPr>
                  <a:cxnSpLocks/>
                  <a:stCxn id="6" idx="7"/>
                  <a:endCxn id="4" idx="3"/>
                </p:cNvCxnSpPr>
                <p:nvPr/>
              </p:nvCxnSpPr>
              <p:spPr>
                <a:xfrm flipV="1">
                  <a:off x="8515742" y="654424"/>
                  <a:ext cx="391256" cy="2076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B6498DDE-3587-8F96-6A1C-4AB53C4EC313}"/>
                    </a:ext>
                  </a:extLst>
                </p:cNvPr>
                <p:cNvCxnSpPr>
                  <a:cxnSpLocks/>
                  <a:stCxn id="8" idx="0"/>
                  <a:endCxn id="4" idx="5"/>
                </p:cNvCxnSpPr>
                <p:nvPr/>
              </p:nvCxnSpPr>
              <p:spPr>
                <a:xfrm flipH="1" flipV="1">
                  <a:off x="9340109" y="654424"/>
                  <a:ext cx="750975" cy="1038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Oval 26">
                      <a:extLst>
                        <a:ext uri="{FF2B5EF4-FFF2-40B4-BE49-F238E27FC236}">
                          <a16:creationId xmlns:a16="http://schemas.microsoft.com/office/drawing/2014/main" id="{239CFFC8-CF26-D2AD-E672-09061A5048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0129215" y="2018718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Oval 26">
                      <a:extLst>
                        <a:ext uri="{FF2B5EF4-FFF2-40B4-BE49-F238E27FC236}">
                          <a16:creationId xmlns:a16="http://schemas.microsoft.com/office/drawing/2014/main" id="{239CFFC8-CF26-D2AD-E672-09061A5048B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129215" y="2018718"/>
                      <a:ext cx="612511" cy="612511"/>
                    </a:xfrm>
                    <a:prstGeom prst="ellipse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0E83608A-477E-6324-E54F-86966C47F633}"/>
                    </a:ext>
                  </a:extLst>
                </p:cNvPr>
                <p:cNvCxnSpPr>
                  <a:cxnSpLocks/>
                  <a:stCxn id="27" idx="0"/>
                </p:cNvCxnSpPr>
                <p:nvPr/>
              </p:nvCxnSpPr>
              <p:spPr>
                <a:xfrm flipH="1" flipV="1">
                  <a:off x="10435470" y="1750272"/>
                  <a:ext cx="1" cy="26844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3150729F-C8ED-BB5F-9CEB-CF399CB6A872}"/>
                      </a:ext>
                    </a:extLst>
                  </p:cNvPr>
                  <p:cNvSpPr txBox="1"/>
                  <p:nvPr/>
                </p:nvSpPr>
                <p:spPr>
                  <a:xfrm>
                    <a:off x="1131726" y="4604871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3150729F-C8ED-BB5F-9CEB-CF399CB6A87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31726" y="4604871"/>
                    <a:ext cx="369781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18CD5917-6748-AFE6-4CA8-6A26740C5DD1}"/>
                      </a:ext>
                    </a:extLst>
                  </p:cNvPr>
                  <p:cNvSpPr txBox="1"/>
                  <p:nvPr/>
                </p:nvSpPr>
                <p:spPr>
                  <a:xfrm>
                    <a:off x="2172271" y="4638800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18CD5917-6748-AFE6-4CA8-6A26740C5DD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72271" y="4638800"/>
                    <a:ext cx="369781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6FFBE299-FED8-D1B2-BD66-101DA35B695A}"/>
                      </a:ext>
                    </a:extLst>
                  </p:cNvPr>
                  <p:cNvSpPr txBox="1"/>
                  <p:nvPr/>
                </p:nvSpPr>
                <p:spPr>
                  <a:xfrm>
                    <a:off x="1157833" y="3786141"/>
                    <a:ext cx="77373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6FFBE299-FED8-D1B2-BD66-101DA35B69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7833" y="3786141"/>
                    <a:ext cx="773737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113857C4-4F9F-E95E-044D-F1A4FA7A55E8}"/>
                      </a:ext>
                    </a:extLst>
                  </p:cNvPr>
                  <p:cNvSpPr txBox="1"/>
                  <p:nvPr/>
                </p:nvSpPr>
                <p:spPr>
                  <a:xfrm>
                    <a:off x="1835210" y="322770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113857C4-4F9F-E95E-044D-F1A4FA7A55E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35210" y="3227705"/>
                    <a:ext cx="773738" cy="36933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3305BF72-9FFD-DF53-8C7C-A4B213E38B05}"/>
                      </a:ext>
                    </a:extLst>
                  </p:cNvPr>
                  <p:cNvSpPr txBox="1"/>
                  <p:nvPr/>
                </p:nvSpPr>
                <p:spPr>
                  <a:xfrm>
                    <a:off x="3006743" y="385823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3305BF72-9FFD-DF53-8C7C-A4B213E38B0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06743" y="3858231"/>
                    <a:ext cx="773738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8FB41DCC-41DB-D581-B281-F635D03CF8ED}"/>
                    </a:ext>
                  </a:extLst>
                </p:cNvPr>
                <p:cNvSpPr txBox="1"/>
                <p:nvPr/>
              </p:nvSpPr>
              <p:spPr>
                <a:xfrm>
                  <a:off x="1780247" y="3937443"/>
                  <a:ext cx="458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8FB41DCC-41DB-D581-B281-F635D03CF8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80247" y="3937443"/>
                  <a:ext cx="458370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DD7BB27A-42A5-BE9A-F1FF-42EABAE1A987}"/>
                    </a:ext>
                  </a:extLst>
                </p:cNvPr>
                <p:cNvSpPr txBox="1"/>
                <p:nvPr/>
              </p:nvSpPr>
              <p:spPr>
                <a:xfrm>
                  <a:off x="2775405" y="4157987"/>
                  <a:ext cx="7737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DD7BB27A-42A5-BE9A-F1FF-42EABAE1A9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5405" y="4157987"/>
                  <a:ext cx="773737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B62FD0DC-BCE5-FBBA-1AFF-5D9EBF1AE5F1}"/>
                    </a:ext>
                  </a:extLst>
                </p:cNvPr>
                <p:cNvSpPr txBox="1"/>
                <p:nvPr/>
              </p:nvSpPr>
              <p:spPr>
                <a:xfrm>
                  <a:off x="2070487" y="3387319"/>
                  <a:ext cx="7737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B62FD0DC-BCE5-FBBA-1AFF-5D9EBF1AE5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70487" y="3387319"/>
                  <a:ext cx="773737" cy="369332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C14EBFC5-1ACD-0DA1-DFC1-D0673D9497BA}"/>
                    </a:ext>
                  </a:extLst>
                </p:cNvPr>
                <p:cNvSpPr txBox="1"/>
                <p:nvPr/>
              </p:nvSpPr>
              <p:spPr>
                <a:xfrm>
                  <a:off x="2840193" y="4803353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C14EBFC5-1ACD-0DA1-DFC1-D0673D9497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0193" y="4803353"/>
                  <a:ext cx="369781" cy="369332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77634E40-271E-6922-B9EA-EFC82ADE55EC}"/>
                    </a:ext>
                  </a:extLst>
                </p:cNvPr>
                <p:cNvSpPr txBox="1"/>
                <p:nvPr/>
              </p:nvSpPr>
              <p:spPr>
                <a:xfrm>
                  <a:off x="3635693" y="4822513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77634E40-271E-6922-B9EA-EFC82ADE55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693" y="4822513"/>
                  <a:ext cx="773738" cy="36933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706AB19-E53E-6F64-8011-31193B62EB52}"/>
                </a:ext>
              </a:extLst>
            </p:cNvPr>
            <p:cNvCxnSpPr>
              <a:cxnSpLocks/>
              <a:stCxn id="36" idx="0"/>
            </p:cNvCxnSpPr>
            <p:nvPr/>
          </p:nvCxnSpPr>
          <p:spPr>
            <a:xfrm flipV="1">
              <a:off x="3010517" y="3335744"/>
              <a:ext cx="0" cy="186512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BEF5CFE-B6FD-FFBD-FB1F-81619960627F}"/>
                </a:ext>
              </a:extLst>
            </p:cNvPr>
            <p:cNvCxnSpPr>
              <a:cxnSpLocks/>
              <a:stCxn id="4" idx="0"/>
            </p:cNvCxnSpPr>
            <p:nvPr/>
          </p:nvCxnSpPr>
          <p:spPr>
            <a:xfrm flipH="1" flipV="1">
              <a:off x="9537649" y="3335744"/>
              <a:ext cx="1" cy="173854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7840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9A57D-5B8F-692D-B81A-6EBDD3AEE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5FFBD-A530-109F-B4F7-634EFFB34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 Rotation (Implementation)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EBA91-BA7C-D1CA-9EB5-932ECAABE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b=</a:t>
            </a:r>
            <a:r>
              <a:rPr lang="en-US" dirty="0" err="1">
                <a:latin typeface="Consolas" panose="020B0609020204030204" pitchFamily="49" charset="0"/>
              </a:rPr>
              <a:t>a.right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a.right</a:t>
            </a:r>
            <a:r>
              <a:rPr lang="en-US" dirty="0">
                <a:latin typeface="Consolas" panose="020B0609020204030204" pitchFamily="49" charset="0"/>
              </a:rPr>
              <a:t>=</a:t>
            </a:r>
            <a:r>
              <a:rPr lang="en-US" dirty="0" err="1">
                <a:latin typeface="Consolas" panose="020B0609020204030204" pitchFamily="49" charset="0"/>
              </a:rPr>
              <a:t>b.left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b.left</a:t>
            </a:r>
            <a:r>
              <a:rPr lang="en-US" dirty="0">
                <a:latin typeface="Consolas" panose="020B0609020204030204" pitchFamily="49" charset="0"/>
              </a:rPr>
              <a:t>=a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return b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A6C50A3-5F02-9C93-222D-1F4DC54F523E}"/>
              </a:ext>
            </a:extLst>
          </p:cNvPr>
          <p:cNvGrpSpPr/>
          <p:nvPr/>
        </p:nvGrpSpPr>
        <p:grpSpPr>
          <a:xfrm>
            <a:off x="1617721" y="3335744"/>
            <a:ext cx="9538101" cy="3489139"/>
            <a:chOff x="1617721" y="3335744"/>
            <a:chExt cx="9538101" cy="348913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8FA6F71-4AD7-C724-F05F-EFB03DCCB79D}"/>
                </a:ext>
              </a:extLst>
            </p:cNvPr>
            <p:cNvGrpSpPr/>
            <p:nvPr/>
          </p:nvGrpSpPr>
          <p:grpSpPr>
            <a:xfrm>
              <a:off x="1617721" y="3522256"/>
              <a:ext cx="3289741" cy="3302627"/>
              <a:chOff x="7342089" y="136853"/>
              <a:chExt cx="3289741" cy="330262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Oval 55">
                    <a:extLst>
                      <a:ext uri="{FF2B5EF4-FFF2-40B4-BE49-F238E27FC236}">
                        <a16:creationId xmlns:a16="http://schemas.microsoft.com/office/drawing/2014/main" id="{DD0F0C97-9766-565E-2C73-E1904D38F0CF}"/>
                      </a:ext>
                    </a:extLst>
                  </p:cNvPr>
                  <p:cNvSpPr/>
                  <p:nvPr/>
                </p:nvSpPr>
                <p:spPr>
                  <a:xfrm>
                    <a:off x="9124241" y="77239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45E7A0E4-A69B-B4AE-ACE7-EB5C89E5204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24241" y="772395"/>
                    <a:ext cx="612511" cy="612511"/>
                  </a:xfrm>
                  <a:prstGeom prst="ellipse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Isosceles Triangle 56">
                    <a:extLst>
                      <a:ext uri="{FF2B5EF4-FFF2-40B4-BE49-F238E27FC236}">
                        <a16:creationId xmlns:a16="http://schemas.microsoft.com/office/drawing/2014/main" id="{0B211739-5C45-E0A7-6508-A0BB5D272328}"/>
                      </a:ext>
                    </a:extLst>
                  </p:cNvPr>
                  <p:cNvSpPr/>
                  <p:nvPr/>
                </p:nvSpPr>
                <p:spPr>
                  <a:xfrm>
                    <a:off x="7342089" y="772395"/>
                    <a:ext cx="1084977" cy="979594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5" name="Isosceles Triangle 34">
                    <a:extLst>
                      <a:ext uri="{FF2B5EF4-FFF2-40B4-BE49-F238E27FC236}">
                        <a16:creationId xmlns:a16="http://schemas.microsoft.com/office/drawing/2014/main" id="{EF1554DF-5FD8-FE91-0B86-80799DED675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42089" y="772395"/>
                    <a:ext cx="1084977" cy="979594"/>
                  </a:xfrm>
                  <a:prstGeom prst="triangl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Oval 57">
                    <a:extLst>
                      <a:ext uri="{FF2B5EF4-FFF2-40B4-BE49-F238E27FC236}">
                        <a16:creationId xmlns:a16="http://schemas.microsoft.com/office/drawing/2014/main" id="{409B4790-B020-9B21-CDD8-2922E50614B1}"/>
                      </a:ext>
                    </a:extLst>
                  </p:cNvPr>
                  <p:cNvSpPr/>
                  <p:nvPr/>
                </p:nvSpPr>
                <p:spPr>
                  <a:xfrm>
                    <a:off x="8428629" y="13685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21653A17-97F6-3907-7154-1E08B77D7E3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28629" y="136853"/>
                    <a:ext cx="612511" cy="612511"/>
                  </a:xfrm>
                  <a:prstGeom prst="ellips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Isosceles Triangle 58">
                    <a:extLst>
                      <a:ext uri="{FF2B5EF4-FFF2-40B4-BE49-F238E27FC236}">
                        <a16:creationId xmlns:a16="http://schemas.microsoft.com/office/drawing/2014/main" id="{11528E1B-E8C3-7186-AED1-2C5352C59CA2}"/>
                      </a:ext>
                    </a:extLst>
                  </p:cNvPr>
                  <p:cNvSpPr/>
                  <p:nvPr/>
                </p:nvSpPr>
                <p:spPr>
                  <a:xfrm>
                    <a:off x="8345520" y="1578929"/>
                    <a:ext cx="1084977" cy="979594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7" name="Isosceles Triangle 36">
                    <a:extLst>
                      <a:ext uri="{FF2B5EF4-FFF2-40B4-BE49-F238E27FC236}">
                        <a16:creationId xmlns:a16="http://schemas.microsoft.com/office/drawing/2014/main" id="{99A0256F-8391-2976-BCFB-9053B00E322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5520" y="1578929"/>
                    <a:ext cx="1084977" cy="979594"/>
                  </a:xfrm>
                  <a:prstGeom prst="triangl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Isosceles Triangle 59">
                    <a:extLst>
                      <a:ext uri="{FF2B5EF4-FFF2-40B4-BE49-F238E27FC236}">
                        <a16:creationId xmlns:a16="http://schemas.microsoft.com/office/drawing/2014/main" id="{0E91A93B-7DC2-1037-D794-3B50D652FE31}"/>
                      </a:ext>
                    </a:extLst>
                  </p:cNvPr>
                  <p:cNvSpPr/>
                  <p:nvPr/>
                </p:nvSpPr>
                <p:spPr>
                  <a:xfrm>
                    <a:off x="9476830" y="1586367"/>
                    <a:ext cx="1084977" cy="979594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8" name="Isosceles Triangle 37">
                    <a:extLst>
                      <a:ext uri="{FF2B5EF4-FFF2-40B4-BE49-F238E27FC236}">
                        <a16:creationId xmlns:a16="http://schemas.microsoft.com/office/drawing/2014/main" id="{C8ABD725-951D-1EF5-BC3F-7698AB03ED1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76830" y="1586367"/>
                    <a:ext cx="1084977" cy="979594"/>
                  </a:xfrm>
                  <a:prstGeom prst="triangl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7EDBE46D-9F7B-DDEF-2FED-A980C29F6E6C}"/>
                  </a:ext>
                </a:extLst>
              </p:cNvPr>
              <p:cNvCxnSpPr>
                <a:cxnSpLocks/>
                <a:stCxn id="58" idx="3"/>
                <a:endCxn id="57" idx="0"/>
              </p:cNvCxnSpPr>
              <p:nvPr/>
            </p:nvCxnSpPr>
            <p:spPr>
              <a:xfrm flipH="1">
                <a:off x="7884578" y="659664"/>
                <a:ext cx="633751" cy="1127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A3F5688C-9BDD-0C0A-5207-E6A18D09A9ED}"/>
                  </a:ext>
                </a:extLst>
              </p:cNvPr>
              <p:cNvCxnSpPr>
                <a:cxnSpLocks/>
                <a:stCxn id="56" idx="3"/>
                <a:endCxn id="59" idx="0"/>
              </p:cNvCxnSpPr>
              <p:nvPr/>
            </p:nvCxnSpPr>
            <p:spPr>
              <a:xfrm flipH="1">
                <a:off x="8888009" y="1295206"/>
                <a:ext cx="325932" cy="28372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95D0683A-C44E-7157-6D29-F4920CA30B30}"/>
                  </a:ext>
                </a:extLst>
              </p:cNvPr>
              <p:cNvCxnSpPr>
                <a:cxnSpLocks/>
                <a:stCxn id="58" idx="5"/>
                <a:endCxn id="56" idx="1"/>
              </p:cNvCxnSpPr>
              <p:nvPr/>
            </p:nvCxnSpPr>
            <p:spPr>
              <a:xfrm>
                <a:off x="8951440" y="659664"/>
                <a:ext cx="262501" cy="202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2310F47-9A39-815A-965D-7A7566585EF9}"/>
                  </a:ext>
                </a:extLst>
              </p:cNvPr>
              <p:cNvCxnSpPr>
                <a:cxnSpLocks/>
                <a:stCxn id="60" idx="0"/>
                <a:endCxn id="56" idx="5"/>
              </p:cNvCxnSpPr>
              <p:nvPr/>
            </p:nvCxnSpPr>
            <p:spPr>
              <a:xfrm flipH="1" flipV="1">
                <a:off x="9647052" y="1295206"/>
                <a:ext cx="372267" cy="2911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Oval 76">
                    <a:extLst>
                      <a:ext uri="{FF2B5EF4-FFF2-40B4-BE49-F238E27FC236}">
                        <a16:creationId xmlns:a16="http://schemas.microsoft.com/office/drawing/2014/main" id="{4DCE8F5B-552D-1D72-4A02-DCC5060558D8}"/>
                      </a:ext>
                    </a:extLst>
                  </p:cNvPr>
                  <p:cNvSpPr/>
                  <p:nvPr/>
                </p:nvSpPr>
                <p:spPr>
                  <a:xfrm>
                    <a:off x="10019319" y="2826969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0CFD8699-FE14-3065-4767-9AEE33B862F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19319" y="2826969"/>
                    <a:ext cx="612511" cy="612511"/>
                  </a:xfrm>
                  <a:prstGeom prst="ellips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054C81AC-F2AE-ED0E-1F08-C45F23158334}"/>
                  </a:ext>
                </a:extLst>
              </p:cNvPr>
              <p:cNvCxnSpPr>
                <a:cxnSpLocks/>
                <a:stCxn id="77" idx="0"/>
              </p:cNvCxnSpPr>
              <p:nvPr/>
            </p:nvCxnSpPr>
            <p:spPr>
              <a:xfrm flipH="1" flipV="1">
                <a:off x="10325574" y="2558523"/>
                <a:ext cx="1" cy="2684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E6B59C21-B851-24D0-E846-43C5255C271E}"/>
                </a:ext>
              </a:extLst>
            </p:cNvPr>
            <p:cNvSpPr/>
            <p:nvPr/>
          </p:nvSpPr>
          <p:spPr>
            <a:xfrm>
              <a:off x="5315019" y="4291198"/>
              <a:ext cx="1531002" cy="110550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Left Rotation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BBC3BAB-EC90-CBB7-2C91-5D7C440983CA}"/>
                </a:ext>
              </a:extLst>
            </p:cNvPr>
            <p:cNvGrpSpPr/>
            <p:nvPr/>
          </p:nvGrpSpPr>
          <p:grpSpPr>
            <a:xfrm>
              <a:off x="7628306" y="3393143"/>
              <a:ext cx="3527516" cy="2616071"/>
              <a:chOff x="892226" y="3227705"/>
              <a:chExt cx="3527516" cy="2616071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79FCFFD4-72EF-C5F8-B4B2-5BD0E8BDE648}"/>
                  </a:ext>
                </a:extLst>
              </p:cNvPr>
              <p:cNvGrpSpPr/>
              <p:nvPr/>
            </p:nvGrpSpPr>
            <p:grpSpPr>
              <a:xfrm>
                <a:off x="892226" y="3344160"/>
                <a:ext cx="3527516" cy="2499616"/>
                <a:chOff x="7214210" y="131613"/>
                <a:chExt cx="3527516" cy="2499616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5" name="Oval 44">
                      <a:extLst>
                        <a:ext uri="{FF2B5EF4-FFF2-40B4-BE49-F238E27FC236}">
                          <a16:creationId xmlns:a16="http://schemas.microsoft.com/office/drawing/2014/main" id="{E3DDE4A7-9B5B-0C8E-5673-E5385E47C1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17298" y="131613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" name="Oval 3">
                      <a:extLst>
                        <a:ext uri="{FF2B5EF4-FFF2-40B4-BE49-F238E27FC236}">
                          <a16:creationId xmlns:a16="http://schemas.microsoft.com/office/drawing/2014/main" id="{C1579C2A-B914-DA18-E033-AA17F1B05F5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17298" y="131613"/>
                      <a:ext cx="612511" cy="612511"/>
                    </a:xfrm>
                    <a:prstGeom prst="ellipse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6" name="Isosceles Triangle 45">
                      <a:extLst>
                        <a:ext uri="{FF2B5EF4-FFF2-40B4-BE49-F238E27FC236}">
                          <a16:creationId xmlns:a16="http://schemas.microsoft.com/office/drawing/2014/main" id="{EA43264F-9BB2-CDC0-4655-09CEFA52FB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14210" y="1568449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2">
                        <a:lumMod val="60000"/>
                        <a:lumOff val="4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5" name="Isosceles Triangle 4">
                      <a:extLst>
                        <a:ext uri="{FF2B5EF4-FFF2-40B4-BE49-F238E27FC236}">
                          <a16:creationId xmlns:a16="http://schemas.microsoft.com/office/drawing/2014/main" id="{3C646EC5-C30F-BAB9-3C02-53BCFBF8588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214210" y="1568449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Oval 46">
                      <a:extLst>
                        <a:ext uri="{FF2B5EF4-FFF2-40B4-BE49-F238E27FC236}">
                          <a16:creationId xmlns:a16="http://schemas.microsoft.com/office/drawing/2014/main" id="{4E26E0B8-BE8C-1D0A-B8DE-898FAA11C26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92931" y="772396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" name="Oval 5">
                      <a:extLst>
                        <a:ext uri="{FF2B5EF4-FFF2-40B4-BE49-F238E27FC236}">
                          <a16:creationId xmlns:a16="http://schemas.microsoft.com/office/drawing/2014/main" id="{4FE3B610-E75F-1020-CCA6-40C1B56408F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992931" y="772396"/>
                      <a:ext cx="612511" cy="612511"/>
                    </a:xfrm>
                    <a:prstGeom prst="ellipse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Isosceles Triangle 47">
                      <a:extLst>
                        <a:ext uri="{FF2B5EF4-FFF2-40B4-BE49-F238E27FC236}">
                          <a16:creationId xmlns:a16="http://schemas.microsoft.com/office/drawing/2014/main" id="{AA41D5E8-014B-C1A6-7D96-25DB170B98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5520" y="1568449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7" name="Isosceles Triangle 6">
                      <a:extLst>
                        <a:ext uri="{FF2B5EF4-FFF2-40B4-BE49-F238E27FC236}">
                          <a16:creationId xmlns:a16="http://schemas.microsoft.com/office/drawing/2014/main" id="{3626D707-C34E-9327-B26E-2872891541E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345520" y="1568449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9" name="Isosceles Triangle 48">
                      <a:extLst>
                        <a:ext uri="{FF2B5EF4-FFF2-40B4-BE49-F238E27FC236}">
                          <a16:creationId xmlns:a16="http://schemas.microsoft.com/office/drawing/2014/main" id="{CC99149C-1357-1736-1032-9B0AFD47CC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548595" y="758260"/>
                      <a:ext cx="1084977" cy="979594"/>
                    </a:xfrm>
                    <a:prstGeom prst="triangle">
                      <a:avLst/>
                    </a:prstGeom>
                    <a:solidFill>
                      <a:schemeClr val="accent6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8" name="Isosceles Triangle 7">
                      <a:extLst>
                        <a:ext uri="{FF2B5EF4-FFF2-40B4-BE49-F238E27FC236}">
                          <a16:creationId xmlns:a16="http://schemas.microsoft.com/office/drawing/2014/main" id="{1F4E81E5-66F7-19E2-D095-BE6AA12C1AC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548595" y="758260"/>
                      <a:ext cx="1084977" cy="979594"/>
                    </a:xfrm>
                    <a:prstGeom prst="triangle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B5222DB1-0203-5F6B-084B-916C3CEC29AC}"/>
                    </a:ext>
                  </a:extLst>
                </p:cNvPr>
                <p:cNvCxnSpPr>
                  <a:cxnSpLocks/>
                  <a:stCxn id="47" idx="3"/>
                  <a:endCxn id="46" idx="0"/>
                </p:cNvCxnSpPr>
                <p:nvPr/>
              </p:nvCxnSpPr>
              <p:spPr>
                <a:xfrm flipH="1">
                  <a:off x="7756699" y="1295207"/>
                  <a:ext cx="325932" cy="273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F3CBEA4B-CEA7-08DD-CD17-6B6CA906BDE3}"/>
                    </a:ext>
                  </a:extLst>
                </p:cNvPr>
                <p:cNvCxnSpPr>
                  <a:cxnSpLocks/>
                  <a:stCxn id="47" idx="5"/>
                  <a:endCxn id="48" idx="0"/>
                </p:cNvCxnSpPr>
                <p:nvPr/>
              </p:nvCxnSpPr>
              <p:spPr>
                <a:xfrm>
                  <a:off x="8515742" y="1295207"/>
                  <a:ext cx="372267" cy="273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00F965A8-AAA7-F23C-4EBF-AC8742B84490}"/>
                    </a:ext>
                  </a:extLst>
                </p:cNvPr>
                <p:cNvCxnSpPr>
                  <a:cxnSpLocks/>
                  <a:stCxn id="47" idx="7"/>
                  <a:endCxn id="45" idx="3"/>
                </p:cNvCxnSpPr>
                <p:nvPr/>
              </p:nvCxnSpPr>
              <p:spPr>
                <a:xfrm flipV="1">
                  <a:off x="8515742" y="654424"/>
                  <a:ext cx="391256" cy="2076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E190CB49-7637-8480-988E-33D6D9064F33}"/>
                    </a:ext>
                  </a:extLst>
                </p:cNvPr>
                <p:cNvCxnSpPr>
                  <a:cxnSpLocks/>
                  <a:stCxn id="49" idx="0"/>
                  <a:endCxn id="45" idx="5"/>
                </p:cNvCxnSpPr>
                <p:nvPr/>
              </p:nvCxnSpPr>
              <p:spPr>
                <a:xfrm flipH="1" flipV="1">
                  <a:off x="9340109" y="654424"/>
                  <a:ext cx="750975" cy="1038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C138BFB1-E75A-E201-68C8-4AFBD8C009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0129215" y="2018718"/>
                      <a:ext cx="612511" cy="61251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Oval 26">
                      <a:extLst>
                        <a:ext uri="{FF2B5EF4-FFF2-40B4-BE49-F238E27FC236}">
                          <a16:creationId xmlns:a16="http://schemas.microsoft.com/office/drawing/2014/main" id="{239CFFC8-CF26-D2AD-E672-09061A5048B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129215" y="2018718"/>
                      <a:ext cx="612511" cy="612511"/>
                    </a:xfrm>
                    <a:prstGeom prst="ellipse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  <a:ln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BC2A0ACC-2DEB-BEA7-2E1B-A615E6421273}"/>
                    </a:ext>
                  </a:extLst>
                </p:cNvPr>
                <p:cNvCxnSpPr>
                  <a:cxnSpLocks/>
                  <a:stCxn id="54" idx="0"/>
                </p:cNvCxnSpPr>
                <p:nvPr/>
              </p:nvCxnSpPr>
              <p:spPr>
                <a:xfrm flipH="1" flipV="1">
                  <a:off x="10435470" y="1750272"/>
                  <a:ext cx="1" cy="26844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41133A15-C93C-F782-216C-17D39D3DC7B1}"/>
                      </a:ext>
                    </a:extLst>
                  </p:cNvPr>
                  <p:cNvSpPr txBox="1"/>
                  <p:nvPr/>
                </p:nvSpPr>
                <p:spPr>
                  <a:xfrm>
                    <a:off x="1131726" y="4604871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3150729F-C8ED-BB5F-9CEB-CF399CB6A87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31726" y="4604871"/>
                    <a:ext cx="369781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58A18568-6F40-179E-17B7-7C6B61514F7F}"/>
                      </a:ext>
                    </a:extLst>
                  </p:cNvPr>
                  <p:cNvSpPr txBox="1"/>
                  <p:nvPr/>
                </p:nvSpPr>
                <p:spPr>
                  <a:xfrm>
                    <a:off x="2172271" y="4638800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18CD5917-6748-AFE6-4CA8-6A26740C5DD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72271" y="4638800"/>
                    <a:ext cx="369781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37508252-1F30-D0BC-F90C-535F503454A4}"/>
                      </a:ext>
                    </a:extLst>
                  </p:cNvPr>
                  <p:cNvSpPr txBox="1"/>
                  <p:nvPr/>
                </p:nvSpPr>
                <p:spPr>
                  <a:xfrm>
                    <a:off x="1157833" y="3786141"/>
                    <a:ext cx="77373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6FFBE299-FED8-D1B2-BD66-101DA35B69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57833" y="3786141"/>
                    <a:ext cx="773737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>
                    <a:extLst>
                      <a:ext uri="{FF2B5EF4-FFF2-40B4-BE49-F238E27FC236}">
                        <a16:creationId xmlns:a16="http://schemas.microsoft.com/office/drawing/2014/main" id="{42CF2E46-3C6F-1F10-3F5A-82959D68BD5A}"/>
                      </a:ext>
                    </a:extLst>
                  </p:cNvPr>
                  <p:cNvSpPr txBox="1"/>
                  <p:nvPr/>
                </p:nvSpPr>
                <p:spPr>
                  <a:xfrm>
                    <a:off x="1835210" y="322770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113857C4-4F9F-E95E-044D-F1A4FA7A55E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35210" y="3227705"/>
                    <a:ext cx="773738" cy="36933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>
                    <a:extLst>
                      <a:ext uri="{FF2B5EF4-FFF2-40B4-BE49-F238E27FC236}">
                        <a16:creationId xmlns:a16="http://schemas.microsoft.com/office/drawing/2014/main" id="{765354DB-A365-8B50-052B-B30490D1096D}"/>
                      </a:ext>
                    </a:extLst>
                  </p:cNvPr>
                  <p:cNvSpPr txBox="1"/>
                  <p:nvPr/>
                </p:nvSpPr>
                <p:spPr>
                  <a:xfrm>
                    <a:off x="3006743" y="385823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3305BF72-9FFD-DF53-8C7C-A4B213E38B0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06743" y="3858231"/>
                    <a:ext cx="773738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33057950-CBC9-989D-233D-B46AEDC9480A}"/>
                    </a:ext>
                  </a:extLst>
                </p:cNvPr>
                <p:cNvSpPr txBox="1"/>
                <p:nvPr/>
              </p:nvSpPr>
              <p:spPr>
                <a:xfrm>
                  <a:off x="1780247" y="3937443"/>
                  <a:ext cx="458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33057950-CBC9-989D-233D-B46AEDC948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80247" y="3937443"/>
                  <a:ext cx="458370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1C7E5BCA-7769-4BF5-E677-F290D679364A}"/>
                    </a:ext>
                  </a:extLst>
                </p:cNvPr>
                <p:cNvSpPr txBox="1"/>
                <p:nvPr/>
              </p:nvSpPr>
              <p:spPr>
                <a:xfrm>
                  <a:off x="2775405" y="4157987"/>
                  <a:ext cx="7737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1C7E5BCA-7769-4BF5-E677-F290D67936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5405" y="4157987"/>
                  <a:ext cx="773737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88DFB41E-014E-3A42-D2C7-38C83B72E5B2}"/>
                    </a:ext>
                  </a:extLst>
                </p:cNvPr>
                <p:cNvSpPr txBox="1"/>
                <p:nvPr/>
              </p:nvSpPr>
              <p:spPr>
                <a:xfrm>
                  <a:off x="2070487" y="3387319"/>
                  <a:ext cx="7737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88DFB41E-014E-3A42-D2C7-38C83B72E5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70487" y="3387319"/>
                  <a:ext cx="773737" cy="369332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AB75F05-EFE3-76E1-BE97-35679060562C}"/>
                    </a:ext>
                  </a:extLst>
                </p:cNvPr>
                <p:cNvSpPr txBox="1"/>
                <p:nvPr/>
              </p:nvSpPr>
              <p:spPr>
                <a:xfrm>
                  <a:off x="2840193" y="4803353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AB75F05-EFE3-76E1-BE97-35679060562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0193" y="4803353"/>
                  <a:ext cx="369781" cy="369332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8AEBF50-9A52-F1B8-8E23-923E4C6E5243}"/>
                    </a:ext>
                  </a:extLst>
                </p:cNvPr>
                <p:cNvSpPr txBox="1"/>
                <p:nvPr/>
              </p:nvSpPr>
              <p:spPr>
                <a:xfrm>
                  <a:off x="3635693" y="4822513"/>
                  <a:ext cx="7737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8AEBF50-9A52-F1B8-8E23-923E4C6E524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693" y="4822513"/>
                  <a:ext cx="773738" cy="36933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16D03DC-72FF-2FB4-3C41-A7ECFB616D36}"/>
                </a:ext>
              </a:extLst>
            </p:cNvPr>
            <p:cNvCxnSpPr>
              <a:cxnSpLocks/>
              <a:stCxn id="58" idx="0"/>
            </p:cNvCxnSpPr>
            <p:nvPr/>
          </p:nvCxnSpPr>
          <p:spPr>
            <a:xfrm flipV="1">
              <a:off x="3010517" y="3335744"/>
              <a:ext cx="0" cy="186512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51D9E9-D72E-C625-F3C4-575243EA9123}"/>
                </a:ext>
              </a:extLst>
            </p:cNvPr>
            <p:cNvCxnSpPr>
              <a:cxnSpLocks/>
              <a:stCxn id="45" idx="0"/>
            </p:cNvCxnSpPr>
            <p:nvPr/>
          </p:nvCxnSpPr>
          <p:spPr>
            <a:xfrm flipH="1" flipV="1">
              <a:off x="9537649" y="3335744"/>
              <a:ext cx="1" cy="173854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755082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0E77-05C1-1C54-DEB1-448604C9C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Story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07298-D3B7-0EF9-F77A-68F62C0EC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insertion, update the heights of the node’s ancestors</a:t>
            </a:r>
          </a:p>
          <a:p>
            <a:r>
              <a:rPr lang="en-US" dirty="0"/>
              <a:t>Check for unbalance</a:t>
            </a:r>
          </a:p>
          <a:p>
            <a:r>
              <a:rPr lang="en-US" dirty="0"/>
              <a:t>If unbalanced then at the deepest unbalanced root: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If the left subtree was deeper then rotate right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If the right subtree was deeper then rotate left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737A4C-AE25-0094-226B-7CBE929413AE}"/>
              </a:ext>
            </a:extLst>
          </p:cNvPr>
          <p:cNvSpPr txBox="1"/>
          <p:nvPr/>
        </p:nvSpPr>
        <p:spPr>
          <a:xfrm>
            <a:off x="9174480" y="3302000"/>
            <a:ext cx="2814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This is incomplete!</a:t>
            </a:r>
          </a:p>
          <a:p>
            <a:r>
              <a:rPr lang="en-US" dirty="0">
                <a:solidFill>
                  <a:srgbClr val="FF0000"/>
                </a:solidFill>
              </a:rPr>
              <a:t>There are some cases where this doesn’t work!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F213B004-97DB-03A7-6A1C-75CCF67C4A77}"/>
              </a:ext>
            </a:extLst>
          </p:cNvPr>
          <p:cNvSpPr/>
          <p:nvPr/>
        </p:nvSpPr>
        <p:spPr>
          <a:xfrm>
            <a:off x="8539480" y="3302000"/>
            <a:ext cx="421640" cy="87376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AB0E231-ACD0-4376-13A9-B2E3CECC7E75}"/>
              </a:ext>
            </a:extLst>
          </p:cNvPr>
          <p:cNvSpPr/>
          <p:nvPr/>
        </p:nvSpPr>
        <p:spPr>
          <a:xfrm>
            <a:off x="5250577" y="4485999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A066E91-6261-28B5-79EA-F2337E950C4B}"/>
              </a:ext>
            </a:extLst>
          </p:cNvPr>
          <p:cNvCxnSpPr>
            <a:cxnSpLocks/>
            <a:stCxn id="6" idx="3"/>
            <a:endCxn id="8" idx="7"/>
          </p:cNvCxnSpPr>
          <p:nvPr/>
        </p:nvCxnSpPr>
        <p:spPr>
          <a:xfrm flipH="1">
            <a:off x="5160877" y="5008810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2E8085A8-8ACA-A61B-DDE5-2348D2C8504B}"/>
              </a:ext>
            </a:extLst>
          </p:cNvPr>
          <p:cNvSpPr/>
          <p:nvPr/>
        </p:nvSpPr>
        <p:spPr>
          <a:xfrm>
            <a:off x="4638066" y="5151343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ADC63A-4A00-8681-FD15-37E6D5EFF908}"/>
              </a:ext>
            </a:extLst>
          </p:cNvPr>
          <p:cNvSpPr/>
          <p:nvPr/>
        </p:nvSpPr>
        <p:spPr>
          <a:xfrm>
            <a:off x="5250576" y="5793432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408C7C-3A85-4014-3B0D-4A34EF2B9B8A}"/>
              </a:ext>
            </a:extLst>
          </p:cNvPr>
          <p:cNvCxnSpPr>
            <a:cxnSpLocks/>
            <a:stCxn id="8" idx="5"/>
            <a:endCxn id="10" idx="1"/>
          </p:cNvCxnSpPr>
          <p:nvPr/>
        </p:nvCxnSpPr>
        <p:spPr>
          <a:xfrm>
            <a:off x="5160877" y="5674154"/>
            <a:ext cx="179399" cy="208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973665DF-E9D2-6454-316C-8563B3AE523A}"/>
              </a:ext>
            </a:extLst>
          </p:cNvPr>
          <p:cNvSpPr/>
          <p:nvPr/>
        </p:nvSpPr>
        <p:spPr>
          <a:xfrm>
            <a:off x="1557962" y="439195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8C5308-D447-67FD-BBB9-A04E53DB1131}"/>
              </a:ext>
            </a:extLst>
          </p:cNvPr>
          <p:cNvCxnSpPr>
            <a:cxnSpLocks/>
            <a:stCxn id="14" idx="3"/>
            <a:endCxn id="16" idx="7"/>
          </p:cNvCxnSpPr>
          <p:nvPr/>
        </p:nvCxnSpPr>
        <p:spPr>
          <a:xfrm flipH="1">
            <a:off x="1468262" y="4914767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2A845875-D65B-ADE5-49C8-573AA1ABCC45}"/>
              </a:ext>
            </a:extLst>
          </p:cNvPr>
          <p:cNvSpPr/>
          <p:nvPr/>
        </p:nvSpPr>
        <p:spPr>
          <a:xfrm>
            <a:off x="945451" y="505730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3A1A1638-F1A8-3ACC-6CEB-132BD8676A70}"/>
              </a:ext>
            </a:extLst>
          </p:cNvPr>
          <p:cNvSpPr/>
          <p:nvPr/>
        </p:nvSpPr>
        <p:spPr>
          <a:xfrm>
            <a:off x="2602969" y="4900194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7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27DA40D0-AF2C-3155-5C7D-33072472EB44}"/>
              </a:ext>
            </a:extLst>
          </p:cNvPr>
          <p:cNvSpPr/>
          <p:nvPr/>
        </p:nvSpPr>
        <p:spPr>
          <a:xfrm>
            <a:off x="6464931" y="4900193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Right Rotation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8424B86-5ECA-32CB-E562-5238E76E7D74}"/>
              </a:ext>
            </a:extLst>
          </p:cNvPr>
          <p:cNvSpPr/>
          <p:nvPr/>
        </p:nvSpPr>
        <p:spPr>
          <a:xfrm>
            <a:off x="9210288" y="4527274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3EBB2B0-BB57-A284-8E49-E3E2892CF64D}"/>
              </a:ext>
            </a:extLst>
          </p:cNvPr>
          <p:cNvCxnSpPr>
            <a:cxnSpLocks/>
            <a:stCxn id="21" idx="5"/>
            <a:endCxn id="23" idx="1"/>
          </p:cNvCxnSpPr>
          <p:nvPr/>
        </p:nvCxnSpPr>
        <p:spPr>
          <a:xfrm>
            <a:off x="9733099" y="5050085"/>
            <a:ext cx="179399" cy="164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18CDB0E3-5691-3556-AC39-F712FA0F1510}"/>
              </a:ext>
            </a:extLst>
          </p:cNvPr>
          <p:cNvSpPr/>
          <p:nvPr/>
        </p:nvSpPr>
        <p:spPr>
          <a:xfrm>
            <a:off x="9822798" y="512492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A6407C6-210A-1A8E-09B1-48436A1DED4D}"/>
              </a:ext>
            </a:extLst>
          </p:cNvPr>
          <p:cNvSpPr/>
          <p:nvPr/>
        </p:nvSpPr>
        <p:spPr>
          <a:xfrm>
            <a:off x="9210287" y="583470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861A9C9-0AC1-6F87-74B4-7E8BE75D14AE}"/>
              </a:ext>
            </a:extLst>
          </p:cNvPr>
          <p:cNvCxnSpPr>
            <a:cxnSpLocks/>
            <a:stCxn id="23" idx="3"/>
            <a:endCxn id="24" idx="7"/>
          </p:cNvCxnSpPr>
          <p:nvPr/>
        </p:nvCxnSpPr>
        <p:spPr>
          <a:xfrm flipH="1">
            <a:off x="9733098" y="5647737"/>
            <a:ext cx="179400" cy="276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8310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0E77-05C1-1C54-DEB1-448604C9C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Story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07298-D3B7-0EF9-F77A-68F62C0EC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insertion, update the heights of the node’s ancestors</a:t>
            </a:r>
          </a:p>
          <a:p>
            <a:r>
              <a:rPr lang="en-US" dirty="0"/>
              <a:t>Check for unbalance</a:t>
            </a:r>
          </a:p>
          <a:p>
            <a:r>
              <a:rPr lang="en-US" dirty="0"/>
              <a:t>If unbalanced then at the deepest unbalanced root: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Case LL: If we inserted in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left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subtree of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left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child then rotate right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Case RR: If we inserted in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right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subtree of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right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child then rotate left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Case LR: If we inserted into the </a:t>
            </a:r>
            <a:r>
              <a:rPr lang="en-US" b="1" dirty="0">
                <a:solidFill>
                  <a:srgbClr val="7030A0"/>
                </a:solidFill>
              </a:rPr>
              <a:t>right</a:t>
            </a:r>
            <a:r>
              <a:rPr lang="en-US" dirty="0">
                <a:solidFill>
                  <a:srgbClr val="7030A0"/>
                </a:solidFill>
              </a:rPr>
              <a:t> subtree of the </a:t>
            </a:r>
            <a:r>
              <a:rPr lang="en-US" b="1" dirty="0">
                <a:solidFill>
                  <a:srgbClr val="7030A0"/>
                </a:solidFill>
              </a:rPr>
              <a:t>left</a:t>
            </a:r>
            <a:r>
              <a:rPr lang="en-US" dirty="0">
                <a:solidFill>
                  <a:srgbClr val="7030A0"/>
                </a:solidFill>
              </a:rPr>
              <a:t> child then ???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Case RL: If we inserted into the </a:t>
            </a:r>
            <a:r>
              <a:rPr lang="en-US" b="1" dirty="0">
                <a:solidFill>
                  <a:srgbClr val="7030A0"/>
                </a:solidFill>
              </a:rPr>
              <a:t>left</a:t>
            </a:r>
            <a:r>
              <a:rPr lang="en-US" dirty="0">
                <a:solidFill>
                  <a:srgbClr val="7030A0"/>
                </a:solidFill>
              </a:rPr>
              <a:t> subtree of the </a:t>
            </a:r>
            <a:r>
              <a:rPr lang="en-US" b="1" dirty="0">
                <a:solidFill>
                  <a:srgbClr val="7030A0"/>
                </a:solidFill>
              </a:rPr>
              <a:t>right</a:t>
            </a:r>
            <a:r>
              <a:rPr lang="en-US" dirty="0">
                <a:solidFill>
                  <a:srgbClr val="7030A0"/>
                </a:solidFill>
              </a:rPr>
              <a:t> child then ???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19D6ED-3387-8B72-28D4-14AAF129AEBD}"/>
              </a:ext>
            </a:extLst>
          </p:cNvPr>
          <p:cNvSpPr txBox="1"/>
          <p:nvPr/>
        </p:nvSpPr>
        <p:spPr>
          <a:xfrm>
            <a:off x="8046720" y="5345966"/>
            <a:ext cx="376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Cases LR and RL require 2 rotations!</a:t>
            </a:r>
          </a:p>
        </p:txBody>
      </p:sp>
    </p:spTree>
    <p:extLst>
      <p:ext uri="{BB962C8B-B14F-4D97-AF65-F5344CB8AC3E}">
        <p14:creationId xmlns:p14="http://schemas.microsoft.com/office/powerpoint/2010/main" val="2074913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A8BB0-634C-0E06-0E55-88F3C06A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LR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C4D3C-5855-79DC-21CA-F4FF5C8D9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deepest problem node:</a:t>
            </a:r>
          </a:p>
          <a:p>
            <a:pPr lvl="1"/>
            <a:r>
              <a:rPr lang="en-US" dirty="0"/>
              <a:t>Rotate left at the left child</a:t>
            </a:r>
          </a:p>
          <a:p>
            <a:pPr lvl="1"/>
            <a:r>
              <a:rPr lang="en-US" dirty="0"/>
              <a:t>Rotate right at the problem node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67EFC82-BEF2-2666-E744-53FFED95DD5C}"/>
              </a:ext>
            </a:extLst>
          </p:cNvPr>
          <p:cNvSpPr/>
          <p:nvPr/>
        </p:nvSpPr>
        <p:spPr>
          <a:xfrm>
            <a:off x="4516498" y="4269443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6A37623-312C-AF43-EBC3-2909908D157A}"/>
              </a:ext>
            </a:extLst>
          </p:cNvPr>
          <p:cNvCxnSpPr>
            <a:cxnSpLocks/>
            <a:stCxn id="4" idx="3"/>
            <a:endCxn id="6" idx="7"/>
          </p:cNvCxnSpPr>
          <p:nvPr/>
        </p:nvCxnSpPr>
        <p:spPr>
          <a:xfrm flipH="1">
            <a:off x="4426798" y="4792254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3A1332B-AF7A-F4E1-4459-C37D21CAA899}"/>
              </a:ext>
            </a:extLst>
          </p:cNvPr>
          <p:cNvSpPr/>
          <p:nvPr/>
        </p:nvSpPr>
        <p:spPr>
          <a:xfrm>
            <a:off x="3903987" y="4934787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2F4987C-AE8F-B3EA-BABC-33BC2679C7B5}"/>
              </a:ext>
            </a:extLst>
          </p:cNvPr>
          <p:cNvSpPr/>
          <p:nvPr/>
        </p:nvSpPr>
        <p:spPr>
          <a:xfrm>
            <a:off x="4516497" y="557687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8EBC17-CE55-6EAD-3F0A-10577D40A671}"/>
              </a:ext>
            </a:extLst>
          </p:cNvPr>
          <p:cNvCxnSpPr>
            <a:cxnSpLocks/>
            <a:stCxn id="6" idx="5"/>
            <a:endCxn id="7" idx="1"/>
          </p:cNvCxnSpPr>
          <p:nvPr/>
        </p:nvCxnSpPr>
        <p:spPr>
          <a:xfrm>
            <a:off x="4426798" y="5457598"/>
            <a:ext cx="179399" cy="208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97CBF2A2-742F-6A7A-261C-E848A712AAA6}"/>
              </a:ext>
            </a:extLst>
          </p:cNvPr>
          <p:cNvSpPr/>
          <p:nvPr/>
        </p:nvSpPr>
        <p:spPr>
          <a:xfrm>
            <a:off x="1557962" y="439195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A37A59-9056-E0BA-1B9F-BC09D014B49C}"/>
              </a:ext>
            </a:extLst>
          </p:cNvPr>
          <p:cNvCxnSpPr>
            <a:cxnSpLocks/>
            <a:stCxn id="9" idx="3"/>
            <a:endCxn id="11" idx="7"/>
          </p:cNvCxnSpPr>
          <p:nvPr/>
        </p:nvCxnSpPr>
        <p:spPr>
          <a:xfrm flipH="1">
            <a:off x="1468262" y="4914767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13BFB7D-C4B0-C514-C2C8-7C7F32ED2FA8}"/>
              </a:ext>
            </a:extLst>
          </p:cNvPr>
          <p:cNvSpPr/>
          <p:nvPr/>
        </p:nvSpPr>
        <p:spPr>
          <a:xfrm>
            <a:off x="945451" y="505730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D5F72CE5-F998-3ACA-89F8-5D891F7ADFC3}"/>
              </a:ext>
            </a:extLst>
          </p:cNvPr>
          <p:cNvSpPr/>
          <p:nvPr/>
        </p:nvSpPr>
        <p:spPr>
          <a:xfrm>
            <a:off x="2233450" y="4673138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7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1673636-A52E-5ADC-7259-70CBC20C0255}"/>
              </a:ext>
            </a:extLst>
          </p:cNvPr>
          <p:cNvSpPr/>
          <p:nvPr/>
        </p:nvSpPr>
        <p:spPr>
          <a:xfrm>
            <a:off x="7948509" y="439195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88FDAA3-1AF5-A991-98C9-E90C7382FE4C}"/>
              </a:ext>
            </a:extLst>
          </p:cNvPr>
          <p:cNvCxnSpPr>
            <a:cxnSpLocks/>
            <a:stCxn id="13" idx="3"/>
            <a:endCxn id="15" idx="7"/>
          </p:cNvCxnSpPr>
          <p:nvPr/>
        </p:nvCxnSpPr>
        <p:spPr>
          <a:xfrm flipH="1">
            <a:off x="7858809" y="4914767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01511884-6514-33CD-4747-F65C563228FE}"/>
              </a:ext>
            </a:extLst>
          </p:cNvPr>
          <p:cNvSpPr/>
          <p:nvPr/>
        </p:nvSpPr>
        <p:spPr>
          <a:xfrm>
            <a:off x="7335998" y="5057300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B1F6B7-AF1F-43B9-4EFF-686D75FC1B54}"/>
              </a:ext>
            </a:extLst>
          </p:cNvPr>
          <p:cNvCxnSpPr>
            <a:cxnSpLocks/>
            <a:stCxn id="15" idx="3"/>
            <a:endCxn id="17" idx="7"/>
          </p:cNvCxnSpPr>
          <p:nvPr/>
        </p:nvCxnSpPr>
        <p:spPr>
          <a:xfrm flipH="1">
            <a:off x="7273021" y="5580111"/>
            <a:ext cx="152677" cy="25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1D02E25E-9633-F215-A570-AFE6223E36A1}"/>
              </a:ext>
            </a:extLst>
          </p:cNvPr>
          <p:cNvSpPr/>
          <p:nvPr/>
        </p:nvSpPr>
        <p:spPr>
          <a:xfrm>
            <a:off x="6750210" y="5740599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13829990-E44A-C9E6-2A7B-8CE2CDBE4B38}"/>
              </a:ext>
            </a:extLst>
          </p:cNvPr>
          <p:cNvSpPr/>
          <p:nvPr/>
        </p:nvSpPr>
        <p:spPr>
          <a:xfrm>
            <a:off x="5312373" y="4623731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Rotate Left at 5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4829D90F-F2DA-6969-758B-433DB919A22D}"/>
              </a:ext>
            </a:extLst>
          </p:cNvPr>
          <p:cNvSpPr/>
          <p:nvPr/>
        </p:nvSpPr>
        <p:spPr>
          <a:xfrm>
            <a:off x="8714196" y="4810802"/>
            <a:ext cx="1531002" cy="11055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Rotate Right at 9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B26D1A8-61E4-E223-6F4B-C98A1AD87DE1}"/>
              </a:ext>
            </a:extLst>
          </p:cNvPr>
          <p:cNvSpPr/>
          <p:nvPr/>
        </p:nvSpPr>
        <p:spPr>
          <a:xfrm>
            <a:off x="10811057" y="4818582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5D34475-D6E2-BCA3-8F72-C5F2E7FF07AC}"/>
              </a:ext>
            </a:extLst>
          </p:cNvPr>
          <p:cNvCxnSpPr>
            <a:cxnSpLocks/>
            <a:stCxn id="21" idx="3"/>
            <a:endCxn id="23" idx="7"/>
          </p:cNvCxnSpPr>
          <p:nvPr/>
        </p:nvCxnSpPr>
        <p:spPr>
          <a:xfrm flipH="1">
            <a:off x="10721357" y="5341393"/>
            <a:ext cx="179400" cy="23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76E6958E-81CD-4735-D2BE-7985977B05FD}"/>
              </a:ext>
            </a:extLst>
          </p:cNvPr>
          <p:cNvSpPr/>
          <p:nvPr/>
        </p:nvSpPr>
        <p:spPr>
          <a:xfrm>
            <a:off x="10198546" y="5483926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72ACBD0-46C0-DF87-864E-F608F3A30754}"/>
              </a:ext>
            </a:extLst>
          </p:cNvPr>
          <p:cNvSpPr/>
          <p:nvPr/>
        </p:nvSpPr>
        <p:spPr>
          <a:xfrm>
            <a:off x="11423792" y="5475713"/>
            <a:ext cx="612511" cy="6125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3AAA8F0-7C9E-DAB3-6C20-5E649D554512}"/>
              </a:ext>
            </a:extLst>
          </p:cNvPr>
          <p:cNvCxnSpPr>
            <a:cxnSpLocks/>
            <a:endCxn id="24" idx="1"/>
          </p:cNvCxnSpPr>
          <p:nvPr/>
        </p:nvCxnSpPr>
        <p:spPr>
          <a:xfrm>
            <a:off x="11334093" y="5356435"/>
            <a:ext cx="179399" cy="208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770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19D1-38EF-34FB-AA19-B51EE438C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LR in General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06C73-6403-D607-E6F6-C3EC37DF29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6314"/>
                <a:ext cx="10515600" cy="4730649"/>
              </a:xfrm>
            </p:spPr>
            <p:txBody>
              <a:bodyPr/>
              <a:lstStyle/>
              <a:p>
                <a:r>
                  <a:rPr lang="en-US" dirty="0"/>
                  <a:t>We just inserted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, node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deepest “problem” node</a:t>
                </a:r>
              </a:p>
              <a:p>
                <a:r>
                  <a:rPr lang="en-US" dirty="0"/>
                  <a:t>Imbalance caused by inserting in the left child’s right subtree</a:t>
                </a:r>
              </a:p>
              <a:p>
                <a:r>
                  <a:rPr lang="en-US" dirty="0"/>
                  <a:t>Rotate left at the left child</a:t>
                </a:r>
              </a:p>
              <a:p>
                <a:r>
                  <a:rPr lang="en-US" dirty="0"/>
                  <a:t>Rotate right at the unbalanced node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06C73-6403-D607-E6F6-C3EC37DF29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6314"/>
                <a:ext cx="10515600" cy="4730649"/>
              </a:xfrm>
              <a:blipFill>
                <a:blip r:embed="rId2"/>
                <a:stretch>
                  <a:fillRect l="-1043" t="-2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2" name="Group 71">
            <a:extLst>
              <a:ext uri="{FF2B5EF4-FFF2-40B4-BE49-F238E27FC236}">
                <a16:creationId xmlns:a16="http://schemas.microsoft.com/office/drawing/2014/main" id="{B1532547-5965-3268-CF4B-5B188CA89B28}"/>
              </a:ext>
            </a:extLst>
          </p:cNvPr>
          <p:cNvGrpSpPr/>
          <p:nvPr/>
        </p:nvGrpSpPr>
        <p:grpSpPr>
          <a:xfrm>
            <a:off x="41937" y="3312545"/>
            <a:ext cx="12146262" cy="3542860"/>
            <a:chOff x="41937" y="3312545"/>
            <a:chExt cx="12146262" cy="354286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Arrow: Right 56">
                  <a:extLst>
                    <a:ext uri="{FF2B5EF4-FFF2-40B4-BE49-F238E27FC236}">
                      <a16:creationId xmlns:a16="http://schemas.microsoft.com/office/drawing/2014/main" id="{2579B664-35B2-8BC9-C7AE-59DC3F70286E}"/>
                    </a:ext>
                  </a:extLst>
                </p:cNvPr>
                <p:cNvSpPr/>
                <p:nvPr/>
              </p:nvSpPr>
              <p:spPr>
                <a:xfrm>
                  <a:off x="3147296" y="3808328"/>
                  <a:ext cx="1340568" cy="110550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/>
                    <a:t>Rotate </a:t>
                  </a:r>
                </a:p>
                <a:p>
                  <a:pPr algn="ctr"/>
                  <a:r>
                    <a:rPr lang="en-US" sz="1400" dirty="0"/>
                    <a:t>Left at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a14:m>
                  <a:endParaRPr lang="en-US" sz="1400" dirty="0"/>
                </a:p>
              </p:txBody>
            </p:sp>
          </mc:Choice>
          <mc:Fallback>
            <p:sp>
              <p:nvSpPr>
                <p:cNvPr id="57" name="Arrow: Right 56">
                  <a:extLst>
                    <a:ext uri="{FF2B5EF4-FFF2-40B4-BE49-F238E27FC236}">
                      <a16:creationId xmlns:a16="http://schemas.microsoft.com/office/drawing/2014/main" id="{2579B664-35B2-8BC9-C7AE-59DC3F70286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7296" y="3808328"/>
                  <a:ext cx="1340568" cy="1105505"/>
                </a:xfrm>
                <a:prstGeom prst="rightArrow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74201A59-A51B-31FF-D7D6-0994EDC48DEF}"/>
                </a:ext>
              </a:extLst>
            </p:cNvPr>
            <p:cNvGrpSpPr/>
            <p:nvPr/>
          </p:nvGrpSpPr>
          <p:grpSpPr>
            <a:xfrm>
              <a:off x="41937" y="3490319"/>
              <a:ext cx="3470746" cy="3365086"/>
              <a:chOff x="25572" y="2621130"/>
              <a:chExt cx="3470746" cy="336508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1B98852D-205A-51D4-3306-7B5B8D49C4F2}"/>
                      </a:ext>
                    </a:extLst>
                  </p:cNvPr>
                  <p:cNvSpPr/>
                  <p:nvPr/>
                </p:nvSpPr>
                <p:spPr>
                  <a:xfrm>
                    <a:off x="1628660" y="273758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1B98852D-205A-51D4-3306-7B5B8D49C4F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28660" y="2737585"/>
                    <a:ext cx="612511" cy="612511"/>
                  </a:xfrm>
                  <a:prstGeom prst="ellips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Isosceles Triangle 28">
                    <a:extLst>
                      <a:ext uri="{FF2B5EF4-FFF2-40B4-BE49-F238E27FC236}">
                        <a16:creationId xmlns:a16="http://schemas.microsoft.com/office/drawing/2014/main" id="{2C6EEFCF-AA4B-26C3-6FEA-8A72B21D0331}"/>
                      </a:ext>
                    </a:extLst>
                  </p:cNvPr>
                  <p:cNvSpPr/>
                  <p:nvPr/>
                </p:nvSpPr>
                <p:spPr>
                  <a:xfrm>
                    <a:off x="25572" y="4174420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Isosceles Triangle 28">
                    <a:extLst>
                      <a:ext uri="{FF2B5EF4-FFF2-40B4-BE49-F238E27FC236}">
                        <a16:creationId xmlns:a16="http://schemas.microsoft.com/office/drawing/2014/main" id="{2C6EEFCF-AA4B-26C3-6FEA-8A72B21D033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572" y="4174420"/>
                    <a:ext cx="1084977" cy="1204653"/>
                  </a:xfrm>
                  <a:prstGeom prst="triangl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1579D4BE-258A-C182-9117-C65813326EE0}"/>
                      </a:ext>
                    </a:extLst>
                  </p:cNvPr>
                  <p:cNvSpPr/>
                  <p:nvPr/>
                </p:nvSpPr>
                <p:spPr>
                  <a:xfrm>
                    <a:off x="804293" y="337836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1579D4BE-258A-C182-9117-C65813326EE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4293" y="3378368"/>
                    <a:ext cx="612511" cy="612511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Isosceles Triangle 30">
                    <a:extLst>
                      <a:ext uri="{FF2B5EF4-FFF2-40B4-BE49-F238E27FC236}">
                        <a16:creationId xmlns:a16="http://schemas.microsoft.com/office/drawing/2014/main" id="{8F2EF0F1-26EC-4612-40DA-D1BBDC59014C}"/>
                      </a:ext>
                    </a:extLst>
                  </p:cNvPr>
                  <p:cNvSpPr/>
                  <p:nvPr/>
                </p:nvSpPr>
                <p:spPr>
                  <a:xfrm>
                    <a:off x="1095397" y="4725122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Isosceles Triangle 30">
                    <a:extLst>
                      <a:ext uri="{FF2B5EF4-FFF2-40B4-BE49-F238E27FC236}">
                        <a16:creationId xmlns:a16="http://schemas.microsoft.com/office/drawing/2014/main" id="{8F2EF0F1-26EC-4612-40DA-D1BBDC5901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5397" y="4725122"/>
                    <a:ext cx="869999" cy="653951"/>
                  </a:xfrm>
                  <a:prstGeom prst="triangl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Isosceles Triangle 31">
                    <a:extLst>
                      <a:ext uri="{FF2B5EF4-FFF2-40B4-BE49-F238E27FC236}">
                        <a16:creationId xmlns:a16="http://schemas.microsoft.com/office/drawing/2014/main" id="{8D5DB45B-533B-E849-8A47-BE24445D59B1}"/>
                      </a:ext>
                    </a:extLst>
                  </p:cNvPr>
                  <p:cNvSpPr/>
                  <p:nvPr/>
                </p:nvSpPr>
                <p:spPr>
                  <a:xfrm>
                    <a:off x="2420567" y="3364232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2" name="Isosceles Triangle 31">
                    <a:extLst>
                      <a:ext uri="{FF2B5EF4-FFF2-40B4-BE49-F238E27FC236}">
                        <a16:creationId xmlns:a16="http://schemas.microsoft.com/office/drawing/2014/main" id="{8D5DB45B-533B-E849-8A47-BE24445D59B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20567" y="3364232"/>
                    <a:ext cx="1075751" cy="1237660"/>
                  </a:xfrm>
                  <a:prstGeom prst="triangl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BDBCA999-8DC0-9098-FB48-AE1087F593CA}"/>
                  </a:ext>
                </a:extLst>
              </p:cNvPr>
              <p:cNvCxnSpPr>
                <a:cxnSpLocks/>
                <a:stCxn id="30" idx="3"/>
                <a:endCxn id="29" idx="0"/>
              </p:cNvCxnSpPr>
              <p:nvPr/>
            </p:nvCxnSpPr>
            <p:spPr>
              <a:xfrm flipH="1">
                <a:off x="568061" y="3901179"/>
                <a:ext cx="325932" cy="27324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8744797F-F7DE-97F3-FF6E-70DC1DDCA740}"/>
                  </a:ext>
                </a:extLst>
              </p:cNvPr>
              <p:cNvCxnSpPr>
                <a:cxnSpLocks/>
                <a:stCxn id="30" idx="5"/>
                <a:endCxn id="59" idx="1"/>
              </p:cNvCxnSpPr>
              <p:nvPr/>
            </p:nvCxnSpPr>
            <p:spPr>
              <a:xfrm>
                <a:off x="1327104" y="3901179"/>
                <a:ext cx="394676" cy="18316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8410D731-C65C-498A-7568-D9E87AB56EF3}"/>
                  </a:ext>
                </a:extLst>
              </p:cNvPr>
              <p:cNvCxnSpPr>
                <a:cxnSpLocks/>
                <a:stCxn id="30" idx="7"/>
                <a:endCxn id="28" idx="3"/>
              </p:cNvCxnSpPr>
              <p:nvPr/>
            </p:nvCxnSpPr>
            <p:spPr>
              <a:xfrm flipV="1">
                <a:off x="1327104" y="3260396"/>
                <a:ext cx="391256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DE51A72-E1F3-12DE-B72B-9ADDA8C223D5}"/>
                  </a:ext>
                </a:extLst>
              </p:cNvPr>
              <p:cNvCxnSpPr>
                <a:cxnSpLocks/>
                <a:stCxn id="32" idx="0"/>
                <a:endCxn id="28" idx="5"/>
              </p:cNvCxnSpPr>
              <p:nvPr/>
            </p:nvCxnSpPr>
            <p:spPr>
              <a:xfrm flipH="1" flipV="1">
                <a:off x="2151471" y="3260396"/>
                <a:ext cx="806972" cy="1038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08E86B79-6E30-B984-DD39-77F1EE734F0F}"/>
                      </a:ext>
                    </a:extLst>
                  </p:cNvPr>
                  <p:cNvSpPr txBox="1"/>
                  <p:nvPr/>
                </p:nvSpPr>
                <p:spPr>
                  <a:xfrm>
                    <a:off x="239209" y="3940026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08E86B79-6E30-B984-DD39-77F1EE734F0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9209" y="3940026"/>
                    <a:ext cx="369781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4BD37377-9D4D-8D7C-8200-32A6160CCCFF}"/>
                      </a:ext>
                    </a:extLst>
                  </p:cNvPr>
                  <p:cNvSpPr txBox="1"/>
                  <p:nvPr/>
                </p:nvSpPr>
                <p:spPr>
                  <a:xfrm>
                    <a:off x="932166" y="4044644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4BD37377-9D4D-8D7C-8200-32A6160CCCF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2166" y="4044644"/>
                    <a:ext cx="77373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0508C7D2-E38C-7EE4-73DC-299152A31917}"/>
                      </a:ext>
                    </a:extLst>
                  </p:cNvPr>
                  <p:cNvSpPr txBox="1"/>
                  <p:nvPr/>
                </p:nvSpPr>
                <p:spPr>
                  <a:xfrm>
                    <a:off x="291179" y="3179566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0508C7D2-E38C-7EE4-73DC-299152A3191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1179" y="3179566"/>
                    <a:ext cx="773738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9AB902FA-69DB-0439-2D99-AA29699CC6B3}"/>
                      </a:ext>
                    </a:extLst>
                  </p:cNvPr>
                  <p:cNvSpPr txBox="1"/>
                  <p:nvPr/>
                </p:nvSpPr>
                <p:spPr>
                  <a:xfrm>
                    <a:off x="968556" y="2621130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9AB902FA-69DB-0439-2D99-AA29699CC6B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8556" y="2621130"/>
                    <a:ext cx="773738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D98147D4-25AB-AB4E-74C3-62B623CA8EBB}"/>
                      </a:ext>
                    </a:extLst>
                  </p:cNvPr>
                  <p:cNvSpPr txBox="1"/>
                  <p:nvPr/>
                </p:nvSpPr>
                <p:spPr>
                  <a:xfrm>
                    <a:off x="2476622" y="3272587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D98147D4-25AB-AB4E-74C3-62B623CA8EB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76622" y="3272587"/>
                    <a:ext cx="369781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49C7BA64-67D6-292B-6912-550CBC90A422}"/>
                      </a:ext>
                    </a:extLst>
                  </p:cNvPr>
                  <p:cNvSpPr/>
                  <p:nvPr/>
                </p:nvSpPr>
                <p:spPr>
                  <a:xfrm>
                    <a:off x="1632080" y="3994639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49C7BA64-67D6-292B-6912-550CBC90A42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32080" y="3994639"/>
                    <a:ext cx="612511" cy="612511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Isosceles Triangle 62">
                    <a:extLst>
                      <a:ext uri="{FF2B5EF4-FFF2-40B4-BE49-F238E27FC236}">
                        <a16:creationId xmlns:a16="http://schemas.microsoft.com/office/drawing/2014/main" id="{FF39DA8C-B895-101C-CF55-99795016CCBA}"/>
                      </a:ext>
                    </a:extLst>
                  </p:cNvPr>
                  <p:cNvSpPr/>
                  <p:nvPr/>
                </p:nvSpPr>
                <p:spPr>
                  <a:xfrm>
                    <a:off x="1970408" y="4725122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63" name="Isosceles Triangle 62">
                    <a:extLst>
                      <a:ext uri="{FF2B5EF4-FFF2-40B4-BE49-F238E27FC236}">
                        <a16:creationId xmlns:a16="http://schemas.microsoft.com/office/drawing/2014/main" id="{FF39DA8C-B895-101C-CF55-99795016CCB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70408" y="4725122"/>
                    <a:ext cx="869999" cy="653951"/>
                  </a:xfrm>
                  <a:prstGeom prst="triangle">
                    <a:avLst/>
                  </a:prstGeom>
                  <a:blipFill>
                    <a:blip r:embed="rId15"/>
                    <a:stretch>
                      <a:fillRect b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EF9D228-EBDD-4AE6-93FE-BA18C66B99A2}"/>
                  </a:ext>
                </a:extLst>
              </p:cNvPr>
              <p:cNvCxnSpPr>
                <a:cxnSpLocks/>
                <a:stCxn id="59" idx="3"/>
                <a:endCxn id="31" idx="0"/>
              </p:cNvCxnSpPr>
              <p:nvPr/>
            </p:nvCxnSpPr>
            <p:spPr>
              <a:xfrm flipH="1">
                <a:off x="1530397" y="4517450"/>
                <a:ext cx="191383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ED9059CC-8849-ADB1-E738-A6B2C00EDEBD}"/>
                  </a:ext>
                </a:extLst>
              </p:cNvPr>
              <p:cNvCxnSpPr>
                <a:cxnSpLocks/>
                <a:stCxn id="59" idx="5"/>
                <a:endCxn id="63" idx="0"/>
              </p:cNvCxnSpPr>
              <p:nvPr/>
            </p:nvCxnSpPr>
            <p:spPr>
              <a:xfrm>
                <a:off x="2154891" y="4517450"/>
                <a:ext cx="250517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04B02F9E-1880-E493-E071-FE1CA912DC8E}"/>
                      </a:ext>
                    </a:extLst>
                  </p:cNvPr>
                  <p:cNvSpPr/>
                  <p:nvPr/>
                </p:nvSpPr>
                <p:spPr>
                  <a:xfrm>
                    <a:off x="1302483" y="5507530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04B02F9E-1880-E493-E071-FE1CA912DC8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02483" y="5507530"/>
                    <a:ext cx="476146" cy="476146"/>
                  </a:xfrm>
                  <a:prstGeom prst="ellipse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2284A82A-4A90-A421-C3CD-653404692203}"/>
                  </a:ext>
                </a:extLst>
              </p:cNvPr>
              <p:cNvCxnSpPr>
                <a:cxnSpLocks/>
                <a:stCxn id="70" idx="0"/>
                <a:endCxn id="31" idx="3"/>
              </p:cNvCxnSpPr>
              <p:nvPr/>
            </p:nvCxnSpPr>
            <p:spPr>
              <a:xfrm flipH="1" flipV="1">
                <a:off x="1530397" y="5379073"/>
                <a:ext cx="10159" cy="12845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44650BE5-1644-C668-066D-2B3D2096D59C}"/>
                      </a:ext>
                    </a:extLst>
                  </p:cNvPr>
                  <p:cNvSpPr/>
                  <p:nvPr/>
                </p:nvSpPr>
                <p:spPr>
                  <a:xfrm>
                    <a:off x="2162524" y="5510070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44650BE5-1644-C668-066D-2B3D2096D59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62524" y="5510070"/>
                    <a:ext cx="476146" cy="476146"/>
                  </a:xfrm>
                  <a:prstGeom prst="ellipse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69F048E1-C759-B57C-AD51-051719B5F906}"/>
                  </a:ext>
                </a:extLst>
              </p:cNvPr>
              <p:cNvCxnSpPr>
                <a:cxnSpLocks/>
                <a:stCxn id="76" idx="0"/>
                <a:endCxn id="63" idx="3"/>
              </p:cNvCxnSpPr>
              <p:nvPr/>
            </p:nvCxnSpPr>
            <p:spPr>
              <a:xfrm flipV="1">
                <a:off x="2400597" y="5379073"/>
                <a:ext cx="4811" cy="13099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A97EE6A6-E40F-28B2-A707-C9D5A101EAE6}"/>
                </a:ext>
              </a:extLst>
            </p:cNvPr>
            <p:cNvGrpSpPr/>
            <p:nvPr/>
          </p:nvGrpSpPr>
          <p:grpSpPr>
            <a:xfrm>
              <a:off x="3777627" y="3377681"/>
              <a:ext cx="3837793" cy="3469270"/>
              <a:chOff x="4378760" y="2820523"/>
              <a:chExt cx="3837793" cy="346927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8F809D24-0EA0-AD2C-8CCB-3BC5F24F7F26}"/>
                      </a:ext>
                    </a:extLst>
                  </p:cNvPr>
                  <p:cNvSpPr/>
                  <p:nvPr/>
                </p:nvSpPr>
                <p:spPr>
                  <a:xfrm>
                    <a:off x="6531775" y="293697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8F809D24-0EA0-AD2C-8CCB-3BC5F24F7F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31775" y="2936978"/>
                    <a:ext cx="612511" cy="612511"/>
                  </a:xfrm>
                  <a:prstGeom prst="ellipse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Isosceles Triangle 135">
                    <a:extLst>
                      <a:ext uri="{FF2B5EF4-FFF2-40B4-BE49-F238E27FC236}">
                        <a16:creationId xmlns:a16="http://schemas.microsoft.com/office/drawing/2014/main" id="{35B1F3D4-194F-7932-CA70-04F0AC1A5EC5}"/>
                      </a:ext>
                    </a:extLst>
                  </p:cNvPr>
                  <p:cNvSpPr/>
                  <p:nvPr/>
                </p:nvSpPr>
                <p:spPr>
                  <a:xfrm>
                    <a:off x="4378760" y="5046478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6" name="Isosceles Triangle 135">
                    <a:extLst>
                      <a:ext uri="{FF2B5EF4-FFF2-40B4-BE49-F238E27FC236}">
                        <a16:creationId xmlns:a16="http://schemas.microsoft.com/office/drawing/2014/main" id="{35B1F3D4-194F-7932-CA70-04F0AC1A5EC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78760" y="5046478"/>
                    <a:ext cx="1084977" cy="1204653"/>
                  </a:xfrm>
                  <a:prstGeom prst="triangle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6E235EB5-4F7E-74E6-B4C2-3E1AE8911C19}"/>
                      </a:ext>
                    </a:extLst>
                  </p:cNvPr>
                  <p:cNvSpPr/>
                  <p:nvPr/>
                </p:nvSpPr>
                <p:spPr>
                  <a:xfrm>
                    <a:off x="5707408" y="3577761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6E235EB5-4F7E-74E6-B4C2-3E1AE8911C1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07408" y="3577761"/>
                    <a:ext cx="612511" cy="612511"/>
                  </a:xfrm>
                  <a:prstGeom prst="ellipse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9D516006-D536-C9F5-D25D-D09AD7CBA374}"/>
                      </a:ext>
                    </a:extLst>
                  </p:cNvPr>
                  <p:cNvSpPr/>
                  <p:nvPr/>
                </p:nvSpPr>
                <p:spPr>
                  <a:xfrm>
                    <a:off x="7140802" y="3563625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9D516006-D536-C9F5-D25D-D09AD7CBA37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40802" y="3563625"/>
                    <a:ext cx="1075751" cy="1237660"/>
                  </a:xfrm>
                  <a:prstGeom prst="triangle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9D174F5B-EC74-7DF2-ABEF-633091780687}"/>
                  </a:ext>
                </a:extLst>
              </p:cNvPr>
              <p:cNvCxnSpPr>
                <a:cxnSpLocks/>
                <a:stCxn id="137" idx="3"/>
                <a:endCxn id="159" idx="7"/>
              </p:cNvCxnSpPr>
              <p:nvPr/>
            </p:nvCxnSpPr>
            <p:spPr>
              <a:xfrm flipH="1">
                <a:off x="5663346" y="4100572"/>
                <a:ext cx="133762" cy="2487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C7B8D9F9-6416-E827-E795-6F3123793DD2}"/>
                  </a:ext>
                </a:extLst>
              </p:cNvPr>
              <p:cNvCxnSpPr>
                <a:cxnSpLocks/>
                <a:stCxn id="137" idx="5"/>
              </p:cNvCxnSpPr>
              <p:nvPr/>
            </p:nvCxnSpPr>
            <p:spPr>
              <a:xfrm>
                <a:off x="6230219" y="4100572"/>
                <a:ext cx="394676" cy="18316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360C68CB-DC8A-D45B-E834-15874F4A15CE}"/>
                  </a:ext>
                </a:extLst>
              </p:cNvPr>
              <p:cNvCxnSpPr>
                <a:cxnSpLocks/>
                <a:stCxn id="137" idx="7"/>
                <a:endCxn id="135" idx="3"/>
              </p:cNvCxnSpPr>
              <p:nvPr/>
            </p:nvCxnSpPr>
            <p:spPr>
              <a:xfrm flipV="1">
                <a:off x="6230219" y="3459789"/>
                <a:ext cx="391256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1D349555-8247-C1D8-969C-2A99C7630775}"/>
                  </a:ext>
                </a:extLst>
              </p:cNvPr>
              <p:cNvCxnSpPr>
                <a:cxnSpLocks/>
                <a:stCxn id="139" idx="0"/>
                <a:endCxn id="135" idx="5"/>
              </p:cNvCxnSpPr>
              <p:nvPr/>
            </p:nvCxnSpPr>
            <p:spPr>
              <a:xfrm flipH="1" flipV="1">
                <a:off x="7054586" y="3459789"/>
                <a:ext cx="624092" cy="1038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88B2D769-7FC5-E189-559D-256522242E9C}"/>
                      </a:ext>
                    </a:extLst>
                  </p:cNvPr>
                  <p:cNvSpPr txBox="1"/>
                  <p:nvPr/>
                </p:nvSpPr>
                <p:spPr>
                  <a:xfrm>
                    <a:off x="4582437" y="4888692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88B2D769-7FC5-E189-559D-256522242E9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82437" y="4888692"/>
                    <a:ext cx="369781" cy="369332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1226F12A-73C3-A545-8A6A-1FB7371A4210}"/>
                      </a:ext>
                    </a:extLst>
                  </p:cNvPr>
                  <p:cNvSpPr txBox="1"/>
                  <p:nvPr/>
                </p:nvSpPr>
                <p:spPr>
                  <a:xfrm>
                    <a:off x="5194294" y="3378959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1226F12A-73C3-A545-8A6A-1FB7371A421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4294" y="3378959"/>
                    <a:ext cx="773738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E7DDC433-A39C-9D72-0893-3EE12F71DF52}"/>
                      </a:ext>
                    </a:extLst>
                  </p:cNvPr>
                  <p:cNvSpPr txBox="1"/>
                  <p:nvPr/>
                </p:nvSpPr>
                <p:spPr>
                  <a:xfrm>
                    <a:off x="5871671" y="2820523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E7DDC433-A39C-9D72-0893-3EE12F71DF5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71671" y="2820523"/>
                    <a:ext cx="773738" cy="369332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0D538E86-780E-3019-582B-FDB16AE9B559}"/>
                      </a:ext>
                    </a:extLst>
                  </p:cNvPr>
                  <p:cNvSpPr txBox="1"/>
                  <p:nvPr/>
                </p:nvSpPr>
                <p:spPr>
                  <a:xfrm>
                    <a:off x="7379737" y="3471980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0D538E86-780E-3019-582B-FDB16AE9B55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79737" y="3471980"/>
                    <a:ext cx="369781" cy="369332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B8816186-073F-043E-FC13-8FAA2A388594}"/>
                  </a:ext>
                </a:extLst>
              </p:cNvPr>
              <p:cNvGrpSpPr/>
              <p:nvPr/>
            </p:nvGrpSpPr>
            <p:grpSpPr>
              <a:xfrm>
                <a:off x="5587925" y="5031239"/>
                <a:ext cx="869999" cy="1258554"/>
                <a:chOff x="7671946" y="5192984"/>
                <a:chExt cx="869999" cy="12585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Isosceles Triangle 137">
                      <a:extLst>
                        <a:ext uri="{FF2B5EF4-FFF2-40B4-BE49-F238E27FC236}">
                          <a16:creationId xmlns:a16="http://schemas.microsoft.com/office/drawing/2014/main" id="{74A22E81-AB42-2FE9-9E89-350215CFD4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8" name="Isosceles Triangle 137">
                      <a:extLst>
                        <a:ext uri="{FF2B5EF4-FFF2-40B4-BE49-F238E27FC236}">
                          <a16:creationId xmlns:a16="http://schemas.microsoft.com/office/drawing/2014/main" id="{74A22E81-AB42-2FE9-9E89-350215CFD41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2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C9792623-4F10-6F7E-FC1A-66157314FC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C9792623-4F10-6F7E-FC1A-66157314FC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blipFill>
                      <a:blip r:embed="rId27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F1E1B38D-B8F5-89BD-8822-57A80C5777D7}"/>
                    </a:ext>
                  </a:extLst>
                </p:cNvPr>
                <p:cNvCxnSpPr>
                  <a:cxnSpLocks/>
                  <a:stCxn id="153" idx="0"/>
                  <a:endCxn id="138" idx="3"/>
                </p:cNvCxnSpPr>
                <p:nvPr/>
              </p:nvCxnSpPr>
              <p:spPr>
                <a:xfrm flipH="1" flipV="1">
                  <a:off x="8106946" y="5846935"/>
                  <a:ext cx="10159" cy="12845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3F3ADB01-DD8A-7E18-1091-482C3EF244C6}"/>
                  </a:ext>
                </a:extLst>
              </p:cNvPr>
              <p:cNvGrpSpPr/>
              <p:nvPr/>
            </p:nvGrpSpPr>
            <p:grpSpPr>
              <a:xfrm>
                <a:off x="6194563" y="4283732"/>
                <a:ext cx="869999" cy="1261094"/>
                <a:chOff x="6540271" y="4283732"/>
                <a:chExt cx="869999" cy="126109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0" name="Isosceles Triangle 149">
                      <a:extLst>
                        <a:ext uri="{FF2B5EF4-FFF2-40B4-BE49-F238E27FC236}">
                          <a16:creationId xmlns:a16="http://schemas.microsoft.com/office/drawing/2014/main" id="{DA48F5F6-29AE-2B9B-C661-FC0F9D14E4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0" name="Isosceles Triangle 149">
                      <a:extLst>
                        <a:ext uri="{FF2B5EF4-FFF2-40B4-BE49-F238E27FC236}">
                          <a16:creationId xmlns:a16="http://schemas.microsoft.com/office/drawing/2014/main" id="{DA48F5F6-29AE-2B9B-C661-FC0F9D14E43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28"/>
                      <a:stretch>
                        <a:fillRect b="-454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FA2F515E-F9F8-11B1-7B8F-6B879A34E2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FA2F515E-F9F8-11B1-7B8F-6B879A34E22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blipFill>
                      <a:blip r:embed="rId29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0972C351-F425-B44E-0B07-B669029C0077}"/>
                    </a:ext>
                  </a:extLst>
                </p:cNvPr>
                <p:cNvCxnSpPr>
                  <a:cxnSpLocks/>
                  <a:stCxn id="155" idx="0"/>
                  <a:endCxn id="150" idx="3"/>
                </p:cNvCxnSpPr>
                <p:nvPr/>
              </p:nvCxnSpPr>
              <p:spPr>
                <a:xfrm flipV="1">
                  <a:off x="6970460" y="4937683"/>
                  <a:ext cx="4811" cy="13099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C665C09B-FCE3-FD4E-BB9E-596B4AC626E5}"/>
                      </a:ext>
                    </a:extLst>
                  </p:cNvPr>
                  <p:cNvSpPr/>
                  <p:nvPr/>
                </p:nvSpPr>
                <p:spPr>
                  <a:xfrm>
                    <a:off x="5140535" y="4259650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C665C09B-FCE3-FD4E-BB9E-596B4AC626E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40535" y="4259650"/>
                    <a:ext cx="612511" cy="612511"/>
                  </a:xfrm>
                  <a:prstGeom prst="ellipse">
                    <a:avLst/>
                  </a:prstGeom>
                  <a:blipFill>
                    <a:blip r:embed="rId3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EC4B5B0F-33AE-6957-F3BD-9DD89F822A3F}"/>
                  </a:ext>
                </a:extLst>
              </p:cNvPr>
              <p:cNvCxnSpPr>
                <a:cxnSpLocks/>
                <a:stCxn id="159" idx="3"/>
              </p:cNvCxnSpPr>
              <p:nvPr/>
            </p:nvCxnSpPr>
            <p:spPr>
              <a:xfrm flipH="1">
                <a:off x="4904303" y="4782461"/>
                <a:ext cx="325932" cy="27324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DAE403D-175A-E073-47F4-74F08CC347DC}"/>
                  </a:ext>
                </a:extLst>
              </p:cNvPr>
              <p:cNvCxnSpPr>
                <a:cxnSpLocks/>
                <a:stCxn id="159" idx="5"/>
                <a:endCxn id="138" idx="0"/>
              </p:cNvCxnSpPr>
              <p:nvPr/>
            </p:nvCxnSpPr>
            <p:spPr>
              <a:xfrm>
                <a:off x="5663346" y="4782461"/>
                <a:ext cx="359579" cy="2487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680E6224-B30D-AB0B-1DD3-2319A9852042}"/>
                      </a:ext>
                    </a:extLst>
                  </p:cNvPr>
                  <p:cNvSpPr txBox="1"/>
                  <p:nvPr/>
                </p:nvSpPr>
                <p:spPr>
                  <a:xfrm>
                    <a:off x="4605876" y="405937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680E6224-B30D-AB0B-1DD3-2319A985204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05876" y="4059371"/>
                    <a:ext cx="773738" cy="369332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E5E38041-E10B-4A4D-A3C2-68BEEB799918}"/>
                </a:ext>
              </a:extLst>
            </p:cNvPr>
            <p:cNvGrpSpPr/>
            <p:nvPr/>
          </p:nvGrpSpPr>
          <p:grpSpPr>
            <a:xfrm>
              <a:off x="8270097" y="3506388"/>
              <a:ext cx="3918102" cy="2771603"/>
              <a:chOff x="8140409" y="588651"/>
              <a:chExt cx="3918102" cy="277160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0" name="Isosceles Triangle 169">
                    <a:extLst>
                      <a:ext uri="{FF2B5EF4-FFF2-40B4-BE49-F238E27FC236}">
                        <a16:creationId xmlns:a16="http://schemas.microsoft.com/office/drawing/2014/main" id="{C25823D2-DAC3-871C-723F-191069584EC5}"/>
                      </a:ext>
                    </a:extLst>
                  </p:cNvPr>
                  <p:cNvSpPr/>
                  <p:nvPr/>
                </p:nvSpPr>
                <p:spPr>
                  <a:xfrm>
                    <a:off x="8140409" y="2112531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70" name="Isosceles Triangle 169">
                    <a:extLst>
                      <a:ext uri="{FF2B5EF4-FFF2-40B4-BE49-F238E27FC236}">
                        <a16:creationId xmlns:a16="http://schemas.microsoft.com/office/drawing/2014/main" id="{C25823D2-DAC3-871C-723F-191069584EC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40409" y="2112531"/>
                    <a:ext cx="1084977" cy="1204653"/>
                  </a:xfrm>
                  <a:prstGeom prst="triangle">
                    <a:avLst/>
                  </a:prstGeom>
                  <a:blipFill>
                    <a:blip r:embed="rId3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4C113044-D157-8620-6804-52D9DA4967AE}"/>
                      </a:ext>
                    </a:extLst>
                  </p:cNvPr>
                  <p:cNvSpPr txBox="1"/>
                  <p:nvPr/>
                </p:nvSpPr>
                <p:spPr>
                  <a:xfrm>
                    <a:off x="8344086" y="1954745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4C113044-D157-8620-6804-52D9DA4967A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4086" y="1954745"/>
                    <a:ext cx="369781" cy="369332"/>
                  </a:xfrm>
                  <a:prstGeom prst="rect">
                    <a:avLst/>
                  </a:prstGeom>
                  <a:blipFill>
                    <a:blip r:embed="rId3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99054CB1-B927-D8F8-9D76-8BEA4252BC30}"/>
                  </a:ext>
                </a:extLst>
              </p:cNvPr>
              <p:cNvGrpSpPr/>
              <p:nvPr/>
            </p:nvGrpSpPr>
            <p:grpSpPr>
              <a:xfrm>
                <a:off x="9176854" y="2097292"/>
                <a:ext cx="869999" cy="1258554"/>
                <a:chOff x="7671946" y="5192984"/>
                <a:chExt cx="869999" cy="12585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3" name="Isosceles Triangle 172">
                      <a:extLst>
                        <a:ext uri="{FF2B5EF4-FFF2-40B4-BE49-F238E27FC236}">
                          <a16:creationId xmlns:a16="http://schemas.microsoft.com/office/drawing/2014/main" id="{33E3DEA3-62F5-9A21-A1AF-32B5934C00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3" name="Isosceles Triangle 172">
                      <a:extLst>
                        <a:ext uri="{FF2B5EF4-FFF2-40B4-BE49-F238E27FC236}">
                          <a16:creationId xmlns:a16="http://schemas.microsoft.com/office/drawing/2014/main" id="{33E3DEA3-62F5-9A21-A1AF-32B5934C002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3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A3A04AC9-36A0-F0D6-51CD-09EA0CC8A9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A3A04AC9-36A0-F0D6-51CD-09EA0CC8A9F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blipFill>
                      <a:blip r:embed="rId35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457CD7AD-B073-71BC-32B2-1F83D3698991}"/>
                    </a:ext>
                  </a:extLst>
                </p:cNvPr>
                <p:cNvCxnSpPr>
                  <a:cxnSpLocks/>
                  <a:stCxn id="174" idx="0"/>
                  <a:endCxn id="173" idx="3"/>
                </p:cNvCxnSpPr>
                <p:nvPr/>
              </p:nvCxnSpPr>
              <p:spPr>
                <a:xfrm flipH="1" flipV="1">
                  <a:off x="8106946" y="5846935"/>
                  <a:ext cx="10159" cy="12845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452292C6-8418-3C31-7700-3D9FF2963B66}"/>
                      </a:ext>
                    </a:extLst>
                  </p:cNvPr>
                  <p:cNvSpPr/>
                  <p:nvPr/>
                </p:nvSpPr>
                <p:spPr>
                  <a:xfrm>
                    <a:off x="8729464" y="132570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452292C6-8418-3C31-7700-3D9FF2963B6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29464" y="1325703"/>
                    <a:ext cx="612511" cy="612511"/>
                  </a:xfrm>
                  <a:prstGeom prst="ellipse">
                    <a:avLst/>
                  </a:prstGeom>
                  <a:blipFill>
                    <a:blip r:embed="rId3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B368218B-D599-293E-8520-1EDF1AF788AE}"/>
                  </a:ext>
                </a:extLst>
              </p:cNvPr>
              <p:cNvCxnSpPr>
                <a:cxnSpLocks/>
                <a:stCxn id="176" idx="3"/>
                <a:endCxn id="170" idx="0"/>
              </p:cNvCxnSpPr>
              <p:nvPr/>
            </p:nvCxnSpPr>
            <p:spPr>
              <a:xfrm flipH="1">
                <a:off x="8682898" y="1848514"/>
                <a:ext cx="136266" cy="2640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8E236D99-EEC0-660E-D756-8D23C54FBEEC}"/>
                  </a:ext>
                </a:extLst>
              </p:cNvPr>
              <p:cNvCxnSpPr>
                <a:cxnSpLocks/>
                <a:stCxn id="176" idx="5"/>
                <a:endCxn id="173" idx="0"/>
              </p:cNvCxnSpPr>
              <p:nvPr/>
            </p:nvCxnSpPr>
            <p:spPr>
              <a:xfrm>
                <a:off x="9252275" y="1848514"/>
                <a:ext cx="359579" cy="2487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88AB6AFA-9DBC-21DE-A2FA-96A3FBADDA7E}"/>
                      </a:ext>
                    </a:extLst>
                  </p:cNvPr>
                  <p:cNvSpPr/>
                  <p:nvPr/>
                </p:nvSpPr>
                <p:spPr>
                  <a:xfrm>
                    <a:off x="9696812" y="65397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88AB6AFA-9DBC-21DE-A2FA-96A3FBADDA7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96812" y="653978"/>
                    <a:ext cx="612511" cy="612511"/>
                  </a:xfrm>
                  <a:prstGeom prst="ellipse">
                    <a:avLst/>
                  </a:prstGeom>
                  <a:blipFill>
                    <a:blip r:embed="rId37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C5D3DFF8-4333-B418-38AD-CF4E9D93458D}"/>
                  </a:ext>
                </a:extLst>
              </p:cNvPr>
              <p:cNvCxnSpPr>
                <a:cxnSpLocks/>
                <a:stCxn id="179" idx="3"/>
                <a:endCxn id="176" idx="7"/>
              </p:cNvCxnSpPr>
              <p:nvPr/>
            </p:nvCxnSpPr>
            <p:spPr>
              <a:xfrm flipH="1">
                <a:off x="9252275" y="1176789"/>
                <a:ext cx="534237" cy="238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Oval 183">
                    <a:extLst>
                      <a:ext uri="{FF2B5EF4-FFF2-40B4-BE49-F238E27FC236}">
                        <a16:creationId xmlns:a16="http://schemas.microsoft.com/office/drawing/2014/main" id="{D83976AB-65B2-8850-79A9-42465DB338BE}"/>
                      </a:ext>
                    </a:extLst>
                  </p:cNvPr>
                  <p:cNvSpPr/>
                  <p:nvPr/>
                </p:nvSpPr>
                <p:spPr>
                  <a:xfrm>
                    <a:off x="10709178" y="130962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4" name="Oval 183">
                    <a:extLst>
                      <a:ext uri="{FF2B5EF4-FFF2-40B4-BE49-F238E27FC236}">
                        <a16:creationId xmlns:a16="http://schemas.microsoft.com/office/drawing/2014/main" id="{D83976AB-65B2-8850-79A9-42465DB338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709178" y="1309625"/>
                    <a:ext cx="612511" cy="612511"/>
                  </a:xfrm>
                  <a:prstGeom prst="ellipse">
                    <a:avLst/>
                  </a:prstGeom>
                  <a:blipFill>
                    <a:blip r:embed="rId3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B33CF570-0BE4-CFC1-9D13-EDE157E161A5}"/>
                  </a:ext>
                </a:extLst>
              </p:cNvPr>
              <p:cNvCxnSpPr>
                <a:cxnSpLocks/>
                <a:stCxn id="179" idx="5"/>
                <a:endCxn id="184" idx="1"/>
              </p:cNvCxnSpPr>
              <p:nvPr/>
            </p:nvCxnSpPr>
            <p:spPr>
              <a:xfrm>
                <a:off x="10219623" y="1176789"/>
                <a:ext cx="579255" cy="222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69C87E80-31C8-E02F-3628-0BCC11D8902C}"/>
                  </a:ext>
                </a:extLst>
              </p:cNvPr>
              <p:cNvGrpSpPr/>
              <p:nvPr/>
            </p:nvGrpSpPr>
            <p:grpSpPr>
              <a:xfrm>
                <a:off x="10108368" y="2099160"/>
                <a:ext cx="869999" cy="1261094"/>
                <a:chOff x="6540271" y="4283732"/>
                <a:chExt cx="869999" cy="126109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0" name="Isosceles Triangle 189">
                      <a:extLst>
                        <a:ext uri="{FF2B5EF4-FFF2-40B4-BE49-F238E27FC236}">
                          <a16:creationId xmlns:a16="http://schemas.microsoft.com/office/drawing/2014/main" id="{5D4DF5AF-C25E-2F47-6BE2-A399D67405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0" name="Isosceles Triangle 189">
                      <a:extLst>
                        <a:ext uri="{FF2B5EF4-FFF2-40B4-BE49-F238E27FC236}">
                          <a16:creationId xmlns:a16="http://schemas.microsoft.com/office/drawing/2014/main" id="{5D4DF5AF-C25E-2F47-6BE2-A399D674056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39"/>
                      <a:stretch>
                        <a:fillRect b="-450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EB784F25-9843-9BE9-7020-6E352EB3FE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EB784F25-9843-9BE9-7020-6E352EB3FEB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blipFill>
                      <a:blip r:embed="rId40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B8ED8602-70AC-B60A-9584-F249BE0C49F5}"/>
                    </a:ext>
                  </a:extLst>
                </p:cNvPr>
                <p:cNvCxnSpPr>
                  <a:cxnSpLocks/>
                  <a:stCxn id="191" idx="0"/>
                  <a:endCxn id="190" idx="3"/>
                </p:cNvCxnSpPr>
                <p:nvPr/>
              </p:nvCxnSpPr>
              <p:spPr>
                <a:xfrm flipV="1">
                  <a:off x="6970460" y="4937683"/>
                  <a:ext cx="4811" cy="13099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B1F243D2-573D-DDB7-0020-990CC6487B3C}"/>
                  </a:ext>
                </a:extLst>
              </p:cNvPr>
              <p:cNvCxnSpPr>
                <a:cxnSpLocks/>
                <a:stCxn id="190" idx="0"/>
                <a:endCxn id="184" idx="3"/>
              </p:cNvCxnSpPr>
              <p:nvPr/>
            </p:nvCxnSpPr>
            <p:spPr>
              <a:xfrm flipV="1">
                <a:off x="10543368" y="1832436"/>
                <a:ext cx="255510" cy="2667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Isosceles Triangle 199">
                    <a:extLst>
                      <a:ext uri="{FF2B5EF4-FFF2-40B4-BE49-F238E27FC236}">
                        <a16:creationId xmlns:a16="http://schemas.microsoft.com/office/drawing/2014/main" id="{28B5D586-A402-959F-4FDB-13C6689E7A03}"/>
                      </a:ext>
                    </a:extLst>
                  </p:cNvPr>
                  <p:cNvSpPr/>
                  <p:nvPr/>
                </p:nvSpPr>
                <p:spPr>
                  <a:xfrm>
                    <a:off x="10982760" y="2112436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0" name="Isosceles Triangle 199">
                    <a:extLst>
                      <a:ext uri="{FF2B5EF4-FFF2-40B4-BE49-F238E27FC236}">
                        <a16:creationId xmlns:a16="http://schemas.microsoft.com/office/drawing/2014/main" id="{28B5D586-A402-959F-4FDB-13C6689E7A0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82760" y="2112436"/>
                    <a:ext cx="1075751" cy="1237660"/>
                  </a:xfrm>
                  <a:prstGeom prst="triangle">
                    <a:avLst/>
                  </a:prstGeom>
                  <a:blipFill>
                    <a:blip r:embed="rId4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9E3D8FA9-E98C-9904-CBAA-D3635057EA08}"/>
                  </a:ext>
                </a:extLst>
              </p:cNvPr>
              <p:cNvCxnSpPr>
                <a:cxnSpLocks/>
                <a:stCxn id="184" idx="5"/>
                <a:endCxn id="200" idx="0"/>
              </p:cNvCxnSpPr>
              <p:nvPr/>
            </p:nvCxnSpPr>
            <p:spPr>
              <a:xfrm>
                <a:off x="11231989" y="1832436"/>
                <a:ext cx="288647" cy="2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" name="TextBox 203">
                    <a:extLst>
                      <a:ext uri="{FF2B5EF4-FFF2-40B4-BE49-F238E27FC236}">
                        <a16:creationId xmlns:a16="http://schemas.microsoft.com/office/drawing/2014/main" id="{0B7D7CDD-9A28-E18F-A378-2680AEEB2E55}"/>
                      </a:ext>
                    </a:extLst>
                  </p:cNvPr>
                  <p:cNvSpPr txBox="1"/>
                  <p:nvPr/>
                </p:nvSpPr>
                <p:spPr>
                  <a:xfrm>
                    <a:off x="8451648" y="104490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4" name="TextBox 203">
                    <a:extLst>
                      <a:ext uri="{FF2B5EF4-FFF2-40B4-BE49-F238E27FC236}">
                        <a16:creationId xmlns:a16="http://schemas.microsoft.com/office/drawing/2014/main" id="{0B7D7CDD-9A28-E18F-A378-2680AEEB2E5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51648" y="1044905"/>
                    <a:ext cx="773738" cy="369332"/>
                  </a:xfrm>
                  <a:prstGeom prst="rect">
                    <a:avLst/>
                  </a:prstGeom>
                  <a:blipFill>
                    <a:blip r:embed="rId4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5" name="TextBox 204">
                    <a:extLst>
                      <a:ext uri="{FF2B5EF4-FFF2-40B4-BE49-F238E27FC236}">
                        <a16:creationId xmlns:a16="http://schemas.microsoft.com/office/drawing/2014/main" id="{DF9DF62C-47F9-B2E9-36A2-A550465CB1E6}"/>
                      </a:ext>
                    </a:extLst>
                  </p:cNvPr>
                  <p:cNvSpPr txBox="1"/>
                  <p:nvPr/>
                </p:nvSpPr>
                <p:spPr>
                  <a:xfrm>
                    <a:off x="9071953" y="58865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5" name="TextBox 204">
                    <a:extLst>
                      <a:ext uri="{FF2B5EF4-FFF2-40B4-BE49-F238E27FC236}">
                        <a16:creationId xmlns:a16="http://schemas.microsoft.com/office/drawing/2014/main" id="{DF9DF62C-47F9-B2E9-36A2-A550465CB1E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71953" y="588651"/>
                    <a:ext cx="773738" cy="369332"/>
                  </a:xfrm>
                  <a:prstGeom prst="rect">
                    <a:avLst/>
                  </a:prstGeom>
                  <a:blipFill>
                    <a:blip r:embed="rId4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7" name="TextBox 206">
                    <a:extLst>
                      <a:ext uri="{FF2B5EF4-FFF2-40B4-BE49-F238E27FC236}">
                        <a16:creationId xmlns:a16="http://schemas.microsoft.com/office/drawing/2014/main" id="{ACA3E047-9D22-A0B0-4202-55FC2D21415A}"/>
                      </a:ext>
                    </a:extLst>
                  </p:cNvPr>
                  <p:cNvSpPr txBox="1"/>
                  <p:nvPr/>
                </p:nvSpPr>
                <p:spPr>
                  <a:xfrm>
                    <a:off x="10108368" y="136774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7" name="TextBox 206">
                    <a:extLst>
                      <a:ext uri="{FF2B5EF4-FFF2-40B4-BE49-F238E27FC236}">
                        <a16:creationId xmlns:a16="http://schemas.microsoft.com/office/drawing/2014/main" id="{ACA3E047-9D22-A0B0-4202-55FC2D2141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108368" y="1367745"/>
                    <a:ext cx="773738" cy="369332"/>
                  </a:xfrm>
                  <a:prstGeom prst="rect">
                    <a:avLst/>
                  </a:prstGeom>
                  <a:blipFill>
                    <a:blip r:embed="rId4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0" name="TextBox 209">
                    <a:extLst>
                      <a:ext uri="{FF2B5EF4-FFF2-40B4-BE49-F238E27FC236}">
                        <a16:creationId xmlns:a16="http://schemas.microsoft.com/office/drawing/2014/main" id="{F1177122-3180-10D4-692A-E74CE5ABFC12}"/>
                      </a:ext>
                    </a:extLst>
                  </p:cNvPr>
                  <p:cNvSpPr txBox="1"/>
                  <p:nvPr/>
                </p:nvSpPr>
                <p:spPr>
                  <a:xfrm>
                    <a:off x="11150854" y="1964587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0" name="TextBox 209">
                    <a:extLst>
                      <a:ext uri="{FF2B5EF4-FFF2-40B4-BE49-F238E27FC236}">
                        <a16:creationId xmlns:a16="http://schemas.microsoft.com/office/drawing/2014/main" id="{F1177122-3180-10D4-692A-E74CE5ABFC1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50854" y="1964587"/>
                    <a:ext cx="369781" cy="369332"/>
                  </a:xfrm>
                  <a:prstGeom prst="rect">
                    <a:avLst/>
                  </a:prstGeom>
                  <a:blipFill>
                    <a:blip r:embed="rId4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5" name="Arrow: Right 214">
                  <a:extLst>
                    <a:ext uri="{FF2B5EF4-FFF2-40B4-BE49-F238E27FC236}">
                      <a16:creationId xmlns:a16="http://schemas.microsoft.com/office/drawing/2014/main" id="{2DAE4AAD-4DCC-1580-C1EC-074617400EC7}"/>
                    </a:ext>
                  </a:extLst>
                </p:cNvPr>
                <p:cNvSpPr/>
                <p:nvPr/>
              </p:nvSpPr>
              <p:spPr>
                <a:xfrm>
                  <a:off x="7390965" y="3754563"/>
                  <a:ext cx="1287919" cy="110550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/>
                    <a:t>Rotate Right at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a14:m>
                  <a:endParaRPr lang="en-US" sz="1400" dirty="0"/>
                </a:p>
              </p:txBody>
            </p:sp>
          </mc:Choice>
          <mc:Fallback>
            <p:sp>
              <p:nvSpPr>
                <p:cNvPr id="215" name="Arrow: Right 214">
                  <a:extLst>
                    <a:ext uri="{FF2B5EF4-FFF2-40B4-BE49-F238E27FC236}">
                      <a16:creationId xmlns:a16="http://schemas.microsoft.com/office/drawing/2014/main" id="{2DAE4AAD-4DCC-1580-C1EC-074617400EC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90965" y="3754563"/>
                  <a:ext cx="1287919" cy="1105505"/>
                </a:xfrm>
                <a:prstGeom prst="rightArrow">
                  <a:avLst/>
                </a:prstGeom>
                <a:blipFill>
                  <a:blip r:embed="rId4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BC413726-9472-FECE-2A24-A3A843DEAC17}"/>
                </a:ext>
              </a:extLst>
            </p:cNvPr>
            <p:cNvCxnSpPr>
              <a:cxnSpLocks/>
              <a:stCxn id="28" idx="0"/>
            </p:cNvCxnSpPr>
            <p:nvPr/>
          </p:nvCxnSpPr>
          <p:spPr>
            <a:xfrm flipV="1">
              <a:off x="1951281" y="3429000"/>
              <a:ext cx="0" cy="177774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3977F9C3-E89E-7088-ED5E-3BBC1B5DEC2B}"/>
                </a:ext>
              </a:extLst>
            </p:cNvPr>
            <p:cNvCxnSpPr>
              <a:cxnSpLocks/>
              <a:stCxn id="135" idx="0"/>
            </p:cNvCxnSpPr>
            <p:nvPr/>
          </p:nvCxnSpPr>
          <p:spPr>
            <a:xfrm flipH="1" flipV="1">
              <a:off x="6236897" y="3312545"/>
              <a:ext cx="1" cy="181591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9D6325E-DF95-D267-CC72-8D956B0F32F8}"/>
                </a:ext>
              </a:extLst>
            </p:cNvPr>
            <p:cNvCxnSpPr>
              <a:cxnSpLocks/>
              <a:stCxn id="179" idx="0"/>
            </p:cNvCxnSpPr>
            <p:nvPr/>
          </p:nvCxnSpPr>
          <p:spPr>
            <a:xfrm flipV="1">
              <a:off x="10132756" y="3377681"/>
              <a:ext cx="0" cy="194034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98263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86645-DC76-7FBB-D156-1CDBB1033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3FED9-7478-0A7F-DB0C-9FBA2FF22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LR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FE0B6-0A2E-0AA6-4B13-4CF48FC3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4949" y="529061"/>
            <a:ext cx="2460916" cy="24898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b=</a:t>
            </a:r>
            <a:r>
              <a:rPr lang="en-US" sz="2000" dirty="0" err="1">
                <a:latin typeface="Consolas" panose="020B0609020204030204" pitchFamily="49" charset="0"/>
              </a:rPr>
              <a:t>a.left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c=</a:t>
            </a:r>
            <a:r>
              <a:rPr lang="en-US" sz="2000" dirty="0" err="1">
                <a:latin typeface="Consolas" panose="020B0609020204030204" pitchFamily="49" charset="0"/>
              </a:rPr>
              <a:t>b.right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b.right</a:t>
            </a:r>
            <a:r>
              <a:rPr lang="en-US" sz="2000" dirty="0">
                <a:latin typeface="Consolas" panose="020B0609020204030204" pitchFamily="49" charset="0"/>
              </a:rPr>
              <a:t>=</a:t>
            </a:r>
            <a:r>
              <a:rPr lang="en-US" sz="2000" dirty="0" err="1">
                <a:latin typeface="Consolas" panose="020B0609020204030204" pitchFamily="49" charset="0"/>
              </a:rPr>
              <a:t>c.left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a.left</a:t>
            </a:r>
            <a:r>
              <a:rPr lang="en-US" sz="2000" dirty="0">
                <a:latin typeface="Consolas" panose="020B0609020204030204" pitchFamily="49" charset="0"/>
              </a:rPr>
              <a:t>=</a:t>
            </a:r>
            <a:r>
              <a:rPr lang="en-US" sz="2000" dirty="0" err="1">
                <a:latin typeface="Consolas" panose="020B0609020204030204" pitchFamily="49" charset="0"/>
              </a:rPr>
              <a:t>c.right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c.right</a:t>
            </a:r>
            <a:r>
              <a:rPr lang="en-US" sz="2000" dirty="0">
                <a:latin typeface="Consolas" panose="020B0609020204030204" pitchFamily="49" charset="0"/>
              </a:rPr>
              <a:t>=a</a:t>
            </a: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c.left</a:t>
            </a:r>
            <a:r>
              <a:rPr lang="en-US" sz="2000" dirty="0">
                <a:latin typeface="Consolas" panose="020B0609020204030204" pitchFamily="49" charset="0"/>
              </a:rPr>
              <a:t>=b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return c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98792BE-0415-E4AB-DB20-D5CA15D39AE1}"/>
              </a:ext>
            </a:extLst>
          </p:cNvPr>
          <p:cNvGrpSpPr/>
          <p:nvPr/>
        </p:nvGrpSpPr>
        <p:grpSpPr>
          <a:xfrm>
            <a:off x="41937" y="3312545"/>
            <a:ext cx="12146262" cy="3542860"/>
            <a:chOff x="41937" y="3312545"/>
            <a:chExt cx="12146262" cy="354286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Arrow: Right 56">
                  <a:extLst>
                    <a:ext uri="{FF2B5EF4-FFF2-40B4-BE49-F238E27FC236}">
                      <a16:creationId xmlns:a16="http://schemas.microsoft.com/office/drawing/2014/main" id="{FED1582F-053A-2D9B-B4EB-0A638863B484}"/>
                    </a:ext>
                  </a:extLst>
                </p:cNvPr>
                <p:cNvSpPr/>
                <p:nvPr/>
              </p:nvSpPr>
              <p:spPr>
                <a:xfrm>
                  <a:off x="3147296" y="3808328"/>
                  <a:ext cx="1340568" cy="110550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/>
                    <a:t>Rotate </a:t>
                  </a:r>
                </a:p>
                <a:p>
                  <a:pPr algn="ctr"/>
                  <a:r>
                    <a:rPr lang="en-US" sz="1400" dirty="0"/>
                    <a:t>Left at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a14:m>
                  <a:endParaRPr lang="en-US" sz="1400" dirty="0"/>
                </a:p>
              </p:txBody>
            </p:sp>
          </mc:Choice>
          <mc:Fallback>
            <p:sp>
              <p:nvSpPr>
                <p:cNvPr id="57" name="Arrow: Right 56">
                  <a:extLst>
                    <a:ext uri="{FF2B5EF4-FFF2-40B4-BE49-F238E27FC236}">
                      <a16:creationId xmlns:a16="http://schemas.microsoft.com/office/drawing/2014/main" id="{FED1582F-053A-2D9B-B4EB-0A638863B48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7296" y="3808328"/>
                  <a:ext cx="1340568" cy="1105505"/>
                </a:xfrm>
                <a:prstGeom prst="rightArrow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D80B92E8-719B-7D58-A2DE-567E6194EE2B}"/>
                </a:ext>
              </a:extLst>
            </p:cNvPr>
            <p:cNvGrpSpPr/>
            <p:nvPr/>
          </p:nvGrpSpPr>
          <p:grpSpPr>
            <a:xfrm>
              <a:off x="41937" y="3490319"/>
              <a:ext cx="3470746" cy="3365086"/>
              <a:chOff x="25572" y="2621130"/>
              <a:chExt cx="3470746" cy="336508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7268E253-30DA-E6C9-F61C-1633DE39DFC2}"/>
                      </a:ext>
                    </a:extLst>
                  </p:cNvPr>
                  <p:cNvSpPr/>
                  <p:nvPr/>
                </p:nvSpPr>
                <p:spPr>
                  <a:xfrm>
                    <a:off x="1628660" y="273758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1B98852D-205A-51D4-3306-7B5B8D49C4F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28660" y="2737585"/>
                    <a:ext cx="612511" cy="612511"/>
                  </a:xfrm>
                  <a:prstGeom prst="ellips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Isosceles Triangle 28">
                    <a:extLst>
                      <a:ext uri="{FF2B5EF4-FFF2-40B4-BE49-F238E27FC236}">
                        <a16:creationId xmlns:a16="http://schemas.microsoft.com/office/drawing/2014/main" id="{EF0DCDC7-6711-B8A8-3B59-4803C05BB5B3}"/>
                      </a:ext>
                    </a:extLst>
                  </p:cNvPr>
                  <p:cNvSpPr/>
                  <p:nvPr/>
                </p:nvSpPr>
                <p:spPr>
                  <a:xfrm>
                    <a:off x="25572" y="4174420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Isosceles Triangle 28">
                    <a:extLst>
                      <a:ext uri="{FF2B5EF4-FFF2-40B4-BE49-F238E27FC236}">
                        <a16:creationId xmlns:a16="http://schemas.microsoft.com/office/drawing/2014/main" id="{2C6EEFCF-AA4B-26C3-6FEA-8A72B21D033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572" y="4174420"/>
                    <a:ext cx="1084977" cy="1204653"/>
                  </a:xfrm>
                  <a:prstGeom prst="triangl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E8F57F23-6D88-F393-D1E8-A1302AD3D94F}"/>
                      </a:ext>
                    </a:extLst>
                  </p:cNvPr>
                  <p:cNvSpPr/>
                  <p:nvPr/>
                </p:nvSpPr>
                <p:spPr>
                  <a:xfrm>
                    <a:off x="804293" y="337836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1579D4BE-258A-C182-9117-C65813326EE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4293" y="3378368"/>
                    <a:ext cx="612511" cy="612511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Isosceles Triangle 30">
                    <a:extLst>
                      <a:ext uri="{FF2B5EF4-FFF2-40B4-BE49-F238E27FC236}">
                        <a16:creationId xmlns:a16="http://schemas.microsoft.com/office/drawing/2014/main" id="{433FA011-75D5-B9B8-63D7-4E9BD8F10712}"/>
                      </a:ext>
                    </a:extLst>
                  </p:cNvPr>
                  <p:cNvSpPr/>
                  <p:nvPr/>
                </p:nvSpPr>
                <p:spPr>
                  <a:xfrm>
                    <a:off x="1095397" y="4725122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Isosceles Triangle 30">
                    <a:extLst>
                      <a:ext uri="{FF2B5EF4-FFF2-40B4-BE49-F238E27FC236}">
                        <a16:creationId xmlns:a16="http://schemas.microsoft.com/office/drawing/2014/main" id="{8F2EF0F1-26EC-4612-40DA-D1BBDC5901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5397" y="4725122"/>
                    <a:ext cx="869999" cy="653951"/>
                  </a:xfrm>
                  <a:prstGeom prst="triangl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Isosceles Triangle 31">
                    <a:extLst>
                      <a:ext uri="{FF2B5EF4-FFF2-40B4-BE49-F238E27FC236}">
                        <a16:creationId xmlns:a16="http://schemas.microsoft.com/office/drawing/2014/main" id="{FDF58FE0-20BE-554C-942E-885535F3BB65}"/>
                      </a:ext>
                    </a:extLst>
                  </p:cNvPr>
                  <p:cNvSpPr/>
                  <p:nvPr/>
                </p:nvSpPr>
                <p:spPr>
                  <a:xfrm>
                    <a:off x="2420567" y="3364232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2" name="Isosceles Triangle 31">
                    <a:extLst>
                      <a:ext uri="{FF2B5EF4-FFF2-40B4-BE49-F238E27FC236}">
                        <a16:creationId xmlns:a16="http://schemas.microsoft.com/office/drawing/2014/main" id="{8D5DB45B-533B-E849-8A47-BE24445D59B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20567" y="3364232"/>
                    <a:ext cx="1075751" cy="1237660"/>
                  </a:xfrm>
                  <a:prstGeom prst="triangl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DC5F3086-5611-0551-B802-D23A73C4034C}"/>
                  </a:ext>
                </a:extLst>
              </p:cNvPr>
              <p:cNvCxnSpPr>
                <a:cxnSpLocks/>
                <a:stCxn id="30" idx="3"/>
                <a:endCxn id="29" idx="0"/>
              </p:cNvCxnSpPr>
              <p:nvPr/>
            </p:nvCxnSpPr>
            <p:spPr>
              <a:xfrm flipH="1">
                <a:off x="568061" y="3901179"/>
                <a:ext cx="325932" cy="27324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4EFD4C7F-4524-A775-B1DD-12215B1A9DA5}"/>
                  </a:ext>
                </a:extLst>
              </p:cNvPr>
              <p:cNvCxnSpPr>
                <a:cxnSpLocks/>
                <a:stCxn id="30" idx="5"/>
                <a:endCxn id="59" idx="1"/>
              </p:cNvCxnSpPr>
              <p:nvPr/>
            </p:nvCxnSpPr>
            <p:spPr>
              <a:xfrm>
                <a:off x="1327104" y="3901179"/>
                <a:ext cx="394676" cy="18316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3E28046-CF63-0A91-383B-097C251A1068}"/>
                  </a:ext>
                </a:extLst>
              </p:cNvPr>
              <p:cNvCxnSpPr>
                <a:cxnSpLocks/>
                <a:stCxn id="30" idx="7"/>
                <a:endCxn id="28" idx="3"/>
              </p:cNvCxnSpPr>
              <p:nvPr/>
            </p:nvCxnSpPr>
            <p:spPr>
              <a:xfrm flipV="1">
                <a:off x="1327104" y="3260396"/>
                <a:ext cx="391256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B7EAD5DE-FC3F-1D90-C0C0-4D090EDD5575}"/>
                  </a:ext>
                </a:extLst>
              </p:cNvPr>
              <p:cNvCxnSpPr>
                <a:cxnSpLocks/>
                <a:stCxn id="32" idx="0"/>
                <a:endCxn id="28" idx="5"/>
              </p:cNvCxnSpPr>
              <p:nvPr/>
            </p:nvCxnSpPr>
            <p:spPr>
              <a:xfrm flipH="1" flipV="1">
                <a:off x="2151471" y="3260396"/>
                <a:ext cx="806972" cy="1038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41FE3435-D5FE-73CF-BF8B-93D7DA783017}"/>
                      </a:ext>
                    </a:extLst>
                  </p:cNvPr>
                  <p:cNvSpPr txBox="1"/>
                  <p:nvPr/>
                </p:nvSpPr>
                <p:spPr>
                  <a:xfrm>
                    <a:off x="239209" y="3940026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08E86B79-6E30-B984-DD39-77F1EE734F0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9209" y="3940026"/>
                    <a:ext cx="369781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18EB041A-5F13-2EFF-17D3-0941571DF9C6}"/>
                      </a:ext>
                    </a:extLst>
                  </p:cNvPr>
                  <p:cNvSpPr txBox="1"/>
                  <p:nvPr/>
                </p:nvSpPr>
                <p:spPr>
                  <a:xfrm>
                    <a:off x="932166" y="4044644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4BD37377-9D4D-8D7C-8200-32A6160CCCF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2166" y="4044644"/>
                    <a:ext cx="77373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59FB2C10-2B30-D83B-30E9-633F571F211F}"/>
                      </a:ext>
                    </a:extLst>
                  </p:cNvPr>
                  <p:cNvSpPr txBox="1"/>
                  <p:nvPr/>
                </p:nvSpPr>
                <p:spPr>
                  <a:xfrm>
                    <a:off x="291179" y="3179566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0508C7D2-E38C-7EE4-73DC-299152A3191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1179" y="3179566"/>
                    <a:ext cx="773738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3A054A0A-A5EA-E79B-4185-30854DDD2FDA}"/>
                      </a:ext>
                    </a:extLst>
                  </p:cNvPr>
                  <p:cNvSpPr txBox="1"/>
                  <p:nvPr/>
                </p:nvSpPr>
                <p:spPr>
                  <a:xfrm>
                    <a:off x="968556" y="2621130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9AB902FA-69DB-0439-2D99-AA29699CC6B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8556" y="2621130"/>
                    <a:ext cx="773738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48383491-ED39-6F69-2085-8FFC8A3B394D}"/>
                      </a:ext>
                    </a:extLst>
                  </p:cNvPr>
                  <p:cNvSpPr txBox="1"/>
                  <p:nvPr/>
                </p:nvSpPr>
                <p:spPr>
                  <a:xfrm>
                    <a:off x="2476622" y="3272587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D98147D4-25AB-AB4E-74C3-62B623CA8EB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76622" y="3272587"/>
                    <a:ext cx="369781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48F9F8E6-2464-C023-0558-637C9A7EEB46}"/>
                      </a:ext>
                    </a:extLst>
                  </p:cNvPr>
                  <p:cNvSpPr/>
                  <p:nvPr/>
                </p:nvSpPr>
                <p:spPr>
                  <a:xfrm>
                    <a:off x="1632080" y="3994639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49C7BA64-67D6-292B-6912-550CBC90A42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32080" y="3994639"/>
                    <a:ext cx="612511" cy="612511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Isosceles Triangle 62">
                    <a:extLst>
                      <a:ext uri="{FF2B5EF4-FFF2-40B4-BE49-F238E27FC236}">
                        <a16:creationId xmlns:a16="http://schemas.microsoft.com/office/drawing/2014/main" id="{BA6C9E89-122E-EDF0-70BC-27B14B2466B1}"/>
                      </a:ext>
                    </a:extLst>
                  </p:cNvPr>
                  <p:cNvSpPr/>
                  <p:nvPr/>
                </p:nvSpPr>
                <p:spPr>
                  <a:xfrm>
                    <a:off x="1970408" y="4725122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63" name="Isosceles Triangle 62">
                    <a:extLst>
                      <a:ext uri="{FF2B5EF4-FFF2-40B4-BE49-F238E27FC236}">
                        <a16:creationId xmlns:a16="http://schemas.microsoft.com/office/drawing/2014/main" id="{FF39DA8C-B895-101C-CF55-99795016CCB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70408" y="4725122"/>
                    <a:ext cx="869999" cy="653951"/>
                  </a:xfrm>
                  <a:prstGeom prst="triangle">
                    <a:avLst/>
                  </a:prstGeom>
                  <a:blipFill>
                    <a:blip r:embed="rId15"/>
                    <a:stretch>
                      <a:fillRect b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3BCD504B-476B-A093-B89D-FB4AFD2FF7C7}"/>
                  </a:ext>
                </a:extLst>
              </p:cNvPr>
              <p:cNvCxnSpPr>
                <a:cxnSpLocks/>
                <a:stCxn id="59" idx="3"/>
                <a:endCxn id="31" idx="0"/>
              </p:cNvCxnSpPr>
              <p:nvPr/>
            </p:nvCxnSpPr>
            <p:spPr>
              <a:xfrm flipH="1">
                <a:off x="1530397" y="4517450"/>
                <a:ext cx="191383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ACDFBC2-631B-D8E3-54D1-0D7B5CD3202A}"/>
                  </a:ext>
                </a:extLst>
              </p:cNvPr>
              <p:cNvCxnSpPr>
                <a:cxnSpLocks/>
                <a:stCxn id="59" idx="5"/>
                <a:endCxn id="63" idx="0"/>
              </p:cNvCxnSpPr>
              <p:nvPr/>
            </p:nvCxnSpPr>
            <p:spPr>
              <a:xfrm>
                <a:off x="2154891" y="4517450"/>
                <a:ext cx="250517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1A119D89-BD9F-C5EC-A196-F5D54508CB3D}"/>
                      </a:ext>
                    </a:extLst>
                  </p:cNvPr>
                  <p:cNvSpPr/>
                  <p:nvPr/>
                </p:nvSpPr>
                <p:spPr>
                  <a:xfrm>
                    <a:off x="1302483" y="5507530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04B02F9E-1880-E493-E071-FE1CA912DC8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02483" y="5507530"/>
                    <a:ext cx="476146" cy="476146"/>
                  </a:xfrm>
                  <a:prstGeom prst="ellipse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F44DE56B-FD7E-E480-2216-F8D380A9D15D}"/>
                  </a:ext>
                </a:extLst>
              </p:cNvPr>
              <p:cNvCxnSpPr>
                <a:cxnSpLocks/>
                <a:stCxn id="70" idx="0"/>
                <a:endCxn id="31" idx="3"/>
              </p:cNvCxnSpPr>
              <p:nvPr/>
            </p:nvCxnSpPr>
            <p:spPr>
              <a:xfrm flipH="1" flipV="1">
                <a:off x="1530397" y="5379073"/>
                <a:ext cx="10159" cy="12845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21D3F732-42A0-7AF5-BA66-19FD5A385E59}"/>
                      </a:ext>
                    </a:extLst>
                  </p:cNvPr>
                  <p:cNvSpPr/>
                  <p:nvPr/>
                </p:nvSpPr>
                <p:spPr>
                  <a:xfrm>
                    <a:off x="2162524" y="5510070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44650BE5-1644-C668-066D-2B3D2096D59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62524" y="5510070"/>
                    <a:ext cx="476146" cy="476146"/>
                  </a:xfrm>
                  <a:prstGeom prst="ellipse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ADCACA08-10B1-1BEA-2F4E-4E045D319FC9}"/>
                  </a:ext>
                </a:extLst>
              </p:cNvPr>
              <p:cNvCxnSpPr>
                <a:cxnSpLocks/>
                <a:stCxn id="76" idx="0"/>
                <a:endCxn id="63" idx="3"/>
              </p:cNvCxnSpPr>
              <p:nvPr/>
            </p:nvCxnSpPr>
            <p:spPr>
              <a:xfrm flipV="1">
                <a:off x="2400597" y="5379073"/>
                <a:ext cx="4811" cy="13099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8BDC9AA4-8850-58E9-A4C2-C334CFE54462}"/>
                </a:ext>
              </a:extLst>
            </p:cNvPr>
            <p:cNvGrpSpPr/>
            <p:nvPr/>
          </p:nvGrpSpPr>
          <p:grpSpPr>
            <a:xfrm>
              <a:off x="3777627" y="3377681"/>
              <a:ext cx="3837793" cy="3469270"/>
              <a:chOff x="4378760" y="2820523"/>
              <a:chExt cx="3837793" cy="346927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C59009C3-D4B6-0BF2-3A50-938A39B0DC6B}"/>
                      </a:ext>
                    </a:extLst>
                  </p:cNvPr>
                  <p:cNvSpPr/>
                  <p:nvPr/>
                </p:nvSpPr>
                <p:spPr>
                  <a:xfrm>
                    <a:off x="6531775" y="293697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8F809D24-0EA0-AD2C-8CCB-3BC5F24F7F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31775" y="2936978"/>
                    <a:ext cx="612511" cy="612511"/>
                  </a:xfrm>
                  <a:prstGeom prst="ellipse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Isosceles Triangle 135">
                    <a:extLst>
                      <a:ext uri="{FF2B5EF4-FFF2-40B4-BE49-F238E27FC236}">
                        <a16:creationId xmlns:a16="http://schemas.microsoft.com/office/drawing/2014/main" id="{0B2B0EF0-117E-08A2-B083-05640FA27F33}"/>
                      </a:ext>
                    </a:extLst>
                  </p:cNvPr>
                  <p:cNvSpPr/>
                  <p:nvPr/>
                </p:nvSpPr>
                <p:spPr>
                  <a:xfrm>
                    <a:off x="4378760" y="5046478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6" name="Isosceles Triangle 135">
                    <a:extLst>
                      <a:ext uri="{FF2B5EF4-FFF2-40B4-BE49-F238E27FC236}">
                        <a16:creationId xmlns:a16="http://schemas.microsoft.com/office/drawing/2014/main" id="{35B1F3D4-194F-7932-CA70-04F0AC1A5EC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78760" y="5046478"/>
                    <a:ext cx="1084977" cy="1204653"/>
                  </a:xfrm>
                  <a:prstGeom prst="triangle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BE14D5FA-6E9A-D1C8-9315-A9BA22965FA7}"/>
                      </a:ext>
                    </a:extLst>
                  </p:cNvPr>
                  <p:cNvSpPr/>
                  <p:nvPr/>
                </p:nvSpPr>
                <p:spPr>
                  <a:xfrm>
                    <a:off x="5707408" y="3577761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6E235EB5-4F7E-74E6-B4C2-3E1AE8911C1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07408" y="3577761"/>
                    <a:ext cx="612511" cy="612511"/>
                  </a:xfrm>
                  <a:prstGeom prst="ellipse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5A1945BA-154B-04C8-2700-43AB6641A71D}"/>
                      </a:ext>
                    </a:extLst>
                  </p:cNvPr>
                  <p:cNvSpPr/>
                  <p:nvPr/>
                </p:nvSpPr>
                <p:spPr>
                  <a:xfrm>
                    <a:off x="7140802" y="3563625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9D516006-D536-C9F5-D25D-D09AD7CBA37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40802" y="3563625"/>
                    <a:ext cx="1075751" cy="1237660"/>
                  </a:xfrm>
                  <a:prstGeom prst="triangle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A8D8F904-D5EA-8225-ECFE-900F792AD009}"/>
                  </a:ext>
                </a:extLst>
              </p:cNvPr>
              <p:cNvCxnSpPr>
                <a:cxnSpLocks/>
                <a:stCxn id="137" idx="3"/>
                <a:endCxn id="159" idx="7"/>
              </p:cNvCxnSpPr>
              <p:nvPr/>
            </p:nvCxnSpPr>
            <p:spPr>
              <a:xfrm flipH="1">
                <a:off x="5663346" y="4100572"/>
                <a:ext cx="133762" cy="2487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A4FA6653-4402-848A-330C-B7AAE60FE2C8}"/>
                  </a:ext>
                </a:extLst>
              </p:cNvPr>
              <p:cNvCxnSpPr>
                <a:cxnSpLocks/>
                <a:stCxn id="137" idx="5"/>
              </p:cNvCxnSpPr>
              <p:nvPr/>
            </p:nvCxnSpPr>
            <p:spPr>
              <a:xfrm>
                <a:off x="6230219" y="4100572"/>
                <a:ext cx="394676" cy="18316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D841ABC8-85EE-D197-B5BE-0B11DD1D017C}"/>
                  </a:ext>
                </a:extLst>
              </p:cNvPr>
              <p:cNvCxnSpPr>
                <a:cxnSpLocks/>
                <a:stCxn id="137" idx="7"/>
                <a:endCxn id="135" idx="3"/>
              </p:cNvCxnSpPr>
              <p:nvPr/>
            </p:nvCxnSpPr>
            <p:spPr>
              <a:xfrm flipV="1">
                <a:off x="6230219" y="3459789"/>
                <a:ext cx="391256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893A54D3-EE99-66F2-04D1-6312DBB3A887}"/>
                  </a:ext>
                </a:extLst>
              </p:cNvPr>
              <p:cNvCxnSpPr>
                <a:cxnSpLocks/>
                <a:stCxn id="139" idx="0"/>
                <a:endCxn id="135" idx="5"/>
              </p:cNvCxnSpPr>
              <p:nvPr/>
            </p:nvCxnSpPr>
            <p:spPr>
              <a:xfrm flipH="1" flipV="1">
                <a:off x="7054586" y="3459789"/>
                <a:ext cx="624092" cy="1038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6EE266F0-F6E0-196F-0224-A7E12556920A}"/>
                      </a:ext>
                    </a:extLst>
                  </p:cNvPr>
                  <p:cNvSpPr txBox="1"/>
                  <p:nvPr/>
                </p:nvSpPr>
                <p:spPr>
                  <a:xfrm>
                    <a:off x="4582437" y="4888692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88B2D769-7FC5-E189-559D-256522242E9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82437" y="4888692"/>
                    <a:ext cx="369781" cy="369332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1E61E023-7E3B-5DDF-9D14-AFD0ACAA1C27}"/>
                      </a:ext>
                    </a:extLst>
                  </p:cNvPr>
                  <p:cNvSpPr txBox="1"/>
                  <p:nvPr/>
                </p:nvSpPr>
                <p:spPr>
                  <a:xfrm>
                    <a:off x="5194294" y="3378959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1226F12A-73C3-A545-8A6A-1FB7371A421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4294" y="3378959"/>
                    <a:ext cx="773738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648FC362-806D-3037-8F01-8D4E5D67A60E}"/>
                      </a:ext>
                    </a:extLst>
                  </p:cNvPr>
                  <p:cNvSpPr txBox="1"/>
                  <p:nvPr/>
                </p:nvSpPr>
                <p:spPr>
                  <a:xfrm>
                    <a:off x="5871671" y="2820523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E7DDC433-A39C-9D72-0893-3EE12F71DF5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71671" y="2820523"/>
                    <a:ext cx="773738" cy="369332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90FE4318-C540-4070-D8DA-2C79B48B7B87}"/>
                      </a:ext>
                    </a:extLst>
                  </p:cNvPr>
                  <p:cNvSpPr txBox="1"/>
                  <p:nvPr/>
                </p:nvSpPr>
                <p:spPr>
                  <a:xfrm>
                    <a:off x="7379737" y="3471980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0D538E86-780E-3019-582B-FDB16AE9B55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79737" y="3471980"/>
                    <a:ext cx="369781" cy="369332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774373FA-9AF9-8C3F-1BCB-977AC4A95B64}"/>
                  </a:ext>
                </a:extLst>
              </p:cNvPr>
              <p:cNvGrpSpPr/>
              <p:nvPr/>
            </p:nvGrpSpPr>
            <p:grpSpPr>
              <a:xfrm>
                <a:off x="5587925" y="5031239"/>
                <a:ext cx="869999" cy="1258554"/>
                <a:chOff x="7671946" y="5192984"/>
                <a:chExt cx="869999" cy="12585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Isosceles Triangle 137">
                      <a:extLst>
                        <a:ext uri="{FF2B5EF4-FFF2-40B4-BE49-F238E27FC236}">
                          <a16:creationId xmlns:a16="http://schemas.microsoft.com/office/drawing/2014/main" id="{B761B06C-9EF0-3C21-AD98-C1962BF0B0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8" name="Isosceles Triangle 137">
                      <a:extLst>
                        <a:ext uri="{FF2B5EF4-FFF2-40B4-BE49-F238E27FC236}">
                          <a16:creationId xmlns:a16="http://schemas.microsoft.com/office/drawing/2014/main" id="{74A22E81-AB42-2FE9-9E89-350215CFD41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2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8076ABB8-BDC6-6A93-CE40-6CA4E77BBF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C9792623-4F10-6F7E-FC1A-66157314FC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blipFill>
                      <a:blip r:embed="rId27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411F1AC1-2C36-8010-6741-CAB08F33D223}"/>
                    </a:ext>
                  </a:extLst>
                </p:cNvPr>
                <p:cNvCxnSpPr>
                  <a:cxnSpLocks/>
                  <a:stCxn id="153" idx="0"/>
                  <a:endCxn id="138" idx="3"/>
                </p:cNvCxnSpPr>
                <p:nvPr/>
              </p:nvCxnSpPr>
              <p:spPr>
                <a:xfrm flipH="1" flipV="1">
                  <a:off x="8106946" y="5846935"/>
                  <a:ext cx="10159" cy="12845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587961C4-842B-9082-B88D-90ABF7763BB9}"/>
                  </a:ext>
                </a:extLst>
              </p:cNvPr>
              <p:cNvGrpSpPr/>
              <p:nvPr/>
            </p:nvGrpSpPr>
            <p:grpSpPr>
              <a:xfrm>
                <a:off x="6194563" y="4283732"/>
                <a:ext cx="869999" cy="1261094"/>
                <a:chOff x="6540271" y="4283732"/>
                <a:chExt cx="869999" cy="126109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0" name="Isosceles Triangle 149">
                      <a:extLst>
                        <a:ext uri="{FF2B5EF4-FFF2-40B4-BE49-F238E27FC236}">
                          <a16:creationId xmlns:a16="http://schemas.microsoft.com/office/drawing/2014/main" id="{40D6D90D-CE9D-8976-8E19-D6A186716F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0" name="Isosceles Triangle 149">
                      <a:extLst>
                        <a:ext uri="{FF2B5EF4-FFF2-40B4-BE49-F238E27FC236}">
                          <a16:creationId xmlns:a16="http://schemas.microsoft.com/office/drawing/2014/main" id="{DA48F5F6-29AE-2B9B-C661-FC0F9D14E43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28"/>
                      <a:stretch>
                        <a:fillRect b="-454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0073D41B-06B2-5EFE-BB2E-506AE5B3B0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FA2F515E-F9F8-11B1-7B8F-6B879A34E22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blipFill>
                      <a:blip r:embed="rId29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10B726F1-9DA7-AA75-2CAA-6285646F8A79}"/>
                    </a:ext>
                  </a:extLst>
                </p:cNvPr>
                <p:cNvCxnSpPr>
                  <a:cxnSpLocks/>
                  <a:stCxn id="155" idx="0"/>
                  <a:endCxn id="150" idx="3"/>
                </p:cNvCxnSpPr>
                <p:nvPr/>
              </p:nvCxnSpPr>
              <p:spPr>
                <a:xfrm flipV="1">
                  <a:off x="6970460" y="4937683"/>
                  <a:ext cx="4811" cy="13099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33B225B3-A9F5-C230-9139-A192BE4A27B5}"/>
                      </a:ext>
                    </a:extLst>
                  </p:cNvPr>
                  <p:cNvSpPr/>
                  <p:nvPr/>
                </p:nvSpPr>
                <p:spPr>
                  <a:xfrm>
                    <a:off x="5140535" y="4259650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C665C09B-FCE3-FD4E-BB9E-596B4AC626E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40535" y="4259650"/>
                    <a:ext cx="612511" cy="612511"/>
                  </a:xfrm>
                  <a:prstGeom prst="ellipse">
                    <a:avLst/>
                  </a:prstGeom>
                  <a:blipFill>
                    <a:blip r:embed="rId3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B1331C79-A861-2FFF-2A14-FB18F0ADDB3F}"/>
                  </a:ext>
                </a:extLst>
              </p:cNvPr>
              <p:cNvCxnSpPr>
                <a:cxnSpLocks/>
                <a:stCxn id="159" idx="3"/>
              </p:cNvCxnSpPr>
              <p:nvPr/>
            </p:nvCxnSpPr>
            <p:spPr>
              <a:xfrm flipH="1">
                <a:off x="4904303" y="4782461"/>
                <a:ext cx="325932" cy="27324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5988C53-9698-DCD3-70A3-3F37AAA47E89}"/>
                  </a:ext>
                </a:extLst>
              </p:cNvPr>
              <p:cNvCxnSpPr>
                <a:cxnSpLocks/>
                <a:stCxn id="159" idx="5"/>
                <a:endCxn id="138" idx="0"/>
              </p:cNvCxnSpPr>
              <p:nvPr/>
            </p:nvCxnSpPr>
            <p:spPr>
              <a:xfrm>
                <a:off x="5663346" y="4782461"/>
                <a:ext cx="359579" cy="2487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799705CB-FE03-7C9D-C0A9-37E7514B3E4D}"/>
                      </a:ext>
                    </a:extLst>
                  </p:cNvPr>
                  <p:cNvSpPr txBox="1"/>
                  <p:nvPr/>
                </p:nvSpPr>
                <p:spPr>
                  <a:xfrm>
                    <a:off x="4605876" y="405937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680E6224-B30D-AB0B-1DD3-2319A985204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05876" y="4059371"/>
                    <a:ext cx="773738" cy="369332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579412B0-02E5-9101-61A0-0C518E1B0A77}"/>
                </a:ext>
              </a:extLst>
            </p:cNvPr>
            <p:cNvGrpSpPr/>
            <p:nvPr/>
          </p:nvGrpSpPr>
          <p:grpSpPr>
            <a:xfrm>
              <a:off x="8270097" y="3506388"/>
              <a:ext cx="3918102" cy="2771603"/>
              <a:chOff x="8140409" y="588651"/>
              <a:chExt cx="3918102" cy="277160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0" name="Isosceles Triangle 169">
                    <a:extLst>
                      <a:ext uri="{FF2B5EF4-FFF2-40B4-BE49-F238E27FC236}">
                        <a16:creationId xmlns:a16="http://schemas.microsoft.com/office/drawing/2014/main" id="{7B8EC3BF-70EB-4279-EEC6-E12B6B264C38}"/>
                      </a:ext>
                    </a:extLst>
                  </p:cNvPr>
                  <p:cNvSpPr/>
                  <p:nvPr/>
                </p:nvSpPr>
                <p:spPr>
                  <a:xfrm>
                    <a:off x="8140409" y="2112531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70" name="Isosceles Triangle 169">
                    <a:extLst>
                      <a:ext uri="{FF2B5EF4-FFF2-40B4-BE49-F238E27FC236}">
                        <a16:creationId xmlns:a16="http://schemas.microsoft.com/office/drawing/2014/main" id="{C25823D2-DAC3-871C-723F-191069584EC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40409" y="2112531"/>
                    <a:ext cx="1084977" cy="1204653"/>
                  </a:xfrm>
                  <a:prstGeom prst="triangle">
                    <a:avLst/>
                  </a:prstGeom>
                  <a:blipFill>
                    <a:blip r:embed="rId3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6A67F8A7-2B88-08E9-8E6E-07E203778617}"/>
                      </a:ext>
                    </a:extLst>
                  </p:cNvPr>
                  <p:cNvSpPr txBox="1"/>
                  <p:nvPr/>
                </p:nvSpPr>
                <p:spPr>
                  <a:xfrm>
                    <a:off x="8344086" y="1954745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4C113044-D157-8620-6804-52D9DA4967A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4086" y="1954745"/>
                    <a:ext cx="369781" cy="369332"/>
                  </a:xfrm>
                  <a:prstGeom prst="rect">
                    <a:avLst/>
                  </a:prstGeom>
                  <a:blipFill>
                    <a:blip r:embed="rId3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D952C390-F5E3-A1DA-5179-CB042F953333}"/>
                  </a:ext>
                </a:extLst>
              </p:cNvPr>
              <p:cNvGrpSpPr/>
              <p:nvPr/>
            </p:nvGrpSpPr>
            <p:grpSpPr>
              <a:xfrm>
                <a:off x="9176854" y="2097292"/>
                <a:ext cx="869999" cy="1258554"/>
                <a:chOff x="7671946" y="5192984"/>
                <a:chExt cx="869999" cy="12585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3" name="Isosceles Triangle 172">
                      <a:extLst>
                        <a:ext uri="{FF2B5EF4-FFF2-40B4-BE49-F238E27FC236}">
                          <a16:creationId xmlns:a16="http://schemas.microsoft.com/office/drawing/2014/main" id="{31BCE9CA-FDDA-21A1-C3AE-E8C8D6A274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3" name="Isosceles Triangle 172">
                      <a:extLst>
                        <a:ext uri="{FF2B5EF4-FFF2-40B4-BE49-F238E27FC236}">
                          <a16:creationId xmlns:a16="http://schemas.microsoft.com/office/drawing/2014/main" id="{33E3DEA3-62F5-9A21-A1AF-32B5934C002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3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E6CE1CF5-1716-F531-9714-9E74F8D4CD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A3A04AC9-36A0-F0D6-51CD-09EA0CC8A9F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blipFill>
                      <a:blip r:embed="rId35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7D3922C3-C2E0-E1D2-97B8-C3C72E2094B4}"/>
                    </a:ext>
                  </a:extLst>
                </p:cNvPr>
                <p:cNvCxnSpPr>
                  <a:cxnSpLocks/>
                  <a:stCxn id="174" idx="0"/>
                  <a:endCxn id="173" idx="3"/>
                </p:cNvCxnSpPr>
                <p:nvPr/>
              </p:nvCxnSpPr>
              <p:spPr>
                <a:xfrm flipH="1" flipV="1">
                  <a:off x="8106946" y="5846935"/>
                  <a:ext cx="10159" cy="12845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A9DEFF88-E127-75EE-5D81-EBD1D3350415}"/>
                      </a:ext>
                    </a:extLst>
                  </p:cNvPr>
                  <p:cNvSpPr/>
                  <p:nvPr/>
                </p:nvSpPr>
                <p:spPr>
                  <a:xfrm>
                    <a:off x="8729464" y="132570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452292C6-8418-3C31-7700-3D9FF2963B6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29464" y="1325703"/>
                    <a:ext cx="612511" cy="612511"/>
                  </a:xfrm>
                  <a:prstGeom prst="ellipse">
                    <a:avLst/>
                  </a:prstGeom>
                  <a:blipFill>
                    <a:blip r:embed="rId3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7B07CA51-A76B-572E-0FC7-2F3FFB78828E}"/>
                  </a:ext>
                </a:extLst>
              </p:cNvPr>
              <p:cNvCxnSpPr>
                <a:cxnSpLocks/>
                <a:stCxn id="176" idx="3"/>
                <a:endCxn id="170" idx="0"/>
              </p:cNvCxnSpPr>
              <p:nvPr/>
            </p:nvCxnSpPr>
            <p:spPr>
              <a:xfrm flipH="1">
                <a:off x="8682898" y="1848514"/>
                <a:ext cx="136266" cy="2640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35B3DEEC-9333-8376-5161-1803CE10B117}"/>
                  </a:ext>
                </a:extLst>
              </p:cNvPr>
              <p:cNvCxnSpPr>
                <a:cxnSpLocks/>
                <a:stCxn id="176" idx="5"/>
                <a:endCxn id="173" idx="0"/>
              </p:cNvCxnSpPr>
              <p:nvPr/>
            </p:nvCxnSpPr>
            <p:spPr>
              <a:xfrm>
                <a:off x="9252275" y="1848514"/>
                <a:ext cx="359579" cy="2487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31218B0B-FFBF-5543-FB72-23D09C595FA0}"/>
                      </a:ext>
                    </a:extLst>
                  </p:cNvPr>
                  <p:cNvSpPr/>
                  <p:nvPr/>
                </p:nvSpPr>
                <p:spPr>
                  <a:xfrm>
                    <a:off x="9696812" y="65397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88AB6AFA-9DBC-21DE-A2FA-96A3FBADDA7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96812" y="653978"/>
                    <a:ext cx="612511" cy="612511"/>
                  </a:xfrm>
                  <a:prstGeom prst="ellipse">
                    <a:avLst/>
                  </a:prstGeom>
                  <a:blipFill>
                    <a:blip r:embed="rId37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892B68D8-EF1E-5593-7807-540EA58C11F1}"/>
                  </a:ext>
                </a:extLst>
              </p:cNvPr>
              <p:cNvCxnSpPr>
                <a:cxnSpLocks/>
                <a:stCxn id="179" idx="3"/>
                <a:endCxn id="176" idx="7"/>
              </p:cNvCxnSpPr>
              <p:nvPr/>
            </p:nvCxnSpPr>
            <p:spPr>
              <a:xfrm flipH="1">
                <a:off x="9252275" y="1176789"/>
                <a:ext cx="534237" cy="238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Oval 183">
                    <a:extLst>
                      <a:ext uri="{FF2B5EF4-FFF2-40B4-BE49-F238E27FC236}">
                        <a16:creationId xmlns:a16="http://schemas.microsoft.com/office/drawing/2014/main" id="{2D89FA51-93ED-EF4A-ABF9-B0894CAF61F3}"/>
                      </a:ext>
                    </a:extLst>
                  </p:cNvPr>
                  <p:cNvSpPr/>
                  <p:nvPr/>
                </p:nvSpPr>
                <p:spPr>
                  <a:xfrm>
                    <a:off x="10709178" y="130962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4" name="Oval 183">
                    <a:extLst>
                      <a:ext uri="{FF2B5EF4-FFF2-40B4-BE49-F238E27FC236}">
                        <a16:creationId xmlns:a16="http://schemas.microsoft.com/office/drawing/2014/main" id="{D83976AB-65B2-8850-79A9-42465DB338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709178" y="1309625"/>
                    <a:ext cx="612511" cy="612511"/>
                  </a:xfrm>
                  <a:prstGeom prst="ellipse">
                    <a:avLst/>
                  </a:prstGeom>
                  <a:blipFill>
                    <a:blip r:embed="rId3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51F2193F-8234-4DB6-BC32-2F0E381026F6}"/>
                  </a:ext>
                </a:extLst>
              </p:cNvPr>
              <p:cNvCxnSpPr>
                <a:cxnSpLocks/>
                <a:stCxn id="179" idx="5"/>
                <a:endCxn id="184" idx="1"/>
              </p:cNvCxnSpPr>
              <p:nvPr/>
            </p:nvCxnSpPr>
            <p:spPr>
              <a:xfrm>
                <a:off x="10219623" y="1176789"/>
                <a:ext cx="579255" cy="222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78CC9088-D636-C408-9837-1E20B7EFEB64}"/>
                  </a:ext>
                </a:extLst>
              </p:cNvPr>
              <p:cNvGrpSpPr/>
              <p:nvPr/>
            </p:nvGrpSpPr>
            <p:grpSpPr>
              <a:xfrm>
                <a:off x="10108368" y="2099160"/>
                <a:ext cx="869999" cy="1261094"/>
                <a:chOff x="6540271" y="4283732"/>
                <a:chExt cx="869999" cy="126109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0" name="Isosceles Triangle 189">
                      <a:extLst>
                        <a:ext uri="{FF2B5EF4-FFF2-40B4-BE49-F238E27FC236}">
                          <a16:creationId xmlns:a16="http://schemas.microsoft.com/office/drawing/2014/main" id="{02AA227A-29D8-10B6-A517-E4564E900D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0" name="Isosceles Triangle 189">
                      <a:extLst>
                        <a:ext uri="{FF2B5EF4-FFF2-40B4-BE49-F238E27FC236}">
                          <a16:creationId xmlns:a16="http://schemas.microsoft.com/office/drawing/2014/main" id="{5D4DF5AF-C25E-2F47-6BE2-A399D674056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39"/>
                      <a:stretch>
                        <a:fillRect b="-450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7D2A6984-0F41-813F-6F43-BA869DB42B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EB784F25-9843-9BE9-7020-6E352EB3FEB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blipFill>
                      <a:blip r:embed="rId40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1E7490AE-D9D0-3547-2045-0DD29CC56F0C}"/>
                    </a:ext>
                  </a:extLst>
                </p:cNvPr>
                <p:cNvCxnSpPr>
                  <a:cxnSpLocks/>
                  <a:stCxn id="191" idx="0"/>
                  <a:endCxn id="190" idx="3"/>
                </p:cNvCxnSpPr>
                <p:nvPr/>
              </p:nvCxnSpPr>
              <p:spPr>
                <a:xfrm flipV="1">
                  <a:off x="6970460" y="4937683"/>
                  <a:ext cx="4811" cy="13099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C8DCA7BC-C76C-7CF7-CB68-75DB4A7233C9}"/>
                  </a:ext>
                </a:extLst>
              </p:cNvPr>
              <p:cNvCxnSpPr>
                <a:cxnSpLocks/>
                <a:stCxn id="190" idx="0"/>
                <a:endCxn id="184" idx="3"/>
              </p:cNvCxnSpPr>
              <p:nvPr/>
            </p:nvCxnSpPr>
            <p:spPr>
              <a:xfrm flipV="1">
                <a:off x="10543368" y="1832436"/>
                <a:ext cx="255510" cy="2667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Isosceles Triangle 199">
                    <a:extLst>
                      <a:ext uri="{FF2B5EF4-FFF2-40B4-BE49-F238E27FC236}">
                        <a16:creationId xmlns:a16="http://schemas.microsoft.com/office/drawing/2014/main" id="{FC70598C-9F59-2866-5F82-4D2D989504FB}"/>
                      </a:ext>
                    </a:extLst>
                  </p:cNvPr>
                  <p:cNvSpPr/>
                  <p:nvPr/>
                </p:nvSpPr>
                <p:spPr>
                  <a:xfrm>
                    <a:off x="10982760" y="2112436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0" name="Isosceles Triangle 199">
                    <a:extLst>
                      <a:ext uri="{FF2B5EF4-FFF2-40B4-BE49-F238E27FC236}">
                        <a16:creationId xmlns:a16="http://schemas.microsoft.com/office/drawing/2014/main" id="{28B5D586-A402-959F-4FDB-13C6689E7A0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82760" y="2112436"/>
                    <a:ext cx="1075751" cy="1237660"/>
                  </a:xfrm>
                  <a:prstGeom prst="triangle">
                    <a:avLst/>
                  </a:prstGeom>
                  <a:blipFill>
                    <a:blip r:embed="rId4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459DB13E-0E35-3782-0983-277F96923CE3}"/>
                  </a:ext>
                </a:extLst>
              </p:cNvPr>
              <p:cNvCxnSpPr>
                <a:cxnSpLocks/>
                <a:stCxn id="184" idx="5"/>
                <a:endCxn id="200" idx="0"/>
              </p:cNvCxnSpPr>
              <p:nvPr/>
            </p:nvCxnSpPr>
            <p:spPr>
              <a:xfrm>
                <a:off x="11231989" y="1832436"/>
                <a:ext cx="288647" cy="2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" name="TextBox 203">
                    <a:extLst>
                      <a:ext uri="{FF2B5EF4-FFF2-40B4-BE49-F238E27FC236}">
                        <a16:creationId xmlns:a16="http://schemas.microsoft.com/office/drawing/2014/main" id="{AC32EA51-4980-4A76-1B6F-9954CD70B441}"/>
                      </a:ext>
                    </a:extLst>
                  </p:cNvPr>
                  <p:cNvSpPr txBox="1"/>
                  <p:nvPr/>
                </p:nvSpPr>
                <p:spPr>
                  <a:xfrm>
                    <a:off x="8451648" y="104490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4" name="TextBox 203">
                    <a:extLst>
                      <a:ext uri="{FF2B5EF4-FFF2-40B4-BE49-F238E27FC236}">
                        <a16:creationId xmlns:a16="http://schemas.microsoft.com/office/drawing/2014/main" id="{0B7D7CDD-9A28-E18F-A378-2680AEEB2E5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51648" y="1044905"/>
                    <a:ext cx="773738" cy="369332"/>
                  </a:xfrm>
                  <a:prstGeom prst="rect">
                    <a:avLst/>
                  </a:prstGeom>
                  <a:blipFill>
                    <a:blip r:embed="rId4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5" name="TextBox 204">
                    <a:extLst>
                      <a:ext uri="{FF2B5EF4-FFF2-40B4-BE49-F238E27FC236}">
                        <a16:creationId xmlns:a16="http://schemas.microsoft.com/office/drawing/2014/main" id="{F5BCDC73-ECD5-EFBD-0829-EFE8FB194572}"/>
                      </a:ext>
                    </a:extLst>
                  </p:cNvPr>
                  <p:cNvSpPr txBox="1"/>
                  <p:nvPr/>
                </p:nvSpPr>
                <p:spPr>
                  <a:xfrm>
                    <a:off x="9071953" y="58865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5" name="TextBox 204">
                    <a:extLst>
                      <a:ext uri="{FF2B5EF4-FFF2-40B4-BE49-F238E27FC236}">
                        <a16:creationId xmlns:a16="http://schemas.microsoft.com/office/drawing/2014/main" id="{DF9DF62C-47F9-B2E9-36A2-A550465CB1E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71953" y="588651"/>
                    <a:ext cx="773738" cy="369332"/>
                  </a:xfrm>
                  <a:prstGeom prst="rect">
                    <a:avLst/>
                  </a:prstGeom>
                  <a:blipFill>
                    <a:blip r:embed="rId4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7" name="TextBox 206">
                    <a:extLst>
                      <a:ext uri="{FF2B5EF4-FFF2-40B4-BE49-F238E27FC236}">
                        <a16:creationId xmlns:a16="http://schemas.microsoft.com/office/drawing/2014/main" id="{34A1491C-2A5B-7ECA-5385-B408758DF3C3}"/>
                      </a:ext>
                    </a:extLst>
                  </p:cNvPr>
                  <p:cNvSpPr txBox="1"/>
                  <p:nvPr/>
                </p:nvSpPr>
                <p:spPr>
                  <a:xfrm>
                    <a:off x="10108368" y="136774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7" name="TextBox 206">
                    <a:extLst>
                      <a:ext uri="{FF2B5EF4-FFF2-40B4-BE49-F238E27FC236}">
                        <a16:creationId xmlns:a16="http://schemas.microsoft.com/office/drawing/2014/main" id="{ACA3E047-9D22-A0B0-4202-55FC2D2141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108368" y="1367745"/>
                    <a:ext cx="773738" cy="369332"/>
                  </a:xfrm>
                  <a:prstGeom prst="rect">
                    <a:avLst/>
                  </a:prstGeom>
                  <a:blipFill>
                    <a:blip r:embed="rId4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0" name="TextBox 209">
                    <a:extLst>
                      <a:ext uri="{FF2B5EF4-FFF2-40B4-BE49-F238E27FC236}">
                        <a16:creationId xmlns:a16="http://schemas.microsoft.com/office/drawing/2014/main" id="{09CAFB7F-3B9D-936A-1F43-BFE56C0075C9}"/>
                      </a:ext>
                    </a:extLst>
                  </p:cNvPr>
                  <p:cNvSpPr txBox="1"/>
                  <p:nvPr/>
                </p:nvSpPr>
                <p:spPr>
                  <a:xfrm>
                    <a:off x="11150854" y="1964587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0" name="TextBox 209">
                    <a:extLst>
                      <a:ext uri="{FF2B5EF4-FFF2-40B4-BE49-F238E27FC236}">
                        <a16:creationId xmlns:a16="http://schemas.microsoft.com/office/drawing/2014/main" id="{F1177122-3180-10D4-692A-E74CE5ABFC1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50854" y="1964587"/>
                    <a:ext cx="369781" cy="369332"/>
                  </a:xfrm>
                  <a:prstGeom prst="rect">
                    <a:avLst/>
                  </a:prstGeom>
                  <a:blipFill>
                    <a:blip r:embed="rId4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5" name="Arrow: Right 214">
                  <a:extLst>
                    <a:ext uri="{FF2B5EF4-FFF2-40B4-BE49-F238E27FC236}">
                      <a16:creationId xmlns:a16="http://schemas.microsoft.com/office/drawing/2014/main" id="{CF1B1EBE-47D9-505C-A34E-DB58A09BA3C2}"/>
                    </a:ext>
                  </a:extLst>
                </p:cNvPr>
                <p:cNvSpPr/>
                <p:nvPr/>
              </p:nvSpPr>
              <p:spPr>
                <a:xfrm>
                  <a:off x="7390965" y="3754563"/>
                  <a:ext cx="1287919" cy="110550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/>
                    <a:t>Rotate Right at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a14:m>
                  <a:endParaRPr lang="en-US" sz="1400" dirty="0"/>
                </a:p>
              </p:txBody>
            </p:sp>
          </mc:Choice>
          <mc:Fallback>
            <p:sp>
              <p:nvSpPr>
                <p:cNvPr id="215" name="Arrow: Right 214">
                  <a:extLst>
                    <a:ext uri="{FF2B5EF4-FFF2-40B4-BE49-F238E27FC236}">
                      <a16:creationId xmlns:a16="http://schemas.microsoft.com/office/drawing/2014/main" id="{CF1B1EBE-47D9-505C-A34E-DB58A09BA3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90965" y="3754563"/>
                  <a:ext cx="1287919" cy="1105505"/>
                </a:xfrm>
                <a:prstGeom prst="rightArrow">
                  <a:avLst/>
                </a:prstGeom>
                <a:blipFill>
                  <a:blip r:embed="rId4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48933EE-EDE0-D6A1-2EA6-A067FCD30387}"/>
                </a:ext>
              </a:extLst>
            </p:cNvPr>
            <p:cNvCxnSpPr>
              <a:cxnSpLocks/>
              <a:stCxn id="28" idx="0"/>
            </p:cNvCxnSpPr>
            <p:nvPr/>
          </p:nvCxnSpPr>
          <p:spPr>
            <a:xfrm flipV="1">
              <a:off x="1951281" y="3429000"/>
              <a:ext cx="0" cy="177774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C2D899A1-1357-FA6C-B8C2-FC0C7F024986}"/>
                </a:ext>
              </a:extLst>
            </p:cNvPr>
            <p:cNvCxnSpPr>
              <a:cxnSpLocks/>
              <a:stCxn id="135" idx="0"/>
            </p:cNvCxnSpPr>
            <p:nvPr/>
          </p:nvCxnSpPr>
          <p:spPr>
            <a:xfrm flipH="1" flipV="1">
              <a:off x="6236897" y="3312545"/>
              <a:ext cx="1" cy="181591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3B93CA4-5F1C-74E9-5327-AB2DA97C231C}"/>
                </a:ext>
              </a:extLst>
            </p:cNvPr>
            <p:cNvCxnSpPr>
              <a:cxnSpLocks/>
              <a:stCxn id="179" idx="0"/>
            </p:cNvCxnSpPr>
            <p:nvPr/>
          </p:nvCxnSpPr>
          <p:spPr>
            <a:xfrm flipV="1">
              <a:off x="10132756" y="3377681"/>
              <a:ext cx="0" cy="194034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070116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19D1-38EF-34FB-AA19-B51EE438C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RL in General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06C73-6403-D607-E6F6-C3EC37DF29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56289"/>
                <a:ext cx="10515600" cy="4820674"/>
              </a:xfrm>
            </p:spPr>
            <p:txBody>
              <a:bodyPr/>
              <a:lstStyle/>
              <a:p>
                <a:r>
                  <a:rPr lang="en-US" dirty="0"/>
                  <a:t>We just inserted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, node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deepest “problem” node</a:t>
                </a:r>
              </a:p>
              <a:p>
                <a:r>
                  <a:rPr lang="en-US" dirty="0"/>
                  <a:t>Imbalance caused by inserting in the right child’s left subtree</a:t>
                </a:r>
              </a:p>
              <a:p>
                <a:r>
                  <a:rPr lang="en-US" dirty="0"/>
                  <a:t>Rotate right at the right child</a:t>
                </a:r>
              </a:p>
              <a:p>
                <a:r>
                  <a:rPr lang="en-US" dirty="0"/>
                  <a:t>Rotate left at the unbalanced node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06C73-6403-D607-E6F6-C3EC37DF29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56289"/>
                <a:ext cx="10515600" cy="4820674"/>
              </a:xfrm>
              <a:blipFill>
                <a:blip r:embed="rId2"/>
                <a:stretch>
                  <a:fillRect l="-1043" t="-20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263FC2A5-54B0-7E44-3D70-29D37EB583D1}"/>
              </a:ext>
            </a:extLst>
          </p:cNvPr>
          <p:cNvGrpSpPr/>
          <p:nvPr/>
        </p:nvGrpSpPr>
        <p:grpSpPr>
          <a:xfrm>
            <a:off x="102706" y="3429000"/>
            <a:ext cx="12085493" cy="3419656"/>
            <a:chOff x="102706" y="3429000"/>
            <a:chExt cx="12085493" cy="341965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Arrow: Right 56">
                  <a:extLst>
                    <a:ext uri="{FF2B5EF4-FFF2-40B4-BE49-F238E27FC236}">
                      <a16:creationId xmlns:a16="http://schemas.microsoft.com/office/drawing/2014/main" id="{2579B664-35B2-8BC9-C7AE-59DC3F70286E}"/>
                    </a:ext>
                  </a:extLst>
                </p:cNvPr>
                <p:cNvSpPr/>
                <p:nvPr/>
              </p:nvSpPr>
              <p:spPr>
                <a:xfrm>
                  <a:off x="3025687" y="3847041"/>
                  <a:ext cx="1213048" cy="110550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/>
                    <a:t>Rotate Right at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a14:m>
                  <a:endParaRPr lang="en-US" sz="1400" dirty="0"/>
                </a:p>
              </p:txBody>
            </p:sp>
          </mc:Choice>
          <mc:Fallback>
            <p:sp>
              <p:nvSpPr>
                <p:cNvPr id="57" name="Arrow: Right 56">
                  <a:extLst>
                    <a:ext uri="{FF2B5EF4-FFF2-40B4-BE49-F238E27FC236}">
                      <a16:creationId xmlns:a16="http://schemas.microsoft.com/office/drawing/2014/main" id="{2579B664-35B2-8BC9-C7AE-59DC3F70286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5687" y="3847041"/>
                  <a:ext cx="1213048" cy="1105505"/>
                </a:xfrm>
                <a:prstGeom prst="rightArrow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10C3AA56-9E9C-D85E-FA44-02B025396446}"/>
                </a:ext>
              </a:extLst>
            </p:cNvPr>
            <p:cNvGrpSpPr/>
            <p:nvPr/>
          </p:nvGrpSpPr>
          <p:grpSpPr>
            <a:xfrm>
              <a:off x="102706" y="3600025"/>
              <a:ext cx="3693255" cy="3248631"/>
              <a:chOff x="102706" y="3496659"/>
              <a:chExt cx="3693255" cy="32486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1B98852D-205A-51D4-3306-7B5B8D49C4F2}"/>
                      </a:ext>
                    </a:extLst>
                  </p:cNvPr>
                  <p:cNvSpPr/>
                  <p:nvPr/>
                </p:nvSpPr>
                <p:spPr>
                  <a:xfrm>
                    <a:off x="1450820" y="3496659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1B98852D-205A-51D4-3306-7B5B8D49C4F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0820" y="3496659"/>
                    <a:ext cx="612511" cy="612511"/>
                  </a:xfrm>
                  <a:prstGeom prst="ellips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Isosceles Triangle 28">
                    <a:extLst>
                      <a:ext uri="{FF2B5EF4-FFF2-40B4-BE49-F238E27FC236}">
                        <a16:creationId xmlns:a16="http://schemas.microsoft.com/office/drawing/2014/main" id="{2C6EEFCF-AA4B-26C3-6FEA-8A72B21D0331}"/>
                      </a:ext>
                    </a:extLst>
                  </p:cNvPr>
                  <p:cNvSpPr/>
                  <p:nvPr/>
                </p:nvSpPr>
                <p:spPr>
                  <a:xfrm>
                    <a:off x="102706" y="4414804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Isosceles Triangle 28">
                    <a:extLst>
                      <a:ext uri="{FF2B5EF4-FFF2-40B4-BE49-F238E27FC236}">
                        <a16:creationId xmlns:a16="http://schemas.microsoft.com/office/drawing/2014/main" id="{2C6EEFCF-AA4B-26C3-6FEA-8A72B21D033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2706" y="4414804"/>
                    <a:ext cx="1084977" cy="1204653"/>
                  </a:xfrm>
                  <a:prstGeom prst="triangl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1579D4BE-258A-C182-9117-C65813326EE0}"/>
                      </a:ext>
                    </a:extLst>
                  </p:cNvPr>
                  <p:cNvSpPr/>
                  <p:nvPr/>
                </p:nvSpPr>
                <p:spPr>
                  <a:xfrm>
                    <a:off x="2169594" y="4149747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1579D4BE-258A-C182-9117-C65813326EE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69594" y="4149747"/>
                    <a:ext cx="612511" cy="612511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Isosceles Triangle 30">
                    <a:extLst>
                      <a:ext uri="{FF2B5EF4-FFF2-40B4-BE49-F238E27FC236}">
                        <a16:creationId xmlns:a16="http://schemas.microsoft.com/office/drawing/2014/main" id="{8F2EF0F1-26EC-4612-40DA-D1BBDC59014C}"/>
                      </a:ext>
                    </a:extLst>
                  </p:cNvPr>
                  <p:cNvSpPr/>
                  <p:nvPr/>
                </p:nvSpPr>
                <p:spPr>
                  <a:xfrm>
                    <a:off x="917557" y="5484196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Isosceles Triangle 30">
                    <a:extLst>
                      <a:ext uri="{FF2B5EF4-FFF2-40B4-BE49-F238E27FC236}">
                        <a16:creationId xmlns:a16="http://schemas.microsoft.com/office/drawing/2014/main" id="{8F2EF0F1-26EC-4612-40DA-D1BBDC5901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7557" y="5484196"/>
                    <a:ext cx="869999" cy="653951"/>
                  </a:xfrm>
                  <a:prstGeom prst="triangl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Isosceles Triangle 31">
                    <a:extLst>
                      <a:ext uri="{FF2B5EF4-FFF2-40B4-BE49-F238E27FC236}">
                        <a16:creationId xmlns:a16="http://schemas.microsoft.com/office/drawing/2014/main" id="{8D5DB45B-533B-E849-8A47-BE24445D59B1}"/>
                      </a:ext>
                    </a:extLst>
                  </p:cNvPr>
                  <p:cNvSpPr/>
                  <p:nvPr/>
                </p:nvSpPr>
                <p:spPr>
                  <a:xfrm>
                    <a:off x="2720210" y="4904914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2" name="Isosceles Triangle 31">
                    <a:extLst>
                      <a:ext uri="{FF2B5EF4-FFF2-40B4-BE49-F238E27FC236}">
                        <a16:creationId xmlns:a16="http://schemas.microsoft.com/office/drawing/2014/main" id="{8D5DB45B-533B-E849-8A47-BE24445D59B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20210" y="4904914"/>
                    <a:ext cx="1075751" cy="1237660"/>
                  </a:xfrm>
                  <a:prstGeom prst="triangl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BDBCA999-8DC0-9098-FB48-AE1087F593CA}"/>
                  </a:ext>
                </a:extLst>
              </p:cNvPr>
              <p:cNvCxnSpPr>
                <a:cxnSpLocks/>
                <a:stCxn id="28" idx="3"/>
                <a:endCxn id="29" idx="0"/>
              </p:cNvCxnSpPr>
              <p:nvPr/>
            </p:nvCxnSpPr>
            <p:spPr>
              <a:xfrm flipH="1">
                <a:off x="645195" y="4019470"/>
                <a:ext cx="895325" cy="3953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8744797F-F7DE-97F3-FF6E-70DC1DDCA740}"/>
                  </a:ext>
                </a:extLst>
              </p:cNvPr>
              <p:cNvCxnSpPr>
                <a:cxnSpLocks/>
                <a:stCxn id="30" idx="3"/>
                <a:endCxn id="59" idx="7"/>
              </p:cNvCxnSpPr>
              <p:nvPr/>
            </p:nvCxnSpPr>
            <p:spPr>
              <a:xfrm flipH="1">
                <a:off x="1977051" y="4672558"/>
                <a:ext cx="282243" cy="1708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8410D731-C65C-498A-7568-D9E87AB56EF3}"/>
                  </a:ext>
                </a:extLst>
              </p:cNvPr>
              <p:cNvCxnSpPr>
                <a:cxnSpLocks/>
                <a:stCxn id="30" idx="1"/>
                <a:endCxn id="28" idx="5"/>
              </p:cNvCxnSpPr>
              <p:nvPr/>
            </p:nvCxnSpPr>
            <p:spPr>
              <a:xfrm flipH="1" flipV="1">
                <a:off x="1973631" y="4019470"/>
                <a:ext cx="285663" cy="2199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DE51A72-E1F3-12DE-B72B-9ADDA8C223D5}"/>
                  </a:ext>
                </a:extLst>
              </p:cNvPr>
              <p:cNvCxnSpPr>
                <a:cxnSpLocks/>
                <a:stCxn id="32" idx="0"/>
                <a:endCxn id="30" idx="5"/>
              </p:cNvCxnSpPr>
              <p:nvPr/>
            </p:nvCxnSpPr>
            <p:spPr>
              <a:xfrm flipH="1" flipV="1">
                <a:off x="2692405" y="4672558"/>
                <a:ext cx="565681" cy="2323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08E86B79-6E30-B984-DD39-77F1EE734F0F}"/>
                      </a:ext>
                    </a:extLst>
                  </p:cNvPr>
                  <p:cNvSpPr txBox="1"/>
                  <p:nvPr/>
                </p:nvSpPr>
                <p:spPr>
                  <a:xfrm>
                    <a:off x="352905" y="4252409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08E86B79-6E30-B984-DD39-77F1EE734F0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2905" y="4252409"/>
                    <a:ext cx="369781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4BD37377-9D4D-8D7C-8200-32A6160CCCFF}"/>
                      </a:ext>
                    </a:extLst>
                  </p:cNvPr>
                  <p:cNvSpPr txBox="1"/>
                  <p:nvPr/>
                </p:nvSpPr>
                <p:spPr>
                  <a:xfrm>
                    <a:off x="957078" y="454819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4BD37377-9D4D-8D7C-8200-32A6160CCCF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7078" y="4548191"/>
                    <a:ext cx="77373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0508C7D2-E38C-7EE4-73DC-299152A31917}"/>
                      </a:ext>
                    </a:extLst>
                  </p:cNvPr>
                  <p:cNvSpPr txBox="1"/>
                  <p:nvPr/>
                </p:nvSpPr>
                <p:spPr>
                  <a:xfrm>
                    <a:off x="1525171" y="4121093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0508C7D2-E38C-7EE4-73DC-299152A3191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25171" y="4121093"/>
                    <a:ext cx="773738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9AB902FA-69DB-0439-2D99-AA29699CC6B3}"/>
                      </a:ext>
                    </a:extLst>
                  </p:cNvPr>
                  <p:cNvSpPr txBox="1"/>
                  <p:nvPr/>
                </p:nvSpPr>
                <p:spPr>
                  <a:xfrm>
                    <a:off x="769980" y="3592372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9AB902FA-69DB-0439-2D99-AA29699CC6B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9980" y="3592372"/>
                    <a:ext cx="773738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D98147D4-25AB-AB4E-74C3-62B623CA8EBB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336" y="4786812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D98147D4-25AB-AB4E-74C3-62B623CA8EB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10336" y="4786812"/>
                    <a:ext cx="369781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49C7BA64-67D6-292B-6912-550CBC90A422}"/>
                      </a:ext>
                    </a:extLst>
                  </p:cNvPr>
                  <p:cNvSpPr/>
                  <p:nvPr/>
                </p:nvSpPr>
                <p:spPr>
                  <a:xfrm>
                    <a:off x="1454240" y="475371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49C7BA64-67D6-292B-6912-550CBC90A42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4240" y="4753713"/>
                    <a:ext cx="612511" cy="612511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Isosceles Triangle 62">
                    <a:extLst>
                      <a:ext uri="{FF2B5EF4-FFF2-40B4-BE49-F238E27FC236}">
                        <a16:creationId xmlns:a16="http://schemas.microsoft.com/office/drawing/2014/main" id="{FF39DA8C-B895-101C-CF55-99795016CCBA}"/>
                      </a:ext>
                    </a:extLst>
                  </p:cNvPr>
                  <p:cNvSpPr/>
                  <p:nvPr/>
                </p:nvSpPr>
                <p:spPr>
                  <a:xfrm>
                    <a:off x="1792568" y="5484196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63" name="Isosceles Triangle 62">
                    <a:extLst>
                      <a:ext uri="{FF2B5EF4-FFF2-40B4-BE49-F238E27FC236}">
                        <a16:creationId xmlns:a16="http://schemas.microsoft.com/office/drawing/2014/main" id="{FF39DA8C-B895-101C-CF55-99795016CCB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92568" y="5484196"/>
                    <a:ext cx="869999" cy="653951"/>
                  </a:xfrm>
                  <a:prstGeom prst="triangle">
                    <a:avLst/>
                  </a:prstGeom>
                  <a:blipFill>
                    <a:blip r:embed="rId15"/>
                    <a:stretch>
                      <a:fillRect b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EF9D228-EBDD-4AE6-93FE-BA18C66B99A2}"/>
                  </a:ext>
                </a:extLst>
              </p:cNvPr>
              <p:cNvCxnSpPr>
                <a:cxnSpLocks/>
                <a:stCxn id="59" idx="3"/>
                <a:endCxn id="31" idx="0"/>
              </p:cNvCxnSpPr>
              <p:nvPr/>
            </p:nvCxnSpPr>
            <p:spPr>
              <a:xfrm flipH="1">
                <a:off x="1352557" y="5276524"/>
                <a:ext cx="191383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ED9059CC-8849-ADB1-E738-A6B2C00EDEBD}"/>
                  </a:ext>
                </a:extLst>
              </p:cNvPr>
              <p:cNvCxnSpPr>
                <a:cxnSpLocks/>
                <a:stCxn id="59" idx="5"/>
                <a:endCxn id="63" idx="0"/>
              </p:cNvCxnSpPr>
              <p:nvPr/>
            </p:nvCxnSpPr>
            <p:spPr>
              <a:xfrm>
                <a:off x="1977051" y="5276524"/>
                <a:ext cx="250517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04B02F9E-1880-E493-E071-FE1CA912DC8E}"/>
                      </a:ext>
                    </a:extLst>
                  </p:cNvPr>
                  <p:cNvSpPr/>
                  <p:nvPr/>
                </p:nvSpPr>
                <p:spPr>
                  <a:xfrm>
                    <a:off x="1124643" y="6266604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04B02F9E-1880-E493-E071-FE1CA912DC8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24643" y="6266604"/>
                    <a:ext cx="476146" cy="476146"/>
                  </a:xfrm>
                  <a:prstGeom prst="ellipse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2284A82A-4A90-A421-C3CD-653404692203}"/>
                  </a:ext>
                </a:extLst>
              </p:cNvPr>
              <p:cNvCxnSpPr>
                <a:cxnSpLocks/>
                <a:stCxn id="70" idx="0"/>
                <a:endCxn id="31" idx="3"/>
              </p:cNvCxnSpPr>
              <p:nvPr/>
            </p:nvCxnSpPr>
            <p:spPr>
              <a:xfrm flipH="1" flipV="1">
                <a:off x="1352557" y="6138147"/>
                <a:ext cx="10159" cy="12845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44650BE5-1644-C668-066D-2B3D2096D59C}"/>
                      </a:ext>
                    </a:extLst>
                  </p:cNvPr>
                  <p:cNvSpPr/>
                  <p:nvPr/>
                </p:nvSpPr>
                <p:spPr>
                  <a:xfrm>
                    <a:off x="1984684" y="6269144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44650BE5-1644-C668-066D-2B3D2096D59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84684" y="6269144"/>
                    <a:ext cx="476146" cy="476146"/>
                  </a:xfrm>
                  <a:prstGeom prst="ellipse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69F048E1-C759-B57C-AD51-051719B5F906}"/>
                  </a:ext>
                </a:extLst>
              </p:cNvPr>
              <p:cNvCxnSpPr>
                <a:cxnSpLocks/>
                <a:stCxn id="76" idx="0"/>
                <a:endCxn id="63" idx="3"/>
              </p:cNvCxnSpPr>
              <p:nvPr/>
            </p:nvCxnSpPr>
            <p:spPr>
              <a:xfrm flipV="1">
                <a:off x="2222757" y="6138147"/>
                <a:ext cx="4811" cy="13099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E5E38041-E10B-4A4D-A3C2-68BEEB799918}"/>
                </a:ext>
              </a:extLst>
            </p:cNvPr>
            <p:cNvGrpSpPr/>
            <p:nvPr/>
          </p:nvGrpSpPr>
          <p:grpSpPr>
            <a:xfrm>
              <a:off x="8270097" y="3545101"/>
              <a:ext cx="3918102" cy="2771603"/>
              <a:chOff x="8140409" y="588651"/>
              <a:chExt cx="3918102" cy="277160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0" name="Isosceles Triangle 169">
                    <a:extLst>
                      <a:ext uri="{FF2B5EF4-FFF2-40B4-BE49-F238E27FC236}">
                        <a16:creationId xmlns:a16="http://schemas.microsoft.com/office/drawing/2014/main" id="{C25823D2-DAC3-871C-723F-191069584EC5}"/>
                      </a:ext>
                    </a:extLst>
                  </p:cNvPr>
                  <p:cNvSpPr/>
                  <p:nvPr/>
                </p:nvSpPr>
                <p:spPr>
                  <a:xfrm>
                    <a:off x="8140409" y="2112531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70" name="Isosceles Triangle 169">
                    <a:extLst>
                      <a:ext uri="{FF2B5EF4-FFF2-40B4-BE49-F238E27FC236}">
                        <a16:creationId xmlns:a16="http://schemas.microsoft.com/office/drawing/2014/main" id="{C25823D2-DAC3-871C-723F-191069584EC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40409" y="2112531"/>
                    <a:ext cx="1084977" cy="1204653"/>
                  </a:xfrm>
                  <a:prstGeom prst="triangle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4C113044-D157-8620-6804-52D9DA4967AE}"/>
                      </a:ext>
                    </a:extLst>
                  </p:cNvPr>
                  <p:cNvSpPr txBox="1"/>
                  <p:nvPr/>
                </p:nvSpPr>
                <p:spPr>
                  <a:xfrm>
                    <a:off x="8344086" y="1954745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4C113044-D157-8620-6804-52D9DA4967A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4086" y="1954745"/>
                    <a:ext cx="369781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99054CB1-B927-D8F8-9D76-8BEA4252BC30}"/>
                  </a:ext>
                </a:extLst>
              </p:cNvPr>
              <p:cNvGrpSpPr/>
              <p:nvPr/>
            </p:nvGrpSpPr>
            <p:grpSpPr>
              <a:xfrm>
                <a:off x="9176854" y="2097292"/>
                <a:ext cx="869999" cy="1258554"/>
                <a:chOff x="7671946" y="5192984"/>
                <a:chExt cx="869999" cy="12585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3" name="Isosceles Triangle 172">
                      <a:extLst>
                        <a:ext uri="{FF2B5EF4-FFF2-40B4-BE49-F238E27FC236}">
                          <a16:creationId xmlns:a16="http://schemas.microsoft.com/office/drawing/2014/main" id="{33E3DEA3-62F5-9A21-A1AF-32B5934C00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3" name="Isosceles Triangle 172">
                      <a:extLst>
                        <a:ext uri="{FF2B5EF4-FFF2-40B4-BE49-F238E27FC236}">
                          <a16:creationId xmlns:a16="http://schemas.microsoft.com/office/drawing/2014/main" id="{33E3DEA3-62F5-9A21-A1AF-32B5934C002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2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A3A04AC9-36A0-F0D6-51CD-09EA0CC8A9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A3A04AC9-36A0-F0D6-51CD-09EA0CC8A9F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blipFill>
                      <a:blip r:embed="rId21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457CD7AD-B073-71BC-32B2-1F83D3698991}"/>
                    </a:ext>
                  </a:extLst>
                </p:cNvPr>
                <p:cNvCxnSpPr>
                  <a:cxnSpLocks/>
                  <a:stCxn id="174" idx="0"/>
                  <a:endCxn id="173" idx="3"/>
                </p:cNvCxnSpPr>
                <p:nvPr/>
              </p:nvCxnSpPr>
              <p:spPr>
                <a:xfrm flipH="1" flipV="1">
                  <a:off x="8106946" y="5846935"/>
                  <a:ext cx="10159" cy="12845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452292C6-8418-3C31-7700-3D9FF2963B66}"/>
                      </a:ext>
                    </a:extLst>
                  </p:cNvPr>
                  <p:cNvSpPr/>
                  <p:nvPr/>
                </p:nvSpPr>
                <p:spPr>
                  <a:xfrm>
                    <a:off x="8729464" y="132570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452292C6-8418-3C31-7700-3D9FF2963B6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29464" y="1325703"/>
                    <a:ext cx="612511" cy="612511"/>
                  </a:xfrm>
                  <a:prstGeom prst="ellipse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B368218B-D599-293E-8520-1EDF1AF788AE}"/>
                  </a:ext>
                </a:extLst>
              </p:cNvPr>
              <p:cNvCxnSpPr>
                <a:cxnSpLocks/>
                <a:stCxn id="176" idx="3"/>
                <a:endCxn id="170" idx="0"/>
              </p:cNvCxnSpPr>
              <p:nvPr/>
            </p:nvCxnSpPr>
            <p:spPr>
              <a:xfrm flipH="1">
                <a:off x="8682898" y="1848514"/>
                <a:ext cx="136266" cy="2640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8E236D99-EEC0-660E-D756-8D23C54FBEEC}"/>
                  </a:ext>
                </a:extLst>
              </p:cNvPr>
              <p:cNvCxnSpPr>
                <a:cxnSpLocks/>
                <a:stCxn id="176" idx="5"/>
                <a:endCxn id="173" idx="0"/>
              </p:cNvCxnSpPr>
              <p:nvPr/>
            </p:nvCxnSpPr>
            <p:spPr>
              <a:xfrm>
                <a:off x="9252275" y="1848514"/>
                <a:ext cx="359579" cy="2487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88AB6AFA-9DBC-21DE-A2FA-96A3FBADDA7E}"/>
                      </a:ext>
                    </a:extLst>
                  </p:cNvPr>
                  <p:cNvSpPr/>
                  <p:nvPr/>
                </p:nvSpPr>
                <p:spPr>
                  <a:xfrm>
                    <a:off x="9696812" y="65397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88AB6AFA-9DBC-21DE-A2FA-96A3FBADDA7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96812" y="653978"/>
                    <a:ext cx="612511" cy="612511"/>
                  </a:xfrm>
                  <a:prstGeom prst="ellipse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C5D3DFF8-4333-B418-38AD-CF4E9D93458D}"/>
                  </a:ext>
                </a:extLst>
              </p:cNvPr>
              <p:cNvCxnSpPr>
                <a:cxnSpLocks/>
                <a:stCxn id="179" idx="3"/>
                <a:endCxn id="176" idx="7"/>
              </p:cNvCxnSpPr>
              <p:nvPr/>
            </p:nvCxnSpPr>
            <p:spPr>
              <a:xfrm flipH="1">
                <a:off x="9252275" y="1176789"/>
                <a:ext cx="534237" cy="238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Oval 183">
                    <a:extLst>
                      <a:ext uri="{FF2B5EF4-FFF2-40B4-BE49-F238E27FC236}">
                        <a16:creationId xmlns:a16="http://schemas.microsoft.com/office/drawing/2014/main" id="{D83976AB-65B2-8850-79A9-42465DB338BE}"/>
                      </a:ext>
                    </a:extLst>
                  </p:cNvPr>
                  <p:cNvSpPr/>
                  <p:nvPr/>
                </p:nvSpPr>
                <p:spPr>
                  <a:xfrm>
                    <a:off x="10709178" y="130962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4" name="Oval 183">
                    <a:extLst>
                      <a:ext uri="{FF2B5EF4-FFF2-40B4-BE49-F238E27FC236}">
                        <a16:creationId xmlns:a16="http://schemas.microsoft.com/office/drawing/2014/main" id="{D83976AB-65B2-8850-79A9-42465DB338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709178" y="1309625"/>
                    <a:ext cx="612511" cy="612511"/>
                  </a:xfrm>
                  <a:prstGeom prst="ellipse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B33CF570-0BE4-CFC1-9D13-EDE157E161A5}"/>
                  </a:ext>
                </a:extLst>
              </p:cNvPr>
              <p:cNvCxnSpPr>
                <a:cxnSpLocks/>
                <a:stCxn id="179" idx="5"/>
                <a:endCxn id="184" idx="1"/>
              </p:cNvCxnSpPr>
              <p:nvPr/>
            </p:nvCxnSpPr>
            <p:spPr>
              <a:xfrm>
                <a:off x="10219623" y="1176789"/>
                <a:ext cx="579255" cy="222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69C87E80-31C8-E02F-3628-0BCC11D8902C}"/>
                  </a:ext>
                </a:extLst>
              </p:cNvPr>
              <p:cNvGrpSpPr/>
              <p:nvPr/>
            </p:nvGrpSpPr>
            <p:grpSpPr>
              <a:xfrm>
                <a:off x="10108368" y="2099160"/>
                <a:ext cx="869999" cy="1261094"/>
                <a:chOff x="6540271" y="4283732"/>
                <a:chExt cx="869999" cy="126109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0" name="Isosceles Triangle 189">
                      <a:extLst>
                        <a:ext uri="{FF2B5EF4-FFF2-40B4-BE49-F238E27FC236}">
                          <a16:creationId xmlns:a16="http://schemas.microsoft.com/office/drawing/2014/main" id="{5D4DF5AF-C25E-2F47-6BE2-A399D67405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0" name="Isosceles Triangle 189">
                      <a:extLst>
                        <a:ext uri="{FF2B5EF4-FFF2-40B4-BE49-F238E27FC236}">
                          <a16:creationId xmlns:a16="http://schemas.microsoft.com/office/drawing/2014/main" id="{5D4DF5AF-C25E-2F47-6BE2-A399D674056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25"/>
                      <a:stretch>
                        <a:fillRect b="-450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EB784F25-9843-9BE9-7020-6E352EB3FE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EB784F25-9843-9BE9-7020-6E352EB3FEB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blipFill>
                      <a:blip r:embed="rId26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B8ED8602-70AC-B60A-9584-F249BE0C49F5}"/>
                    </a:ext>
                  </a:extLst>
                </p:cNvPr>
                <p:cNvCxnSpPr>
                  <a:cxnSpLocks/>
                  <a:stCxn id="191" idx="0"/>
                  <a:endCxn id="190" idx="3"/>
                </p:cNvCxnSpPr>
                <p:nvPr/>
              </p:nvCxnSpPr>
              <p:spPr>
                <a:xfrm flipV="1">
                  <a:off x="6970460" y="4937683"/>
                  <a:ext cx="4811" cy="13099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B1F243D2-573D-DDB7-0020-990CC6487B3C}"/>
                  </a:ext>
                </a:extLst>
              </p:cNvPr>
              <p:cNvCxnSpPr>
                <a:cxnSpLocks/>
                <a:stCxn id="190" idx="0"/>
                <a:endCxn id="184" idx="3"/>
              </p:cNvCxnSpPr>
              <p:nvPr/>
            </p:nvCxnSpPr>
            <p:spPr>
              <a:xfrm flipV="1">
                <a:off x="10543368" y="1832436"/>
                <a:ext cx="255510" cy="2667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Isosceles Triangle 199">
                    <a:extLst>
                      <a:ext uri="{FF2B5EF4-FFF2-40B4-BE49-F238E27FC236}">
                        <a16:creationId xmlns:a16="http://schemas.microsoft.com/office/drawing/2014/main" id="{28B5D586-A402-959F-4FDB-13C6689E7A03}"/>
                      </a:ext>
                    </a:extLst>
                  </p:cNvPr>
                  <p:cNvSpPr/>
                  <p:nvPr/>
                </p:nvSpPr>
                <p:spPr>
                  <a:xfrm>
                    <a:off x="10982760" y="2112436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0" name="Isosceles Triangle 199">
                    <a:extLst>
                      <a:ext uri="{FF2B5EF4-FFF2-40B4-BE49-F238E27FC236}">
                        <a16:creationId xmlns:a16="http://schemas.microsoft.com/office/drawing/2014/main" id="{28B5D586-A402-959F-4FDB-13C6689E7A0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82760" y="2112436"/>
                    <a:ext cx="1075751" cy="1237660"/>
                  </a:xfrm>
                  <a:prstGeom prst="triangle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9E3D8FA9-E98C-9904-CBAA-D3635057EA08}"/>
                  </a:ext>
                </a:extLst>
              </p:cNvPr>
              <p:cNvCxnSpPr>
                <a:cxnSpLocks/>
                <a:stCxn id="184" idx="5"/>
                <a:endCxn id="200" idx="0"/>
              </p:cNvCxnSpPr>
              <p:nvPr/>
            </p:nvCxnSpPr>
            <p:spPr>
              <a:xfrm>
                <a:off x="11231989" y="1832436"/>
                <a:ext cx="288647" cy="2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" name="TextBox 203">
                    <a:extLst>
                      <a:ext uri="{FF2B5EF4-FFF2-40B4-BE49-F238E27FC236}">
                        <a16:creationId xmlns:a16="http://schemas.microsoft.com/office/drawing/2014/main" id="{0B7D7CDD-9A28-E18F-A378-2680AEEB2E55}"/>
                      </a:ext>
                    </a:extLst>
                  </p:cNvPr>
                  <p:cNvSpPr txBox="1"/>
                  <p:nvPr/>
                </p:nvSpPr>
                <p:spPr>
                  <a:xfrm>
                    <a:off x="8272434" y="1174212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4" name="TextBox 203">
                    <a:extLst>
                      <a:ext uri="{FF2B5EF4-FFF2-40B4-BE49-F238E27FC236}">
                        <a16:creationId xmlns:a16="http://schemas.microsoft.com/office/drawing/2014/main" id="{0B7D7CDD-9A28-E18F-A378-2680AEEB2E5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72434" y="1174212"/>
                    <a:ext cx="773738" cy="369332"/>
                  </a:xfrm>
                  <a:prstGeom prst="rect">
                    <a:avLst/>
                  </a:prstGeom>
                  <a:blipFill>
                    <a:blip r:embed="rId2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5" name="TextBox 204">
                    <a:extLst>
                      <a:ext uri="{FF2B5EF4-FFF2-40B4-BE49-F238E27FC236}">
                        <a16:creationId xmlns:a16="http://schemas.microsoft.com/office/drawing/2014/main" id="{DF9DF62C-47F9-B2E9-36A2-A550465CB1E6}"/>
                      </a:ext>
                    </a:extLst>
                  </p:cNvPr>
                  <p:cNvSpPr txBox="1"/>
                  <p:nvPr/>
                </p:nvSpPr>
                <p:spPr>
                  <a:xfrm>
                    <a:off x="9071953" y="58865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5" name="TextBox 204">
                    <a:extLst>
                      <a:ext uri="{FF2B5EF4-FFF2-40B4-BE49-F238E27FC236}">
                        <a16:creationId xmlns:a16="http://schemas.microsoft.com/office/drawing/2014/main" id="{DF9DF62C-47F9-B2E9-36A2-A550465CB1E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71953" y="588651"/>
                    <a:ext cx="773738" cy="369332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7" name="TextBox 206">
                    <a:extLst>
                      <a:ext uri="{FF2B5EF4-FFF2-40B4-BE49-F238E27FC236}">
                        <a16:creationId xmlns:a16="http://schemas.microsoft.com/office/drawing/2014/main" id="{ACA3E047-9D22-A0B0-4202-55FC2D21415A}"/>
                      </a:ext>
                    </a:extLst>
                  </p:cNvPr>
                  <p:cNvSpPr txBox="1"/>
                  <p:nvPr/>
                </p:nvSpPr>
                <p:spPr>
                  <a:xfrm>
                    <a:off x="10108368" y="136774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7" name="TextBox 206">
                    <a:extLst>
                      <a:ext uri="{FF2B5EF4-FFF2-40B4-BE49-F238E27FC236}">
                        <a16:creationId xmlns:a16="http://schemas.microsoft.com/office/drawing/2014/main" id="{ACA3E047-9D22-A0B0-4202-55FC2D2141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108368" y="1367745"/>
                    <a:ext cx="773738" cy="369332"/>
                  </a:xfrm>
                  <a:prstGeom prst="rect">
                    <a:avLst/>
                  </a:prstGeom>
                  <a:blipFill>
                    <a:blip r:embed="rId3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0" name="TextBox 209">
                    <a:extLst>
                      <a:ext uri="{FF2B5EF4-FFF2-40B4-BE49-F238E27FC236}">
                        <a16:creationId xmlns:a16="http://schemas.microsoft.com/office/drawing/2014/main" id="{F1177122-3180-10D4-692A-E74CE5ABFC12}"/>
                      </a:ext>
                    </a:extLst>
                  </p:cNvPr>
                  <p:cNvSpPr txBox="1"/>
                  <p:nvPr/>
                </p:nvSpPr>
                <p:spPr>
                  <a:xfrm>
                    <a:off x="11150854" y="1964587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0" name="TextBox 209">
                    <a:extLst>
                      <a:ext uri="{FF2B5EF4-FFF2-40B4-BE49-F238E27FC236}">
                        <a16:creationId xmlns:a16="http://schemas.microsoft.com/office/drawing/2014/main" id="{F1177122-3180-10D4-692A-E74CE5ABFC1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50854" y="1964587"/>
                    <a:ext cx="369781" cy="369332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5" name="Arrow: Right 214">
                  <a:extLst>
                    <a:ext uri="{FF2B5EF4-FFF2-40B4-BE49-F238E27FC236}">
                      <a16:creationId xmlns:a16="http://schemas.microsoft.com/office/drawing/2014/main" id="{2DAE4AAD-4DCC-1580-C1EC-074617400EC7}"/>
                    </a:ext>
                  </a:extLst>
                </p:cNvPr>
                <p:cNvSpPr/>
                <p:nvPr/>
              </p:nvSpPr>
              <p:spPr>
                <a:xfrm>
                  <a:off x="7072247" y="3854356"/>
                  <a:ext cx="1240599" cy="110550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/>
                    <a:t>Rotate Left at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a14:m>
                  <a:endParaRPr lang="en-US" sz="1400" dirty="0"/>
                </a:p>
              </p:txBody>
            </p:sp>
          </mc:Choice>
          <mc:Fallback>
            <p:sp>
              <p:nvSpPr>
                <p:cNvPr id="215" name="Arrow: Right 214">
                  <a:extLst>
                    <a:ext uri="{FF2B5EF4-FFF2-40B4-BE49-F238E27FC236}">
                      <a16:creationId xmlns:a16="http://schemas.microsoft.com/office/drawing/2014/main" id="{2DAE4AAD-4DCC-1580-C1EC-074617400EC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72247" y="3854356"/>
                  <a:ext cx="1240599" cy="1105505"/>
                </a:xfrm>
                <a:prstGeom prst="rightArrow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A77DECA6-C80C-5701-7DE1-06AC88937B23}"/>
                </a:ext>
              </a:extLst>
            </p:cNvPr>
            <p:cNvGrpSpPr/>
            <p:nvPr/>
          </p:nvGrpSpPr>
          <p:grpSpPr>
            <a:xfrm>
              <a:off x="4114944" y="3686369"/>
              <a:ext cx="3755568" cy="3140476"/>
              <a:chOff x="4183702" y="3614836"/>
              <a:chExt cx="3755568" cy="314047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8F809D24-0EA0-AD2C-8CCB-3BC5F24F7F26}"/>
                      </a:ext>
                    </a:extLst>
                  </p:cNvPr>
                  <p:cNvSpPr/>
                  <p:nvPr/>
                </p:nvSpPr>
                <p:spPr>
                  <a:xfrm>
                    <a:off x="5199860" y="3614836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8F809D24-0EA0-AD2C-8CCB-3BC5F24F7F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9860" y="3614836"/>
                    <a:ext cx="612511" cy="612511"/>
                  </a:xfrm>
                  <a:prstGeom prst="ellipse">
                    <a:avLst/>
                  </a:prstGeom>
                  <a:blipFill>
                    <a:blip r:embed="rId3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Isosceles Triangle 135">
                    <a:extLst>
                      <a:ext uri="{FF2B5EF4-FFF2-40B4-BE49-F238E27FC236}">
                        <a16:creationId xmlns:a16="http://schemas.microsoft.com/office/drawing/2014/main" id="{35B1F3D4-194F-7932-CA70-04F0AC1A5EC5}"/>
                      </a:ext>
                    </a:extLst>
                  </p:cNvPr>
                  <p:cNvSpPr/>
                  <p:nvPr/>
                </p:nvSpPr>
                <p:spPr>
                  <a:xfrm>
                    <a:off x="4183702" y="4289248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6" name="Isosceles Triangle 135">
                    <a:extLst>
                      <a:ext uri="{FF2B5EF4-FFF2-40B4-BE49-F238E27FC236}">
                        <a16:creationId xmlns:a16="http://schemas.microsoft.com/office/drawing/2014/main" id="{35B1F3D4-194F-7932-CA70-04F0AC1A5EC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83702" y="4289248"/>
                    <a:ext cx="1084977" cy="1204653"/>
                  </a:xfrm>
                  <a:prstGeom prst="triangle">
                    <a:avLst/>
                  </a:prstGeom>
                  <a:blipFill>
                    <a:blip r:embed="rId3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6E235EB5-4F7E-74E6-B4C2-3E1AE8911C19}"/>
                      </a:ext>
                    </a:extLst>
                  </p:cNvPr>
                  <p:cNvSpPr/>
                  <p:nvPr/>
                </p:nvSpPr>
                <p:spPr>
                  <a:xfrm>
                    <a:off x="6102674" y="411129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6E235EB5-4F7E-74E6-B4C2-3E1AE8911C1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2674" y="4111293"/>
                    <a:ext cx="612511" cy="612511"/>
                  </a:xfrm>
                  <a:prstGeom prst="ellipse">
                    <a:avLst/>
                  </a:prstGeom>
                  <a:blipFill>
                    <a:blip r:embed="rId3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9D516006-D536-C9F5-D25D-D09AD7CBA374}"/>
                      </a:ext>
                    </a:extLst>
                  </p:cNvPr>
                  <p:cNvSpPr/>
                  <p:nvPr/>
                </p:nvSpPr>
                <p:spPr>
                  <a:xfrm>
                    <a:off x="6863519" y="5486122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9D516006-D536-C9F5-D25D-D09AD7CBA37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63519" y="5486122"/>
                    <a:ext cx="1075751" cy="1237660"/>
                  </a:xfrm>
                  <a:prstGeom prst="triangle">
                    <a:avLst/>
                  </a:prstGeom>
                  <a:blipFill>
                    <a:blip r:embed="rId3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9D174F5B-EC74-7DF2-ABEF-633091780687}"/>
                  </a:ext>
                </a:extLst>
              </p:cNvPr>
              <p:cNvCxnSpPr>
                <a:cxnSpLocks/>
                <a:stCxn id="137" idx="5"/>
                <a:endCxn id="159" idx="1"/>
              </p:cNvCxnSpPr>
              <p:nvPr/>
            </p:nvCxnSpPr>
            <p:spPr>
              <a:xfrm>
                <a:off x="6625485" y="4634104"/>
                <a:ext cx="151335" cy="18697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360C68CB-DC8A-D45B-E834-15874F4A15CE}"/>
                  </a:ext>
                </a:extLst>
              </p:cNvPr>
              <p:cNvCxnSpPr>
                <a:cxnSpLocks/>
                <a:stCxn id="137" idx="1"/>
                <a:endCxn id="135" idx="5"/>
              </p:cNvCxnSpPr>
              <p:nvPr/>
            </p:nvCxnSpPr>
            <p:spPr>
              <a:xfrm flipH="1" flipV="1">
                <a:off x="5722671" y="4137647"/>
                <a:ext cx="469703" cy="633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1D349555-8247-C1D8-969C-2A99C7630775}"/>
                  </a:ext>
                </a:extLst>
              </p:cNvPr>
              <p:cNvCxnSpPr>
                <a:cxnSpLocks/>
                <a:stCxn id="139" idx="0"/>
                <a:endCxn id="159" idx="5"/>
              </p:cNvCxnSpPr>
              <p:nvPr/>
            </p:nvCxnSpPr>
            <p:spPr>
              <a:xfrm flipH="1" flipV="1">
                <a:off x="7209931" y="5254194"/>
                <a:ext cx="191464" cy="23192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88B2D769-7FC5-E189-559D-256522242E9C}"/>
                      </a:ext>
                    </a:extLst>
                  </p:cNvPr>
                  <p:cNvSpPr txBox="1"/>
                  <p:nvPr/>
                </p:nvSpPr>
                <p:spPr>
                  <a:xfrm>
                    <a:off x="4356795" y="4140155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88B2D769-7FC5-E189-559D-256522242E9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56795" y="4140155"/>
                    <a:ext cx="369781" cy="369332"/>
                  </a:xfrm>
                  <a:prstGeom prst="rect">
                    <a:avLst/>
                  </a:prstGeom>
                  <a:blipFill>
                    <a:blip r:embed="rId3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1226F12A-73C3-A545-8A6A-1FB7371A4210}"/>
                      </a:ext>
                    </a:extLst>
                  </p:cNvPr>
                  <p:cNvSpPr txBox="1"/>
                  <p:nvPr/>
                </p:nvSpPr>
                <p:spPr>
                  <a:xfrm>
                    <a:off x="5467770" y="4215176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1226F12A-73C3-A545-8A6A-1FB7371A421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67770" y="4215176"/>
                    <a:ext cx="773738" cy="369332"/>
                  </a:xfrm>
                  <a:prstGeom prst="rect">
                    <a:avLst/>
                  </a:prstGeom>
                  <a:blipFill>
                    <a:blip r:embed="rId3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E7DDC433-A39C-9D72-0893-3EE12F71DF52}"/>
                      </a:ext>
                    </a:extLst>
                  </p:cNvPr>
                  <p:cNvSpPr txBox="1"/>
                  <p:nvPr/>
                </p:nvSpPr>
                <p:spPr>
                  <a:xfrm>
                    <a:off x="4571264" y="3671644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E7DDC433-A39C-9D72-0893-3EE12F71DF5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71264" y="3671644"/>
                    <a:ext cx="773738" cy="369332"/>
                  </a:xfrm>
                  <a:prstGeom prst="rect">
                    <a:avLst/>
                  </a:prstGeom>
                  <a:blipFill>
                    <a:blip r:embed="rId3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0D538E86-780E-3019-582B-FDB16AE9B559}"/>
                      </a:ext>
                    </a:extLst>
                  </p:cNvPr>
                  <p:cNvSpPr txBox="1"/>
                  <p:nvPr/>
                </p:nvSpPr>
                <p:spPr>
                  <a:xfrm>
                    <a:off x="7043103" y="5344545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0D538E86-780E-3019-582B-FDB16AE9B55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43103" y="5344545"/>
                    <a:ext cx="369781" cy="369332"/>
                  </a:xfrm>
                  <a:prstGeom prst="rect">
                    <a:avLst/>
                  </a:prstGeom>
                  <a:blipFill>
                    <a:blip r:embed="rId4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B8816186-073F-043E-FC13-8FAA2A388594}"/>
                  </a:ext>
                </a:extLst>
              </p:cNvPr>
              <p:cNvGrpSpPr/>
              <p:nvPr/>
            </p:nvGrpSpPr>
            <p:grpSpPr>
              <a:xfrm>
                <a:off x="5444564" y="4879593"/>
                <a:ext cx="869999" cy="1258554"/>
                <a:chOff x="7671946" y="5192984"/>
                <a:chExt cx="869999" cy="12585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Isosceles Triangle 137">
                      <a:extLst>
                        <a:ext uri="{FF2B5EF4-FFF2-40B4-BE49-F238E27FC236}">
                          <a16:creationId xmlns:a16="http://schemas.microsoft.com/office/drawing/2014/main" id="{74A22E81-AB42-2FE9-9E89-350215CFD4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8" name="Isosceles Triangle 137">
                      <a:extLst>
                        <a:ext uri="{FF2B5EF4-FFF2-40B4-BE49-F238E27FC236}">
                          <a16:creationId xmlns:a16="http://schemas.microsoft.com/office/drawing/2014/main" id="{74A22E81-AB42-2FE9-9E89-350215CFD41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4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C9792623-4F10-6F7E-FC1A-66157314FC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C9792623-4F10-6F7E-FC1A-66157314FC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blipFill>
                      <a:blip r:embed="rId42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F1E1B38D-B8F5-89BD-8822-57A80C5777D7}"/>
                    </a:ext>
                  </a:extLst>
                </p:cNvPr>
                <p:cNvCxnSpPr>
                  <a:cxnSpLocks/>
                  <a:stCxn id="153" idx="0"/>
                  <a:endCxn id="138" idx="3"/>
                </p:cNvCxnSpPr>
                <p:nvPr/>
              </p:nvCxnSpPr>
              <p:spPr>
                <a:xfrm flipH="1" flipV="1">
                  <a:off x="8106946" y="5846935"/>
                  <a:ext cx="10159" cy="12845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3F3ADB01-DD8A-7E18-1091-482C3EF244C6}"/>
                  </a:ext>
                </a:extLst>
              </p:cNvPr>
              <p:cNvGrpSpPr/>
              <p:nvPr/>
            </p:nvGrpSpPr>
            <p:grpSpPr>
              <a:xfrm>
                <a:off x="6130081" y="5494218"/>
                <a:ext cx="869999" cy="1261094"/>
                <a:chOff x="6540271" y="4283732"/>
                <a:chExt cx="869999" cy="126109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0" name="Isosceles Triangle 149">
                      <a:extLst>
                        <a:ext uri="{FF2B5EF4-FFF2-40B4-BE49-F238E27FC236}">
                          <a16:creationId xmlns:a16="http://schemas.microsoft.com/office/drawing/2014/main" id="{DA48F5F6-29AE-2B9B-C661-FC0F9D14E4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0" name="Isosceles Triangle 149">
                      <a:extLst>
                        <a:ext uri="{FF2B5EF4-FFF2-40B4-BE49-F238E27FC236}">
                          <a16:creationId xmlns:a16="http://schemas.microsoft.com/office/drawing/2014/main" id="{DA48F5F6-29AE-2B9B-C661-FC0F9D14E43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43"/>
                      <a:stretch>
                        <a:fillRect b="-454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FA2F515E-F9F8-11B1-7B8F-6B879A34E2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FA2F515E-F9F8-11B1-7B8F-6B879A34E22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blipFill>
                      <a:blip r:embed="rId44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0972C351-F425-B44E-0B07-B669029C0077}"/>
                    </a:ext>
                  </a:extLst>
                </p:cNvPr>
                <p:cNvCxnSpPr>
                  <a:cxnSpLocks/>
                  <a:stCxn id="155" idx="0"/>
                  <a:endCxn id="150" idx="3"/>
                </p:cNvCxnSpPr>
                <p:nvPr/>
              </p:nvCxnSpPr>
              <p:spPr>
                <a:xfrm flipV="1">
                  <a:off x="6970460" y="4937683"/>
                  <a:ext cx="4811" cy="13099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C665C09B-FCE3-FD4E-BB9E-596B4AC626E5}"/>
                      </a:ext>
                    </a:extLst>
                  </p:cNvPr>
                  <p:cNvSpPr/>
                  <p:nvPr/>
                </p:nvSpPr>
                <p:spPr>
                  <a:xfrm>
                    <a:off x="6687120" y="473138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C665C09B-FCE3-FD4E-BB9E-596B4AC626E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87120" y="4731383"/>
                    <a:ext cx="612511" cy="612511"/>
                  </a:xfrm>
                  <a:prstGeom prst="ellipse">
                    <a:avLst/>
                  </a:prstGeom>
                  <a:blipFill>
                    <a:blip r:embed="rId4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680E6224-B30D-AB0B-1DD3-2319A9852042}"/>
                      </a:ext>
                    </a:extLst>
                  </p:cNvPr>
                  <p:cNvSpPr txBox="1"/>
                  <p:nvPr/>
                </p:nvSpPr>
                <p:spPr>
                  <a:xfrm>
                    <a:off x="6076964" y="4826344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680E6224-B30D-AB0B-1DD3-2319A985204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76964" y="4826344"/>
                    <a:ext cx="773738" cy="369332"/>
                  </a:xfrm>
                  <a:prstGeom prst="rect">
                    <a:avLst/>
                  </a:prstGeom>
                  <a:blipFill>
                    <a:blip r:embed="rId4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5AD35802-B314-EB92-AE84-8AE7647C1D0C}"/>
                  </a:ext>
                </a:extLst>
              </p:cNvPr>
              <p:cNvCxnSpPr>
                <a:cxnSpLocks/>
                <a:stCxn id="159" idx="3"/>
                <a:endCxn id="150" idx="0"/>
              </p:cNvCxnSpPr>
              <p:nvPr/>
            </p:nvCxnSpPr>
            <p:spPr>
              <a:xfrm flipH="1">
                <a:off x="6565081" y="5254194"/>
                <a:ext cx="211739" cy="240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9CBED269-3ABC-4229-FFCC-10436A813B7C}"/>
                  </a:ext>
                </a:extLst>
              </p:cNvPr>
              <p:cNvCxnSpPr>
                <a:cxnSpLocks/>
                <a:stCxn id="137" idx="3"/>
                <a:endCxn id="138" idx="0"/>
              </p:cNvCxnSpPr>
              <p:nvPr/>
            </p:nvCxnSpPr>
            <p:spPr>
              <a:xfrm flipH="1">
                <a:off x="5879564" y="4634104"/>
                <a:ext cx="312810" cy="24548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58AE3F03-F6A8-38DC-86AA-AF599D392549}"/>
                  </a:ext>
                </a:extLst>
              </p:cNvPr>
              <p:cNvCxnSpPr>
                <a:cxnSpLocks/>
                <a:stCxn id="136" idx="0"/>
                <a:endCxn id="135" idx="3"/>
              </p:cNvCxnSpPr>
              <p:nvPr/>
            </p:nvCxnSpPr>
            <p:spPr>
              <a:xfrm flipV="1">
                <a:off x="4726191" y="4137647"/>
                <a:ext cx="563369" cy="1516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24A82B2C-31F2-F9B1-AB5B-A141AF270129}"/>
                </a:ext>
              </a:extLst>
            </p:cNvPr>
            <p:cNvCxnSpPr>
              <a:cxnSpLocks/>
              <a:stCxn id="28" idx="0"/>
            </p:cNvCxnSpPr>
            <p:nvPr/>
          </p:nvCxnSpPr>
          <p:spPr>
            <a:xfrm flipV="1">
              <a:off x="1757076" y="3429000"/>
              <a:ext cx="0" cy="171025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6FF1BE1-8015-2836-AE43-B34007ABB499}"/>
                </a:ext>
              </a:extLst>
            </p:cNvPr>
            <p:cNvCxnSpPr>
              <a:cxnSpLocks/>
              <a:stCxn id="135" idx="0"/>
            </p:cNvCxnSpPr>
            <p:nvPr/>
          </p:nvCxnSpPr>
          <p:spPr>
            <a:xfrm flipV="1">
              <a:off x="5437358" y="3514512"/>
              <a:ext cx="0" cy="171857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9F6770C-C368-AA44-F3FE-C8097FB9632D}"/>
                </a:ext>
              </a:extLst>
            </p:cNvPr>
            <p:cNvCxnSpPr>
              <a:cxnSpLocks/>
              <a:stCxn id="179" idx="0"/>
            </p:cNvCxnSpPr>
            <p:nvPr/>
          </p:nvCxnSpPr>
          <p:spPr>
            <a:xfrm flipH="1" flipV="1">
              <a:off x="10132755" y="3429000"/>
              <a:ext cx="1" cy="18142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2093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4CFD5-6174-1FD7-60B7-64E10B65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attempts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89110336"/>
                  </p:ext>
                </p:extLst>
              </p:nvPr>
            </p:nvGraphicFramePr>
            <p:xfrm>
              <a:off x="1485900" y="1988820"/>
              <a:ext cx="9220199" cy="3611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 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89110336"/>
                  </p:ext>
                </p:extLst>
              </p:nvPr>
            </p:nvGraphicFramePr>
            <p:xfrm>
              <a:off x="1485900" y="1988820"/>
              <a:ext cx="9220199" cy="3611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6865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6865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6865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57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57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57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4850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4850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4850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37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37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37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13433" r="-223975" b="-2835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13433" r="-139865" b="-2835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13433" r="-976" b="-2835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 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604412" r="-223975" b="-17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604412" r="-139865" b="-17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604412" r="-976" b="-17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99167" r="-223975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99167" r="-139865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99167" r="-976" b="-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79687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D625F-5E4A-E9A5-E440-8A53DB1FE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A6232-9D57-3C5D-4659-1C60915AE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RL Implementation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B40214B-8FAF-4C82-0276-D26A7D88D2BB}"/>
              </a:ext>
            </a:extLst>
          </p:cNvPr>
          <p:cNvGrpSpPr/>
          <p:nvPr/>
        </p:nvGrpSpPr>
        <p:grpSpPr>
          <a:xfrm>
            <a:off x="102706" y="3429000"/>
            <a:ext cx="12085493" cy="3419656"/>
            <a:chOff x="102706" y="3429000"/>
            <a:chExt cx="12085493" cy="341965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Arrow: Right 56">
                  <a:extLst>
                    <a:ext uri="{FF2B5EF4-FFF2-40B4-BE49-F238E27FC236}">
                      <a16:creationId xmlns:a16="http://schemas.microsoft.com/office/drawing/2014/main" id="{5A7C1975-DA20-7C8E-2AF3-EFF06F36E2F6}"/>
                    </a:ext>
                  </a:extLst>
                </p:cNvPr>
                <p:cNvSpPr/>
                <p:nvPr/>
              </p:nvSpPr>
              <p:spPr>
                <a:xfrm>
                  <a:off x="3025687" y="3847041"/>
                  <a:ext cx="1213048" cy="110550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/>
                    <a:t>Rotate Right at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a14:m>
                  <a:endParaRPr lang="en-US" sz="1400" dirty="0"/>
                </a:p>
              </p:txBody>
            </p:sp>
          </mc:Choice>
          <mc:Fallback>
            <p:sp>
              <p:nvSpPr>
                <p:cNvPr id="57" name="Arrow: Right 56">
                  <a:extLst>
                    <a:ext uri="{FF2B5EF4-FFF2-40B4-BE49-F238E27FC236}">
                      <a16:creationId xmlns:a16="http://schemas.microsoft.com/office/drawing/2014/main" id="{5A7C1975-DA20-7C8E-2AF3-EFF06F36E2F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5687" y="3847041"/>
                  <a:ext cx="1213048" cy="1105505"/>
                </a:xfrm>
                <a:prstGeom prst="rightArrow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EB8AB81-6549-3AC7-9886-BDBD7CE7595F}"/>
                </a:ext>
              </a:extLst>
            </p:cNvPr>
            <p:cNvGrpSpPr/>
            <p:nvPr/>
          </p:nvGrpSpPr>
          <p:grpSpPr>
            <a:xfrm>
              <a:off x="102706" y="3600025"/>
              <a:ext cx="3693255" cy="3248631"/>
              <a:chOff x="102706" y="3496659"/>
              <a:chExt cx="3693255" cy="32486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E7EF8D04-3197-1EDE-2E94-4ED83CDC9F86}"/>
                      </a:ext>
                    </a:extLst>
                  </p:cNvPr>
                  <p:cNvSpPr/>
                  <p:nvPr/>
                </p:nvSpPr>
                <p:spPr>
                  <a:xfrm>
                    <a:off x="1450820" y="3496659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1B98852D-205A-51D4-3306-7B5B8D49C4F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0820" y="3496659"/>
                    <a:ext cx="612511" cy="612511"/>
                  </a:xfrm>
                  <a:prstGeom prst="ellips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Isosceles Triangle 28">
                    <a:extLst>
                      <a:ext uri="{FF2B5EF4-FFF2-40B4-BE49-F238E27FC236}">
                        <a16:creationId xmlns:a16="http://schemas.microsoft.com/office/drawing/2014/main" id="{DD2914CB-8075-0AB2-5293-F3F12CA7AAC9}"/>
                      </a:ext>
                    </a:extLst>
                  </p:cNvPr>
                  <p:cNvSpPr/>
                  <p:nvPr/>
                </p:nvSpPr>
                <p:spPr>
                  <a:xfrm>
                    <a:off x="102706" y="4414804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" name="Isosceles Triangle 28">
                    <a:extLst>
                      <a:ext uri="{FF2B5EF4-FFF2-40B4-BE49-F238E27FC236}">
                        <a16:creationId xmlns:a16="http://schemas.microsoft.com/office/drawing/2014/main" id="{2C6EEFCF-AA4B-26C3-6FEA-8A72B21D033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2706" y="4414804"/>
                    <a:ext cx="1084977" cy="1204653"/>
                  </a:xfrm>
                  <a:prstGeom prst="triangl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533172D8-1450-F0EF-016C-DB67D8349CCC}"/>
                      </a:ext>
                    </a:extLst>
                  </p:cNvPr>
                  <p:cNvSpPr/>
                  <p:nvPr/>
                </p:nvSpPr>
                <p:spPr>
                  <a:xfrm>
                    <a:off x="2169594" y="4149747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1579D4BE-258A-C182-9117-C65813326EE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69594" y="4149747"/>
                    <a:ext cx="612511" cy="612511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Isosceles Triangle 30">
                    <a:extLst>
                      <a:ext uri="{FF2B5EF4-FFF2-40B4-BE49-F238E27FC236}">
                        <a16:creationId xmlns:a16="http://schemas.microsoft.com/office/drawing/2014/main" id="{9E577109-9A6A-FF4C-881A-5FD9488703B5}"/>
                      </a:ext>
                    </a:extLst>
                  </p:cNvPr>
                  <p:cNvSpPr/>
                  <p:nvPr/>
                </p:nvSpPr>
                <p:spPr>
                  <a:xfrm>
                    <a:off x="917557" y="5484196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1" name="Isosceles Triangle 30">
                    <a:extLst>
                      <a:ext uri="{FF2B5EF4-FFF2-40B4-BE49-F238E27FC236}">
                        <a16:creationId xmlns:a16="http://schemas.microsoft.com/office/drawing/2014/main" id="{8F2EF0F1-26EC-4612-40DA-D1BBDC5901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7557" y="5484196"/>
                    <a:ext cx="869999" cy="653951"/>
                  </a:xfrm>
                  <a:prstGeom prst="triangl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Isosceles Triangle 31">
                    <a:extLst>
                      <a:ext uri="{FF2B5EF4-FFF2-40B4-BE49-F238E27FC236}">
                        <a16:creationId xmlns:a16="http://schemas.microsoft.com/office/drawing/2014/main" id="{A80D0652-A1E9-CC46-94A5-AA6E0632996C}"/>
                      </a:ext>
                    </a:extLst>
                  </p:cNvPr>
                  <p:cNvSpPr/>
                  <p:nvPr/>
                </p:nvSpPr>
                <p:spPr>
                  <a:xfrm>
                    <a:off x="2720210" y="4904914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2" name="Isosceles Triangle 31">
                    <a:extLst>
                      <a:ext uri="{FF2B5EF4-FFF2-40B4-BE49-F238E27FC236}">
                        <a16:creationId xmlns:a16="http://schemas.microsoft.com/office/drawing/2014/main" id="{8D5DB45B-533B-E849-8A47-BE24445D59B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20210" y="4904914"/>
                    <a:ext cx="1075751" cy="1237660"/>
                  </a:xfrm>
                  <a:prstGeom prst="triangl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2101943-2673-6F43-883F-CD4D80C00455}"/>
                  </a:ext>
                </a:extLst>
              </p:cNvPr>
              <p:cNvCxnSpPr>
                <a:cxnSpLocks/>
                <a:stCxn id="28" idx="3"/>
                <a:endCxn id="29" idx="0"/>
              </p:cNvCxnSpPr>
              <p:nvPr/>
            </p:nvCxnSpPr>
            <p:spPr>
              <a:xfrm flipH="1">
                <a:off x="645195" y="4019470"/>
                <a:ext cx="895325" cy="3953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59C4E529-EC0E-9515-392F-7976E01C1183}"/>
                  </a:ext>
                </a:extLst>
              </p:cNvPr>
              <p:cNvCxnSpPr>
                <a:cxnSpLocks/>
                <a:stCxn id="30" idx="3"/>
                <a:endCxn id="59" idx="7"/>
              </p:cNvCxnSpPr>
              <p:nvPr/>
            </p:nvCxnSpPr>
            <p:spPr>
              <a:xfrm flipH="1">
                <a:off x="1977051" y="4672558"/>
                <a:ext cx="282243" cy="1708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890BB703-F5ED-F6E9-8F44-C773C72D2628}"/>
                  </a:ext>
                </a:extLst>
              </p:cNvPr>
              <p:cNvCxnSpPr>
                <a:cxnSpLocks/>
                <a:stCxn id="30" idx="1"/>
                <a:endCxn id="28" idx="5"/>
              </p:cNvCxnSpPr>
              <p:nvPr/>
            </p:nvCxnSpPr>
            <p:spPr>
              <a:xfrm flipH="1" flipV="1">
                <a:off x="1973631" y="4019470"/>
                <a:ext cx="285663" cy="2199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84E8F19-1E22-6E34-9F77-FF1BF6A57E35}"/>
                  </a:ext>
                </a:extLst>
              </p:cNvPr>
              <p:cNvCxnSpPr>
                <a:cxnSpLocks/>
                <a:stCxn id="32" idx="0"/>
                <a:endCxn id="30" idx="5"/>
              </p:cNvCxnSpPr>
              <p:nvPr/>
            </p:nvCxnSpPr>
            <p:spPr>
              <a:xfrm flipH="1" flipV="1">
                <a:off x="2692405" y="4672558"/>
                <a:ext cx="565681" cy="2323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A43BCF67-F6CF-2AC9-6C04-722F9EB94A0E}"/>
                      </a:ext>
                    </a:extLst>
                  </p:cNvPr>
                  <p:cNvSpPr txBox="1"/>
                  <p:nvPr/>
                </p:nvSpPr>
                <p:spPr>
                  <a:xfrm>
                    <a:off x="352905" y="4252409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08E86B79-6E30-B984-DD39-77F1EE734F0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2905" y="4252409"/>
                    <a:ext cx="369781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F9ACF69B-C9D1-FCAE-4FFB-E19EA9665C71}"/>
                      </a:ext>
                    </a:extLst>
                  </p:cNvPr>
                  <p:cNvSpPr txBox="1"/>
                  <p:nvPr/>
                </p:nvSpPr>
                <p:spPr>
                  <a:xfrm>
                    <a:off x="957078" y="454819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4BD37377-9D4D-8D7C-8200-32A6160CCCF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7078" y="4548191"/>
                    <a:ext cx="77373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7E70791E-3B1E-E9C2-AC02-D4DA2A9BDA19}"/>
                      </a:ext>
                    </a:extLst>
                  </p:cNvPr>
                  <p:cNvSpPr txBox="1"/>
                  <p:nvPr/>
                </p:nvSpPr>
                <p:spPr>
                  <a:xfrm>
                    <a:off x="1525171" y="4121093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0508C7D2-E38C-7EE4-73DC-299152A3191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25171" y="4121093"/>
                    <a:ext cx="773738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97168CE9-4CBC-37AC-F475-A1507571C74E}"/>
                      </a:ext>
                    </a:extLst>
                  </p:cNvPr>
                  <p:cNvSpPr txBox="1"/>
                  <p:nvPr/>
                </p:nvSpPr>
                <p:spPr>
                  <a:xfrm>
                    <a:off x="769980" y="3592372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9AB902FA-69DB-0439-2D99-AA29699CC6B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9980" y="3592372"/>
                    <a:ext cx="773738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AAAF422A-79A5-D267-037A-AAB747E6289C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336" y="4786812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D98147D4-25AB-AB4E-74C3-62B623CA8EB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10336" y="4786812"/>
                    <a:ext cx="369781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77ED2AEA-319F-3709-768E-EBF2F2361544}"/>
                      </a:ext>
                    </a:extLst>
                  </p:cNvPr>
                  <p:cNvSpPr/>
                  <p:nvPr/>
                </p:nvSpPr>
                <p:spPr>
                  <a:xfrm>
                    <a:off x="1454240" y="475371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49C7BA64-67D6-292B-6912-550CBC90A42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4240" y="4753713"/>
                    <a:ext cx="612511" cy="612511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Isosceles Triangle 62">
                    <a:extLst>
                      <a:ext uri="{FF2B5EF4-FFF2-40B4-BE49-F238E27FC236}">
                        <a16:creationId xmlns:a16="http://schemas.microsoft.com/office/drawing/2014/main" id="{416BDE69-E937-C54E-6791-A7F6BD013F2A}"/>
                      </a:ext>
                    </a:extLst>
                  </p:cNvPr>
                  <p:cNvSpPr/>
                  <p:nvPr/>
                </p:nvSpPr>
                <p:spPr>
                  <a:xfrm>
                    <a:off x="1792568" y="5484196"/>
                    <a:ext cx="869999" cy="653951"/>
                  </a:xfrm>
                  <a:prstGeom prst="triangle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63" name="Isosceles Triangle 62">
                    <a:extLst>
                      <a:ext uri="{FF2B5EF4-FFF2-40B4-BE49-F238E27FC236}">
                        <a16:creationId xmlns:a16="http://schemas.microsoft.com/office/drawing/2014/main" id="{FF39DA8C-B895-101C-CF55-99795016CCB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92568" y="5484196"/>
                    <a:ext cx="869999" cy="653951"/>
                  </a:xfrm>
                  <a:prstGeom prst="triangle">
                    <a:avLst/>
                  </a:prstGeom>
                  <a:blipFill>
                    <a:blip r:embed="rId15"/>
                    <a:stretch>
                      <a:fillRect b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14DED7B-89AC-F328-D211-9165F9FE531E}"/>
                  </a:ext>
                </a:extLst>
              </p:cNvPr>
              <p:cNvCxnSpPr>
                <a:cxnSpLocks/>
                <a:stCxn id="59" idx="3"/>
                <a:endCxn id="31" idx="0"/>
              </p:cNvCxnSpPr>
              <p:nvPr/>
            </p:nvCxnSpPr>
            <p:spPr>
              <a:xfrm flipH="1">
                <a:off x="1352557" y="5276524"/>
                <a:ext cx="191383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328C4854-02AD-C9D6-A572-C022102BA803}"/>
                  </a:ext>
                </a:extLst>
              </p:cNvPr>
              <p:cNvCxnSpPr>
                <a:cxnSpLocks/>
                <a:stCxn id="59" idx="5"/>
                <a:endCxn id="63" idx="0"/>
              </p:cNvCxnSpPr>
              <p:nvPr/>
            </p:nvCxnSpPr>
            <p:spPr>
              <a:xfrm>
                <a:off x="1977051" y="5276524"/>
                <a:ext cx="250517" cy="207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8BB75D7C-0FDB-9B43-65F5-95965A7BFC9B}"/>
                      </a:ext>
                    </a:extLst>
                  </p:cNvPr>
                  <p:cNvSpPr/>
                  <p:nvPr/>
                </p:nvSpPr>
                <p:spPr>
                  <a:xfrm>
                    <a:off x="1124643" y="6266604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04B02F9E-1880-E493-E071-FE1CA912DC8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24643" y="6266604"/>
                    <a:ext cx="476146" cy="476146"/>
                  </a:xfrm>
                  <a:prstGeom prst="ellipse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4A0B2AA-AD51-C211-28CC-B62EBB176E57}"/>
                  </a:ext>
                </a:extLst>
              </p:cNvPr>
              <p:cNvCxnSpPr>
                <a:cxnSpLocks/>
                <a:stCxn id="70" idx="0"/>
                <a:endCxn id="31" idx="3"/>
              </p:cNvCxnSpPr>
              <p:nvPr/>
            </p:nvCxnSpPr>
            <p:spPr>
              <a:xfrm flipH="1" flipV="1">
                <a:off x="1352557" y="6138147"/>
                <a:ext cx="10159" cy="12845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24C89706-FCDF-85A9-2D55-68AE287B9885}"/>
                      </a:ext>
                    </a:extLst>
                  </p:cNvPr>
                  <p:cNvSpPr/>
                  <p:nvPr/>
                </p:nvSpPr>
                <p:spPr>
                  <a:xfrm>
                    <a:off x="1984684" y="6269144"/>
                    <a:ext cx="476146" cy="4761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bg1">
                          <a:lumMod val="5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44650BE5-1644-C668-066D-2B3D2096D59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84684" y="6269144"/>
                    <a:ext cx="476146" cy="476146"/>
                  </a:xfrm>
                  <a:prstGeom prst="ellipse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  <a:ln>
                    <a:solidFill>
                      <a:schemeClr val="bg1">
                        <a:lumMod val="50000"/>
                      </a:schemeClr>
                    </a:solidFill>
                    <a:prstDash val="dash"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5A619EA3-F76B-366A-4C90-AF9E916A32D9}"/>
                  </a:ext>
                </a:extLst>
              </p:cNvPr>
              <p:cNvCxnSpPr>
                <a:cxnSpLocks/>
                <a:stCxn id="76" idx="0"/>
                <a:endCxn id="63" idx="3"/>
              </p:cNvCxnSpPr>
              <p:nvPr/>
            </p:nvCxnSpPr>
            <p:spPr>
              <a:xfrm flipV="1">
                <a:off x="2222757" y="6138147"/>
                <a:ext cx="4811" cy="13099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D92FB2BE-261D-EC4D-87C6-27F308E54EB8}"/>
                </a:ext>
              </a:extLst>
            </p:cNvPr>
            <p:cNvGrpSpPr/>
            <p:nvPr/>
          </p:nvGrpSpPr>
          <p:grpSpPr>
            <a:xfrm>
              <a:off x="8270097" y="3545101"/>
              <a:ext cx="3918102" cy="2771603"/>
              <a:chOff x="8140409" y="588651"/>
              <a:chExt cx="3918102" cy="277160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0" name="Isosceles Triangle 169">
                    <a:extLst>
                      <a:ext uri="{FF2B5EF4-FFF2-40B4-BE49-F238E27FC236}">
                        <a16:creationId xmlns:a16="http://schemas.microsoft.com/office/drawing/2014/main" id="{904DA723-7BF3-9ED1-3C26-C5BD0C269472}"/>
                      </a:ext>
                    </a:extLst>
                  </p:cNvPr>
                  <p:cNvSpPr/>
                  <p:nvPr/>
                </p:nvSpPr>
                <p:spPr>
                  <a:xfrm>
                    <a:off x="8140409" y="2112531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70" name="Isosceles Triangle 169">
                    <a:extLst>
                      <a:ext uri="{FF2B5EF4-FFF2-40B4-BE49-F238E27FC236}">
                        <a16:creationId xmlns:a16="http://schemas.microsoft.com/office/drawing/2014/main" id="{C25823D2-DAC3-871C-723F-191069584EC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40409" y="2112531"/>
                    <a:ext cx="1084977" cy="1204653"/>
                  </a:xfrm>
                  <a:prstGeom prst="triangle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E85FBC41-B4FB-C97D-63EC-A445321AF0D7}"/>
                      </a:ext>
                    </a:extLst>
                  </p:cNvPr>
                  <p:cNvSpPr txBox="1"/>
                  <p:nvPr/>
                </p:nvSpPr>
                <p:spPr>
                  <a:xfrm>
                    <a:off x="8344086" y="1954745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4C113044-D157-8620-6804-52D9DA4967A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4086" y="1954745"/>
                    <a:ext cx="369781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4B03682B-CE2D-3641-1D23-76B6D99C2BDB}"/>
                  </a:ext>
                </a:extLst>
              </p:cNvPr>
              <p:cNvGrpSpPr/>
              <p:nvPr/>
            </p:nvGrpSpPr>
            <p:grpSpPr>
              <a:xfrm>
                <a:off x="9176854" y="2097292"/>
                <a:ext cx="869999" cy="1258554"/>
                <a:chOff x="7671946" y="5192984"/>
                <a:chExt cx="869999" cy="12585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3" name="Isosceles Triangle 172">
                      <a:extLst>
                        <a:ext uri="{FF2B5EF4-FFF2-40B4-BE49-F238E27FC236}">
                          <a16:creationId xmlns:a16="http://schemas.microsoft.com/office/drawing/2014/main" id="{D1A499BE-B845-9879-C33C-5AFAFEF6E5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73" name="Isosceles Triangle 172">
                      <a:extLst>
                        <a:ext uri="{FF2B5EF4-FFF2-40B4-BE49-F238E27FC236}">
                          <a16:creationId xmlns:a16="http://schemas.microsoft.com/office/drawing/2014/main" id="{33E3DEA3-62F5-9A21-A1AF-32B5934C002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2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3D2DA1F1-2D23-A927-4060-55BC259D81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A3A04AC9-36A0-F0D6-51CD-09EA0CC8A9F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blipFill>
                      <a:blip r:embed="rId21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D9F332D-B3A5-81B1-8864-5D214E6F2EAA}"/>
                    </a:ext>
                  </a:extLst>
                </p:cNvPr>
                <p:cNvCxnSpPr>
                  <a:cxnSpLocks/>
                  <a:stCxn id="174" idx="0"/>
                  <a:endCxn id="173" idx="3"/>
                </p:cNvCxnSpPr>
                <p:nvPr/>
              </p:nvCxnSpPr>
              <p:spPr>
                <a:xfrm flipH="1" flipV="1">
                  <a:off x="8106946" y="5846935"/>
                  <a:ext cx="10159" cy="12845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BA7BF4A7-C6CD-7634-E372-56F29BAF5B45}"/>
                      </a:ext>
                    </a:extLst>
                  </p:cNvPr>
                  <p:cNvSpPr/>
                  <p:nvPr/>
                </p:nvSpPr>
                <p:spPr>
                  <a:xfrm>
                    <a:off x="8729464" y="132570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452292C6-8418-3C31-7700-3D9FF2963B6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29464" y="1325703"/>
                    <a:ext cx="612511" cy="612511"/>
                  </a:xfrm>
                  <a:prstGeom prst="ellipse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FBAE9D74-C15A-207F-D49B-03ADFD41A675}"/>
                  </a:ext>
                </a:extLst>
              </p:cNvPr>
              <p:cNvCxnSpPr>
                <a:cxnSpLocks/>
                <a:stCxn id="176" idx="3"/>
                <a:endCxn id="170" idx="0"/>
              </p:cNvCxnSpPr>
              <p:nvPr/>
            </p:nvCxnSpPr>
            <p:spPr>
              <a:xfrm flipH="1">
                <a:off x="8682898" y="1848514"/>
                <a:ext cx="136266" cy="2640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FE517AFA-46A7-469E-06A7-4E16B08573C6}"/>
                  </a:ext>
                </a:extLst>
              </p:cNvPr>
              <p:cNvCxnSpPr>
                <a:cxnSpLocks/>
                <a:stCxn id="176" idx="5"/>
                <a:endCxn id="173" idx="0"/>
              </p:cNvCxnSpPr>
              <p:nvPr/>
            </p:nvCxnSpPr>
            <p:spPr>
              <a:xfrm>
                <a:off x="9252275" y="1848514"/>
                <a:ext cx="359579" cy="2487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8F6939F5-4609-983C-FBD5-8C3F858BE400}"/>
                      </a:ext>
                    </a:extLst>
                  </p:cNvPr>
                  <p:cNvSpPr/>
                  <p:nvPr/>
                </p:nvSpPr>
                <p:spPr>
                  <a:xfrm>
                    <a:off x="9696812" y="653978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88AB6AFA-9DBC-21DE-A2FA-96A3FBADDA7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96812" y="653978"/>
                    <a:ext cx="612511" cy="612511"/>
                  </a:xfrm>
                  <a:prstGeom prst="ellipse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EAA78409-6206-F916-B114-41082AE3F435}"/>
                  </a:ext>
                </a:extLst>
              </p:cNvPr>
              <p:cNvCxnSpPr>
                <a:cxnSpLocks/>
                <a:stCxn id="179" idx="3"/>
                <a:endCxn id="176" idx="7"/>
              </p:cNvCxnSpPr>
              <p:nvPr/>
            </p:nvCxnSpPr>
            <p:spPr>
              <a:xfrm flipH="1">
                <a:off x="9252275" y="1176789"/>
                <a:ext cx="534237" cy="238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Oval 183">
                    <a:extLst>
                      <a:ext uri="{FF2B5EF4-FFF2-40B4-BE49-F238E27FC236}">
                        <a16:creationId xmlns:a16="http://schemas.microsoft.com/office/drawing/2014/main" id="{941EA023-6DC8-42A7-C322-1C1B3E62C6C1}"/>
                      </a:ext>
                    </a:extLst>
                  </p:cNvPr>
                  <p:cNvSpPr/>
                  <p:nvPr/>
                </p:nvSpPr>
                <p:spPr>
                  <a:xfrm>
                    <a:off x="10709178" y="1309625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4" name="Oval 183">
                    <a:extLst>
                      <a:ext uri="{FF2B5EF4-FFF2-40B4-BE49-F238E27FC236}">
                        <a16:creationId xmlns:a16="http://schemas.microsoft.com/office/drawing/2014/main" id="{D83976AB-65B2-8850-79A9-42465DB338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709178" y="1309625"/>
                    <a:ext cx="612511" cy="612511"/>
                  </a:xfrm>
                  <a:prstGeom prst="ellipse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EC2B5D4E-52F9-5C43-A3FE-043B592013C4}"/>
                  </a:ext>
                </a:extLst>
              </p:cNvPr>
              <p:cNvCxnSpPr>
                <a:cxnSpLocks/>
                <a:stCxn id="179" idx="5"/>
                <a:endCxn id="184" idx="1"/>
              </p:cNvCxnSpPr>
              <p:nvPr/>
            </p:nvCxnSpPr>
            <p:spPr>
              <a:xfrm>
                <a:off x="10219623" y="1176789"/>
                <a:ext cx="579255" cy="222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69C0A8E3-F60C-6107-04D0-235255DAB3E1}"/>
                  </a:ext>
                </a:extLst>
              </p:cNvPr>
              <p:cNvGrpSpPr/>
              <p:nvPr/>
            </p:nvGrpSpPr>
            <p:grpSpPr>
              <a:xfrm>
                <a:off x="10108368" y="2099160"/>
                <a:ext cx="869999" cy="1261094"/>
                <a:chOff x="6540271" y="4283732"/>
                <a:chExt cx="869999" cy="126109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0" name="Isosceles Triangle 189">
                      <a:extLst>
                        <a:ext uri="{FF2B5EF4-FFF2-40B4-BE49-F238E27FC236}">
                          <a16:creationId xmlns:a16="http://schemas.microsoft.com/office/drawing/2014/main" id="{EB8E29E4-D150-74BC-EFA9-C04F4CB844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0" name="Isosceles Triangle 189">
                      <a:extLst>
                        <a:ext uri="{FF2B5EF4-FFF2-40B4-BE49-F238E27FC236}">
                          <a16:creationId xmlns:a16="http://schemas.microsoft.com/office/drawing/2014/main" id="{5D4DF5AF-C25E-2F47-6BE2-A399D674056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25"/>
                      <a:stretch>
                        <a:fillRect b="-450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601C84E1-70E3-0DF9-8C0B-DFF4E5AC94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EB784F25-9843-9BE9-7020-6E352EB3FEB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blipFill>
                      <a:blip r:embed="rId26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46CC8272-3311-AA88-80AC-157EAD47889B}"/>
                    </a:ext>
                  </a:extLst>
                </p:cNvPr>
                <p:cNvCxnSpPr>
                  <a:cxnSpLocks/>
                  <a:stCxn id="191" idx="0"/>
                  <a:endCxn id="190" idx="3"/>
                </p:cNvCxnSpPr>
                <p:nvPr/>
              </p:nvCxnSpPr>
              <p:spPr>
                <a:xfrm flipV="1">
                  <a:off x="6970460" y="4937683"/>
                  <a:ext cx="4811" cy="13099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EA248314-34F3-4668-4E72-0E4BB8CAD769}"/>
                  </a:ext>
                </a:extLst>
              </p:cNvPr>
              <p:cNvCxnSpPr>
                <a:cxnSpLocks/>
                <a:stCxn id="190" idx="0"/>
                <a:endCxn id="184" idx="3"/>
              </p:cNvCxnSpPr>
              <p:nvPr/>
            </p:nvCxnSpPr>
            <p:spPr>
              <a:xfrm flipV="1">
                <a:off x="10543368" y="1832436"/>
                <a:ext cx="255510" cy="2667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0" name="Isosceles Triangle 199">
                    <a:extLst>
                      <a:ext uri="{FF2B5EF4-FFF2-40B4-BE49-F238E27FC236}">
                        <a16:creationId xmlns:a16="http://schemas.microsoft.com/office/drawing/2014/main" id="{51C4B92E-54E2-04E6-477F-C99FA4F30601}"/>
                      </a:ext>
                    </a:extLst>
                  </p:cNvPr>
                  <p:cNvSpPr/>
                  <p:nvPr/>
                </p:nvSpPr>
                <p:spPr>
                  <a:xfrm>
                    <a:off x="10982760" y="2112436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0" name="Isosceles Triangle 199">
                    <a:extLst>
                      <a:ext uri="{FF2B5EF4-FFF2-40B4-BE49-F238E27FC236}">
                        <a16:creationId xmlns:a16="http://schemas.microsoft.com/office/drawing/2014/main" id="{28B5D586-A402-959F-4FDB-13C6689E7A0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82760" y="2112436"/>
                    <a:ext cx="1075751" cy="1237660"/>
                  </a:xfrm>
                  <a:prstGeom prst="triangle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D33A8D72-03F4-40E2-11A6-5460B49DAABB}"/>
                  </a:ext>
                </a:extLst>
              </p:cNvPr>
              <p:cNvCxnSpPr>
                <a:cxnSpLocks/>
                <a:stCxn id="184" idx="5"/>
                <a:endCxn id="200" idx="0"/>
              </p:cNvCxnSpPr>
              <p:nvPr/>
            </p:nvCxnSpPr>
            <p:spPr>
              <a:xfrm>
                <a:off x="11231989" y="1832436"/>
                <a:ext cx="288647" cy="2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" name="TextBox 203">
                    <a:extLst>
                      <a:ext uri="{FF2B5EF4-FFF2-40B4-BE49-F238E27FC236}">
                        <a16:creationId xmlns:a16="http://schemas.microsoft.com/office/drawing/2014/main" id="{433E3ADA-5CD8-1408-D9F7-850E382EE7F4}"/>
                      </a:ext>
                    </a:extLst>
                  </p:cNvPr>
                  <p:cNvSpPr txBox="1"/>
                  <p:nvPr/>
                </p:nvSpPr>
                <p:spPr>
                  <a:xfrm>
                    <a:off x="8272434" y="1174212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4" name="TextBox 203">
                    <a:extLst>
                      <a:ext uri="{FF2B5EF4-FFF2-40B4-BE49-F238E27FC236}">
                        <a16:creationId xmlns:a16="http://schemas.microsoft.com/office/drawing/2014/main" id="{0B7D7CDD-9A28-E18F-A378-2680AEEB2E5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72434" y="1174212"/>
                    <a:ext cx="773738" cy="369332"/>
                  </a:xfrm>
                  <a:prstGeom prst="rect">
                    <a:avLst/>
                  </a:prstGeom>
                  <a:blipFill>
                    <a:blip r:embed="rId2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5" name="TextBox 204">
                    <a:extLst>
                      <a:ext uri="{FF2B5EF4-FFF2-40B4-BE49-F238E27FC236}">
                        <a16:creationId xmlns:a16="http://schemas.microsoft.com/office/drawing/2014/main" id="{99857C22-EFB1-24A3-E80A-4E3C8EAA12C6}"/>
                      </a:ext>
                    </a:extLst>
                  </p:cNvPr>
                  <p:cNvSpPr txBox="1"/>
                  <p:nvPr/>
                </p:nvSpPr>
                <p:spPr>
                  <a:xfrm>
                    <a:off x="9071953" y="588651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5" name="TextBox 204">
                    <a:extLst>
                      <a:ext uri="{FF2B5EF4-FFF2-40B4-BE49-F238E27FC236}">
                        <a16:creationId xmlns:a16="http://schemas.microsoft.com/office/drawing/2014/main" id="{DF9DF62C-47F9-B2E9-36A2-A550465CB1E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71953" y="588651"/>
                    <a:ext cx="773738" cy="369332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7" name="TextBox 206">
                    <a:extLst>
                      <a:ext uri="{FF2B5EF4-FFF2-40B4-BE49-F238E27FC236}">
                        <a16:creationId xmlns:a16="http://schemas.microsoft.com/office/drawing/2014/main" id="{96F89699-A53A-BBC5-DAA1-8C159E258D32}"/>
                      </a:ext>
                    </a:extLst>
                  </p:cNvPr>
                  <p:cNvSpPr txBox="1"/>
                  <p:nvPr/>
                </p:nvSpPr>
                <p:spPr>
                  <a:xfrm>
                    <a:off x="10108368" y="1367745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7" name="TextBox 206">
                    <a:extLst>
                      <a:ext uri="{FF2B5EF4-FFF2-40B4-BE49-F238E27FC236}">
                        <a16:creationId xmlns:a16="http://schemas.microsoft.com/office/drawing/2014/main" id="{ACA3E047-9D22-A0B0-4202-55FC2D2141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108368" y="1367745"/>
                    <a:ext cx="773738" cy="369332"/>
                  </a:xfrm>
                  <a:prstGeom prst="rect">
                    <a:avLst/>
                  </a:prstGeom>
                  <a:blipFill>
                    <a:blip r:embed="rId3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0" name="TextBox 209">
                    <a:extLst>
                      <a:ext uri="{FF2B5EF4-FFF2-40B4-BE49-F238E27FC236}">
                        <a16:creationId xmlns:a16="http://schemas.microsoft.com/office/drawing/2014/main" id="{89CEE89B-F261-1EF7-01B3-DE7B798A26FC}"/>
                      </a:ext>
                    </a:extLst>
                  </p:cNvPr>
                  <p:cNvSpPr txBox="1"/>
                  <p:nvPr/>
                </p:nvSpPr>
                <p:spPr>
                  <a:xfrm>
                    <a:off x="11150854" y="1964587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0" name="TextBox 209">
                    <a:extLst>
                      <a:ext uri="{FF2B5EF4-FFF2-40B4-BE49-F238E27FC236}">
                        <a16:creationId xmlns:a16="http://schemas.microsoft.com/office/drawing/2014/main" id="{F1177122-3180-10D4-692A-E74CE5ABFC1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50854" y="1964587"/>
                    <a:ext cx="369781" cy="369332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5" name="Arrow: Right 214">
                  <a:extLst>
                    <a:ext uri="{FF2B5EF4-FFF2-40B4-BE49-F238E27FC236}">
                      <a16:creationId xmlns:a16="http://schemas.microsoft.com/office/drawing/2014/main" id="{8F8D855E-96ED-7D8C-103F-385B172421AB}"/>
                    </a:ext>
                  </a:extLst>
                </p:cNvPr>
                <p:cNvSpPr/>
                <p:nvPr/>
              </p:nvSpPr>
              <p:spPr>
                <a:xfrm>
                  <a:off x="7072247" y="3854356"/>
                  <a:ext cx="1240599" cy="110550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/>
                    <a:t>Rotate Left at </a:t>
                  </a:r>
                  <a14:m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a14:m>
                  <a:endParaRPr lang="en-US" sz="1400" dirty="0"/>
                </a:p>
              </p:txBody>
            </p:sp>
          </mc:Choice>
          <mc:Fallback>
            <p:sp>
              <p:nvSpPr>
                <p:cNvPr id="215" name="Arrow: Right 214">
                  <a:extLst>
                    <a:ext uri="{FF2B5EF4-FFF2-40B4-BE49-F238E27FC236}">
                      <a16:creationId xmlns:a16="http://schemas.microsoft.com/office/drawing/2014/main" id="{8F8D855E-96ED-7D8C-103F-385B172421A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72247" y="3854356"/>
                  <a:ext cx="1240599" cy="1105505"/>
                </a:xfrm>
                <a:prstGeom prst="rightArrow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F78DC3C3-F32A-0AC1-E23C-703D9E481403}"/>
                </a:ext>
              </a:extLst>
            </p:cNvPr>
            <p:cNvGrpSpPr/>
            <p:nvPr/>
          </p:nvGrpSpPr>
          <p:grpSpPr>
            <a:xfrm>
              <a:off x="4114944" y="3686369"/>
              <a:ext cx="3755568" cy="3140476"/>
              <a:chOff x="4183702" y="3614836"/>
              <a:chExt cx="3755568" cy="314047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D56B7C9E-DD93-CA41-352D-EBC27133CBC7}"/>
                      </a:ext>
                    </a:extLst>
                  </p:cNvPr>
                  <p:cNvSpPr/>
                  <p:nvPr/>
                </p:nvSpPr>
                <p:spPr>
                  <a:xfrm>
                    <a:off x="5199860" y="3614836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8F809D24-0EA0-AD2C-8CCB-3BC5F24F7F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99860" y="3614836"/>
                    <a:ext cx="612511" cy="612511"/>
                  </a:xfrm>
                  <a:prstGeom prst="ellipse">
                    <a:avLst/>
                  </a:prstGeom>
                  <a:blipFill>
                    <a:blip r:embed="rId3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Isosceles Triangle 135">
                    <a:extLst>
                      <a:ext uri="{FF2B5EF4-FFF2-40B4-BE49-F238E27FC236}">
                        <a16:creationId xmlns:a16="http://schemas.microsoft.com/office/drawing/2014/main" id="{DAE51F14-B8D9-369B-5F50-73815CCC3114}"/>
                      </a:ext>
                    </a:extLst>
                  </p:cNvPr>
                  <p:cNvSpPr/>
                  <p:nvPr/>
                </p:nvSpPr>
                <p:spPr>
                  <a:xfrm>
                    <a:off x="4183702" y="4289248"/>
                    <a:ext cx="1084977" cy="1204653"/>
                  </a:xfrm>
                  <a:prstGeom prst="triangl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6" name="Isosceles Triangle 135">
                    <a:extLst>
                      <a:ext uri="{FF2B5EF4-FFF2-40B4-BE49-F238E27FC236}">
                        <a16:creationId xmlns:a16="http://schemas.microsoft.com/office/drawing/2014/main" id="{35B1F3D4-194F-7932-CA70-04F0AC1A5EC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83702" y="4289248"/>
                    <a:ext cx="1084977" cy="1204653"/>
                  </a:xfrm>
                  <a:prstGeom prst="triangle">
                    <a:avLst/>
                  </a:prstGeom>
                  <a:blipFill>
                    <a:blip r:embed="rId3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A600B445-D9B3-788B-A58E-760921800FEF}"/>
                      </a:ext>
                    </a:extLst>
                  </p:cNvPr>
                  <p:cNvSpPr/>
                  <p:nvPr/>
                </p:nvSpPr>
                <p:spPr>
                  <a:xfrm>
                    <a:off x="6102674" y="411129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6E235EB5-4F7E-74E6-B4C2-3E1AE8911C1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2674" y="4111293"/>
                    <a:ext cx="612511" cy="612511"/>
                  </a:xfrm>
                  <a:prstGeom prst="ellipse">
                    <a:avLst/>
                  </a:prstGeom>
                  <a:blipFill>
                    <a:blip r:embed="rId3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F8484262-121B-94EB-2B70-78233ACC386C}"/>
                      </a:ext>
                    </a:extLst>
                  </p:cNvPr>
                  <p:cNvSpPr/>
                  <p:nvPr/>
                </p:nvSpPr>
                <p:spPr>
                  <a:xfrm>
                    <a:off x="6863519" y="5486122"/>
                    <a:ext cx="1075751" cy="1237660"/>
                  </a:xfrm>
                  <a:prstGeom prst="triangl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9D516006-D536-C9F5-D25D-D09AD7CBA37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63519" y="5486122"/>
                    <a:ext cx="1075751" cy="1237660"/>
                  </a:xfrm>
                  <a:prstGeom prst="triangle">
                    <a:avLst/>
                  </a:prstGeom>
                  <a:blipFill>
                    <a:blip r:embed="rId3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BCAE7EF3-FDC8-38D8-2C77-477767449D11}"/>
                  </a:ext>
                </a:extLst>
              </p:cNvPr>
              <p:cNvCxnSpPr>
                <a:cxnSpLocks/>
                <a:stCxn id="137" idx="5"/>
                <a:endCxn id="159" idx="1"/>
              </p:cNvCxnSpPr>
              <p:nvPr/>
            </p:nvCxnSpPr>
            <p:spPr>
              <a:xfrm>
                <a:off x="6625485" y="4634104"/>
                <a:ext cx="151335" cy="18697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301C9ADC-8ADA-49A1-FFA5-F7CBA0104AED}"/>
                  </a:ext>
                </a:extLst>
              </p:cNvPr>
              <p:cNvCxnSpPr>
                <a:cxnSpLocks/>
                <a:stCxn id="137" idx="1"/>
                <a:endCxn id="135" idx="5"/>
              </p:cNvCxnSpPr>
              <p:nvPr/>
            </p:nvCxnSpPr>
            <p:spPr>
              <a:xfrm flipH="1" flipV="1">
                <a:off x="5722671" y="4137647"/>
                <a:ext cx="469703" cy="633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FA535E4-C652-3077-F3C0-0BAD31B45A75}"/>
                  </a:ext>
                </a:extLst>
              </p:cNvPr>
              <p:cNvCxnSpPr>
                <a:cxnSpLocks/>
                <a:stCxn id="139" idx="0"/>
                <a:endCxn id="159" idx="5"/>
              </p:cNvCxnSpPr>
              <p:nvPr/>
            </p:nvCxnSpPr>
            <p:spPr>
              <a:xfrm flipH="1" flipV="1">
                <a:off x="7209931" y="5254194"/>
                <a:ext cx="191464" cy="23192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56AFB111-6F8A-3278-662C-AF11D3866378}"/>
                      </a:ext>
                    </a:extLst>
                  </p:cNvPr>
                  <p:cNvSpPr txBox="1"/>
                  <p:nvPr/>
                </p:nvSpPr>
                <p:spPr>
                  <a:xfrm>
                    <a:off x="4356795" y="4140155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88B2D769-7FC5-E189-559D-256522242E9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56795" y="4140155"/>
                    <a:ext cx="369781" cy="369332"/>
                  </a:xfrm>
                  <a:prstGeom prst="rect">
                    <a:avLst/>
                  </a:prstGeom>
                  <a:blipFill>
                    <a:blip r:embed="rId3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68FC47E0-7B11-0C1D-723E-9785F95233D9}"/>
                      </a:ext>
                    </a:extLst>
                  </p:cNvPr>
                  <p:cNvSpPr txBox="1"/>
                  <p:nvPr/>
                </p:nvSpPr>
                <p:spPr>
                  <a:xfrm>
                    <a:off x="5467770" y="4215176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6" name="TextBox 145">
                    <a:extLst>
                      <a:ext uri="{FF2B5EF4-FFF2-40B4-BE49-F238E27FC236}">
                        <a16:creationId xmlns:a16="http://schemas.microsoft.com/office/drawing/2014/main" id="{1226F12A-73C3-A545-8A6A-1FB7371A421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67770" y="4215176"/>
                    <a:ext cx="773738" cy="369332"/>
                  </a:xfrm>
                  <a:prstGeom prst="rect">
                    <a:avLst/>
                  </a:prstGeom>
                  <a:blipFill>
                    <a:blip r:embed="rId3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1118CCB9-3D00-8751-4311-7450B8A82C11}"/>
                      </a:ext>
                    </a:extLst>
                  </p:cNvPr>
                  <p:cNvSpPr txBox="1"/>
                  <p:nvPr/>
                </p:nvSpPr>
                <p:spPr>
                  <a:xfrm>
                    <a:off x="4571264" y="3671644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1118CCB9-3D00-8751-4311-7450B8A82C1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71264" y="3671644"/>
                    <a:ext cx="773738" cy="369332"/>
                  </a:xfrm>
                  <a:prstGeom prst="rect">
                    <a:avLst/>
                  </a:prstGeom>
                  <a:blipFill>
                    <a:blip r:embed="rId3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BBEBE7EB-4DAD-9049-CA0E-1C2FE5B4366D}"/>
                      </a:ext>
                    </a:extLst>
                  </p:cNvPr>
                  <p:cNvSpPr txBox="1"/>
                  <p:nvPr/>
                </p:nvSpPr>
                <p:spPr>
                  <a:xfrm>
                    <a:off x="7043103" y="5344545"/>
                    <a:ext cx="36978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0D538E86-780E-3019-582B-FDB16AE9B55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43103" y="5344545"/>
                    <a:ext cx="369781" cy="369332"/>
                  </a:xfrm>
                  <a:prstGeom prst="rect">
                    <a:avLst/>
                  </a:prstGeom>
                  <a:blipFill>
                    <a:blip r:embed="rId4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66FFAB84-0779-3CB8-F561-09FD17D5D4E7}"/>
                  </a:ext>
                </a:extLst>
              </p:cNvPr>
              <p:cNvGrpSpPr/>
              <p:nvPr/>
            </p:nvGrpSpPr>
            <p:grpSpPr>
              <a:xfrm>
                <a:off x="5444564" y="4879593"/>
                <a:ext cx="869999" cy="1258554"/>
                <a:chOff x="7671946" y="5192984"/>
                <a:chExt cx="869999" cy="12585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Isosceles Triangle 137">
                      <a:extLst>
                        <a:ext uri="{FF2B5EF4-FFF2-40B4-BE49-F238E27FC236}">
                          <a16:creationId xmlns:a16="http://schemas.microsoft.com/office/drawing/2014/main" id="{1131E314-B326-2ADA-5E4B-42E3EC1F3D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8" name="Isosceles Triangle 137">
                      <a:extLst>
                        <a:ext uri="{FF2B5EF4-FFF2-40B4-BE49-F238E27FC236}">
                          <a16:creationId xmlns:a16="http://schemas.microsoft.com/office/drawing/2014/main" id="{74A22E81-AB42-2FE9-9E89-350215CFD41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671946" y="5192984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4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576913F0-C788-DD43-ED0B-2905A1F072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C9792623-4F10-6F7E-FC1A-66157314FC9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9032" y="5975392"/>
                      <a:ext cx="476146" cy="476146"/>
                    </a:xfrm>
                    <a:prstGeom prst="ellipse">
                      <a:avLst/>
                    </a:prstGeom>
                    <a:blipFill>
                      <a:blip r:embed="rId42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AF345C69-43E0-AE0B-D500-0EA8C38B546A}"/>
                    </a:ext>
                  </a:extLst>
                </p:cNvPr>
                <p:cNvCxnSpPr>
                  <a:cxnSpLocks/>
                  <a:stCxn id="153" idx="0"/>
                  <a:endCxn id="138" idx="3"/>
                </p:cNvCxnSpPr>
                <p:nvPr/>
              </p:nvCxnSpPr>
              <p:spPr>
                <a:xfrm flipH="1" flipV="1">
                  <a:off x="8106946" y="5846935"/>
                  <a:ext cx="10159" cy="12845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BE746E16-3A2C-68B7-328F-745BC7B3CDD6}"/>
                  </a:ext>
                </a:extLst>
              </p:cNvPr>
              <p:cNvGrpSpPr/>
              <p:nvPr/>
            </p:nvGrpSpPr>
            <p:grpSpPr>
              <a:xfrm>
                <a:off x="6130081" y="5494218"/>
                <a:ext cx="869999" cy="1261094"/>
                <a:chOff x="6540271" y="4283732"/>
                <a:chExt cx="869999" cy="126109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0" name="Isosceles Triangle 149">
                      <a:extLst>
                        <a:ext uri="{FF2B5EF4-FFF2-40B4-BE49-F238E27FC236}">
                          <a16:creationId xmlns:a16="http://schemas.microsoft.com/office/drawing/2014/main" id="{3A01F83B-29C3-DAA4-BBB3-7FB4812A54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solidFill>
                      <a:schemeClr val="accent1">
                        <a:lumMod val="40000"/>
                        <a:lumOff val="60000"/>
                      </a:schemeClr>
                    </a:soli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0" name="Isosceles Triangle 149">
                      <a:extLst>
                        <a:ext uri="{FF2B5EF4-FFF2-40B4-BE49-F238E27FC236}">
                          <a16:creationId xmlns:a16="http://schemas.microsoft.com/office/drawing/2014/main" id="{DA48F5F6-29AE-2B9B-C661-FC0F9D14E43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40271" y="4283732"/>
                      <a:ext cx="869999" cy="653951"/>
                    </a:xfrm>
                    <a:prstGeom prst="triangle">
                      <a:avLst/>
                    </a:prstGeom>
                    <a:blipFill>
                      <a:blip r:embed="rId43"/>
                      <a:stretch>
                        <a:fillRect b="-454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AF1020A4-26D1-21EE-9DAA-4804F967E2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oMath>
                        </m:oMathPara>
                      </a14:m>
                      <a:endParaRPr lang="en-US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FA2F515E-F9F8-11B1-7B8F-6B879A34E22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2387" y="5068680"/>
                      <a:ext cx="476146" cy="476146"/>
                    </a:xfrm>
                    <a:prstGeom prst="ellipse">
                      <a:avLst/>
                    </a:prstGeom>
                    <a:blipFill>
                      <a:blip r:embed="rId44"/>
                      <a:stretch>
                        <a:fillRect/>
                      </a:stretch>
                    </a:blipFill>
                    <a:ln>
                      <a:solidFill>
                        <a:schemeClr val="bg1">
                          <a:lumMod val="50000"/>
                        </a:schemeClr>
                      </a:solidFill>
                      <a:prstDash val="dash"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563D8B29-8882-EB24-A103-FF9D90912533}"/>
                    </a:ext>
                  </a:extLst>
                </p:cNvPr>
                <p:cNvCxnSpPr>
                  <a:cxnSpLocks/>
                  <a:stCxn id="155" idx="0"/>
                  <a:endCxn id="150" idx="3"/>
                </p:cNvCxnSpPr>
                <p:nvPr/>
              </p:nvCxnSpPr>
              <p:spPr>
                <a:xfrm flipV="1">
                  <a:off x="6970460" y="4937683"/>
                  <a:ext cx="4811" cy="130997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1C541116-F6B6-1BA7-7C35-58D5DC42CEFB}"/>
                      </a:ext>
                    </a:extLst>
                  </p:cNvPr>
                  <p:cNvSpPr/>
                  <p:nvPr/>
                </p:nvSpPr>
                <p:spPr>
                  <a:xfrm>
                    <a:off x="6687120" y="4731383"/>
                    <a:ext cx="612511" cy="612511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C665C09B-FCE3-FD4E-BB9E-596B4AC626E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87120" y="4731383"/>
                    <a:ext cx="612511" cy="612511"/>
                  </a:xfrm>
                  <a:prstGeom prst="ellipse">
                    <a:avLst/>
                  </a:prstGeom>
                  <a:blipFill>
                    <a:blip r:embed="rId45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16E277A5-F21B-2CE1-E935-E878CAED5E92}"/>
                      </a:ext>
                    </a:extLst>
                  </p:cNvPr>
                  <p:cNvSpPr txBox="1"/>
                  <p:nvPr/>
                </p:nvSpPr>
                <p:spPr>
                  <a:xfrm>
                    <a:off x="6076964" y="4826344"/>
                    <a:ext cx="77373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680E6224-B30D-AB0B-1DD3-2319A985204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76964" y="4826344"/>
                    <a:ext cx="773738" cy="369332"/>
                  </a:xfrm>
                  <a:prstGeom prst="rect">
                    <a:avLst/>
                  </a:prstGeom>
                  <a:blipFill>
                    <a:blip r:embed="rId4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D24F1C-559A-8F9C-F457-4580086E7858}"/>
                  </a:ext>
                </a:extLst>
              </p:cNvPr>
              <p:cNvCxnSpPr>
                <a:cxnSpLocks/>
                <a:stCxn id="159" idx="3"/>
                <a:endCxn id="150" idx="0"/>
              </p:cNvCxnSpPr>
              <p:nvPr/>
            </p:nvCxnSpPr>
            <p:spPr>
              <a:xfrm flipH="1">
                <a:off x="6565081" y="5254194"/>
                <a:ext cx="211739" cy="240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CD4E4FD7-AA57-94A6-D4D3-7602AA62EA84}"/>
                  </a:ext>
                </a:extLst>
              </p:cNvPr>
              <p:cNvCxnSpPr>
                <a:cxnSpLocks/>
                <a:stCxn id="137" idx="3"/>
                <a:endCxn id="138" idx="0"/>
              </p:cNvCxnSpPr>
              <p:nvPr/>
            </p:nvCxnSpPr>
            <p:spPr>
              <a:xfrm flipH="1">
                <a:off x="5879564" y="4634104"/>
                <a:ext cx="312810" cy="24548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9C1778F-F850-DE2A-EAD7-2C4AE68D0ACE}"/>
                  </a:ext>
                </a:extLst>
              </p:cNvPr>
              <p:cNvCxnSpPr>
                <a:cxnSpLocks/>
                <a:stCxn id="136" idx="0"/>
                <a:endCxn id="135" idx="3"/>
              </p:cNvCxnSpPr>
              <p:nvPr/>
            </p:nvCxnSpPr>
            <p:spPr>
              <a:xfrm flipV="1">
                <a:off x="4726191" y="4137647"/>
                <a:ext cx="563369" cy="1516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8C21CB89-E47E-D469-DA3C-D4221FDA5110}"/>
                </a:ext>
              </a:extLst>
            </p:cNvPr>
            <p:cNvCxnSpPr>
              <a:cxnSpLocks/>
              <a:stCxn id="28" idx="0"/>
            </p:cNvCxnSpPr>
            <p:nvPr/>
          </p:nvCxnSpPr>
          <p:spPr>
            <a:xfrm flipV="1">
              <a:off x="1757076" y="3429000"/>
              <a:ext cx="0" cy="171025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0378829-1B55-00FA-8C2B-0A561685D52F}"/>
                </a:ext>
              </a:extLst>
            </p:cNvPr>
            <p:cNvCxnSpPr>
              <a:cxnSpLocks/>
              <a:stCxn id="135" idx="0"/>
            </p:cNvCxnSpPr>
            <p:nvPr/>
          </p:nvCxnSpPr>
          <p:spPr>
            <a:xfrm flipV="1">
              <a:off x="5437358" y="3514512"/>
              <a:ext cx="0" cy="171857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C617430-9A24-1AB1-042C-979BB69D6556}"/>
                </a:ext>
              </a:extLst>
            </p:cNvPr>
            <p:cNvCxnSpPr>
              <a:cxnSpLocks/>
              <a:stCxn id="179" idx="0"/>
            </p:cNvCxnSpPr>
            <p:nvPr/>
          </p:nvCxnSpPr>
          <p:spPr>
            <a:xfrm flipH="1" flipV="1">
              <a:off x="10132755" y="3429000"/>
              <a:ext cx="1" cy="18142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1860EAD-A8F2-0086-304C-7D0F9A886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4949" y="529061"/>
            <a:ext cx="2460916" cy="24898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b=</a:t>
            </a:r>
            <a:r>
              <a:rPr lang="en-US" sz="2000" dirty="0" err="1">
                <a:latin typeface="Consolas" panose="020B0609020204030204" pitchFamily="49" charset="0"/>
              </a:rPr>
              <a:t>a.right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c=</a:t>
            </a:r>
            <a:r>
              <a:rPr lang="en-US" sz="2000" dirty="0" err="1">
                <a:latin typeface="Consolas" panose="020B0609020204030204" pitchFamily="49" charset="0"/>
              </a:rPr>
              <a:t>b.left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b.left</a:t>
            </a:r>
            <a:r>
              <a:rPr lang="en-US" sz="2000" dirty="0">
                <a:latin typeface="Consolas" panose="020B0609020204030204" pitchFamily="49" charset="0"/>
              </a:rPr>
              <a:t>=</a:t>
            </a:r>
            <a:r>
              <a:rPr lang="en-US" sz="2000" dirty="0" err="1">
                <a:latin typeface="Consolas" panose="020B0609020204030204" pitchFamily="49" charset="0"/>
              </a:rPr>
              <a:t>c.right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a.right</a:t>
            </a:r>
            <a:r>
              <a:rPr lang="en-US" sz="2000" dirty="0">
                <a:latin typeface="Consolas" panose="020B0609020204030204" pitchFamily="49" charset="0"/>
              </a:rPr>
              <a:t>=</a:t>
            </a:r>
            <a:r>
              <a:rPr lang="en-US" sz="2000" dirty="0" err="1">
                <a:latin typeface="Consolas" panose="020B0609020204030204" pitchFamily="49" charset="0"/>
              </a:rPr>
              <a:t>c.left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c.left</a:t>
            </a:r>
            <a:r>
              <a:rPr lang="en-US" sz="2000" dirty="0">
                <a:latin typeface="Consolas" panose="020B0609020204030204" pitchFamily="49" charset="0"/>
              </a:rPr>
              <a:t>=a</a:t>
            </a: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c.right</a:t>
            </a:r>
            <a:r>
              <a:rPr lang="en-US" sz="2000" dirty="0">
                <a:latin typeface="Consolas" panose="020B0609020204030204" pitchFamily="49" charset="0"/>
              </a:rPr>
              <a:t>=b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return c</a:t>
            </a:r>
          </a:p>
        </p:txBody>
      </p:sp>
    </p:spTree>
    <p:extLst>
      <p:ext uri="{BB962C8B-B14F-4D97-AF65-F5344CB8AC3E}">
        <p14:creationId xmlns:p14="http://schemas.microsoft.com/office/powerpoint/2010/main" val="20279572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C48D2-3237-9162-34D2-68F2C73FC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DF4FF-B4BB-916D-E680-D5F940C43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5781" cy="4351338"/>
          </a:xfrm>
        </p:spPr>
        <p:txBody>
          <a:bodyPr>
            <a:normAutofit/>
          </a:bodyPr>
          <a:lstStyle/>
          <a:p>
            <a:r>
              <a:rPr lang="en-US" dirty="0"/>
              <a:t>After a BST insertion, update the heights of the node’s ancestors</a:t>
            </a:r>
          </a:p>
          <a:p>
            <a:r>
              <a:rPr lang="en-US" dirty="0"/>
              <a:t>From leaf to root, check if each node is balanced</a:t>
            </a:r>
          </a:p>
          <a:p>
            <a:r>
              <a:rPr lang="en-US" dirty="0"/>
              <a:t>If a node is unbalanced then at the deepest unbalanced node:</a:t>
            </a:r>
          </a:p>
          <a:p>
            <a:pPr lvl="1"/>
            <a:r>
              <a:rPr lang="en-US" dirty="0"/>
              <a:t>Case LL: If we inserted in the </a:t>
            </a:r>
            <a:r>
              <a:rPr lang="en-US" b="1" dirty="0"/>
              <a:t>left</a:t>
            </a:r>
            <a:r>
              <a:rPr lang="en-US" dirty="0"/>
              <a:t> subtree of the </a:t>
            </a:r>
            <a:r>
              <a:rPr lang="en-US" b="1" dirty="0"/>
              <a:t>left</a:t>
            </a:r>
            <a:r>
              <a:rPr lang="en-US" dirty="0"/>
              <a:t> child then: rotate right</a:t>
            </a:r>
          </a:p>
          <a:p>
            <a:pPr lvl="1"/>
            <a:r>
              <a:rPr lang="en-US" dirty="0"/>
              <a:t>Case RR: If we inserted in the </a:t>
            </a:r>
            <a:r>
              <a:rPr lang="en-US" b="1" dirty="0"/>
              <a:t>right</a:t>
            </a:r>
            <a:r>
              <a:rPr lang="en-US" dirty="0"/>
              <a:t> subtree of the </a:t>
            </a:r>
            <a:r>
              <a:rPr lang="en-US" b="1" dirty="0"/>
              <a:t>right</a:t>
            </a:r>
            <a:r>
              <a:rPr lang="en-US" dirty="0"/>
              <a:t> child then: rotate left</a:t>
            </a:r>
          </a:p>
          <a:p>
            <a:pPr lvl="1"/>
            <a:r>
              <a:rPr lang="en-US" dirty="0"/>
              <a:t>Case LR: If we inserted into the </a:t>
            </a:r>
            <a:r>
              <a:rPr lang="en-US" b="1" dirty="0"/>
              <a:t>right</a:t>
            </a:r>
            <a:r>
              <a:rPr lang="en-US" dirty="0"/>
              <a:t> subtree of the </a:t>
            </a:r>
            <a:r>
              <a:rPr lang="en-US" b="1" dirty="0"/>
              <a:t>left</a:t>
            </a:r>
            <a:r>
              <a:rPr lang="en-US" dirty="0"/>
              <a:t> child then: rotate left at the left child and then rotate right at the root</a:t>
            </a:r>
          </a:p>
          <a:p>
            <a:pPr lvl="1"/>
            <a:r>
              <a:rPr lang="en-US" dirty="0"/>
              <a:t>Case RL: If we inserted into the </a:t>
            </a:r>
            <a:r>
              <a:rPr lang="en-US" b="1" dirty="0"/>
              <a:t>left</a:t>
            </a:r>
            <a:r>
              <a:rPr lang="en-US" dirty="0"/>
              <a:t> subtree of the </a:t>
            </a:r>
            <a:r>
              <a:rPr lang="en-US" b="1" dirty="0"/>
              <a:t>right</a:t>
            </a:r>
            <a:r>
              <a:rPr lang="en-US" dirty="0"/>
              <a:t> child then: rotate right at the right child and then rotate left at the root</a:t>
            </a:r>
          </a:p>
          <a:p>
            <a:r>
              <a:rPr lang="en-US" dirty="0"/>
              <a:t>Done after either reaching the root or applying </a:t>
            </a:r>
            <a:r>
              <a:rPr lang="en-US" b="1" dirty="0"/>
              <a:t>one</a:t>
            </a:r>
            <a:r>
              <a:rPr lang="en-US" dirty="0"/>
              <a:t> of the above cases</a:t>
            </a:r>
          </a:p>
        </p:txBody>
      </p:sp>
    </p:spTree>
    <p:extLst>
      <p:ext uri="{BB962C8B-B14F-4D97-AF65-F5344CB8AC3E}">
        <p14:creationId xmlns:p14="http://schemas.microsoft.com/office/powerpoint/2010/main" val="29213257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72741-40D7-54BD-E36C-7FFBE60A8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75494-8125-BCDC-7E39-DEEB5D45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Insert Operation (for AVL)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44B70-30E8-91B4-8A1D-D48D1300C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insert(key, value, root){</a:t>
            </a:r>
          </a:p>
          <a:p>
            <a:pPr marL="0" indent="0">
              <a:buNone/>
            </a:pPr>
            <a:r>
              <a:rPr lang="en-US" dirty="0"/>
              <a:t>	root = </a:t>
            </a:r>
            <a:r>
              <a:rPr lang="en-US" dirty="0" err="1"/>
              <a:t>insertHelper</a:t>
            </a:r>
            <a:r>
              <a:rPr lang="en-US" dirty="0"/>
              <a:t>(key, value, root);		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insertHelper</a:t>
            </a:r>
            <a:r>
              <a:rPr lang="en-US" dirty="0"/>
              <a:t>(key, value, root){</a:t>
            </a:r>
          </a:p>
          <a:p>
            <a:pPr marL="0" indent="0">
              <a:buNone/>
            </a:pPr>
            <a:r>
              <a:rPr lang="en-US" dirty="0"/>
              <a:t>	if(root == null)</a:t>
            </a:r>
          </a:p>
          <a:p>
            <a:pPr marL="0" indent="0">
              <a:buNone/>
            </a:pPr>
            <a:r>
              <a:rPr lang="en-US" dirty="0"/>
              <a:t>		return new Node(key, value);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root.key</a:t>
            </a:r>
            <a:r>
              <a:rPr lang="en-US" dirty="0"/>
              <a:t> &lt; key)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root.right</a:t>
            </a:r>
            <a:r>
              <a:rPr lang="en-US" dirty="0"/>
              <a:t> = </a:t>
            </a:r>
            <a:r>
              <a:rPr lang="en-US" dirty="0" err="1"/>
              <a:t>insertHelper</a:t>
            </a:r>
            <a:r>
              <a:rPr lang="en-US" dirty="0"/>
              <a:t>(key, value, </a:t>
            </a:r>
            <a:r>
              <a:rPr lang="en-US" dirty="0" err="1"/>
              <a:t>root.right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else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root.left</a:t>
            </a:r>
            <a:r>
              <a:rPr lang="en-US" dirty="0"/>
              <a:t> = </a:t>
            </a:r>
            <a:r>
              <a:rPr lang="en-US" dirty="0" err="1"/>
              <a:t>insertHelper</a:t>
            </a:r>
            <a:r>
              <a:rPr lang="en-US" dirty="0"/>
              <a:t>(key, value, </a:t>
            </a:r>
            <a:r>
              <a:rPr lang="en-US" dirty="0" err="1"/>
              <a:t>root.left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C00000"/>
                </a:solidFill>
              </a:rPr>
              <a:t>if(</a:t>
            </a:r>
            <a:r>
              <a:rPr lang="en-US" dirty="0" err="1">
                <a:solidFill>
                  <a:srgbClr val="C00000"/>
                </a:solidFill>
              </a:rPr>
              <a:t>isUnbalanced</a:t>
            </a:r>
            <a:r>
              <a:rPr lang="en-US" dirty="0">
                <a:solidFill>
                  <a:srgbClr val="C00000"/>
                </a:solidFill>
              </a:rPr>
              <a:t>(root))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root=rotate(root);</a:t>
            </a:r>
          </a:p>
          <a:p>
            <a:pPr marL="0" indent="0">
              <a:buNone/>
            </a:pPr>
            <a:r>
              <a:rPr lang="en-US" dirty="0"/>
              <a:t>	return root;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451751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C48D2-3237-9162-34D2-68F2C73FC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DF4FF-B4BB-916D-E680-D5F940C43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Tldr</a:t>
            </a:r>
            <a:r>
              <a:rPr lang="en-US" dirty="0"/>
              <a:t>: same cases, reverse direction of rotation, may need to repeat with ancestors</a:t>
            </a:r>
          </a:p>
          <a:p>
            <a:r>
              <a:rPr lang="en-US" dirty="0"/>
              <a:t>After a BST deletion, update the heights of the node’s ancestors</a:t>
            </a:r>
          </a:p>
          <a:p>
            <a:r>
              <a:rPr lang="en-US" dirty="0"/>
              <a:t>From leaf to root, check if each node is unbalanced</a:t>
            </a:r>
          </a:p>
          <a:p>
            <a:r>
              <a:rPr lang="en-US" dirty="0"/>
              <a:t>If a node is unbalanced then at the deepest unbalanced node:</a:t>
            </a:r>
          </a:p>
          <a:p>
            <a:pPr lvl="1"/>
            <a:r>
              <a:rPr lang="en-US" dirty="0"/>
              <a:t>Case LL: If we deleted in the </a:t>
            </a:r>
            <a:r>
              <a:rPr lang="en-US" b="1" dirty="0"/>
              <a:t>left</a:t>
            </a:r>
            <a:r>
              <a:rPr lang="en-US" dirty="0"/>
              <a:t> subtree of the </a:t>
            </a:r>
            <a:r>
              <a:rPr lang="en-US" b="1" dirty="0"/>
              <a:t>left</a:t>
            </a:r>
            <a:r>
              <a:rPr lang="en-US" dirty="0"/>
              <a:t> child then: </a:t>
            </a:r>
            <a:r>
              <a:rPr lang="en-US" dirty="0">
                <a:solidFill>
                  <a:srgbClr val="FF0000"/>
                </a:solidFill>
              </a:rPr>
              <a:t>rotate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left</a:t>
            </a:r>
          </a:p>
          <a:p>
            <a:pPr lvl="1"/>
            <a:r>
              <a:rPr lang="en-US" dirty="0"/>
              <a:t>Case RR: If we deleted in the </a:t>
            </a:r>
            <a:r>
              <a:rPr lang="en-US" b="1" dirty="0"/>
              <a:t>right</a:t>
            </a:r>
            <a:r>
              <a:rPr lang="en-US" dirty="0"/>
              <a:t> subtree of the </a:t>
            </a:r>
            <a:r>
              <a:rPr lang="en-US" b="1" dirty="0"/>
              <a:t>right</a:t>
            </a:r>
            <a:r>
              <a:rPr lang="en-US" dirty="0"/>
              <a:t> child then: </a:t>
            </a:r>
            <a:r>
              <a:rPr lang="en-US" dirty="0">
                <a:solidFill>
                  <a:srgbClr val="FF0000"/>
                </a:solidFill>
              </a:rPr>
              <a:t>rotate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right</a:t>
            </a:r>
          </a:p>
          <a:p>
            <a:pPr lvl="1"/>
            <a:r>
              <a:rPr lang="en-US" dirty="0"/>
              <a:t>Case LR: If we deleted into the </a:t>
            </a:r>
            <a:r>
              <a:rPr lang="en-US" b="1" dirty="0"/>
              <a:t>right</a:t>
            </a:r>
            <a:r>
              <a:rPr lang="en-US" dirty="0"/>
              <a:t> subtree of the </a:t>
            </a:r>
            <a:r>
              <a:rPr lang="en-US" b="1" dirty="0"/>
              <a:t>left</a:t>
            </a:r>
            <a:r>
              <a:rPr lang="en-US" dirty="0"/>
              <a:t> child then: </a:t>
            </a:r>
            <a:r>
              <a:rPr lang="en-US" dirty="0">
                <a:solidFill>
                  <a:srgbClr val="FF0000"/>
                </a:solidFill>
              </a:rPr>
              <a:t>rotate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right</a:t>
            </a:r>
            <a:r>
              <a:rPr lang="en-US" dirty="0"/>
              <a:t> at the left child and then </a:t>
            </a:r>
            <a:r>
              <a:rPr lang="en-US" dirty="0">
                <a:solidFill>
                  <a:srgbClr val="FF0000"/>
                </a:solidFill>
              </a:rPr>
              <a:t>rotate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left</a:t>
            </a:r>
            <a:r>
              <a:rPr lang="en-US" dirty="0"/>
              <a:t> at the root</a:t>
            </a:r>
          </a:p>
          <a:p>
            <a:pPr lvl="1"/>
            <a:r>
              <a:rPr lang="en-US" dirty="0"/>
              <a:t>Case RL: If we deleted into the </a:t>
            </a:r>
            <a:r>
              <a:rPr lang="en-US" b="1" dirty="0"/>
              <a:t>left</a:t>
            </a:r>
            <a:r>
              <a:rPr lang="en-US" dirty="0"/>
              <a:t> subtree of the </a:t>
            </a:r>
            <a:r>
              <a:rPr lang="en-US" b="1" dirty="0"/>
              <a:t>right</a:t>
            </a:r>
            <a:r>
              <a:rPr lang="en-US" dirty="0"/>
              <a:t> child then: </a:t>
            </a:r>
            <a:r>
              <a:rPr lang="en-US" dirty="0">
                <a:solidFill>
                  <a:srgbClr val="FF0000"/>
                </a:solidFill>
              </a:rPr>
              <a:t>rotate left</a:t>
            </a:r>
            <a:r>
              <a:rPr lang="en-US" dirty="0"/>
              <a:t> at the right child and then </a:t>
            </a:r>
            <a:r>
              <a:rPr lang="en-US" dirty="0">
                <a:solidFill>
                  <a:srgbClr val="FF0000"/>
                </a:solidFill>
              </a:rPr>
              <a:t>rotate right</a:t>
            </a:r>
            <a:r>
              <a:rPr lang="en-US" dirty="0"/>
              <a:t> at the root</a:t>
            </a:r>
          </a:p>
          <a:p>
            <a:r>
              <a:rPr lang="en-US" dirty="0">
                <a:solidFill>
                  <a:srgbClr val="FF0000"/>
                </a:solidFill>
              </a:rPr>
              <a:t>Continue checking until reach the root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689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8437E7C-9206-C19B-F0D3-356B238C23E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Why is this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time?</a:t>
                </a: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8437E7C-9206-C19B-F0D3-356B238C23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776650C-7AC8-A2D8-2065-62AC5FB116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get poor running times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h𝑒𝑖𝑔h𝑡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minimum count of nodes in an AVL tree of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An AVL tree of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must have </a:t>
                </a:r>
                <a:r>
                  <a:rPr lang="en-US" dirty="0">
                    <a:solidFill>
                      <a:srgbClr val="C00000"/>
                    </a:solidFill>
                  </a:rPr>
                  <a:t>one subtree of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This means the </a:t>
                </a:r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other subtree has height at least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776650C-7AC8-A2D8-2065-62AC5FB116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40514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3F498-0DAF-8083-E2C8-375150645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A9085-35F4-542F-A54F-82C4D8366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to Fibonacci Sequence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F87FB2-C4DA-6B29-0771-9E21EC5B04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−2)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Fibonacci Sequence</a:t>
                </a:r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large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≈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dirty="0"/>
                  <a:t> being the golden ratio.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&gt;1.6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This means that an AVL tree of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has at least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p>
                    </m:sSup>
                  </m:oMath>
                </a14:m>
                <a:r>
                  <a:rPr lang="en-US" dirty="0"/>
                  <a:t> nodes</a:t>
                </a:r>
              </a:p>
              <a:p>
                <a:r>
                  <a:rPr lang="en-US" dirty="0"/>
                  <a:t>So a tree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nodes has height at most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We need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p>
                    </m:sSup>
                  </m:oMath>
                </a14:m>
                <a:r>
                  <a:rPr lang="en-US" dirty="0"/>
                  <a:t>, so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𝜙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All operations run in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maximum number of nodes for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, so they are also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F87FB2-C4DA-6B29-0771-9E21EC5B04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016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2B5E9-06A8-32A2-7716-F22B52B4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B297E-7EE5-3C68-FD59-6C5683255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7763"/>
            <a:ext cx="10515600" cy="4351338"/>
          </a:xfrm>
        </p:spPr>
        <p:txBody>
          <a:bodyPr/>
          <a:lstStyle/>
          <a:p>
            <a:r>
              <a:rPr lang="en-US" dirty="0"/>
              <a:t>Binary Tree</a:t>
            </a:r>
          </a:p>
          <a:p>
            <a:pPr lvl="1"/>
            <a:r>
              <a:rPr lang="en-US" dirty="0"/>
              <a:t>Definition:</a:t>
            </a:r>
          </a:p>
          <a:p>
            <a:pPr lvl="2"/>
            <a:r>
              <a:rPr lang="en-US" dirty="0"/>
              <a:t>Tree where each node has at most 2 children</a:t>
            </a:r>
          </a:p>
          <a:p>
            <a:r>
              <a:rPr lang="en-US" dirty="0"/>
              <a:t>Order Property</a:t>
            </a:r>
          </a:p>
          <a:p>
            <a:pPr lvl="1"/>
            <a:r>
              <a:rPr lang="en-US" dirty="0"/>
              <a:t>All keys in the left subtree are smaller than the root</a:t>
            </a:r>
          </a:p>
          <a:p>
            <a:pPr lvl="1"/>
            <a:r>
              <a:rPr lang="en-US" dirty="0"/>
              <a:t>All keys in the right subtree are larger than the root</a:t>
            </a:r>
          </a:p>
          <a:p>
            <a:pPr lvl="1"/>
            <a:r>
              <a:rPr lang="en-US" dirty="0"/>
              <a:t>Consequence: cannot have repeated values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71E9C4-A101-FA4C-0659-721A14214FB9}"/>
              </a:ext>
            </a:extLst>
          </p:cNvPr>
          <p:cNvGrpSpPr/>
          <p:nvPr/>
        </p:nvGrpSpPr>
        <p:grpSpPr>
          <a:xfrm>
            <a:off x="5719609" y="-50800"/>
            <a:ext cx="6172672" cy="2998788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7790789-87A7-46C0-EA6C-2277D13D78EE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A295B32-4297-8096-ECFD-F8DF78979C08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BB6D470-F748-CAA2-B85B-F5670795C1A8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D716C2-27E6-7E2D-7139-2D180A5286B4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518C3C5-E267-10AD-79B8-85A8152A145D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E710BDE-CE64-A054-63A0-910654063B2A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3D2F92E-73DC-0C75-E9E1-B514E3CDE03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CB0BCFA-A5E6-EA50-A0E5-4E556987C546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4C1969-2C20-D8A3-AF4D-89148C62640C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A44E483-8BEE-9320-2C66-83FC9EA0B1AE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2371AA0-D30E-E312-E5A8-C884765372F5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773C3A7-61D8-70EC-4EEE-3D6FE811705B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13F9A90-2C43-EFB7-CB66-282BFFEA2185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EEC53A-1AFB-D890-5A14-FFCEFA2A15B8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BA74E8D-B454-F5F2-6149-D711F44D4890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2211060-D69A-92CF-3F0C-77A1BD53CDBE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0372726-C603-E467-D286-87E153C707A7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9884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F468E-2A60-489B-E1DA-978D05AAE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the worst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CD3BB-6320-6788-1CFA-3AF70EDAC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get a better worst case running time?</a:t>
            </a:r>
          </a:p>
          <a:p>
            <a:pPr lvl="1"/>
            <a:r>
              <a:rPr lang="en-US" dirty="0"/>
              <a:t>Add rules about the shape of our BST</a:t>
            </a:r>
          </a:p>
          <a:p>
            <a:r>
              <a:rPr lang="en-US" dirty="0"/>
              <a:t>AVL Tree</a:t>
            </a:r>
          </a:p>
          <a:p>
            <a:pPr lvl="1"/>
            <a:r>
              <a:rPr lang="en-US" dirty="0"/>
              <a:t>A BST with some shape rules</a:t>
            </a:r>
          </a:p>
          <a:p>
            <a:pPr lvl="2"/>
            <a:r>
              <a:rPr lang="en-US" dirty="0"/>
              <a:t>Algorithms need to change to accommodate those</a:t>
            </a:r>
          </a:p>
        </p:txBody>
      </p:sp>
    </p:spTree>
    <p:extLst>
      <p:ext uri="{BB962C8B-B14F-4D97-AF65-F5344CB8AC3E}">
        <p14:creationId xmlns:p14="http://schemas.microsoft.com/office/powerpoint/2010/main" val="2624880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296A-CD42-45E7-98AD-FD7A3DA1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912D5-9A57-CAC1-DDCB-41C25F19F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Binary Search tree that maintains that the left and right subtrees of every node have heights that differ by at most one.</a:t>
            </a:r>
          </a:p>
          <a:p>
            <a:pPr lvl="1"/>
            <a:r>
              <a:rPr lang="en-US" dirty="0"/>
              <a:t>height of left subtree and height of right subtree off by at most 1</a:t>
            </a:r>
          </a:p>
          <a:p>
            <a:pPr lvl="1"/>
            <a:r>
              <a:rPr lang="en-US" dirty="0"/>
              <a:t>Not too weak (ensures trees are short)</a:t>
            </a:r>
          </a:p>
          <a:p>
            <a:pPr lvl="1"/>
            <a:r>
              <a:rPr lang="en-US" dirty="0"/>
              <a:t>Not too strong (works for any number of nodes)</a:t>
            </a:r>
          </a:p>
          <a:p>
            <a:pPr lvl="1"/>
            <a:endParaRPr lang="en-US" dirty="0"/>
          </a:p>
          <a:p>
            <a:r>
              <a:rPr lang="en-US" dirty="0"/>
              <a:t>Idea of AVL Tree:</a:t>
            </a:r>
          </a:p>
          <a:p>
            <a:pPr lvl="1"/>
            <a:r>
              <a:rPr lang="en-US" dirty="0"/>
              <a:t>When you insert/delete nodes, if tree is “out of balance” then modify the tree</a:t>
            </a:r>
          </a:p>
          <a:p>
            <a:pPr lvl="1"/>
            <a:r>
              <a:rPr lang="en-US" dirty="0"/>
              <a:t>Modification = “rotation”</a:t>
            </a:r>
          </a:p>
        </p:txBody>
      </p:sp>
    </p:spTree>
    <p:extLst>
      <p:ext uri="{BB962C8B-B14F-4D97-AF65-F5344CB8AC3E}">
        <p14:creationId xmlns:p14="http://schemas.microsoft.com/office/powerpoint/2010/main" val="253067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Operation (Same as BST)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4863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find(key, root){</a:t>
            </a:r>
          </a:p>
          <a:p>
            <a:pPr marL="0" indent="0">
              <a:buNone/>
            </a:pPr>
            <a:r>
              <a:rPr lang="en-US" dirty="0"/>
              <a:t>	if (root == Null){</a:t>
            </a:r>
          </a:p>
          <a:p>
            <a:pPr marL="0" indent="0">
              <a:buNone/>
            </a:pPr>
            <a:r>
              <a:rPr lang="en-US" dirty="0"/>
              <a:t>		return Null;</a:t>
            </a:r>
          </a:p>
          <a:p>
            <a:pPr marL="0" indent="0">
              <a:buNone/>
            </a:pPr>
            <a:r>
              <a:rPr lang="en-US" dirty="0"/>
              <a:t>	{</a:t>
            </a:r>
          </a:p>
          <a:p>
            <a:pPr marL="0" indent="0">
              <a:buNone/>
            </a:pPr>
            <a:r>
              <a:rPr lang="en-US" dirty="0"/>
              <a:t>	if (key ==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</a:t>
            </a:r>
            <a:r>
              <a:rPr lang="en-US" dirty="0" err="1"/>
              <a:t>root.value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(key &lt;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find(key, </a:t>
            </a:r>
            <a:r>
              <a:rPr lang="en-US" dirty="0" err="1"/>
              <a:t>root.left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(key &gt;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find(key, </a:t>
            </a:r>
            <a:r>
              <a:rPr lang="en-US" dirty="0" err="1"/>
              <a:t>root.right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return Null;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771352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80917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4F648-E67F-3270-9ABE-65A95085E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Inserting into an AVL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DC7C8-A176-31A9-28EA-8DF97A719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Starts out the same way as BST:</a:t>
            </a:r>
          </a:p>
          <a:p>
            <a:pPr lvl="1"/>
            <a:r>
              <a:rPr lang="en-US" dirty="0"/>
              <a:t>“Find” where the new node should go</a:t>
            </a:r>
          </a:p>
          <a:p>
            <a:pPr lvl="1"/>
            <a:r>
              <a:rPr lang="en-US" dirty="0"/>
              <a:t>Put it in the right place (it will be a leaf)</a:t>
            </a:r>
          </a:p>
          <a:p>
            <a:r>
              <a:rPr lang="en-US" dirty="0"/>
              <a:t>Next check the balance</a:t>
            </a:r>
          </a:p>
          <a:p>
            <a:pPr lvl="1"/>
            <a:r>
              <a:rPr lang="en-US" dirty="0"/>
              <a:t>If the tree is still balanced, you’re done!</a:t>
            </a:r>
          </a:p>
          <a:p>
            <a:pPr lvl="1"/>
            <a:r>
              <a:rPr lang="en-US" dirty="0"/>
              <a:t>Otherwise we need to do rotations</a:t>
            </a:r>
          </a:p>
        </p:txBody>
      </p:sp>
    </p:spTree>
    <p:extLst>
      <p:ext uri="{BB962C8B-B14F-4D97-AF65-F5344CB8AC3E}">
        <p14:creationId xmlns:p14="http://schemas.microsoft.com/office/powerpoint/2010/main" val="2248741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Insert Operation (for BST)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insert(key, value, root){</a:t>
            </a:r>
          </a:p>
          <a:p>
            <a:pPr marL="0" indent="0">
              <a:buNone/>
            </a:pPr>
            <a:r>
              <a:rPr lang="en-US" dirty="0"/>
              <a:t>	root = </a:t>
            </a:r>
            <a:r>
              <a:rPr lang="en-US" dirty="0" err="1"/>
              <a:t>insertHelper</a:t>
            </a:r>
            <a:r>
              <a:rPr lang="en-US" dirty="0"/>
              <a:t>(key, value, root);		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insertHelper</a:t>
            </a:r>
            <a:r>
              <a:rPr lang="en-US" dirty="0"/>
              <a:t>(key, value, root){</a:t>
            </a:r>
          </a:p>
          <a:p>
            <a:pPr marL="0" indent="0">
              <a:buNone/>
            </a:pPr>
            <a:r>
              <a:rPr lang="en-US" dirty="0"/>
              <a:t>	if(root == null)</a:t>
            </a:r>
          </a:p>
          <a:p>
            <a:pPr marL="0" indent="0">
              <a:buNone/>
            </a:pPr>
            <a:r>
              <a:rPr lang="en-US" dirty="0"/>
              <a:t>		return new Node(key, value);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root.key</a:t>
            </a:r>
            <a:r>
              <a:rPr lang="en-US" dirty="0"/>
              <a:t> &lt; key)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root.right</a:t>
            </a:r>
            <a:r>
              <a:rPr lang="en-US" dirty="0"/>
              <a:t> = </a:t>
            </a:r>
            <a:r>
              <a:rPr lang="en-US" dirty="0" err="1"/>
              <a:t>insertHelper</a:t>
            </a:r>
            <a:r>
              <a:rPr lang="en-US" dirty="0"/>
              <a:t>(key, value, </a:t>
            </a:r>
            <a:r>
              <a:rPr lang="en-US" dirty="0" err="1"/>
              <a:t>root.right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else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root.left</a:t>
            </a:r>
            <a:r>
              <a:rPr lang="en-US" dirty="0"/>
              <a:t> = </a:t>
            </a:r>
            <a:r>
              <a:rPr lang="en-US" dirty="0" err="1"/>
              <a:t>insertHelper</a:t>
            </a:r>
            <a:r>
              <a:rPr lang="en-US" dirty="0"/>
              <a:t>(key, value, </a:t>
            </a:r>
            <a:r>
              <a:rPr lang="en-US" dirty="0" err="1"/>
              <a:t>root.left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return root;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28BCDDF-B493-4857-C77E-F1CA84F2DE5D}"/>
              </a:ext>
            </a:extLst>
          </p:cNvPr>
          <p:cNvSpPr txBox="1"/>
          <p:nvPr/>
        </p:nvSpPr>
        <p:spPr>
          <a:xfrm>
            <a:off x="6956564" y="6312842"/>
            <a:ext cx="5163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Note: Insert happens only at the leaves!</a:t>
            </a:r>
          </a:p>
        </p:txBody>
      </p:sp>
    </p:spTree>
    <p:extLst>
      <p:ext uri="{BB962C8B-B14F-4D97-AF65-F5344CB8AC3E}">
        <p14:creationId xmlns:p14="http://schemas.microsoft.com/office/powerpoint/2010/main" val="2267298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18743</TotalTime>
  <Words>2565</Words>
  <Application>Microsoft Office PowerPoint</Application>
  <PresentationFormat>Widescreen</PresentationFormat>
  <Paragraphs>708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Calibri Light</vt:lpstr>
      <vt:lpstr>Consolas</vt:lpstr>
      <vt:lpstr>Cambria Math</vt:lpstr>
      <vt:lpstr>Calibri</vt:lpstr>
      <vt:lpstr>Arial</vt:lpstr>
      <vt:lpstr>Office Theme</vt:lpstr>
      <vt:lpstr>CSE 332 Winter 2026 Lecture 9: AVL Trees pt. 2</vt:lpstr>
      <vt:lpstr>Dictionary (Map) ADT</vt:lpstr>
      <vt:lpstr>Naïve attempts</vt:lpstr>
      <vt:lpstr>Binary Search Tree</vt:lpstr>
      <vt:lpstr>Improving the worst case</vt:lpstr>
      <vt:lpstr>AVL Tree</vt:lpstr>
      <vt:lpstr>Find Operation (Same as BST)</vt:lpstr>
      <vt:lpstr>Inserting into an AVL Tree</vt:lpstr>
      <vt:lpstr>Insert Operation (for BST)</vt:lpstr>
      <vt:lpstr>Insert Example</vt:lpstr>
      <vt:lpstr>Insert Example</vt:lpstr>
      <vt:lpstr>Insert Example</vt:lpstr>
      <vt:lpstr>Insert Example</vt:lpstr>
      <vt:lpstr>Right Rotation</vt:lpstr>
      <vt:lpstr>Balanced!</vt:lpstr>
      <vt:lpstr>Right Rotation</vt:lpstr>
      <vt:lpstr>Right Rotation - Implementation</vt:lpstr>
      <vt:lpstr>Insert Example</vt:lpstr>
      <vt:lpstr>Not Balanced! Multiple Problem Nodes</vt:lpstr>
      <vt:lpstr>Left Rotation</vt:lpstr>
      <vt:lpstr>Balanced!</vt:lpstr>
      <vt:lpstr>Left Rotation</vt:lpstr>
      <vt:lpstr>Left Rotation (Implementation)</vt:lpstr>
      <vt:lpstr>Insertion Story So Far</vt:lpstr>
      <vt:lpstr>Insertion Story So Far</vt:lpstr>
      <vt:lpstr>Case LR </vt:lpstr>
      <vt:lpstr>Case LR in General</vt:lpstr>
      <vt:lpstr>Case LR Implementation</vt:lpstr>
      <vt:lpstr>Case RL in General</vt:lpstr>
      <vt:lpstr>Case RL Implementation</vt:lpstr>
      <vt:lpstr>Insert Summary</vt:lpstr>
      <vt:lpstr>Insert Operation (for AVL)</vt:lpstr>
      <vt:lpstr>Delete Summary</vt:lpstr>
      <vt:lpstr>Why is this Θ(log⁡n) time?</vt:lpstr>
      <vt:lpstr>Comparing to Fibonacci Sequence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1: Intro to ADTs, Stacks, Queues</dc:title>
  <dc:creator>Nathan Brunelle</dc:creator>
  <cp:lastModifiedBy>Nathan Brunelle</cp:lastModifiedBy>
  <cp:revision>100</cp:revision>
  <dcterms:created xsi:type="dcterms:W3CDTF">2023-09-26T20:08:20Z</dcterms:created>
  <dcterms:modified xsi:type="dcterms:W3CDTF">2026-01-26T19:42:09Z</dcterms:modified>
</cp:coreProperties>
</file>