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0" r:id="rId4"/>
    <p:sldId id="272" r:id="rId5"/>
    <p:sldId id="273" r:id="rId6"/>
    <p:sldId id="274"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313" r:id="rId27"/>
    <p:sldId id="314" r:id="rId28"/>
    <p:sldId id="315" r:id="rId29"/>
    <p:sldId id="316" r:id="rId30"/>
    <p:sldId id="317" r:id="rId31"/>
    <p:sldId id="318" r:id="rId32"/>
    <p:sldId id="31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50" d="100"/>
          <a:sy n="50" d="100"/>
        </p:scale>
        <p:origin x="588" y="5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38C1-1E3B-B21A-7B15-CDD07AA835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2519C8-78E7-6655-3C54-30EABF96D0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253E42-35CE-3663-20E5-8B2FC10BE59B}"/>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620398FD-282A-6FCC-FC20-77AAA02142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7F6790-FD37-04BF-DC95-3D5F5F35DAF4}"/>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3185794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8415-D44C-B80F-60E1-F6B97A6D68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E069BC-5FBA-F022-3D3D-5523AC2C17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C7D01-5DB5-3A9B-A279-1700DAA5A82F}"/>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6B13BB90-526C-8547-A680-EC1BA7EA5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DB90EB-33AF-B001-3005-9F11AEF4286C}"/>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4114926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F07794-526C-D2CE-A95E-946F892C51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45F2CC-92F4-CE83-3276-A0466B18F7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25FCE9-D09D-F116-ED40-F4A39FD40852}"/>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EB307C79-FE56-A399-7895-E53D4146E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08152-39CD-2213-1FF3-5381D58ED14F}"/>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136253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03018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420311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27042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940347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297692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766473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297854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511230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CBE3-93C0-F905-2AFF-15B9F96633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49ECAC-D7F1-BB3E-7ACB-8841A431E7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6FAF27-AA57-674C-618E-218FF49C1E04}"/>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9EE4E5A0-DCD7-7A7B-E60B-DAC7647377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4541D4-452F-BDEC-0AA6-75A35016E744}"/>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37068093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31178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9696569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5810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41421-E5BF-3DFA-EE0C-E1CC76E21E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A3DEC-B48A-4F51-9982-1748D925A3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D950A4-7FD1-AD64-26DB-E8004646185F}"/>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237FD46B-172D-D9E1-FB83-990DBE6089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B5EA70-479B-5635-A09A-C354E59D8BBA}"/>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3909776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0887-33D5-4534-DD88-47E5B7E1B6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4538C4-C573-8798-E277-E35554A19A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E66C6C-AC2B-8F81-CEA2-877DF79886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83C6C-443F-778B-5787-F5C4E699E8C1}"/>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6" name="Footer Placeholder 5">
            <a:extLst>
              <a:ext uri="{FF2B5EF4-FFF2-40B4-BE49-F238E27FC236}">
                <a16:creationId xmlns:a16="http://schemas.microsoft.com/office/drawing/2014/main" id="{666C576B-4F4A-9EEA-C3DD-D676B0D37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690787-BB18-4604-8EBE-DB428F106393}"/>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88753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807C6-B407-9955-8E77-475F8E7877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8D3CE8-EE40-79C5-2D54-117B839E91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BAED28-4D8E-CF5D-D1A2-F39FBED9B4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C7FD1E-D8CE-BFCA-6AC3-CD277241BA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D5E86D-F91A-580B-A638-CBA80B64B8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186289-46D2-AB7A-AA70-F19924876806}"/>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8" name="Footer Placeholder 7">
            <a:extLst>
              <a:ext uri="{FF2B5EF4-FFF2-40B4-BE49-F238E27FC236}">
                <a16:creationId xmlns:a16="http://schemas.microsoft.com/office/drawing/2014/main" id="{7C81E587-A837-4C83-D518-3BFB33DD85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4DE588-161C-F1A0-BDB9-1BC7788F4EEE}"/>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608385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CFCED-66A5-1A99-F28C-AA58041966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A548DC-3E6B-7A1C-8D78-E0BE14951A3A}"/>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4" name="Footer Placeholder 3">
            <a:extLst>
              <a:ext uri="{FF2B5EF4-FFF2-40B4-BE49-F238E27FC236}">
                <a16:creationId xmlns:a16="http://schemas.microsoft.com/office/drawing/2014/main" id="{94FECF08-0360-5782-66A7-4407F050E5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9EA119-48EB-EF9C-A435-0F64894F62DE}"/>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01795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447BB8-C8E5-BDB1-CB98-6439B7085209}"/>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3" name="Footer Placeholder 2">
            <a:extLst>
              <a:ext uri="{FF2B5EF4-FFF2-40B4-BE49-F238E27FC236}">
                <a16:creationId xmlns:a16="http://schemas.microsoft.com/office/drawing/2014/main" id="{035FD780-B613-1DD5-0189-FD5A859A2A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EBAA84-7854-BD44-E640-61BD7BB770BC}"/>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86289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9B7BF-9592-0FCF-B90F-96CBFFB20C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71F27E-B753-5AEE-CC88-B723D8BEAB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B9CCE6-FFDE-E467-DAF2-947F067B90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63536B-063F-808E-DBBC-1A4D5A8D38D6}"/>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6" name="Footer Placeholder 5">
            <a:extLst>
              <a:ext uri="{FF2B5EF4-FFF2-40B4-BE49-F238E27FC236}">
                <a16:creationId xmlns:a16="http://schemas.microsoft.com/office/drawing/2014/main" id="{D1EB0CDE-CB80-CEA1-DB5A-981B980EAE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90C259-52B5-E818-75DD-08280668C2AA}"/>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4084205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62997-2CE2-50CB-4182-24D9ABF5E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06E3A8-E241-57D5-C90A-4968D4EADE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577282-736B-4460-3367-19C1C2AC9F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880DD8-FDBC-9FCA-CD2D-66D0A57C662E}"/>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6" name="Footer Placeholder 5">
            <a:extLst>
              <a:ext uri="{FF2B5EF4-FFF2-40B4-BE49-F238E27FC236}">
                <a16:creationId xmlns:a16="http://schemas.microsoft.com/office/drawing/2014/main" id="{E0A780A7-F82C-2058-E749-F4350A805B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BF020E-BF8B-79C9-48DE-16D6C002D652}"/>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4030922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082739-AF05-F7FE-C96B-413CAA6321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13DB26-7F71-E0D8-CB4E-654330A5DA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D886E2-EF6D-222C-5A83-F6106E60A5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4383BD39-636F-1B6D-A141-E00C11B759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0FE9052-BAAC-FC48-CCF0-0E1719A9CC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0F31C2-E0A2-4B5B-88EC-AE255C7A148F}" type="slidenum">
              <a:rPr lang="en-US" smtClean="0"/>
              <a:t>‹#›</a:t>
            </a:fld>
            <a:endParaRPr lang="en-US"/>
          </a:p>
        </p:txBody>
      </p:sp>
    </p:spTree>
    <p:extLst>
      <p:ext uri="{BB962C8B-B14F-4D97-AF65-F5344CB8AC3E}">
        <p14:creationId xmlns:p14="http://schemas.microsoft.com/office/powerpoint/2010/main" val="2406125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1021268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3D11E-997B-19DB-F5A3-3E008622DB02}"/>
              </a:ext>
            </a:extLst>
          </p:cNvPr>
          <p:cNvSpPr>
            <a:spLocks noGrp="1"/>
          </p:cNvSpPr>
          <p:nvPr>
            <p:ph type="ctrTitle"/>
          </p:nvPr>
        </p:nvSpPr>
        <p:spPr>
          <a:xfrm>
            <a:off x="1524000" y="-70334"/>
            <a:ext cx="9144000" cy="2387600"/>
          </a:xfrm>
        </p:spPr>
        <p:txBody>
          <a:bodyPr/>
          <a:lstStyle/>
          <a:p>
            <a:r>
              <a:rPr lang="en-US" dirty="0"/>
              <a:t>Circular Array Queue</a:t>
            </a:r>
            <a:br>
              <a:rPr lang="en-US" dirty="0"/>
            </a:br>
            <a:r>
              <a:rPr lang="en-US" sz="4800" dirty="0"/>
              <a:t>Enqueue and Dequeue</a:t>
            </a:r>
            <a:endParaRPr lang="en-US" dirty="0"/>
          </a:p>
        </p:txBody>
      </p:sp>
      <p:grpSp>
        <p:nvGrpSpPr>
          <p:cNvPr id="107" name="Group 106">
            <a:extLst>
              <a:ext uri="{FF2B5EF4-FFF2-40B4-BE49-F238E27FC236}">
                <a16:creationId xmlns:a16="http://schemas.microsoft.com/office/drawing/2014/main" id="{E8B5DC52-0FD7-01D7-985A-C3860CE6C5F4}"/>
              </a:ext>
              <a:ext uri="{C183D7F6-B498-43B3-948B-1728B52AA6E4}">
                <adec:decorative xmlns:adec="http://schemas.microsoft.com/office/drawing/2017/decorative" val="1"/>
              </a:ext>
            </a:extLst>
          </p:cNvPr>
          <p:cNvGrpSpPr/>
          <p:nvPr/>
        </p:nvGrpSpPr>
        <p:grpSpPr>
          <a:xfrm>
            <a:off x="352535" y="2756044"/>
            <a:ext cx="10195775" cy="3968952"/>
            <a:chOff x="352535" y="2756044"/>
            <a:chExt cx="10195775" cy="3968952"/>
          </a:xfrm>
        </p:grpSpPr>
        <p:grpSp>
          <p:nvGrpSpPr>
            <p:cNvPr id="108" name="Group 107">
              <a:extLst>
                <a:ext uri="{FF2B5EF4-FFF2-40B4-BE49-F238E27FC236}">
                  <a16:creationId xmlns:a16="http://schemas.microsoft.com/office/drawing/2014/main" id="{98FEE6BF-2F9B-F4DF-5660-9031EC4AB2E5}"/>
                </a:ext>
              </a:extLst>
            </p:cNvPr>
            <p:cNvGrpSpPr/>
            <p:nvPr/>
          </p:nvGrpSpPr>
          <p:grpSpPr>
            <a:xfrm>
              <a:off x="352535" y="3349393"/>
              <a:ext cx="5283200" cy="528320"/>
              <a:chOff x="1681480" y="5462905"/>
              <a:chExt cx="5283200" cy="528320"/>
            </a:xfrm>
            <a:solidFill>
              <a:sysClr val="window" lastClr="FFFFFF"/>
            </a:solidFill>
          </p:grpSpPr>
          <p:sp>
            <p:nvSpPr>
              <p:cNvPr id="150" name="Rectangle 149">
                <a:extLst>
                  <a:ext uri="{FF2B5EF4-FFF2-40B4-BE49-F238E27FC236}">
                    <a16:creationId xmlns:a16="http://schemas.microsoft.com/office/drawing/2014/main" id="{52837532-9819-2C40-B9C3-BAA7D16221EC}"/>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51" name="Rectangle 150">
                <a:extLst>
                  <a:ext uri="{FF2B5EF4-FFF2-40B4-BE49-F238E27FC236}">
                    <a16:creationId xmlns:a16="http://schemas.microsoft.com/office/drawing/2014/main" id="{7B841212-EC83-260C-BCA3-CD3B07E662E9}"/>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52" name="Rectangle 151">
                <a:extLst>
                  <a:ext uri="{FF2B5EF4-FFF2-40B4-BE49-F238E27FC236}">
                    <a16:creationId xmlns:a16="http://schemas.microsoft.com/office/drawing/2014/main" id="{B7C59E8F-E0F8-E206-F697-FBCF58AD1659}"/>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53" name="Rectangle 152">
                <a:extLst>
                  <a:ext uri="{FF2B5EF4-FFF2-40B4-BE49-F238E27FC236}">
                    <a16:creationId xmlns:a16="http://schemas.microsoft.com/office/drawing/2014/main" id="{9DEA5A4A-6918-6A8B-3CB5-32C8B5E64B18}"/>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54" name="Rectangle 153">
                <a:extLst>
                  <a:ext uri="{FF2B5EF4-FFF2-40B4-BE49-F238E27FC236}">
                    <a16:creationId xmlns:a16="http://schemas.microsoft.com/office/drawing/2014/main" id="{F20C2805-423B-6947-1DC7-9A485D7C0E7E}"/>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55" name="Rectangle 154">
                <a:extLst>
                  <a:ext uri="{FF2B5EF4-FFF2-40B4-BE49-F238E27FC236}">
                    <a16:creationId xmlns:a16="http://schemas.microsoft.com/office/drawing/2014/main" id="{16483CED-C1E5-A3F9-2286-74ECB92C0961}"/>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56" name="Rectangle 155">
                <a:extLst>
                  <a:ext uri="{FF2B5EF4-FFF2-40B4-BE49-F238E27FC236}">
                    <a16:creationId xmlns:a16="http://schemas.microsoft.com/office/drawing/2014/main" id="{63B7A461-5229-4128-8BF9-37EA2A7CB3F5}"/>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57" name="Rectangle 156">
                <a:extLst>
                  <a:ext uri="{FF2B5EF4-FFF2-40B4-BE49-F238E27FC236}">
                    <a16:creationId xmlns:a16="http://schemas.microsoft.com/office/drawing/2014/main" id="{FC71F9A0-417C-3A06-FD92-A0F180D2A990}"/>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58" name="Rectangle 157">
                <a:extLst>
                  <a:ext uri="{FF2B5EF4-FFF2-40B4-BE49-F238E27FC236}">
                    <a16:creationId xmlns:a16="http://schemas.microsoft.com/office/drawing/2014/main" id="{5EB2C010-99D4-8C8D-D067-815CC2EC816B}"/>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59" name="Rectangle 158">
                <a:extLst>
                  <a:ext uri="{FF2B5EF4-FFF2-40B4-BE49-F238E27FC236}">
                    <a16:creationId xmlns:a16="http://schemas.microsoft.com/office/drawing/2014/main" id="{23359B8B-3667-4741-0397-80738D4D3518}"/>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109" name="Group 108">
              <a:extLst>
                <a:ext uri="{FF2B5EF4-FFF2-40B4-BE49-F238E27FC236}">
                  <a16:creationId xmlns:a16="http://schemas.microsoft.com/office/drawing/2014/main" id="{62EF747A-6156-A9DB-7BF9-30D28E34E99E}"/>
                </a:ext>
              </a:extLst>
            </p:cNvPr>
            <p:cNvGrpSpPr/>
            <p:nvPr/>
          </p:nvGrpSpPr>
          <p:grpSpPr>
            <a:xfrm>
              <a:off x="352535" y="2969935"/>
              <a:ext cx="5283200" cy="528320"/>
              <a:chOff x="1681480" y="5462905"/>
              <a:chExt cx="5283200" cy="528320"/>
            </a:xfrm>
          </p:grpSpPr>
          <p:sp>
            <p:nvSpPr>
              <p:cNvPr id="140" name="Rectangle 139">
                <a:extLst>
                  <a:ext uri="{FF2B5EF4-FFF2-40B4-BE49-F238E27FC236}">
                    <a16:creationId xmlns:a16="http://schemas.microsoft.com/office/drawing/2014/main" id="{5EB387A8-3DCE-FD2C-E62C-42AE8CF4C4F1}"/>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41" name="Rectangle 140">
                <a:extLst>
                  <a:ext uri="{FF2B5EF4-FFF2-40B4-BE49-F238E27FC236}">
                    <a16:creationId xmlns:a16="http://schemas.microsoft.com/office/drawing/2014/main" id="{610B6E3B-C41D-E7DF-CE5B-A9F89450C412}"/>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42" name="Rectangle 141">
                <a:extLst>
                  <a:ext uri="{FF2B5EF4-FFF2-40B4-BE49-F238E27FC236}">
                    <a16:creationId xmlns:a16="http://schemas.microsoft.com/office/drawing/2014/main" id="{51140353-5EA8-F00A-B0AF-F5A3772AE80F}"/>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43" name="Rectangle 142">
                <a:extLst>
                  <a:ext uri="{FF2B5EF4-FFF2-40B4-BE49-F238E27FC236}">
                    <a16:creationId xmlns:a16="http://schemas.microsoft.com/office/drawing/2014/main" id="{F7BDB419-3595-C4D0-1CB7-8B3882D22B79}"/>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44" name="Rectangle 143">
                <a:extLst>
                  <a:ext uri="{FF2B5EF4-FFF2-40B4-BE49-F238E27FC236}">
                    <a16:creationId xmlns:a16="http://schemas.microsoft.com/office/drawing/2014/main" id="{8E0A9C48-5785-0563-19CB-73976B1CA083}"/>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45" name="Rectangle 144">
                <a:extLst>
                  <a:ext uri="{FF2B5EF4-FFF2-40B4-BE49-F238E27FC236}">
                    <a16:creationId xmlns:a16="http://schemas.microsoft.com/office/drawing/2014/main" id="{EADE2557-CCBF-AB46-3A7E-53BFD3BB7EAD}"/>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46" name="Rectangle 145">
                <a:extLst>
                  <a:ext uri="{FF2B5EF4-FFF2-40B4-BE49-F238E27FC236}">
                    <a16:creationId xmlns:a16="http://schemas.microsoft.com/office/drawing/2014/main" id="{2B8235F5-F983-C166-A6B6-811650BB0FA8}"/>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47" name="Rectangle 146">
                <a:extLst>
                  <a:ext uri="{FF2B5EF4-FFF2-40B4-BE49-F238E27FC236}">
                    <a16:creationId xmlns:a16="http://schemas.microsoft.com/office/drawing/2014/main" id="{FD53867F-3669-D2CA-2DA9-2EAE575CCD25}"/>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48" name="Rectangle 147">
                <a:extLst>
                  <a:ext uri="{FF2B5EF4-FFF2-40B4-BE49-F238E27FC236}">
                    <a16:creationId xmlns:a16="http://schemas.microsoft.com/office/drawing/2014/main" id="{24D055D7-3052-FF40-89AF-778D62610EAF}"/>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49" name="Rectangle 148">
                <a:extLst>
                  <a:ext uri="{FF2B5EF4-FFF2-40B4-BE49-F238E27FC236}">
                    <a16:creationId xmlns:a16="http://schemas.microsoft.com/office/drawing/2014/main" id="{1D6D8EB8-91D6-5AA7-FB84-7F5F8473457B}"/>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110" name="Oval 109">
              <a:extLst>
                <a:ext uri="{FF2B5EF4-FFF2-40B4-BE49-F238E27FC236}">
                  <a16:creationId xmlns:a16="http://schemas.microsoft.com/office/drawing/2014/main" id="{20962255-5799-5F75-03F2-69161C2DE400}"/>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111" name="Group 110">
              <a:extLst>
                <a:ext uri="{FF2B5EF4-FFF2-40B4-BE49-F238E27FC236}">
                  <a16:creationId xmlns:a16="http://schemas.microsoft.com/office/drawing/2014/main" id="{D7B45131-BD55-0D51-F0EF-370E0AB562EF}"/>
                </a:ext>
              </a:extLst>
            </p:cNvPr>
            <p:cNvGrpSpPr/>
            <p:nvPr/>
          </p:nvGrpSpPr>
          <p:grpSpPr>
            <a:xfrm>
              <a:off x="6579358" y="2756044"/>
              <a:ext cx="3968952" cy="3968952"/>
              <a:chOff x="6579358" y="2756044"/>
              <a:chExt cx="3968952" cy="3968952"/>
            </a:xfrm>
          </p:grpSpPr>
          <p:cxnSp>
            <p:nvCxnSpPr>
              <p:cNvPr id="135" name="Straight Connector 134">
                <a:extLst>
                  <a:ext uri="{FF2B5EF4-FFF2-40B4-BE49-F238E27FC236}">
                    <a16:creationId xmlns:a16="http://schemas.microsoft.com/office/drawing/2014/main" id="{771A2A3A-D8DB-3B2A-07AB-E5C8875419C9}"/>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36" name="Straight Connector 135">
                <a:extLst>
                  <a:ext uri="{FF2B5EF4-FFF2-40B4-BE49-F238E27FC236}">
                    <a16:creationId xmlns:a16="http://schemas.microsoft.com/office/drawing/2014/main" id="{C09DFA4F-5D98-C819-71AB-DF5BA380B2A6}"/>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37" name="Straight Connector 136">
                <a:extLst>
                  <a:ext uri="{FF2B5EF4-FFF2-40B4-BE49-F238E27FC236}">
                    <a16:creationId xmlns:a16="http://schemas.microsoft.com/office/drawing/2014/main" id="{FE5C6D58-FBB0-07F9-68DB-3A553710C80A}"/>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38" name="Straight Connector 137">
                <a:extLst>
                  <a:ext uri="{FF2B5EF4-FFF2-40B4-BE49-F238E27FC236}">
                    <a16:creationId xmlns:a16="http://schemas.microsoft.com/office/drawing/2014/main" id="{57CD2E1B-CF04-F417-B212-19921CE6AE3D}"/>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39" name="Straight Connector 138">
                <a:extLst>
                  <a:ext uri="{FF2B5EF4-FFF2-40B4-BE49-F238E27FC236}">
                    <a16:creationId xmlns:a16="http://schemas.microsoft.com/office/drawing/2014/main" id="{BEB259C1-6305-182D-67D5-C60F3D15546C}"/>
                  </a:ext>
                </a:extLst>
              </p:cNvPr>
              <p:cNvCxnSpPr>
                <a:cxnSpLocks/>
                <a:stCxn id="110" idx="0"/>
                <a:endCxn id="11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112" name="Oval 111">
              <a:extLst>
                <a:ext uri="{FF2B5EF4-FFF2-40B4-BE49-F238E27FC236}">
                  <a16:creationId xmlns:a16="http://schemas.microsoft.com/office/drawing/2014/main" id="{BFB2539A-9681-94CB-1AFC-A2BAED7F0AA5}"/>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3" name="Rectangle 112">
              <a:extLst>
                <a:ext uri="{FF2B5EF4-FFF2-40B4-BE49-F238E27FC236}">
                  <a16:creationId xmlns:a16="http://schemas.microsoft.com/office/drawing/2014/main" id="{3F8D44C5-7961-98AF-3FF9-A25BB2904263}"/>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14" name="Rectangle 113">
              <a:extLst>
                <a:ext uri="{FF2B5EF4-FFF2-40B4-BE49-F238E27FC236}">
                  <a16:creationId xmlns:a16="http://schemas.microsoft.com/office/drawing/2014/main" id="{857F2E7F-04C2-A000-5B2F-8C2C30D75983}"/>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15" name="Rectangle 114">
              <a:extLst>
                <a:ext uri="{FF2B5EF4-FFF2-40B4-BE49-F238E27FC236}">
                  <a16:creationId xmlns:a16="http://schemas.microsoft.com/office/drawing/2014/main" id="{5BC39A9E-3222-4991-2C39-D1FBE01AD3F8}"/>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16" name="Rectangle 115">
              <a:extLst>
                <a:ext uri="{FF2B5EF4-FFF2-40B4-BE49-F238E27FC236}">
                  <a16:creationId xmlns:a16="http://schemas.microsoft.com/office/drawing/2014/main" id="{122A1795-39D3-0960-D1CF-A9FCAE60A4C6}"/>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17" name="Rectangle 116">
              <a:extLst>
                <a:ext uri="{FF2B5EF4-FFF2-40B4-BE49-F238E27FC236}">
                  <a16:creationId xmlns:a16="http://schemas.microsoft.com/office/drawing/2014/main" id="{BCC8B54F-957F-5E94-7DE7-846644572E21}"/>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18" name="Rectangle 117">
              <a:extLst>
                <a:ext uri="{FF2B5EF4-FFF2-40B4-BE49-F238E27FC236}">
                  <a16:creationId xmlns:a16="http://schemas.microsoft.com/office/drawing/2014/main" id="{8CD973BF-E3C2-0A2F-89F0-1403D2114516}"/>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19" name="Rectangle 118">
              <a:extLst>
                <a:ext uri="{FF2B5EF4-FFF2-40B4-BE49-F238E27FC236}">
                  <a16:creationId xmlns:a16="http://schemas.microsoft.com/office/drawing/2014/main" id="{CEACC0D3-B529-C5FB-1150-159A3B9F6045}"/>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20" name="Rectangle 119">
              <a:extLst>
                <a:ext uri="{FF2B5EF4-FFF2-40B4-BE49-F238E27FC236}">
                  <a16:creationId xmlns:a16="http://schemas.microsoft.com/office/drawing/2014/main" id="{3BA9B2FF-CABF-E216-6D6E-C3F82E5D4A2A}"/>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21" name="Rectangle 120">
              <a:extLst>
                <a:ext uri="{FF2B5EF4-FFF2-40B4-BE49-F238E27FC236}">
                  <a16:creationId xmlns:a16="http://schemas.microsoft.com/office/drawing/2014/main" id="{0E8DBAA2-9197-26E4-DAA3-CC7F4A37DE83}"/>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22" name="Rectangle 121">
              <a:extLst>
                <a:ext uri="{FF2B5EF4-FFF2-40B4-BE49-F238E27FC236}">
                  <a16:creationId xmlns:a16="http://schemas.microsoft.com/office/drawing/2014/main" id="{392751C8-C4A6-66E2-242F-2756224D2627}"/>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23" name="Rectangle 122">
              <a:extLst>
                <a:ext uri="{FF2B5EF4-FFF2-40B4-BE49-F238E27FC236}">
                  <a16:creationId xmlns:a16="http://schemas.microsoft.com/office/drawing/2014/main" id="{D25620B1-CA05-D751-D753-64890C41A1AB}"/>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24" name="Rectangle 123">
              <a:extLst>
                <a:ext uri="{FF2B5EF4-FFF2-40B4-BE49-F238E27FC236}">
                  <a16:creationId xmlns:a16="http://schemas.microsoft.com/office/drawing/2014/main" id="{CDBC6F2B-A3BC-B1C4-C744-CA2C1672FDB0}"/>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25" name="Rectangle 124">
              <a:extLst>
                <a:ext uri="{FF2B5EF4-FFF2-40B4-BE49-F238E27FC236}">
                  <a16:creationId xmlns:a16="http://schemas.microsoft.com/office/drawing/2014/main" id="{FAD70EC5-1272-E6E1-C2E1-FC457F632BD7}"/>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26" name="Rectangle 125">
              <a:extLst>
                <a:ext uri="{FF2B5EF4-FFF2-40B4-BE49-F238E27FC236}">
                  <a16:creationId xmlns:a16="http://schemas.microsoft.com/office/drawing/2014/main" id="{99283246-3B8E-7039-30CE-0BD4396BDC9E}"/>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7" name="Rectangle 126">
              <a:extLst>
                <a:ext uri="{FF2B5EF4-FFF2-40B4-BE49-F238E27FC236}">
                  <a16:creationId xmlns:a16="http://schemas.microsoft.com/office/drawing/2014/main" id="{ACA5683D-0DA5-041E-B3BC-54ECE47D66D8}"/>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28" name="Rectangle 127">
              <a:extLst>
                <a:ext uri="{FF2B5EF4-FFF2-40B4-BE49-F238E27FC236}">
                  <a16:creationId xmlns:a16="http://schemas.microsoft.com/office/drawing/2014/main" id="{20A1FBFE-FB1A-1CF1-5010-4C5D1D7483AB}"/>
                </a:ext>
              </a:extLst>
            </p:cNvPr>
            <p:cNvSpPr/>
            <p:nvPr/>
          </p:nvSpPr>
          <p:spPr>
            <a:xfrm>
              <a:off x="2151155" y="4545310"/>
              <a:ext cx="949960"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129" name="Rectangle 128">
              <a:extLst>
                <a:ext uri="{FF2B5EF4-FFF2-40B4-BE49-F238E27FC236}">
                  <a16:creationId xmlns:a16="http://schemas.microsoft.com/office/drawing/2014/main" id="{68A67A8F-C360-5FC4-DA54-7F704A06BC95}"/>
                </a:ext>
              </a:extLst>
            </p:cNvPr>
            <p:cNvSpPr/>
            <p:nvPr/>
          </p:nvSpPr>
          <p:spPr>
            <a:xfrm>
              <a:off x="2151155" y="5238600"/>
              <a:ext cx="949960"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Tree>
    <p:extLst>
      <p:ext uri="{BB962C8B-B14F-4D97-AF65-F5344CB8AC3E}">
        <p14:creationId xmlns:p14="http://schemas.microsoft.com/office/powerpoint/2010/main" val="1855539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9EA2A-F674-8F6E-9A9E-8774178C13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A0165A-6F5F-DD78-6B62-192287F9043B}"/>
              </a:ext>
            </a:extLst>
          </p:cNvPr>
          <p:cNvSpPr>
            <a:spLocks noGrp="1"/>
          </p:cNvSpPr>
          <p:nvPr>
            <p:ph type="title"/>
          </p:nvPr>
        </p:nvSpPr>
        <p:spPr/>
        <p:txBody>
          <a:bodyPr/>
          <a:lstStyle/>
          <a:p>
            <a:r>
              <a:rPr lang="en-US" dirty="0">
                <a:latin typeface="Consolas" panose="020B0609020204030204" pitchFamily="49" charset="0"/>
              </a:rPr>
              <a:t>enqueue(3)</a:t>
            </a:r>
            <a:r>
              <a:rPr lang="en-US" dirty="0"/>
              <a:t> – Circling Around – line 2 of 4</a:t>
            </a:r>
            <a:endParaRPr lang="en-US" dirty="0">
              <a:latin typeface="+mn-lt"/>
            </a:endParaRPr>
          </a:p>
        </p:txBody>
      </p:sp>
      <p:sp>
        <p:nvSpPr>
          <p:cNvPr id="118" name="TextBox 117">
            <a:extLst>
              <a:ext uri="{FF2B5EF4-FFF2-40B4-BE49-F238E27FC236}">
                <a16:creationId xmlns:a16="http://schemas.microsoft.com/office/drawing/2014/main" id="{B35137F5-5646-4658-3686-3D9B7D756C57}"/>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52" name="Group 51" descr="The field &quot;back&quot; identifies the first open index of the array. We therefore place the new value (3 in this case) at the index named by &quot;back&quot;. This ends up being index 9 for this example, the last index in the array.">
            <a:extLst>
              <a:ext uri="{FF2B5EF4-FFF2-40B4-BE49-F238E27FC236}">
                <a16:creationId xmlns:a16="http://schemas.microsoft.com/office/drawing/2014/main" id="{CF1FB83D-02B4-795F-DF44-3A64FBE96EBA}"/>
              </a:ext>
            </a:extLst>
          </p:cNvPr>
          <p:cNvGrpSpPr/>
          <p:nvPr/>
        </p:nvGrpSpPr>
        <p:grpSpPr>
          <a:xfrm>
            <a:off x="1614805" y="3372348"/>
            <a:ext cx="8612561" cy="3352648"/>
            <a:chOff x="1614805" y="3372348"/>
            <a:chExt cx="8612561" cy="3352648"/>
          </a:xfrm>
        </p:grpSpPr>
        <p:grpSp>
          <p:nvGrpSpPr>
            <p:cNvPr id="3" name="Group 2">
              <a:extLst>
                <a:ext uri="{FF2B5EF4-FFF2-40B4-BE49-F238E27FC236}">
                  <a16:creationId xmlns:a16="http://schemas.microsoft.com/office/drawing/2014/main" id="{4F1EBE01-D0A6-78CA-4160-1F3D903A3218}"/>
                </a:ext>
              </a:extLst>
            </p:cNvPr>
            <p:cNvGrpSpPr/>
            <p:nvPr/>
          </p:nvGrpSpPr>
          <p:grpSpPr>
            <a:xfrm>
              <a:off x="1614805" y="3372348"/>
              <a:ext cx="8612561" cy="3352648"/>
              <a:chOff x="1614805" y="3372348"/>
              <a:chExt cx="8612561" cy="3352648"/>
            </a:xfrm>
          </p:grpSpPr>
          <p:grpSp>
            <p:nvGrpSpPr>
              <p:cNvPr id="4" name="Group 3">
                <a:extLst>
                  <a:ext uri="{FF2B5EF4-FFF2-40B4-BE49-F238E27FC236}">
                    <a16:creationId xmlns:a16="http://schemas.microsoft.com/office/drawing/2014/main" id="{7B124098-6374-2EB4-592A-3992A6664499}"/>
                  </a:ext>
                </a:extLst>
              </p:cNvPr>
              <p:cNvGrpSpPr/>
              <p:nvPr/>
            </p:nvGrpSpPr>
            <p:grpSpPr>
              <a:xfrm>
                <a:off x="1614805" y="3873561"/>
                <a:ext cx="4462817" cy="446282"/>
                <a:chOff x="1681480" y="5462905"/>
                <a:chExt cx="5283200" cy="528320"/>
              </a:xfrm>
              <a:solidFill>
                <a:sysClr val="window" lastClr="FFFFFF"/>
              </a:solidFill>
            </p:grpSpPr>
            <p:sp>
              <p:nvSpPr>
                <p:cNvPr id="41" name="Rectangle 40">
                  <a:extLst>
                    <a:ext uri="{FF2B5EF4-FFF2-40B4-BE49-F238E27FC236}">
                      <a16:creationId xmlns:a16="http://schemas.microsoft.com/office/drawing/2014/main" id="{480D4FE2-304C-B69B-AF0B-7D0C83EC286F}"/>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2" name="Rectangle 41">
                  <a:extLst>
                    <a:ext uri="{FF2B5EF4-FFF2-40B4-BE49-F238E27FC236}">
                      <a16:creationId xmlns:a16="http://schemas.microsoft.com/office/drawing/2014/main" id="{FFCC3BC5-1729-7D3E-CFDB-2A00114DAB23}"/>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3" name="Rectangle 42">
                  <a:extLst>
                    <a:ext uri="{FF2B5EF4-FFF2-40B4-BE49-F238E27FC236}">
                      <a16:creationId xmlns:a16="http://schemas.microsoft.com/office/drawing/2014/main" id="{439C45B0-63F0-3656-30CA-733A83140D0C}"/>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4" name="Rectangle 43">
                  <a:extLst>
                    <a:ext uri="{FF2B5EF4-FFF2-40B4-BE49-F238E27FC236}">
                      <a16:creationId xmlns:a16="http://schemas.microsoft.com/office/drawing/2014/main" id="{1993BE4B-9143-575E-9EC1-9DE7249DAC5B}"/>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5" name="Rectangle 44">
                  <a:extLst>
                    <a:ext uri="{FF2B5EF4-FFF2-40B4-BE49-F238E27FC236}">
                      <a16:creationId xmlns:a16="http://schemas.microsoft.com/office/drawing/2014/main" id="{B4F13528-0726-42B9-D2ED-85B86A9DB59E}"/>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6" name="Rectangle 45">
                  <a:extLst>
                    <a:ext uri="{FF2B5EF4-FFF2-40B4-BE49-F238E27FC236}">
                      <a16:creationId xmlns:a16="http://schemas.microsoft.com/office/drawing/2014/main" id="{61375B37-6240-7FD6-A672-505C0C401F3D}"/>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7" name="Rectangle 46">
                  <a:extLst>
                    <a:ext uri="{FF2B5EF4-FFF2-40B4-BE49-F238E27FC236}">
                      <a16:creationId xmlns:a16="http://schemas.microsoft.com/office/drawing/2014/main" id="{68E4D175-86C6-10DE-7247-47BF64F3E2A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8" name="Rectangle 47">
                  <a:extLst>
                    <a:ext uri="{FF2B5EF4-FFF2-40B4-BE49-F238E27FC236}">
                      <a16:creationId xmlns:a16="http://schemas.microsoft.com/office/drawing/2014/main" id="{8EE9A313-63BA-2BC1-700C-8AE785D22DC7}"/>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49" name="Rectangle 48">
                  <a:extLst>
                    <a:ext uri="{FF2B5EF4-FFF2-40B4-BE49-F238E27FC236}">
                      <a16:creationId xmlns:a16="http://schemas.microsoft.com/office/drawing/2014/main" id="{31C21880-A199-9A2A-0A6E-21DA0D533076}"/>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50" name="Rectangle 49">
                  <a:extLst>
                    <a:ext uri="{FF2B5EF4-FFF2-40B4-BE49-F238E27FC236}">
                      <a16:creationId xmlns:a16="http://schemas.microsoft.com/office/drawing/2014/main" id="{D00E0730-8EAC-8D2C-01E3-511D27FCCA76}"/>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5" name="Group 4">
                <a:extLst>
                  <a:ext uri="{FF2B5EF4-FFF2-40B4-BE49-F238E27FC236}">
                    <a16:creationId xmlns:a16="http://schemas.microsoft.com/office/drawing/2014/main" id="{366AD99A-3CF9-A45A-0990-E8C5CC8F49AD}"/>
                  </a:ext>
                </a:extLst>
              </p:cNvPr>
              <p:cNvGrpSpPr/>
              <p:nvPr/>
            </p:nvGrpSpPr>
            <p:grpSpPr>
              <a:xfrm>
                <a:off x="1614805" y="3553026"/>
                <a:ext cx="4462817" cy="446282"/>
                <a:chOff x="1681480" y="5462905"/>
                <a:chExt cx="5283200" cy="528320"/>
              </a:xfrm>
            </p:grpSpPr>
            <p:sp>
              <p:nvSpPr>
                <p:cNvPr id="31" name="Rectangle 30">
                  <a:extLst>
                    <a:ext uri="{FF2B5EF4-FFF2-40B4-BE49-F238E27FC236}">
                      <a16:creationId xmlns:a16="http://schemas.microsoft.com/office/drawing/2014/main" id="{79EFDE33-7475-8E39-D170-9A864A167C3D}"/>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32" name="Rectangle 31">
                  <a:extLst>
                    <a:ext uri="{FF2B5EF4-FFF2-40B4-BE49-F238E27FC236}">
                      <a16:creationId xmlns:a16="http://schemas.microsoft.com/office/drawing/2014/main" id="{11A2FE62-15C1-E125-F69D-E31938BDA967}"/>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33" name="Rectangle 32">
                  <a:extLst>
                    <a:ext uri="{FF2B5EF4-FFF2-40B4-BE49-F238E27FC236}">
                      <a16:creationId xmlns:a16="http://schemas.microsoft.com/office/drawing/2014/main" id="{D84A23EB-0E43-E433-4D2A-6FFC26B33F20}"/>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34" name="Rectangle 33">
                  <a:extLst>
                    <a:ext uri="{FF2B5EF4-FFF2-40B4-BE49-F238E27FC236}">
                      <a16:creationId xmlns:a16="http://schemas.microsoft.com/office/drawing/2014/main" id="{5B722587-7EEC-CB7B-125C-C29E2ABFF4F5}"/>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35" name="Rectangle 34">
                  <a:extLst>
                    <a:ext uri="{FF2B5EF4-FFF2-40B4-BE49-F238E27FC236}">
                      <a16:creationId xmlns:a16="http://schemas.microsoft.com/office/drawing/2014/main" id="{F6AA8DE3-B56E-DEBF-13A8-2408EC0AAA33}"/>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225BB150-7115-1831-2C62-DF85314D1293}"/>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7" name="Rectangle 36">
                  <a:extLst>
                    <a:ext uri="{FF2B5EF4-FFF2-40B4-BE49-F238E27FC236}">
                      <a16:creationId xmlns:a16="http://schemas.microsoft.com/office/drawing/2014/main" id="{1CB29306-784B-321A-F940-DE08B652FD9C}"/>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B8AE948B-A6C3-9D80-815C-90BA145DC283}"/>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39" name="Rectangle 38">
                  <a:extLst>
                    <a:ext uri="{FF2B5EF4-FFF2-40B4-BE49-F238E27FC236}">
                      <a16:creationId xmlns:a16="http://schemas.microsoft.com/office/drawing/2014/main" id="{D2F8AEC3-C108-9A26-0EA1-2B035926E38E}"/>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ADC4D14A-EA7C-224C-2125-9CBF71AC4CB1}"/>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
            <p:nvSpPr>
              <p:cNvPr id="6" name="Oval 5">
                <a:extLst>
                  <a:ext uri="{FF2B5EF4-FFF2-40B4-BE49-F238E27FC236}">
                    <a16:creationId xmlns:a16="http://schemas.microsoft.com/office/drawing/2014/main" id="{30D8E1CF-A846-281E-B2D1-DCC1ECE1225F}"/>
                  </a:ext>
                </a:extLst>
              </p:cNvPr>
              <p:cNvSpPr/>
              <p:nvPr/>
            </p:nvSpPr>
            <p:spPr>
              <a:xfrm>
                <a:off x="6874718" y="3372348"/>
                <a:ext cx="3352648" cy="3352648"/>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BBB844D6-FD32-C85B-AD58-20F2601B659F}"/>
                  </a:ext>
                </a:extLst>
              </p:cNvPr>
              <p:cNvGrpSpPr/>
              <p:nvPr/>
            </p:nvGrpSpPr>
            <p:grpSpPr>
              <a:xfrm>
                <a:off x="6874718" y="3372348"/>
                <a:ext cx="3352648" cy="3352648"/>
                <a:chOff x="6579358" y="2756044"/>
                <a:chExt cx="3968952" cy="3968952"/>
              </a:xfrm>
            </p:grpSpPr>
            <p:cxnSp>
              <p:nvCxnSpPr>
                <p:cNvPr id="26" name="Straight Connector 25">
                  <a:extLst>
                    <a:ext uri="{FF2B5EF4-FFF2-40B4-BE49-F238E27FC236}">
                      <a16:creationId xmlns:a16="http://schemas.microsoft.com/office/drawing/2014/main" id="{E64014A7-19DB-C91C-E739-F4EF7A0D3D41}"/>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7" name="Straight Connector 26">
                  <a:extLst>
                    <a:ext uri="{FF2B5EF4-FFF2-40B4-BE49-F238E27FC236}">
                      <a16:creationId xmlns:a16="http://schemas.microsoft.com/office/drawing/2014/main" id="{4E81CD0A-7231-853E-F396-EB2227D3AC0E}"/>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8" name="Straight Connector 27">
                  <a:extLst>
                    <a:ext uri="{FF2B5EF4-FFF2-40B4-BE49-F238E27FC236}">
                      <a16:creationId xmlns:a16="http://schemas.microsoft.com/office/drawing/2014/main" id="{30CCAA85-89F8-BCD5-BFFA-6119F4565C2D}"/>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9" name="Straight Connector 28">
                  <a:extLst>
                    <a:ext uri="{FF2B5EF4-FFF2-40B4-BE49-F238E27FC236}">
                      <a16:creationId xmlns:a16="http://schemas.microsoft.com/office/drawing/2014/main" id="{24376915-ACEF-410D-B814-A86C10039665}"/>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0" name="Straight Connector 29">
                  <a:extLst>
                    <a:ext uri="{FF2B5EF4-FFF2-40B4-BE49-F238E27FC236}">
                      <a16:creationId xmlns:a16="http://schemas.microsoft.com/office/drawing/2014/main" id="{64903674-0044-4AE0-D241-E3A4BC716F9C}"/>
                    </a:ext>
                  </a:extLst>
                </p:cNvPr>
                <p:cNvCxnSpPr>
                  <a:cxnSpLocks/>
                  <a:stCxn id="6" idx="0"/>
                  <a:endCxn id="6"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8" name="Oval 7">
                <a:extLst>
                  <a:ext uri="{FF2B5EF4-FFF2-40B4-BE49-F238E27FC236}">
                    <a16:creationId xmlns:a16="http://schemas.microsoft.com/office/drawing/2014/main" id="{C100ECB9-D7B1-DBA0-D583-06CE5E19D292}"/>
                  </a:ext>
                </a:extLst>
              </p:cNvPr>
              <p:cNvSpPr/>
              <p:nvPr/>
            </p:nvSpPr>
            <p:spPr>
              <a:xfrm>
                <a:off x="7481444" y="3979074"/>
                <a:ext cx="2139196" cy="213919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AC196D8F-7C44-6D95-70B2-0F9633774C9F}"/>
                  </a:ext>
                </a:extLst>
              </p:cNvPr>
              <p:cNvSpPr/>
              <p:nvPr/>
            </p:nvSpPr>
            <p:spPr>
              <a:xfrm>
                <a:off x="8649452" y="408488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0" name="Rectangle 9">
                <a:extLst>
                  <a:ext uri="{FF2B5EF4-FFF2-40B4-BE49-F238E27FC236}">
                    <a16:creationId xmlns:a16="http://schemas.microsoft.com/office/drawing/2014/main" id="{619FEA01-65CE-EFF3-361F-C68840A89CDD}"/>
                  </a:ext>
                </a:extLst>
              </p:cNvPr>
              <p:cNvSpPr/>
              <p:nvPr/>
            </p:nvSpPr>
            <p:spPr>
              <a:xfrm>
                <a:off x="9056885" y="440387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1" name="Rectangle 10">
                <a:extLst>
                  <a:ext uri="{FF2B5EF4-FFF2-40B4-BE49-F238E27FC236}">
                    <a16:creationId xmlns:a16="http://schemas.microsoft.com/office/drawing/2014/main" id="{86146130-D135-6C44-9292-5FF26832BC7D}"/>
                  </a:ext>
                </a:extLst>
              </p:cNvPr>
              <p:cNvSpPr/>
              <p:nvPr/>
            </p:nvSpPr>
            <p:spPr>
              <a:xfrm>
                <a:off x="9221060" y="491631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2" name="Rectangle 11">
                <a:extLst>
                  <a:ext uri="{FF2B5EF4-FFF2-40B4-BE49-F238E27FC236}">
                    <a16:creationId xmlns:a16="http://schemas.microsoft.com/office/drawing/2014/main" id="{48A2B739-D3C2-210A-E430-6DF4141403E1}"/>
                  </a:ext>
                </a:extLst>
              </p:cNvPr>
              <p:cNvSpPr/>
              <p:nvPr/>
            </p:nvSpPr>
            <p:spPr>
              <a:xfrm>
                <a:off x="9041437" y="538770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3" name="Rectangle 12">
                <a:extLst>
                  <a:ext uri="{FF2B5EF4-FFF2-40B4-BE49-F238E27FC236}">
                    <a16:creationId xmlns:a16="http://schemas.microsoft.com/office/drawing/2014/main" id="{2F6634A1-FE8F-CE40-407D-05BAA99EE5E2}"/>
                  </a:ext>
                </a:extLst>
              </p:cNvPr>
              <p:cNvSpPr/>
              <p:nvPr/>
            </p:nvSpPr>
            <p:spPr>
              <a:xfrm>
                <a:off x="8657462"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4" name="Rectangle 13">
                <a:extLst>
                  <a:ext uri="{FF2B5EF4-FFF2-40B4-BE49-F238E27FC236}">
                    <a16:creationId xmlns:a16="http://schemas.microsoft.com/office/drawing/2014/main" id="{22EDDE33-6383-57B7-8ACE-85E901CC53B5}"/>
                  </a:ext>
                </a:extLst>
              </p:cNvPr>
              <p:cNvSpPr/>
              <p:nvPr/>
            </p:nvSpPr>
            <p:spPr>
              <a:xfrm>
                <a:off x="8160424"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5" name="Rectangle 14">
                <a:extLst>
                  <a:ext uri="{FF2B5EF4-FFF2-40B4-BE49-F238E27FC236}">
                    <a16:creationId xmlns:a16="http://schemas.microsoft.com/office/drawing/2014/main" id="{E8C014A5-0DDC-23DC-CFF5-B4C8F24DAAF4}"/>
                  </a:ext>
                </a:extLst>
              </p:cNvPr>
              <p:cNvSpPr/>
              <p:nvPr/>
            </p:nvSpPr>
            <p:spPr>
              <a:xfrm>
                <a:off x="7726778" y="5391285"/>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6" name="Rectangle 15">
                <a:extLst>
                  <a:ext uri="{FF2B5EF4-FFF2-40B4-BE49-F238E27FC236}">
                    <a16:creationId xmlns:a16="http://schemas.microsoft.com/office/drawing/2014/main" id="{672CFAA0-B420-290E-68B5-A082A8BC2793}"/>
                  </a:ext>
                </a:extLst>
              </p:cNvPr>
              <p:cNvSpPr/>
              <p:nvPr/>
            </p:nvSpPr>
            <p:spPr>
              <a:xfrm>
                <a:off x="7514021" y="492765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7" name="Rectangle 16">
                <a:extLst>
                  <a:ext uri="{FF2B5EF4-FFF2-40B4-BE49-F238E27FC236}">
                    <a16:creationId xmlns:a16="http://schemas.microsoft.com/office/drawing/2014/main" id="{AC3CF706-FF79-B2D8-8F7F-54C7123B3796}"/>
                  </a:ext>
                </a:extLst>
              </p:cNvPr>
              <p:cNvSpPr/>
              <p:nvPr/>
            </p:nvSpPr>
            <p:spPr>
              <a:xfrm>
                <a:off x="7704116" y="44169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8" name="Rectangle 17">
                <a:extLst>
                  <a:ext uri="{FF2B5EF4-FFF2-40B4-BE49-F238E27FC236}">
                    <a16:creationId xmlns:a16="http://schemas.microsoft.com/office/drawing/2014/main" id="{6E24F470-1B19-5D97-3072-3B992A874201}"/>
                  </a:ext>
                </a:extLst>
              </p:cNvPr>
              <p:cNvSpPr/>
              <p:nvPr/>
            </p:nvSpPr>
            <p:spPr>
              <a:xfrm>
                <a:off x="8138318"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9" name="Rectangle 18">
                <a:extLst>
                  <a:ext uri="{FF2B5EF4-FFF2-40B4-BE49-F238E27FC236}">
                    <a16:creationId xmlns:a16="http://schemas.microsoft.com/office/drawing/2014/main" id="{37A98907-35D1-9549-B7BF-4991C9E42E22}"/>
                  </a:ext>
                </a:extLst>
              </p:cNvPr>
              <p:cNvSpPr/>
              <p:nvPr/>
            </p:nvSpPr>
            <p:spPr>
              <a:xfrm>
                <a:off x="8846157" y="6201040"/>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20" name="Rectangle 19">
                <a:extLst>
                  <a:ext uri="{FF2B5EF4-FFF2-40B4-BE49-F238E27FC236}">
                    <a16:creationId xmlns:a16="http://schemas.microsoft.com/office/drawing/2014/main" id="{3642CA9D-9DED-AE73-B566-BB9CEDA3733A}"/>
                  </a:ext>
                </a:extLst>
              </p:cNvPr>
              <p:cNvSpPr/>
              <p:nvPr/>
            </p:nvSpPr>
            <p:spPr>
              <a:xfrm>
                <a:off x="7976391" y="61851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1" name="Rectangle 20">
                <a:extLst>
                  <a:ext uri="{FF2B5EF4-FFF2-40B4-BE49-F238E27FC236}">
                    <a16:creationId xmlns:a16="http://schemas.microsoft.com/office/drawing/2014/main" id="{4F7AAE55-AD3C-4D90-3F0C-1276C7645E74}"/>
                  </a:ext>
                </a:extLst>
              </p:cNvPr>
              <p:cNvSpPr/>
              <p:nvPr/>
            </p:nvSpPr>
            <p:spPr>
              <a:xfrm>
                <a:off x="7334486" y="576444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22" name="Rectangle 21">
                <a:extLst>
                  <a:ext uri="{FF2B5EF4-FFF2-40B4-BE49-F238E27FC236}">
                    <a16:creationId xmlns:a16="http://schemas.microsoft.com/office/drawing/2014/main" id="{A40FDA9D-B5A1-2131-49A3-0B9B49F5B913}"/>
                  </a:ext>
                </a:extLst>
              </p:cNvPr>
              <p:cNvSpPr/>
              <p:nvPr/>
            </p:nvSpPr>
            <p:spPr>
              <a:xfrm>
                <a:off x="7047213" y="491631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23" name="Rectangle 22">
                <a:extLst>
                  <a:ext uri="{FF2B5EF4-FFF2-40B4-BE49-F238E27FC236}">
                    <a16:creationId xmlns:a16="http://schemas.microsoft.com/office/drawing/2014/main" id="{A3ECAA9F-0FB2-ECB0-5586-8E9E84265919}"/>
                  </a:ext>
                </a:extLst>
              </p:cNvPr>
              <p:cNvSpPr/>
              <p:nvPr/>
            </p:nvSpPr>
            <p:spPr>
              <a:xfrm>
                <a:off x="7253882" y="411834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24" name="Rectangle 23">
                <a:extLst>
                  <a:ext uri="{FF2B5EF4-FFF2-40B4-BE49-F238E27FC236}">
                    <a16:creationId xmlns:a16="http://schemas.microsoft.com/office/drawing/2014/main" id="{C6C4F2CA-AC7E-53A1-C76D-4C454F51CDC2}"/>
                  </a:ext>
                </a:extLst>
              </p:cNvPr>
              <p:cNvSpPr/>
              <p:nvPr/>
            </p:nvSpPr>
            <p:spPr>
              <a:xfrm>
                <a:off x="2953651" y="4883774"/>
                <a:ext cx="982932" cy="446282"/>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25" name="Rectangle 24">
                <a:extLst>
                  <a:ext uri="{FF2B5EF4-FFF2-40B4-BE49-F238E27FC236}">
                    <a16:creationId xmlns:a16="http://schemas.microsoft.com/office/drawing/2014/main" id="{9AB00732-4C96-37AF-DC43-9025D95F91F8}"/>
                  </a:ext>
                </a:extLst>
              </p:cNvPr>
              <p:cNvSpPr/>
              <p:nvPr/>
            </p:nvSpPr>
            <p:spPr>
              <a:xfrm>
                <a:off x="2953651" y="5469409"/>
                <a:ext cx="982932" cy="446282"/>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back=9</a:t>
                </a:r>
              </a:p>
            </p:txBody>
          </p:sp>
        </p:grpSp>
        <p:sp>
          <p:nvSpPr>
            <p:cNvPr id="51" name="Rectangle 50">
              <a:extLst>
                <a:ext uri="{FF2B5EF4-FFF2-40B4-BE49-F238E27FC236}">
                  <a16:creationId xmlns:a16="http://schemas.microsoft.com/office/drawing/2014/main" id="{EDAB3D92-6F78-C1AB-E267-9E0920B22AF6}"/>
                </a:ext>
              </a:extLst>
            </p:cNvPr>
            <p:cNvSpPr/>
            <p:nvPr/>
          </p:nvSpPr>
          <p:spPr>
            <a:xfrm>
              <a:off x="7982989" y="367404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3</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00221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8A650-08CC-A15A-06C5-5CE3F105B4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5099C1-01EE-0E4E-86C2-F361E4358814}"/>
              </a:ext>
            </a:extLst>
          </p:cNvPr>
          <p:cNvSpPr>
            <a:spLocks noGrp="1"/>
          </p:cNvSpPr>
          <p:nvPr>
            <p:ph type="title"/>
          </p:nvPr>
        </p:nvSpPr>
        <p:spPr/>
        <p:txBody>
          <a:bodyPr/>
          <a:lstStyle/>
          <a:p>
            <a:r>
              <a:rPr lang="en-US" dirty="0">
                <a:latin typeface="Consolas" panose="020B0609020204030204" pitchFamily="49" charset="0"/>
              </a:rPr>
              <a:t>enqueue(3)</a:t>
            </a:r>
            <a:r>
              <a:rPr lang="en-US" dirty="0"/>
              <a:t> – Circling Around – line 3 of 4</a:t>
            </a:r>
            <a:endParaRPr lang="en-US" dirty="0">
              <a:latin typeface="+mn-lt"/>
            </a:endParaRPr>
          </a:p>
        </p:txBody>
      </p:sp>
      <p:sp>
        <p:nvSpPr>
          <p:cNvPr id="118" name="TextBox 117">
            <a:extLst>
              <a:ext uri="{FF2B5EF4-FFF2-40B4-BE49-F238E27FC236}">
                <a16:creationId xmlns:a16="http://schemas.microsoft.com/office/drawing/2014/main" id="{44DB32BB-49AB-8688-8951-A908157308BA}"/>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back = (back + 1) % </a:t>
            </a:r>
            <a:r>
              <a:rPr lang="en-US" sz="1400" b="1"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b="1"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53" name="Group 52" descr="Next we need to update back. To do this we need back to again reference the first available index of the array, therefore we increment back. After this, though, back will be 10, which is out of bounds for this array. We therefore need the index to &quot;circle back around&quot; to index 0, so we mod back by the length of the array. This gives us 10%10, so back is set to 0.">
            <a:extLst>
              <a:ext uri="{FF2B5EF4-FFF2-40B4-BE49-F238E27FC236}">
                <a16:creationId xmlns:a16="http://schemas.microsoft.com/office/drawing/2014/main" id="{8F1C1BB0-F3C9-8D88-B366-9ECE07C7D3FD}"/>
              </a:ext>
            </a:extLst>
          </p:cNvPr>
          <p:cNvGrpSpPr/>
          <p:nvPr/>
        </p:nvGrpSpPr>
        <p:grpSpPr>
          <a:xfrm>
            <a:off x="1614805" y="3372348"/>
            <a:ext cx="8612561" cy="3352648"/>
            <a:chOff x="1614805" y="3372348"/>
            <a:chExt cx="8612561" cy="3352648"/>
          </a:xfrm>
        </p:grpSpPr>
        <p:grpSp>
          <p:nvGrpSpPr>
            <p:cNvPr id="54" name="Group 53">
              <a:extLst>
                <a:ext uri="{FF2B5EF4-FFF2-40B4-BE49-F238E27FC236}">
                  <a16:creationId xmlns:a16="http://schemas.microsoft.com/office/drawing/2014/main" id="{09A75A50-08F3-F51E-C236-200128478872}"/>
                </a:ext>
              </a:extLst>
            </p:cNvPr>
            <p:cNvGrpSpPr/>
            <p:nvPr/>
          </p:nvGrpSpPr>
          <p:grpSpPr>
            <a:xfrm>
              <a:off x="1614805" y="3372348"/>
              <a:ext cx="8612561" cy="3352648"/>
              <a:chOff x="1614805" y="3372348"/>
              <a:chExt cx="8612561" cy="3352648"/>
            </a:xfrm>
          </p:grpSpPr>
          <p:grpSp>
            <p:nvGrpSpPr>
              <p:cNvPr id="56" name="Group 55">
                <a:extLst>
                  <a:ext uri="{FF2B5EF4-FFF2-40B4-BE49-F238E27FC236}">
                    <a16:creationId xmlns:a16="http://schemas.microsoft.com/office/drawing/2014/main" id="{27427A78-ABEE-1561-8E6B-75DA424D32F6}"/>
                  </a:ext>
                </a:extLst>
              </p:cNvPr>
              <p:cNvGrpSpPr/>
              <p:nvPr/>
            </p:nvGrpSpPr>
            <p:grpSpPr>
              <a:xfrm>
                <a:off x="1614805" y="3873561"/>
                <a:ext cx="4462817" cy="446282"/>
                <a:chOff x="1681480" y="5462905"/>
                <a:chExt cx="5283200" cy="528320"/>
              </a:xfrm>
              <a:solidFill>
                <a:sysClr val="window" lastClr="FFFFFF"/>
              </a:solidFill>
            </p:grpSpPr>
            <p:sp>
              <p:nvSpPr>
                <p:cNvPr id="93" name="Rectangle 92">
                  <a:extLst>
                    <a:ext uri="{FF2B5EF4-FFF2-40B4-BE49-F238E27FC236}">
                      <a16:creationId xmlns:a16="http://schemas.microsoft.com/office/drawing/2014/main" id="{5819157C-84D1-AE87-442F-FFBC3F9374E5}"/>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4" name="Rectangle 93">
                  <a:extLst>
                    <a:ext uri="{FF2B5EF4-FFF2-40B4-BE49-F238E27FC236}">
                      <a16:creationId xmlns:a16="http://schemas.microsoft.com/office/drawing/2014/main" id="{FB2B4F71-7310-35AE-9E89-C0FB19D6E363}"/>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95" name="Rectangle 94">
                  <a:extLst>
                    <a:ext uri="{FF2B5EF4-FFF2-40B4-BE49-F238E27FC236}">
                      <a16:creationId xmlns:a16="http://schemas.microsoft.com/office/drawing/2014/main" id="{9FE4CB5D-83F5-752E-B049-A10B769A9C06}"/>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96" name="Rectangle 95">
                  <a:extLst>
                    <a:ext uri="{FF2B5EF4-FFF2-40B4-BE49-F238E27FC236}">
                      <a16:creationId xmlns:a16="http://schemas.microsoft.com/office/drawing/2014/main" id="{63759D3D-10EC-B919-3759-6EB1776CC9BE}"/>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7" name="Rectangle 96">
                  <a:extLst>
                    <a:ext uri="{FF2B5EF4-FFF2-40B4-BE49-F238E27FC236}">
                      <a16:creationId xmlns:a16="http://schemas.microsoft.com/office/drawing/2014/main" id="{2D88B588-171A-DB1A-6840-DDC6858A4A89}"/>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98" name="Rectangle 97">
                  <a:extLst>
                    <a:ext uri="{FF2B5EF4-FFF2-40B4-BE49-F238E27FC236}">
                      <a16:creationId xmlns:a16="http://schemas.microsoft.com/office/drawing/2014/main" id="{36CAC60D-AE88-3687-FC38-5E7ACEE5B05E}"/>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99" name="Rectangle 98">
                  <a:extLst>
                    <a:ext uri="{FF2B5EF4-FFF2-40B4-BE49-F238E27FC236}">
                      <a16:creationId xmlns:a16="http://schemas.microsoft.com/office/drawing/2014/main" id="{40509AC6-E950-9207-4D50-EBC23722D33F}"/>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00" name="Rectangle 99">
                  <a:extLst>
                    <a:ext uri="{FF2B5EF4-FFF2-40B4-BE49-F238E27FC236}">
                      <a16:creationId xmlns:a16="http://schemas.microsoft.com/office/drawing/2014/main" id="{28044529-5C58-71A8-E451-C31A7815BED1}"/>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1" name="Rectangle 100">
                  <a:extLst>
                    <a:ext uri="{FF2B5EF4-FFF2-40B4-BE49-F238E27FC236}">
                      <a16:creationId xmlns:a16="http://schemas.microsoft.com/office/drawing/2014/main" id="{8B20FE2C-BEEC-CA38-5AAF-8839BCF0259F}"/>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02" name="Rectangle 101">
                  <a:extLst>
                    <a:ext uri="{FF2B5EF4-FFF2-40B4-BE49-F238E27FC236}">
                      <a16:creationId xmlns:a16="http://schemas.microsoft.com/office/drawing/2014/main" id="{8CB480E8-2925-152B-FC10-4AEAC4EBC088}"/>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57" name="Group 56">
                <a:extLst>
                  <a:ext uri="{FF2B5EF4-FFF2-40B4-BE49-F238E27FC236}">
                    <a16:creationId xmlns:a16="http://schemas.microsoft.com/office/drawing/2014/main" id="{1A44D5B4-9BB0-9B43-C30C-AF2B603DBC60}"/>
                  </a:ext>
                </a:extLst>
              </p:cNvPr>
              <p:cNvGrpSpPr/>
              <p:nvPr/>
            </p:nvGrpSpPr>
            <p:grpSpPr>
              <a:xfrm>
                <a:off x="1614805" y="3553026"/>
                <a:ext cx="4462817" cy="446282"/>
                <a:chOff x="1681480" y="5462905"/>
                <a:chExt cx="5283200" cy="528320"/>
              </a:xfrm>
            </p:grpSpPr>
            <p:sp>
              <p:nvSpPr>
                <p:cNvPr id="83" name="Rectangle 82">
                  <a:extLst>
                    <a:ext uri="{FF2B5EF4-FFF2-40B4-BE49-F238E27FC236}">
                      <a16:creationId xmlns:a16="http://schemas.microsoft.com/office/drawing/2014/main" id="{3AAE20B1-9403-DD37-1FE1-DF53B5827992}"/>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4" name="Rectangle 83">
                  <a:extLst>
                    <a:ext uri="{FF2B5EF4-FFF2-40B4-BE49-F238E27FC236}">
                      <a16:creationId xmlns:a16="http://schemas.microsoft.com/office/drawing/2014/main" id="{68CC15D4-2A59-3E65-7FAA-B3FAEE9A0C67}"/>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5" name="Rectangle 84">
                  <a:extLst>
                    <a:ext uri="{FF2B5EF4-FFF2-40B4-BE49-F238E27FC236}">
                      <a16:creationId xmlns:a16="http://schemas.microsoft.com/office/drawing/2014/main" id="{9F2C4589-B0EC-D146-CDDA-000A378F4220}"/>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6" name="Rectangle 85">
                  <a:extLst>
                    <a:ext uri="{FF2B5EF4-FFF2-40B4-BE49-F238E27FC236}">
                      <a16:creationId xmlns:a16="http://schemas.microsoft.com/office/drawing/2014/main" id="{9EE87E88-660C-FA42-3B0D-E19386598315}"/>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87" name="Rectangle 86">
                  <a:extLst>
                    <a:ext uri="{FF2B5EF4-FFF2-40B4-BE49-F238E27FC236}">
                      <a16:creationId xmlns:a16="http://schemas.microsoft.com/office/drawing/2014/main" id="{1867D2FF-53A5-BC01-D21C-096F258D7C27}"/>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8" name="Rectangle 87">
                  <a:extLst>
                    <a:ext uri="{FF2B5EF4-FFF2-40B4-BE49-F238E27FC236}">
                      <a16:creationId xmlns:a16="http://schemas.microsoft.com/office/drawing/2014/main" id="{9178DFF7-07A8-E260-7C08-7BFC73189145}"/>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9" name="Rectangle 88">
                  <a:extLst>
                    <a:ext uri="{FF2B5EF4-FFF2-40B4-BE49-F238E27FC236}">
                      <a16:creationId xmlns:a16="http://schemas.microsoft.com/office/drawing/2014/main" id="{320A621B-1A0C-B7FF-68BF-57C44D0C31AD}"/>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0" name="Rectangle 89">
                  <a:extLst>
                    <a:ext uri="{FF2B5EF4-FFF2-40B4-BE49-F238E27FC236}">
                      <a16:creationId xmlns:a16="http://schemas.microsoft.com/office/drawing/2014/main" id="{60B404BC-5947-0387-DE45-AB80E44A24EC}"/>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1" name="Rectangle 90">
                  <a:extLst>
                    <a:ext uri="{FF2B5EF4-FFF2-40B4-BE49-F238E27FC236}">
                      <a16:creationId xmlns:a16="http://schemas.microsoft.com/office/drawing/2014/main" id="{370AE432-F7B5-C3FE-D8E1-2582C787AD1F}"/>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2" name="Rectangle 91">
                  <a:extLst>
                    <a:ext uri="{FF2B5EF4-FFF2-40B4-BE49-F238E27FC236}">
                      <a16:creationId xmlns:a16="http://schemas.microsoft.com/office/drawing/2014/main" id="{5EF70212-3B68-3DEE-472B-2F4ECF6BD979}"/>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
            <p:nvSpPr>
              <p:cNvPr id="58" name="Oval 57">
                <a:extLst>
                  <a:ext uri="{FF2B5EF4-FFF2-40B4-BE49-F238E27FC236}">
                    <a16:creationId xmlns:a16="http://schemas.microsoft.com/office/drawing/2014/main" id="{19219BA5-6E53-C338-68AD-7FC0AD4B9C21}"/>
                  </a:ext>
                </a:extLst>
              </p:cNvPr>
              <p:cNvSpPr/>
              <p:nvPr/>
            </p:nvSpPr>
            <p:spPr>
              <a:xfrm>
                <a:off x="6874718" y="3372348"/>
                <a:ext cx="3352648" cy="3352648"/>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59" name="Group 58">
                <a:extLst>
                  <a:ext uri="{FF2B5EF4-FFF2-40B4-BE49-F238E27FC236}">
                    <a16:creationId xmlns:a16="http://schemas.microsoft.com/office/drawing/2014/main" id="{00E3E113-40C9-2B60-DEB6-3F5C5CB8B99C}"/>
                  </a:ext>
                </a:extLst>
              </p:cNvPr>
              <p:cNvGrpSpPr/>
              <p:nvPr/>
            </p:nvGrpSpPr>
            <p:grpSpPr>
              <a:xfrm>
                <a:off x="6874718" y="3372348"/>
                <a:ext cx="3352648" cy="3352648"/>
                <a:chOff x="6579358" y="2756044"/>
                <a:chExt cx="3968952" cy="3968952"/>
              </a:xfrm>
            </p:grpSpPr>
            <p:cxnSp>
              <p:nvCxnSpPr>
                <p:cNvPr id="78" name="Straight Connector 77">
                  <a:extLst>
                    <a:ext uri="{FF2B5EF4-FFF2-40B4-BE49-F238E27FC236}">
                      <a16:creationId xmlns:a16="http://schemas.microsoft.com/office/drawing/2014/main" id="{954144BD-47FA-2FE5-288C-BC688B3CD2DE}"/>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79" name="Straight Connector 78">
                  <a:extLst>
                    <a:ext uri="{FF2B5EF4-FFF2-40B4-BE49-F238E27FC236}">
                      <a16:creationId xmlns:a16="http://schemas.microsoft.com/office/drawing/2014/main" id="{F5C43248-5FBD-B525-65A1-4CA40CF96137}"/>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80" name="Straight Connector 79">
                  <a:extLst>
                    <a:ext uri="{FF2B5EF4-FFF2-40B4-BE49-F238E27FC236}">
                      <a16:creationId xmlns:a16="http://schemas.microsoft.com/office/drawing/2014/main" id="{FC414F9D-676A-E0EA-27E9-24EA4D3079C5}"/>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81" name="Straight Connector 80">
                  <a:extLst>
                    <a:ext uri="{FF2B5EF4-FFF2-40B4-BE49-F238E27FC236}">
                      <a16:creationId xmlns:a16="http://schemas.microsoft.com/office/drawing/2014/main" id="{C48B8A69-A340-C58A-6FF4-595C8D3F0F93}"/>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82" name="Straight Connector 81">
                  <a:extLst>
                    <a:ext uri="{FF2B5EF4-FFF2-40B4-BE49-F238E27FC236}">
                      <a16:creationId xmlns:a16="http://schemas.microsoft.com/office/drawing/2014/main" id="{EECBC189-910A-4E65-D04B-B7CD52A878EA}"/>
                    </a:ext>
                  </a:extLst>
                </p:cNvPr>
                <p:cNvCxnSpPr>
                  <a:cxnSpLocks/>
                  <a:stCxn id="58" idx="0"/>
                  <a:endCxn id="58"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60" name="Oval 59">
                <a:extLst>
                  <a:ext uri="{FF2B5EF4-FFF2-40B4-BE49-F238E27FC236}">
                    <a16:creationId xmlns:a16="http://schemas.microsoft.com/office/drawing/2014/main" id="{F0AE00E5-A05A-C4A6-71DD-E25850A2D631}"/>
                  </a:ext>
                </a:extLst>
              </p:cNvPr>
              <p:cNvSpPr/>
              <p:nvPr/>
            </p:nvSpPr>
            <p:spPr>
              <a:xfrm>
                <a:off x="7481444" y="3979074"/>
                <a:ext cx="2139196" cy="213919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1" name="Rectangle 60">
                <a:extLst>
                  <a:ext uri="{FF2B5EF4-FFF2-40B4-BE49-F238E27FC236}">
                    <a16:creationId xmlns:a16="http://schemas.microsoft.com/office/drawing/2014/main" id="{3A087CCB-6ACB-E189-1CB0-0D7107293165}"/>
                  </a:ext>
                </a:extLst>
              </p:cNvPr>
              <p:cNvSpPr/>
              <p:nvPr/>
            </p:nvSpPr>
            <p:spPr>
              <a:xfrm>
                <a:off x="8649452" y="408488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62" name="Rectangle 61">
                <a:extLst>
                  <a:ext uri="{FF2B5EF4-FFF2-40B4-BE49-F238E27FC236}">
                    <a16:creationId xmlns:a16="http://schemas.microsoft.com/office/drawing/2014/main" id="{B9D488F3-1F76-BA01-16DF-2F657AB106CB}"/>
                  </a:ext>
                </a:extLst>
              </p:cNvPr>
              <p:cNvSpPr/>
              <p:nvPr/>
            </p:nvSpPr>
            <p:spPr>
              <a:xfrm>
                <a:off x="9056885" y="440387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63" name="Rectangle 62">
                <a:extLst>
                  <a:ext uri="{FF2B5EF4-FFF2-40B4-BE49-F238E27FC236}">
                    <a16:creationId xmlns:a16="http://schemas.microsoft.com/office/drawing/2014/main" id="{0C535C3B-D80C-9A72-D6E1-04702A1EE345}"/>
                  </a:ext>
                </a:extLst>
              </p:cNvPr>
              <p:cNvSpPr/>
              <p:nvPr/>
            </p:nvSpPr>
            <p:spPr>
              <a:xfrm>
                <a:off x="9221060" y="491631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4" name="Rectangle 63">
                <a:extLst>
                  <a:ext uri="{FF2B5EF4-FFF2-40B4-BE49-F238E27FC236}">
                    <a16:creationId xmlns:a16="http://schemas.microsoft.com/office/drawing/2014/main" id="{AD64058F-26A1-6778-02C3-6FCA6950C9D3}"/>
                  </a:ext>
                </a:extLst>
              </p:cNvPr>
              <p:cNvSpPr/>
              <p:nvPr/>
            </p:nvSpPr>
            <p:spPr>
              <a:xfrm>
                <a:off x="9041437" y="538770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65" name="Rectangle 64">
                <a:extLst>
                  <a:ext uri="{FF2B5EF4-FFF2-40B4-BE49-F238E27FC236}">
                    <a16:creationId xmlns:a16="http://schemas.microsoft.com/office/drawing/2014/main" id="{C8497E15-86C3-2D16-34A5-A80E8A582F95}"/>
                  </a:ext>
                </a:extLst>
              </p:cNvPr>
              <p:cNvSpPr/>
              <p:nvPr/>
            </p:nvSpPr>
            <p:spPr>
              <a:xfrm>
                <a:off x="8657462"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66" name="Rectangle 65">
                <a:extLst>
                  <a:ext uri="{FF2B5EF4-FFF2-40B4-BE49-F238E27FC236}">
                    <a16:creationId xmlns:a16="http://schemas.microsoft.com/office/drawing/2014/main" id="{C86490E3-BA7F-5D8A-D91A-B373430E59EE}"/>
                  </a:ext>
                </a:extLst>
              </p:cNvPr>
              <p:cNvSpPr/>
              <p:nvPr/>
            </p:nvSpPr>
            <p:spPr>
              <a:xfrm>
                <a:off x="8160424"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67" name="Rectangle 66">
                <a:extLst>
                  <a:ext uri="{FF2B5EF4-FFF2-40B4-BE49-F238E27FC236}">
                    <a16:creationId xmlns:a16="http://schemas.microsoft.com/office/drawing/2014/main" id="{303F2A5B-0D91-7B1D-1726-1D1A7FFF43E6}"/>
                  </a:ext>
                </a:extLst>
              </p:cNvPr>
              <p:cNvSpPr/>
              <p:nvPr/>
            </p:nvSpPr>
            <p:spPr>
              <a:xfrm>
                <a:off x="7726778" y="5391285"/>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68" name="Rectangle 67">
                <a:extLst>
                  <a:ext uri="{FF2B5EF4-FFF2-40B4-BE49-F238E27FC236}">
                    <a16:creationId xmlns:a16="http://schemas.microsoft.com/office/drawing/2014/main" id="{01A5B7F1-B7B7-F7A4-0E59-3E356D327BBD}"/>
                  </a:ext>
                </a:extLst>
              </p:cNvPr>
              <p:cNvSpPr/>
              <p:nvPr/>
            </p:nvSpPr>
            <p:spPr>
              <a:xfrm>
                <a:off x="7514021" y="492765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0736FB46-A3D9-4A75-9B42-B81B84DFEBAB}"/>
                  </a:ext>
                </a:extLst>
              </p:cNvPr>
              <p:cNvSpPr/>
              <p:nvPr/>
            </p:nvSpPr>
            <p:spPr>
              <a:xfrm>
                <a:off x="7704116" y="44169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0" name="Rectangle 69">
                <a:extLst>
                  <a:ext uri="{FF2B5EF4-FFF2-40B4-BE49-F238E27FC236}">
                    <a16:creationId xmlns:a16="http://schemas.microsoft.com/office/drawing/2014/main" id="{CA1B4009-EDC3-205C-74AA-E3128AABF657}"/>
                  </a:ext>
                </a:extLst>
              </p:cNvPr>
              <p:cNvSpPr/>
              <p:nvPr/>
            </p:nvSpPr>
            <p:spPr>
              <a:xfrm>
                <a:off x="8138318"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71" name="Rectangle 70">
                <a:extLst>
                  <a:ext uri="{FF2B5EF4-FFF2-40B4-BE49-F238E27FC236}">
                    <a16:creationId xmlns:a16="http://schemas.microsoft.com/office/drawing/2014/main" id="{22BFCD91-D815-C091-56D4-C44586B28D3B}"/>
                  </a:ext>
                </a:extLst>
              </p:cNvPr>
              <p:cNvSpPr/>
              <p:nvPr/>
            </p:nvSpPr>
            <p:spPr>
              <a:xfrm>
                <a:off x="8846157" y="6201040"/>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2" name="Rectangle 71">
                <a:extLst>
                  <a:ext uri="{FF2B5EF4-FFF2-40B4-BE49-F238E27FC236}">
                    <a16:creationId xmlns:a16="http://schemas.microsoft.com/office/drawing/2014/main" id="{EF185AB0-DD65-2015-8ADF-0BB517017706}"/>
                  </a:ext>
                </a:extLst>
              </p:cNvPr>
              <p:cNvSpPr/>
              <p:nvPr/>
            </p:nvSpPr>
            <p:spPr>
              <a:xfrm>
                <a:off x="7976391" y="61851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3" name="Rectangle 72">
                <a:extLst>
                  <a:ext uri="{FF2B5EF4-FFF2-40B4-BE49-F238E27FC236}">
                    <a16:creationId xmlns:a16="http://schemas.microsoft.com/office/drawing/2014/main" id="{381274F2-6678-A2E6-EF8F-88DBB0500EDA}"/>
                  </a:ext>
                </a:extLst>
              </p:cNvPr>
              <p:cNvSpPr/>
              <p:nvPr/>
            </p:nvSpPr>
            <p:spPr>
              <a:xfrm>
                <a:off x="7334486" y="576444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9A1AE183-F45B-3C80-F058-9FD1E88A060C}"/>
                  </a:ext>
                </a:extLst>
              </p:cNvPr>
              <p:cNvSpPr/>
              <p:nvPr/>
            </p:nvSpPr>
            <p:spPr>
              <a:xfrm>
                <a:off x="7047213" y="491631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5" name="Rectangle 74">
                <a:extLst>
                  <a:ext uri="{FF2B5EF4-FFF2-40B4-BE49-F238E27FC236}">
                    <a16:creationId xmlns:a16="http://schemas.microsoft.com/office/drawing/2014/main" id="{7E61CB57-D259-E32C-8AE1-56B8EFB9A720}"/>
                  </a:ext>
                </a:extLst>
              </p:cNvPr>
              <p:cNvSpPr/>
              <p:nvPr/>
            </p:nvSpPr>
            <p:spPr>
              <a:xfrm>
                <a:off x="7253882" y="411834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79EAEBEE-1277-A429-2814-A7F5F070F911}"/>
                  </a:ext>
                </a:extLst>
              </p:cNvPr>
              <p:cNvSpPr/>
              <p:nvPr/>
            </p:nvSpPr>
            <p:spPr>
              <a:xfrm>
                <a:off x="2953651" y="4883774"/>
                <a:ext cx="982932" cy="446282"/>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77" name="Rectangle 76">
                <a:extLst>
                  <a:ext uri="{FF2B5EF4-FFF2-40B4-BE49-F238E27FC236}">
                    <a16:creationId xmlns:a16="http://schemas.microsoft.com/office/drawing/2014/main" id="{2CF45638-381C-4B07-A573-3D2776C157AD}"/>
                  </a:ext>
                </a:extLst>
              </p:cNvPr>
              <p:cNvSpPr/>
              <p:nvPr/>
            </p:nvSpPr>
            <p:spPr>
              <a:xfrm>
                <a:off x="2953651" y="5469409"/>
                <a:ext cx="982932" cy="446282"/>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0</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5" name="Rectangle 54">
              <a:extLst>
                <a:ext uri="{FF2B5EF4-FFF2-40B4-BE49-F238E27FC236}">
                  <a16:creationId xmlns:a16="http://schemas.microsoft.com/office/drawing/2014/main" id="{C82EC2CC-F5BA-D74D-76A4-19B359BB7319}"/>
                </a:ext>
              </a:extLst>
            </p:cNvPr>
            <p:cNvSpPr/>
            <p:nvPr/>
          </p:nvSpPr>
          <p:spPr>
            <a:xfrm>
              <a:off x="7982989" y="367404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3</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41302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D996E-EA4C-26AA-BAF5-0B4D1759B5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0A0CF6-EA7F-5494-D07E-022672C6D23D}"/>
              </a:ext>
            </a:extLst>
          </p:cNvPr>
          <p:cNvSpPr>
            <a:spLocks noGrp="1"/>
          </p:cNvSpPr>
          <p:nvPr>
            <p:ph type="title"/>
          </p:nvPr>
        </p:nvSpPr>
        <p:spPr/>
        <p:txBody>
          <a:bodyPr/>
          <a:lstStyle/>
          <a:p>
            <a:r>
              <a:rPr lang="en-US" dirty="0">
                <a:latin typeface="Consolas" panose="020B0609020204030204" pitchFamily="49" charset="0"/>
              </a:rPr>
              <a:t>enqueue(3)</a:t>
            </a:r>
            <a:r>
              <a:rPr lang="en-US" dirty="0"/>
              <a:t> – Circling Around – line 4 of 4</a:t>
            </a:r>
            <a:endParaRPr lang="en-US" dirty="0">
              <a:latin typeface="+mn-lt"/>
            </a:endParaRPr>
          </a:p>
        </p:txBody>
      </p:sp>
      <p:sp>
        <p:nvSpPr>
          <p:cNvPr id="118" name="TextBox 117">
            <a:extLst>
              <a:ext uri="{FF2B5EF4-FFF2-40B4-BE49-F238E27FC236}">
                <a16:creationId xmlns:a16="http://schemas.microsoft.com/office/drawing/2014/main" id="{5F6A0BFD-6D47-7384-5533-59F7008DDA54}"/>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endParaRPr lang="en-US" sz="1400" b="1" dirty="0">
              <a:latin typeface="Cascadia Code" panose="020B0609020000020004" pitchFamily="49" charset="0"/>
              <a:ea typeface="Cascadia Code" panose="020B0609020000020004" pitchFamily="49" charset="0"/>
              <a:cs typeface="Cascadia Code" panose="020B0609020000020004" pitchFamily="49" charset="0"/>
            </a:endParaRPr>
          </a:p>
          <a:p>
            <a:r>
              <a:rPr lang="en-US" sz="1400" b="1" dirty="0">
                <a:latin typeface="Cascadia Code" panose="020B0609020000020004" pitchFamily="49" charset="0"/>
                <a:ea typeface="Cascadia Code" panose="020B0609020000020004" pitchFamily="49" charset="0"/>
                <a:cs typeface="Cascadia Code" panose="020B0609020000020004" pitchFamily="49" charset="0"/>
              </a:rPr>
              <a:t>    </a:t>
            </a:r>
            <a:r>
              <a:rPr lang="en-US" sz="1400" dirty="0">
                <a:latin typeface="Cascadia Code" panose="020B0609020000020004" pitchFamily="49" charset="0"/>
                <a:ea typeface="Cascadia Code" panose="020B0609020000020004" pitchFamily="49" charset="0"/>
                <a:cs typeface="Cascadia Code" panose="020B0609020000020004" pitchFamily="49" charset="0"/>
              </a:rPr>
              <a:t>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53" name="Group 52" descr="Next we need to update back. To do this we need back to again reference the first available index of the array, therefore we increment back. After this, though, back will be 10, which is out of bounds for this array. We therefore need the index to &quot;circle back around&quot; to index 0, so we mod back by the length of the array. This gives us 10%10, so back is set to 0.">
            <a:extLst>
              <a:ext uri="{FF2B5EF4-FFF2-40B4-BE49-F238E27FC236}">
                <a16:creationId xmlns:a16="http://schemas.microsoft.com/office/drawing/2014/main" id="{C2E3B045-4E88-7E88-33A6-E97F9AF4174C}"/>
              </a:ext>
            </a:extLst>
          </p:cNvPr>
          <p:cNvGrpSpPr/>
          <p:nvPr/>
        </p:nvGrpSpPr>
        <p:grpSpPr>
          <a:xfrm>
            <a:off x="1614805" y="3372348"/>
            <a:ext cx="8612561" cy="3352648"/>
            <a:chOff x="1614805" y="3372348"/>
            <a:chExt cx="8612561" cy="3352648"/>
          </a:xfrm>
        </p:grpSpPr>
        <p:grpSp>
          <p:nvGrpSpPr>
            <p:cNvPr id="54" name="Group 53">
              <a:extLst>
                <a:ext uri="{FF2B5EF4-FFF2-40B4-BE49-F238E27FC236}">
                  <a16:creationId xmlns:a16="http://schemas.microsoft.com/office/drawing/2014/main" id="{E28BC726-B03F-21CF-FAAA-56C6F988573A}"/>
                </a:ext>
              </a:extLst>
            </p:cNvPr>
            <p:cNvGrpSpPr/>
            <p:nvPr/>
          </p:nvGrpSpPr>
          <p:grpSpPr>
            <a:xfrm>
              <a:off x="1614805" y="3372348"/>
              <a:ext cx="8612561" cy="3352648"/>
              <a:chOff x="1614805" y="3372348"/>
              <a:chExt cx="8612561" cy="3352648"/>
            </a:xfrm>
          </p:grpSpPr>
          <p:grpSp>
            <p:nvGrpSpPr>
              <p:cNvPr id="56" name="Group 55">
                <a:extLst>
                  <a:ext uri="{FF2B5EF4-FFF2-40B4-BE49-F238E27FC236}">
                    <a16:creationId xmlns:a16="http://schemas.microsoft.com/office/drawing/2014/main" id="{48E853DB-8B58-6589-94C9-E2C244B6505F}"/>
                  </a:ext>
                </a:extLst>
              </p:cNvPr>
              <p:cNvGrpSpPr/>
              <p:nvPr/>
            </p:nvGrpSpPr>
            <p:grpSpPr>
              <a:xfrm>
                <a:off x="1614805" y="3873561"/>
                <a:ext cx="4462817" cy="446282"/>
                <a:chOff x="1681480" y="5462905"/>
                <a:chExt cx="5283200" cy="528320"/>
              </a:xfrm>
              <a:solidFill>
                <a:sysClr val="window" lastClr="FFFFFF"/>
              </a:solidFill>
            </p:grpSpPr>
            <p:sp>
              <p:nvSpPr>
                <p:cNvPr id="93" name="Rectangle 92">
                  <a:extLst>
                    <a:ext uri="{FF2B5EF4-FFF2-40B4-BE49-F238E27FC236}">
                      <a16:creationId xmlns:a16="http://schemas.microsoft.com/office/drawing/2014/main" id="{8D9250B9-16ED-E47E-E91E-D840F2414B2E}"/>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4" name="Rectangle 93">
                  <a:extLst>
                    <a:ext uri="{FF2B5EF4-FFF2-40B4-BE49-F238E27FC236}">
                      <a16:creationId xmlns:a16="http://schemas.microsoft.com/office/drawing/2014/main" id="{83C02F1E-155F-EF6D-71C0-F4BC45339791}"/>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95" name="Rectangle 94">
                  <a:extLst>
                    <a:ext uri="{FF2B5EF4-FFF2-40B4-BE49-F238E27FC236}">
                      <a16:creationId xmlns:a16="http://schemas.microsoft.com/office/drawing/2014/main" id="{33E66125-E4D8-1913-BF3B-C0D9730FDBFD}"/>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96" name="Rectangle 95">
                  <a:extLst>
                    <a:ext uri="{FF2B5EF4-FFF2-40B4-BE49-F238E27FC236}">
                      <a16:creationId xmlns:a16="http://schemas.microsoft.com/office/drawing/2014/main" id="{91F74F47-465C-9342-5C1D-0986C0E6DB88}"/>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7" name="Rectangle 96">
                  <a:extLst>
                    <a:ext uri="{FF2B5EF4-FFF2-40B4-BE49-F238E27FC236}">
                      <a16:creationId xmlns:a16="http://schemas.microsoft.com/office/drawing/2014/main" id="{CC9D91A5-A8FA-EB68-1810-2502098DCB04}"/>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98" name="Rectangle 97">
                  <a:extLst>
                    <a:ext uri="{FF2B5EF4-FFF2-40B4-BE49-F238E27FC236}">
                      <a16:creationId xmlns:a16="http://schemas.microsoft.com/office/drawing/2014/main" id="{9182E137-6472-BC9D-51F5-B5BB158B4C1A}"/>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99" name="Rectangle 98">
                  <a:extLst>
                    <a:ext uri="{FF2B5EF4-FFF2-40B4-BE49-F238E27FC236}">
                      <a16:creationId xmlns:a16="http://schemas.microsoft.com/office/drawing/2014/main" id="{6BC565EA-FBB6-6C0A-F08D-C34E0C54F69C}"/>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00" name="Rectangle 99">
                  <a:extLst>
                    <a:ext uri="{FF2B5EF4-FFF2-40B4-BE49-F238E27FC236}">
                      <a16:creationId xmlns:a16="http://schemas.microsoft.com/office/drawing/2014/main" id="{87334462-B3F0-9913-4D5B-3D47AB84D80D}"/>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1" name="Rectangle 100">
                  <a:extLst>
                    <a:ext uri="{FF2B5EF4-FFF2-40B4-BE49-F238E27FC236}">
                      <a16:creationId xmlns:a16="http://schemas.microsoft.com/office/drawing/2014/main" id="{9DAFDD99-80AE-E9BE-BC3A-DB8983CBC975}"/>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02" name="Rectangle 101">
                  <a:extLst>
                    <a:ext uri="{FF2B5EF4-FFF2-40B4-BE49-F238E27FC236}">
                      <a16:creationId xmlns:a16="http://schemas.microsoft.com/office/drawing/2014/main" id="{FBBD67B5-D0DB-7D1C-97BD-29D25BE03722}"/>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57" name="Group 56">
                <a:extLst>
                  <a:ext uri="{FF2B5EF4-FFF2-40B4-BE49-F238E27FC236}">
                    <a16:creationId xmlns:a16="http://schemas.microsoft.com/office/drawing/2014/main" id="{E346C855-3F0C-02EB-6792-F751B3E6E4F9}"/>
                  </a:ext>
                </a:extLst>
              </p:cNvPr>
              <p:cNvGrpSpPr/>
              <p:nvPr/>
            </p:nvGrpSpPr>
            <p:grpSpPr>
              <a:xfrm>
                <a:off x="1614805" y="3553026"/>
                <a:ext cx="4462817" cy="446282"/>
                <a:chOff x="1681480" y="5462905"/>
                <a:chExt cx="5283200" cy="528320"/>
              </a:xfrm>
            </p:grpSpPr>
            <p:sp>
              <p:nvSpPr>
                <p:cNvPr id="83" name="Rectangle 82">
                  <a:extLst>
                    <a:ext uri="{FF2B5EF4-FFF2-40B4-BE49-F238E27FC236}">
                      <a16:creationId xmlns:a16="http://schemas.microsoft.com/office/drawing/2014/main" id="{F8F57FAB-8394-E6BB-C8A1-514600387C8B}"/>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4" name="Rectangle 83">
                  <a:extLst>
                    <a:ext uri="{FF2B5EF4-FFF2-40B4-BE49-F238E27FC236}">
                      <a16:creationId xmlns:a16="http://schemas.microsoft.com/office/drawing/2014/main" id="{540B93EF-2AD7-C6F1-92AF-350F8CDA1B7C}"/>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5" name="Rectangle 84" descr="Finally we increment a size field to indicate that there is one more item in the queue.">
                  <a:extLst>
                    <a:ext uri="{FF2B5EF4-FFF2-40B4-BE49-F238E27FC236}">
                      <a16:creationId xmlns:a16="http://schemas.microsoft.com/office/drawing/2014/main" id="{3E6E6D09-E443-33E1-DBF1-47BFE6F0DD58}"/>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6" name="Rectangle 85">
                  <a:extLst>
                    <a:ext uri="{FF2B5EF4-FFF2-40B4-BE49-F238E27FC236}">
                      <a16:creationId xmlns:a16="http://schemas.microsoft.com/office/drawing/2014/main" id="{B82B3F86-8188-2F81-4441-712EAE960AB2}"/>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87" name="Rectangle 86">
                  <a:extLst>
                    <a:ext uri="{FF2B5EF4-FFF2-40B4-BE49-F238E27FC236}">
                      <a16:creationId xmlns:a16="http://schemas.microsoft.com/office/drawing/2014/main" id="{3143A214-2CBB-C9B6-30B7-0CA7049ECF00}"/>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8" name="Rectangle 87">
                  <a:extLst>
                    <a:ext uri="{FF2B5EF4-FFF2-40B4-BE49-F238E27FC236}">
                      <a16:creationId xmlns:a16="http://schemas.microsoft.com/office/drawing/2014/main" id="{605D4E2F-89B8-F5AF-A805-B61718192769}"/>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9" name="Rectangle 88">
                  <a:extLst>
                    <a:ext uri="{FF2B5EF4-FFF2-40B4-BE49-F238E27FC236}">
                      <a16:creationId xmlns:a16="http://schemas.microsoft.com/office/drawing/2014/main" id="{0183B35C-FD94-8F8A-DBC4-5EC9DA089AA7}"/>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0" name="Rectangle 89">
                  <a:extLst>
                    <a:ext uri="{FF2B5EF4-FFF2-40B4-BE49-F238E27FC236}">
                      <a16:creationId xmlns:a16="http://schemas.microsoft.com/office/drawing/2014/main" id="{8B508690-8B61-4541-D66E-BF9FE55B9898}"/>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1" name="Rectangle 90">
                  <a:extLst>
                    <a:ext uri="{FF2B5EF4-FFF2-40B4-BE49-F238E27FC236}">
                      <a16:creationId xmlns:a16="http://schemas.microsoft.com/office/drawing/2014/main" id="{500ED816-B7EF-2FEC-FCE6-DB441DB47675}"/>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2" name="Rectangle 91">
                  <a:extLst>
                    <a:ext uri="{FF2B5EF4-FFF2-40B4-BE49-F238E27FC236}">
                      <a16:creationId xmlns:a16="http://schemas.microsoft.com/office/drawing/2014/main" id="{38AD437E-88DD-ADCF-43F3-F7E950E21ED1}"/>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
            <p:nvSpPr>
              <p:cNvPr id="58" name="Oval 57">
                <a:extLst>
                  <a:ext uri="{FF2B5EF4-FFF2-40B4-BE49-F238E27FC236}">
                    <a16:creationId xmlns:a16="http://schemas.microsoft.com/office/drawing/2014/main" id="{01F8B851-5E96-15C8-3314-96A7B6CBDE6D}"/>
                  </a:ext>
                </a:extLst>
              </p:cNvPr>
              <p:cNvSpPr/>
              <p:nvPr/>
            </p:nvSpPr>
            <p:spPr>
              <a:xfrm>
                <a:off x="6874718" y="3372348"/>
                <a:ext cx="3352648" cy="3352648"/>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59" name="Group 58">
                <a:extLst>
                  <a:ext uri="{FF2B5EF4-FFF2-40B4-BE49-F238E27FC236}">
                    <a16:creationId xmlns:a16="http://schemas.microsoft.com/office/drawing/2014/main" id="{22C7D2F1-2969-CFB6-66D0-8CC9697328A0}"/>
                  </a:ext>
                </a:extLst>
              </p:cNvPr>
              <p:cNvGrpSpPr/>
              <p:nvPr/>
            </p:nvGrpSpPr>
            <p:grpSpPr>
              <a:xfrm>
                <a:off x="6874718" y="3372348"/>
                <a:ext cx="3352648" cy="3352648"/>
                <a:chOff x="6579358" y="2756044"/>
                <a:chExt cx="3968952" cy="3968952"/>
              </a:xfrm>
            </p:grpSpPr>
            <p:cxnSp>
              <p:nvCxnSpPr>
                <p:cNvPr id="78" name="Straight Connector 77">
                  <a:extLst>
                    <a:ext uri="{FF2B5EF4-FFF2-40B4-BE49-F238E27FC236}">
                      <a16:creationId xmlns:a16="http://schemas.microsoft.com/office/drawing/2014/main" id="{1D5375BE-3B74-50FE-BB4F-D7321019EAB6}"/>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79" name="Straight Connector 78">
                  <a:extLst>
                    <a:ext uri="{FF2B5EF4-FFF2-40B4-BE49-F238E27FC236}">
                      <a16:creationId xmlns:a16="http://schemas.microsoft.com/office/drawing/2014/main" id="{DA5E8FEB-88E9-D1B1-FBAD-042B166E3827}"/>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80" name="Straight Connector 79">
                  <a:extLst>
                    <a:ext uri="{FF2B5EF4-FFF2-40B4-BE49-F238E27FC236}">
                      <a16:creationId xmlns:a16="http://schemas.microsoft.com/office/drawing/2014/main" id="{381CFD46-F8E7-510B-5F48-FFD44EF294FA}"/>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81" name="Straight Connector 80">
                  <a:extLst>
                    <a:ext uri="{FF2B5EF4-FFF2-40B4-BE49-F238E27FC236}">
                      <a16:creationId xmlns:a16="http://schemas.microsoft.com/office/drawing/2014/main" id="{ED8093D9-A10C-7FB4-DE95-B494693CDA30}"/>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82" name="Straight Connector 81">
                  <a:extLst>
                    <a:ext uri="{FF2B5EF4-FFF2-40B4-BE49-F238E27FC236}">
                      <a16:creationId xmlns:a16="http://schemas.microsoft.com/office/drawing/2014/main" id="{0C3B6CE2-7CC1-D3EB-38E9-C07AAF82E32F}"/>
                    </a:ext>
                  </a:extLst>
                </p:cNvPr>
                <p:cNvCxnSpPr>
                  <a:cxnSpLocks/>
                  <a:stCxn id="58" idx="0"/>
                  <a:endCxn id="58"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60" name="Oval 59">
                <a:extLst>
                  <a:ext uri="{FF2B5EF4-FFF2-40B4-BE49-F238E27FC236}">
                    <a16:creationId xmlns:a16="http://schemas.microsoft.com/office/drawing/2014/main" id="{1BC0DEDE-3B55-81AF-1B2A-055E5FB4E8C6}"/>
                  </a:ext>
                </a:extLst>
              </p:cNvPr>
              <p:cNvSpPr/>
              <p:nvPr/>
            </p:nvSpPr>
            <p:spPr>
              <a:xfrm>
                <a:off x="7481444" y="3979074"/>
                <a:ext cx="2139196" cy="213919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1" name="Rectangle 60">
                <a:extLst>
                  <a:ext uri="{FF2B5EF4-FFF2-40B4-BE49-F238E27FC236}">
                    <a16:creationId xmlns:a16="http://schemas.microsoft.com/office/drawing/2014/main" id="{FBF44D83-1749-6682-BB9D-477196D3FB3F}"/>
                  </a:ext>
                </a:extLst>
              </p:cNvPr>
              <p:cNvSpPr/>
              <p:nvPr/>
            </p:nvSpPr>
            <p:spPr>
              <a:xfrm>
                <a:off x="8649452" y="408488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62" name="Rectangle 61">
                <a:extLst>
                  <a:ext uri="{FF2B5EF4-FFF2-40B4-BE49-F238E27FC236}">
                    <a16:creationId xmlns:a16="http://schemas.microsoft.com/office/drawing/2014/main" id="{7B304933-788D-E4AF-317F-B8E032C4DA4A}"/>
                  </a:ext>
                </a:extLst>
              </p:cNvPr>
              <p:cNvSpPr/>
              <p:nvPr/>
            </p:nvSpPr>
            <p:spPr>
              <a:xfrm>
                <a:off x="9056885" y="440387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63" name="Rectangle 62">
                <a:extLst>
                  <a:ext uri="{FF2B5EF4-FFF2-40B4-BE49-F238E27FC236}">
                    <a16:creationId xmlns:a16="http://schemas.microsoft.com/office/drawing/2014/main" id="{542808BE-0CCD-3A6A-B9DD-8B74FB8F0EC2}"/>
                  </a:ext>
                </a:extLst>
              </p:cNvPr>
              <p:cNvSpPr/>
              <p:nvPr/>
            </p:nvSpPr>
            <p:spPr>
              <a:xfrm>
                <a:off x="9221060" y="491631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4" name="Rectangle 63">
                <a:extLst>
                  <a:ext uri="{FF2B5EF4-FFF2-40B4-BE49-F238E27FC236}">
                    <a16:creationId xmlns:a16="http://schemas.microsoft.com/office/drawing/2014/main" id="{8E3D9DB3-1884-2169-72F6-BFE0A790B409}"/>
                  </a:ext>
                </a:extLst>
              </p:cNvPr>
              <p:cNvSpPr/>
              <p:nvPr/>
            </p:nvSpPr>
            <p:spPr>
              <a:xfrm>
                <a:off x="9041437" y="538770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65" name="Rectangle 64">
                <a:extLst>
                  <a:ext uri="{FF2B5EF4-FFF2-40B4-BE49-F238E27FC236}">
                    <a16:creationId xmlns:a16="http://schemas.microsoft.com/office/drawing/2014/main" id="{3B7D9EFE-3D4A-F0D7-D2D6-E5673E713717}"/>
                  </a:ext>
                </a:extLst>
              </p:cNvPr>
              <p:cNvSpPr/>
              <p:nvPr/>
            </p:nvSpPr>
            <p:spPr>
              <a:xfrm>
                <a:off x="8657462"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66" name="Rectangle 65">
                <a:extLst>
                  <a:ext uri="{FF2B5EF4-FFF2-40B4-BE49-F238E27FC236}">
                    <a16:creationId xmlns:a16="http://schemas.microsoft.com/office/drawing/2014/main" id="{D2AE8695-746A-AB08-52A9-D5AC70F52B4E}"/>
                  </a:ext>
                </a:extLst>
              </p:cNvPr>
              <p:cNvSpPr/>
              <p:nvPr/>
            </p:nvSpPr>
            <p:spPr>
              <a:xfrm>
                <a:off x="8160424"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67" name="Rectangle 66">
                <a:extLst>
                  <a:ext uri="{FF2B5EF4-FFF2-40B4-BE49-F238E27FC236}">
                    <a16:creationId xmlns:a16="http://schemas.microsoft.com/office/drawing/2014/main" id="{0FDF826B-0FA6-5BC3-F8BF-6CC46D458931}"/>
                  </a:ext>
                </a:extLst>
              </p:cNvPr>
              <p:cNvSpPr/>
              <p:nvPr/>
            </p:nvSpPr>
            <p:spPr>
              <a:xfrm>
                <a:off x="7726778" y="5391285"/>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68" name="Rectangle 67">
                <a:extLst>
                  <a:ext uri="{FF2B5EF4-FFF2-40B4-BE49-F238E27FC236}">
                    <a16:creationId xmlns:a16="http://schemas.microsoft.com/office/drawing/2014/main" id="{372F48E8-84E3-C6EB-4B9C-3E26CE4BBBFA}"/>
                  </a:ext>
                </a:extLst>
              </p:cNvPr>
              <p:cNvSpPr/>
              <p:nvPr/>
            </p:nvSpPr>
            <p:spPr>
              <a:xfrm>
                <a:off x="7514021" y="492765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FE9ECED9-5E7E-1428-D12C-8E11CC66AA71}"/>
                  </a:ext>
                </a:extLst>
              </p:cNvPr>
              <p:cNvSpPr/>
              <p:nvPr/>
            </p:nvSpPr>
            <p:spPr>
              <a:xfrm>
                <a:off x="7704116" y="44169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0" name="Rectangle 69">
                <a:extLst>
                  <a:ext uri="{FF2B5EF4-FFF2-40B4-BE49-F238E27FC236}">
                    <a16:creationId xmlns:a16="http://schemas.microsoft.com/office/drawing/2014/main" id="{53A04592-5D0E-A9CD-38AF-F239F4C5F6C6}"/>
                  </a:ext>
                </a:extLst>
              </p:cNvPr>
              <p:cNvSpPr/>
              <p:nvPr/>
            </p:nvSpPr>
            <p:spPr>
              <a:xfrm>
                <a:off x="8138318"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71" name="Rectangle 70">
                <a:extLst>
                  <a:ext uri="{FF2B5EF4-FFF2-40B4-BE49-F238E27FC236}">
                    <a16:creationId xmlns:a16="http://schemas.microsoft.com/office/drawing/2014/main" id="{4F0C6EB4-A352-CAFA-67C9-DEF1D72991CE}"/>
                  </a:ext>
                </a:extLst>
              </p:cNvPr>
              <p:cNvSpPr/>
              <p:nvPr/>
            </p:nvSpPr>
            <p:spPr>
              <a:xfrm>
                <a:off x="8846157" y="6201040"/>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2" name="Rectangle 71">
                <a:extLst>
                  <a:ext uri="{FF2B5EF4-FFF2-40B4-BE49-F238E27FC236}">
                    <a16:creationId xmlns:a16="http://schemas.microsoft.com/office/drawing/2014/main" id="{5632FC22-BAAC-71E8-5955-5FD67FFC037B}"/>
                  </a:ext>
                </a:extLst>
              </p:cNvPr>
              <p:cNvSpPr/>
              <p:nvPr/>
            </p:nvSpPr>
            <p:spPr>
              <a:xfrm>
                <a:off x="7976391" y="61851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3" name="Rectangle 72">
                <a:extLst>
                  <a:ext uri="{FF2B5EF4-FFF2-40B4-BE49-F238E27FC236}">
                    <a16:creationId xmlns:a16="http://schemas.microsoft.com/office/drawing/2014/main" id="{6972C1D4-0B73-3101-08A2-A171CEDD7927}"/>
                  </a:ext>
                </a:extLst>
              </p:cNvPr>
              <p:cNvSpPr/>
              <p:nvPr/>
            </p:nvSpPr>
            <p:spPr>
              <a:xfrm>
                <a:off x="7334486" y="576444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503B6634-E98F-5DB8-7270-04EE709F15E6}"/>
                  </a:ext>
                </a:extLst>
              </p:cNvPr>
              <p:cNvSpPr/>
              <p:nvPr/>
            </p:nvSpPr>
            <p:spPr>
              <a:xfrm>
                <a:off x="7047213" y="491631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5" name="Rectangle 74">
                <a:extLst>
                  <a:ext uri="{FF2B5EF4-FFF2-40B4-BE49-F238E27FC236}">
                    <a16:creationId xmlns:a16="http://schemas.microsoft.com/office/drawing/2014/main" id="{4B009C58-3718-F4FB-D927-A216011B880B}"/>
                  </a:ext>
                </a:extLst>
              </p:cNvPr>
              <p:cNvSpPr/>
              <p:nvPr/>
            </p:nvSpPr>
            <p:spPr>
              <a:xfrm>
                <a:off x="7253882" y="411834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294B4A8E-3E21-8488-DDEE-4CDFD0F7B761}"/>
                  </a:ext>
                </a:extLst>
              </p:cNvPr>
              <p:cNvSpPr/>
              <p:nvPr/>
            </p:nvSpPr>
            <p:spPr>
              <a:xfrm>
                <a:off x="2953651" y="4883774"/>
                <a:ext cx="982932" cy="446282"/>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77" name="Rectangle 76">
                <a:extLst>
                  <a:ext uri="{FF2B5EF4-FFF2-40B4-BE49-F238E27FC236}">
                    <a16:creationId xmlns:a16="http://schemas.microsoft.com/office/drawing/2014/main" id="{29F765F7-89B2-1EAB-09F9-6C1ED27C901A}"/>
                  </a:ext>
                </a:extLst>
              </p:cNvPr>
              <p:cNvSpPr/>
              <p:nvPr/>
            </p:nvSpPr>
            <p:spPr>
              <a:xfrm>
                <a:off x="2953651" y="5469409"/>
                <a:ext cx="982932" cy="446282"/>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0</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5" name="Rectangle 54">
              <a:extLst>
                <a:ext uri="{FF2B5EF4-FFF2-40B4-BE49-F238E27FC236}">
                  <a16:creationId xmlns:a16="http://schemas.microsoft.com/office/drawing/2014/main" id="{A12FC124-C159-67B5-01E3-FF45C136A871}"/>
                </a:ext>
              </a:extLst>
            </p:cNvPr>
            <p:cNvSpPr/>
            <p:nvPr/>
          </p:nvSpPr>
          <p:spPr>
            <a:xfrm>
              <a:off x="7982989" y="367404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3</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874867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D8255-0E1E-546B-16CC-D967D82F88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30AB4C-BB1A-F071-C286-8DC3FE4063F8}"/>
              </a:ext>
            </a:extLst>
          </p:cNvPr>
          <p:cNvSpPr>
            <a:spLocks noGrp="1"/>
          </p:cNvSpPr>
          <p:nvPr>
            <p:ph type="title"/>
          </p:nvPr>
        </p:nvSpPr>
        <p:spPr/>
        <p:txBody>
          <a:bodyPr/>
          <a:lstStyle/>
          <a:p>
            <a:r>
              <a:rPr lang="en-US" dirty="0"/>
              <a:t>Dequeue Algorithm</a:t>
            </a:r>
          </a:p>
        </p:txBody>
      </p:sp>
      <p:grpSp>
        <p:nvGrpSpPr>
          <p:cNvPr id="88" name="Group 87" descr="This is a re-illustration of at circular array intended to illustrate the way in which it operates as a circle. In reality a circular array is a standard array, but we will use the array as if it is a circle in that we want the last index of the array to be followed by index 0. This has the effect of connected the end of the array with the beginning, making it behave as if it were circular. The contents of the array occupy the indices starting from that indicated by a field called &quot;front&quot; and ending at the index indicated by  field called &quot;back&quot; (exclusive).">
            <a:extLst>
              <a:ext uri="{FF2B5EF4-FFF2-40B4-BE49-F238E27FC236}">
                <a16:creationId xmlns:a16="http://schemas.microsoft.com/office/drawing/2014/main" id="{071AD973-1769-E44D-BA4D-37EFFFCAE4D0}"/>
              </a:ext>
            </a:extLst>
          </p:cNvPr>
          <p:cNvGrpSpPr/>
          <p:nvPr/>
        </p:nvGrpSpPr>
        <p:grpSpPr>
          <a:xfrm>
            <a:off x="1614805" y="3372348"/>
            <a:ext cx="8612561" cy="3352648"/>
            <a:chOff x="352535" y="2756044"/>
            <a:chExt cx="10195775" cy="3968952"/>
          </a:xfrm>
        </p:grpSpPr>
        <p:grpSp>
          <p:nvGrpSpPr>
            <p:cNvPr id="89" name="Group 88">
              <a:extLst>
                <a:ext uri="{FF2B5EF4-FFF2-40B4-BE49-F238E27FC236}">
                  <a16:creationId xmlns:a16="http://schemas.microsoft.com/office/drawing/2014/main" id="{D29430FD-09AF-DF1E-EE06-9009CE876024}"/>
                </a:ext>
              </a:extLst>
            </p:cNvPr>
            <p:cNvGrpSpPr/>
            <p:nvPr/>
          </p:nvGrpSpPr>
          <p:grpSpPr>
            <a:xfrm>
              <a:off x="352535" y="3349393"/>
              <a:ext cx="5283200" cy="528320"/>
              <a:chOff x="1681480" y="5462905"/>
              <a:chExt cx="5283200" cy="528320"/>
            </a:xfrm>
            <a:solidFill>
              <a:sysClr val="window" lastClr="FFFFFF"/>
            </a:solidFill>
          </p:grpSpPr>
          <p:sp>
            <p:nvSpPr>
              <p:cNvPr id="126" name="Rectangle 125">
                <a:extLst>
                  <a:ext uri="{FF2B5EF4-FFF2-40B4-BE49-F238E27FC236}">
                    <a16:creationId xmlns:a16="http://schemas.microsoft.com/office/drawing/2014/main" id="{996296A4-37D0-205D-B1D2-749C80D8F34D}"/>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7" name="Rectangle 126">
                <a:extLst>
                  <a:ext uri="{FF2B5EF4-FFF2-40B4-BE49-F238E27FC236}">
                    <a16:creationId xmlns:a16="http://schemas.microsoft.com/office/drawing/2014/main" id="{FE8F1F3D-CE4D-6257-50D8-67357D45F4D9}"/>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28" name="Rectangle 127">
                <a:extLst>
                  <a:ext uri="{FF2B5EF4-FFF2-40B4-BE49-F238E27FC236}">
                    <a16:creationId xmlns:a16="http://schemas.microsoft.com/office/drawing/2014/main" id="{823CCD42-EE2F-0E06-5668-3D9905AB4B01}"/>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29" name="Rectangle 128">
                <a:extLst>
                  <a:ext uri="{FF2B5EF4-FFF2-40B4-BE49-F238E27FC236}">
                    <a16:creationId xmlns:a16="http://schemas.microsoft.com/office/drawing/2014/main" id="{6D136BFC-F844-670D-0BA3-A75A1A51E2BE}"/>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30" name="Rectangle 129">
                <a:extLst>
                  <a:ext uri="{FF2B5EF4-FFF2-40B4-BE49-F238E27FC236}">
                    <a16:creationId xmlns:a16="http://schemas.microsoft.com/office/drawing/2014/main" id="{6AA9229B-2BFF-C8D3-D313-1BA49D7FDF3D}"/>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31" name="Rectangle 130">
                <a:extLst>
                  <a:ext uri="{FF2B5EF4-FFF2-40B4-BE49-F238E27FC236}">
                    <a16:creationId xmlns:a16="http://schemas.microsoft.com/office/drawing/2014/main" id="{6FF314AD-5E83-B3F3-B85A-2CF40BA5A751}"/>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32" name="Rectangle 131">
                <a:extLst>
                  <a:ext uri="{FF2B5EF4-FFF2-40B4-BE49-F238E27FC236}">
                    <a16:creationId xmlns:a16="http://schemas.microsoft.com/office/drawing/2014/main" id="{15E822C7-9238-CAA8-7902-92CFA720CE5C}"/>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33" name="Rectangle 132">
                <a:extLst>
                  <a:ext uri="{FF2B5EF4-FFF2-40B4-BE49-F238E27FC236}">
                    <a16:creationId xmlns:a16="http://schemas.microsoft.com/office/drawing/2014/main" id="{BA2F13D9-40E6-EF7A-3690-30356742B77A}"/>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34" name="Rectangle 133">
                <a:extLst>
                  <a:ext uri="{FF2B5EF4-FFF2-40B4-BE49-F238E27FC236}">
                    <a16:creationId xmlns:a16="http://schemas.microsoft.com/office/drawing/2014/main" id="{8DA23C3B-3245-E5A4-76DB-43080831B4B9}"/>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35" name="Rectangle 134">
                <a:extLst>
                  <a:ext uri="{FF2B5EF4-FFF2-40B4-BE49-F238E27FC236}">
                    <a16:creationId xmlns:a16="http://schemas.microsoft.com/office/drawing/2014/main" id="{461DA937-5DAA-9F40-6336-1C3B8AA314FA}"/>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90" name="Group 89">
              <a:extLst>
                <a:ext uri="{FF2B5EF4-FFF2-40B4-BE49-F238E27FC236}">
                  <a16:creationId xmlns:a16="http://schemas.microsoft.com/office/drawing/2014/main" id="{1D9D75A7-8133-73B8-69E7-A44D1A9B5874}"/>
                </a:ext>
              </a:extLst>
            </p:cNvPr>
            <p:cNvGrpSpPr/>
            <p:nvPr/>
          </p:nvGrpSpPr>
          <p:grpSpPr>
            <a:xfrm>
              <a:off x="352535" y="2969935"/>
              <a:ext cx="5283200" cy="528320"/>
              <a:chOff x="1681480" y="5462905"/>
              <a:chExt cx="5283200" cy="528320"/>
            </a:xfrm>
          </p:grpSpPr>
          <p:sp>
            <p:nvSpPr>
              <p:cNvPr id="116" name="Rectangle 115">
                <a:extLst>
                  <a:ext uri="{FF2B5EF4-FFF2-40B4-BE49-F238E27FC236}">
                    <a16:creationId xmlns:a16="http://schemas.microsoft.com/office/drawing/2014/main" id="{ABF31C93-9045-77E2-A98A-95AD54D96104}"/>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17" name="Rectangle 116">
                <a:extLst>
                  <a:ext uri="{FF2B5EF4-FFF2-40B4-BE49-F238E27FC236}">
                    <a16:creationId xmlns:a16="http://schemas.microsoft.com/office/drawing/2014/main" id="{E482288C-EC8C-454E-6F74-D7D17BAC6A21}"/>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8" name="Rectangle 117">
                <a:extLst>
                  <a:ext uri="{FF2B5EF4-FFF2-40B4-BE49-F238E27FC236}">
                    <a16:creationId xmlns:a16="http://schemas.microsoft.com/office/drawing/2014/main" id="{9ABA864C-FD31-D7A7-D58B-EC4BB1305082}"/>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9FF9D701-7EBE-84AC-C41D-2BDFBA66F56E}"/>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0" name="Rectangle 119">
                <a:extLst>
                  <a:ext uri="{FF2B5EF4-FFF2-40B4-BE49-F238E27FC236}">
                    <a16:creationId xmlns:a16="http://schemas.microsoft.com/office/drawing/2014/main" id="{78DBAFAA-2125-34F2-198F-1CE771D7AB87}"/>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1" name="Rectangle 120">
                <a:extLst>
                  <a:ext uri="{FF2B5EF4-FFF2-40B4-BE49-F238E27FC236}">
                    <a16:creationId xmlns:a16="http://schemas.microsoft.com/office/drawing/2014/main" id="{F5FF5B1B-897F-EA14-E70D-5F9BF87BF1E4}"/>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22" name="Rectangle 121">
                <a:extLst>
                  <a:ext uri="{FF2B5EF4-FFF2-40B4-BE49-F238E27FC236}">
                    <a16:creationId xmlns:a16="http://schemas.microsoft.com/office/drawing/2014/main" id="{A0FE1A08-FE12-DC12-A8C1-C45544B53AF6}"/>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23" name="Rectangle 122">
                <a:extLst>
                  <a:ext uri="{FF2B5EF4-FFF2-40B4-BE49-F238E27FC236}">
                    <a16:creationId xmlns:a16="http://schemas.microsoft.com/office/drawing/2014/main" id="{EF34114E-4E98-4CE7-F0C5-D47B8774F1AD}"/>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4" name="Rectangle 123">
                <a:extLst>
                  <a:ext uri="{FF2B5EF4-FFF2-40B4-BE49-F238E27FC236}">
                    <a16:creationId xmlns:a16="http://schemas.microsoft.com/office/drawing/2014/main" id="{4EA4D8B1-3392-DE37-AD38-C21EBBBF907E}"/>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25" name="Rectangle 124">
                <a:extLst>
                  <a:ext uri="{FF2B5EF4-FFF2-40B4-BE49-F238E27FC236}">
                    <a16:creationId xmlns:a16="http://schemas.microsoft.com/office/drawing/2014/main" id="{BB4DA0E1-D92A-D90B-5966-8A852E8D4E03}"/>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91" name="Oval 90">
              <a:extLst>
                <a:ext uri="{FF2B5EF4-FFF2-40B4-BE49-F238E27FC236}">
                  <a16:creationId xmlns:a16="http://schemas.microsoft.com/office/drawing/2014/main" id="{DD9CD594-DA98-200B-8B76-3890A37DA140}"/>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2" name="Group 91">
              <a:extLst>
                <a:ext uri="{FF2B5EF4-FFF2-40B4-BE49-F238E27FC236}">
                  <a16:creationId xmlns:a16="http://schemas.microsoft.com/office/drawing/2014/main" id="{2EE52089-AB52-E7DA-2147-14DE35C95222}"/>
                </a:ext>
              </a:extLst>
            </p:cNvPr>
            <p:cNvGrpSpPr/>
            <p:nvPr/>
          </p:nvGrpSpPr>
          <p:grpSpPr>
            <a:xfrm>
              <a:off x="6579358" y="2756044"/>
              <a:ext cx="3968952" cy="3968952"/>
              <a:chOff x="6579358" y="2756044"/>
              <a:chExt cx="3968952" cy="3968952"/>
            </a:xfrm>
          </p:grpSpPr>
          <p:cxnSp>
            <p:nvCxnSpPr>
              <p:cNvPr id="111" name="Straight Connector 110">
                <a:extLst>
                  <a:ext uri="{FF2B5EF4-FFF2-40B4-BE49-F238E27FC236}">
                    <a16:creationId xmlns:a16="http://schemas.microsoft.com/office/drawing/2014/main" id="{86324615-521B-D6FA-DD40-D6CB55B4651B}"/>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2" name="Straight Connector 111">
                <a:extLst>
                  <a:ext uri="{FF2B5EF4-FFF2-40B4-BE49-F238E27FC236}">
                    <a16:creationId xmlns:a16="http://schemas.microsoft.com/office/drawing/2014/main" id="{AB9D41FE-7139-92C3-1E5A-321704472468}"/>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3" name="Straight Connector 112">
                <a:extLst>
                  <a:ext uri="{FF2B5EF4-FFF2-40B4-BE49-F238E27FC236}">
                    <a16:creationId xmlns:a16="http://schemas.microsoft.com/office/drawing/2014/main" id="{7672C1DE-ED42-16A3-A077-172EA00A2176}"/>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4" name="Straight Connector 113">
                <a:extLst>
                  <a:ext uri="{FF2B5EF4-FFF2-40B4-BE49-F238E27FC236}">
                    <a16:creationId xmlns:a16="http://schemas.microsoft.com/office/drawing/2014/main" id="{853727BC-D0A5-C1DD-2246-71A75558FEC3}"/>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5" name="Straight Connector 114">
                <a:extLst>
                  <a:ext uri="{FF2B5EF4-FFF2-40B4-BE49-F238E27FC236}">
                    <a16:creationId xmlns:a16="http://schemas.microsoft.com/office/drawing/2014/main" id="{35982051-0FED-B4D0-8AD6-1638279E1147}"/>
                  </a:ext>
                </a:extLst>
              </p:cNvPr>
              <p:cNvCxnSpPr>
                <a:cxnSpLocks/>
                <a:stCxn id="91" idx="0"/>
                <a:endCxn id="91"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93" name="Oval 92">
              <a:extLst>
                <a:ext uri="{FF2B5EF4-FFF2-40B4-BE49-F238E27FC236}">
                  <a16:creationId xmlns:a16="http://schemas.microsoft.com/office/drawing/2014/main" id="{7DCC07A7-AFCD-405A-82D3-870C84E3B10D}"/>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 name="Rectangle 93">
              <a:extLst>
                <a:ext uri="{FF2B5EF4-FFF2-40B4-BE49-F238E27FC236}">
                  <a16:creationId xmlns:a16="http://schemas.microsoft.com/office/drawing/2014/main" id="{E3FB17DE-C08C-19A2-DB39-73B799BFD24C}"/>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95" name="Rectangle 94">
              <a:extLst>
                <a:ext uri="{FF2B5EF4-FFF2-40B4-BE49-F238E27FC236}">
                  <a16:creationId xmlns:a16="http://schemas.microsoft.com/office/drawing/2014/main" id="{88760CE5-A798-C6D4-08EF-8FEB4650E8C2}"/>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96" name="Rectangle 95">
              <a:extLst>
                <a:ext uri="{FF2B5EF4-FFF2-40B4-BE49-F238E27FC236}">
                  <a16:creationId xmlns:a16="http://schemas.microsoft.com/office/drawing/2014/main" id="{8F0BBF76-4542-6C09-B9EB-5F2998E4C640}"/>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97" name="Rectangle 96">
              <a:extLst>
                <a:ext uri="{FF2B5EF4-FFF2-40B4-BE49-F238E27FC236}">
                  <a16:creationId xmlns:a16="http://schemas.microsoft.com/office/drawing/2014/main" id="{E70074B6-4D87-A222-EEF2-8330909C85A4}"/>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98" name="Rectangle 97">
              <a:extLst>
                <a:ext uri="{FF2B5EF4-FFF2-40B4-BE49-F238E27FC236}">
                  <a16:creationId xmlns:a16="http://schemas.microsoft.com/office/drawing/2014/main" id="{5BAE0697-BAF2-D302-E230-7FE5C9D6D4E9}"/>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9" name="Rectangle 98">
              <a:extLst>
                <a:ext uri="{FF2B5EF4-FFF2-40B4-BE49-F238E27FC236}">
                  <a16:creationId xmlns:a16="http://schemas.microsoft.com/office/drawing/2014/main" id="{E358B4E4-75F8-E5D0-D6AC-D47008D9F89F}"/>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0" name="Rectangle 99">
              <a:extLst>
                <a:ext uri="{FF2B5EF4-FFF2-40B4-BE49-F238E27FC236}">
                  <a16:creationId xmlns:a16="http://schemas.microsoft.com/office/drawing/2014/main" id="{DE5B2C9B-C4E9-6B2B-5DBD-DBB4832938F1}"/>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01" name="Rectangle 100">
              <a:extLst>
                <a:ext uri="{FF2B5EF4-FFF2-40B4-BE49-F238E27FC236}">
                  <a16:creationId xmlns:a16="http://schemas.microsoft.com/office/drawing/2014/main" id="{A6BEC765-EF47-48B3-F2D9-F8283F0DBD3D}"/>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02" name="Rectangle 101">
              <a:extLst>
                <a:ext uri="{FF2B5EF4-FFF2-40B4-BE49-F238E27FC236}">
                  <a16:creationId xmlns:a16="http://schemas.microsoft.com/office/drawing/2014/main" id="{5C0DEC5C-BB87-09BA-5EF4-79368C76392D}"/>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3" name="Rectangle 102">
              <a:extLst>
                <a:ext uri="{FF2B5EF4-FFF2-40B4-BE49-F238E27FC236}">
                  <a16:creationId xmlns:a16="http://schemas.microsoft.com/office/drawing/2014/main" id="{23A0FDC2-B97D-1B0C-DEB1-73EE3DDDC930}"/>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04" name="Rectangle 103">
              <a:extLst>
                <a:ext uri="{FF2B5EF4-FFF2-40B4-BE49-F238E27FC236}">
                  <a16:creationId xmlns:a16="http://schemas.microsoft.com/office/drawing/2014/main" id="{50B30FEB-31E5-6293-1802-DE68B55C9889}"/>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5" name="Rectangle 104">
              <a:extLst>
                <a:ext uri="{FF2B5EF4-FFF2-40B4-BE49-F238E27FC236}">
                  <a16:creationId xmlns:a16="http://schemas.microsoft.com/office/drawing/2014/main" id="{AB65F915-BA1B-D383-565C-178B9D2EE934}"/>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6" name="Rectangle 105">
              <a:extLst>
                <a:ext uri="{FF2B5EF4-FFF2-40B4-BE49-F238E27FC236}">
                  <a16:creationId xmlns:a16="http://schemas.microsoft.com/office/drawing/2014/main" id="{8AE05BF8-3A01-7588-EABE-C1960F614D77}"/>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07" name="Rectangle 106">
              <a:extLst>
                <a:ext uri="{FF2B5EF4-FFF2-40B4-BE49-F238E27FC236}">
                  <a16:creationId xmlns:a16="http://schemas.microsoft.com/office/drawing/2014/main" id="{50481D40-C5EC-06E9-DDD1-280F51F6BA0B}"/>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08" name="Rectangle 107">
              <a:extLst>
                <a:ext uri="{FF2B5EF4-FFF2-40B4-BE49-F238E27FC236}">
                  <a16:creationId xmlns:a16="http://schemas.microsoft.com/office/drawing/2014/main" id="{AC14CAE6-B0D5-563F-33AA-FA592C7DE88E}"/>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09" name="Rectangle 108">
              <a:extLst>
                <a:ext uri="{FF2B5EF4-FFF2-40B4-BE49-F238E27FC236}">
                  <a16:creationId xmlns:a16="http://schemas.microsoft.com/office/drawing/2014/main" id="{152CBB0F-4A47-99B3-43A8-3CA35CE82099}"/>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110" name="Rectangle 109">
              <a:extLst>
                <a:ext uri="{FF2B5EF4-FFF2-40B4-BE49-F238E27FC236}">
                  <a16:creationId xmlns:a16="http://schemas.microsoft.com/office/drawing/2014/main" id="{8CBE9C00-5899-0C1A-EBE7-DBF209089DD0}"/>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137" name="TextBox 136">
            <a:extLst>
              <a:ext uri="{FF2B5EF4-FFF2-40B4-BE49-F238E27FC236}">
                <a16:creationId xmlns:a16="http://schemas.microsoft.com/office/drawing/2014/main" id="{29858BDC-CCFF-6262-AD4F-123F80C7C93A}"/>
              </a:ext>
            </a:extLst>
          </p:cNvPr>
          <p:cNvSpPr txBox="1"/>
          <p:nvPr/>
        </p:nvSpPr>
        <p:spPr>
          <a:xfrm>
            <a:off x="4070708" y="1650811"/>
            <a:ext cx="5150352" cy="1600438"/>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dequeue(){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 Assumes queue is not empty</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first = queue[front];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front = (front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return first;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3615461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8884D-2EE7-2119-81C3-EC11B6DD1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273ACA-0C4E-1196-CB9B-DD9A83240DC8}"/>
              </a:ext>
            </a:extLst>
          </p:cNvPr>
          <p:cNvSpPr>
            <a:spLocks noGrp="1"/>
          </p:cNvSpPr>
          <p:nvPr>
            <p:ph type="title"/>
          </p:nvPr>
        </p:nvSpPr>
        <p:spPr/>
        <p:txBody>
          <a:bodyPr/>
          <a:lstStyle/>
          <a:p>
            <a:r>
              <a:rPr lang="en-US" dirty="0">
                <a:latin typeface="Consolas" panose="020B0609020204030204" pitchFamily="49" charset="0"/>
              </a:rPr>
              <a:t>dequeue(3)</a:t>
            </a:r>
            <a:r>
              <a:rPr lang="en-US" dirty="0">
                <a:latin typeface="+mn-lt"/>
              </a:rPr>
              <a:t> – line 1 of 4</a:t>
            </a:r>
          </a:p>
        </p:txBody>
      </p:sp>
      <p:sp>
        <p:nvSpPr>
          <p:cNvPr id="85" name="TextBox 84">
            <a:extLst>
              <a:ext uri="{FF2B5EF4-FFF2-40B4-BE49-F238E27FC236}">
                <a16:creationId xmlns:a16="http://schemas.microsoft.com/office/drawing/2014/main" id="{5AE2A02C-BCA7-88F4-A64C-E4D0EFBC4EFE}"/>
              </a:ext>
            </a:extLst>
          </p:cNvPr>
          <p:cNvSpPr txBox="1"/>
          <p:nvPr/>
        </p:nvSpPr>
        <p:spPr>
          <a:xfrm>
            <a:off x="4070708" y="1650811"/>
            <a:ext cx="5150352" cy="1600438"/>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dequeue(){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 Assumes queue is not empty</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first = queue[front];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front = (front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return first;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4" name="Group 3" descr="We have the still-unchanged circular array representation of the queue, but additionally have a variable called &quot;first&quot; which contains the value found at the index which front references.">
            <a:extLst>
              <a:ext uri="{FF2B5EF4-FFF2-40B4-BE49-F238E27FC236}">
                <a16:creationId xmlns:a16="http://schemas.microsoft.com/office/drawing/2014/main" id="{F473F04E-3579-359F-34FD-6D5FA7DD9C77}"/>
              </a:ext>
            </a:extLst>
          </p:cNvPr>
          <p:cNvGrpSpPr/>
          <p:nvPr/>
        </p:nvGrpSpPr>
        <p:grpSpPr>
          <a:xfrm>
            <a:off x="1614805" y="3372348"/>
            <a:ext cx="8612561" cy="3352648"/>
            <a:chOff x="1614805" y="3372348"/>
            <a:chExt cx="8612561" cy="3352648"/>
          </a:xfrm>
        </p:grpSpPr>
        <p:grpSp>
          <p:nvGrpSpPr>
            <p:cNvPr id="35" name="Group 34" descr="We first check if resizing is necessary. In this case the length of the array is 10, and the size of the queue is 5, so we do not change the representation.">
              <a:extLst>
                <a:ext uri="{FF2B5EF4-FFF2-40B4-BE49-F238E27FC236}">
                  <a16:creationId xmlns:a16="http://schemas.microsoft.com/office/drawing/2014/main" id="{795E1162-459A-0380-78A2-79FDA1969580}"/>
                </a:ext>
              </a:extLst>
            </p:cNvPr>
            <p:cNvGrpSpPr/>
            <p:nvPr/>
          </p:nvGrpSpPr>
          <p:grpSpPr>
            <a:xfrm>
              <a:off x="1614805" y="3372348"/>
              <a:ext cx="8612561" cy="3352648"/>
              <a:chOff x="352535" y="2756044"/>
              <a:chExt cx="10195775" cy="3968952"/>
            </a:xfrm>
          </p:grpSpPr>
          <p:grpSp>
            <p:nvGrpSpPr>
              <p:cNvPr id="36" name="Group 35">
                <a:extLst>
                  <a:ext uri="{FF2B5EF4-FFF2-40B4-BE49-F238E27FC236}">
                    <a16:creationId xmlns:a16="http://schemas.microsoft.com/office/drawing/2014/main" id="{FFFFEE82-8D8A-D658-592E-102267EC5E17}"/>
                  </a:ext>
                </a:extLst>
              </p:cNvPr>
              <p:cNvGrpSpPr/>
              <p:nvPr/>
            </p:nvGrpSpPr>
            <p:grpSpPr>
              <a:xfrm>
                <a:off x="352535" y="3349393"/>
                <a:ext cx="5283200" cy="528320"/>
                <a:chOff x="1681480" y="5462905"/>
                <a:chExt cx="5283200" cy="528320"/>
              </a:xfrm>
              <a:solidFill>
                <a:sysClr val="window" lastClr="FFFFFF"/>
              </a:solidFill>
            </p:grpSpPr>
            <p:sp>
              <p:nvSpPr>
                <p:cNvPr id="75" name="Rectangle 74">
                  <a:extLst>
                    <a:ext uri="{FF2B5EF4-FFF2-40B4-BE49-F238E27FC236}">
                      <a16:creationId xmlns:a16="http://schemas.microsoft.com/office/drawing/2014/main" id="{CECBA5B5-EE01-289E-38EF-E816F660479A}"/>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10D34FC5-624C-2B27-5D35-57B76D334575}"/>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48494F9B-D25A-317B-33A6-68BAD9E1D63D}"/>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78" name="Rectangle 77">
                  <a:extLst>
                    <a:ext uri="{FF2B5EF4-FFF2-40B4-BE49-F238E27FC236}">
                      <a16:creationId xmlns:a16="http://schemas.microsoft.com/office/drawing/2014/main" id="{6383CE90-4169-F20A-DFCF-F48C0B1DD05B}"/>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9" name="Rectangle 78">
                  <a:extLst>
                    <a:ext uri="{FF2B5EF4-FFF2-40B4-BE49-F238E27FC236}">
                      <a16:creationId xmlns:a16="http://schemas.microsoft.com/office/drawing/2014/main" id="{DF496CB8-A111-54AF-C076-102E17ED6493}"/>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E208DB8B-3EEA-73E3-34B2-2800C8744F83}"/>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1" name="Rectangle 80">
                  <a:extLst>
                    <a:ext uri="{FF2B5EF4-FFF2-40B4-BE49-F238E27FC236}">
                      <a16:creationId xmlns:a16="http://schemas.microsoft.com/office/drawing/2014/main" id="{69F1588C-6C26-4990-17B0-9BF8EE33471B}"/>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2" name="Rectangle 81">
                  <a:extLst>
                    <a:ext uri="{FF2B5EF4-FFF2-40B4-BE49-F238E27FC236}">
                      <a16:creationId xmlns:a16="http://schemas.microsoft.com/office/drawing/2014/main" id="{D29F81B7-7192-04E0-93BB-5A49715CB6AB}"/>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3" name="Rectangle 82">
                  <a:extLst>
                    <a:ext uri="{FF2B5EF4-FFF2-40B4-BE49-F238E27FC236}">
                      <a16:creationId xmlns:a16="http://schemas.microsoft.com/office/drawing/2014/main" id="{D04F1276-6CCB-2BDD-555A-820D9CCBAE48}"/>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4" name="Rectangle 83">
                  <a:extLst>
                    <a:ext uri="{FF2B5EF4-FFF2-40B4-BE49-F238E27FC236}">
                      <a16:creationId xmlns:a16="http://schemas.microsoft.com/office/drawing/2014/main" id="{EACF9B50-51FB-FBF8-F29E-109A995805B4}"/>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39" name="Group 38">
                <a:extLst>
                  <a:ext uri="{FF2B5EF4-FFF2-40B4-BE49-F238E27FC236}">
                    <a16:creationId xmlns:a16="http://schemas.microsoft.com/office/drawing/2014/main" id="{F4E611E0-9EE6-C48E-F4E5-92E9A596470B}"/>
                  </a:ext>
                </a:extLst>
              </p:cNvPr>
              <p:cNvGrpSpPr/>
              <p:nvPr/>
            </p:nvGrpSpPr>
            <p:grpSpPr>
              <a:xfrm>
                <a:off x="352535" y="2969935"/>
                <a:ext cx="5283200" cy="528320"/>
                <a:chOff x="1681480" y="5462905"/>
                <a:chExt cx="5283200" cy="528320"/>
              </a:xfrm>
            </p:grpSpPr>
            <p:sp>
              <p:nvSpPr>
                <p:cNvPr id="65" name="Rectangle 64">
                  <a:extLst>
                    <a:ext uri="{FF2B5EF4-FFF2-40B4-BE49-F238E27FC236}">
                      <a16:creationId xmlns:a16="http://schemas.microsoft.com/office/drawing/2014/main" id="{A598991C-1487-6684-D0AD-A6AEF8A9D76D}"/>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6" name="Rectangle 65">
                  <a:extLst>
                    <a:ext uri="{FF2B5EF4-FFF2-40B4-BE49-F238E27FC236}">
                      <a16:creationId xmlns:a16="http://schemas.microsoft.com/office/drawing/2014/main" id="{7FB86218-2ED3-0995-7711-6955502A123C}"/>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7" name="Rectangle 66">
                  <a:extLst>
                    <a:ext uri="{FF2B5EF4-FFF2-40B4-BE49-F238E27FC236}">
                      <a16:creationId xmlns:a16="http://schemas.microsoft.com/office/drawing/2014/main" id="{EFCF0F9B-65DB-10FB-9B12-0B8B28188C37}"/>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8" name="Rectangle 67">
                  <a:extLst>
                    <a:ext uri="{FF2B5EF4-FFF2-40B4-BE49-F238E27FC236}">
                      <a16:creationId xmlns:a16="http://schemas.microsoft.com/office/drawing/2014/main" id="{28E8B6A7-FE99-7FF2-5949-807C372F3B41}"/>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9" name="Rectangle 68">
                  <a:extLst>
                    <a:ext uri="{FF2B5EF4-FFF2-40B4-BE49-F238E27FC236}">
                      <a16:creationId xmlns:a16="http://schemas.microsoft.com/office/drawing/2014/main" id="{EB7D42DF-E8BE-F1D4-0AE9-E1AEE5A8E0A1}"/>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0" name="Rectangle 69">
                  <a:extLst>
                    <a:ext uri="{FF2B5EF4-FFF2-40B4-BE49-F238E27FC236}">
                      <a16:creationId xmlns:a16="http://schemas.microsoft.com/office/drawing/2014/main" id="{3CEB8F0F-6325-029E-7B88-D066C040EFA0}"/>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1" name="Rectangle 70">
                  <a:extLst>
                    <a:ext uri="{FF2B5EF4-FFF2-40B4-BE49-F238E27FC236}">
                      <a16:creationId xmlns:a16="http://schemas.microsoft.com/office/drawing/2014/main" id="{9176D505-8D50-874C-A5EC-98ECE8403BD7}"/>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2" name="Rectangle 71">
                  <a:extLst>
                    <a:ext uri="{FF2B5EF4-FFF2-40B4-BE49-F238E27FC236}">
                      <a16:creationId xmlns:a16="http://schemas.microsoft.com/office/drawing/2014/main" id="{1A48FB95-8C05-9AA1-0D03-D792D391F66B}"/>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3" name="Rectangle 72">
                  <a:extLst>
                    <a:ext uri="{FF2B5EF4-FFF2-40B4-BE49-F238E27FC236}">
                      <a16:creationId xmlns:a16="http://schemas.microsoft.com/office/drawing/2014/main" id="{694DFA1B-F6DB-9496-5141-564E6BD4523F}"/>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F4B60F95-26D5-672F-E417-4838F2A08A32}"/>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40" name="Oval 39">
                <a:extLst>
                  <a:ext uri="{FF2B5EF4-FFF2-40B4-BE49-F238E27FC236}">
                    <a16:creationId xmlns:a16="http://schemas.microsoft.com/office/drawing/2014/main" id="{BC3BB2DA-9252-82BE-92B7-AC6A0EF45242}"/>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41" name="Group 40">
                <a:extLst>
                  <a:ext uri="{FF2B5EF4-FFF2-40B4-BE49-F238E27FC236}">
                    <a16:creationId xmlns:a16="http://schemas.microsoft.com/office/drawing/2014/main" id="{CE8A832E-03E1-89D8-857B-3F1A0D7C4B98}"/>
                  </a:ext>
                </a:extLst>
              </p:cNvPr>
              <p:cNvGrpSpPr/>
              <p:nvPr/>
            </p:nvGrpSpPr>
            <p:grpSpPr>
              <a:xfrm>
                <a:off x="6579358" y="2756044"/>
                <a:ext cx="3968952" cy="3968952"/>
                <a:chOff x="6579358" y="2756044"/>
                <a:chExt cx="3968952" cy="3968952"/>
              </a:xfrm>
            </p:grpSpPr>
            <p:cxnSp>
              <p:nvCxnSpPr>
                <p:cNvPr id="60" name="Straight Connector 59">
                  <a:extLst>
                    <a:ext uri="{FF2B5EF4-FFF2-40B4-BE49-F238E27FC236}">
                      <a16:creationId xmlns:a16="http://schemas.microsoft.com/office/drawing/2014/main" id="{A0A6C1EF-B3D2-AC81-797D-B9B4BB578E4D}"/>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1" name="Straight Connector 60">
                  <a:extLst>
                    <a:ext uri="{FF2B5EF4-FFF2-40B4-BE49-F238E27FC236}">
                      <a16:creationId xmlns:a16="http://schemas.microsoft.com/office/drawing/2014/main" id="{CC74898A-FED7-8B68-3914-05BB0F14134B}"/>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2" name="Straight Connector 61">
                  <a:extLst>
                    <a:ext uri="{FF2B5EF4-FFF2-40B4-BE49-F238E27FC236}">
                      <a16:creationId xmlns:a16="http://schemas.microsoft.com/office/drawing/2014/main" id="{FA6959F5-DCEA-4B0C-2835-11DFC16C8762}"/>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3" name="Straight Connector 62">
                  <a:extLst>
                    <a:ext uri="{FF2B5EF4-FFF2-40B4-BE49-F238E27FC236}">
                      <a16:creationId xmlns:a16="http://schemas.microsoft.com/office/drawing/2014/main" id="{54C82D08-E338-4AA3-050C-7F12B493A97B}"/>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9BB7E03F-C282-BA07-F8B8-207A779F5774}"/>
                    </a:ext>
                  </a:extLst>
                </p:cNvPr>
                <p:cNvCxnSpPr>
                  <a:cxnSpLocks/>
                  <a:stCxn id="40" idx="0"/>
                  <a:endCxn id="4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42" name="Oval 41">
                <a:extLst>
                  <a:ext uri="{FF2B5EF4-FFF2-40B4-BE49-F238E27FC236}">
                    <a16:creationId xmlns:a16="http://schemas.microsoft.com/office/drawing/2014/main" id="{060FD1ED-04CA-8099-4EC2-E4AF19A7C7BD}"/>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5D89D1D4-86E7-77B7-C774-0510B5F54930}"/>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44" name="Rectangle 43">
                <a:extLst>
                  <a:ext uri="{FF2B5EF4-FFF2-40B4-BE49-F238E27FC236}">
                    <a16:creationId xmlns:a16="http://schemas.microsoft.com/office/drawing/2014/main" id="{7F94418D-048B-2FE1-E6C5-BBC1CFA53A9A}"/>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5" name="Rectangle 44">
                <a:extLst>
                  <a:ext uri="{FF2B5EF4-FFF2-40B4-BE49-F238E27FC236}">
                    <a16:creationId xmlns:a16="http://schemas.microsoft.com/office/drawing/2014/main" id="{AFDFD59E-C4B7-BB60-0397-5C9109E005D9}"/>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6" name="Rectangle 45">
                <a:extLst>
                  <a:ext uri="{FF2B5EF4-FFF2-40B4-BE49-F238E27FC236}">
                    <a16:creationId xmlns:a16="http://schemas.microsoft.com/office/drawing/2014/main" id="{8A4521FC-7FA8-46AD-67AD-81391F189F46}"/>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7" name="Rectangle 46">
                <a:extLst>
                  <a:ext uri="{FF2B5EF4-FFF2-40B4-BE49-F238E27FC236}">
                    <a16:creationId xmlns:a16="http://schemas.microsoft.com/office/drawing/2014/main" id="{51B280AB-C7FE-BDC4-F8E8-ECBB269B6C20}"/>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8" name="Rectangle 47">
                <a:extLst>
                  <a:ext uri="{FF2B5EF4-FFF2-40B4-BE49-F238E27FC236}">
                    <a16:creationId xmlns:a16="http://schemas.microsoft.com/office/drawing/2014/main" id="{884A13AC-3B5D-3754-03FC-ADA444B44245}"/>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9" name="Rectangle 48">
                <a:extLst>
                  <a:ext uri="{FF2B5EF4-FFF2-40B4-BE49-F238E27FC236}">
                    <a16:creationId xmlns:a16="http://schemas.microsoft.com/office/drawing/2014/main" id="{260137E8-B334-3C11-40DE-CF6490D3FC05}"/>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50" name="Rectangle 49">
                <a:extLst>
                  <a:ext uri="{FF2B5EF4-FFF2-40B4-BE49-F238E27FC236}">
                    <a16:creationId xmlns:a16="http://schemas.microsoft.com/office/drawing/2014/main" id="{7475556E-DEDA-FABF-4AED-76EB36FC768F}"/>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1" name="Rectangle 50">
                <a:extLst>
                  <a:ext uri="{FF2B5EF4-FFF2-40B4-BE49-F238E27FC236}">
                    <a16:creationId xmlns:a16="http://schemas.microsoft.com/office/drawing/2014/main" id="{F0AD9F05-C03F-4FAB-24F9-CAD0E1EA150A}"/>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2" name="Rectangle 51">
                <a:extLst>
                  <a:ext uri="{FF2B5EF4-FFF2-40B4-BE49-F238E27FC236}">
                    <a16:creationId xmlns:a16="http://schemas.microsoft.com/office/drawing/2014/main" id="{4160914D-A772-1837-EB5E-B727C4FE3993}"/>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3" name="Rectangle 52">
                <a:extLst>
                  <a:ext uri="{FF2B5EF4-FFF2-40B4-BE49-F238E27FC236}">
                    <a16:creationId xmlns:a16="http://schemas.microsoft.com/office/drawing/2014/main" id="{CCE3CDA4-4AD8-4E00-01DF-A629984910DE}"/>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54" name="Rectangle 53">
                <a:extLst>
                  <a:ext uri="{FF2B5EF4-FFF2-40B4-BE49-F238E27FC236}">
                    <a16:creationId xmlns:a16="http://schemas.microsoft.com/office/drawing/2014/main" id="{C8634DF6-C0C7-E70D-DC4C-145F94B06CDE}"/>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5" name="Rectangle 54">
                <a:extLst>
                  <a:ext uri="{FF2B5EF4-FFF2-40B4-BE49-F238E27FC236}">
                    <a16:creationId xmlns:a16="http://schemas.microsoft.com/office/drawing/2014/main" id="{9F7E33B7-B166-04B2-B41D-78BC552A8C0A}"/>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6" name="Rectangle 55">
                <a:extLst>
                  <a:ext uri="{FF2B5EF4-FFF2-40B4-BE49-F238E27FC236}">
                    <a16:creationId xmlns:a16="http://schemas.microsoft.com/office/drawing/2014/main" id="{65990C7F-14CE-8A5D-DDBE-2BDA35186A85}"/>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7" name="Rectangle 56">
                <a:extLst>
                  <a:ext uri="{FF2B5EF4-FFF2-40B4-BE49-F238E27FC236}">
                    <a16:creationId xmlns:a16="http://schemas.microsoft.com/office/drawing/2014/main" id="{A5235878-CA6B-C8B2-8BC8-A3D54E4A0037}"/>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8" name="Rectangle 57">
                <a:extLst>
                  <a:ext uri="{FF2B5EF4-FFF2-40B4-BE49-F238E27FC236}">
                    <a16:creationId xmlns:a16="http://schemas.microsoft.com/office/drawing/2014/main" id="{1C7852C0-84F0-E2F6-BAFF-9DB38A3453C0}"/>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59" name="Rectangle 58">
                <a:extLst>
                  <a:ext uri="{FF2B5EF4-FFF2-40B4-BE49-F238E27FC236}">
                    <a16:creationId xmlns:a16="http://schemas.microsoft.com/office/drawing/2014/main" id="{7952148C-B970-B35A-D979-B34099823F9D}"/>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3" name="Rectangle 2">
              <a:extLst>
                <a:ext uri="{FF2B5EF4-FFF2-40B4-BE49-F238E27FC236}">
                  <a16:creationId xmlns:a16="http://schemas.microsoft.com/office/drawing/2014/main" id="{31B9AF76-B9F8-A7D3-118D-8A25292C09B2}"/>
                </a:ext>
              </a:extLst>
            </p:cNvPr>
            <p:cNvSpPr/>
            <p:nvPr/>
          </p:nvSpPr>
          <p:spPr>
            <a:xfrm>
              <a:off x="4382139" y="5651531"/>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Tree>
    <p:extLst>
      <p:ext uri="{BB962C8B-B14F-4D97-AF65-F5344CB8AC3E}">
        <p14:creationId xmlns:p14="http://schemas.microsoft.com/office/powerpoint/2010/main" val="771916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23359-8077-4214-91E6-0B4D3C32D4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575CA-EB23-97FD-55C5-6D0762A28863}"/>
              </a:ext>
            </a:extLst>
          </p:cNvPr>
          <p:cNvSpPr>
            <a:spLocks noGrp="1"/>
          </p:cNvSpPr>
          <p:nvPr>
            <p:ph type="title"/>
          </p:nvPr>
        </p:nvSpPr>
        <p:spPr/>
        <p:txBody>
          <a:bodyPr/>
          <a:lstStyle/>
          <a:p>
            <a:r>
              <a:rPr lang="en-US" dirty="0">
                <a:latin typeface="Consolas" panose="020B0609020204030204" pitchFamily="49" charset="0"/>
              </a:rPr>
              <a:t>dequeue(3)</a:t>
            </a:r>
            <a:r>
              <a:rPr lang="en-US" dirty="0">
                <a:latin typeface="+mn-lt"/>
              </a:rPr>
              <a:t> – line 2 of 4</a:t>
            </a:r>
          </a:p>
        </p:txBody>
      </p:sp>
      <p:sp>
        <p:nvSpPr>
          <p:cNvPr id="85" name="TextBox 84">
            <a:extLst>
              <a:ext uri="{FF2B5EF4-FFF2-40B4-BE49-F238E27FC236}">
                <a16:creationId xmlns:a16="http://schemas.microsoft.com/office/drawing/2014/main" id="{6F7D34EF-7CA1-2E2D-4526-522C15254976}"/>
              </a:ext>
            </a:extLst>
          </p:cNvPr>
          <p:cNvSpPr txBox="1"/>
          <p:nvPr/>
        </p:nvSpPr>
        <p:spPr>
          <a:xfrm>
            <a:off x="4070708" y="1650811"/>
            <a:ext cx="5150352" cy="1600438"/>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dequeue(){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 Assumes queue is not empty</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first = queue[front];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front = (front + 1) % </a:t>
            </a:r>
            <a:r>
              <a:rPr lang="en-US" sz="1400" b="1"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b="1"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return first;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4" name="Group 3" descr="The field &quot;front&quot; identifies the location with the least recently added value. To remove that value, we therefore need to increment the value of front, which indicates that the preexisting value is no longer considered an element of the queue. Note that the contents of the array do not actually change, we will just only choose to use the values from front up to back. Because it's possible for the index to become out of bounds after incrementing, we mod by the length of the queue.">
            <a:extLst>
              <a:ext uri="{FF2B5EF4-FFF2-40B4-BE49-F238E27FC236}">
                <a16:creationId xmlns:a16="http://schemas.microsoft.com/office/drawing/2014/main" id="{4CAE053F-6A6D-2CE4-ED45-D61AA2573DE3}"/>
              </a:ext>
            </a:extLst>
          </p:cNvPr>
          <p:cNvGrpSpPr/>
          <p:nvPr/>
        </p:nvGrpSpPr>
        <p:grpSpPr>
          <a:xfrm>
            <a:off x="1614805" y="3372348"/>
            <a:ext cx="8612561" cy="3352648"/>
            <a:chOff x="1614805" y="3372348"/>
            <a:chExt cx="8612561" cy="3352648"/>
          </a:xfrm>
        </p:grpSpPr>
        <p:grpSp>
          <p:nvGrpSpPr>
            <p:cNvPr id="35" name="Group 34" descr="We first check if resizing is necessary. In this case the length of the array is 10, and the size of the queue is 5, so we do not change the representation.">
              <a:extLst>
                <a:ext uri="{FF2B5EF4-FFF2-40B4-BE49-F238E27FC236}">
                  <a16:creationId xmlns:a16="http://schemas.microsoft.com/office/drawing/2014/main" id="{2ACDF405-87C5-8F85-E10A-683ADE6F3223}"/>
                </a:ext>
              </a:extLst>
            </p:cNvPr>
            <p:cNvGrpSpPr/>
            <p:nvPr/>
          </p:nvGrpSpPr>
          <p:grpSpPr>
            <a:xfrm>
              <a:off x="1614805" y="3372348"/>
              <a:ext cx="8612561" cy="3352648"/>
              <a:chOff x="352535" y="2756044"/>
              <a:chExt cx="10195775" cy="3968952"/>
            </a:xfrm>
          </p:grpSpPr>
          <p:grpSp>
            <p:nvGrpSpPr>
              <p:cNvPr id="36" name="Group 35">
                <a:extLst>
                  <a:ext uri="{FF2B5EF4-FFF2-40B4-BE49-F238E27FC236}">
                    <a16:creationId xmlns:a16="http://schemas.microsoft.com/office/drawing/2014/main" id="{CBE1AB8C-C1A6-7AC7-04E5-61F2FA23869B}"/>
                  </a:ext>
                </a:extLst>
              </p:cNvPr>
              <p:cNvGrpSpPr/>
              <p:nvPr/>
            </p:nvGrpSpPr>
            <p:grpSpPr>
              <a:xfrm>
                <a:off x="352535" y="3349393"/>
                <a:ext cx="5283200" cy="528320"/>
                <a:chOff x="1681480" y="5462905"/>
                <a:chExt cx="5283200" cy="528320"/>
              </a:xfrm>
              <a:solidFill>
                <a:sysClr val="window" lastClr="FFFFFF"/>
              </a:solidFill>
            </p:grpSpPr>
            <p:sp>
              <p:nvSpPr>
                <p:cNvPr id="75" name="Rectangle 74">
                  <a:extLst>
                    <a:ext uri="{FF2B5EF4-FFF2-40B4-BE49-F238E27FC236}">
                      <a16:creationId xmlns:a16="http://schemas.microsoft.com/office/drawing/2014/main" id="{740DCA01-5C27-A1C6-FD19-A2C413FB1632}"/>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E5D9312C-6126-1133-54D0-F4F7FA1E38B3}"/>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0B8DDBC8-32DC-BA35-5A4A-F0FD48DD68EF}"/>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78" name="Rectangle 77">
                  <a:extLst>
                    <a:ext uri="{FF2B5EF4-FFF2-40B4-BE49-F238E27FC236}">
                      <a16:creationId xmlns:a16="http://schemas.microsoft.com/office/drawing/2014/main" id="{E24BCFA4-4F33-A2CE-8FEB-919663867B62}"/>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9" name="Rectangle 78">
                  <a:extLst>
                    <a:ext uri="{FF2B5EF4-FFF2-40B4-BE49-F238E27FC236}">
                      <a16:creationId xmlns:a16="http://schemas.microsoft.com/office/drawing/2014/main" id="{D252B997-279A-107F-72A2-2B3CF1E97A7E}"/>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6980C44A-FA41-BA74-9C2B-6404C81C3394}"/>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1" name="Rectangle 80">
                  <a:extLst>
                    <a:ext uri="{FF2B5EF4-FFF2-40B4-BE49-F238E27FC236}">
                      <a16:creationId xmlns:a16="http://schemas.microsoft.com/office/drawing/2014/main" id="{EA25F48A-EA53-7E68-6D66-0E1A67DB3175}"/>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2" name="Rectangle 81">
                  <a:extLst>
                    <a:ext uri="{FF2B5EF4-FFF2-40B4-BE49-F238E27FC236}">
                      <a16:creationId xmlns:a16="http://schemas.microsoft.com/office/drawing/2014/main" id="{5E917622-44F1-2E4B-E8B0-CEB2FD74C373}"/>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3" name="Rectangle 82">
                  <a:extLst>
                    <a:ext uri="{FF2B5EF4-FFF2-40B4-BE49-F238E27FC236}">
                      <a16:creationId xmlns:a16="http://schemas.microsoft.com/office/drawing/2014/main" id="{DBB9EDEF-0049-EEAF-9865-EA7C59ABFAC6}"/>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4" name="Rectangle 83">
                  <a:extLst>
                    <a:ext uri="{FF2B5EF4-FFF2-40B4-BE49-F238E27FC236}">
                      <a16:creationId xmlns:a16="http://schemas.microsoft.com/office/drawing/2014/main" id="{CEA9A6E2-C50A-631C-91A3-DC60F9DC6BD7}"/>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39" name="Group 38">
                <a:extLst>
                  <a:ext uri="{FF2B5EF4-FFF2-40B4-BE49-F238E27FC236}">
                    <a16:creationId xmlns:a16="http://schemas.microsoft.com/office/drawing/2014/main" id="{2088BF61-C9FB-ECA9-1743-E3A047BA862D}"/>
                  </a:ext>
                </a:extLst>
              </p:cNvPr>
              <p:cNvGrpSpPr/>
              <p:nvPr/>
            </p:nvGrpSpPr>
            <p:grpSpPr>
              <a:xfrm>
                <a:off x="352535" y="2969935"/>
                <a:ext cx="5283200" cy="528320"/>
                <a:chOff x="1681480" y="5462905"/>
                <a:chExt cx="5283200" cy="528320"/>
              </a:xfrm>
            </p:grpSpPr>
            <p:sp>
              <p:nvSpPr>
                <p:cNvPr id="65" name="Rectangle 64">
                  <a:extLst>
                    <a:ext uri="{FF2B5EF4-FFF2-40B4-BE49-F238E27FC236}">
                      <a16:creationId xmlns:a16="http://schemas.microsoft.com/office/drawing/2014/main" id="{06966775-4C9F-793C-2587-C3191EC19886}"/>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6" name="Rectangle 65">
                  <a:extLst>
                    <a:ext uri="{FF2B5EF4-FFF2-40B4-BE49-F238E27FC236}">
                      <a16:creationId xmlns:a16="http://schemas.microsoft.com/office/drawing/2014/main" id="{C69F716A-48F0-31BD-54E7-5FDDD8020E5A}"/>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7" name="Rectangle 66">
                  <a:extLst>
                    <a:ext uri="{FF2B5EF4-FFF2-40B4-BE49-F238E27FC236}">
                      <a16:creationId xmlns:a16="http://schemas.microsoft.com/office/drawing/2014/main" id="{50BB262D-65D8-77F5-0966-4E6D618B5DFA}"/>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8" name="Rectangle 67">
                  <a:extLst>
                    <a:ext uri="{FF2B5EF4-FFF2-40B4-BE49-F238E27FC236}">
                      <a16:creationId xmlns:a16="http://schemas.microsoft.com/office/drawing/2014/main" id="{F21E579B-EA5C-4CCD-63F3-B992FE714437}"/>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9" name="Rectangle 68">
                  <a:extLst>
                    <a:ext uri="{FF2B5EF4-FFF2-40B4-BE49-F238E27FC236}">
                      <a16:creationId xmlns:a16="http://schemas.microsoft.com/office/drawing/2014/main" id="{524BD9A6-A0BD-3169-63A5-404D52397B94}"/>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0" name="Rectangle 69">
                  <a:extLst>
                    <a:ext uri="{FF2B5EF4-FFF2-40B4-BE49-F238E27FC236}">
                      <a16:creationId xmlns:a16="http://schemas.microsoft.com/office/drawing/2014/main" id="{9B65C8CC-E326-CE90-84FB-ABFB80476306}"/>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1" name="Rectangle 70">
                  <a:extLst>
                    <a:ext uri="{FF2B5EF4-FFF2-40B4-BE49-F238E27FC236}">
                      <a16:creationId xmlns:a16="http://schemas.microsoft.com/office/drawing/2014/main" id="{49318114-CDEC-9DA1-ED0E-058734B85F12}"/>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2" name="Rectangle 71">
                  <a:extLst>
                    <a:ext uri="{FF2B5EF4-FFF2-40B4-BE49-F238E27FC236}">
                      <a16:creationId xmlns:a16="http://schemas.microsoft.com/office/drawing/2014/main" id="{87CB6EC1-BBDB-E36D-13AE-4AED0BD231EF}"/>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3" name="Rectangle 72">
                  <a:extLst>
                    <a:ext uri="{FF2B5EF4-FFF2-40B4-BE49-F238E27FC236}">
                      <a16:creationId xmlns:a16="http://schemas.microsoft.com/office/drawing/2014/main" id="{DF92E243-86ED-FFBC-4A50-E0C5CB712CD3}"/>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4EAA2702-6827-C26A-A3D8-6193459A1C8A}"/>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40" name="Oval 39">
                <a:extLst>
                  <a:ext uri="{FF2B5EF4-FFF2-40B4-BE49-F238E27FC236}">
                    <a16:creationId xmlns:a16="http://schemas.microsoft.com/office/drawing/2014/main" id="{79A75B58-C740-177B-F23F-B9D2976A702B}"/>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41" name="Group 40">
                <a:extLst>
                  <a:ext uri="{FF2B5EF4-FFF2-40B4-BE49-F238E27FC236}">
                    <a16:creationId xmlns:a16="http://schemas.microsoft.com/office/drawing/2014/main" id="{E3A50A39-9B45-5226-E84F-98310D2C390F}"/>
                  </a:ext>
                </a:extLst>
              </p:cNvPr>
              <p:cNvGrpSpPr/>
              <p:nvPr/>
            </p:nvGrpSpPr>
            <p:grpSpPr>
              <a:xfrm>
                <a:off x="6579358" y="2756044"/>
                <a:ext cx="3968952" cy="3968952"/>
                <a:chOff x="6579358" y="2756044"/>
                <a:chExt cx="3968952" cy="3968952"/>
              </a:xfrm>
            </p:grpSpPr>
            <p:cxnSp>
              <p:nvCxnSpPr>
                <p:cNvPr id="60" name="Straight Connector 59">
                  <a:extLst>
                    <a:ext uri="{FF2B5EF4-FFF2-40B4-BE49-F238E27FC236}">
                      <a16:creationId xmlns:a16="http://schemas.microsoft.com/office/drawing/2014/main" id="{29152186-341F-033D-4DDC-9D97FD5A6DE4}"/>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1" name="Straight Connector 60">
                  <a:extLst>
                    <a:ext uri="{FF2B5EF4-FFF2-40B4-BE49-F238E27FC236}">
                      <a16:creationId xmlns:a16="http://schemas.microsoft.com/office/drawing/2014/main" id="{A1F28E6C-4E0A-56BD-1B08-B4194BE3CD08}"/>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2" name="Straight Connector 61">
                  <a:extLst>
                    <a:ext uri="{FF2B5EF4-FFF2-40B4-BE49-F238E27FC236}">
                      <a16:creationId xmlns:a16="http://schemas.microsoft.com/office/drawing/2014/main" id="{479A20B7-7B50-1890-B1D3-5716AE8AE968}"/>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3" name="Straight Connector 62">
                  <a:extLst>
                    <a:ext uri="{FF2B5EF4-FFF2-40B4-BE49-F238E27FC236}">
                      <a16:creationId xmlns:a16="http://schemas.microsoft.com/office/drawing/2014/main" id="{9E435CB9-5F9C-4247-56E6-FE0392F559EA}"/>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D1CAF46F-BD5B-4CCC-B241-800A8AC7CB7B}"/>
                    </a:ext>
                  </a:extLst>
                </p:cNvPr>
                <p:cNvCxnSpPr>
                  <a:cxnSpLocks/>
                  <a:stCxn id="40" idx="0"/>
                  <a:endCxn id="4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42" name="Oval 41">
                <a:extLst>
                  <a:ext uri="{FF2B5EF4-FFF2-40B4-BE49-F238E27FC236}">
                    <a16:creationId xmlns:a16="http://schemas.microsoft.com/office/drawing/2014/main" id="{575F9C6A-A295-3528-A6A4-03BFFEC55A21}"/>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85E57F31-7864-FBA0-6A3D-80A1DD55E85D}"/>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44" name="Rectangle 43">
                <a:extLst>
                  <a:ext uri="{FF2B5EF4-FFF2-40B4-BE49-F238E27FC236}">
                    <a16:creationId xmlns:a16="http://schemas.microsoft.com/office/drawing/2014/main" id="{A750A4E0-CD36-1A86-1F58-45C2014DAC55}"/>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5" name="Rectangle 44">
                <a:extLst>
                  <a:ext uri="{FF2B5EF4-FFF2-40B4-BE49-F238E27FC236}">
                    <a16:creationId xmlns:a16="http://schemas.microsoft.com/office/drawing/2014/main" id="{457F1F1E-CB2C-1E86-11FC-0113537FD886}"/>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6" name="Rectangle 45">
                <a:extLst>
                  <a:ext uri="{FF2B5EF4-FFF2-40B4-BE49-F238E27FC236}">
                    <a16:creationId xmlns:a16="http://schemas.microsoft.com/office/drawing/2014/main" id="{5023E2A7-7CD5-BCA9-03A8-48BEAFFC985C}"/>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7" name="Rectangle 46">
                <a:extLst>
                  <a:ext uri="{FF2B5EF4-FFF2-40B4-BE49-F238E27FC236}">
                    <a16:creationId xmlns:a16="http://schemas.microsoft.com/office/drawing/2014/main" id="{FAC27E71-2698-1A7C-2BAB-5099DABCF1AD}"/>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8" name="Rectangle 47">
                <a:extLst>
                  <a:ext uri="{FF2B5EF4-FFF2-40B4-BE49-F238E27FC236}">
                    <a16:creationId xmlns:a16="http://schemas.microsoft.com/office/drawing/2014/main" id="{6CA98C74-D550-D890-AB43-BEA872C41202}"/>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9" name="Rectangle 48">
                <a:extLst>
                  <a:ext uri="{FF2B5EF4-FFF2-40B4-BE49-F238E27FC236}">
                    <a16:creationId xmlns:a16="http://schemas.microsoft.com/office/drawing/2014/main" id="{00989369-E0EE-B3E9-47B9-13901603C83D}"/>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50" name="Rectangle 49">
                <a:extLst>
                  <a:ext uri="{FF2B5EF4-FFF2-40B4-BE49-F238E27FC236}">
                    <a16:creationId xmlns:a16="http://schemas.microsoft.com/office/drawing/2014/main" id="{D8B910A0-A1C9-2344-25ED-4517B730D7DA}"/>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1" name="Rectangle 50">
                <a:extLst>
                  <a:ext uri="{FF2B5EF4-FFF2-40B4-BE49-F238E27FC236}">
                    <a16:creationId xmlns:a16="http://schemas.microsoft.com/office/drawing/2014/main" id="{28970BF9-542B-4672-919C-9B1ECED5BCF5}"/>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2" name="Rectangle 51">
                <a:extLst>
                  <a:ext uri="{FF2B5EF4-FFF2-40B4-BE49-F238E27FC236}">
                    <a16:creationId xmlns:a16="http://schemas.microsoft.com/office/drawing/2014/main" id="{B3A7AC96-03C3-C9FE-C388-294A1D653D33}"/>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3" name="Rectangle 52">
                <a:extLst>
                  <a:ext uri="{FF2B5EF4-FFF2-40B4-BE49-F238E27FC236}">
                    <a16:creationId xmlns:a16="http://schemas.microsoft.com/office/drawing/2014/main" id="{5E9A7417-87A6-F1DE-FE6B-5A350DEC912C}"/>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kern="0" cap="none" spc="0" normalizeH="0" baseline="0" noProof="0" dirty="0">
                    <a:ln>
                      <a:noFill/>
                    </a:ln>
                    <a:solidFill>
                      <a:schemeClr val="bg1">
                        <a:lumMod val="65000"/>
                      </a:schemeClr>
                    </a:solidFill>
                    <a:effectLst/>
                    <a:uLnTx/>
                    <a:uFillTx/>
                    <a:latin typeface="Calibri" panose="020F0502020204030204"/>
                    <a:ea typeface="+mn-ea"/>
                    <a:cs typeface="+mn-cs"/>
                  </a:rPr>
                  <a:t>5</a:t>
                </a:r>
              </a:p>
            </p:txBody>
          </p:sp>
          <p:sp>
            <p:nvSpPr>
              <p:cNvPr id="54" name="Rectangle 53">
                <a:extLst>
                  <a:ext uri="{FF2B5EF4-FFF2-40B4-BE49-F238E27FC236}">
                    <a16:creationId xmlns:a16="http://schemas.microsoft.com/office/drawing/2014/main" id="{A3CCDDE7-9C27-5F6C-B64C-66978C100FFE}"/>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5" name="Rectangle 54">
                <a:extLst>
                  <a:ext uri="{FF2B5EF4-FFF2-40B4-BE49-F238E27FC236}">
                    <a16:creationId xmlns:a16="http://schemas.microsoft.com/office/drawing/2014/main" id="{3F96AD9A-3356-43E6-A1AA-D9AD20F4115A}"/>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6" name="Rectangle 55">
                <a:extLst>
                  <a:ext uri="{FF2B5EF4-FFF2-40B4-BE49-F238E27FC236}">
                    <a16:creationId xmlns:a16="http://schemas.microsoft.com/office/drawing/2014/main" id="{602DECDB-65F6-EA3D-47AC-A28A44D1CF84}"/>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7" name="Rectangle 56">
                <a:extLst>
                  <a:ext uri="{FF2B5EF4-FFF2-40B4-BE49-F238E27FC236}">
                    <a16:creationId xmlns:a16="http://schemas.microsoft.com/office/drawing/2014/main" id="{7F736D0B-B12F-CDA7-DCB9-8AE50A7899D7}"/>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8" name="Rectangle 57">
                <a:extLst>
                  <a:ext uri="{FF2B5EF4-FFF2-40B4-BE49-F238E27FC236}">
                    <a16:creationId xmlns:a16="http://schemas.microsoft.com/office/drawing/2014/main" id="{B7D49481-DC40-F7DB-3305-6842AE4F9766}"/>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front=1</a:t>
                </a:r>
              </a:p>
            </p:txBody>
          </p:sp>
          <p:sp>
            <p:nvSpPr>
              <p:cNvPr id="59" name="Rectangle 58">
                <a:extLst>
                  <a:ext uri="{FF2B5EF4-FFF2-40B4-BE49-F238E27FC236}">
                    <a16:creationId xmlns:a16="http://schemas.microsoft.com/office/drawing/2014/main" id="{D3E4B00C-5224-81C6-3EF3-CA5712C4F821}"/>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3" name="Rectangle 2">
              <a:extLst>
                <a:ext uri="{FF2B5EF4-FFF2-40B4-BE49-F238E27FC236}">
                  <a16:creationId xmlns:a16="http://schemas.microsoft.com/office/drawing/2014/main" id="{0315D1AF-00F2-78DB-8831-C789E7157C07}"/>
                </a:ext>
              </a:extLst>
            </p:cNvPr>
            <p:cNvSpPr/>
            <p:nvPr/>
          </p:nvSpPr>
          <p:spPr>
            <a:xfrm>
              <a:off x="4382139" y="5651531"/>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Tree>
    <p:extLst>
      <p:ext uri="{BB962C8B-B14F-4D97-AF65-F5344CB8AC3E}">
        <p14:creationId xmlns:p14="http://schemas.microsoft.com/office/powerpoint/2010/main" val="1008472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865B0-3B7B-34D2-029B-1C50B01EBF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A59F9C-9E4D-D87D-EEBF-5885E1B1ADFD}"/>
              </a:ext>
            </a:extLst>
          </p:cNvPr>
          <p:cNvSpPr>
            <a:spLocks noGrp="1"/>
          </p:cNvSpPr>
          <p:nvPr>
            <p:ph type="title"/>
          </p:nvPr>
        </p:nvSpPr>
        <p:spPr/>
        <p:txBody>
          <a:bodyPr/>
          <a:lstStyle/>
          <a:p>
            <a:r>
              <a:rPr lang="en-US" dirty="0">
                <a:latin typeface="Consolas" panose="020B0609020204030204" pitchFamily="49" charset="0"/>
              </a:rPr>
              <a:t>dequeue(3)</a:t>
            </a:r>
            <a:r>
              <a:rPr lang="en-US" dirty="0">
                <a:latin typeface="+mn-lt"/>
              </a:rPr>
              <a:t> – line 3 of 4</a:t>
            </a:r>
          </a:p>
        </p:txBody>
      </p:sp>
      <p:sp>
        <p:nvSpPr>
          <p:cNvPr id="85" name="TextBox 84">
            <a:extLst>
              <a:ext uri="{FF2B5EF4-FFF2-40B4-BE49-F238E27FC236}">
                <a16:creationId xmlns:a16="http://schemas.microsoft.com/office/drawing/2014/main" id="{F1270E7D-F9B5-DE9B-4ACA-FE1D3B7F679E}"/>
              </a:ext>
            </a:extLst>
          </p:cNvPr>
          <p:cNvSpPr txBox="1"/>
          <p:nvPr/>
        </p:nvSpPr>
        <p:spPr>
          <a:xfrm>
            <a:off x="4070708" y="1650811"/>
            <a:ext cx="5150352" cy="1600438"/>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dequeue(){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 Assumes queue is not empty</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first = queue[front];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front = (front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return first;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4" name="Group 3" descr="Because an element was removed from the queue, we decrement a size field.">
            <a:extLst>
              <a:ext uri="{FF2B5EF4-FFF2-40B4-BE49-F238E27FC236}">
                <a16:creationId xmlns:a16="http://schemas.microsoft.com/office/drawing/2014/main" id="{ECE9F5A9-676D-5412-5D48-D4CCCFE5F28C}"/>
              </a:ext>
            </a:extLst>
          </p:cNvPr>
          <p:cNvGrpSpPr/>
          <p:nvPr/>
        </p:nvGrpSpPr>
        <p:grpSpPr>
          <a:xfrm>
            <a:off x="1614805" y="3372348"/>
            <a:ext cx="8612561" cy="3352648"/>
            <a:chOff x="1614805" y="3372348"/>
            <a:chExt cx="8612561" cy="3352648"/>
          </a:xfrm>
        </p:grpSpPr>
        <p:grpSp>
          <p:nvGrpSpPr>
            <p:cNvPr id="35" name="Group 34" descr="We first check if resizing is necessary. In this case the length of the array is 10, and the size of the queue is 5, so we do not change the representation.">
              <a:extLst>
                <a:ext uri="{FF2B5EF4-FFF2-40B4-BE49-F238E27FC236}">
                  <a16:creationId xmlns:a16="http://schemas.microsoft.com/office/drawing/2014/main" id="{2F67B2A6-0511-999F-01E6-969D62E46295}"/>
                </a:ext>
              </a:extLst>
            </p:cNvPr>
            <p:cNvGrpSpPr/>
            <p:nvPr/>
          </p:nvGrpSpPr>
          <p:grpSpPr>
            <a:xfrm>
              <a:off x="1614805" y="3372348"/>
              <a:ext cx="8612561" cy="3352648"/>
              <a:chOff x="352535" y="2756044"/>
              <a:chExt cx="10195775" cy="3968952"/>
            </a:xfrm>
          </p:grpSpPr>
          <p:grpSp>
            <p:nvGrpSpPr>
              <p:cNvPr id="36" name="Group 35">
                <a:extLst>
                  <a:ext uri="{FF2B5EF4-FFF2-40B4-BE49-F238E27FC236}">
                    <a16:creationId xmlns:a16="http://schemas.microsoft.com/office/drawing/2014/main" id="{15DCC285-6759-1C11-5074-8588EAE28B22}"/>
                  </a:ext>
                </a:extLst>
              </p:cNvPr>
              <p:cNvGrpSpPr/>
              <p:nvPr/>
            </p:nvGrpSpPr>
            <p:grpSpPr>
              <a:xfrm>
                <a:off x="352535" y="3349393"/>
                <a:ext cx="5283200" cy="528320"/>
                <a:chOff x="1681480" y="5462905"/>
                <a:chExt cx="5283200" cy="528320"/>
              </a:xfrm>
              <a:solidFill>
                <a:sysClr val="window" lastClr="FFFFFF"/>
              </a:solidFill>
            </p:grpSpPr>
            <p:sp>
              <p:nvSpPr>
                <p:cNvPr id="75" name="Rectangle 74">
                  <a:extLst>
                    <a:ext uri="{FF2B5EF4-FFF2-40B4-BE49-F238E27FC236}">
                      <a16:creationId xmlns:a16="http://schemas.microsoft.com/office/drawing/2014/main" id="{D8B3A914-69A3-878F-948B-5D4E5235BA1A}"/>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84829BAD-6EDB-59BF-C807-6287CF091529}"/>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BFA9DA02-6BEF-4F9C-AD42-3A4FBDB32D2D}"/>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78" name="Rectangle 77">
                  <a:extLst>
                    <a:ext uri="{FF2B5EF4-FFF2-40B4-BE49-F238E27FC236}">
                      <a16:creationId xmlns:a16="http://schemas.microsoft.com/office/drawing/2014/main" id="{029FD795-8CFA-D519-7780-0C7CD8ACC747}"/>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9" name="Rectangle 78">
                  <a:extLst>
                    <a:ext uri="{FF2B5EF4-FFF2-40B4-BE49-F238E27FC236}">
                      <a16:creationId xmlns:a16="http://schemas.microsoft.com/office/drawing/2014/main" id="{648E400D-35BB-CEF4-7120-62B994C460DA}"/>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B0FF6DD7-569F-E953-84C5-C69C8F32C4CA}"/>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1" name="Rectangle 80">
                  <a:extLst>
                    <a:ext uri="{FF2B5EF4-FFF2-40B4-BE49-F238E27FC236}">
                      <a16:creationId xmlns:a16="http://schemas.microsoft.com/office/drawing/2014/main" id="{C9653D83-A29C-6A0A-1845-4394B793BDB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2" name="Rectangle 81">
                  <a:extLst>
                    <a:ext uri="{FF2B5EF4-FFF2-40B4-BE49-F238E27FC236}">
                      <a16:creationId xmlns:a16="http://schemas.microsoft.com/office/drawing/2014/main" id="{CACD4802-60CF-D159-54A3-55E5C1B320B9}"/>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3" name="Rectangle 82">
                  <a:extLst>
                    <a:ext uri="{FF2B5EF4-FFF2-40B4-BE49-F238E27FC236}">
                      <a16:creationId xmlns:a16="http://schemas.microsoft.com/office/drawing/2014/main" id="{87191B2A-6948-1898-717E-0F770010EF51}"/>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4" name="Rectangle 83">
                  <a:extLst>
                    <a:ext uri="{FF2B5EF4-FFF2-40B4-BE49-F238E27FC236}">
                      <a16:creationId xmlns:a16="http://schemas.microsoft.com/office/drawing/2014/main" id="{48FA3755-1F7E-C385-9BFD-239BC296EFDC}"/>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39" name="Group 38">
                <a:extLst>
                  <a:ext uri="{FF2B5EF4-FFF2-40B4-BE49-F238E27FC236}">
                    <a16:creationId xmlns:a16="http://schemas.microsoft.com/office/drawing/2014/main" id="{A4B819F7-6CA8-4BA8-F0D8-6E559A1C5087}"/>
                  </a:ext>
                </a:extLst>
              </p:cNvPr>
              <p:cNvGrpSpPr/>
              <p:nvPr/>
            </p:nvGrpSpPr>
            <p:grpSpPr>
              <a:xfrm>
                <a:off x="352535" y="2969935"/>
                <a:ext cx="5283200" cy="528320"/>
                <a:chOff x="1681480" y="5462905"/>
                <a:chExt cx="5283200" cy="528320"/>
              </a:xfrm>
            </p:grpSpPr>
            <p:sp>
              <p:nvSpPr>
                <p:cNvPr id="65" name="Rectangle 64">
                  <a:extLst>
                    <a:ext uri="{FF2B5EF4-FFF2-40B4-BE49-F238E27FC236}">
                      <a16:creationId xmlns:a16="http://schemas.microsoft.com/office/drawing/2014/main" id="{01697C37-EA85-94FA-394A-D3564DEF830D}"/>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6" name="Rectangle 65">
                  <a:extLst>
                    <a:ext uri="{FF2B5EF4-FFF2-40B4-BE49-F238E27FC236}">
                      <a16:creationId xmlns:a16="http://schemas.microsoft.com/office/drawing/2014/main" id="{70A38E5A-2B1E-514F-0B57-557868292157}"/>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7" name="Rectangle 66">
                  <a:extLst>
                    <a:ext uri="{FF2B5EF4-FFF2-40B4-BE49-F238E27FC236}">
                      <a16:creationId xmlns:a16="http://schemas.microsoft.com/office/drawing/2014/main" id="{CDC28FD0-98C7-8DEF-A655-671C401476B9}"/>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8" name="Rectangle 67">
                  <a:extLst>
                    <a:ext uri="{FF2B5EF4-FFF2-40B4-BE49-F238E27FC236}">
                      <a16:creationId xmlns:a16="http://schemas.microsoft.com/office/drawing/2014/main" id="{435F4362-7ECE-5ADE-3B22-D0F44A1122AB}"/>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9" name="Rectangle 68">
                  <a:extLst>
                    <a:ext uri="{FF2B5EF4-FFF2-40B4-BE49-F238E27FC236}">
                      <a16:creationId xmlns:a16="http://schemas.microsoft.com/office/drawing/2014/main" id="{4E9FAFC1-F713-6285-A3AD-F709AB3C020A}"/>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0" name="Rectangle 69">
                  <a:extLst>
                    <a:ext uri="{FF2B5EF4-FFF2-40B4-BE49-F238E27FC236}">
                      <a16:creationId xmlns:a16="http://schemas.microsoft.com/office/drawing/2014/main" id="{C148A85F-3841-A2E4-F3FD-A3CD5B6D0EAD}"/>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1" name="Rectangle 70">
                  <a:extLst>
                    <a:ext uri="{FF2B5EF4-FFF2-40B4-BE49-F238E27FC236}">
                      <a16:creationId xmlns:a16="http://schemas.microsoft.com/office/drawing/2014/main" id="{6D881FDC-F8E7-50DF-F472-0AC03F87E430}"/>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2" name="Rectangle 71">
                  <a:extLst>
                    <a:ext uri="{FF2B5EF4-FFF2-40B4-BE49-F238E27FC236}">
                      <a16:creationId xmlns:a16="http://schemas.microsoft.com/office/drawing/2014/main" id="{1B2CE606-73DE-1DBA-3C3E-45F267FCE0F9}"/>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3" name="Rectangle 72">
                  <a:extLst>
                    <a:ext uri="{FF2B5EF4-FFF2-40B4-BE49-F238E27FC236}">
                      <a16:creationId xmlns:a16="http://schemas.microsoft.com/office/drawing/2014/main" id="{E7150878-4157-B173-EE80-43B5096A7ED3}"/>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C6607B2E-6379-8B48-E162-36DB5EB48297}"/>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40" name="Oval 39">
                <a:extLst>
                  <a:ext uri="{FF2B5EF4-FFF2-40B4-BE49-F238E27FC236}">
                    <a16:creationId xmlns:a16="http://schemas.microsoft.com/office/drawing/2014/main" id="{BC12B6FB-E4A5-C150-1FF2-F99745333DEC}"/>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41" name="Group 40">
                <a:extLst>
                  <a:ext uri="{FF2B5EF4-FFF2-40B4-BE49-F238E27FC236}">
                    <a16:creationId xmlns:a16="http://schemas.microsoft.com/office/drawing/2014/main" id="{27C673C8-2114-9F35-3E97-99737B162395}"/>
                  </a:ext>
                </a:extLst>
              </p:cNvPr>
              <p:cNvGrpSpPr/>
              <p:nvPr/>
            </p:nvGrpSpPr>
            <p:grpSpPr>
              <a:xfrm>
                <a:off x="6579358" y="2756044"/>
                <a:ext cx="3968952" cy="3968952"/>
                <a:chOff x="6579358" y="2756044"/>
                <a:chExt cx="3968952" cy="3968952"/>
              </a:xfrm>
            </p:grpSpPr>
            <p:cxnSp>
              <p:nvCxnSpPr>
                <p:cNvPr id="60" name="Straight Connector 59">
                  <a:extLst>
                    <a:ext uri="{FF2B5EF4-FFF2-40B4-BE49-F238E27FC236}">
                      <a16:creationId xmlns:a16="http://schemas.microsoft.com/office/drawing/2014/main" id="{C652E027-A72D-AE38-113B-B0C62628BC2D}"/>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1" name="Straight Connector 60">
                  <a:extLst>
                    <a:ext uri="{FF2B5EF4-FFF2-40B4-BE49-F238E27FC236}">
                      <a16:creationId xmlns:a16="http://schemas.microsoft.com/office/drawing/2014/main" id="{6BD5C4F6-0735-6797-4CEF-E0E72A722F28}"/>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2" name="Straight Connector 61">
                  <a:extLst>
                    <a:ext uri="{FF2B5EF4-FFF2-40B4-BE49-F238E27FC236}">
                      <a16:creationId xmlns:a16="http://schemas.microsoft.com/office/drawing/2014/main" id="{9B6408C3-3BBC-77B2-9EC3-4CBCA4712EB7}"/>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3" name="Straight Connector 62">
                  <a:extLst>
                    <a:ext uri="{FF2B5EF4-FFF2-40B4-BE49-F238E27FC236}">
                      <a16:creationId xmlns:a16="http://schemas.microsoft.com/office/drawing/2014/main" id="{AE946A9A-04FB-3090-9F71-F225CE32B55D}"/>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202283DB-38AC-D969-D78D-308AF5D32887}"/>
                    </a:ext>
                  </a:extLst>
                </p:cNvPr>
                <p:cNvCxnSpPr>
                  <a:cxnSpLocks/>
                  <a:stCxn id="40" idx="0"/>
                  <a:endCxn id="4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42" name="Oval 41">
                <a:extLst>
                  <a:ext uri="{FF2B5EF4-FFF2-40B4-BE49-F238E27FC236}">
                    <a16:creationId xmlns:a16="http://schemas.microsoft.com/office/drawing/2014/main" id="{55792A62-ED66-12EE-2E1D-3B361F073E69}"/>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983219B0-D2CC-EDA7-4CA7-F788C1FF28D9}"/>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44" name="Rectangle 43">
                <a:extLst>
                  <a:ext uri="{FF2B5EF4-FFF2-40B4-BE49-F238E27FC236}">
                    <a16:creationId xmlns:a16="http://schemas.microsoft.com/office/drawing/2014/main" id="{451A5BC8-B8D4-BFA2-98A2-22737C1E169E}"/>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5" name="Rectangle 44">
                <a:extLst>
                  <a:ext uri="{FF2B5EF4-FFF2-40B4-BE49-F238E27FC236}">
                    <a16:creationId xmlns:a16="http://schemas.microsoft.com/office/drawing/2014/main" id="{4C6F82F2-866B-B687-7983-A954C213D3C2}"/>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6" name="Rectangle 45">
                <a:extLst>
                  <a:ext uri="{FF2B5EF4-FFF2-40B4-BE49-F238E27FC236}">
                    <a16:creationId xmlns:a16="http://schemas.microsoft.com/office/drawing/2014/main" id="{41C9AF19-A125-3A15-0871-89AD649A0580}"/>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7" name="Rectangle 46">
                <a:extLst>
                  <a:ext uri="{FF2B5EF4-FFF2-40B4-BE49-F238E27FC236}">
                    <a16:creationId xmlns:a16="http://schemas.microsoft.com/office/drawing/2014/main" id="{45A9CA61-2CBE-9488-2A92-92C9EADA2477}"/>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8" name="Rectangle 47">
                <a:extLst>
                  <a:ext uri="{FF2B5EF4-FFF2-40B4-BE49-F238E27FC236}">
                    <a16:creationId xmlns:a16="http://schemas.microsoft.com/office/drawing/2014/main" id="{6DBFA502-74F4-0846-95A7-E8AD0CD6B320}"/>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9" name="Rectangle 48">
                <a:extLst>
                  <a:ext uri="{FF2B5EF4-FFF2-40B4-BE49-F238E27FC236}">
                    <a16:creationId xmlns:a16="http://schemas.microsoft.com/office/drawing/2014/main" id="{B6762A32-42BF-10CF-D0A1-BFD38DA82B3D}"/>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50" name="Rectangle 49">
                <a:extLst>
                  <a:ext uri="{FF2B5EF4-FFF2-40B4-BE49-F238E27FC236}">
                    <a16:creationId xmlns:a16="http://schemas.microsoft.com/office/drawing/2014/main" id="{0D0BB3C9-34B7-87AC-D94C-A24266BDD9F7}"/>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1" name="Rectangle 50">
                <a:extLst>
                  <a:ext uri="{FF2B5EF4-FFF2-40B4-BE49-F238E27FC236}">
                    <a16:creationId xmlns:a16="http://schemas.microsoft.com/office/drawing/2014/main" id="{5944474A-F38E-096B-3620-F5F20F6B8C78}"/>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2" name="Rectangle 51">
                <a:extLst>
                  <a:ext uri="{FF2B5EF4-FFF2-40B4-BE49-F238E27FC236}">
                    <a16:creationId xmlns:a16="http://schemas.microsoft.com/office/drawing/2014/main" id="{470EFA7F-F4E3-D875-929A-8503EE03F962}"/>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3" name="Rectangle 52">
                <a:extLst>
                  <a:ext uri="{FF2B5EF4-FFF2-40B4-BE49-F238E27FC236}">
                    <a16:creationId xmlns:a16="http://schemas.microsoft.com/office/drawing/2014/main" id="{853E3C41-F750-4DF6-4F46-42F55830D714}"/>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54" name="Rectangle 53">
                <a:extLst>
                  <a:ext uri="{FF2B5EF4-FFF2-40B4-BE49-F238E27FC236}">
                    <a16:creationId xmlns:a16="http://schemas.microsoft.com/office/drawing/2014/main" id="{05A62CF0-0F24-D641-BCCD-0909EFB1B86B}"/>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5" name="Rectangle 54">
                <a:extLst>
                  <a:ext uri="{FF2B5EF4-FFF2-40B4-BE49-F238E27FC236}">
                    <a16:creationId xmlns:a16="http://schemas.microsoft.com/office/drawing/2014/main" id="{27BF319A-4905-41DD-ED91-81DB236B7DD0}"/>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6" name="Rectangle 55">
                <a:extLst>
                  <a:ext uri="{FF2B5EF4-FFF2-40B4-BE49-F238E27FC236}">
                    <a16:creationId xmlns:a16="http://schemas.microsoft.com/office/drawing/2014/main" id="{3614FD2E-0C79-DAC0-B58B-5FCD14C0322B}"/>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7" name="Rectangle 56">
                <a:extLst>
                  <a:ext uri="{FF2B5EF4-FFF2-40B4-BE49-F238E27FC236}">
                    <a16:creationId xmlns:a16="http://schemas.microsoft.com/office/drawing/2014/main" id="{870BEE3E-14BB-09FC-E53A-59C0875CE84E}"/>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8" name="Rectangle 57">
                <a:extLst>
                  <a:ext uri="{FF2B5EF4-FFF2-40B4-BE49-F238E27FC236}">
                    <a16:creationId xmlns:a16="http://schemas.microsoft.com/office/drawing/2014/main" id="{43C0884C-3CF7-B027-9BE6-E1AB09C7885A}"/>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front=1</a:t>
                </a:r>
              </a:p>
            </p:txBody>
          </p:sp>
          <p:sp>
            <p:nvSpPr>
              <p:cNvPr id="59" name="Rectangle 58">
                <a:extLst>
                  <a:ext uri="{FF2B5EF4-FFF2-40B4-BE49-F238E27FC236}">
                    <a16:creationId xmlns:a16="http://schemas.microsoft.com/office/drawing/2014/main" id="{FB52FFA1-829D-566E-EA0E-3A4E9245702D}"/>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3" name="Rectangle 2">
              <a:extLst>
                <a:ext uri="{FF2B5EF4-FFF2-40B4-BE49-F238E27FC236}">
                  <a16:creationId xmlns:a16="http://schemas.microsoft.com/office/drawing/2014/main" id="{5B673096-2F34-B1C1-920F-A27C61752D65}"/>
                </a:ext>
              </a:extLst>
            </p:cNvPr>
            <p:cNvSpPr/>
            <p:nvPr/>
          </p:nvSpPr>
          <p:spPr>
            <a:xfrm>
              <a:off x="4382139" y="5651531"/>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Tree>
    <p:extLst>
      <p:ext uri="{BB962C8B-B14F-4D97-AF65-F5344CB8AC3E}">
        <p14:creationId xmlns:p14="http://schemas.microsoft.com/office/powerpoint/2010/main" val="2070269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42ECF-0BA0-BF3B-ACA2-B27C15B08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2530A-6997-F755-C3C6-C5C9A6F0A740}"/>
              </a:ext>
            </a:extLst>
          </p:cNvPr>
          <p:cNvSpPr>
            <a:spLocks noGrp="1"/>
          </p:cNvSpPr>
          <p:nvPr>
            <p:ph type="title"/>
          </p:nvPr>
        </p:nvSpPr>
        <p:spPr/>
        <p:txBody>
          <a:bodyPr/>
          <a:lstStyle/>
          <a:p>
            <a:r>
              <a:rPr lang="en-US" dirty="0">
                <a:latin typeface="Consolas" panose="020B0609020204030204" pitchFamily="49" charset="0"/>
              </a:rPr>
              <a:t>dequeue(3)</a:t>
            </a:r>
            <a:r>
              <a:rPr lang="en-US" dirty="0">
                <a:latin typeface="+mn-lt"/>
              </a:rPr>
              <a:t> – line 4 of 4</a:t>
            </a:r>
          </a:p>
        </p:txBody>
      </p:sp>
      <p:sp>
        <p:nvSpPr>
          <p:cNvPr id="85" name="TextBox 84">
            <a:extLst>
              <a:ext uri="{FF2B5EF4-FFF2-40B4-BE49-F238E27FC236}">
                <a16:creationId xmlns:a16="http://schemas.microsoft.com/office/drawing/2014/main" id="{C601BFA8-C1BD-D913-44A7-AE04F48C2A87}"/>
              </a:ext>
            </a:extLst>
          </p:cNvPr>
          <p:cNvSpPr txBox="1"/>
          <p:nvPr/>
        </p:nvSpPr>
        <p:spPr>
          <a:xfrm>
            <a:off x="4070708" y="1650811"/>
            <a:ext cx="5150352" cy="1600438"/>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dequeue(){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 Assumes queue is not empty</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first = queue[front];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front = (front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return first;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7" name="Group 6" descr="Finally we return the value stored in the variable &quot;first&quot;.">
            <a:extLst>
              <a:ext uri="{FF2B5EF4-FFF2-40B4-BE49-F238E27FC236}">
                <a16:creationId xmlns:a16="http://schemas.microsoft.com/office/drawing/2014/main" id="{8AC06397-4D39-CBF5-0D50-CDAC53296E5A}"/>
              </a:ext>
            </a:extLst>
          </p:cNvPr>
          <p:cNvGrpSpPr/>
          <p:nvPr/>
        </p:nvGrpSpPr>
        <p:grpSpPr>
          <a:xfrm>
            <a:off x="1614805" y="3372348"/>
            <a:ext cx="8612561" cy="3479760"/>
            <a:chOff x="1614805" y="3372348"/>
            <a:chExt cx="8612561" cy="3479760"/>
          </a:xfrm>
        </p:grpSpPr>
        <p:grpSp>
          <p:nvGrpSpPr>
            <p:cNvPr id="4" name="Group 3" descr="Because an element was removed from the queue, we decrement a size field.">
              <a:extLst>
                <a:ext uri="{FF2B5EF4-FFF2-40B4-BE49-F238E27FC236}">
                  <a16:creationId xmlns:a16="http://schemas.microsoft.com/office/drawing/2014/main" id="{33F9AFED-5694-31A8-65C8-B2BEBDEF86A3}"/>
                </a:ext>
              </a:extLst>
            </p:cNvPr>
            <p:cNvGrpSpPr/>
            <p:nvPr/>
          </p:nvGrpSpPr>
          <p:grpSpPr>
            <a:xfrm>
              <a:off x="1614805" y="3372348"/>
              <a:ext cx="8612561" cy="3352648"/>
              <a:chOff x="1614805" y="3372348"/>
              <a:chExt cx="8612561" cy="3352648"/>
            </a:xfrm>
          </p:grpSpPr>
          <p:grpSp>
            <p:nvGrpSpPr>
              <p:cNvPr id="35" name="Group 34" descr="We first check if resizing is necessary. In this case the length of the array is 10, and the size of the queue is 5, so we do not change the representation.">
                <a:extLst>
                  <a:ext uri="{FF2B5EF4-FFF2-40B4-BE49-F238E27FC236}">
                    <a16:creationId xmlns:a16="http://schemas.microsoft.com/office/drawing/2014/main" id="{4624F390-F003-37A7-2F13-5B70DD00F844}"/>
                  </a:ext>
                </a:extLst>
              </p:cNvPr>
              <p:cNvGrpSpPr/>
              <p:nvPr/>
            </p:nvGrpSpPr>
            <p:grpSpPr>
              <a:xfrm>
                <a:off x="1614805" y="3372348"/>
                <a:ext cx="8612561" cy="3352648"/>
                <a:chOff x="352535" y="2756044"/>
                <a:chExt cx="10195775" cy="3968952"/>
              </a:xfrm>
            </p:grpSpPr>
            <p:grpSp>
              <p:nvGrpSpPr>
                <p:cNvPr id="36" name="Group 35">
                  <a:extLst>
                    <a:ext uri="{FF2B5EF4-FFF2-40B4-BE49-F238E27FC236}">
                      <a16:creationId xmlns:a16="http://schemas.microsoft.com/office/drawing/2014/main" id="{F6875426-DE7A-69CB-8A35-E8A9FCE4CDC7}"/>
                    </a:ext>
                  </a:extLst>
                </p:cNvPr>
                <p:cNvGrpSpPr/>
                <p:nvPr/>
              </p:nvGrpSpPr>
              <p:grpSpPr>
                <a:xfrm>
                  <a:off x="352535" y="3349393"/>
                  <a:ext cx="5283200" cy="528320"/>
                  <a:chOff x="1681480" y="5462905"/>
                  <a:chExt cx="5283200" cy="528320"/>
                </a:xfrm>
                <a:solidFill>
                  <a:sysClr val="window" lastClr="FFFFFF"/>
                </a:solidFill>
              </p:grpSpPr>
              <p:sp>
                <p:nvSpPr>
                  <p:cNvPr id="75" name="Rectangle 74">
                    <a:extLst>
                      <a:ext uri="{FF2B5EF4-FFF2-40B4-BE49-F238E27FC236}">
                        <a16:creationId xmlns:a16="http://schemas.microsoft.com/office/drawing/2014/main" id="{F422EFAB-A1E9-708D-5E4F-539188DCFD61}"/>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6A36EC68-BC63-8F54-A634-4A8AF4F8192B}"/>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7CE068A9-DB91-FAFC-295F-C3E4414D4600}"/>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78" name="Rectangle 77">
                    <a:extLst>
                      <a:ext uri="{FF2B5EF4-FFF2-40B4-BE49-F238E27FC236}">
                        <a16:creationId xmlns:a16="http://schemas.microsoft.com/office/drawing/2014/main" id="{896275D9-EF91-9C50-D8B0-33ADAB7D8F7D}"/>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9" name="Rectangle 78">
                    <a:extLst>
                      <a:ext uri="{FF2B5EF4-FFF2-40B4-BE49-F238E27FC236}">
                        <a16:creationId xmlns:a16="http://schemas.microsoft.com/office/drawing/2014/main" id="{06D6F797-3862-D6B0-9117-9F265A6672BA}"/>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41D50163-B808-9370-0DC0-05BA631E105C}"/>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1" name="Rectangle 80">
                    <a:extLst>
                      <a:ext uri="{FF2B5EF4-FFF2-40B4-BE49-F238E27FC236}">
                        <a16:creationId xmlns:a16="http://schemas.microsoft.com/office/drawing/2014/main" id="{C04A8A1F-F870-3908-D715-F38A8764CF0B}"/>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2" name="Rectangle 81">
                    <a:extLst>
                      <a:ext uri="{FF2B5EF4-FFF2-40B4-BE49-F238E27FC236}">
                        <a16:creationId xmlns:a16="http://schemas.microsoft.com/office/drawing/2014/main" id="{68C3BD3E-1AD6-84C3-0951-C88E6DA62152}"/>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3" name="Rectangle 82">
                    <a:extLst>
                      <a:ext uri="{FF2B5EF4-FFF2-40B4-BE49-F238E27FC236}">
                        <a16:creationId xmlns:a16="http://schemas.microsoft.com/office/drawing/2014/main" id="{FB1EFCB3-E6AC-7350-E9D7-93C2CD8FF908}"/>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4" name="Rectangle 83">
                    <a:extLst>
                      <a:ext uri="{FF2B5EF4-FFF2-40B4-BE49-F238E27FC236}">
                        <a16:creationId xmlns:a16="http://schemas.microsoft.com/office/drawing/2014/main" id="{B740C8BD-2D2F-C940-29D6-126EF565A7B7}"/>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39" name="Group 38">
                  <a:extLst>
                    <a:ext uri="{FF2B5EF4-FFF2-40B4-BE49-F238E27FC236}">
                      <a16:creationId xmlns:a16="http://schemas.microsoft.com/office/drawing/2014/main" id="{363D28BD-98AC-A99A-B49E-380528470BB5}"/>
                    </a:ext>
                  </a:extLst>
                </p:cNvPr>
                <p:cNvGrpSpPr/>
                <p:nvPr/>
              </p:nvGrpSpPr>
              <p:grpSpPr>
                <a:xfrm>
                  <a:off x="352535" y="2969935"/>
                  <a:ext cx="5283200" cy="528321"/>
                  <a:chOff x="1681480" y="5462905"/>
                  <a:chExt cx="5283200" cy="528321"/>
                </a:xfrm>
              </p:grpSpPr>
              <p:sp>
                <p:nvSpPr>
                  <p:cNvPr id="65" name="Rectangle 64">
                    <a:extLst>
                      <a:ext uri="{FF2B5EF4-FFF2-40B4-BE49-F238E27FC236}">
                        <a16:creationId xmlns:a16="http://schemas.microsoft.com/office/drawing/2014/main" id="{3F8A3484-3EFF-1EDF-2050-22903E626CF3}"/>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6" name="Rectangle 65">
                    <a:extLst>
                      <a:ext uri="{FF2B5EF4-FFF2-40B4-BE49-F238E27FC236}">
                        <a16:creationId xmlns:a16="http://schemas.microsoft.com/office/drawing/2014/main" id="{CC0F5880-3520-0551-2139-9121A2DAE943}"/>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7" name="Rectangle 66">
                    <a:extLst>
                      <a:ext uri="{FF2B5EF4-FFF2-40B4-BE49-F238E27FC236}">
                        <a16:creationId xmlns:a16="http://schemas.microsoft.com/office/drawing/2014/main" id="{B5D141C5-0389-749F-9613-D40C884CA83B}"/>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8" name="Rectangle 67">
                    <a:extLst>
                      <a:ext uri="{FF2B5EF4-FFF2-40B4-BE49-F238E27FC236}">
                        <a16:creationId xmlns:a16="http://schemas.microsoft.com/office/drawing/2014/main" id="{D09B60B0-AAA2-633F-3EC0-B5CACA192E95}"/>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9" name="Rectangle 68">
                    <a:extLst>
                      <a:ext uri="{FF2B5EF4-FFF2-40B4-BE49-F238E27FC236}">
                        <a16:creationId xmlns:a16="http://schemas.microsoft.com/office/drawing/2014/main" id="{9D1723B0-F9F5-416C-E8C4-C0B49C18144F}"/>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0" name="Rectangle 69">
                    <a:extLst>
                      <a:ext uri="{FF2B5EF4-FFF2-40B4-BE49-F238E27FC236}">
                        <a16:creationId xmlns:a16="http://schemas.microsoft.com/office/drawing/2014/main" id="{B98A17B3-DF07-E661-56C2-FBEEB53CF001}"/>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1" name="Rectangle 70">
                    <a:extLst>
                      <a:ext uri="{FF2B5EF4-FFF2-40B4-BE49-F238E27FC236}">
                        <a16:creationId xmlns:a16="http://schemas.microsoft.com/office/drawing/2014/main" id="{71FE7099-253A-28D3-27A5-4D4655C76733}"/>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2" name="Rectangle 71">
                    <a:extLst>
                      <a:ext uri="{FF2B5EF4-FFF2-40B4-BE49-F238E27FC236}">
                        <a16:creationId xmlns:a16="http://schemas.microsoft.com/office/drawing/2014/main" id="{75207EB0-5D16-B49E-52FF-727AD028966B}"/>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3" name="Rectangle 72">
                    <a:extLst>
                      <a:ext uri="{FF2B5EF4-FFF2-40B4-BE49-F238E27FC236}">
                        <a16:creationId xmlns:a16="http://schemas.microsoft.com/office/drawing/2014/main" id="{62A17ACE-BEBB-2649-E602-788FC7F27FE6}"/>
                      </a:ext>
                    </a:extLst>
                  </p:cNvPr>
                  <p:cNvSpPr/>
                  <p:nvPr/>
                </p:nvSpPr>
                <p:spPr>
                  <a:xfrm>
                    <a:off x="1681480" y="5462906"/>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88032E98-6758-A634-BB3B-0A2F1EF6C174}"/>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40" name="Oval 39">
                  <a:extLst>
                    <a:ext uri="{FF2B5EF4-FFF2-40B4-BE49-F238E27FC236}">
                      <a16:creationId xmlns:a16="http://schemas.microsoft.com/office/drawing/2014/main" id="{AB9F1C06-2FC1-D4FF-23AB-2969112CD2E7}"/>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41" name="Group 40">
                  <a:extLst>
                    <a:ext uri="{FF2B5EF4-FFF2-40B4-BE49-F238E27FC236}">
                      <a16:creationId xmlns:a16="http://schemas.microsoft.com/office/drawing/2014/main" id="{E6860C9E-1EBD-972C-D824-04C161051DA1}"/>
                    </a:ext>
                  </a:extLst>
                </p:cNvPr>
                <p:cNvGrpSpPr/>
                <p:nvPr/>
              </p:nvGrpSpPr>
              <p:grpSpPr>
                <a:xfrm>
                  <a:off x="6579358" y="2756044"/>
                  <a:ext cx="3968952" cy="3968952"/>
                  <a:chOff x="6579358" y="2756044"/>
                  <a:chExt cx="3968952" cy="3968952"/>
                </a:xfrm>
              </p:grpSpPr>
              <p:cxnSp>
                <p:nvCxnSpPr>
                  <p:cNvPr id="60" name="Straight Connector 59">
                    <a:extLst>
                      <a:ext uri="{FF2B5EF4-FFF2-40B4-BE49-F238E27FC236}">
                        <a16:creationId xmlns:a16="http://schemas.microsoft.com/office/drawing/2014/main" id="{7A39526B-DDAE-1E24-5DA5-411622A52E74}"/>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1" name="Straight Connector 60">
                    <a:extLst>
                      <a:ext uri="{FF2B5EF4-FFF2-40B4-BE49-F238E27FC236}">
                        <a16:creationId xmlns:a16="http://schemas.microsoft.com/office/drawing/2014/main" id="{31ED61C7-9A5D-C12B-B0F0-9F5A8E2DCDD7}"/>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2" name="Straight Connector 61">
                    <a:extLst>
                      <a:ext uri="{FF2B5EF4-FFF2-40B4-BE49-F238E27FC236}">
                        <a16:creationId xmlns:a16="http://schemas.microsoft.com/office/drawing/2014/main" id="{435AE797-A77E-67A9-A4CD-EA894DC1BC9B}"/>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3" name="Straight Connector 62">
                    <a:extLst>
                      <a:ext uri="{FF2B5EF4-FFF2-40B4-BE49-F238E27FC236}">
                        <a16:creationId xmlns:a16="http://schemas.microsoft.com/office/drawing/2014/main" id="{9A3A5879-C256-B3E9-8787-B5783BBC62FC}"/>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17982C41-2970-7D92-B596-763FDA411840}"/>
                      </a:ext>
                    </a:extLst>
                  </p:cNvPr>
                  <p:cNvCxnSpPr>
                    <a:cxnSpLocks/>
                    <a:stCxn id="40" idx="0"/>
                    <a:endCxn id="4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42" name="Oval 41">
                  <a:extLst>
                    <a:ext uri="{FF2B5EF4-FFF2-40B4-BE49-F238E27FC236}">
                      <a16:creationId xmlns:a16="http://schemas.microsoft.com/office/drawing/2014/main" id="{8C84A3C6-B39A-AB4C-7A39-9A496174178C}"/>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6A5D93A9-BD0E-69B8-4B52-12A4840F2D7F}"/>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44" name="Rectangle 43">
                  <a:extLst>
                    <a:ext uri="{FF2B5EF4-FFF2-40B4-BE49-F238E27FC236}">
                      <a16:creationId xmlns:a16="http://schemas.microsoft.com/office/drawing/2014/main" id="{D3E31B92-8E39-B531-BEFB-283877CC5BBA}"/>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5" name="Rectangle 44">
                  <a:extLst>
                    <a:ext uri="{FF2B5EF4-FFF2-40B4-BE49-F238E27FC236}">
                      <a16:creationId xmlns:a16="http://schemas.microsoft.com/office/drawing/2014/main" id="{F6B1728C-92A2-676D-8A33-CFF656E41B76}"/>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6" name="Rectangle 45">
                  <a:extLst>
                    <a:ext uri="{FF2B5EF4-FFF2-40B4-BE49-F238E27FC236}">
                      <a16:creationId xmlns:a16="http://schemas.microsoft.com/office/drawing/2014/main" id="{B418FFE4-AE83-0BA3-6BAD-AB8A4AFC25AC}"/>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7" name="Rectangle 46">
                  <a:extLst>
                    <a:ext uri="{FF2B5EF4-FFF2-40B4-BE49-F238E27FC236}">
                      <a16:creationId xmlns:a16="http://schemas.microsoft.com/office/drawing/2014/main" id="{24F2E7E0-EE49-FF02-9D79-2C183C1C6887}"/>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8" name="Rectangle 47">
                  <a:extLst>
                    <a:ext uri="{FF2B5EF4-FFF2-40B4-BE49-F238E27FC236}">
                      <a16:creationId xmlns:a16="http://schemas.microsoft.com/office/drawing/2014/main" id="{E012355E-C656-028C-13D1-74513FB7B76F}"/>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9" name="Rectangle 48">
                  <a:extLst>
                    <a:ext uri="{FF2B5EF4-FFF2-40B4-BE49-F238E27FC236}">
                      <a16:creationId xmlns:a16="http://schemas.microsoft.com/office/drawing/2014/main" id="{6176A5FD-A8F0-F1CD-C37F-571E7EEFAE7D}"/>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50" name="Rectangle 49">
                  <a:extLst>
                    <a:ext uri="{FF2B5EF4-FFF2-40B4-BE49-F238E27FC236}">
                      <a16:creationId xmlns:a16="http://schemas.microsoft.com/office/drawing/2014/main" id="{CAA529C9-4F6D-A478-7781-EA2A205AABB1}"/>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1" name="Rectangle 50">
                  <a:extLst>
                    <a:ext uri="{FF2B5EF4-FFF2-40B4-BE49-F238E27FC236}">
                      <a16:creationId xmlns:a16="http://schemas.microsoft.com/office/drawing/2014/main" id="{2298538F-D0C2-DA0E-043F-603B650A0231}"/>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2" name="Rectangle 51">
                  <a:extLst>
                    <a:ext uri="{FF2B5EF4-FFF2-40B4-BE49-F238E27FC236}">
                      <a16:creationId xmlns:a16="http://schemas.microsoft.com/office/drawing/2014/main" id="{FE27FC7D-5B2C-8EEE-F819-9B0599E83539}"/>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3" name="Rectangle 52">
                  <a:extLst>
                    <a:ext uri="{FF2B5EF4-FFF2-40B4-BE49-F238E27FC236}">
                      <a16:creationId xmlns:a16="http://schemas.microsoft.com/office/drawing/2014/main" id="{4EDC700A-DB76-860D-855D-A3FEC1DBBE2D}"/>
                    </a:ext>
                  </a:extLst>
                </p:cNvPr>
                <p:cNvSpPr/>
                <p:nvPr/>
              </p:nvSpPr>
              <p:spPr>
                <a:xfrm>
                  <a:off x="8861857" y="3048242"/>
                  <a:ext cx="369166" cy="358096"/>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54" name="Rectangle 53">
                  <a:extLst>
                    <a:ext uri="{FF2B5EF4-FFF2-40B4-BE49-F238E27FC236}">
                      <a16:creationId xmlns:a16="http://schemas.microsoft.com/office/drawing/2014/main" id="{982FF886-7749-6A11-2292-C5B843518533}"/>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5" name="Rectangle 54">
                  <a:extLst>
                    <a:ext uri="{FF2B5EF4-FFF2-40B4-BE49-F238E27FC236}">
                      <a16:creationId xmlns:a16="http://schemas.microsoft.com/office/drawing/2014/main" id="{CC637192-DD0F-E813-0686-41CACE695E63}"/>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6" name="Rectangle 55">
                  <a:extLst>
                    <a:ext uri="{FF2B5EF4-FFF2-40B4-BE49-F238E27FC236}">
                      <a16:creationId xmlns:a16="http://schemas.microsoft.com/office/drawing/2014/main" id="{A92FF122-EF53-9EE9-CA07-017E61EB19DD}"/>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7" name="Rectangle 56">
                  <a:extLst>
                    <a:ext uri="{FF2B5EF4-FFF2-40B4-BE49-F238E27FC236}">
                      <a16:creationId xmlns:a16="http://schemas.microsoft.com/office/drawing/2014/main" id="{E6D6CC69-3F85-AF26-5C26-C4A011600FDF}"/>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8" name="Rectangle 57">
                  <a:extLst>
                    <a:ext uri="{FF2B5EF4-FFF2-40B4-BE49-F238E27FC236}">
                      <a16:creationId xmlns:a16="http://schemas.microsoft.com/office/drawing/2014/main" id="{DF9B743F-D9A8-9FC8-4700-A4F260BC6B66}"/>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front=1</a:t>
                  </a:r>
                </a:p>
              </p:txBody>
            </p:sp>
            <p:sp>
              <p:nvSpPr>
                <p:cNvPr id="59" name="Rectangle 58">
                  <a:extLst>
                    <a:ext uri="{FF2B5EF4-FFF2-40B4-BE49-F238E27FC236}">
                      <a16:creationId xmlns:a16="http://schemas.microsoft.com/office/drawing/2014/main" id="{9DD7C646-77DB-7FD3-4D94-2C343B6A77FC}"/>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3" name="Rectangle 2">
                <a:extLst>
                  <a:ext uri="{FF2B5EF4-FFF2-40B4-BE49-F238E27FC236}">
                    <a16:creationId xmlns:a16="http://schemas.microsoft.com/office/drawing/2014/main" id="{8CAC4711-E41D-A758-1EAC-A85B6B667145}"/>
                  </a:ext>
                </a:extLst>
              </p:cNvPr>
              <p:cNvSpPr/>
              <p:nvPr/>
            </p:nvSpPr>
            <p:spPr>
              <a:xfrm>
                <a:off x="4382139" y="5651531"/>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
          <p:nvSpPr>
            <p:cNvPr id="5" name="Arrow: Curved Left 4">
              <a:extLst>
                <a:ext uri="{FF2B5EF4-FFF2-40B4-BE49-F238E27FC236}">
                  <a16:creationId xmlns:a16="http://schemas.microsoft.com/office/drawing/2014/main" id="{30CFDF30-D323-85A3-7B8E-0E872F66731E}"/>
                </a:ext>
              </a:extLst>
            </p:cNvPr>
            <p:cNvSpPr/>
            <p:nvPr/>
          </p:nvSpPr>
          <p:spPr>
            <a:xfrm>
              <a:off x="5357998" y="5746822"/>
              <a:ext cx="685800" cy="1105286"/>
            </a:xfrm>
            <a:prstGeom prst="curvedLef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B53D570F-0D29-246A-7B8F-B3CF1EA7DC67}"/>
                </a:ext>
              </a:extLst>
            </p:cNvPr>
            <p:cNvSpPr txBox="1"/>
            <p:nvPr/>
          </p:nvSpPr>
          <p:spPr>
            <a:xfrm>
              <a:off x="6182945" y="6065096"/>
              <a:ext cx="1133195" cy="369332"/>
            </a:xfrm>
            <a:prstGeom prst="rect">
              <a:avLst/>
            </a:prstGeom>
            <a:noFill/>
          </p:spPr>
          <p:txBody>
            <a:bodyPr wrap="none" rtlCol="0">
              <a:spAutoFit/>
            </a:bodyPr>
            <a:lstStyle/>
            <a:p>
              <a:r>
                <a:rPr lang="en-US" dirty="0"/>
                <a:t>Returned!</a:t>
              </a:r>
            </a:p>
          </p:txBody>
        </p:sp>
      </p:grpSp>
    </p:spTree>
    <p:extLst>
      <p:ext uri="{BB962C8B-B14F-4D97-AF65-F5344CB8AC3E}">
        <p14:creationId xmlns:p14="http://schemas.microsoft.com/office/powerpoint/2010/main" val="1038974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2F673-C7DA-2DAD-9153-4CE2AA5229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D38DE-C62F-9937-53E6-F517B18C873A}"/>
              </a:ext>
            </a:extLst>
          </p:cNvPr>
          <p:cNvSpPr>
            <a:spLocks noGrp="1"/>
          </p:cNvSpPr>
          <p:nvPr>
            <p:ph type="title"/>
          </p:nvPr>
        </p:nvSpPr>
        <p:spPr>
          <a:xfrm>
            <a:off x="838200" y="365125"/>
            <a:ext cx="9200700" cy="1325563"/>
          </a:xfrm>
        </p:spPr>
        <p:txBody>
          <a:bodyPr/>
          <a:lstStyle/>
          <a:p>
            <a:r>
              <a:rPr lang="en-US" dirty="0"/>
              <a:t>Repeated Enqueues and Dequeues – They see me </a:t>
            </a:r>
            <a:r>
              <a:rPr lang="en-US" dirty="0" err="1"/>
              <a:t>rollin</a:t>
            </a:r>
            <a:r>
              <a:rPr lang="en-US" dirty="0"/>
              <a:t>’</a:t>
            </a:r>
          </a:p>
        </p:txBody>
      </p:sp>
      <p:sp>
        <p:nvSpPr>
          <p:cNvPr id="24" name="Content Placeholder 2">
            <a:extLst>
              <a:ext uri="{FF2B5EF4-FFF2-40B4-BE49-F238E27FC236}">
                <a16:creationId xmlns:a16="http://schemas.microsoft.com/office/drawing/2014/main" id="{D72FB4BB-2256-5C8E-0497-B29237C38009}"/>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26" name="Group 25" descr="To begin, front=0, back=5, and so values are stored at indices 0, 1, 2, 3, and 4.">
            <a:extLst>
              <a:ext uri="{FF2B5EF4-FFF2-40B4-BE49-F238E27FC236}">
                <a16:creationId xmlns:a16="http://schemas.microsoft.com/office/drawing/2014/main" id="{E34C890B-9C9A-4CCC-1D02-CD895E7B04B8}"/>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FBF3D02E-7394-1471-9464-E1559B3BCC0E}"/>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4E56DBD8-C4AC-D7C4-2648-73342923BDFF}"/>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2D25291E-0A71-B4A3-9647-3701E500B0C2}"/>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4550B668-30DA-13FF-7D37-671521C118FE}"/>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39F049F4-3D24-EFF9-73F7-656E3023F539}"/>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9BD63D94-366B-CB1D-9F4B-37A5A84AF308}"/>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F14A9646-E2AB-D31F-A821-7012576225B9}"/>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35FCC328-43E6-0B6C-E3A8-CF5CCD3DE885}"/>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9537B734-804E-BCB7-FE6A-C3FDA6A40D12}"/>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9148066D-A53F-46DD-112F-792A2404444C}"/>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4E097A69-8EF0-3080-D03D-CDF18618C46A}"/>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7CED75A5-28DB-A004-2872-3ACDB2EE493A}"/>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7786ECC9-E2FC-586D-660F-491B9A1B78BA}"/>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DB5D9D6D-6711-07F8-8A81-4A36357F7CAA}"/>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0" name="Rectangle 69">
                <a:extLst>
                  <a:ext uri="{FF2B5EF4-FFF2-40B4-BE49-F238E27FC236}">
                    <a16:creationId xmlns:a16="http://schemas.microsoft.com/office/drawing/2014/main" id="{A6ED977C-9FCD-90A4-0C5B-473BE46F6EB5}"/>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1" name="Rectangle 70">
                <a:extLst>
                  <a:ext uri="{FF2B5EF4-FFF2-40B4-BE49-F238E27FC236}">
                    <a16:creationId xmlns:a16="http://schemas.microsoft.com/office/drawing/2014/main" id="{3539F339-F519-0E78-FAE9-C6F69282A0F0}"/>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CDC49593-961B-9FE7-47D3-C7EF65DA789D}"/>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6738F790-E376-A02A-5844-9039D2A90962}"/>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A0A072E7-84E7-A283-0759-F6C8F7392376}"/>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1EE4987F-E21D-3171-0041-EB4E95DEAACC}"/>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306FC16C-C252-3DAA-3EB3-BBE14498F7D7}"/>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658A9CB3-7C92-FB49-30BD-FDF76A7F8839}"/>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539E27F0-ECF8-0F3E-80AD-F2E88EBB76A3}"/>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BAF7D9D1-74CB-4C62-D704-0814F38B3F20}"/>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99CF2C1D-DF6D-B500-2C2D-18A885D8E8EF}"/>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13EA46FA-D3FF-CD24-CFF9-0FA44D39B1A0}"/>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6344AB9B-DCB2-AC1E-8579-C9A0BC21EA27}"/>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F01392C1-E179-CFD5-997D-A6E6E12BDFB5}"/>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1CD0C629-57F8-47E3-54E6-D8BB846A0D08}"/>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4BE00C33-496B-5010-FA9D-4FE3FA7087E9}"/>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AC3F9477-3CC3-E7F3-BE1C-A35A31D31EB5}"/>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B75259A5-6B0B-54A9-F2A7-43B0A0386F92}"/>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AEDC959B-3188-EB81-C4BE-0A739602C78B}"/>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7CE27043-F861-96C7-9D1F-CBA047EB01B6}"/>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6303346C-12FD-DEAF-2010-E9C26FC3C064}"/>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FDA7D90F-ECD1-F4ED-8611-5709F1C196A5}"/>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5EFC8BF7-961F-55A7-133F-820AEE599F4D}"/>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6B077DF2-1D34-971A-8656-0068BD2FE6E5}"/>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4324D72F-E3F8-FDA6-D731-841DEAD45BB3}"/>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5ACF1530-CEE0-4217-DC17-8D4B5B66C75D}"/>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0D93D178-1F90-50A0-7F47-1D45727F54E9}"/>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52" name="Rectangle 51">
              <a:extLst>
                <a:ext uri="{FF2B5EF4-FFF2-40B4-BE49-F238E27FC236}">
                  <a16:creationId xmlns:a16="http://schemas.microsoft.com/office/drawing/2014/main" id="{9BF4EEA0-AD18-E2CC-0141-39ABA4D0548A}"/>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AF125690-379E-6E00-8E78-C70647A8A333}"/>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CA563ED0-BAEC-3771-4287-17DEBFC095F9}"/>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FB469096-9EAC-B96E-7475-F1FC8A7FC4B7}"/>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18558FDB-59DB-57FB-42C1-56E36DED25FA}"/>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57" name="Rectangle 56">
              <a:extLst>
                <a:ext uri="{FF2B5EF4-FFF2-40B4-BE49-F238E27FC236}">
                  <a16:creationId xmlns:a16="http://schemas.microsoft.com/office/drawing/2014/main" id="{17A49277-C081-AF2E-C3F6-5679FF701B0A}"/>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Tree>
    <p:extLst>
      <p:ext uri="{BB962C8B-B14F-4D97-AF65-F5344CB8AC3E}">
        <p14:creationId xmlns:p14="http://schemas.microsoft.com/office/powerpoint/2010/main" val="153290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F67FF-E711-8821-D7F8-22C79837D3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0A475F-8F52-5A1E-BD1E-999F152C0E4D}"/>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enqueue(1)</a:t>
            </a:r>
          </a:p>
        </p:txBody>
      </p:sp>
      <p:sp>
        <p:nvSpPr>
          <p:cNvPr id="24" name="Content Placeholder 2">
            <a:extLst>
              <a:ext uri="{FF2B5EF4-FFF2-40B4-BE49-F238E27FC236}">
                <a16:creationId xmlns:a16="http://schemas.microsoft.com/office/drawing/2014/main" id="{BD927EB3-BB41-63EE-D050-AE687A0BFED9}"/>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4" name="Group 3" descr="Now front=0, back=6, and so values are stored at indices 0, 1, 2, 3, 4, and 5.">
            <a:extLst>
              <a:ext uri="{FF2B5EF4-FFF2-40B4-BE49-F238E27FC236}">
                <a16:creationId xmlns:a16="http://schemas.microsoft.com/office/drawing/2014/main" id="{B63BE135-2F63-67E6-82BA-F239F7241A2F}"/>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4DCF3010-1300-B79E-09A1-7208DF20EA9C}"/>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48B15D66-5FCD-95DC-10D3-3297DCD76B39}"/>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78EB4A5D-5B98-3C85-BB08-45093E7BB117}"/>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0459F5B7-F57D-A3BB-21DA-D2F1CA4BB0F1}"/>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F13DF8F7-0425-2170-40EB-AEEA70CCD554}"/>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4DFD3074-EDC3-9C76-0C77-253BE9B89883}"/>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F307B15A-F678-1EF0-B24A-2DA45F073614}"/>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5A8EA304-5405-C9D8-40C6-815EF8DF174C}"/>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82B381B6-E16D-B0C5-2EDE-B948035E8600}"/>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8472445C-5E81-12D1-1CE2-C5FB9C7548E1}"/>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3D87A513-DD38-6095-EB52-3C9551841258}"/>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D8E54F5B-4C64-5AE6-D19D-B8EB6527D702}"/>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12B0836F-DD0F-E5A1-B824-CE4E58ECD8EF}"/>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626B1F06-A8A7-E52C-2AEF-3E8403431702}"/>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B0CA73E5-4978-9933-2F0C-15A1A6DB8047}"/>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BA1C2264-5C31-FEE0-90FF-40C2D8AEA0C5}"/>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1" name="Rectangle 70">
                  <a:extLst>
                    <a:ext uri="{FF2B5EF4-FFF2-40B4-BE49-F238E27FC236}">
                      <a16:creationId xmlns:a16="http://schemas.microsoft.com/office/drawing/2014/main" id="{256A6314-99B3-56FD-6B07-7A43C2DBD75B}"/>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56280CB2-589E-4D45-47BD-A03F42AB0F47}"/>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4AEF364F-1850-A87F-BA0B-103FBFB5871F}"/>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49661A78-A3ED-196C-BD72-B04EE6AD1EAD}"/>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9EAA73E1-DB8D-9FBA-E9C6-73211EF71467}"/>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20B218A0-FDA3-F8F4-7991-434590B71010}"/>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B017286C-2E09-D546-1163-819364292617}"/>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EDD4DCB8-7A92-F0DE-B923-0716DEDEAF1A}"/>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FDA885B1-92B4-1291-3A9C-6AD76A5AC6EF}"/>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50A1663A-6A27-93FB-CBAC-27CC55C01AF4}"/>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7054EC1D-1164-BADF-C3E1-E9EA082DD374}"/>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484D1295-6928-461E-58C0-2BC3B9DDA108}"/>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ECDDAC40-738F-C966-198A-699896E4A8DF}"/>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4BBC3218-BB00-3669-93F6-9D78B4602125}"/>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DC047202-A3C7-BE8E-1E2C-A70DF43CAFDF}"/>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A070B0E6-DC10-1CE7-E3E8-4DF0D736F88D}"/>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A95F25F9-544F-CC58-4F8B-701D47622F54}"/>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F234AB91-B051-302E-83AB-DBE15A3ADD4D}"/>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B1FEDF6D-598B-F84D-46E8-CE254E4F2BD3}"/>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613DDA52-924A-DEF8-6492-70C8198A9F9C}"/>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445951F5-6056-025A-F17B-F98B19515F47}"/>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C0CA76CF-DA0F-358D-1D8F-45E01499F653}"/>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62A1B008-30A8-3D30-E9E5-2EFF0E127D0C}"/>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833CDA8F-0720-7DAD-71C1-FB8E1E68D74A}"/>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9CE6F869-DC86-F390-AE7A-2CB50464564A}"/>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B552DB3C-0088-4B1C-79E5-D881D2936F2B}"/>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52" name="Rectangle 51">
                <a:extLst>
                  <a:ext uri="{FF2B5EF4-FFF2-40B4-BE49-F238E27FC236}">
                    <a16:creationId xmlns:a16="http://schemas.microsoft.com/office/drawing/2014/main" id="{EB1E1156-2D83-0F95-0C88-B2E02CA78B39}"/>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29543F34-3016-A227-53B8-A4688BD7C10E}"/>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DD567C47-DAA0-92B6-33EB-AC23D8732795}"/>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B747C8F8-109E-F083-67C9-CF2ECA0BEC19}"/>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63AB75AE-319A-5071-477C-C0EDAB738D5A}"/>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57" name="Rectangle 56">
                <a:extLst>
                  <a:ext uri="{FF2B5EF4-FFF2-40B4-BE49-F238E27FC236}">
                    <a16:creationId xmlns:a16="http://schemas.microsoft.com/office/drawing/2014/main" id="{65F8EAE5-B686-70F8-8DAE-CF350BC33788}"/>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back=6</a:t>
                </a:r>
              </a:p>
            </p:txBody>
          </p:sp>
        </p:grpSp>
        <p:sp>
          <p:nvSpPr>
            <p:cNvPr id="3" name="Rectangle 2">
              <a:extLst>
                <a:ext uri="{FF2B5EF4-FFF2-40B4-BE49-F238E27FC236}">
                  <a16:creationId xmlns:a16="http://schemas.microsoft.com/office/drawing/2014/main" id="{FE23B742-DCCB-6FF3-63FD-FB620F6A754E}"/>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635288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B3408-2D56-B58E-F959-CF8F6AE7145D}"/>
              </a:ext>
            </a:extLst>
          </p:cNvPr>
          <p:cNvSpPr>
            <a:spLocks noGrp="1"/>
          </p:cNvSpPr>
          <p:nvPr>
            <p:ph type="title"/>
          </p:nvPr>
        </p:nvSpPr>
        <p:spPr/>
        <p:txBody>
          <a:bodyPr/>
          <a:lstStyle/>
          <a:p>
            <a:r>
              <a:rPr lang="en-US" dirty="0"/>
              <a:t>Representation</a:t>
            </a:r>
          </a:p>
        </p:txBody>
      </p:sp>
      <p:sp>
        <p:nvSpPr>
          <p:cNvPr id="24" name="Content Placeholder 2">
            <a:extLst>
              <a:ext uri="{FF2B5EF4-FFF2-40B4-BE49-F238E27FC236}">
                <a16:creationId xmlns:a16="http://schemas.microsoft.com/office/drawing/2014/main" id="{BE6B7361-ABC9-83E3-15A8-957D8608CD68}"/>
              </a:ext>
              <a:ext uri="{C183D7F6-B498-43B3-948B-1728B52AA6E4}">
                <adec:decorative xmlns:adec="http://schemas.microsoft.com/office/drawing/2017/decorative" val="0"/>
              </a:ext>
            </a:extLst>
          </p:cNvPr>
          <p:cNvSpPr txBox="1">
            <a:spLocks/>
          </p:cNvSpPr>
          <p:nvPr/>
        </p:nvSpPr>
        <p:spPr>
          <a:xfrm>
            <a:off x="1918916" y="137840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Queue represented as an array of items</a:t>
            </a:r>
          </a:p>
          <a:p>
            <a:pPr lvl="1"/>
            <a:r>
              <a:rPr lang="en-US" dirty="0">
                <a:solidFill>
                  <a:srgbClr val="0070C0"/>
                </a:solidFill>
              </a:rPr>
              <a:t>A “front” index to indicate the oldest item in the queue</a:t>
            </a:r>
          </a:p>
          <a:p>
            <a:pPr lvl="1"/>
            <a:r>
              <a:rPr lang="en-US" dirty="0">
                <a:solidFill>
                  <a:schemeClr val="accent2">
                    <a:lumMod val="75000"/>
                  </a:schemeClr>
                </a:solidFill>
              </a:rPr>
              <a:t>A “back” index to indicate the most recent item in the queue</a:t>
            </a:r>
          </a:p>
          <a:p>
            <a:pPr lvl="1"/>
            <a:r>
              <a:rPr lang="en-US" dirty="0">
                <a:solidFill>
                  <a:srgbClr val="C00000"/>
                </a:solidFill>
              </a:rPr>
              <a:t>The first value is found at the index in “front”, the last value is found at the index in “back”, all other values listed in order in between.</a:t>
            </a:r>
          </a:p>
        </p:txBody>
      </p:sp>
      <p:grpSp>
        <p:nvGrpSpPr>
          <p:cNvPr id="26" name="Group 25" descr="This is a re-illustration of at circular array intended to illustrate the way in which it operates as a circle. In reality a circular array is a standard array, but we will use the array as if it is a circle in that we want the last index of the array to be followed by index 0. This has the effect of connected the end of the array with the beginning, making it behave as if it were circular. The contents of the array occupy the indices starting from that indicated by a field called &quot;front&quot; and ending at the index indicated by  field called &quot;back&quot; (exclusive).">
            <a:extLst>
              <a:ext uri="{FF2B5EF4-FFF2-40B4-BE49-F238E27FC236}">
                <a16:creationId xmlns:a16="http://schemas.microsoft.com/office/drawing/2014/main" id="{6D3A253F-3700-9C15-C46D-AF62D12497C5}"/>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9EC92E7E-247B-B197-567A-A8480126CA6F}"/>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398CB844-4791-9C13-6553-133957809D71}"/>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CF33A0D6-5026-7098-A6A5-35AEF3370996}"/>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5568448F-8BEA-A1E7-045D-F876F9E931AF}"/>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A548FCFA-AD4D-E2B2-F5B1-9D37BA785CF2}"/>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24F5FBD6-F825-C3EB-99EE-E55F16F00AA0}"/>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793015E5-4947-20E7-30C8-21E1BB30FC31}"/>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452C0231-A1A5-B1CD-4C45-96391EBB114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3A8DBAED-1564-BF18-7DED-F17C700B02CE}"/>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D77D0B95-5690-EA0F-21B3-759CA34AB4FE}"/>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921F7C8F-78E0-AD4C-6FA7-1C7DCC301975}"/>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FED40DA8-F792-0578-02C2-3E34188C68DD}"/>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80BD9D9A-6470-76C1-0116-517DDA174389}"/>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93E4A740-4F85-AD11-B905-F8D6468B5B00}"/>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0" name="Rectangle 69">
                <a:extLst>
                  <a:ext uri="{FF2B5EF4-FFF2-40B4-BE49-F238E27FC236}">
                    <a16:creationId xmlns:a16="http://schemas.microsoft.com/office/drawing/2014/main" id="{F750A6C4-4024-8A4B-6ED9-434A93DA5565}"/>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1" name="Rectangle 70">
                <a:extLst>
                  <a:ext uri="{FF2B5EF4-FFF2-40B4-BE49-F238E27FC236}">
                    <a16:creationId xmlns:a16="http://schemas.microsoft.com/office/drawing/2014/main" id="{637210D4-6646-C047-A84A-623FA373F945}"/>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7EDF1217-14DB-8644-3B30-9DF873CFE2B7}"/>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FBC2F692-FE56-6D93-8426-CA13CE740659}"/>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56FB6E73-68F7-8146-BBFE-2D8D3B54F12D}"/>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C4EC7CD8-67F2-BFA9-3DBD-8B4941F89812}"/>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DC3CBEF6-9C03-7346-9963-9B9F3AC6074C}"/>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38C980E2-C27D-B148-D358-F12833BD9653}"/>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691DBE30-B8B0-106A-506A-C7C1CF893499}"/>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AF3FCFAB-3ADB-F015-A454-E0C168BC79C8}"/>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3401F1D9-52F9-1B34-F89D-AD58F9224E30}"/>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69352509-3768-E95A-5692-73C9E351156E}"/>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7BA28FB9-D33A-5C89-5CE0-18378A7CE739}"/>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4A62C4E9-A744-2346-567D-47C011111721}"/>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4BF5C32A-A82D-8417-FD13-2DE653F9C5B1}"/>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F588D787-CC9B-5FCF-70CF-1D7B61FC8EA7}"/>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0F4AFBD9-9AD3-A92D-E9E4-229DA290216C}"/>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355859A3-F93A-C453-EBA3-2C59E4CFDE59}"/>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2AD64647-A0F8-786F-9FF7-207950FFE98B}"/>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6C1F20F6-3C9C-DC86-BE11-E66D6D2CADAE}"/>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27078591-357C-2AF9-00DB-69BD94A5E137}"/>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F35C69B4-2C0F-389C-F0D3-F822013848C0}"/>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AFAA82EE-940F-765E-7C88-1112F1002F85}"/>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71017070-22EB-0CFF-2831-D71C2CB3A143}"/>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67D146C4-F928-C991-1211-450C1AC02655}"/>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72512022-CB56-54FE-87B9-F02068F5FDF9}"/>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2AF21032-4D2C-CD78-E319-D984FB7D6106}"/>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52" name="Rectangle 51">
              <a:extLst>
                <a:ext uri="{FF2B5EF4-FFF2-40B4-BE49-F238E27FC236}">
                  <a16:creationId xmlns:a16="http://schemas.microsoft.com/office/drawing/2014/main" id="{3C2304CA-2DFD-DA79-C70E-A16536678DD5}"/>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35D931F8-3CC1-EA2F-344B-900BAFB80D27}"/>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6D7CE6FA-E31C-0F7B-22B8-71D1D2054710}"/>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A4C5E473-24B4-5C3F-7752-267FB1A7381A}"/>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A2FA0642-7431-E805-5ACB-135B8491FFC3}"/>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57" name="Rectangle 56">
              <a:extLst>
                <a:ext uri="{FF2B5EF4-FFF2-40B4-BE49-F238E27FC236}">
                  <a16:creationId xmlns:a16="http://schemas.microsoft.com/office/drawing/2014/main" id="{205CC062-6BB1-B76A-5BAA-CD586AD6603B}"/>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Tree>
    <p:extLst>
      <p:ext uri="{BB962C8B-B14F-4D97-AF65-F5344CB8AC3E}">
        <p14:creationId xmlns:p14="http://schemas.microsoft.com/office/powerpoint/2010/main" val="2494074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83A18-1315-CD07-4670-D6CF005734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5782E-64F7-7C2E-2A83-1D0047287E9C}"/>
              </a:ext>
            </a:extLst>
          </p:cNvPr>
          <p:cNvSpPr>
            <a:spLocks noGrp="1"/>
          </p:cNvSpPr>
          <p:nvPr>
            <p:ph type="title"/>
          </p:nvPr>
        </p:nvSpPr>
        <p:spPr>
          <a:xfrm>
            <a:off x="838200" y="365125"/>
            <a:ext cx="9200700" cy="1325563"/>
          </a:xfrm>
        </p:spPr>
        <p:txBody>
          <a:bodyPr/>
          <a:lstStyle/>
          <a:p>
            <a:r>
              <a:rPr lang="en-US" dirty="0"/>
              <a:t>After first </a:t>
            </a:r>
            <a:r>
              <a:rPr lang="en-US" dirty="0">
                <a:latin typeface="Consolas" panose="020B0609020204030204" pitchFamily="49" charset="0"/>
              </a:rPr>
              <a:t>dequeue()</a:t>
            </a:r>
          </a:p>
        </p:txBody>
      </p:sp>
      <p:sp>
        <p:nvSpPr>
          <p:cNvPr id="24" name="Content Placeholder 2">
            <a:extLst>
              <a:ext uri="{FF2B5EF4-FFF2-40B4-BE49-F238E27FC236}">
                <a16:creationId xmlns:a16="http://schemas.microsoft.com/office/drawing/2014/main" id="{429E0622-C95D-74C6-796A-03F9F3C3837F}"/>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4" name="Group 3" descr="Now front=1, back=6, and so values are stored at indices 1, 2, 3, 4, and 5.">
            <a:extLst>
              <a:ext uri="{FF2B5EF4-FFF2-40B4-BE49-F238E27FC236}">
                <a16:creationId xmlns:a16="http://schemas.microsoft.com/office/drawing/2014/main" id="{C7FFDA20-40B6-C29F-E5D3-9F645DBA6E20}"/>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71752A20-3DB3-ABFC-343D-BA19103B7F35}"/>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6D389B29-4734-C9E7-BA5B-E9C9E827B67C}"/>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8155A5BE-3FB2-E0D0-96F4-8168F2DC3D75}"/>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05237D69-B1C7-6315-F906-01E83FAF4F58}"/>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94E7DF8C-B083-4F6E-E86D-4F46D250EC3A}"/>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33559AA6-D3CB-8F3A-F5FC-1F6A5F578E9C}"/>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4E256A69-F94D-F1F5-26F2-2DE834653C19}"/>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E0533AE1-E113-ABAC-7680-AA242E9799CB}"/>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A7A0C385-787C-12EF-27AB-407B52CCFD28}"/>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859A11E9-1AEE-D786-7859-5849B58A54A1}"/>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E02980F1-8A19-06C1-5866-C4265702466E}"/>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817A21E3-E7FB-EA20-F575-B85B3620FCB1}"/>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74A62D31-3F47-B65E-0BA7-3D7F321BA378}"/>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52C2CE82-9FE8-0AC5-48CE-0411A6A013B0}"/>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158C4F66-9F2E-8233-E1B9-7B6A0DF14A39}"/>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1A101733-2F0B-927F-2D77-9EC90F8B30E1}"/>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1" name="Rectangle 70">
                  <a:extLst>
                    <a:ext uri="{FF2B5EF4-FFF2-40B4-BE49-F238E27FC236}">
                      <a16:creationId xmlns:a16="http://schemas.microsoft.com/office/drawing/2014/main" id="{C3628693-8881-7406-1CF7-1239015DD7D0}"/>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3F6A9F9E-9D02-7C6E-48F4-30A11A309EE4}"/>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23939DEB-8BDA-80EE-360E-C338D54F46C5}"/>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F0DC1EB8-921B-109E-B25B-955E3F6E5190}"/>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827B460D-B895-EF66-132C-415C591F1EE9}"/>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87EEDDF9-F6C6-5EDE-BDFB-A1504B9C3494}"/>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6310FD95-C4AB-A98D-4895-AA7AA78E09AF}"/>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1A2BD4E1-9A6D-B6F2-B90B-E8D331A72110}"/>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04A582AE-9765-93D1-1FF1-6C509F2E950B}"/>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720B2762-8019-E14B-9378-0AE5C774A6E5}"/>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DD200492-09ED-11E7-79EE-2F5DD719E667}"/>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6D66FFC6-5F8B-45F9-DDB2-81B4F293205E}"/>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4638A506-276D-AAEF-F807-F6479349CFAF}"/>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C66A3793-69E9-6806-8487-4BEFB145EF82}"/>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83983EB1-595E-B4D6-E11E-6FC3E7B20694}"/>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034FE190-E1B5-7F2B-D406-20F7EF24DF76}"/>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785CFEF4-69AE-5361-C802-50C7D6D754F1}"/>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009EB621-A45C-0B2E-382D-69DFAC281F6C}"/>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96C66D73-5BAA-1F7B-F642-FDD5D840043B}"/>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7CA6C7F3-8118-014D-96BB-971A87AC1D43}"/>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E0FA042B-86DD-6816-700B-620CB6C2642E}"/>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9F8DEA77-5263-4CA9-1102-8B5AFD663AB6}"/>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50685857-35C3-DF9E-4C5A-4771740AEE5F}"/>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899028DC-2394-4837-3F64-BCC63E67F65D}"/>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13BDB255-69CC-1C1F-64B1-A7236B9007E4}"/>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D5362719-50DF-783B-E7E9-A91F509269BB}"/>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06F2CCFB-9972-F4A4-C576-8D008FDE6EBB}"/>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97E41666-8921-1721-3A11-D627A640F0C0}"/>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9B58CCEE-B02B-42FF-7A49-2F0C79586EF9}"/>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125B8727-CBF9-F3AA-C5F0-A31E3073D556}"/>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D73877DB-9340-9F9B-4B46-FBCEF894DC14}"/>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front=1</a:t>
                </a:r>
              </a:p>
            </p:txBody>
          </p:sp>
          <p:sp>
            <p:nvSpPr>
              <p:cNvPr id="57" name="Rectangle 56">
                <a:extLst>
                  <a:ext uri="{FF2B5EF4-FFF2-40B4-BE49-F238E27FC236}">
                    <a16:creationId xmlns:a16="http://schemas.microsoft.com/office/drawing/2014/main" id="{FFAC5520-4A61-131E-D535-E37C9BDDA239}"/>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back=6</a:t>
                </a:r>
              </a:p>
            </p:txBody>
          </p:sp>
        </p:grpSp>
        <p:sp>
          <p:nvSpPr>
            <p:cNvPr id="3" name="Rectangle 2">
              <a:extLst>
                <a:ext uri="{FF2B5EF4-FFF2-40B4-BE49-F238E27FC236}">
                  <a16:creationId xmlns:a16="http://schemas.microsoft.com/office/drawing/2014/main" id="{0A298CAF-E831-F6BB-1024-D79D11DE7DE5}"/>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273020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83662-9A2B-4F85-0F13-8F59589E17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59B426-F939-A0FC-B2A8-3B40B0105F94}"/>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enqueue(2)</a:t>
            </a:r>
          </a:p>
        </p:txBody>
      </p:sp>
      <p:sp>
        <p:nvSpPr>
          <p:cNvPr id="24" name="Content Placeholder 2">
            <a:extLst>
              <a:ext uri="{FF2B5EF4-FFF2-40B4-BE49-F238E27FC236}">
                <a16:creationId xmlns:a16="http://schemas.microsoft.com/office/drawing/2014/main" id="{A9E71F8F-C0B9-A6C1-AC4A-8C3C46A90696}"/>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4" name="Group 3" descr="Now front=1, back=7, and so values are stored at indices 1, 2, 3, 4, 5, and 6.">
            <a:extLst>
              <a:ext uri="{FF2B5EF4-FFF2-40B4-BE49-F238E27FC236}">
                <a16:creationId xmlns:a16="http://schemas.microsoft.com/office/drawing/2014/main" id="{6A355CDB-AFFB-DEDC-B149-F464ACDA15B9}"/>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140E14C0-8C7D-6D8B-1508-022FF284E26B}"/>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F0A67746-3BC4-E097-7FC3-9CDB1B077531}"/>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10F982C4-22DE-37EB-CF51-496D7B168720}"/>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C32F44DB-912D-D0BF-2422-E148A4289EA1}"/>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6C34B415-68D8-1F61-EF7E-1B30502416CD}"/>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0D4199E3-A879-A893-EE31-A908609CBBC2}"/>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88B59B62-D313-0DD8-27EF-A19468ADCBBF}"/>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041B0D46-4B5B-C77E-0AEE-71936E808293}"/>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DCC24CA8-6DA5-1EF1-CE36-45BD87AE835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2187336E-A199-EE66-6339-786488844435}"/>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F8F416B7-22CE-BB84-C38D-4DF586BF34D7}"/>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6CFC20A5-0ED2-672B-7183-7F760B585A06}"/>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7A11B1C0-7D17-0ED4-43F0-F53CC21899AC}"/>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13BF1809-3E70-9EC6-A8C8-EA0FBB1BCC6A}"/>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240E9967-1ADC-30E2-3F61-5DD47DDC44C4}"/>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8A61DB1C-4347-E614-1BC3-BFEC125BFDF5}"/>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18D7F935-C1A6-F92E-8818-9536B0B88507}"/>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C5A69605-28C4-3F0D-C66C-AB04CD72EC3F}"/>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98A411DB-A4C0-A4C9-DCB1-6A6D860FE542}"/>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F5C88996-85E5-009E-756E-123CD7ED0697}"/>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9080A273-A316-4AEE-90A8-4E10FCA4117E}"/>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B5B7F808-7C0E-64A0-A8FB-A49DCD0FA6E4}"/>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FD2EE6F0-8242-5858-1D2C-750C7FBFFD48}"/>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F5E32A34-354E-9C14-48AD-4A5BBA4AC67F}"/>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173BD86D-03EE-033F-91D3-59C101ECF78D}"/>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48CF4B2F-4AC6-640B-3D90-2F8442AE853D}"/>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4335B5EE-5382-27D2-F5DE-7777542364FD}"/>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9AC3FE11-A347-4FDE-83F3-FE50D3ED147D}"/>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FF88E963-50DF-E605-9B62-FAD7057AD986}"/>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1DBA11CF-6F0E-C422-1D12-7F32BD476F2E}"/>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9BB78ADF-62CD-DCC0-3891-F1603F69E8A2}"/>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B6FDD4A6-B212-866F-C8DC-F5C501662F89}"/>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7D6AB5D7-AC39-36AB-F39B-505DB2B41FF3}"/>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9BA235F8-C407-FD6A-1C90-00D1A83ED829}"/>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2A0E237C-283C-A197-3ECD-81DCA0DCD1FF}"/>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E29607D0-DDF3-2C8A-468B-F4712710F0A9}"/>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71BC13D3-0A33-45D4-6A2B-4D0C253AB810}"/>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A10B395B-FAE6-4A3F-38B4-8A819F127C96}"/>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3EE19F05-7CD6-B5E4-8346-39537DBE1A87}"/>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DDC58B5C-5221-D270-A670-B3C5079498E2}"/>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F6E58650-294F-163F-E95B-FFB56AF58EB6}"/>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80AF4CC4-2706-D2EB-ABB2-4CE5AD6BD7DA}"/>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ADB7A547-F2C6-5E90-ECA6-33B8664A768B}"/>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C683910F-F70B-C7AF-588D-0689098AB724}"/>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B41E81E9-A44E-5531-FEC9-B6DB2A0EF86B}"/>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7A93662C-6332-9814-8FFF-BA3AC0780BF4}"/>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C37E37F8-325E-CD4E-3864-6A5C71D3E1FD}"/>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front=1</a:t>
                </a:r>
              </a:p>
            </p:txBody>
          </p:sp>
          <p:sp>
            <p:nvSpPr>
              <p:cNvPr id="57" name="Rectangle 56">
                <a:extLst>
                  <a:ext uri="{FF2B5EF4-FFF2-40B4-BE49-F238E27FC236}">
                    <a16:creationId xmlns:a16="http://schemas.microsoft.com/office/drawing/2014/main" id="{2F30333F-CDD6-A57D-AF3D-6D9EE3CA1CEE}"/>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7</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 name="Rectangle 2">
              <a:extLst>
                <a:ext uri="{FF2B5EF4-FFF2-40B4-BE49-F238E27FC236}">
                  <a16:creationId xmlns:a16="http://schemas.microsoft.com/office/drawing/2014/main" id="{54962448-095D-BED0-DEE5-583D4D773C45}"/>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B8476388-F8C6-D427-17F9-EA686B3468DD}"/>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3948472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AE203-DE4D-FBB9-52C3-ECDA8BB8D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D45CA4-A793-9B79-A9A5-04E3621CD5D9}"/>
              </a:ext>
            </a:extLst>
          </p:cNvPr>
          <p:cNvSpPr>
            <a:spLocks noGrp="1"/>
          </p:cNvSpPr>
          <p:nvPr>
            <p:ph type="title"/>
          </p:nvPr>
        </p:nvSpPr>
        <p:spPr>
          <a:xfrm>
            <a:off x="838200" y="365125"/>
            <a:ext cx="9200700" cy="1325563"/>
          </a:xfrm>
        </p:spPr>
        <p:txBody>
          <a:bodyPr/>
          <a:lstStyle/>
          <a:p>
            <a:r>
              <a:rPr lang="en-US" dirty="0"/>
              <a:t>After second </a:t>
            </a:r>
            <a:r>
              <a:rPr lang="en-US" dirty="0">
                <a:latin typeface="Consolas" panose="020B0609020204030204" pitchFamily="49" charset="0"/>
              </a:rPr>
              <a:t>dequeue()</a:t>
            </a:r>
          </a:p>
        </p:txBody>
      </p:sp>
      <p:sp>
        <p:nvSpPr>
          <p:cNvPr id="24" name="Content Placeholder 2">
            <a:extLst>
              <a:ext uri="{FF2B5EF4-FFF2-40B4-BE49-F238E27FC236}">
                <a16:creationId xmlns:a16="http://schemas.microsoft.com/office/drawing/2014/main" id="{9465AFF3-2F64-AFC6-5FAC-D4E1BC8DE89A}"/>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4" name="Group 3" descr="Now front=2, back=7, and so values are stored at indices 2, 3, 4, 5, and 6.">
            <a:extLst>
              <a:ext uri="{FF2B5EF4-FFF2-40B4-BE49-F238E27FC236}">
                <a16:creationId xmlns:a16="http://schemas.microsoft.com/office/drawing/2014/main" id="{02AD5BD4-CA2F-7389-BA0D-E01D88297C80}"/>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8B69EFFB-8A6C-CEF3-E9D7-53C6F2251F49}"/>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3964FFC6-6032-EC94-1E5E-B50398423440}"/>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AFD05070-567E-C468-2694-0C763BD8E626}"/>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1EF04398-3E58-B70C-E21B-4F3C710F2909}"/>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809AC2DF-95E5-EEEE-D951-06A02F342001}"/>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EBB5C3D0-69AD-5FB8-5226-2FBD22771BAA}"/>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4D13D9A3-D2D6-A1E1-E72D-8FC605C2E990}"/>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911CD35B-02DF-22F6-FDFD-D1AC9B06A98F}"/>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681CCD75-73F0-3CC7-BEEC-7B7CFD9D4C10}"/>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E551FBEF-6204-67DF-0FD1-B20BDCCBC5F0}"/>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E35E6839-25FA-A120-5678-227173E69D34}"/>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B1F88031-78BC-2938-F4C3-C4F2AD480091}"/>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28952E72-1FDB-06A0-AEEE-C88D7405A426}"/>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78915107-05CB-5764-E08F-2FE5E40785A9}"/>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2C3A1279-5788-0087-C0C1-DD14619486B0}"/>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0BD5ABCD-8DCE-5319-0E6B-E8446891674D}"/>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5AADA937-CE6B-6750-3C55-1BEC9BDC49F7}"/>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D8081429-43F5-2B0E-CAE3-492EF6535536}"/>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DB6CC9AB-B50F-BBC4-43CF-C5872C91EB84}"/>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A48BAA22-7605-CB14-EC49-EE2789450983}"/>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A1093B19-B433-C946-23C6-3160D9DFE12E}"/>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CD25BFA9-6601-60C6-F0F6-64691F31F014}"/>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6619431F-70C5-312B-3550-7BABA55014E9}"/>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3AC0865A-32AC-0F3D-14AD-20D3DECEE83F}"/>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3E87B1D1-0472-6679-6799-96BCBF2EAC74}"/>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10C7BB23-91EE-E3A4-4862-6030359DBB8E}"/>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46068A89-68EB-529E-1E1C-C9519C90CB50}"/>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AEDC8F1E-7166-5F30-E109-283D56E4165C}"/>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429D7456-B758-DD65-B23C-3035D8BF1611}"/>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CFA62F39-67D8-C531-7035-2CDB7CA6424D}"/>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6D38E995-4483-C4E2-936D-5E0E16AFCF76}"/>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FCD68C5F-A2E4-5E95-4769-0E92D7BE5E1B}"/>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8C0E4CCB-9F55-5B0A-969D-B73EA4A3819D}"/>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56D204A7-D126-FE29-B3F6-A6C7C7CBFCD9}"/>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AB068E6E-94C9-FEB4-EB04-447A912FAC6F}"/>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B0DA3B2E-A03C-2579-0878-B1C5A314F378}"/>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46157D5E-7D2D-96E2-3F06-69F51F558229}"/>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130ED992-658B-46A0-D00A-F85D5987DF2C}"/>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72E80CA1-8D6E-CF2C-A03F-4F83D74A7470}"/>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B6DE4483-2349-9A1A-B432-DBBB07D34371}"/>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17D1F878-B8EE-8784-2EF5-C886EF530F9F}"/>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9E818D50-FE82-AA43-3599-7BFB8FA6E698}"/>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C3B34910-13DD-50DF-11A3-9CE602306269}"/>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8BF76051-EFAC-D2A8-33F9-3A3218A0F504}"/>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E3408B99-ADCB-1A29-1019-F5C4373ED120}"/>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D5A09856-F397-9FC8-C236-B6EF262CE42C}"/>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E36EE62C-02F5-DE2D-188D-08561E0B0BA5}"/>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a:t>
                </a:r>
                <a:r>
                  <a:rPr lang="en-US" kern="0" dirty="0">
                    <a:solidFill>
                      <a:prstClr val="black"/>
                    </a:solidFill>
                    <a:latin typeface="Calibri" panose="020F0502020204030204"/>
                  </a:rPr>
                  <a:t>2</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7" name="Rectangle 56">
                <a:extLst>
                  <a:ext uri="{FF2B5EF4-FFF2-40B4-BE49-F238E27FC236}">
                    <a16:creationId xmlns:a16="http://schemas.microsoft.com/office/drawing/2014/main" id="{BF1944D4-A4AB-1C3A-2501-214E1149C949}"/>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7</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 name="Rectangle 2">
              <a:extLst>
                <a:ext uri="{FF2B5EF4-FFF2-40B4-BE49-F238E27FC236}">
                  <a16:creationId xmlns:a16="http://schemas.microsoft.com/office/drawing/2014/main" id="{A5F4953A-6A20-37D2-E1C0-E1BAD3366D94}"/>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2B81D8D0-E3BA-34D5-66F6-4270C28BEAF5}"/>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Tree>
    <p:extLst>
      <p:ext uri="{BB962C8B-B14F-4D97-AF65-F5344CB8AC3E}">
        <p14:creationId xmlns:p14="http://schemas.microsoft.com/office/powerpoint/2010/main" val="3913643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0685F-8A44-C2FB-7FC0-942E5F5665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6E5A9-0286-F7E7-96C8-F28D30F986E5}"/>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enqueue(3)</a:t>
            </a:r>
          </a:p>
        </p:txBody>
      </p:sp>
      <p:sp>
        <p:nvSpPr>
          <p:cNvPr id="24" name="Content Placeholder 2">
            <a:extLst>
              <a:ext uri="{FF2B5EF4-FFF2-40B4-BE49-F238E27FC236}">
                <a16:creationId xmlns:a16="http://schemas.microsoft.com/office/drawing/2014/main" id="{17E2760A-1B83-6AA8-1222-172D44EFD30F}"/>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7" name="Group 6" descr="Now front=2, back=8, and so values are stored at indices 2, 3, 4, 5, 6, and 7.">
            <a:extLst>
              <a:ext uri="{FF2B5EF4-FFF2-40B4-BE49-F238E27FC236}">
                <a16:creationId xmlns:a16="http://schemas.microsoft.com/office/drawing/2014/main" id="{78B15CA4-4973-5FD7-742D-302C33901157}"/>
              </a:ext>
            </a:extLst>
          </p:cNvPr>
          <p:cNvGrpSpPr/>
          <p:nvPr/>
        </p:nvGrpSpPr>
        <p:grpSpPr>
          <a:xfrm>
            <a:off x="1614805" y="3372348"/>
            <a:ext cx="8612561" cy="3352648"/>
            <a:chOff x="1614805" y="3372348"/>
            <a:chExt cx="8612561" cy="3352648"/>
          </a:xfrm>
        </p:grpSpPr>
        <p:grpSp>
          <p:nvGrpSpPr>
            <p:cNvPr id="4" name="Group 3" descr="Now front=2, back=8, and so values are stored at indices 2, 3, 4, 5, 6, and 7.">
              <a:extLst>
                <a:ext uri="{FF2B5EF4-FFF2-40B4-BE49-F238E27FC236}">
                  <a16:creationId xmlns:a16="http://schemas.microsoft.com/office/drawing/2014/main" id="{D4F81D8D-6185-0A93-FDF9-D8E723F782C7}"/>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0EFD6D82-8D5D-A177-B4EB-E13692A2B1DD}"/>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00D0D088-CA15-158B-C595-5BDDD4CB1E85}"/>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9455DD02-01E0-E8C3-7F19-9F6A74D83940}"/>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61CD8B46-4B21-70AA-4579-BE3756460C9E}"/>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EEFF5E37-35C7-1F55-9B8A-FF4651DD8A87}"/>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E70D76D2-8463-044B-9F3B-BC6A8CE19F16}"/>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0B247B3B-99E8-BC89-D642-451AFE9B118B}"/>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B7BFCFA3-8BA7-B30F-D9C5-DADEF850CA3A}"/>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6B47BA37-F9B9-D101-D81A-0A652A3C3EE5}"/>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95F66F6B-0D02-C4D2-04EC-3EE5C6C1F8CA}"/>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A5311539-E71D-AA8E-81B8-04C6BC5463D5}"/>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B5A94510-4F62-E7F4-3943-1F93FA73FE07}"/>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DFC04948-E3BC-2E61-4D7A-E496AB3CDC90}"/>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BFDDAE77-55C9-9386-6F56-C9783C81FC89}"/>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B4892C7F-D62B-2DFF-633B-D98F7C324E17}"/>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3DA7A89B-E358-DC1C-5078-9DD3E9A91D2B}"/>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3CB3971E-0F3A-7B06-A88A-7892645DF9F9}"/>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DE256C4E-DFFA-9AFD-0688-C5D1BC6BC1E2}"/>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FEB2F990-E727-4185-922A-0BF73BB0C6AD}"/>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B2884400-3959-CE4D-8B70-7CA19D06597C}"/>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2C615940-5661-8F99-008C-689C341998ED}"/>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9D365973-63BD-13F6-A9D0-8058FDB37A7D}"/>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79A77814-4523-BE32-97C9-99A65B133D8F}"/>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1A64B48F-061E-F4A5-68EB-91F83D2B5502}"/>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32A8F03E-3004-5FD0-3E7E-722093278232}"/>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DC9929D6-DDA8-1D1A-4A09-402259C6249E}"/>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AA10966E-D2EA-B431-B10D-BF4757FD966D}"/>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999CB86E-8C08-6297-EAD3-FCA45AC9FFD3}"/>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DD1A2017-01F3-E0A6-B5D8-56556E4D3980}"/>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AC316FD9-FC3C-D6EA-B2C7-BA2648B45610}"/>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7BAA624D-D6C9-619F-B526-E582C0BC5DCF}"/>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7F68B5DB-D70D-44C9-39A0-88698F804FC6}"/>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9EADDB56-A332-0A43-7928-A691957D7D94}"/>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A501B739-2AB0-1A18-6EE2-38390AED5B33}"/>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0319AEAC-BEBC-E0DC-71E9-FB016EAC68FD}"/>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30DA1F1A-9CAD-38DE-073E-7E0234144D62}"/>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59552954-FD37-57F6-DB75-66F692E817ED}"/>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308725E2-CAD0-AAE4-7D57-538B0CAF452D}"/>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479B9CBA-6C25-D5D8-6879-C353BB7B1481}"/>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300A30B4-1120-A391-B391-6DEA5DF19F35}"/>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FAE738BC-6843-D68E-17A2-877823A4F74D}"/>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72FB2ACA-E311-ECAD-EEB0-901BFCB2AE38}"/>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55A14271-D333-535B-781D-72BC214DEDCF}"/>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751E2BC8-D80A-338F-7093-01E981DB3808}"/>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728F4F4A-13CD-78AA-EEDB-0650136B25F7}"/>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10AC3799-7173-DAD3-9D6A-93C41652E6F4}"/>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8EDAEB76-D192-BCBC-52AB-D8131283BD24}"/>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a:t>
                  </a:r>
                  <a:r>
                    <a:rPr lang="en-US" kern="0" dirty="0">
                      <a:solidFill>
                        <a:prstClr val="black"/>
                      </a:solidFill>
                      <a:latin typeface="Calibri" panose="020F0502020204030204"/>
                    </a:rPr>
                    <a:t>2</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7" name="Rectangle 56">
                  <a:extLst>
                    <a:ext uri="{FF2B5EF4-FFF2-40B4-BE49-F238E27FC236}">
                      <a16:creationId xmlns:a16="http://schemas.microsoft.com/office/drawing/2014/main" id="{CB9E65A4-41E7-6788-5FCB-E710C44A04B2}"/>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back=8</a:t>
                  </a:r>
                </a:p>
              </p:txBody>
            </p:sp>
          </p:grpSp>
          <p:sp>
            <p:nvSpPr>
              <p:cNvPr id="3" name="Rectangle 2">
                <a:extLst>
                  <a:ext uri="{FF2B5EF4-FFF2-40B4-BE49-F238E27FC236}">
                    <a16:creationId xmlns:a16="http://schemas.microsoft.com/office/drawing/2014/main" id="{3DF5B152-0718-2AA9-996C-9E9B3D710EBA}"/>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598CFE03-5E9D-1890-F969-B132A8AE6A63}"/>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2248F31B-DC09-DFA3-7BCA-CB04BE3A0AB2}"/>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Tree>
    <p:extLst>
      <p:ext uri="{BB962C8B-B14F-4D97-AF65-F5344CB8AC3E}">
        <p14:creationId xmlns:p14="http://schemas.microsoft.com/office/powerpoint/2010/main" val="1281014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4E94-1705-CA91-002E-3C4355569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291D90-9EC6-9EC1-B08F-E54E715506DD}"/>
              </a:ext>
            </a:extLst>
          </p:cNvPr>
          <p:cNvSpPr>
            <a:spLocks noGrp="1"/>
          </p:cNvSpPr>
          <p:nvPr>
            <p:ph type="title"/>
          </p:nvPr>
        </p:nvSpPr>
        <p:spPr>
          <a:xfrm>
            <a:off x="838200" y="365125"/>
            <a:ext cx="9200700" cy="1325563"/>
          </a:xfrm>
        </p:spPr>
        <p:txBody>
          <a:bodyPr/>
          <a:lstStyle/>
          <a:p>
            <a:r>
              <a:rPr lang="en-US" dirty="0"/>
              <a:t>After third </a:t>
            </a:r>
            <a:r>
              <a:rPr lang="en-US" dirty="0">
                <a:latin typeface="Consolas" panose="020B0609020204030204" pitchFamily="49" charset="0"/>
              </a:rPr>
              <a:t>dequeue()</a:t>
            </a:r>
          </a:p>
        </p:txBody>
      </p:sp>
      <p:sp>
        <p:nvSpPr>
          <p:cNvPr id="24" name="Content Placeholder 2">
            <a:extLst>
              <a:ext uri="{FF2B5EF4-FFF2-40B4-BE49-F238E27FC236}">
                <a16:creationId xmlns:a16="http://schemas.microsoft.com/office/drawing/2014/main" id="{46369DA3-4027-15CA-CF7F-A682E1900A9C}"/>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7" name="Group 6" descr="Now front=3, back=8, and so values are stored at indices 3, 4, 5, 6, and 7.">
            <a:extLst>
              <a:ext uri="{FF2B5EF4-FFF2-40B4-BE49-F238E27FC236}">
                <a16:creationId xmlns:a16="http://schemas.microsoft.com/office/drawing/2014/main" id="{F1F13461-0B65-79BC-244A-58A13FC7EC0C}"/>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2B635317-A7D3-C06F-8E29-EA3AA38F44A1}"/>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752DBB9B-F900-6A8B-64AE-5A2F264046DC}"/>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319C4C21-BAE5-0A9E-84AC-85F5FDFE0014}"/>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CFCF61BC-96EB-5F2C-4148-2ABADC4034A9}"/>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4535AEE2-6FF4-EB8D-7EB3-2C1632DAC389}"/>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9CC1397E-CBD1-D5C4-3F05-1CF46B5937F2}"/>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66DE07F5-A70F-0CAE-D886-6D80B5D7EA46}"/>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FBA3DAAC-0CFE-8C52-0E4D-95354BCE5B83}"/>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8DF2BC19-A0E6-E23C-B1E5-BA30D8044476}"/>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0EC1CD4B-ECE7-E048-1294-30C4F8D0EA7E}"/>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6F26320C-36C6-1286-9D90-5BF389A678AD}"/>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03C4A150-67F4-F373-A6C3-58F49646EB8D}"/>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3ADF9A00-5CD6-D2BA-FB15-67DFEB73C4A1}"/>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E9CCFCD5-1177-EE46-BF6B-63F8286C7068}"/>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19F98320-5F66-D5F3-4761-33CB16C2F781}"/>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3C716F4A-060E-8EA5-B39C-9393F7A47ED9}"/>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F6E3B037-80AF-5663-E0B1-991E475C57A4}"/>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2E0493AD-EBE8-74B0-F1F0-465A800959CA}"/>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B380B94F-A405-B7FB-147D-A61114EE4E2C}"/>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AA49A7BC-5892-5D46-ED81-07F87DEF5EC7}"/>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5CABB173-5B5B-7FCE-B838-DCC888934783}"/>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1CC62120-557B-A2D5-EBAC-5CFCA068BA20}"/>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D6CAB77F-7E30-29A0-5FBF-C5DD53813C46}"/>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36E1348E-8E60-7B88-C8BE-190BFE62DFA6}"/>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18036A06-3EEC-4080-1BB4-5056BF099355}"/>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4A829E44-EE5E-46D1-DC32-D7424529B09D}"/>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4664D233-56EE-EFF8-FAF2-11F6E704503E}"/>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591B0453-E00E-1B8C-CFDF-47EDCC899B95}"/>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A0A65BEC-E4C4-ACAA-ABFE-5F0B836EE470}"/>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E22A2556-527F-CFDD-8893-04B40938D612}"/>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C49AE77E-257F-A208-14FD-459B085A9DCE}"/>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D7B88843-8121-8539-9716-9AAFAF31253B}"/>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44935C24-8891-4EEF-3409-1499C5FFC396}"/>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B8BB329A-4D6E-6B08-550B-2AD7F5ADC614}"/>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7FA33104-8414-1CC8-3FB7-6150B06C170B}"/>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EDFACDE6-86C7-3FF3-4E96-9C6DF0DCF1CE}"/>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641905C0-E713-0CE2-F576-83B6D498D0FA}"/>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4A047953-B9FB-7735-EF82-8143CF02461E}"/>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40B4CEC3-BF78-009B-9526-720184592187}"/>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B7108F23-B425-543F-0554-032F214C83BE}"/>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759CD4C6-976C-9FF4-E95F-8B17597163A1}"/>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C914A45C-5FEF-449F-7774-A7620FC2B839}"/>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6F5BCDC5-F915-3EE0-98DF-B9909215A4C7}"/>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77E420DD-8131-3944-01B1-6D88C093ED78}"/>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38FE1E53-B0A2-CE7D-95CD-5F155306F2E3}"/>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04BD2664-2F89-2AD7-7460-D151A0A641D4}"/>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2406551D-6402-5624-EEBC-0F96C032A099}"/>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C71A4232-4EE9-588D-F924-E631CCE82435}"/>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front=3</a:t>
                  </a:r>
                </a:p>
              </p:txBody>
            </p:sp>
            <p:sp>
              <p:nvSpPr>
                <p:cNvPr id="57" name="Rectangle 56">
                  <a:extLst>
                    <a:ext uri="{FF2B5EF4-FFF2-40B4-BE49-F238E27FC236}">
                      <a16:creationId xmlns:a16="http://schemas.microsoft.com/office/drawing/2014/main" id="{802A2865-485E-D729-FD2E-BA3E907D292B}"/>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back=8</a:t>
                  </a:r>
                </a:p>
              </p:txBody>
            </p:sp>
          </p:grpSp>
          <p:sp>
            <p:nvSpPr>
              <p:cNvPr id="3" name="Rectangle 2">
                <a:extLst>
                  <a:ext uri="{FF2B5EF4-FFF2-40B4-BE49-F238E27FC236}">
                    <a16:creationId xmlns:a16="http://schemas.microsoft.com/office/drawing/2014/main" id="{94B6C5C6-8B0E-5648-445D-6A0DD1C3483B}"/>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FB7FB336-FB2E-E842-BF6F-64B819FB7E93}"/>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DBEC27A4-3FDC-8F9F-84C7-AB506D155E24}"/>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Tree>
    <p:extLst>
      <p:ext uri="{BB962C8B-B14F-4D97-AF65-F5344CB8AC3E}">
        <p14:creationId xmlns:p14="http://schemas.microsoft.com/office/powerpoint/2010/main" val="2080899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05B51-1B0B-5491-FDA7-C08DFADBED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339408-6E4D-D18A-9783-920F48298C8F}"/>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enqueue(4)</a:t>
            </a:r>
          </a:p>
        </p:txBody>
      </p:sp>
      <p:sp>
        <p:nvSpPr>
          <p:cNvPr id="24" name="Content Placeholder 2">
            <a:extLst>
              <a:ext uri="{FF2B5EF4-FFF2-40B4-BE49-F238E27FC236}">
                <a16:creationId xmlns:a16="http://schemas.microsoft.com/office/drawing/2014/main" id="{FD28328C-D5B0-2E8F-4C10-7A843430BCCF}"/>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8" name="Group 7" descr="Now front=3, back=9, and so values are stored at indices 3, 4, 5, 6, 7, and 9.">
            <a:extLst>
              <a:ext uri="{FF2B5EF4-FFF2-40B4-BE49-F238E27FC236}">
                <a16:creationId xmlns:a16="http://schemas.microsoft.com/office/drawing/2014/main" id="{EEE2408E-0E76-3A19-8B7F-3EF17F6D9B1D}"/>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82682BD4-0387-11D0-FC90-6DF6D25EF15E}"/>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77D00111-FF76-B738-F3A3-F490F9AA1290}"/>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C8A4D6E8-1875-2DD1-DCB9-7FED04562DF1}"/>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D387BD63-9D70-4C6E-27AF-88E2F6DB5F5A}"/>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6C822F6D-FE12-63B0-35B3-4333982A6B63}"/>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F415142A-E656-608B-C6F6-FBA319D5CC76}"/>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896ABDAE-755D-8C60-7DB6-E4B8619CE39B}"/>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7599929B-10A9-0F32-7C39-22E3CAD7616A}"/>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40999F66-D747-B63B-208F-E4C576F93D5F}"/>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420E5CE5-6B98-7194-0C66-6EA3946CE292}"/>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D59E8304-5045-E5A4-696D-7D307BA2890A}"/>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8664930F-0F78-B88E-1EB7-652550B1A8AA}"/>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AA870E29-19E0-94E3-31DF-BEE276CE22CE}"/>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A5D8CE80-3001-18B9-A580-F372F0757841}"/>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E837B171-9FF2-BD51-B07B-DD82615DA6F1}"/>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5FA8F6E6-9624-DF2A-F82C-CF1E442EAE34}"/>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3ED4EBBB-A22D-AD2A-C935-41C2A02D20D2}"/>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CB362ED2-4BEA-DFA8-77B9-F5F8E78A8A05}"/>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9DEC9469-C619-12AA-2C92-E8A28FA33998}"/>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C4604DEB-B117-1E06-8870-628F11B9DBA5}"/>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AB95998B-A3AF-0078-1EFF-8AE94FD1619F}"/>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535A9DE8-0D81-7244-0DF0-8781FE92D6AE}"/>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29168D68-43E0-1603-CA38-5D18767709D4}"/>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044C8538-FD89-6491-EF3D-5A307133EECB}"/>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6D6274AD-CDD7-6871-9C00-0667AD667D11}"/>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DB3A6919-13F3-DD33-18B0-82F084DE758A}"/>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EF81E6CA-B10C-AFB7-1748-7AEE6CACBC78}"/>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4C2F460D-98E5-C704-13F8-137F60B9F29A}"/>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F6BE2D0A-E047-60B9-898B-F522CAD223D4}"/>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FDD1CE2A-A439-94E1-BF47-BB63114EE706}"/>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D613DA3E-98B1-0553-0EBB-6441F22C884C}"/>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31977227-A00F-09D2-E462-6A9B3DC73968}"/>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3BB20BCD-2652-7824-D583-C597DCC01650}"/>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440AF348-E756-4B38-4FDD-D2875DB74AC3}"/>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06C4A22C-251D-CC34-4CCA-6E9D5E986B09}"/>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5B8BEDBA-6815-A21A-7379-1FE5E386F1ED}"/>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447059E5-831F-F523-2FF0-51D3C37E3E18}"/>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B6357113-8D36-A8B7-9BE8-7066F663E4F8}"/>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9B4DFAF0-781F-D49C-F3D2-8ACB406123AC}"/>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FB2DEA98-1028-8106-D44D-F059FB45A5AA}"/>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73EEB918-BCE4-B7D5-D114-1CA5E42035D0}"/>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EA707451-0DA9-72A0-45C0-3039852350B9}"/>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75287BBC-2143-3736-7C4F-07B2C51A9F31}"/>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D90693BD-52AB-3C12-BF73-C4FF32F0B8A2}"/>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219172F7-F53C-8AF6-BBFD-C441C6D7948C}"/>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DF04A516-8E88-6921-FD8F-6CE4E0391360}"/>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820C4706-D832-4A28-CDAA-C90E65FB806B}"/>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D0CEC33C-8F60-BD41-9158-DC23140831A9}"/>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front=3</a:t>
                  </a:r>
                </a:p>
              </p:txBody>
            </p:sp>
            <p:sp>
              <p:nvSpPr>
                <p:cNvPr id="57" name="Rectangle 56">
                  <a:extLst>
                    <a:ext uri="{FF2B5EF4-FFF2-40B4-BE49-F238E27FC236}">
                      <a16:creationId xmlns:a16="http://schemas.microsoft.com/office/drawing/2014/main" id="{D71728A0-D233-4555-0B61-4B254885A4D6}"/>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9</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 name="Rectangle 2">
                <a:extLst>
                  <a:ext uri="{FF2B5EF4-FFF2-40B4-BE49-F238E27FC236}">
                    <a16:creationId xmlns:a16="http://schemas.microsoft.com/office/drawing/2014/main" id="{B3BAE700-B2D9-905C-2D7E-DF0E9E9D4E96}"/>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A56DFDDA-D348-5743-CB4A-DD9FFBF0D2AC}"/>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793A95EA-8045-6436-5E7A-6EF98D14EADB}"/>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F418ECA6-6FA9-59B5-15ED-91B7620FF430}"/>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Tree>
    <p:extLst>
      <p:ext uri="{BB962C8B-B14F-4D97-AF65-F5344CB8AC3E}">
        <p14:creationId xmlns:p14="http://schemas.microsoft.com/office/powerpoint/2010/main" val="252810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2B3AE-BED4-3E65-8890-8ED023FEAC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C9EB5-C3AA-C3BF-0C50-CB261E2FB189}"/>
              </a:ext>
            </a:extLst>
          </p:cNvPr>
          <p:cNvSpPr>
            <a:spLocks noGrp="1"/>
          </p:cNvSpPr>
          <p:nvPr>
            <p:ph type="title"/>
          </p:nvPr>
        </p:nvSpPr>
        <p:spPr>
          <a:xfrm>
            <a:off x="838200" y="365125"/>
            <a:ext cx="9200700" cy="1325563"/>
          </a:xfrm>
        </p:spPr>
        <p:txBody>
          <a:bodyPr/>
          <a:lstStyle/>
          <a:p>
            <a:r>
              <a:rPr lang="en-US" dirty="0"/>
              <a:t>After fourth </a:t>
            </a:r>
            <a:r>
              <a:rPr lang="en-US" dirty="0">
                <a:latin typeface="Consolas" panose="020B0609020204030204" pitchFamily="49" charset="0"/>
              </a:rPr>
              <a:t>dequeue()</a:t>
            </a:r>
          </a:p>
        </p:txBody>
      </p:sp>
      <p:sp>
        <p:nvSpPr>
          <p:cNvPr id="24" name="Content Placeholder 2">
            <a:extLst>
              <a:ext uri="{FF2B5EF4-FFF2-40B4-BE49-F238E27FC236}">
                <a16:creationId xmlns:a16="http://schemas.microsoft.com/office/drawing/2014/main" id="{DE497D22-2FDE-7854-5B37-349C1B11E905}"/>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8" name="Group 7" descr="Now front=4, back=9, and so values are stored at indices 4, 5, 6, 7, and 8.">
            <a:extLst>
              <a:ext uri="{FF2B5EF4-FFF2-40B4-BE49-F238E27FC236}">
                <a16:creationId xmlns:a16="http://schemas.microsoft.com/office/drawing/2014/main" id="{20E7BAAD-4FFA-E26D-FC6D-5FF683D5B095}"/>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732E40A3-B8FE-EB68-0ADA-22E2A497F430}"/>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7BDA665B-2820-34B0-3586-175A61EA665A}"/>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8526E094-232B-4776-B664-A1D2EE90B820}"/>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DD8D0C1F-2A58-FA11-0B38-07166B1D3BD6}"/>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749311E2-9562-5696-84CD-DE4559B1AC82}"/>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99404D92-D827-2245-47BA-67501958E264}"/>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AF3D7A74-F49F-B18A-70C9-132E5CD708B6}"/>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F1DE89F9-CA36-7646-3844-99DFF423A9A9}"/>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C08D21B5-464B-4E61-11E4-BF8483E7261F}"/>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A5DF6B8A-548E-9DCB-BC97-13A91BF6B829}"/>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40E11F63-E455-32C0-831B-676C779EC315}"/>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B647C64B-74C3-7D0E-A8F0-E8C95B2C9C2C}"/>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81D6033B-1ED9-7FA5-889A-B7EF9A54A9EB}"/>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3921B562-9513-F294-447A-6B09F083A650}"/>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CA9F5A46-28A6-FE05-9585-F9001022D666}"/>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21A1D693-BDED-2E3D-1CD2-A9E23B9CF299}"/>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3978FA03-25A0-A951-A4F2-4CF9F5844F7F}"/>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AEA9AA51-F9BE-A764-D1E2-476D0B8D15D4}"/>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7E6F02DD-D987-EFAB-4EE5-CAC7DE708A2F}"/>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C16089B1-7E4B-033C-4277-D681FCAEA88C}"/>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DCA87394-39F4-8317-827D-B6B8BFD5C5C5}"/>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29849E8D-36C4-FD66-D46F-7BAAF9C7953B}"/>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043B0026-C3BE-C88E-8FB3-A06FDBC5654F}"/>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78292A34-E998-4D94-FF67-1A763B035A14}"/>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0" name="Oval 29">
                  <a:extLst>
                    <a:ext uri="{FF2B5EF4-FFF2-40B4-BE49-F238E27FC236}">
                      <a16:creationId xmlns:a16="http://schemas.microsoft.com/office/drawing/2014/main" id="{42E5F146-20AD-C11C-B31E-27AFF0C549DC}"/>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D8A52947-3391-62D4-C42B-432A48C55530}"/>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5EB9F1FE-EE2A-E8A7-D376-FF91F2FDC6AB}"/>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7AF1EDE7-276E-3860-DF40-ACD8FB23415F}"/>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B69E5DEC-9F17-6F18-056D-B168F1B4BD67}"/>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4176F99D-465F-F2E3-AD08-D4666F09312D}"/>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E130DDA7-8939-6F04-BA01-CD80BA9CE353}"/>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755AE7E0-466C-06D3-3C74-9B045D1FD4CB}"/>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911B2345-6BA7-02B7-84BA-99B6169462D6}"/>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4EC1C0D7-6F6B-88BA-5656-A31AE70B81C6}"/>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D921DF61-4CA7-B269-8728-5EFC62A2DD48}"/>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09A4D845-515A-4110-AD19-BE6A16026D2A}"/>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506C9BFF-BAAA-E1E7-982E-50B2E155DFDD}"/>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DA151C78-2204-5B0B-3232-BEF7BDC46817}"/>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7586A8F0-7101-B443-B52B-80AE38FB0509}"/>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3A9AD2B3-68AB-F7AB-36EB-EC1D40168C91}"/>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96592911-A70D-1CF1-EA9C-4C9C809C0C81}"/>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4F9BBA5C-9FA4-3E8D-F733-4C1CDD10D8AB}"/>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98BDB41B-62A6-3973-55BA-9A5E8C265C77}"/>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4F23CB0C-E44A-5DBF-F061-12B01770253B}"/>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E0117242-A05C-855A-6180-6B43D49B62BD}"/>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7CD70572-937E-0768-65E7-827E33AB9D0C}"/>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75EED92D-C040-D604-490F-C18A72532691}"/>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04765615-364A-DA6C-EBDA-A069250FCCCB}"/>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a:t>
                  </a:r>
                  <a:r>
                    <a:rPr lang="en-US" kern="0" dirty="0">
                      <a:solidFill>
                        <a:prstClr val="black"/>
                      </a:solidFill>
                      <a:latin typeface="Calibri" panose="020F0502020204030204"/>
                    </a:rPr>
                    <a:t>4</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7" name="Rectangle 56">
                  <a:extLst>
                    <a:ext uri="{FF2B5EF4-FFF2-40B4-BE49-F238E27FC236}">
                      <a16:creationId xmlns:a16="http://schemas.microsoft.com/office/drawing/2014/main" id="{1F5887FB-738B-DE8C-A351-82F244A3A555}"/>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9</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 name="Rectangle 2">
                <a:extLst>
                  <a:ext uri="{FF2B5EF4-FFF2-40B4-BE49-F238E27FC236}">
                    <a16:creationId xmlns:a16="http://schemas.microsoft.com/office/drawing/2014/main" id="{FD37E859-CE37-A1D9-84BD-69233A1A3FE0}"/>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FF92E351-AAE8-0BA9-CF8A-3CD545C521A9}"/>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9DEB30C1-BF66-8EAD-386B-31191DA8C65F}"/>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4CAE139F-C74A-12A4-58DD-CACA1A5F23E1}"/>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Tree>
    <p:extLst>
      <p:ext uri="{BB962C8B-B14F-4D97-AF65-F5344CB8AC3E}">
        <p14:creationId xmlns:p14="http://schemas.microsoft.com/office/powerpoint/2010/main" val="223608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98CA5-652F-E320-B7C7-57454E4A79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DEABD-1438-8F4E-5ADF-685616C2FBD9}"/>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enqueue(5)</a:t>
            </a:r>
          </a:p>
        </p:txBody>
      </p:sp>
      <p:sp>
        <p:nvSpPr>
          <p:cNvPr id="24" name="Content Placeholder 2">
            <a:extLst>
              <a:ext uri="{FF2B5EF4-FFF2-40B4-BE49-F238E27FC236}">
                <a16:creationId xmlns:a16="http://schemas.microsoft.com/office/drawing/2014/main" id="{CC3F322C-3214-3168-A870-83208F53F5DF}"/>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10" name="Group 9" descr="Now front=4, back=0, and so values are stored at indices 4, 5, 6, 7, 8, and 9.">
            <a:extLst>
              <a:ext uri="{FF2B5EF4-FFF2-40B4-BE49-F238E27FC236}">
                <a16:creationId xmlns:a16="http://schemas.microsoft.com/office/drawing/2014/main" id="{785DCB3A-9288-2421-ADE8-AC328A931F59}"/>
              </a:ext>
            </a:extLst>
          </p:cNvPr>
          <p:cNvGrpSpPr/>
          <p:nvPr/>
        </p:nvGrpSpPr>
        <p:grpSpPr>
          <a:xfrm>
            <a:off x="1614805" y="3372348"/>
            <a:ext cx="8612561" cy="3352648"/>
            <a:chOff x="1614805" y="3372348"/>
            <a:chExt cx="8612561" cy="3352648"/>
          </a:xfrm>
        </p:grpSpPr>
        <p:grpSp>
          <p:nvGrpSpPr>
            <p:cNvPr id="8" name="Group 7" descr="Now front=4, back=9, and so values are stored at indices 4, 5, 6, 7, and 9.">
              <a:extLst>
                <a:ext uri="{FF2B5EF4-FFF2-40B4-BE49-F238E27FC236}">
                  <a16:creationId xmlns:a16="http://schemas.microsoft.com/office/drawing/2014/main" id="{6412F008-EE6A-8D3E-92DA-AD926ABF5ECB}"/>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93341EB2-4145-5406-964E-AAD70097568C}"/>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842D883E-F1DE-18A2-DD7C-5D92C952C1FB}"/>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D3085EBC-A0BB-DBC0-642F-D157FDA93C68}"/>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DE4BD1C7-4383-55FE-7169-4A2A187C3081}"/>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D91BF7BF-AE2D-AD08-06CE-1ED3DEEC26E0}"/>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13A19C6E-E4ED-35C9-4093-57818C8B044F}"/>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E415B41F-38FB-E817-8E0D-137EB9FF4295}"/>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09385561-34DA-A6A0-8E69-139F09248427}"/>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298FA227-667E-0450-3039-E3771673AE2F}"/>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D2E9A392-FC95-725E-CDF8-6CC679619625}"/>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2E5F598A-CFCD-F3E6-E10B-AC531F6E0A44}"/>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5C212D2E-4CBB-91BB-5A6B-AFB7085AD6F3}"/>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C5B6A8BE-F73F-691C-88A9-C6B73EFA0D1B}"/>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E9B7C459-4403-DD7B-3092-A3D12FCAD877}"/>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B8466F40-13CF-1EFA-9F60-53698062D6D4}"/>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4C527A1B-7907-5AF1-4049-2AA9A6B7DC1B}"/>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36BF23D0-2EF8-C849-38E9-87D89535007B}"/>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D9A56D72-9D7F-20B9-1643-3F8D44F24748}"/>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C8730ABE-5529-4B13-06C0-E0BA77FF2020}"/>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2FC1EA2A-B1D5-3D45-299E-91F944F5CA4F}"/>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05D2BBF4-EEAF-117C-26D5-6CAD5B50054D}"/>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12AD361B-969D-865E-C5FE-80D8261D0E4F}"/>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6EFD5B46-91DB-B9AE-3CEB-F1000CB00CD3}"/>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F7F024DB-C362-297A-D32B-3B93384F58E1}"/>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
                <p:nvSpPr>
                  <p:cNvPr id="30" name="Oval 29">
                    <a:extLst>
                      <a:ext uri="{FF2B5EF4-FFF2-40B4-BE49-F238E27FC236}">
                        <a16:creationId xmlns:a16="http://schemas.microsoft.com/office/drawing/2014/main" id="{775AB4E1-1400-CFE8-3DF0-4D4F56612988}"/>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7559DF58-1231-BF9F-04D1-A702180772F9}"/>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914109DF-4E8A-6E90-8878-41FCBC700716}"/>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08A6A13B-9368-5A33-93BD-156FFB843AC2}"/>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F4AE640D-270B-7707-53E7-0CF84770782F}"/>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C785B346-82BB-0A44-5330-B43E83073B7D}"/>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635CE87E-5701-F3DB-B6ED-E9099A073CD7}"/>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E4B362D9-E9D6-A2E3-4BAE-1F3CE729EC18}"/>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04CF17F1-5BB8-13DE-AEAD-BC5850C80098}"/>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4648DDA4-9D8C-CC1B-AB3E-98F6249809FF}"/>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ACA1F331-3576-A1C8-75C7-F04F63E2E293}"/>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BDBA12D2-6C71-4A90-F732-3E2064E6C16E}"/>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9773B340-7077-54A0-9AD1-F2E204735EFA}"/>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B310BAEA-0358-2779-DC3B-C0A270BD011E}"/>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5C756AB3-EE61-5914-8024-9FFCFF446E68}"/>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51D3112D-806A-24CF-CA67-ECA8AEB895C5}"/>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844B74C9-8117-2036-BA70-CE7BE55083F2}"/>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CF26FCAE-7DE1-C598-C543-143DC4993CDC}"/>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77904CCF-45FD-7039-B4E8-55D4A48C5734}"/>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E8271ACD-F962-E01C-B9F6-46B19A34C731}"/>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64751200-59BF-60BB-62BB-26CA7D87E227}"/>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82C1EC9D-F3C4-FF60-5E0B-2E5E834EC6F0}"/>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9F06CE11-CFF0-DF82-7186-229A4924C394}"/>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93202FE7-DFE8-0008-7A61-D39A4CA8F3A9}"/>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a:t>
                    </a:r>
                    <a:r>
                      <a:rPr lang="en-US" kern="0" dirty="0">
                        <a:solidFill>
                          <a:prstClr val="black"/>
                        </a:solidFill>
                        <a:latin typeface="Calibri" panose="020F0502020204030204"/>
                      </a:rPr>
                      <a:t>4</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7" name="Rectangle 56">
                    <a:extLst>
                      <a:ext uri="{FF2B5EF4-FFF2-40B4-BE49-F238E27FC236}">
                        <a16:creationId xmlns:a16="http://schemas.microsoft.com/office/drawing/2014/main" id="{C80510C9-9A6B-3B6D-6D26-E24B5249C6D4}"/>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back=0</a:t>
                    </a:r>
                  </a:p>
                </p:txBody>
              </p:sp>
            </p:grpSp>
            <p:sp>
              <p:nvSpPr>
                <p:cNvPr id="3" name="Rectangle 2">
                  <a:extLst>
                    <a:ext uri="{FF2B5EF4-FFF2-40B4-BE49-F238E27FC236}">
                      <a16:creationId xmlns:a16="http://schemas.microsoft.com/office/drawing/2014/main" id="{BEE98379-6533-C004-937F-286A8AD3DB9F}"/>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C7CB6CBC-3A5B-FC2B-4F50-81FF4AEF6655}"/>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3A657A57-A528-61A6-3C3E-BFA34214F827}"/>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EF8283C5-E403-2C55-1808-DE1FC72ADB88}"/>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
          <p:nvSpPr>
            <p:cNvPr id="9" name="Rectangle 8">
              <a:extLst>
                <a:ext uri="{FF2B5EF4-FFF2-40B4-BE49-F238E27FC236}">
                  <a16:creationId xmlns:a16="http://schemas.microsoft.com/office/drawing/2014/main" id="{60008CD8-AFF3-41A4-FDC9-479E39CC1E84}"/>
                </a:ext>
              </a:extLst>
            </p:cNvPr>
            <p:cNvSpPr/>
            <p:nvPr/>
          </p:nvSpPr>
          <p:spPr>
            <a:xfrm>
              <a:off x="7957408" y="361959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Tree>
    <p:extLst>
      <p:ext uri="{BB962C8B-B14F-4D97-AF65-F5344CB8AC3E}">
        <p14:creationId xmlns:p14="http://schemas.microsoft.com/office/powerpoint/2010/main" val="2063381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7E930-4E8B-4779-29A2-A5EAC830C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B5E2F-2859-E3F4-F7AF-170BAE81729C}"/>
              </a:ext>
            </a:extLst>
          </p:cNvPr>
          <p:cNvSpPr>
            <a:spLocks noGrp="1"/>
          </p:cNvSpPr>
          <p:nvPr>
            <p:ph type="title"/>
          </p:nvPr>
        </p:nvSpPr>
        <p:spPr>
          <a:xfrm>
            <a:off x="838200" y="365125"/>
            <a:ext cx="9200700" cy="1325563"/>
          </a:xfrm>
        </p:spPr>
        <p:txBody>
          <a:bodyPr/>
          <a:lstStyle/>
          <a:p>
            <a:r>
              <a:rPr lang="en-US" dirty="0"/>
              <a:t>After fifth </a:t>
            </a:r>
            <a:r>
              <a:rPr lang="en-US" dirty="0">
                <a:latin typeface="Consolas" panose="020B0609020204030204" pitchFamily="49" charset="0"/>
              </a:rPr>
              <a:t>dequeue()</a:t>
            </a:r>
          </a:p>
        </p:txBody>
      </p:sp>
      <p:sp>
        <p:nvSpPr>
          <p:cNvPr id="24" name="Content Placeholder 2">
            <a:extLst>
              <a:ext uri="{FF2B5EF4-FFF2-40B4-BE49-F238E27FC236}">
                <a16:creationId xmlns:a16="http://schemas.microsoft.com/office/drawing/2014/main" id="{C3836BC7-799C-78BC-AC93-C704C9DEDAE6}"/>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10" name="Group 9" descr="Now front=5, back=0, and so values are stored at indices 5, 6, 7, 8, and 9.">
            <a:extLst>
              <a:ext uri="{FF2B5EF4-FFF2-40B4-BE49-F238E27FC236}">
                <a16:creationId xmlns:a16="http://schemas.microsoft.com/office/drawing/2014/main" id="{88B7F61E-EB30-F3CD-A500-218FAE68F593}"/>
              </a:ext>
            </a:extLst>
          </p:cNvPr>
          <p:cNvGrpSpPr/>
          <p:nvPr/>
        </p:nvGrpSpPr>
        <p:grpSpPr>
          <a:xfrm>
            <a:off x="1614805" y="3372348"/>
            <a:ext cx="8612561" cy="3352648"/>
            <a:chOff x="1614805" y="3372348"/>
            <a:chExt cx="8612561" cy="3352648"/>
          </a:xfrm>
        </p:grpSpPr>
        <p:grpSp>
          <p:nvGrpSpPr>
            <p:cNvPr id="8" name="Group 7" descr="Now front=4, back=9, and so values are stored at indices 4, 5, 6, 7, and 9.">
              <a:extLst>
                <a:ext uri="{FF2B5EF4-FFF2-40B4-BE49-F238E27FC236}">
                  <a16:creationId xmlns:a16="http://schemas.microsoft.com/office/drawing/2014/main" id="{D9C8B384-2856-9A02-3E53-59EE43E5524B}"/>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B2481809-EA02-9E54-18D4-E9F915A00145}"/>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4E1EB53C-6E22-24C9-5D34-22E56E692A69}"/>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33584018-825F-D70E-66B4-F0A2D1480230}"/>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2AD9D2B1-BBA9-7626-35EB-F75519388BCA}"/>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C68A31CD-F23B-4F0B-FE46-94FA800876B8}"/>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55BCBBDF-5070-0C94-78FB-7078F8EEDD5E}"/>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F1CE0BFE-4D55-D75F-10D7-8AAF94D932F8}"/>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08C74675-2CB6-A14D-EDCC-B605B4EB5D8E}"/>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9F064F37-FD7C-5569-B96E-51A6735509A3}"/>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6BEE9600-50E2-6054-A80F-6B3623CEE74C}"/>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2F6432A2-4F86-7CBC-6F3E-09FE84A76AFC}"/>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75110A09-6963-C343-846B-4B65E950ABC7}"/>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1D3E9E13-1448-02D7-1C8B-1F7D0B801855}"/>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08DF8B3C-91E9-26B3-B2D7-33B97EF2C02A}"/>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E5609DFC-D6A0-710C-088A-0D0297A426B4}"/>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25E5C22D-5E4F-F0AF-5C2A-C96ACBF5A15A}"/>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B14E305E-2EAC-6838-5833-44F9F0F1FB84}"/>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3580DD6C-9C45-26DE-A7DC-51495BEE49FA}"/>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27B6D6AE-B486-A816-6C46-49A3A6AE9041}"/>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55DACBFD-4824-B6C6-DD8C-D6B54B75B76A}"/>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7E960BA7-1C75-F06D-628D-735EB1665FF7}"/>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D073B3AE-544A-2837-A1DD-C5ABFFE6DA5C}"/>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20665363-7C7F-E5BD-8317-7C06D2637761}"/>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BE2C39A8-AFAF-0834-E8FD-6DBA8CFAFDA1}"/>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
                <p:nvSpPr>
                  <p:cNvPr id="30" name="Oval 29">
                    <a:extLst>
                      <a:ext uri="{FF2B5EF4-FFF2-40B4-BE49-F238E27FC236}">
                        <a16:creationId xmlns:a16="http://schemas.microsoft.com/office/drawing/2014/main" id="{D66BE9CB-0B91-3835-9ABF-BF2EF732A038}"/>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1325F8B6-A936-EF11-7919-0C1D51D92822}"/>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3B083A24-8D25-40B3-739C-D204DF8718C3}"/>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068CC525-2645-ADB3-CB08-0B1693888D83}"/>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C8A6FBE2-0718-0E55-6F2D-A6A374209D73}"/>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A4852326-39AF-1C41-650D-21C30D7103B4}"/>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57F3BC17-B78C-5499-28AA-48A765970217}"/>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EC322A0B-C73E-B2F9-DE46-66FA2326781A}"/>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13243582-FA4D-3DA3-6826-D67B711E58D8}"/>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117DAE35-9C0C-46FA-162B-1FAC78F5CEE0}"/>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4A236833-5653-E2A5-81D8-4B2501D402AC}"/>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5C977A24-7BB9-9DBD-0E6F-46EC1E1535B7}"/>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D37AF6C9-4800-4506-7451-7AAFDC0915C9}"/>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F2C4FF47-EF48-FD97-31ED-926FFAABF2DF}"/>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3A17F890-118B-1DA1-E0C7-76498CC95F89}"/>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27806921-FBD6-B9E2-2890-CF2C31595A7F}"/>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B2030D2C-7D08-23AE-A21B-C946B9F4149D}"/>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15C776F8-205A-15D2-2FFE-D1363EF9C7BA}"/>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2453E56E-B612-0F2E-1304-9F278831E4A9}"/>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solidFill>
                          <a:schemeClr val="bg1">
                            <a:lumMod val="65000"/>
                          </a:schemeClr>
                        </a:solidFill>
                      </a:rPr>
                      <a:t>5</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37FF86C3-E71A-7F5A-85A0-97CF6D321045}"/>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00ACB43D-A3E9-F2B2-4752-C109EB49EFC5}"/>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AA4562BD-BBD6-F674-6126-56F7CF6D78DB}"/>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1CD521D2-02DA-6223-3365-01644DD5C440}"/>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0CCCDF02-4D1B-7104-9A9A-BFBF74D40ADC}"/>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57" name="Rectangle 56">
                    <a:extLst>
                      <a:ext uri="{FF2B5EF4-FFF2-40B4-BE49-F238E27FC236}">
                        <a16:creationId xmlns:a16="http://schemas.microsoft.com/office/drawing/2014/main" id="{A9E0D6C9-A825-DF69-1B3D-6B8C07DD590E}"/>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back=0</a:t>
                    </a:r>
                  </a:p>
                </p:txBody>
              </p:sp>
            </p:grpSp>
            <p:sp>
              <p:nvSpPr>
                <p:cNvPr id="3" name="Rectangle 2">
                  <a:extLst>
                    <a:ext uri="{FF2B5EF4-FFF2-40B4-BE49-F238E27FC236}">
                      <a16:creationId xmlns:a16="http://schemas.microsoft.com/office/drawing/2014/main" id="{16D8B622-C49E-68CF-BC4B-C029DFCF31C4}"/>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9BBD024E-65BE-2CC7-3F7D-A5972D0C6945}"/>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37775003-8D52-B870-313A-836B8AB5EA78}"/>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9A760431-0C39-1143-8545-A5C58ECC19F5}"/>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
          <p:nvSpPr>
            <p:cNvPr id="9" name="Rectangle 8">
              <a:extLst>
                <a:ext uri="{FF2B5EF4-FFF2-40B4-BE49-F238E27FC236}">
                  <a16:creationId xmlns:a16="http://schemas.microsoft.com/office/drawing/2014/main" id="{C973CFD4-B217-D0E5-40B4-958C0409846E}"/>
                </a:ext>
              </a:extLst>
            </p:cNvPr>
            <p:cNvSpPr/>
            <p:nvPr/>
          </p:nvSpPr>
          <p:spPr>
            <a:xfrm>
              <a:off x="7957408" y="361959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Tree>
    <p:extLst>
      <p:ext uri="{BB962C8B-B14F-4D97-AF65-F5344CB8AC3E}">
        <p14:creationId xmlns:p14="http://schemas.microsoft.com/office/powerpoint/2010/main" val="2847231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1C9D3-875F-CA0A-533F-246A1497E2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CD221-B347-85D2-8483-9E15BC28D6AD}"/>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enqueue(6)</a:t>
            </a:r>
          </a:p>
        </p:txBody>
      </p:sp>
      <p:sp>
        <p:nvSpPr>
          <p:cNvPr id="24" name="Content Placeholder 2">
            <a:extLst>
              <a:ext uri="{FF2B5EF4-FFF2-40B4-BE49-F238E27FC236}">
                <a16:creationId xmlns:a16="http://schemas.microsoft.com/office/drawing/2014/main" id="{C8256725-C62E-2B28-7FB0-7EEF8EE96658}"/>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10" name="Group 9" descr="Now front=5, back=1, and so values are stored at indices 5, 6, 7, 8, 9, and 0.">
            <a:extLst>
              <a:ext uri="{FF2B5EF4-FFF2-40B4-BE49-F238E27FC236}">
                <a16:creationId xmlns:a16="http://schemas.microsoft.com/office/drawing/2014/main" id="{C8AD0217-3899-FB56-3D50-4013A812A649}"/>
              </a:ext>
            </a:extLst>
          </p:cNvPr>
          <p:cNvGrpSpPr/>
          <p:nvPr/>
        </p:nvGrpSpPr>
        <p:grpSpPr>
          <a:xfrm>
            <a:off x="1614805" y="3372348"/>
            <a:ext cx="8612561" cy="3352648"/>
            <a:chOff x="1614805" y="3372348"/>
            <a:chExt cx="8612561" cy="3352648"/>
          </a:xfrm>
        </p:grpSpPr>
        <p:grpSp>
          <p:nvGrpSpPr>
            <p:cNvPr id="8" name="Group 7" descr="Now front=4, back=9, and so values are stored at indices 4, 5, 6, 7, and 9.">
              <a:extLst>
                <a:ext uri="{FF2B5EF4-FFF2-40B4-BE49-F238E27FC236}">
                  <a16:creationId xmlns:a16="http://schemas.microsoft.com/office/drawing/2014/main" id="{DA75679F-E091-8C36-61F1-4F84331858B4}"/>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87A77EBE-0C69-2D39-D86B-224729BCBD7D}"/>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B7B5C6E6-AF16-9735-C8A7-85E0C058C3B7}"/>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070E457C-32B8-8472-3188-64720C2D2540}"/>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49AE24D8-2613-5CF3-893D-2D278EA1A8A6}"/>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E99BD2D9-C2E4-FEAC-0D20-57D35C213D58}"/>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AF7C8C6B-F8DE-6253-A21A-EC90FE2B59EC}"/>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CE44E64E-02FD-E977-D3DF-61C59376C39D}"/>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598FD5CF-3EFB-F882-1A4A-29B56FE5E74F}"/>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B6A5872C-E075-3BA7-46E8-19EE4C25726C}"/>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090E3C80-6C33-7AE3-8E5A-FED107CB200A}"/>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13AAD513-91C2-B746-EC90-1F6272D923C0}"/>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2993581B-A381-742B-B73C-4066621FD1B3}"/>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0A111B18-5618-9142-231B-239EAD461BF4}"/>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DAB2A8B6-8895-F3AF-068D-8E647E000AD9}"/>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F9E9D30E-F3D8-9986-FA17-8782C2A22C8B}"/>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356FC996-9E81-C24B-6ED6-83614F1737E2}"/>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4C8CBFE5-DC44-FBC6-7202-392001B69C5E}"/>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9A43B256-8593-DAA5-5152-D17376A27718}"/>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54E76CD0-364B-9892-C70E-4AE473E0104B}"/>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BB21004F-59FC-FD0D-24CC-63097695BBF6}"/>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6F5456D2-2A11-C011-FE4B-DC06ECE96A46}"/>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DBD73F5A-BA2A-08E6-A8E3-564117306198}"/>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5C74F356-74C0-26BC-2D8C-3B4EF558DB10}"/>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kumimoji="0" lang="en-US" sz="1800" b="0" i="0" u="none" strike="noStrike" kern="0" cap="none" spc="0" normalizeH="0" baseline="0" noProof="0" dirty="0">
                          <a:ln>
                            <a:noFill/>
                          </a:ln>
                          <a:effectLst/>
                          <a:uLnTx/>
                          <a:uFillTx/>
                          <a:latin typeface="Calibri" panose="020F0502020204030204"/>
                          <a:ea typeface="+mn-ea"/>
                          <a:cs typeface="+mn-cs"/>
                        </a:rPr>
                        <a:t>6</a:t>
                      </a:r>
                    </a:p>
                  </p:txBody>
                </p:sp>
                <p:sp>
                  <p:nvSpPr>
                    <p:cNvPr id="77" name="Rectangle 76">
                      <a:extLst>
                        <a:ext uri="{FF2B5EF4-FFF2-40B4-BE49-F238E27FC236}">
                          <a16:creationId xmlns:a16="http://schemas.microsoft.com/office/drawing/2014/main" id="{822614F7-3619-FFC0-215B-9D9B328B6D93}"/>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
                <p:nvSpPr>
                  <p:cNvPr id="30" name="Oval 29">
                    <a:extLst>
                      <a:ext uri="{FF2B5EF4-FFF2-40B4-BE49-F238E27FC236}">
                        <a16:creationId xmlns:a16="http://schemas.microsoft.com/office/drawing/2014/main" id="{6D7D391A-33E3-7FC1-84A3-D991D45228CA}"/>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A73F061C-822C-B158-8751-832DF4CEE780}"/>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D5706212-F2A7-59D7-9E4C-AFA80E350AA1}"/>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3C070CC5-B90C-8908-1BFC-E6B21C16DA25}"/>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ED4F770C-DAFE-E1EF-69D5-B8C391A07DF1}"/>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7A2F9B83-0305-115F-3409-B720FBCD841D}"/>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2607CB47-F902-3571-7943-8246A21C2709}"/>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B2A4989A-B487-8FD4-D078-86890D490277}"/>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AE002A51-9903-C5F6-027A-4F73F89A9CEA}"/>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58D37CE7-C9FB-BE31-6E47-F621BB7868E9}"/>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DE6BA054-5D25-EB66-E204-665F533FF804}"/>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ABE51FBC-C6C0-22CE-7BC2-3C6784EFEB20}"/>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A390B058-D3C6-556A-B9B3-6A74430610D6}"/>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2DAB37B2-C708-6F81-309C-004947B2F5FB}"/>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11260583-1736-73DE-EB3A-F7D83B977F84}"/>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715297E9-21FB-03BC-F770-6B3B676B57B3}"/>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4D0178B7-C28F-69A5-F5B8-6E389920E4D5}"/>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86BA61C2-AA1B-5905-6509-7804B3115640}"/>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4C0C1FCB-1BC4-4971-A242-2299EEF2C58D}"/>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t>6</a:t>
                    </a:r>
                    <a:endParaRPr kumimoji="0" lang="en-US" sz="1800" b="0" i="0" u="none" strike="noStrike" kern="0" cap="none" spc="0" normalizeH="0" baseline="0" noProof="0" dirty="0">
                      <a:ln>
                        <a:noFill/>
                      </a:ln>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0F4D6F60-9FB5-8BED-00BF-5C5DD5B639F2}"/>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D7DE955A-2A88-CD45-BA6B-CAC7CC6D5B72}"/>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07BF01FF-9EF6-38EE-A5D8-55BC780539E5}"/>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E43B4FA1-6F1C-E997-E6EA-7C3C750ADED2}"/>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84DABD19-F8E2-3392-A90D-AAE08C99B13A}"/>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57" name="Rectangle 56">
                    <a:extLst>
                      <a:ext uri="{FF2B5EF4-FFF2-40B4-BE49-F238E27FC236}">
                        <a16:creationId xmlns:a16="http://schemas.microsoft.com/office/drawing/2014/main" id="{12A9F19D-38B3-6F21-41B6-D7D295780BED}"/>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 name="Rectangle 2">
                  <a:extLst>
                    <a:ext uri="{FF2B5EF4-FFF2-40B4-BE49-F238E27FC236}">
                      <a16:creationId xmlns:a16="http://schemas.microsoft.com/office/drawing/2014/main" id="{3690F023-D37A-B809-D1E4-373AC74FD290}"/>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C6578427-A85D-A36B-4E19-2F9BCB88AA32}"/>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DD1CB96D-AEBD-3C02-2F18-5B5A910E4CA5}"/>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927615E0-6E3B-723A-4BCA-EDD95BE7385B}"/>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
          <p:nvSpPr>
            <p:cNvPr id="9" name="Rectangle 8">
              <a:extLst>
                <a:ext uri="{FF2B5EF4-FFF2-40B4-BE49-F238E27FC236}">
                  <a16:creationId xmlns:a16="http://schemas.microsoft.com/office/drawing/2014/main" id="{F21FE2F7-7E59-EBC6-1F80-986F1CC53419}"/>
                </a:ext>
              </a:extLst>
            </p:cNvPr>
            <p:cNvSpPr/>
            <p:nvPr/>
          </p:nvSpPr>
          <p:spPr>
            <a:xfrm>
              <a:off x="7957408" y="361959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Tree>
    <p:extLst>
      <p:ext uri="{BB962C8B-B14F-4D97-AF65-F5344CB8AC3E}">
        <p14:creationId xmlns:p14="http://schemas.microsoft.com/office/powerpoint/2010/main" val="1623727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17AFC-FB9E-CF12-C826-8303E4370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6A1E5-7159-5EAF-000C-CC93728D15DE}"/>
              </a:ext>
            </a:extLst>
          </p:cNvPr>
          <p:cNvSpPr>
            <a:spLocks noGrp="1"/>
          </p:cNvSpPr>
          <p:nvPr>
            <p:ph type="title"/>
          </p:nvPr>
        </p:nvSpPr>
        <p:spPr/>
        <p:txBody>
          <a:bodyPr/>
          <a:lstStyle/>
          <a:p>
            <a:r>
              <a:rPr lang="en-US" dirty="0"/>
              <a:t>Enqueue Algorithm</a:t>
            </a:r>
          </a:p>
        </p:txBody>
      </p:sp>
      <p:grpSp>
        <p:nvGrpSpPr>
          <p:cNvPr id="88" name="Group 87" descr="This is a re-illustration of at circular array intended to illustrate the way in which it operates as a circle. In reality a circular array is a standard array, but we will use the array as if it is a circle in that we want the last index of the array to be followed by index 0. This has the effect of connected the end of the array with the beginning, making it behave as if it were circular. The contents of the array occupy the indices starting from that indicated by a field called &quot;front&quot; and ending at the index indicated by  field called &quot;back&quot; (exclusive).">
            <a:extLst>
              <a:ext uri="{FF2B5EF4-FFF2-40B4-BE49-F238E27FC236}">
                <a16:creationId xmlns:a16="http://schemas.microsoft.com/office/drawing/2014/main" id="{2FEA40BB-139A-A8AA-5576-333FBEC120E9}"/>
              </a:ext>
            </a:extLst>
          </p:cNvPr>
          <p:cNvGrpSpPr/>
          <p:nvPr/>
        </p:nvGrpSpPr>
        <p:grpSpPr>
          <a:xfrm>
            <a:off x="1614805" y="3372348"/>
            <a:ext cx="8612561" cy="3352648"/>
            <a:chOff x="352535" y="2756044"/>
            <a:chExt cx="10195775" cy="3968952"/>
          </a:xfrm>
        </p:grpSpPr>
        <p:grpSp>
          <p:nvGrpSpPr>
            <p:cNvPr id="89" name="Group 88">
              <a:extLst>
                <a:ext uri="{FF2B5EF4-FFF2-40B4-BE49-F238E27FC236}">
                  <a16:creationId xmlns:a16="http://schemas.microsoft.com/office/drawing/2014/main" id="{DF52055D-9846-16CE-3E71-F91B80248FF0}"/>
                </a:ext>
              </a:extLst>
            </p:cNvPr>
            <p:cNvGrpSpPr/>
            <p:nvPr/>
          </p:nvGrpSpPr>
          <p:grpSpPr>
            <a:xfrm>
              <a:off x="352535" y="3349393"/>
              <a:ext cx="5283200" cy="528320"/>
              <a:chOff x="1681480" y="5462905"/>
              <a:chExt cx="5283200" cy="528320"/>
            </a:xfrm>
            <a:solidFill>
              <a:sysClr val="window" lastClr="FFFFFF"/>
            </a:solidFill>
          </p:grpSpPr>
          <p:sp>
            <p:nvSpPr>
              <p:cNvPr id="126" name="Rectangle 125">
                <a:extLst>
                  <a:ext uri="{FF2B5EF4-FFF2-40B4-BE49-F238E27FC236}">
                    <a16:creationId xmlns:a16="http://schemas.microsoft.com/office/drawing/2014/main" id="{4A014E41-D969-8F24-3ACE-44E3082ECEEF}"/>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7" name="Rectangle 126">
                <a:extLst>
                  <a:ext uri="{FF2B5EF4-FFF2-40B4-BE49-F238E27FC236}">
                    <a16:creationId xmlns:a16="http://schemas.microsoft.com/office/drawing/2014/main" id="{1319F521-3C37-0D2E-5C7E-624479B188D8}"/>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28" name="Rectangle 127">
                <a:extLst>
                  <a:ext uri="{FF2B5EF4-FFF2-40B4-BE49-F238E27FC236}">
                    <a16:creationId xmlns:a16="http://schemas.microsoft.com/office/drawing/2014/main" id="{9F64D1D2-7997-8952-9DB9-B3A8A3023661}"/>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29" name="Rectangle 128">
                <a:extLst>
                  <a:ext uri="{FF2B5EF4-FFF2-40B4-BE49-F238E27FC236}">
                    <a16:creationId xmlns:a16="http://schemas.microsoft.com/office/drawing/2014/main" id="{504A315B-6D53-4BE9-83BC-27A3ED044CA3}"/>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30" name="Rectangle 129">
                <a:extLst>
                  <a:ext uri="{FF2B5EF4-FFF2-40B4-BE49-F238E27FC236}">
                    <a16:creationId xmlns:a16="http://schemas.microsoft.com/office/drawing/2014/main" id="{7309AB0F-6B44-3094-274D-BC5394BBC99F}"/>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31" name="Rectangle 130">
                <a:extLst>
                  <a:ext uri="{FF2B5EF4-FFF2-40B4-BE49-F238E27FC236}">
                    <a16:creationId xmlns:a16="http://schemas.microsoft.com/office/drawing/2014/main" id="{6010386E-64D4-6643-1FAE-DCFFB3B14CF2}"/>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32" name="Rectangle 131">
                <a:extLst>
                  <a:ext uri="{FF2B5EF4-FFF2-40B4-BE49-F238E27FC236}">
                    <a16:creationId xmlns:a16="http://schemas.microsoft.com/office/drawing/2014/main" id="{99E67713-D906-93B0-0CCE-76F744755473}"/>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33" name="Rectangle 132">
                <a:extLst>
                  <a:ext uri="{FF2B5EF4-FFF2-40B4-BE49-F238E27FC236}">
                    <a16:creationId xmlns:a16="http://schemas.microsoft.com/office/drawing/2014/main" id="{902B9570-1988-4333-E5AA-23C25C99CE03}"/>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34" name="Rectangle 133">
                <a:extLst>
                  <a:ext uri="{FF2B5EF4-FFF2-40B4-BE49-F238E27FC236}">
                    <a16:creationId xmlns:a16="http://schemas.microsoft.com/office/drawing/2014/main" id="{51028E76-63D4-1411-7352-FC0A0725E3F8}"/>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35" name="Rectangle 134">
                <a:extLst>
                  <a:ext uri="{FF2B5EF4-FFF2-40B4-BE49-F238E27FC236}">
                    <a16:creationId xmlns:a16="http://schemas.microsoft.com/office/drawing/2014/main" id="{5F98BAF3-F2D5-1EBC-2D9A-A55F3A2F1A5D}"/>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90" name="Group 89">
              <a:extLst>
                <a:ext uri="{FF2B5EF4-FFF2-40B4-BE49-F238E27FC236}">
                  <a16:creationId xmlns:a16="http://schemas.microsoft.com/office/drawing/2014/main" id="{7BF86368-000B-1A68-7FC1-326747071093}"/>
                </a:ext>
              </a:extLst>
            </p:cNvPr>
            <p:cNvGrpSpPr/>
            <p:nvPr/>
          </p:nvGrpSpPr>
          <p:grpSpPr>
            <a:xfrm>
              <a:off x="352535" y="2969935"/>
              <a:ext cx="5283200" cy="528320"/>
              <a:chOff x="1681480" y="5462905"/>
              <a:chExt cx="5283200" cy="528320"/>
            </a:xfrm>
          </p:grpSpPr>
          <p:sp>
            <p:nvSpPr>
              <p:cNvPr id="116" name="Rectangle 115">
                <a:extLst>
                  <a:ext uri="{FF2B5EF4-FFF2-40B4-BE49-F238E27FC236}">
                    <a16:creationId xmlns:a16="http://schemas.microsoft.com/office/drawing/2014/main" id="{7CC73BC6-2AF2-986D-B7BC-F635598E8971}"/>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17" name="Rectangle 116">
                <a:extLst>
                  <a:ext uri="{FF2B5EF4-FFF2-40B4-BE49-F238E27FC236}">
                    <a16:creationId xmlns:a16="http://schemas.microsoft.com/office/drawing/2014/main" id="{9EDD4017-44E3-25FB-4757-93039054CB3F}"/>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8" name="Rectangle 117">
                <a:extLst>
                  <a:ext uri="{FF2B5EF4-FFF2-40B4-BE49-F238E27FC236}">
                    <a16:creationId xmlns:a16="http://schemas.microsoft.com/office/drawing/2014/main" id="{D44D7F56-6562-4969-BF73-F2A1A2ACCF54}"/>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5AE5EB2D-A5A7-12D5-6C97-6E6DAA857337}"/>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0" name="Rectangle 119">
                <a:extLst>
                  <a:ext uri="{FF2B5EF4-FFF2-40B4-BE49-F238E27FC236}">
                    <a16:creationId xmlns:a16="http://schemas.microsoft.com/office/drawing/2014/main" id="{C49D0C3B-7579-8C10-3406-76F7D7EA2266}"/>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1" name="Rectangle 120">
                <a:extLst>
                  <a:ext uri="{FF2B5EF4-FFF2-40B4-BE49-F238E27FC236}">
                    <a16:creationId xmlns:a16="http://schemas.microsoft.com/office/drawing/2014/main" id="{2DE86E60-42BE-BEB8-0940-3C7A9B9EA904}"/>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22" name="Rectangle 121">
                <a:extLst>
                  <a:ext uri="{FF2B5EF4-FFF2-40B4-BE49-F238E27FC236}">
                    <a16:creationId xmlns:a16="http://schemas.microsoft.com/office/drawing/2014/main" id="{FA032074-2FC6-F535-A283-06D91C0968B4}"/>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23" name="Rectangle 122">
                <a:extLst>
                  <a:ext uri="{FF2B5EF4-FFF2-40B4-BE49-F238E27FC236}">
                    <a16:creationId xmlns:a16="http://schemas.microsoft.com/office/drawing/2014/main" id="{AC95834A-1384-86C9-0908-A7DFFE74838C}"/>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4" name="Rectangle 123">
                <a:extLst>
                  <a:ext uri="{FF2B5EF4-FFF2-40B4-BE49-F238E27FC236}">
                    <a16:creationId xmlns:a16="http://schemas.microsoft.com/office/drawing/2014/main" id="{137EA7F4-C1C2-6A50-B754-B5943EF6873C}"/>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25" name="Rectangle 124">
                <a:extLst>
                  <a:ext uri="{FF2B5EF4-FFF2-40B4-BE49-F238E27FC236}">
                    <a16:creationId xmlns:a16="http://schemas.microsoft.com/office/drawing/2014/main" id="{13F56934-38E0-2E87-379F-DC740913C7E5}"/>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91" name="Oval 90">
              <a:extLst>
                <a:ext uri="{FF2B5EF4-FFF2-40B4-BE49-F238E27FC236}">
                  <a16:creationId xmlns:a16="http://schemas.microsoft.com/office/drawing/2014/main" id="{DC23634D-3826-B962-72D9-D14ED513DFC2}"/>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2" name="Group 91">
              <a:extLst>
                <a:ext uri="{FF2B5EF4-FFF2-40B4-BE49-F238E27FC236}">
                  <a16:creationId xmlns:a16="http://schemas.microsoft.com/office/drawing/2014/main" id="{1AE9FD5B-FE8E-1E17-7862-93B651A5F4D0}"/>
                </a:ext>
              </a:extLst>
            </p:cNvPr>
            <p:cNvGrpSpPr/>
            <p:nvPr/>
          </p:nvGrpSpPr>
          <p:grpSpPr>
            <a:xfrm>
              <a:off x="6579358" y="2756044"/>
              <a:ext cx="3968952" cy="3968952"/>
              <a:chOff x="6579358" y="2756044"/>
              <a:chExt cx="3968952" cy="3968952"/>
            </a:xfrm>
          </p:grpSpPr>
          <p:cxnSp>
            <p:nvCxnSpPr>
              <p:cNvPr id="111" name="Straight Connector 110">
                <a:extLst>
                  <a:ext uri="{FF2B5EF4-FFF2-40B4-BE49-F238E27FC236}">
                    <a16:creationId xmlns:a16="http://schemas.microsoft.com/office/drawing/2014/main" id="{99E68D64-A951-28BC-8EBB-F7F571071675}"/>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2" name="Straight Connector 111">
                <a:extLst>
                  <a:ext uri="{FF2B5EF4-FFF2-40B4-BE49-F238E27FC236}">
                    <a16:creationId xmlns:a16="http://schemas.microsoft.com/office/drawing/2014/main" id="{E1AB1F57-04DD-1B31-B732-B7E2E29C09D4}"/>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3" name="Straight Connector 112">
                <a:extLst>
                  <a:ext uri="{FF2B5EF4-FFF2-40B4-BE49-F238E27FC236}">
                    <a16:creationId xmlns:a16="http://schemas.microsoft.com/office/drawing/2014/main" id="{0E8244C1-725F-2361-1603-2587F8F8248D}"/>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4" name="Straight Connector 113">
                <a:extLst>
                  <a:ext uri="{FF2B5EF4-FFF2-40B4-BE49-F238E27FC236}">
                    <a16:creationId xmlns:a16="http://schemas.microsoft.com/office/drawing/2014/main" id="{3BDD8809-B80A-4FD5-3A9B-61BC86C6B4C2}"/>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5" name="Straight Connector 114">
                <a:extLst>
                  <a:ext uri="{FF2B5EF4-FFF2-40B4-BE49-F238E27FC236}">
                    <a16:creationId xmlns:a16="http://schemas.microsoft.com/office/drawing/2014/main" id="{CD31D45B-28E8-158A-B934-F761AC862756}"/>
                  </a:ext>
                </a:extLst>
              </p:cNvPr>
              <p:cNvCxnSpPr>
                <a:cxnSpLocks/>
                <a:stCxn id="91" idx="0"/>
                <a:endCxn id="91"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93" name="Oval 92">
              <a:extLst>
                <a:ext uri="{FF2B5EF4-FFF2-40B4-BE49-F238E27FC236}">
                  <a16:creationId xmlns:a16="http://schemas.microsoft.com/office/drawing/2014/main" id="{834B68E2-83AB-EC50-FC67-432D8D11EC19}"/>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 name="Rectangle 93">
              <a:extLst>
                <a:ext uri="{FF2B5EF4-FFF2-40B4-BE49-F238E27FC236}">
                  <a16:creationId xmlns:a16="http://schemas.microsoft.com/office/drawing/2014/main" id="{A04790E0-9227-3EC6-0BDB-0AC212668455}"/>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95" name="Rectangle 94">
              <a:extLst>
                <a:ext uri="{FF2B5EF4-FFF2-40B4-BE49-F238E27FC236}">
                  <a16:creationId xmlns:a16="http://schemas.microsoft.com/office/drawing/2014/main" id="{6FF4BDF6-4F12-D369-B84F-CFEFF4AAC5E9}"/>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96" name="Rectangle 95">
              <a:extLst>
                <a:ext uri="{FF2B5EF4-FFF2-40B4-BE49-F238E27FC236}">
                  <a16:creationId xmlns:a16="http://schemas.microsoft.com/office/drawing/2014/main" id="{8C5888A0-F7F3-02D9-9D18-A35211F2ECC8}"/>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97" name="Rectangle 96">
              <a:extLst>
                <a:ext uri="{FF2B5EF4-FFF2-40B4-BE49-F238E27FC236}">
                  <a16:creationId xmlns:a16="http://schemas.microsoft.com/office/drawing/2014/main" id="{BD340372-5EAE-E526-E401-3A9BFC5BC911}"/>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98" name="Rectangle 97">
              <a:extLst>
                <a:ext uri="{FF2B5EF4-FFF2-40B4-BE49-F238E27FC236}">
                  <a16:creationId xmlns:a16="http://schemas.microsoft.com/office/drawing/2014/main" id="{F5CFAD67-F7FB-86F3-FD39-0879610EEE31}"/>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9" name="Rectangle 98">
              <a:extLst>
                <a:ext uri="{FF2B5EF4-FFF2-40B4-BE49-F238E27FC236}">
                  <a16:creationId xmlns:a16="http://schemas.microsoft.com/office/drawing/2014/main" id="{F1A4F1A4-3FD4-87C3-88E8-85A83C29BC08}"/>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0" name="Rectangle 99">
              <a:extLst>
                <a:ext uri="{FF2B5EF4-FFF2-40B4-BE49-F238E27FC236}">
                  <a16:creationId xmlns:a16="http://schemas.microsoft.com/office/drawing/2014/main" id="{2CFFB2ED-5F98-608B-F909-10130ABDAE00}"/>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01" name="Rectangle 100">
              <a:extLst>
                <a:ext uri="{FF2B5EF4-FFF2-40B4-BE49-F238E27FC236}">
                  <a16:creationId xmlns:a16="http://schemas.microsoft.com/office/drawing/2014/main" id="{7E695EC7-D6DB-B020-47C7-A2534894CBBB}"/>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02" name="Rectangle 101">
              <a:extLst>
                <a:ext uri="{FF2B5EF4-FFF2-40B4-BE49-F238E27FC236}">
                  <a16:creationId xmlns:a16="http://schemas.microsoft.com/office/drawing/2014/main" id="{69586032-CBCA-2400-1DB2-49572AE5DD2F}"/>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3" name="Rectangle 102">
              <a:extLst>
                <a:ext uri="{FF2B5EF4-FFF2-40B4-BE49-F238E27FC236}">
                  <a16:creationId xmlns:a16="http://schemas.microsoft.com/office/drawing/2014/main" id="{D1D830AC-432B-93B3-20F0-E83454855450}"/>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04" name="Rectangle 103">
              <a:extLst>
                <a:ext uri="{FF2B5EF4-FFF2-40B4-BE49-F238E27FC236}">
                  <a16:creationId xmlns:a16="http://schemas.microsoft.com/office/drawing/2014/main" id="{AE8C4F64-9426-FA76-53C4-0E03497DF1D0}"/>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5" name="Rectangle 104">
              <a:extLst>
                <a:ext uri="{FF2B5EF4-FFF2-40B4-BE49-F238E27FC236}">
                  <a16:creationId xmlns:a16="http://schemas.microsoft.com/office/drawing/2014/main" id="{5408555A-98C2-C71F-3E60-6EBC693B7AD0}"/>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6" name="Rectangle 105">
              <a:extLst>
                <a:ext uri="{FF2B5EF4-FFF2-40B4-BE49-F238E27FC236}">
                  <a16:creationId xmlns:a16="http://schemas.microsoft.com/office/drawing/2014/main" id="{DFEC0C31-FBFB-5682-575D-3CC463F1C0D4}"/>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07" name="Rectangle 106">
              <a:extLst>
                <a:ext uri="{FF2B5EF4-FFF2-40B4-BE49-F238E27FC236}">
                  <a16:creationId xmlns:a16="http://schemas.microsoft.com/office/drawing/2014/main" id="{2E976095-555D-58EF-4CCC-214E6C6D9CC9}"/>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08" name="Rectangle 107">
              <a:extLst>
                <a:ext uri="{FF2B5EF4-FFF2-40B4-BE49-F238E27FC236}">
                  <a16:creationId xmlns:a16="http://schemas.microsoft.com/office/drawing/2014/main" id="{98420184-46C0-47A5-528E-E174B39218F0}"/>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09" name="Rectangle 108">
              <a:extLst>
                <a:ext uri="{FF2B5EF4-FFF2-40B4-BE49-F238E27FC236}">
                  <a16:creationId xmlns:a16="http://schemas.microsoft.com/office/drawing/2014/main" id="{C8F77D06-9102-53EA-3A43-1E95AECB6E11}"/>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110" name="Rectangle 109">
              <a:extLst>
                <a:ext uri="{FF2B5EF4-FFF2-40B4-BE49-F238E27FC236}">
                  <a16:creationId xmlns:a16="http://schemas.microsoft.com/office/drawing/2014/main" id="{E60F3122-11B3-8FB4-46AD-2B52F126BA8E}"/>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137" name="TextBox 136">
            <a:extLst>
              <a:ext uri="{FF2B5EF4-FFF2-40B4-BE49-F238E27FC236}">
                <a16:creationId xmlns:a16="http://schemas.microsoft.com/office/drawing/2014/main" id="{FB0A75C1-3E0C-E27C-C561-9557665CCD50}"/>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20160057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A5FA3-065F-A052-EA1D-08588CE3DE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D3B2F2-4D24-8FFF-D3BC-4AC5360AC72D}"/>
              </a:ext>
            </a:extLst>
          </p:cNvPr>
          <p:cNvSpPr>
            <a:spLocks noGrp="1"/>
          </p:cNvSpPr>
          <p:nvPr>
            <p:ph type="title"/>
          </p:nvPr>
        </p:nvSpPr>
        <p:spPr>
          <a:xfrm>
            <a:off x="838200" y="365125"/>
            <a:ext cx="9200700" cy="1325563"/>
          </a:xfrm>
        </p:spPr>
        <p:txBody>
          <a:bodyPr/>
          <a:lstStyle/>
          <a:p>
            <a:r>
              <a:rPr lang="en-US" dirty="0"/>
              <a:t>After sixth </a:t>
            </a:r>
            <a:r>
              <a:rPr lang="en-US" dirty="0">
                <a:latin typeface="Consolas" panose="020B0609020204030204" pitchFamily="49" charset="0"/>
              </a:rPr>
              <a:t>dequeue()</a:t>
            </a:r>
          </a:p>
        </p:txBody>
      </p:sp>
      <p:sp>
        <p:nvSpPr>
          <p:cNvPr id="24" name="Content Placeholder 2">
            <a:extLst>
              <a:ext uri="{FF2B5EF4-FFF2-40B4-BE49-F238E27FC236}">
                <a16:creationId xmlns:a16="http://schemas.microsoft.com/office/drawing/2014/main" id="{D5F5E75F-17CB-4C08-9809-96AAF5A2658D}"/>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10" name="Group 9" descr="Now front=6, back=1, and so values are stored at indices 6, 7, 8, 9, and 0.">
            <a:extLst>
              <a:ext uri="{FF2B5EF4-FFF2-40B4-BE49-F238E27FC236}">
                <a16:creationId xmlns:a16="http://schemas.microsoft.com/office/drawing/2014/main" id="{517170C9-0473-9F65-6B56-7A6E68E8C871}"/>
              </a:ext>
            </a:extLst>
          </p:cNvPr>
          <p:cNvGrpSpPr/>
          <p:nvPr/>
        </p:nvGrpSpPr>
        <p:grpSpPr>
          <a:xfrm>
            <a:off x="1614805" y="3372348"/>
            <a:ext cx="8612561" cy="3352648"/>
            <a:chOff x="1614805" y="3372348"/>
            <a:chExt cx="8612561" cy="3352648"/>
          </a:xfrm>
        </p:grpSpPr>
        <p:grpSp>
          <p:nvGrpSpPr>
            <p:cNvPr id="8" name="Group 7" descr="Now front=4, back=9, and so values are stored at indices 4, 5, 6, 7, and 9.">
              <a:extLst>
                <a:ext uri="{FF2B5EF4-FFF2-40B4-BE49-F238E27FC236}">
                  <a16:creationId xmlns:a16="http://schemas.microsoft.com/office/drawing/2014/main" id="{13D6624F-1A6A-6E73-1522-BC53E7A05656}"/>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BB3DC9D0-1CD5-F35A-D6A1-E06BBCDABC10}"/>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C4462335-3799-4E40-EBE8-E03536DE76FA}"/>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99D00785-5FFC-5BDD-751F-3C629D40735A}"/>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00AA30FC-BC21-4052-F589-AD6C8B9CE5F5}"/>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4FC86BC4-3BE7-44FB-2797-42BD338D3607}"/>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EC406635-4536-6E3F-A898-861A88D18034}"/>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404715EE-7108-B096-56DB-66F59F563D7F}"/>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4FE5695E-5029-FF6A-F492-4F35BF3163A4}"/>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41579309-66C8-3E5A-8F3D-A4403547855B}"/>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57C0DCA4-18FA-0046-7EDE-DC0C279F6299}"/>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89A77B93-DBE6-FF71-7C10-3E6236B0A805}"/>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3EB738DF-06BA-759B-DE4E-17DB083043C5}"/>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FF422EA8-179A-2694-4774-BAD25FC76BD2}"/>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2B383804-23FA-51C6-CE9A-0F68A1B5F5CB}"/>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17375939-4A9D-0ED4-C2D9-62AC306CA19A}"/>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DA668BE3-C118-92D0-121F-41B34ECDF5C5}"/>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5A02DFA1-A728-AD35-C826-EE1A00A13796}"/>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5235024C-EEF1-2049-6973-8FF67C84EE08}"/>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286BBD59-FFAF-2A33-0A27-C87EA0D61489}"/>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48B333BB-FD68-7EC1-1D76-F62696CECA22}"/>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135A2EE7-0025-E3DC-F9BA-04A7D02D6D67}"/>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75" name="Rectangle 74">
                      <a:extLst>
                        <a:ext uri="{FF2B5EF4-FFF2-40B4-BE49-F238E27FC236}">
                          <a16:creationId xmlns:a16="http://schemas.microsoft.com/office/drawing/2014/main" id="{17C875FC-03C7-81A2-DB64-030B16C9AB46}"/>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AB7F709A-36B1-EF37-F1F2-3E4E8055484F}"/>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kumimoji="0" lang="en-US" sz="1800" b="0" i="0" u="none" strike="noStrike" kern="0" cap="none" spc="0" normalizeH="0" baseline="0" noProof="0" dirty="0">
                          <a:ln>
                            <a:noFill/>
                          </a:ln>
                          <a:effectLst/>
                          <a:uLnTx/>
                          <a:uFillTx/>
                          <a:latin typeface="Calibri" panose="020F0502020204030204"/>
                          <a:ea typeface="+mn-ea"/>
                          <a:cs typeface="+mn-cs"/>
                        </a:rPr>
                        <a:t>6</a:t>
                      </a:r>
                    </a:p>
                  </p:txBody>
                </p:sp>
                <p:sp>
                  <p:nvSpPr>
                    <p:cNvPr id="77" name="Rectangle 76">
                      <a:extLst>
                        <a:ext uri="{FF2B5EF4-FFF2-40B4-BE49-F238E27FC236}">
                          <a16:creationId xmlns:a16="http://schemas.microsoft.com/office/drawing/2014/main" id="{4515DE59-754E-4597-D719-B6CA9DB8AB9D}"/>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
                <p:nvSpPr>
                  <p:cNvPr id="30" name="Oval 29">
                    <a:extLst>
                      <a:ext uri="{FF2B5EF4-FFF2-40B4-BE49-F238E27FC236}">
                        <a16:creationId xmlns:a16="http://schemas.microsoft.com/office/drawing/2014/main" id="{942DBCE0-A288-E3E8-230A-C1344537AAA0}"/>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145A899B-6716-FE23-9B62-F2DEC1372AC1}"/>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ADAD9ABA-D234-FC4B-AF5A-5EDA10CEF989}"/>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F5519891-C10C-A9AF-D2A2-B5532A080CBA}"/>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F5B0EFFB-E20A-D716-C0F7-372B2F3298F3}"/>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33A5B667-6E76-E734-2BCF-8181DFAF6286}"/>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69A42E78-88A9-DF5F-CE40-A44BC32A4BEC}"/>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4B71E279-8D09-AD4F-6BAC-99AE9D16B39A}"/>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5C061625-0960-118A-7D85-A558BD6B8ED2}"/>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F1F69B0D-B838-5B73-DDEA-BB889DDCB658}"/>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4F4C014A-1334-E129-96F6-D1BD961FA5AF}"/>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1AAAC872-B8C6-FB99-4F53-D06AF59FCB6E}"/>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57B26D01-396D-A436-D3FF-9481BA5BCEFB}"/>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60588D22-0572-B9CB-F987-194ACE46E4CA}"/>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A69C4329-E3DB-B650-2EC9-C21879B96918}"/>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A482A064-8D43-E907-3DCB-3967BB624B40}"/>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9320818D-1EA8-70DB-EB71-D6098F25FF3B}"/>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7711B32C-D56A-4D1A-D04F-B5A647951B57}"/>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9D64CC76-52C1-7719-C368-817473A79AF8}"/>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t>6</a:t>
                    </a:r>
                    <a:endParaRPr kumimoji="0" lang="en-US" sz="1800" b="0" i="0" u="none" strike="noStrike" kern="0" cap="none" spc="0" normalizeH="0" baseline="0" noProof="0" dirty="0">
                      <a:ln>
                        <a:noFill/>
                      </a:ln>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75747B29-F2C4-4AA9-603C-DEE9F7ADCD80}"/>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06A89A71-83ED-EFEF-CD87-D0118CA749B5}"/>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1CEB93D9-B54D-0EE3-D9A5-B899361F5908}"/>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367B3B6B-ACD7-0361-48EF-B442E7B6EF49}"/>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8AF7D45F-B463-616C-591A-A20767B67877}"/>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front=6</a:t>
                    </a:r>
                  </a:p>
                </p:txBody>
              </p:sp>
              <p:sp>
                <p:nvSpPr>
                  <p:cNvPr id="57" name="Rectangle 56">
                    <a:extLst>
                      <a:ext uri="{FF2B5EF4-FFF2-40B4-BE49-F238E27FC236}">
                        <a16:creationId xmlns:a16="http://schemas.microsoft.com/office/drawing/2014/main" id="{2609D4DD-D4E0-EA3B-0308-173B2D9C5E5F}"/>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r>
                      <a:rPr lang="en-US" kern="0" dirty="0">
                        <a:solidFill>
                          <a:prstClr val="black"/>
                        </a:solidFill>
                        <a:latin typeface="Calibri" panose="020F0502020204030204"/>
                      </a:rPr>
                      <a:t>1</a:t>
                    </a: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3" name="Rectangle 2">
                  <a:extLst>
                    <a:ext uri="{FF2B5EF4-FFF2-40B4-BE49-F238E27FC236}">
                      <a16:creationId xmlns:a16="http://schemas.microsoft.com/office/drawing/2014/main" id="{EE57C0DE-E6E9-9FAE-0B8A-3AD524891B9D}"/>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schemeClr val="bg1">
                          <a:lumMod val="65000"/>
                        </a:schemeClr>
                      </a:solidFill>
                      <a:latin typeface="Calibri" panose="020F0502020204030204"/>
                    </a:rPr>
                    <a:t>1</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7F76321F-060B-43C4-61A6-A9C688F2F4E9}"/>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4DE18855-B1A5-F8D3-3800-AFECE419691A}"/>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DFB57F3A-7A4E-CF90-5AA7-3FCDE0D5A5D6}"/>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
          <p:nvSpPr>
            <p:cNvPr id="9" name="Rectangle 8">
              <a:extLst>
                <a:ext uri="{FF2B5EF4-FFF2-40B4-BE49-F238E27FC236}">
                  <a16:creationId xmlns:a16="http://schemas.microsoft.com/office/drawing/2014/main" id="{3F1F3AA3-F097-9FF8-D897-AB6DE6A2D956}"/>
                </a:ext>
              </a:extLst>
            </p:cNvPr>
            <p:cNvSpPr/>
            <p:nvPr/>
          </p:nvSpPr>
          <p:spPr>
            <a:xfrm>
              <a:off x="7957408" y="361959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Tree>
    <p:extLst>
      <p:ext uri="{BB962C8B-B14F-4D97-AF65-F5344CB8AC3E}">
        <p14:creationId xmlns:p14="http://schemas.microsoft.com/office/powerpoint/2010/main" val="26034504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CAEFC-1942-0210-7F3A-C050F11CB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280F34-23E8-1379-2D54-C4EF44E93AB0}"/>
              </a:ext>
            </a:extLst>
          </p:cNvPr>
          <p:cNvSpPr>
            <a:spLocks noGrp="1"/>
          </p:cNvSpPr>
          <p:nvPr>
            <p:ph type="title"/>
          </p:nvPr>
        </p:nvSpPr>
        <p:spPr>
          <a:xfrm>
            <a:off x="838200" y="365125"/>
            <a:ext cx="9200700" cy="1325563"/>
          </a:xfrm>
        </p:spPr>
        <p:txBody>
          <a:bodyPr/>
          <a:lstStyle/>
          <a:p>
            <a:r>
              <a:rPr lang="en-US" dirty="0"/>
              <a:t>After </a:t>
            </a:r>
            <a:r>
              <a:rPr lang="en-US" dirty="0">
                <a:latin typeface="Consolas" panose="020B0609020204030204" pitchFamily="49" charset="0"/>
              </a:rPr>
              <a:t>enqueue(7)</a:t>
            </a:r>
          </a:p>
        </p:txBody>
      </p:sp>
      <p:sp>
        <p:nvSpPr>
          <p:cNvPr id="24" name="Content Placeholder 2">
            <a:extLst>
              <a:ext uri="{FF2B5EF4-FFF2-40B4-BE49-F238E27FC236}">
                <a16:creationId xmlns:a16="http://schemas.microsoft.com/office/drawing/2014/main" id="{E0751302-08F3-1B44-7B42-D6C8FDDADF65}"/>
              </a:ext>
              <a:ext uri="{C183D7F6-B498-43B3-948B-1728B52AA6E4}">
                <adec:decorative xmlns:adec="http://schemas.microsoft.com/office/drawing/2017/decorative" val="0"/>
              </a:ext>
            </a:extLst>
          </p:cNvPr>
          <p:cNvSpPr txBox="1">
            <a:spLocks/>
          </p:cNvSpPr>
          <p:nvPr/>
        </p:nvSpPr>
        <p:spPr>
          <a:xfrm>
            <a:off x="838200" y="165767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C00000"/>
                </a:solidFill>
              </a:rPr>
              <a:t>Let’s see the circular behavior in action by performing repeated enqueue and dequeue operations.</a:t>
            </a:r>
          </a:p>
          <a:p>
            <a:pPr marL="0" indent="0">
              <a:buNone/>
            </a:pPr>
            <a:r>
              <a:rPr lang="en-US" sz="2000" dirty="0">
                <a:solidFill>
                  <a:srgbClr val="C00000"/>
                </a:solidFill>
              </a:rPr>
              <a:t>Keep in mind, every time we advance an index we mod by the array’s length!</a:t>
            </a:r>
          </a:p>
        </p:txBody>
      </p:sp>
      <p:grpSp>
        <p:nvGrpSpPr>
          <p:cNvPr id="10" name="Group 9" descr="Now front=6, back=2, and so values are stored at indices 6, 7, 8, 9, 0, and 1.">
            <a:extLst>
              <a:ext uri="{FF2B5EF4-FFF2-40B4-BE49-F238E27FC236}">
                <a16:creationId xmlns:a16="http://schemas.microsoft.com/office/drawing/2014/main" id="{96606517-42E0-6D7A-97D5-DFF5D241FA16}"/>
              </a:ext>
            </a:extLst>
          </p:cNvPr>
          <p:cNvGrpSpPr/>
          <p:nvPr/>
        </p:nvGrpSpPr>
        <p:grpSpPr>
          <a:xfrm>
            <a:off x="1614805" y="3372348"/>
            <a:ext cx="8612561" cy="3352648"/>
            <a:chOff x="1614805" y="3372348"/>
            <a:chExt cx="8612561" cy="3352648"/>
          </a:xfrm>
        </p:grpSpPr>
        <p:grpSp>
          <p:nvGrpSpPr>
            <p:cNvPr id="8" name="Group 7" descr="Now front=4, back=9, and so values are stored at indices 4, 5, 6, 7, and 9.">
              <a:extLst>
                <a:ext uri="{FF2B5EF4-FFF2-40B4-BE49-F238E27FC236}">
                  <a16:creationId xmlns:a16="http://schemas.microsoft.com/office/drawing/2014/main" id="{658078F7-E7F8-B61E-D4BD-356D87A04E6D}"/>
                </a:ext>
              </a:extLst>
            </p:cNvPr>
            <p:cNvGrpSpPr/>
            <p:nvPr/>
          </p:nvGrpSpPr>
          <p:grpSpPr>
            <a:xfrm>
              <a:off x="1614805" y="3372348"/>
              <a:ext cx="8612561" cy="3352648"/>
              <a:chOff x="1614805" y="3372348"/>
              <a:chExt cx="8612561" cy="3352648"/>
            </a:xfrm>
          </p:grpSpPr>
          <p:grpSp>
            <p:nvGrpSpPr>
              <p:cNvPr id="4" name="Group 3" descr="Now front=3, back=8, and so values are stored at indices 3, 4, 5, 6, and 7.">
                <a:extLst>
                  <a:ext uri="{FF2B5EF4-FFF2-40B4-BE49-F238E27FC236}">
                    <a16:creationId xmlns:a16="http://schemas.microsoft.com/office/drawing/2014/main" id="{E5B585D0-F17D-64C3-B130-519EB071F371}"/>
                  </a:ext>
                </a:extLst>
              </p:cNvPr>
              <p:cNvGrpSpPr/>
              <p:nvPr/>
            </p:nvGrpSpPr>
            <p:grpSpPr>
              <a:xfrm>
                <a:off x="1614805" y="3372348"/>
                <a:ext cx="8612561" cy="3352648"/>
                <a:chOff x="1614805" y="3372348"/>
                <a:chExt cx="8612561" cy="3352648"/>
              </a:xfrm>
            </p:grpSpPr>
            <p:grpSp>
              <p:nvGrpSpPr>
                <p:cNvPr id="26" name="Group 25" descr="To begin, front=0, back=5, and so values are stored at elements 0, 1, 2, 3, and 4.">
                  <a:extLst>
                    <a:ext uri="{FF2B5EF4-FFF2-40B4-BE49-F238E27FC236}">
                      <a16:creationId xmlns:a16="http://schemas.microsoft.com/office/drawing/2014/main" id="{D728CB42-4F48-ACE0-DD83-33E010A64D41}"/>
                    </a:ext>
                  </a:extLst>
                </p:cNvPr>
                <p:cNvGrpSpPr/>
                <p:nvPr/>
              </p:nvGrpSpPr>
              <p:grpSpPr>
                <a:xfrm>
                  <a:off x="1614805" y="3372348"/>
                  <a:ext cx="8612561" cy="3352648"/>
                  <a:chOff x="352535" y="2756044"/>
                  <a:chExt cx="10195775" cy="3968952"/>
                </a:xfrm>
              </p:grpSpPr>
              <p:grpSp>
                <p:nvGrpSpPr>
                  <p:cNvPr id="27" name="Group 26">
                    <a:extLst>
                      <a:ext uri="{FF2B5EF4-FFF2-40B4-BE49-F238E27FC236}">
                        <a16:creationId xmlns:a16="http://schemas.microsoft.com/office/drawing/2014/main" id="{6D70FD2B-E932-9F19-8DEA-E8D9C4377E18}"/>
                      </a:ext>
                    </a:extLst>
                  </p:cNvPr>
                  <p:cNvGrpSpPr/>
                  <p:nvPr/>
                </p:nvGrpSpPr>
                <p:grpSpPr>
                  <a:xfrm>
                    <a:off x="352535" y="3349393"/>
                    <a:ext cx="5283200" cy="528320"/>
                    <a:chOff x="1681480" y="5462905"/>
                    <a:chExt cx="5283200" cy="528320"/>
                  </a:xfrm>
                  <a:solidFill>
                    <a:sysClr val="window" lastClr="FFFFFF"/>
                  </a:solidFill>
                </p:grpSpPr>
                <p:sp>
                  <p:nvSpPr>
                    <p:cNvPr id="78" name="Rectangle 77">
                      <a:extLst>
                        <a:ext uri="{FF2B5EF4-FFF2-40B4-BE49-F238E27FC236}">
                          <a16:creationId xmlns:a16="http://schemas.microsoft.com/office/drawing/2014/main" id="{AF3C2905-9314-53A8-D0B0-B6C1AF0B1C85}"/>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9" name="Rectangle 78">
                      <a:extLst>
                        <a:ext uri="{FF2B5EF4-FFF2-40B4-BE49-F238E27FC236}">
                          <a16:creationId xmlns:a16="http://schemas.microsoft.com/office/drawing/2014/main" id="{538E5FD7-FE49-D453-CDF5-302BD5F0AF1D}"/>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0" name="Rectangle 79">
                      <a:extLst>
                        <a:ext uri="{FF2B5EF4-FFF2-40B4-BE49-F238E27FC236}">
                          <a16:creationId xmlns:a16="http://schemas.microsoft.com/office/drawing/2014/main" id="{FA79290E-66E2-F05C-BCA8-2827474E86FB}"/>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1" name="Rectangle 80">
                      <a:extLst>
                        <a:ext uri="{FF2B5EF4-FFF2-40B4-BE49-F238E27FC236}">
                          <a16:creationId xmlns:a16="http://schemas.microsoft.com/office/drawing/2014/main" id="{D579D8D3-4BA3-849F-8809-CEF5CC8FA286}"/>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2" name="Rectangle 81">
                      <a:extLst>
                        <a:ext uri="{FF2B5EF4-FFF2-40B4-BE49-F238E27FC236}">
                          <a16:creationId xmlns:a16="http://schemas.microsoft.com/office/drawing/2014/main" id="{D6958D1E-9F9E-6123-291F-2A31AD2E9BF5}"/>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3" name="Rectangle 82">
                      <a:extLst>
                        <a:ext uri="{FF2B5EF4-FFF2-40B4-BE49-F238E27FC236}">
                          <a16:creationId xmlns:a16="http://schemas.microsoft.com/office/drawing/2014/main" id="{9638D871-75FF-080E-D6F1-87C03A8C3E5D}"/>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4" name="Rectangle 83">
                      <a:extLst>
                        <a:ext uri="{FF2B5EF4-FFF2-40B4-BE49-F238E27FC236}">
                          <a16:creationId xmlns:a16="http://schemas.microsoft.com/office/drawing/2014/main" id="{B01263F7-F309-254F-09DC-066A266EF59E}"/>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5" name="Rectangle 84">
                      <a:extLst>
                        <a:ext uri="{FF2B5EF4-FFF2-40B4-BE49-F238E27FC236}">
                          <a16:creationId xmlns:a16="http://schemas.microsoft.com/office/drawing/2014/main" id="{CCED94A6-3F55-1127-2DB0-B194011AD19C}"/>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6" name="Rectangle 85">
                      <a:extLst>
                        <a:ext uri="{FF2B5EF4-FFF2-40B4-BE49-F238E27FC236}">
                          <a16:creationId xmlns:a16="http://schemas.microsoft.com/office/drawing/2014/main" id="{755D8833-D80B-C10D-53CF-601DEE9D3092}"/>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7" name="Rectangle 86">
                      <a:extLst>
                        <a:ext uri="{FF2B5EF4-FFF2-40B4-BE49-F238E27FC236}">
                          <a16:creationId xmlns:a16="http://schemas.microsoft.com/office/drawing/2014/main" id="{F52E76F1-4A10-8CA4-1014-1FE0D4BE1A34}"/>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054CEDC3-109B-CD3C-4A46-D3B038E4A31A}"/>
                      </a:ext>
                    </a:extLst>
                  </p:cNvPr>
                  <p:cNvGrpSpPr/>
                  <p:nvPr/>
                </p:nvGrpSpPr>
                <p:grpSpPr>
                  <a:xfrm>
                    <a:off x="352535" y="2969935"/>
                    <a:ext cx="5283200" cy="528320"/>
                    <a:chOff x="1681480" y="5462905"/>
                    <a:chExt cx="5283200" cy="528320"/>
                  </a:xfrm>
                </p:grpSpPr>
                <p:sp>
                  <p:nvSpPr>
                    <p:cNvPr id="68" name="Rectangle 67">
                      <a:extLst>
                        <a:ext uri="{FF2B5EF4-FFF2-40B4-BE49-F238E27FC236}">
                          <a16:creationId xmlns:a16="http://schemas.microsoft.com/office/drawing/2014/main" id="{BDEA9B7A-8C20-6DCC-5BF3-1FA1E1D1A39B}"/>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69" name="Rectangle 68">
                      <a:extLst>
                        <a:ext uri="{FF2B5EF4-FFF2-40B4-BE49-F238E27FC236}">
                          <a16:creationId xmlns:a16="http://schemas.microsoft.com/office/drawing/2014/main" id="{19581CF8-DFEF-0187-F820-F2FA16784C70}"/>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1</a:t>
                      </a:r>
                    </a:p>
                  </p:txBody>
                </p:sp>
                <p:sp>
                  <p:nvSpPr>
                    <p:cNvPr id="70" name="Rectangle 69">
                      <a:extLst>
                        <a:ext uri="{FF2B5EF4-FFF2-40B4-BE49-F238E27FC236}">
                          <a16:creationId xmlns:a16="http://schemas.microsoft.com/office/drawing/2014/main" id="{BFAC877A-39AA-9541-2027-318E9390E974}"/>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1" name="Rectangle 70">
                      <a:extLst>
                        <a:ext uri="{FF2B5EF4-FFF2-40B4-BE49-F238E27FC236}">
                          <a16:creationId xmlns:a16="http://schemas.microsoft.com/office/drawing/2014/main" id="{F724C36F-D6EB-F2C3-6F3C-875BD9D76116}"/>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2" name="Rectangle 71">
                      <a:extLst>
                        <a:ext uri="{FF2B5EF4-FFF2-40B4-BE49-F238E27FC236}">
                          <a16:creationId xmlns:a16="http://schemas.microsoft.com/office/drawing/2014/main" id="{247ACA72-3374-FA77-58CB-E08A3C6A5C60}"/>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73" name="Rectangle 72">
                      <a:extLst>
                        <a:ext uri="{FF2B5EF4-FFF2-40B4-BE49-F238E27FC236}">
                          <a16:creationId xmlns:a16="http://schemas.microsoft.com/office/drawing/2014/main" id="{195B135E-D7BD-203F-9BF9-8FBAABFEF328}"/>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74" name="Rectangle 73">
                      <a:extLst>
                        <a:ext uri="{FF2B5EF4-FFF2-40B4-BE49-F238E27FC236}">
                          <a16:creationId xmlns:a16="http://schemas.microsoft.com/office/drawing/2014/main" id="{8489FF5C-C20E-73AD-EBA8-1BE28D20331C}"/>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effectLst/>
                          <a:uLnTx/>
                          <a:uFillTx/>
                          <a:latin typeface="Calibri" panose="020F0502020204030204"/>
                          <a:ea typeface="+mn-ea"/>
                          <a:cs typeface="+mn-cs"/>
                        </a:rPr>
                        <a:t>7</a:t>
                      </a:r>
                    </a:p>
                  </p:txBody>
                </p:sp>
                <p:sp>
                  <p:nvSpPr>
                    <p:cNvPr id="75" name="Rectangle 74">
                      <a:extLst>
                        <a:ext uri="{FF2B5EF4-FFF2-40B4-BE49-F238E27FC236}">
                          <a16:creationId xmlns:a16="http://schemas.microsoft.com/office/drawing/2014/main" id="{5A523922-2D79-FDA2-DFB8-1033113E048B}"/>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E6459E91-5893-3232-AB48-AFAA7C2317A6}"/>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lvl="0" algn="ctr"/>
                      <a:r>
                        <a:rPr kumimoji="0" lang="en-US" sz="1800" b="0" i="0" u="none" strike="noStrike" kern="0" cap="none" spc="0" normalizeH="0" baseline="0" noProof="0" dirty="0">
                          <a:ln>
                            <a:noFill/>
                          </a:ln>
                          <a:effectLst/>
                          <a:uLnTx/>
                          <a:uFillTx/>
                          <a:latin typeface="Calibri" panose="020F0502020204030204"/>
                          <a:ea typeface="+mn-ea"/>
                          <a:cs typeface="+mn-cs"/>
                        </a:rPr>
                        <a:t>6</a:t>
                      </a:r>
                    </a:p>
                  </p:txBody>
                </p:sp>
                <p:sp>
                  <p:nvSpPr>
                    <p:cNvPr id="77" name="Rectangle 76">
                      <a:extLst>
                        <a:ext uri="{FF2B5EF4-FFF2-40B4-BE49-F238E27FC236}">
                          <a16:creationId xmlns:a16="http://schemas.microsoft.com/office/drawing/2014/main" id="{541DBF1B-ADA5-CDB9-049D-BCCCBAB831DD}"/>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
                <p:nvSpPr>
                  <p:cNvPr id="30" name="Oval 29">
                    <a:extLst>
                      <a:ext uri="{FF2B5EF4-FFF2-40B4-BE49-F238E27FC236}">
                        <a16:creationId xmlns:a16="http://schemas.microsoft.com/office/drawing/2014/main" id="{6A1B3B4E-AF79-5D2C-FB6C-E02CE84CC343}"/>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37DD2D7E-C6CA-5132-F95B-E9B01DA6EA52}"/>
                      </a:ext>
                    </a:extLst>
                  </p:cNvPr>
                  <p:cNvGrpSpPr/>
                  <p:nvPr/>
                </p:nvGrpSpPr>
                <p:grpSpPr>
                  <a:xfrm>
                    <a:off x="6579358" y="2756044"/>
                    <a:ext cx="3968952" cy="3968952"/>
                    <a:chOff x="6579358" y="2756044"/>
                    <a:chExt cx="3968952" cy="3968952"/>
                  </a:xfrm>
                </p:grpSpPr>
                <p:cxnSp>
                  <p:nvCxnSpPr>
                    <p:cNvPr id="63" name="Straight Connector 62">
                      <a:extLst>
                        <a:ext uri="{FF2B5EF4-FFF2-40B4-BE49-F238E27FC236}">
                          <a16:creationId xmlns:a16="http://schemas.microsoft.com/office/drawing/2014/main" id="{5DC2ECB0-E7B0-D9A9-D3A3-EB947F15C66E}"/>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4EC04C60-7055-92FA-B390-AE066B78DD42}"/>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5" name="Straight Connector 64">
                      <a:extLst>
                        <a:ext uri="{FF2B5EF4-FFF2-40B4-BE49-F238E27FC236}">
                          <a16:creationId xmlns:a16="http://schemas.microsoft.com/office/drawing/2014/main" id="{AB66DA05-9711-1C1A-6AE9-281D78BA38D9}"/>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6" name="Straight Connector 65">
                      <a:extLst>
                        <a:ext uri="{FF2B5EF4-FFF2-40B4-BE49-F238E27FC236}">
                          <a16:creationId xmlns:a16="http://schemas.microsoft.com/office/drawing/2014/main" id="{B15F1E05-1D28-80E5-5C49-FA6A3E5851A3}"/>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7" name="Straight Connector 66">
                      <a:extLst>
                        <a:ext uri="{FF2B5EF4-FFF2-40B4-BE49-F238E27FC236}">
                          <a16:creationId xmlns:a16="http://schemas.microsoft.com/office/drawing/2014/main" id="{06C25A3C-BAA0-2216-2A31-042262E6E248}"/>
                        </a:ext>
                      </a:extLst>
                    </p:cNvPr>
                    <p:cNvCxnSpPr>
                      <a:cxnSpLocks/>
                      <a:stCxn id="30" idx="0"/>
                      <a:endCxn id="3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35" name="Oval 34">
                    <a:extLst>
                      <a:ext uri="{FF2B5EF4-FFF2-40B4-BE49-F238E27FC236}">
                        <a16:creationId xmlns:a16="http://schemas.microsoft.com/office/drawing/2014/main" id="{29CD97D1-8C34-DDAE-914A-A21AEF766B11}"/>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2E0B18AD-2A14-4E8E-0237-8337B5BB3F27}"/>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9" name="Rectangle 38">
                    <a:extLst>
                      <a:ext uri="{FF2B5EF4-FFF2-40B4-BE49-F238E27FC236}">
                        <a16:creationId xmlns:a16="http://schemas.microsoft.com/office/drawing/2014/main" id="{296B988A-EC8E-10D1-ECD4-23FCC9A6A2C6}"/>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0" name="Rectangle 39">
                    <a:extLst>
                      <a:ext uri="{FF2B5EF4-FFF2-40B4-BE49-F238E27FC236}">
                        <a16:creationId xmlns:a16="http://schemas.microsoft.com/office/drawing/2014/main" id="{8200E589-ABBA-55ED-A829-061952BBA58F}"/>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1" name="Rectangle 40">
                    <a:extLst>
                      <a:ext uri="{FF2B5EF4-FFF2-40B4-BE49-F238E27FC236}">
                        <a16:creationId xmlns:a16="http://schemas.microsoft.com/office/drawing/2014/main" id="{56669F62-A781-2FCA-71B1-AAF2D7358BC9}"/>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2" name="Rectangle 41">
                    <a:extLst>
                      <a:ext uri="{FF2B5EF4-FFF2-40B4-BE49-F238E27FC236}">
                        <a16:creationId xmlns:a16="http://schemas.microsoft.com/office/drawing/2014/main" id="{2433011A-3273-6A25-4A05-AD2CDE3E6D46}"/>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4C368C02-7897-D56F-0360-C6D7429DB746}"/>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59D7D35F-8A1B-90C3-E41E-EEEF5703FD3A}"/>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0A252694-2311-1DF7-C415-E228FF99363B}"/>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9" name="Rectangle 48">
                    <a:extLst>
                      <a:ext uri="{FF2B5EF4-FFF2-40B4-BE49-F238E27FC236}">
                        <a16:creationId xmlns:a16="http://schemas.microsoft.com/office/drawing/2014/main" id="{5872BE40-DE26-3865-D891-0201F13822BB}"/>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0" name="Rectangle 49">
                    <a:extLst>
                      <a:ext uri="{FF2B5EF4-FFF2-40B4-BE49-F238E27FC236}">
                        <a16:creationId xmlns:a16="http://schemas.microsoft.com/office/drawing/2014/main" id="{88B5E66E-086F-C322-B408-E14B631C3F5C}"/>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1" name="Rectangle 50">
                    <a:extLst>
                      <a:ext uri="{FF2B5EF4-FFF2-40B4-BE49-F238E27FC236}">
                        <a16:creationId xmlns:a16="http://schemas.microsoft.com/office/drawing/2014/main" id="{D04A51FB-0C02-EE18-4E2E-085A941BE61F}"/>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lvl="0" algn="ctr"/>
                    <a:r>
                      <a:rPr lang="en-US" kern="0" dirty="0"/>
                      <a:t>6</a:t>
                    </a:r>
                    <a:endParaRPr kumimoji="0" lang="en-US" sz="1800" b="0" i="0" u="none" strike="noStrike" kern="0" cap="none" spc="0" normalizeH="0" baseline="0" noProof="0" dirty="0">
                      <a:ln>
                        <a:noFill/>
                      </a:ln>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CBCAAE65-D3F7-CC64-0F90-20AA9483349A}"/>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latin typeface="Calibri" panose="020F0502020204030204"/>
                      </a:rPr>
                      <a:t>7</a:t>
                    </a:r>
                    <a:endParaRPr kumimoji="0" lang="en-US" sz="1800" b="0" i="0" u="none" strike="noStrike" kern="0" cap="none" spc="0" normalizeH="0" baseline="0" noProof="0" dirty="0">
                      <a:ln>
                        <a:noFill/>
                      </a:ln>
                      <a:effectLst/>
                      <a:uLnTx/>
                      <a:uFillTx/>
                      <a:latin typeface="Calibri" panose="020F0502020204030204"/>
                      <a:ea typeface="+mn-ea"/>
                      <a:cs typeface="+mn-cs"/>
                    </a:endParaRPr>
                  </a:p>
                </p:txBody>
              </p:sp>
              <p:sp>
                <p:nvSpPr>
                  <p:cNvPr id="53" name="Rectangle 52">
                    <a:extLst>
                      <a:ext uri="{FF2B5EF4-FFF2-40B4-BE49-F238E27FC236}">
                        <a16:creationId xmlns:a16="http://schemas.microsoft.com/office/drawing/2014/main" id="{643F9AA8-4E34-416B-E350-58A5116BE9B6}"/>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3</a:t>
                    </a:r>
                  </a:p>
                </p:txBody>
              </p:sp>
              <p:sp>
                <p:nvSpPr>
                  <p:cNvPr id="54" name="Rectangle 53">
                    <a:extLst>
                      <a:ext uri="{FF2B5EF4-FFF2-40B4-BE49-F238E27FC236}">
                        <a16:creationId xmlns:a16="http://schemas.microsoft.com/office/drawing/2014/main" id="{6A962EB2-414F-4B04-78B2-6047CB0D1B5D}"/>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4</a:t>
                    </a:r>
                  </a:p>
                </p:txBody>
              </p:sp>
              <p:sp>
                <p:nvSpPr>
                  <p:cNvPr id="55" name="Rectangle 54">
                    <a:extLst>
                      <a:ext uri="{FF2B5EF4-FFF2-40B4-BE49-F238E27FC236}">
                        <a16:creationId xmlns:a16="http://schemas.microsoft.com/office/drawing/2014/main" id="{930A131C-8B8B-F0A8-C165-67B259882D99}"/>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rPr>
                      <a:t>7</a:t>
                    </a:r>
                  </a:p>
                </p:txBody>
              </p:sp>
              <p:sp>
                <p:nvSpPr>
                  <p:cNvPr id="56" name="Rectangle 55">
                    <a:extLst>
                      <a:ext uri="{FF2B5EF4-FFF2-40B4-BE49-F238E27FC236}">
                        <a16:creationId xmlns:a16="http://schemas.microsoft.com/office/drawing/2014/main" id="{727037A7-FC29-8492-065E-50ED10AF5502}"/>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front=6</a:t>
                    </a:r>
                  </a:p>
                </p:txBody>
              </p:sp>
              <p:sp>
                <p:nvSpPr>
                  <p:cNvPr id="57" name="Rectangle 56">
                    <a:extLst>
                      <a:ext uri="{FF2B5EF4-FFF2-40B4-BE49-F238E27FC236}">
                        <a16:creationId xmlns:a16="http://schemas.microsoft.com/office/drawing/2014/main" id="{8BBDE5AD-3B7C-E36B-7006-34D219A4936C}"/>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back=2</a:t>
                    </a:r>
                  </a:p>
                </p:txBody>
              </p:sp>
            </p:grpSp>
            <p:sp>
              <p:nvSpPr>
                <p:cNvPr id="3" name="Rectangle 2">
                  <a:extLst>
                    <a:ext uri="{FF2B5EF4-FFF2-40B4-BE49-F238E27FC236}">
                      <a16:creationId xmlns:a16="http://schemas.microsoft.com/office/drawing/2014/main" id="{981A7DFF-E709-ED72-B021-F0CE2A16CE0C}"/>
                    </a:ext>
                  </a:extLst>
                </p:cNvPr>
                <p:cNvSpPr/>
                <p:nvPr/>
              </p:nvSpPr>
              <p:spPr>
                <a:xfrm>
                  <a:off x="7919694" y="618770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a:solidFill>
                        <a:schemeClr val="bg1">
                          <a:lumMod val="65000"/>
                        </a:schemeClr>
                      </a:solidFill>
                      <a:latin typeface="Calibri" panose="020F0502020204030204"/>
                    </a:rPr>
                    <a:t>1</a:t>
                  </a:r>
                  <a:endParaRPr kumimoji="0" lang="en-US" sz="1800" b="0" i="0" u="none" strike="noStrike" kern="0" cap="none" spc="0" normalizeH="0" baseline="0" noProof="0" dirty="0">
                    <a:ln>
                      <a:noFill/>
                    </a:ln>
                    <a:solidFill>
                      <a:schemeClr val="bg1">
                        <a:lumMod val="65000"/>
                      </a:schemeClr>
                    </a:solidFill>
                    <a:effectLst/>
                    <a:uLnTx/>
                    <a:uFillTx/>
                    <a:latin typeface="Calibri" panose="020F0502020204030204"/>
                    <a:ea typeface="+mn-ea"/>
                    <a:cs typeface="+mn-cs"/>
                  </a:endParaRPr>
                </a:p>
              </p:txBody>
            </p:sp>
          </p:grpSp>
          <p:sp>
            <p:nvSpPr>
              <p:cNvPr id="5" name="Rectangle 4">
                <a:extLst>
                  <a:ext uri="{FF2B5EF4-FFF2-40B4-BE49-F238E27FC236}">
                    <a16:creationId xmlns:a16="http://schemas.microsoft.com/office/drawing/2014/main" id="{E4AB0D8A-BE37-4697-AD20-E7E8C7DD22BB}"/>
                  </a:ext>
                </a:extLst>
              </p:cNvPr>
              <p:cNvSpPr/>
              <p:nvPr/>
            </p:nvSpPr>
            <p:spPr>
              <a:xfrm>
                <a:off x="7272454" y="571880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 name="Rectangle 5">
                <a:extLst>
                  <a:ext uri="{FF2B5EF4-FFF2-40B4-BE49-F238E27FC236}">
                    <a16:creationId xmlns:a16="http://schemas.microsoft.com/office/drawing/2014/main" id="{25233F67-C0CF-280F-1976-5F78D90E7519}"/>
                  </a:ext>
                </a:extLst>
              </p:cNvPr>
              <p:cNvSpPr/>
              <p:nvPr/>
            </p:nvSpPr>
            <p:spPr>
              <a:xfrm>
                <a:off x="7020907" y="489081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 name="Rectangle 6">
                <a:extLst>
                  <a:ext uri="{FF2B5EF4-FFF2-40B4-BE49-F238E27FC236}">
                    <a16:creationId xmlns:a16="http://schemas.microsoft.com/office/drawing/2014/main" id="{977DED98-CD86-FBD0-1A96-B04BCBE96D9D}"/>
                  </a:ext>
                </a:extLst>
              </p:cNvPr>
              <p:cNvSpPr/>
              <p:nvPr/>
            </p:nvSpPr>
            <p:spPr>
              <a:xfrm>
                <a:off x="7272454"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grpSp>
        <p:sp>
          <p:nvSpPr>
            <p:cNvPr id="9" name="Rectangle 8">
              <a:extLst>
                <a:ext uri="{FF2B5EF4-FFF2-40B4-BE49-F238E27FC236}">
                  <a16:creationId xmlns:a16="http://schemas.microsoft.com/office/drawing/2014/main" id="{DF0E6829-B5A1-91AB-AAB7-A25FC4C5FF1B}"/>
                </a:ext>
              </a:extLst>
            </p:cNvPr>
            <p:cNvSpPr/>
            <p:nvPr/>
          </p:nvSpPr>
          <p:spPr>
            <a:xfrm>
              <a:off x="7957408" y="361959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grpSp>
    </p:spTree>
    <p:extLst>
      <p:ext uri="{BB962C8B-B14F-4D97-AF65-F5344CB8AC3E}">
        <p14:creationId xmlns:p14="http://schemas.microsoft.com/office/powerpoint/2010/main" val="1828609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5F8EB-C68A-CE83-5ECE-B6A3C06F6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42F3F4-668C-C512-90F1-3D45FDDF36B8}"/>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1 of 4</a:t>
            </a:r>
          </a:p>
        </p:txBody>
      </p:sp>
      <p:grpSp>
        <p:nvGrpSpPr>
          <p:cNvPr id="35" name="Group 34" descr="We first check if resizing is necessary. In this case the length of the array is 10, and the size of the queue is 5, so we do not change the representation.">
            <a:extLst>
              <a:ext uri="{FF2B5EF4-FFF2-40B4-BE49-F238E27FC236}">
                <a16:creationId xmlns:a16="http://schemas.microsoft.com/office/drawing/2014/main" id="{3165ED3B-036C-F6EE-4378-AA5EF6C40FA7}"/>
              </a:ext>
            </a:extLst>
          </p:cNvPr>
          <p:cNvGrpSpPr/>
          <p:nvPr/>
        </p:nvGrpSpPr>
        <p:grpSpPr>
          <a:xfrm>
            <a:off x="1614805" y="3372348"/>
            <a:ext cx="8612561" cy="3352648"/>
            <a:chOff x="352535" y="2756044"/>
            <a:chExt cx="10195775" cy="3968952"/>
          </a:xfrm>
        </p:grpSpPr>
        <p:grpSp>
          <p:nvGrpSpPr>
            <p:cNvPr id="36" name="Group 35">
              <a:extLst>
                <a:ext uri="{FF2B5EF4-FFF2-40B4-BE49-F238E27FC236}">
                  <a16:creationId xmlns:a16="http://schemas.microsoft.com/office/drawing/2014/main" id="{5A555E0A-8888-8DB2-1F1F-97A35E7E82AB}"/>
                </a:ext>
              </a:extLst>
            </p:cNvPr>
            <p:cNvGrpSpPr/>
            <p:nvPr/>
          </p:nvGrpSpPr>
          <p:grpSpPr>
            <a:xfrm>
              <a:off x="352535" y="3349393"/>
              <a:ext cx="5283200" cy="528320"/>
              <a:chOff x="1681480" y="5462905"/>
              <a:chExt cx="5283200" cy="528320"/>
            </a:xfrm>
            <a:solidFill>
              <a:sysClr val="window" lastClr="FFFFFF"/>
            </a:solidFill>
          </p:grpSpPr>
          <p:sp>
            <p:nvSpPr>
              <p:cNvPr id="75" name="Rectangle 74">
                <a:extLst>
                  <a:ext uri="{FF2B5EF4-FFF2-40B4-BE49-F238E27FC236}">
                    <a16:creationId xmlns:a16="http://schemas.microsoft.com/office/drawing/2014/main" id="{33F66855-2952-E677-4D1D-F67B1D4DBAF8}"/>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6" name="Rectangle 75">
                <a:extLst>
                  <a:ext uri="{FF2B5EF4-FFF2-40B4-BE49-F238E27FC236}">
                    <a16:creationId xmlns:a16="http://schemas.microsoft.com/office/drawing/2014/main" id="{FC41096F-17BA-9052-0435-86DDF23B306C}"/>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7" name="Rectangle 76">
                <a:extLst>
                  <a:ext uri="{FF2B5EF4-FFF2-40B4-BE49-F238E27FC236}">
                    <a16:creationId xmlns:a16="http://schemas.microsoft.com/office/drawing/2014/main" id="{3FD9D43E-28AC-F53F-635D-2AE37EBEC90E}"/>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78" name="Rectangle 77">
                <a:extLst>
                  <a:ext uri="{FF2B5EF4-FFF2-40B4-BE49-F238E27FC236}">
                    <a16:creationId xmlns:a16="http://schemas.microsoft.com/office/drawing/2014/main" id="{D1037C68-39F1-D733-7659-B576A6BCAFAF}"/>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79" name="Rectangle 78">
                <a:extLst>
                  <a:ext uri="{FF2B5EF4-FFF2-40B4-BE49-F238E27FC236}">
                    <a16:creationId xmlns:a16="http://schemas.microsoft.com/office/drawing/2014/main" id="{20EF21BF-1E3B-99D7-6D40-196B708AF175}"/>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A528452C-2240-56BE-3DEC-A8946431FDFB}"/>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81" name="Rectangle 80">
                <a:extLst>
                  <a:ext uri="{FF2B5EF4-FFF2-40B4-BE49-F238E27FC236}">
                    <a16:creationId xmlns:a16="http://schemas.microsoft.com/office/drawing/2014/main" id="{F9B7B66B-543A-F750-9F2B-6B6496C763C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2" name="Rectangle 81">
                <a:extLst>
                  <a:ext uri="{FF2B5EF4-FFF2-40B4-BE49-F238E27FC236}">
                    <a16:creationId xmlns:a16="http://schemas.microsoft.com/office/drawing/2014/main" id="{5C8F0672-2387-A84B-FA44-89634062FDFE}"/>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3" name="Rectangle 82">
                <a:extLst>
                  <a:ext uri="{FF2B5EF4-FFF2-40B4-BE49-F238E27FC236}">
                    <a16:creationId xmlns:a16="http://schemas.microsoft.com/office/drawing/2014/main" id="{DAB95856-714F-473B-B04B-A1B78E72A8D7}"/>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4" name="Rectangle 83">
                <a:extLst>
                  <a:ext uri="{FF2B5EF4-FFF2-40B4-BE49-F238E27FC236}">
                    <a16:creationId xmlns:a16="http://schemas.microsoft.com/office/drawing/2014/main" id="{D16243F3-109F-6B1D-4782-F40EF4C8EA2B}"/>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39" name="Group 38">
              <a:extLst>
                <a:ext uri="{FF2B5EF4-FFF2-40B4-BE49-F238E27FC236}">
                  <a16:creationId xmlns:a16="http://schemas.microsoft.com/office/drawing/2014/main" id="{AFA232D3-85FC-C6B3-873A-7D450E2036E1}"/>
                </a:ext>
              </a:extLst>
            </p:cNvPr>
            <p:cNvGrpSpPr/>
            <p:nvPr/>
          </p:nvGrpSpPr>
          <p:grpSpPr>
            <a:xfrm>
              <a:off x="352535" y="2969935"/>
              <a:ext cx="5283200" cy="528320"/>
              <a:chOff x="1681480" y="5462905"/>
              <a:chExt cx="5283200" cy="528320"/>
            </a:xfrm>
          </p:grpSpPr>
          <p:sp>
            <p:nvSpPr>
              <p:cNvPr id="65" name="Rectangle 64">
                <a:extLst>
                  <a:ext uri="{FF2B5EF4-FFF2-40B4-BE49-F238E27FC236}">
                    <a16:creationId xmlns:a16="http://schemas.microsoft.com/office/drawing/2014/main" id="{70D6E3A6-579F-61D0-140A-418F733C1B85}"/>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66" name="Rectangle 65">
                <a:extLst>
                  <a:ext uri="{FF2B5EF4-FFF2-40B4-BE49-F238E27FC236}">
                    <a16:creationId xmlns:a16="http://schemas.microsoft.com/office/drawing/2014/main" id="{78B6BDE1-00FC-8832-DFB1-1844B39D47FB}"/>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7" name="Rectangle 66">
                <a:extLst>
                  <a:ext uri="{FF2B5EF4-FFF2-40B4-BE49-F238E27FC236}">
                    <a16:creationId xmlns:a16="http://schemas.microsoft.com/office/drawing/2014/main" id="{30DD60AF-D9ED-B080-8C5A-1234733A8981}"/>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8" name="Rectangle 67">
                <a:extLst>
                  <a:ext uri="{FF2B5EF4-FFF2-40B4-BE49-F238E27FC236}">
                    <a16:creationId xmlns:a16="http://schemas.microsoft.com/office/drawing/2014/main" id="{27AABF89-2724-1A1F-463A-01A256D1ABC9}"/>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69" name="Rectangle 68">
                <a:extLst>
                  <a:ext uri="{FF2B5EF4-FFF2-40B4-BE49-F238E27FC236}">
                    <a16:creationId xmlns:a16="http://schemas.microsoft.com/office/drawing/2014/main" id="{7541138A-919D-FB9F-070C-A30D314AAB0F}"/>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70" name="Rectangle 69">
                <a:extLst>
                  <a:ext uri="{FF2B5EF4-FFF2-40B4-BE49-F238E27FC236}">
                    <a16:creationId xmlns:a16="http://schemas.microsoft.com/office/drawing/2014/main" id="{B00DAD73-810C-391C-7FB3-3F898EA9726F}"/>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71" name="Rectangle 70">
                <a:extLst>
                  <a:ext uri="{FF2B5EF4-FFF2-40B4-BE49-F238E27FC236}">
                    <a16:creationId xmlns:a16="http://schemas.microsoft.com/office/drawing/2014/main" id="{4019D7B7-0EB8-330B-A98A-11D22CA62FE7}"/>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2" name="Rectangle 71">
                <a:extLst>
                  <a:ext uri="{FF2B5EF4-FFF2-40B4-BE49-F238E27FC236}">
                    <a16:creationId xmlns:a16="http://schemas.microsoft.com/office/drawing/2014/main" id="{24CC48A5-38CA-D883-562B-D8AA82A58953}"/>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73" name="Rectangle 72">
                <a:extLst>
                  <a:ext uri="{FF2B5EF4-FFF2-40B4-BE49-F238E27FC236}">
                    <a16:creationId xmlns:a16="http://schemas.microsoft.com/office/drawing/2014/main" id="{0255790B-4666-26FD-0708-FB9D7610B3BF}"/>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4EBC6F86-64C5-CD4E-F09A-188AAD294360}"/>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40" name="Oval 39">
              <a:extLst>
                <a:ext uri="{FF2B5EF4-FFF2-40B4-BE49-F238E27FC236}">
                  <a16:creationId xmlns:a16="http://schemas.microsoft.com/office/drawing/2014/main" id="{046ECF59-6AA0-5026-DFB0-3E511D4099BB}"/>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41" name="Group 40">
              <a:extLst>
                <a:ext uri="{FF2B5EF4-FFF2-40B4-BE49-F238E27FC236}">
                  <a16:creationId xmlns:a16="http://schemas.microsoft.com/office/drawing/2014/main" id="{44667199-87F1-BAFB-5E5B-3E6856833A13}"/>
                </a:ext>
              </a:extLst>
            </p:cNvPr>
            <p:cNvGrpSpPr/>
            <p:nvPr/>
          </p:nvGrpSpPr>
          <p:grpSpPr>
            <a:xfrm>
              <a:off x="6579358" y="2756044"/>
              <a:ext cx="3968952" cy="3968952"/>
              <a:chOff x="6579358" y="2756044"/>
              <a:chExt cx="3968952" cy="3968952"/>
            </a:xfrm>
          </p:grpSpPr>
          <p:cxnSp>
            <p:nvCxnSpPr>
              <p:cNvPr id="60" name="Straight Connector 59">
                <a:extLst>
                  <a:ext uri="{FF2B5EF4-FFF2-40B4-BE49-F238E27FC236}">
                    <a16:creationId xmlns:a16="http://schemas.microsoft.com/office/drawing/2014/main" id="{48FFAE5C-CA36-28D8-20F6-624223AFE528}"/>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1" name="Straight Connector 60">
                <a:extLst>
                  <a:ext uri="{FF2B5EF4-FFF2-40B4-BE49-F238E27FC236}">
                    <a16:creationId xmlns:a16="http://schemas.microsoft.com/office/drawing/2014/main" id="{3549AB39-622E-881F-CEF3-C0E9CBC7932D}"/>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2" name="Straight Connector 61">
                <a:extLst>
                  <a:ext uri="{FF2B5EF4-FFF2-40B4-BE49-F238E27FC236}">
                    <a16:creationId xmlns:a16="http://schemas.microsoft.com/office/drawing/2014/main" id="{261EDFB5-190E-6430-73B2-FD5F2922BB34}"/>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3" name="Straight Connector 62">
                <a:extLst>
                  <a:ext uri="{FF2B5EF4-FFF2-40B4-BE49-F238E27FC236}">
                    <a16:creationId xmlns:a16="http://schemas.microsoft.com/office/drawing/2014/main" id="{42A82D4D-03B3-7ACE-3B3D-4FE49348E034}"/>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64" name="Straight Connector 63">
                <a:extLst>
                  <a:ext uri="{FF2B5EF4-FFF2-40B4-BE49-F238E27FC236}">
                    <a16:creationId xmlns:a16="http://schemas.microsoft.com/office/drawing/2014/main" id="{ED6EA668-1D61-50D6-E30C-7439D7DBFBCE}"/>
                  </a:ext>
                </a:extLst>
              </p:cNvPr>
              <p:cNvCxnSpPr>
                <a:cxnSpLocks/>
                <a:stCxn id="40" idx="0"/>
                <a:endCxn id="40"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42" name="Oval 41">
              <a:extLst>
                <a:ext uri="{FF2B5EF4-FFF2-40B4-BE49-F238E27FC236}">
                  <a16:creationId xmlns:a16="http://schemas.microsoft.com/office/drawing/2014/main" id="{5D1F2850-62AF-815B-2973-2EC60E7D9435}"/>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31852889-5386-9142-0A1C-2687294A432B}"/>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44" name="Rectangle 43">
              <a:extLst>
                <a:ext uri="{FF2B5EF4-FFF2-40B4-BE49-F238E27FC236}">
                  <a16:creationId xmlns:a16="http://schemas.microsoft.com/office/drawing/2014/main" id="{08738A01-88E4-C356-EA0D-605235FFFFE9}"/>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45" name="Rectangle 44">
              <a:extLst>
                <a:ext uri="{FF2B5EF4-FFF2-40B4-BE49-F238E27FC236}">
                  <a16:creationId xmlns:a16="http://schemas.microsoft.com/office/drawing/2014/main" id="{84FD118B-C9C9-ACA5-4CDA-1BCEA6FCB81E}"/>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6" name="Rectangle 45">
              <a:extLst>
                <a:ext uri="{FF2B5EF4-FFF2-40B4-BE49-F238E27FC236}">
                  <a16:creationId xmlns:a16="http://schemas.microsoft.com/office/drawing/2014/main" id="{D97899A0-A957-7DC2-BDCE-7E3805910C9D}"/>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7" name="Rectangle 46">
              <a:extLst>
                <a:ext uri="{FF2B5EF4-FFF2-40B4-BE49-F238E27FC236}">
                  <a16:creationId xmlns:a16="http://schemas.microsoft.com/office/drawing/2014/main" id="{D0F21131-0534-53E9-036F-C4FD53009256}"/>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8" name="Rectangle 47">
              <a:extLst>
                <a:ext uri="{FF2B5EF4-FFF2-40B4-BE49-F238E27FC236}">
                  <a16:creationId xmlns:a16="http://schemas.microsoft.com/office/drawing/2014/main" id="{FA8748E8-C703-6727-5B14-1197D2B0DAB8}"/>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9" name="Rectangle 48">
              <a:extLst>
                <a:ext uri="{FF2B5EF4-FFF2-40B4-BE49-F238E27FC236}">
                  <a16:creationId xmlns:a16="http://schemas.microsoft.com/office/drawing/2014/main" id="{A5EF1285-3313-10E2-0D1F-824E197496E7}"/>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50" name="Rectangle 49">
              <a:extLst>
                <a:ext uri="{FF2B5EF4-FFF2-40B4-BE49-F238E27FC236}">
                  <a16:creationId xmlns:a16="http://schemas.microsoft.com/office/drawing/2014/main" id="{7A403CDC-D355-96E9-A4CE-2A5E91ED9813}"/>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1" name="Rectangle 50">
              <a:extLst>
                <a:ext uri="{FF2B5EF4-FFF2-40B4-BE49-F238E27FC236}">
                  <a16:creationId xmlns:a16="http://schemas.microsoft.com/office/drawing/2014/main" id="{1B15FBF8-CB7A-EBCD-8B54-CA16A9C57F17}"/>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2" name="Rectangle 51">
              <a:extLst>
                <a:ext uri="{FF2B5EF4-FFF2-40B4-BE49-F238E27FC236}">
                  <a16:creationId xmlns:a16="http://schemas.microsoft.com/office/drawing/2014/main" id="{6039030E-D7FF-68C0-5BB6-967FB741AB6F}"/>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53" name="Rectangle 52">
              <a:extLst>
                <a:ext uri="{FF2B5EF4-FFF2-40B4-BE49-F238E27FC236}">
                  <a16:creationId xmlns:a16="http://schemas.microsoft.com/office/drawing/2014/main" id="{4AF2A754-EDEB-204F-E41B-6BCA99653634}"/>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54" name="Rectangle 53">
              <a:extLst>
                <a:ext uri="{FF2B5EF4-FFF2-40B4-BE49-F238E27FC236}">
                  <a16:creationId xmlns:a16="http://schemas.microsoft.com/office/drawing/2014/main" id="{C5FD7434-F0B7-7A2C-CFA5-B14996AEA514}"/>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5" name="Rectangle 54">
              <a:extLst>
                <a:ext uri="{FF2B5EF4-FFF2-40B4-BE49-F238E27FC236}">
                  <a16:creationId xmlns:a16="http://schemas.microsoft.com/office/drawing/2014/main" id="{F4B2357C-CA25-112D-1ADC-A2D6125469FD}"/>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6" name="Rectangle 55">
              <a:extLst>
                <a:ext uri="{FF2B5EF4-FFF2-40B4-BE49-F238E27FC236}">
                  <a16:creationId xmlns:a16="http://schemas.microsoft.com/office/drawing/2014/main" id="{393794F0-87A0-8659-A218-9A4920CF23E8}"/>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57" name="Rectangle 56">
              <a:extLst>
                <a:ext uri="{FF2B5EF4-FFF2-40B4-BE49-F238E27FC236}">
                  <a16:creationId xmlns:a16="http://schemas.microsoft.com/office/drawing/2014/main" id="{A6818EDC-B8E8-3EC7-803E-1AE17E1BE600}"/>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58" name="Rectangle 57">
              <a:extLst>
                <a:ext uri="{FF2B5EF4-FFF2-40B4-BE49-F238E27FC236}">
                  <a16:creationId xmlns:a16="http://schemas.microsoft.com/office/drawing/2014/main" id="{9606DE4B-172D-0EAA-6BD0-C1AA798C9941}"/>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59" name="Rectangle 58">
              <a:extLst>
                <a:ext uri="{FF2B5EF4-FFF2-40B4-BE49-F238E27FC236}">
                  <a16:creationId xmlns:a16="http://schemas.microsoft.com/office/drawing/2014/main" id="{427FF084-570A-5D21-C46D-5DC845D0F9CB}"/>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85" name="TextBox 84">
            <a:extLst>
              <a:ext uri="{FF2B5EF4-FFF2-40B4-BE49-F238E27FC236}">
                <a16:creationId xmlns:a16="http://schemas.microsoft.com/office/drawing/2014/main" id="{10CDAC3E-FFC4-D6F8-3985-195F08A6568E}"/>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1812190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E22DB-4585-18BD-5CAF-178E6A5A4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03950C-4A9B-6C5F-4DEB-F35BC32B99C1}"/>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2 of 4</a:t>
            </a:r>
          </a:p>
        </p:txBody>
      </p:sp>
      <p:sp>
        <p:nvSpPr>
          <p:cNvPr id="118" name="TextBox 117">
            <a:extLst>
              <a:ext uri="{FF2B5EF4-FFF2-40B4-BE49-F238E27FC236}">
                <a16:creationId xmlns:a16="http://schemas.microsoft.com/office/drawing/2014/main" id="{CEBCBE44-622E-169A-3B69-081126751876}"/>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120" name="Group 119" descr="The field &quot;back&quot; identifies the first open index of the array. We therefore place the new value (3 in this case) at the index named by &quot;back&quot;.">
            <a:extLst>
              <a:ext uri="{FF2B5EF4-FFF2-40B4-BE49-F238E27FC236}">
                <a16:creationId xmlns:a16="http://schemas.microsoft.com/office/drawing/2014/main" id="{8CA1A771-18BE-11CE-8219-26FAEBC1D291}"/>
              </a:ext>
            </a:extLst>
          </p:cNvPr>
          <p:cNvGrpSpPr/>
          <p:nvPr/>
        </p:nvGrpSpPr>
        <p:grpSpPr>
          <a:xfrm>
            <a:off x="1614805" y="3372348"/>
            <a:ext cx="8612561" cy="3352648"/>
            <a:chOff x="1614805" y="3372348"/>
            <a:chExt cx="8612561" cy="3352648"/>
          </a:xfrm>
        </p:grpSpPr>
        <p:grpSp>
          <p:nvGrpSpPr>
            <p:cNvPr id="70" name="Group 69" descr="The field &quot;back&quot; identifies the first open index of the array. We therefore place the new value (3 in this case) at the index named by &quot;back&quot;.">
              <a:extLst>
                <a:ext uri="{FF2B5EF4-FFF2-40B4-BE49-F238E27FC236}">
                  <a16:creationId xmlns:a16="http://schemas.microsoft.com/office/drawing/2014/main" id="{DB9CAC9F-A0BE-8EFD-9F3C-749BA2C9D22F}"/>
                </a:ext>
              </a:extLst>
            </p:cNvPr>
            <p:cNvGrpSpPr/>
            <p:nvPr/>
          </p:nvGrpSpPr>
          <p:grpSpPr>
            <a:xfrm>
              <a:off x="1614805" y="3372348"/>
              <a:ext cx="8612561" cy="3352648"/>
              <a:chOff x="352535" y="2756044"/>
              <a:chExt cx="10195775" cy="3968952"/>
            </a:xfrm>
          </p:grpSpPr>
          <p:grpSp>
            <p:nvGrpSpPr>
              <p:cNvPr id="71" name="Group 70">
                <a:extLst>
                  <a:ext uri="{FF2B5EF4-FFF2-40B4-BE49-F238E27FC236}">
                    <a16:creationId xmlns:a16="http://schemas.microsoft.com/office/drawing/2014/main" id="{78C034F1-B604-382F-31A4-2DFF82D2CCA0}"/>
                  </a:ext>
                </a:extLst>
              </p:cNvPr>
              <p:cNvGrpSpPr/>
              <p:nvPr/>
            </p:nvGrpSpPr>
            <p:grpSpPr>
              <a:xfrm>
                <a:off x="352535" y="3349393"/>
                <a:ext cx="5283200" cy="528320"/>
                <a:chOff x="1681480" y="5462905"/>
                <a:chExt cx="5283200" cy="528320"/>
              </a:xfrm>
              <a:solidFill>
                <a:sysClr val="window" lastClr="FFFFFF"/>
              </a:solidFill>
            </p:grpSpPr>
            <p:sp>
              <p:nvSpPr>
                <p:cNvPr id="108" name="Rectangle 107">
                  <a:extLst>
                    <a:ext uri="{FF2B5EF4-FFF2-40B4-BE49-F238E27FC236}">
                      <a16:creationId xmlns:a16="http://schemas.microsoft.com/office/drawing/2014/main" id="{32E30AEE-9256-D0B3-4CA6-1AE2301C32C6}"/>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09" name="Rectangle 108">
                  <a:extLst>
                    <a:ext uri="{FF2B5EF4-FFF2-40B4-BE49-F238E27FC236}">
                      <a16:creationId xmlns:a16="http://schemas.microsoft.com/office/drawing/2014/main" id="{B43150C7-F9AB-1031-0156-C2167270963E}"/>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10" name="Rectangle 109">
                  <a:extLst>
                    <a:ext uri="{FF2B5EF4-FFF2-40B4-BE49-F238E27FC236}">
                      <a16:creationId xmlns:a16="http://schemas.microsoft.com/office/drawing/2014/main" id="{23A4C091-C342-4498-AB88-6B2B7BDCB3AA}"/>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11" name="Rectangle 110">
                  <a:extLst>
                    <a:ext uri="{FF2B5EF4-FFF2-40B4-BE49-F238E27FC236}">
                      <a16:creationId xmlns:a16="http://schemas.microsoft.com/office/drawing/2014/main" id="{998886B7-CF16-0F66-A653-1538C48D06B9}"/>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12" name="Rectangle 111">
                  <a:extLst>
                    <a:ext uri="{FF2B5EF4-FFF2-40B4-BE49-F238E27FC236}">
                      <a16:creationId xmlns:a16="http://schemas.microsoft.com/office/drawing/2014/main" id="{19F2290B-056D-DBE9-63BE-4B288B68DC94}"/>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13" name="Rectangle 112">
                  <a:extLst>
                    <a:ext uri="{FF2B5EF4-FFF2-40B4-BE49-F238E27FC236}">
                      <a16:creationId xmlns:a16="http://schemas.microsoft.com/office/drawing/2014/main" id="{0DCC5670-D653-296D-7574-26466D54C161}"/>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14" name="Rectangle 113">
                  <a:extLst>
                    <a:ext uri="{FF2B5EF4-FFF2-40B4-BE49-F238E27FC236}">
                      <a16:creationId xmlns:a16="http://schemas.microsoft.com/office/drawing/2014/main" id="{52793D85-B860-9AC2-0152-696CE0A947D7}"/>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15" name="Rectangle 114">
                  <a:extLst>
                    <a:ext uri="{FF2B5EF4-FFF2-40B4-BE49-F238E27FC236}">
                      <a16:creationId xmlns:a16="http://schemas.microsoft.com/office/drawing/2014/main" id="{A9AFBA3B-D613-9F3E-6513-95A976541525}"/>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16" name="Rectangle 115">
                  <a:extLst>
                    <a:ext uri="{FF2B5EF4-FFF2-40B4-BE49-F238E27FC236}">
                      <a16:creationId xmlns:a16="http://schemas.microsoft.com/office/drawing/2014/main" id="{4256B781-ACEF-F509-6742-0C1C2B76992D}"/>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17" name="Rectangle 116">
                  <a:extLst>
                    <a:ext uri="{FF2B5EF4-FFF2-40B4-BE49-F238E27FC236}">
                      <a16:creationId xmlns:a16="http://schemas.microsoft.com/office/drawing/2014/main" id="{2E9331BE-3487-8DD4-AB18-D9C463E85F53}"/>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72" name="Group 71">
                <a:extLst>
                  <a:ext uri="{FF2B5EF4-FFF2-40B4-BE49-F238E27FC236}">
                    <a16:creationId xmlns:a16="http://schemas.microsoft.com/office/drawing/2014/main" id="{FA237C27-429C-F638-177D-11D0FCCBC016}"/>
                  </a:ext>
                </a:extLst>
              </p:cNvPr>
              <p:cNvGrpSpPr/>
              <p:nvPr/>
            </p:nvGrpSpPr>
            <p:grpSpPr>
              <a:xfrm>
                <a:off x="352535" y="2969935"/>
                <a:ext cx="5283200" cy="528320"/>
                <a:chOff x="1681480" y="5462905"/>
                <a:chExt cx="5283200" cy="528320"/>
              </a:xfrm>
            </p:grpSpPr>
            <p:sp>
              <p:nvSpPr>
                <p:cNvPr id="98" name="Rectangle 97">
                  <a:extLst>
                    <a:ext uri="{FF2B5EF4-FFF2-40B4-BE49-F238E27FC236}">
                      <a16:creationId xmlns:a16="http://schemas.microsoft.com/office/drawing/2014/main" id="{C192281D-46BD-31E7-2A12-16CC67FC0A37}"/>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9" name="Rectangle 98">
                  <a:extLst>
                    <a:ext uri="{FF2B5EF4-FFF2-40B4-BE49-F238E27FC236}">
                      <a16:creationId xmlns:a16="http://schemas.microsoft.com/office/drawing/2014/main" id="{0E0A83FB-C8E7-3AA8-8B3C-9889AAD7F032}"/>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00" name="Rectangle 99">
                  <a:extLst>
                    <a:ext uri="{FF2B5EF4-FFF2-40B4-BE49-F238E27FC236}">
                      <a16:creationId xmlns:a16="http://schemas.microsoft.com/office/drawing/2014/main" id="{B380E38F-FFE1-55F9-5589-17E8C30B8CA0}"/>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1" name="Rectangle 100">
                  <a:extLst>
                    <a:ext uri="{FF2B5EF4-FFF2-40B4-BE49-F238E27FC236}">
                      <a16:creationId xmlns:a16="http://schemas.microsoft.com/office/drawing/2014/main" id="{F5D12063-3D88-5F0C-5370-0E21B2FE5E6F}"/>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2" name="Rectangle 101">
                  <a:extLst>
                    <a:ext uri="{FF2B5EF4-FFF2-40B4-BE49-F238E27FC236}">
                      <a16:creationId xmlns:a16="http://schemas.microsoft.com/office/drawing/2014/main" id="{D8434DF8-2FDE-6513-E06E-99D85F44BB5E}"/>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03" name="Rectangle 102">
                  <a:extLst>
                    <a:ext uri="{FF2B5EF4-FFF2-40B4-BE49-F238E27FC236}">
                      <a16:creationId xmlns:a16="http://schemas.microsoft.com/office/drawing/2014/main" id="{B704D324-4BD0-ADEE-A674-BF3926CD3DCB}"/>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04" name="Rectangle 103">
                  <a:extLst>
                    <a:ext uri="{FF2B5EF4-FFF2-40B4-BE49-F238E27FC236}">
                      <a16:creationId xmlns:a16="http://schemas.microsoft.com/office/drawing/2014/main" id="{71A6D183-1541-424D-9AB8-63BA0EF05298}"/>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5" name="Rectangle 104">
                  <a:extLst>
                    <a:ext uri="{FF2B5EF4-FFF2-40B4-BE49-F238E27FC236}">
                      <a16:creationId xmlns:a16="http://schemas.microsoft.com/office/drawing/2014/main" id="{EE468F46-F505-E918-8ED7-9FD8BE02FA0D}"/>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6" name="Rectangle 105">
                  <a:extLst>
                    <a:ext uri="{FF2B5EF4-FFF2-40B4-BE49-F238E27FC236}">
                      <a16:creationId xmlns:a16="http://schemas.microsoft.com/office/drawing/2014/main" id="{3CF672D1-3BFE-D18D-D17B-7E2DDE07E773}"/>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7" name="Rectangle 106">
                  <a:extLst>
                    <a:ext uri="{FF2B5EF4-FFF2-40B4-BE49-F238E27FC236}">
                      <a16:creationId xmlns:a16="http://schemas.microsoft.com/office/drawing/2014/main" id="{ED8817C6-2CEC-9336-0D7F-323B7ADA302B}"/>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73" name="Oval 72">
                <a:extLst>
                  <a:ext uri="{FF2B5EF4-FFF2-40B4-BE49-F238E27FC236}">
                    <a16:creationId xmlns:a16="http://schemas.microsoft.com/office/drawing/2014/main" id="{565390C0-9045-2924-E1BF-E7319C40A444}"/>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74" name="Group 73">
                <a:extLst>
                  <a:ext uri="{FF2B5EF4-FFF2-40B4-BE49-F238E27FC236}">
                    <a16:creationId xmlns:a16="http://schemas.microsoft.com/office/drawing/2014/main" id="{57369DBA-DE4E-8BE9-944C-08A6B4F1B0A0}"/>
                  </a:ext>
                </a:extLst>
              </p:cNvPr>
              <p:cNvGrpSpPr/>
              <p:nvPr/>
            </p:nvGrpSpPr>
            <p:grpSpPr>
              <a:xfrm>
                <a:off x="6579358" y="2756044"/>
                <a:ext cx="3968952" cy="3968952"/>
                <a:chOff x="6579358" y="2756044"/>
                <a:chExt cx="3968952" cy="3968952"/>
              </a:xfrm>
            </p:grpSpPr>
            <p:cxnSp>
              <p:nvCxnSpPr>
                <p:cNvPr id="93" name="Straight Connector 92">
                  <a:extLst>
                    <a:ext uri="{FF2B5EF4-FFF2-40B4-BE49-F238E27FC236}">
                      <a16:creationId xmlns:a16="http://schemas.microsoft.com/office/drawing/2014/main" id="{8EAB713F-12C2-C563-B9D2-145B207067FA}"/>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94" name="Straight Connector 93">
                  <a:extLst>
                    <a:ext uri="{FF2B5EF4-FFF2-40B4-BE49-F238E27FC236}">
                      <a16:creationId xmlns:a16="http://schemas.microsoft.com/office/drawing/2014/main" id="{27000BAC-8648-8039-99F5-02F95E120781}"/>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95" name="Straight Connector 94">
                  <a:extLst>
                    <a:ext uri="{FF2B5EF4-FFF2-40B4-BE49-F238E27FC236}">
                      <a16:creationId xmlns:a16="http://schemas.microsoft.com/office/drawing/2014/main" id="{8EF21ABB-F338-E45F-7B90-BF8335F08DA5}"/>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96" name="Straight Connector 95">
                  <a:extLst>
                    <a:ext uri="{FF2B5EF4-FFF2-40B4-BE49-F238E27FC236}">
                      <a16:creationId xmlns:a16="http://schemas.microsoft.com/office/drawing/2014/main" id="{7887CB29-0A89-AD80-BBD4-515E085C3F30}"/>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97" name="Straight Connector 96">
                  <a:extLst>
                    <a:ext uri="{FF2B5EF4-FFF2-40B4-BE49-F238E27FC236}">
                      <a16:creationId xmlns:a16="http://schemas.microsoft.com/office/drawing/2014/main" id="{CAE75FE1-EF0C-964F-E201-3D8FBC17169B}"/>
                    </a:ext>
                  </a:extLst>
                </p:cNvPr>
                <p:cNvCxnSpPr>
                  <a:cxnSpLocks/>
                  <a:stCxn id="73" idx="0"/>
                  <a:endCxn id="73"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75" name="Oval 74">
                <a:extLst>
                  <a:ext uri="{FF2B5EF4-FFF2-40B4-BE49-F238E27FC236}">
                    <a16:creationId xmlns:a16="http://schemas.microsoft.com/office/drawing/2014/main" id="{43CB5010-B6EF-C204-6A44-5A696BC3C4CE}"/>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9E042E44-2912-638B-147C-3341713ACA24}"/>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77" name="Rectangle 76">
                <a:extLst>
                  <a:ext uri="{FF2B5EF4-FFF2-40B4-BE49-F238E27FC236}">
                    <a16:creationId xmlns:a16="http://schemas.microsoft.com/office/drawing/2014/main" id="{3C3B18DE-39F5-0691-13EA-111B4CF7B2F3}"/>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78" name="Rectangle 77">
                <a:extLst>
                  <a:ext uri="{FF2B5EF4-FFF2-40B4-BE49-F238E27FC236}">
                    <a16:creationId xmlns:a16="http://schemas.microsoft.com/office/drawing/2014/main" id="{57D71463-659C-CFDA-75C6-9B66C7A6D7E9}"/>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79" name="Rectangle 78">
                <a:extLst>
                  <a:ext uri="{FF2B5EF4-FFF2-40B4-BE49-F238E27FC236}">
                    <a16:creationId xmlns:a16="http://schemas.microsoft.com/office/drawing/2014/main" id="{F36922DC-B7C4-0AB3-7FE0-4C35356E5C5F}"/>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C4A17D1C-6A6C-6F6C-63DE-71470A3C3F0C}"/>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81" name="Rectangle 80">
                <a:extLst>
                  <a:ext uri="{FF2B5EF4-FFF2-40B4-BE49-F238E27FC236}">
                    <a16:creationId xmlns:a16="http://schemas.microsoft.com/office/drawing/2014/main" id="{02EE4031-B980-A169-B9C2-F867485EE70A}"/>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2" name="Rectangle 81">
                <a:extLst>
                  <a:ext uri="{FF2B5EF4-FFF2-40B4-BE49-F238E27FC236}">
                    <a16:creationId xmlns:a16="http://schemas.microsoft.com/office/drawing/2014/main" id="{CDF0B3DB-AAC7-8A8F-6195-DBD1F7AEA9AA}"/>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83" name="Rectangle 82">
                <a:extLst>
                  <a:ext uri="{FF2B5EF4-FFF2-40B4-BE49-F238E27FC236}">
                    <a16:creationId xmlns:a16="http://schemas.microsoft.com/office/drawing/2014/main" id="{15D8F421-94F7-024F-8186-4F081767CADF}"/>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4" name="Rectangle 83">
                <a:extLst>
                  <a:ext uri="{FF2B5EF4-FFF2-40B4-BE49-F238E27FC236}">
                    <a16:creationId xmlns:a16="http://schemas.microsoft.com/office/drawing/2014/main" id="{78184469-5C42-5E03-EEE1-A72A30623073}"/>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5" name="Rectangle 84">
                <a:extLst>
                  <a:ext uri="{FF2B5EF4-FFF2-40B4-BE49-F238E27FC236}">
                    <a16:creationId xmlns:a16="http://schemas.microsoft.com/office/drawing/2014/main" id="{7D13C309-F234-7773-AFCD-F3FBDABDB497}"/>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86" name="Rectangle 85">
                <a:extLst>
                  <a:ext uri="{FF2B5EF4-FFF2-40B4-BE49-F238E27FC236}">
                    <a16:creationId xmlns:a16="http://schemas.microsoft.com/office/drawing/2014/main" id="{DB3043B0-F212-9C5C-9676-5F3F2DB7818A}"/>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87" name="Rectangle 86">
                <a:extLst>
                  <a:ext uri="{FF2B5EF4-FFF2-40B4-BE49-F238E27FC236}">
                    <a16:creationId xmlns:a16="http://schemas.microsoft.com/office/drawing/2014/main" id="{297EA2AD-02FE-EE70-C0C8-A98F149FEC86}"/>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88" name="Rectangle 87">
                <a:extLst>
                  <a:ext uri="{FF2B5EF4-FFF2-40B4-BE49-F238E27FC236}">
                    <a16:creationId xmlns:a16="http://schemas.microsoft.com/office/drawing/2014/main" id="{6DC42B74-0BBB-2601-83A2-EEA64196636D}"/>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89" name="Rectangle 88">
                <a:extLst>
                  <a:ext uri="{FF2B5EF4-FFF2-40B4-BE49-F238E27FC236}">
                    <a16:creationId xmlns:a16="http://schemas.microsoft.com/office/drawing/2014/main" id="{B6D01EE5-9367-1C39-B967-194A34F201D6}"/>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0" name="Rectangle 89">
                <a:extLst>
                  <a:ext uri="{FF2B5EF4-FFF2-40B4-BE49-F238E27FC236}">
                    <a16:creationId xmlns:a16="http://schemas.microsoft.com/office/drawing/2014/main" id="{D767AB30-D23E-AA2F-E61F-34A1B519AE4C}"/>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1" name="Rectangle 90">
                <a:extLst>
                  <a:ext uri="{FF2B5EF4-FFF2-40B4-BE49-F238E27FC236}">
                    <a16:creationId xmlns:a16="http://schemas.microsoft.com/office/drawing/2014/main" id="{F02298AF-5479-C6C8-ECFA-58283FDFA530}"/>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92" name="Rectangle 91">
                <a:extLst>
                  <a:ext uri="{FF2B5EF4-FFF2-40B4-BE49-F238E27FC236}">
                    <a16:creationId xmlns:a16="http://schemas.microsoft.com/office/drawing/2014/main" id="{9BA78A8D-AC40-2262-1B01-BFE1E2C264FF}"/>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back=5</a:t>
                </a:r>
              </a:p>
            </p:txBody>
          </p:sp>
        </p:grpSp>
        <p:sp>
          <p:nvSpPr>
            <p:cNvPr id="119" name="Rectangle 118">
              <a:extLst>
                <a:ext uri="{FF2B5EF4-FFF2-40B4-BE49-F238E27FC236}">
                  <a16:creationId xmlns:a16="http://schemas.microsoft.com/office/drawing/2014/main" id="{D454FA97-ACC4-0C7C-5281-FD0844A3D1DB}"/>
                </a:ext>
              </a:extLst>
            </p:cNvPr>
            <p:cNvSpPr/>
            <p:nvPr/>
          </p:nvSpPr>
          <p:spPr>
            <a:xfrm>
              <a:off x="7949705" y="621608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Tree>
    <p:extLst>
      <p:ext uri="{BB962C8B-B14F-4D97-AF65-F5344CB8AC3E}">
        <p14:creationId xmlns:p14="http://schemas.microsoft.com/office/powerpoint/2010/main" val="267706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D6D6C-42A5-600C-C64F-A9CD043F3A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03A862-82AA-CCDE-E75C-C37B9337488E}"/>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3 of 4</a:t>
            </a:r>
          </a:p>
        </p:txBody>
      </p:sp>
      <p:sp>
        <p:nvSpPr>
          <p:cNvPr id="118" name="TextBox 117">
            <a:extLst>
              <a:ext uri="{FF2B5EF4-FFF2-40B4-BE49-F238E27FC236}">
                <a16:creationId xmlns:a16="http://schemas.microsoft.com/office/drawing/2014/main" id="{5B286411-036A-8332-6733-4A3B2A251078}"/>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back = (back + 1) % </a:t>
            </a:r>
            <a:r>
              <a:rPr lang="en-US" sz="1400" b="1"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b="1"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3" name="Group 2" descr="Next we need to update back. To do this we need back to again reference the first available index of the array, therefore we increment back. After this, though, it's possible for back to be out of bounds, even if the array is not full. If this happens we need the index to &quot;circle back around&quot; to index 0, so we mod back by the length of the array.">
            <a:extLst>
              <a:ext uri="{FF2B5EF4-FFF2-40B4-BE49-F238E27FC236}">
                <a16:creationId xmlns:a16="http://schemas.microsoft.com/office/drawing/2014/main" id="{C8C16524-98E8-2C4F-9DD6-1281AE68E58A}"/>
              </a:ext>
            </a:extLst>
          </p:cNvPr>
          <p:cNvGrpSpPr/>
          <p:nvPr/>
        </p:nvGrpSpPr>
        <p:grpSpPr>
          <a:xfrm>
            <a:off x="1614805" y="3372348"/>
            <a:ext cx="8612561" cy="3352648"/>
            <a:chOff x="1614805" y="3372348"/>
            <a:chExt cx="8612561" cy="3352648"/>
          </a:xfrm>
        </p:grpSpPr>
        <p:grpSp>
          <p:nvGrpSpPr>
            <p:cNvPr id="4" name="Group 3" descr="The field &quot;back&quot; identifies the first open index of the array. We therefore place the new value (3 in this case) at the index named by &quot;back&quot;.">
              <a:extLst>
                <a:ext uri="{FF2B5EF4-FFF2-40B4-BE49-F238E27FC236}">
                  <a16:creationId xmlns:a16="http://schemas.microsoft.com/office/drawing/2014/main" id="{ECBA2E03-A9F4-6811-4F5F-945C6458ACF8}"/>
                </a:ext>
              </a:extLst>
            </p:cNvPr>
            <p:cNvGrpSpPr/>
            <p:nvPr/>
          </p:nvGrpSpPr>
          <p:grpSpPr>
            <a:xfrm>
              <a:off x="1614805" y="3372348"/>
              <a:ext cx="8612561" cy="3352648"/>
              <a:chOff x="352535" y="2756044"/>
              <a:chExt cx="10195775" cy="3968952"/>
            </a:xfrm>
          </p:grpSpPr>
          <p:grpSp>
            <p:nvGrpSpPr>
              <p:cNvPr id="6" name="Group 5">
                <a:extLst>
                  <a:ext uri="{FF2B5EF4-FFF2-40B4-BE49-F238E27FC236}">
                    <a16:creationId xmlns:a16="http://schemas.microsoft.com/office/drawing/2014/main" id="{560584DC-14A9-2DEE-BC41-BA93EC0E6F27}"/>
                  </a:ext>
                </a:extLst>
              </p:cNvPr>
              <p:cNvGrpSpPr/>
              <p:nvPr/>
            </p:nvGrpSpPr>
            <p:grpSpPr>
              <a:xfrm>
                <a:off x="352535" y="3349393"/>
                <a:ext cx="5283200" cy="528320"/>
                <a:chOff x="1681480" y="5462905"/>
                <a:chExt cx="5283200" cy="528320"/>
              </a:xfrm>
              <a:solidFill>
                <a:sysClr val="window" lastClr="FFFFFF"/>
              </a:solidFill>
            </p:grpSpPr>
            <p:sp>
              <p:nvSpPr>
                <p:cNvPr id="43" name="Rectangle 42">
                  <a:extLst>
                    <a:ext uri="{FF2B5EF4-FFF2-40B4-BE49-F238E27FC236}">
                      <a16:creationId xmlns:a16="http://schemas.microsoft.com/office/drawing/2014/main" id="{8F70CDCA-ED02-4367-D6CE-30FB6E077AA7}"/>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F5A4DA2D-A1A8-99F3-F3D7-97A0D636C44B}"/>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D99B4E1D-3ED6-3C2E-7A75-F70E627C45BA}"/>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11A1B0C9-66F3-40DD-04DD-CB2F3D0717A1}"/>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7" name="Rectangle 46">
                  <a:extLst>
                    <a:ext uri="{FF2B5EF4-FFF2-40B4-BE49-F238E27FC236}">
                      <a16:creationId xmlns:a16="http://schemas.microsoft.com/office/drawing/2014/main" id="{6BC91797-E147-7BCF-F1C0-D553400B0F4C}"/>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8" name="Rectangle 47">
                  <a:extLst>
                    <a:ext uri="{FF2B5EF4-FFF2-40B4-BE49-F238E27FC236}">
                      <a16:creationId xmlns:a16="http://schemas.microsoft.com/office/drawing/2014/main" id="{4CE3C4DF-C97F-0742-5D25-761ACF9562CB}"/>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9" name="Rectangle 48">
                  <a:extLst>
                    <a:ext uri="{FF2B5EF4-FFF2-40B4-BE49-F238E27FC236}">
                      <a16:creationId xmlns:a16="http://schemas.microsoft.com/office/drawing/2014/main" id="{59BF2607-8CF2-6342-60B2-7759A05D9E3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50" name="Rectangle 49">
                  <a:extLst>
                    <a:ext uri="{FF2B5EF4-FFF2-40B4-BE49-F238E27FC236}">
                      <a16:creationId xmlns:a16="http://schemas.microsoft.com/office/drawing/2014/main" id="{66D66FC1-9718-2FF5-155D-DE8081D8437B}"/>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1" name="Rectangle 50">
                  <a:extLst>
                    <a:ext uri="{FF2B5EF4-FFF2-40B4-BE49-F238E27FC236}">
                      <a16:creationId xmlns:a16="http://schemas.microsoft.com/office/drawing/2014/main" id="{C4647565-DC26-963C-65C3-B7DE8037B247}"/>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52" name="Rectangle 51">
                  <a:extLst>
                    <a:ext uri="{FF2B5EF4-FFF2-40B4-BE49-F238E27FC236}">
                      <a16:creationId xmlns:a16="http://schemas.microsoft.com/office/drawing/2014/main" id="{0D10F56C-2F3B-E901-54E4-2DAA57DC3DB9}"/>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7" name="Group 6">
                <a:extLst>
                  <a:ext uri="{FF2B5EF4-FFF2-40B4-BE49-F238E27FC236}">
                    <a16:creationId xmlns:a16="http://schemas.microsoft.com/office/drawing/2014/main" id="{F7202303-6D2D-0A75-0930-26DAA6C87593}"/>
                  </a:ext>
                </a:extLst>
              </p:cNvPr>
              <p:cNvGrpSpPr/>
              <p:nvPr/>
            </p:nvGrpSpPr>
            <p:grpSpPr>
              <a:xfrm>
                <a:off x="352535" y="2969935"/>
                <a:ext cx="5283200" cy="528320"/>
                <a:chOff x="1681480" y="5462905"/>
                <a:chExt cx="5283200" cy="528320"/>
              </a:xfrm>
            </p:grpSpPr>
            <p:sp>
              <p:nvSpPr>
                <p:cNvPr id="33" name="Rectangle 32">
                  <a:extLst>
                    <a:ext uri="{FF2B5EF4-FFF2-40B4-BE49-F238E27FC236}">
                      <a16:creationId xmlns:a16="http://schemas.microsoft.com/office/drawing/2014/main" id="{41A32A7B-D8B3-76F8-A757-9CEFC0F51213}"/>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34" name="Rectangle 33">
                  <a:extLst>
                    <a:ext uri="{FF2B5EF4-FFF2-40B4-BE49-F238E27FC236}">
                      <a16:creationId xmlns:a16="http://schemas.microsoft.com/office/drawing/2014/main" id="{C4BB98F2-1502-C0C8-B273-934676ABEC7B}"/>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35" name="Rectangle 34">
                  <a:extLst>
                    <a:ext uri="{FF2B5EF4-FFF2-40B4-BE49-F238E27FC236}">
                      <a16:creationId xmlns:a16="http://schemas.microsoft.com/office/drawing/2014/main" id="{EC51FBCB-6179-02ED-C28F-A2920A274819}"/>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33A370F6-F5EB-A944-33F5-AE95AAC53366}"/>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7" name="Rectangle 36">
                  <a:extLst>
                    <a:ext uri="{FF2B5EF4-FFF2-40B4-BE49-F238E27FC236}">
                      <a16:creationId xmlns:a16="http://schemas.microsoft.com/office/drawing/2014/main" id="{3A2EC600-779D-A8E6-AE9A-68459D4A6898}"/>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38" name="Rectangle 37">
                  <a:extLst>
                    <a:ext uri="{FF2B5EF4-FFF2-40B4-BE49-F238E27FC236}">
                      <a16:creationId xmlns:a16="http://schemas.microsoft.com/office/drawing/2014/main" id="{A1F72C69-CE78-807B-BEA5-461541BA1E0A}"/>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39" name="Rectangle 38">
                  <a:extLst>
                    <a:ext uri="{FF2B5EF4-FFF2-40B4-BE49-F238E27FC236}">
                      <a16:creationId xmlns:a16="http://schemas.microsoft.com/office/drawing/2014/main" id="{AAD4E568-EAC0-C17F-4FB2-65F1E7C152D3}"/>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40" name="Rectangle 39">
                  <a:extLst>
                    <a:ext uri="{FF2B5EF4-FFF2-40B4-BE49-F238E27FC236}">
                      <a16:creationId xmlns:a16="http://schemas.microsoft.com/office/drawing/2014/main" id="{DA965BBB-0904-5AEF-19F9-59BE6DA125AE}"/>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1" name="Rectangle 40">
                  <a:extLst>
                    <a:ext uri="{FF2B5EF4-FFF2-40B4-BE49-F238E27FC236}">
                      <a16:creationId xmlns:a16="http://schemas.microsoft.com/office/drawing/2014/main" id="{B9B7E7CF-0EE8-8720-D25D-A5A6ABFBD1DB}"/>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2" name="Rectangle 41">
                  <a:extLst>
                    <a:ext uri="{FF2B5EF4-FFF2-40B4-BE49-F238E27FC236}">
                      <a16:creationId xmlns:a16="http://schemas.microsoft.com/office/drawing/2014/main" id="{5DA27034-2C67-CF45-C9C4-F68325C29F74}"/>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8" name="Oval 7">
                <a:extLst>
                  <a:ext uri="{FF2B5EF4-FFF2-40B4-BE49-F238E27FC236}">
                    <a16:creationId xmlns:a16="http://schemas.microsoft.com/office/drawing/2014/main" id="{6EF55E46-DBD1-56B6-CB38-E84FD9BB828D}"/>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 name="Group 8">
                <a:extLst>
                  <a:ext uri="{FF2B5EF4-FFF2-40B4-BE49-F238E27FC236}">
                    <a16:creationId xmlns:a16="http://schemas.microsoft.com/office/drawing/2014/main" id="{CE0B8263-16DB-C39F-D874-FA2D80351470}"/>
                  </a:ext>
                </a:extLst>
              </p:cNvPr>
              <p:cNvGrpSpPr/>
              <p:nvPr/>
            </p:nvGrpSpPr>
            <p:grpSpPr>
              <a:xfrm>
                <a:off x="6579358" y="2756044"/>
                <a:ext cx="3968952" cy="3968952"/>
                <a:chOff x="6579358" y="2756044"/>
                <a:chExt cx="3968952" cy="3968952"/>
              </a:xfrm>
            </p:grpSpPr>
            <p:cxnSp>
              <p:nvCxnSpPr>
                <p:cNvPr id="28" name="Straight Connector 27">
                  <a:extLst>
                    <a:ext uri="{FF2B5EF4-FFF2-40B4-BE49-F238E27FC236}">
                      <a16:creationId xmlns:a16="http://schemas.microsoft.com/office/drawing/2014/main" id="{8450260C-AC40-E5E6-3244-506E3A1CE7D0}"/>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9" name="Straight Connector 28">
                  <a:extLst>
                    <a:ext uri="{FF2B5EF4-FFF2-40B4-BE49-F238E27FC236}">
                      <a16:creationId xmlns:a16="http://schemas.microsoft.com/office/drawing/2014/main" id="{168CCC38-E954-DF67-1E2F-BE051799E80D}"/>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0" name="Straight Connector 29">
                  <a:extLst>
                    <a:ext uri="{FF2B5EF4-FFF2-40B4-BE49-F238E27FC236}">
                      <a16:creationId xmlns:a16="http://schemas.microsoft.com/office/drawing/2014/main" id="{D37FC604-BDBA-2B78-BF75-0838A6687790}"/>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1" name="Straight Connector 30">
                  <a:extLst>
                    <a:ext uri="{FF2B5EF4-FFF2-40B4-BE49-F238E27FC236}">
                      <a16:creationId xmlns:a16="http://schemas.microsoft.com/office/drawing/2014/main" id="{998FEA1C-4271-B6D3-F420-09B27EE25A2F}"/>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2" name="Straight Connector 31">
                  <a:extLst>
                    <a:ext uri="{FF2B5EF4-FFF2-40B4-BE49-F238E27FC236}">
                      <a16:creationId xmlns:a16="http://schemas.microsoft.com/office/drawing/2014/main" id="{C798E377-3A3B-7B17-2853-4CBD8DDADDB6}"/>
                    </a:ext>
                  </a:extLst>
                </p:cNvPr>
                <p:cNvCxnSpPr>
                  <a:cxnSpLocks/>
                  <a:stCxn id="8" idx="0"/>
                  <a:endCxn id="8"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10" name="Oval 9">
                <a:extLst>
                  <a:ext uri="{FF2B5EF4-FFF2-40B4-BE49-F238E27FC236}">
                    <a16:creationId xmlns:a16="http://schemas.microsoft.com/office/drawing/2014/main" id="{1C99C2C0-C499-F366-D0DE-2C7B7529DF49}"/>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FC09A68-7534-247F-F503-D6B613001DDF}"/>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2" name="Rectangle 11">
                <a:extLst>
                  <a:ext uri="{FF2B5EF4-FFF2-40B4-BE49-F238E27FC236}">
                    <a16:creationId xmlns:a16="http://schemas.microsoft.com/office/drawing/2014/main" id="{2F604EAA-5622-C432-FB94-470E8FD1902F}"/>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3" name="Rectangle 12">
                <a:extLst>
                  <a:ext uri="{FF2B5EF4-FFF2-40B4-BE49-F238E27FC236}">
                    <a16:creationId xmlns:a16="http://schemas.microsoft.com/office/drawing/2014/main" id="{21EEDCDD-C3B8-00BF-7EFD-040C99A457A3}"/>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4" name="Rectangle 13">
                <a:extLst>
                  <a:ext uri="{FF2B5EF4-FFF2-40B4-BE49-F238E27FC236}">
                    <a16:creationId xmlns:a16="http://schemas.microsoft.com/office/drawing/2014/main" id="{39507848-0D88-7584-2541-3C67B6527585}"/>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5" name="Rectangle 14">
                <a:extLst>
                  <a:ext uri="{FF2B5EF4-FFF2-40B4-BE49-F238E27FC236}">
                    <a16:creationId xmlns:a16="http://schemas.microsoft.com/office/drawing/2014/main" id="{A98478CC-3588-FFB0-9458-334E0EFEC38A}"/>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6" name="Rectangle 15">
                <a:extLst>
                  <a:ext uri="{FF2B5EF4-FFF2-40B4-BE49-F238E27FC236}">
                    <a16:creationId xmlns:a16="http://schemas.microsoft.com/office/drawing/2014/main" id="{404BE477-876E-EA63-9E1F-2F4D53A4B9E6}"/>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7" name="Rectangle 16">
                <a:extLst>
                  <a:ext uri="{FF2B5EF4-FFF2-40B4-BE49-F238E27FC236}">
                    <a16:creationId xmlns:a16="http://schemas.microsoft.com/office/drawing/2014/main" id="{D918D46E-B98A-B9D3-001E-032D5EFD19C2}"/>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8" name="Rectangle 17">
                <a:extLst>
                  <a:ext uri="{FF2B5EF4-FFF2-40B4-BE49-F238E27FC236}">
                    <a16:creationId xmlns:a16="http://schemas.microsoft.com/office/drawing/2014/main" id="{E25D5E67-07E8-6CEC-2E39-AA2DA75F6A9F}"/>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9" name="Rectangle 18">
                <a:extLst>
                  <a:ext uri="{FF2B5EF4-FFF2-40B4-BE49-F238E27FC236}">
                    <a16:creationId xmlns:a16="http://schemas.microsoft.com/office/drawing/2014/main" id="{505E9AA1-9E30-FDC9-3AD1-48757FF8422B}"/>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0" name="Rectangle 19">
                <a:extLst>
                  <a:ext uri="{FF2B5EF4-FFF2-40B4-BE49-F238E27FC236}">
                    <a16:creationId xmlns:a16="http://schemas.microsoft.com/office/drawing/2014/main" id="{D92045BC-AFCC-65B5-25D7-E75D5F1EF6E1}"/>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21" name="Rectangle 20">
                <a:extLst>
                  <a:ext uri="{FF2B5EF4-FFF2-40B4-BE49-F238E27FC236}">
                    <a16:creationId xmlns:a16="http://schemas.microsoft.com/office/drawing/2014/main" id="{07C9746E-C2D7-A9CE-1FC1-0486DE3E14A3}"/>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22" name="Rectangle 21">
                <a:extLst>
                  <a:ext uri="{FF2B5EF4-FFF2-40B4-BE49-F238E27FC236}">
                    <a16:creationId xmlns:a16="http://schemas.microsoft.com/office/drawing/2014/main" id="{9396AAD5-CD17-4952-9020-13C99C7CCFDB}"/>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3" name="Rectangle 22">
                <a:extLst>
                  <a:ext uri="{FF2B5EF4-FFF2-40B4-BE49-F238E27FC236}">
                    <a16:creationId xmlns:a16="http://schemas.microsoft.com/office/drawing/2014/main" id="{4EB3F4AC-3523-8193-E378-A487DDBB04F1}"/>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24" name="Rectangle 23">
                <a:extLst>
                  <a:ext uri="{FF2B5EF4-FFF2-40B4-BE49-F238E27FC236}">
                    <a16:creationId xmlns:a16="http://schemas.microsoft.com/office/drawing/2014/main" id="{3447F57A-F6D9-A1ED-BB98-971985E28FF0}"/>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25" name="Rectangle 24">
                <a:extLst>
                  <a:ext uri="{FF2B5EF4-FFF2-40B4-BE49-F238E27FC236}">
                    <a16:creationId xmlns:a16="http://schemas.microsoft.com/office/drawing/2014/main" id="{D7B133CD-7D33-9693-994A-0912D8946031}"/>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26" name="Rectangle 25">
                <a:extLst>
                  <a:ext uri="{FF2B5EF4-FFF2-40B4-BE49-F238E27FC236}">
                    <a16:creationId xmlns:a16="http://schemas.microsoft.com/office/drawing/2014/main" id="{70E30BC6-C2E7-A964-D50D-94B6F836CDA6}"/>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27" name="Rectangle 26">
                <a:extLst>
                  <a:ext uri="{FF2B5EF4-FFF2-40B4-BE49-F238E27FC236}">
                    <a16:creationId xmlns:a16="http://schemas.microsoft.com/office/drawing/2014/main" id="{75235DEF-23C2-7AA6-52C7-B607333927DF}"/>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back=6</a:t>
                </a:r>
              </a:p>
            </p:txBody>
          </p:sp>
        </p:grpSp>
        <p:sp>
          <p:nvSpPr>
            <p:cNvPr id="5" name="Rectangle 4">
              <a:extLst>
                <a:ext uri="{FF2B5EF4-FFF2-40B4-BE49-F238E27FC236}">
                  <a16:creationId xmlns:a16="http://schemas.microsoft.com/office/drawing/2014/main" id="{2A6E71A5-6A3B-0F29-63EB-E61F589A6346}"/>
                </a:ext>
              </a:extLst>
            </p:cNvPr>
            <p:cNvSpPr/>
            <p:nvPr/>
          </p:nvSpPr>
          <p:spPr>
            <a:xfrm>
              <a:off x="7949705" y="621608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Tree>
    <p:extLst>
      <p:ext uri="{BB962C8B-B14F-4D97-AF65-F5344CB8AC3E}">
        <p14:creationId xmlns:p14="http://schemas.microsoft.com/office/powerpoint/2010/main" val="1728224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3269E-267A-59EA-F77D-D993A2D67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842D7E-5F1F-894A-83FA-AB0F64AE7B23}"/>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4 of 4</a:t>
            </a:r>
          </a:p>
        </p:txBody>
      </p:sp>
      <p:sp>
        <p:nvSpPr>
          <p:cNvPr id="118" name="TextBox 117">
            <a:extLst>
              <a:ext uri="{FF2B5EF4-FFF2-40B4-BE49-F238E27FC236}">
                <a16:creationId xmlns:a16="http://schemas.microsoft.com/office/drawing/2014/main" id="{F3FA2A59-524D-EA16-0268-463C2EA433ED}"/>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endParaRPr lang="en-US" sz="1400" b="1" dirty="0">
              <a:latin typeface="Cascadia Code" panose="020B0609020000020004" pitchFamily="49" charset="0"/>
              <a:ea typeface="Cascadia Code" panose="020B0609020000020004" pitchFamily="49" charset="0"/>
              <a:cs typeface="Cascadia Code" panose="020B0609020000020004" pitchFamily="49" charset="0"/>
            </a:endParaRPr>
          </a:p>
          <a:p>
            <a:r>
              <a:rPr lang="en-US" sz="1400" b="1" dirty="0">
                <a:latin typeface="Cascadia Code" panose="020B0609020000020004" pitchFamily="49" charset="0"/>
                <a:ea typeface="Cascadia Code" panose="020B0609020000020004" pitchFamily="49" charset="0"/>
                <a:cs typeface="Cascadia Code" panose="020B0609020000020004" pitchFamily="49" charset="0"/>
              </a:rPr>
              <a:t>    </a:t>
            </a:r>
            <a:r>
              <a:rPr lang="en-US" sz="1400" dirty="0">
                <a:latin typeface="Cascadia Code" panose="020B0609020000020004" pitchFamily="49" charset="0"/>
                <a:ea typeface="Cascadia Code" panose="020B0609020000020004" pitchFamily="49" charset="0"/>
                <a:cs typeface="Cascadia Code" panose="020B0609020000020004" pitchFamily="49" charset="0"/>
              </a:rPr>
              <a:t>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3" name="Group 2" descr="Finally we increment a size field to indicate that there is one more item in the queue.">
            <a:extLst>
              <a:ext uri="{FF2B5EF4-FFF2-40B4-BE49-F238E27FC236}">
                <a16:creationId xmlns:a16="http://schemas.microsoft.com/office/drawing/2014/main" id="{DCE0BE70-2274-D468-3F25-2BDB8C9322AF}"/>
              </a:ext>
            </a:extLst>
          </p:cNvPr>
          <p:cNvGrpSpPr/>
          <p:nvPr/>
        </p:nvGrpSpPr>
        <p:grpSpPr>
          <a:xfrm>
            <a:off x="1614805" y="3372348"/>
            <a:ext cx="8612561" cy="3352648"/>
            <a:chOff x="1614805" y="3372348"/>
            <a:chExt cx="8612561" cy="3352648"/>
          </a:xfrm>
        </p:grpSpPr>
        <p:grpSp>
          <p:nvGrpSpPr>
            <p:cNvPr id="4" name="Group 3" descr="The field &quot;back&quot; identifies the first open index of the array. We therefore place the new value (3 in this case) at the index named by &quot;back&quot;.">
              <a:extLst>
                <a:ext uri="{FF2B5EF4-FFF2-40B4-BE49-F238E27FC236}">
                  <a16:creationId xmlns:a16="http://schemas.microsoft.com/office/drawing/2014/main" id="{7FBC99B7-6FE2-5A0D-295D-BF7B7CDEE8A1}"/>
                </a:ext>
              </a:extLst>
            </p:cNvPr>
            <p:cNvGrpSpPr/>
            <p:nvPr/>
          </p:nvGrpSpPr>
          <p:grpSpPr>
            <a:xfrm>
              <a:off x="1614805" y="3372348"/>
              <a:ext cx="8612561" cy="3352648"/>
              <a:chOff x="352535" y="2756044"/>
              <a:chExt cx="10195775" cy="3968952"/>
            </a:xfrm>
          </p:grpSpPr>
          <p:grpSp>
            <p:nvGrpSpPr>
              <p:cNvPr id="6" name="Group 5">
                <a:extLst>
                  <a:ext uri="{FF2B5EF4-FFF2-40B4-BE49-F238E27FC236}">
                    <a16:creationId xmlns:a16="http://schemas.microsoft.com/office/drawing/2014/main" id="{A2B58D42-3FA2-B291-0EA4-8354866913EC}"/>
                  </a:ext>
                </a:extLst>
              </p:cNvPr>
              <p:cNvGrpSpPr/>
              <p:nvPr/>
            </p:nvGrpSpPr>
            <p:grpSpPr>
              <a:xfrm>
                <a:off x="352535" y="3349393"/>
                <a:ext cx="5283200" cy="528320"/>
                <a:chOff x="1681480" y="5462905"/>
                <a:chExt cx="5283200" cy="528320"/>
              </a:xfrm>
              <a:solidFill>
                <a:sysClr val="window" lastClr="FFFFFF"/>
              </a:solidFill>
            </p:grpSpPr>
            <p:sp>
              <p:nvSpPr>
                <p:cNvPr id="43" name="Rectangle 42">
                  <a:extLst>
                    <a:ext uri="{FF2B5EF4-FFF2-40B4-BE49-F238E27FC236}">
                      <a16:creationId xmlns:a16="http://schemas.microsoft.com/office/drawing/2014/main" id="{724429AF-98DE-40A2-B3CD-AD569D5A0840}"/>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4" name="Rectangle 43">
                  <a:extLst>
                    <a:ext uri="{FF2B5EF4-FFF2-40B4-BE49-F238E27FC236}">
                      <a16:creationId xmlns:a16="http://schemas.microsoft.com/office/drawing/2014/main" id="{E114FF88-0630-9A38-5973-B11F3FCB56D8}"/>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6F7E80DA-8453-0E8A-C2BD-09379D04251B}"/>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46" name="Rectangle 45">
                  <a:extLst>
                    <a:ext uri="{FF2B5EF4-FFF2-40B4-BE49-F238E27FC236}">
                      <a16:creationId xmlns:a16="http://schemas.microsoft.com/office/drawing/2014/main" id="{8AC4BA4C-EF28-07FD-F289-9EDA42948D72}"/>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7" name="Rectangle 46">
                  <a:extLst>
                    <a:ext uri="{FF2B5EF4-FFF2-40B4-BE49-F238E27FC236}">
                      <a16:creationId xmlns:a16="http://schemas.microsoft.com/office/drawing/2014/main" id="{5D050C2B-F709-DA7A-4910-A8C4E84A9605}"/>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48" name="Rectangle 47">
                  <a:extLst>
                    <a:ext uri="{FF2B5EF4-FFF2-40B4-BE49-F238E27FC236}">
                      <a16:creationId xmlns:a16="http://schemas.microsoft.com/office/drawing/2014/main" id="{A5F9CBBF-F197-3443-50EA-FCF2E5C6BF7C}"/>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49" name="Rectangle 48">
                  <a:extLst>
                    <a:ext uri="{FF2B5EF4-FFF2-40B4-BE49-F238E27FC236}">
                      <a16:creationId xmlns:a16="http://schemas.microsoft.com/office/drawing/2014/main" id="{39C670C7-3EE2-08F0-156F-288B4A24FF8D}"/>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50" name="Rectangle 49">
                  <a:extLst>
                    <a:ext uri="{FF2B5EF4-FFF2-40B4-BE49-F238E27FC236}">
                      <a16:creationId xmlns:a16="http://schemas.microsoft.com/office/drawing/2014/main" id="{D40EA245-5049-A861-5948-3477DFD3D612}"/>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1" name="Rectangle 50">
                  <a:extLst>
                    <a:ext uri="{FF2B5EF4-FFF2-40B4-BE49-F238E27FC236}">
                      <a16:creationId xmlns:a16="http://schemas.microsoft.com/office/drawing/2014/main" id="{FC5F8288-AB63-4AD3-6EBA-97BFF8205557}"/>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52" name="Rectangle 51">
                  <a:extLst>
                    <a:ext uri="{FF2B5EF4-FFF2-40B4-BE49-F238E27FC236}">
                      <a16:creationId xmlns:a16="http://schemas.microsoft.com/office/drawing/2014/main" id="{883CB795-A894-4297-5A3D-36AD42017257}"/>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7" name="Group 6">
                <a:extLst>
                  <a:ext uri="{FF2B5EF4-FFF2-40B4-BE49-F238E27FC236}">
                    <a16:creationId xmlns:a16="http://schemas.microsoft.com/office/drawing/2014/main" id="{E4126E88-76D3-D3E3-2DDD-18B1CF34E60C}"/>
                  </a:ext>
                </a:extLst>
              </p:cNvPr>
              <p:cNvGrpSpPr/>
              <p:nvPr/>
            </p:nvGrpSpPr>
            <p:grpSpPr>
              <a:xfrm>
                <a:off x="352535" y="2969935"/>
                <a:ext cx="5283200" cy="528320"/>
                <a:chOff x="1681480" y="5462905"/>
                <a:chExt cx="5283200" cy="528320"/>
              </a:xfrm>
            </p:grpSpPr>
            <p:sp>
              <p:nvSpPr>
                <p:cNvPr id="33" name="Rectangle 32">
                  <a:extLst>
                    <a:ext uri="{FF2B5EF4-FFF2-40B4-BE49-F238E27FC236}">
                      <a16:creationId xmlns:a16="http://schemas.microsoft.com/office/drawing/2014/main" id="{D494F62B-267E-23E6-4F88-1244CD972775}"/>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34" name="Rectangle 33">
                  <a:extLst>
                    <a:ext uri="{FF2B5EF4-FFF2-40B4-BE49-F238E27FC236}">
                      <a16:creationId xmlns:a16="http://schemas.microsoft.com/office/drawing/2014/main" id="{28516446-AD38-7DCE-CCC9-60CF325390AB}"/>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35" name="Rectangle 34">
                  <a:extLst>
                    <a:ext uri="{FF2B5EF4-FFF2-40B4-BE49-F238E27FC236}">
                      <a16:creationId xmlns:a16="http://schemas.microsoft.com/office/drawing/2014/main" id="{176306E5-A727-C695-4E15-A0A95750D9EF}"/>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1889E57F-BFBF-5C69-94E6-40EFF3270A52}"/>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7" name="Rectangle 36">
                  <a:extLst>
                    <a:ext uri="{FF2B5EF4-FFF2-40B4-BE49-F238E27FC236}">
                      <a16:creationId xmlns:a16="http://schemas.microsoft.com/office/drawing/2014/main" id="{0A2B2F5A-7D1E-B8CB-E41B-FBF99F90B2FF}"/>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38" name="Rectangle 37">
                  <a:extLst>
                    <a:ext uri="{FF2B5EF4-FFF2-40B4-BE49-F238E27FC236}">
                      <a16:creationId xmlns:a16="http://schemas.microsoft.com/office/drawing/2014/main" id="{1873A540-9012-DD08-6B67-2B382B5DC5BA}"/>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39" name="Rectangle 38">
                  <a:extLst>
                    <a:ext uri="{FF2B5EF4-FFF2-40B4-BE49-F238E27FC236}">
                      <a16:creationId xmlns:a16="http://schemas.microsoft.com/office/drawing/2014/main" id="{DA15762D-C785-B94B-8C79-B080462D0089}"/>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40" name="Rectangle 39">
                  <a:extLst>
                    <a:ext uri="{FF2B5EF4-FFF2-40B4-BE49-F238E27FC236}">
                      <a16:creationId xmlns:a16="http://schemas.microsoft.com/office/drawing/2014/main" id="{BB7CF788-0955-F8EF-8D22-411C7C8C2CC4}"/>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1" name="Rectangle 40">
                  <a:extLst>
                    <a:ext uri="{FF2B5EF4-FFF2-40B4-BE49-F238E27FC236}">
                      <a16:creationId xmlns:a16="http://schemas.microsoft.com/office/drawing/2014/main" id="{388BB02F-466C-6675-DAFF-C0F07688ECFE}"/>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2" name="Rectangle 41">
                  <a:extLst>
                    <a:ext uri="{FF2B5EF4-FFF2-40B4-BE49-F238E27FC236}">
                      <a16:creationId xmlns:a16="http://schemas.microsoft.com/office/drawing/2014/main" id="{94D1BE3A-DDD2-FE05-21CF-5B189868155F}"/>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8" name="Oval 7">
                <a:extLst>
                  <a:ext uri="{FF2B5EF4-FFF2-40B4-BE49-F238E27FC236}">
                    <a16:creationId xmlns:a16="http://schemas.microsoft.com/office/drawing/2014/main" id="{435A85F2-47C8-E6E8-FC29-6726782036B6}"/>
                  </a:ext>
                </a:extLst>
              </p:cNvPr>
              <p:cNvSpPr/>
              <p:nvPr/>
            </p:nvSpPr>
            <p:spPr>
              <a:xfrm>
                <a:off x="6579358" y="2756044"/>
                <a:ext cx="3968952" cy="3968952"/>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 name="Group 8">
                <a:extLst>
                  <a:ext uri="{FF2B5EF4-FFF2-40B4-BE49-F238E27FC236}">
                    <a16:creationId xmlns:a16="http://schemas.microsoft.com/office/drawing/2014/main" id="{7BFC714E-C3CE-54BA-B45E-06D639F3D63A}"/>
                  </a:ext>
                </a:extLst>
              </p:cNvPr>
              <p:cNvGrpSpPr/>
              <p:nvPr/>
            </p:nvGrpSpPr>
            <p:grpSpPr>
              <a:xfrm>
                <a:off x="6579358" y="2756044"/>
                <a:ext cx="3968952" cy="3968952"/>
                <a:chOff x="6579358" y="2756044"/>
                <a:chExt cx="3968952" cy="3968952"/>
              </a:xfrm>
            </p:grpSpPr>
            <p:cxnSp>
              <p:nvCxnSpPr>
                <p:cNvPr id="28" name="Straight Connector 27">
                  <a:extLst>
                    <a:ext uri="{FF2B5EF4-FFF2-40B4-BE49-F238E27FC236}">
                      <a16:creationId xmlns:a16="http://schemas.microsoft.com/office/drawing/2014/main" id="{740A9A11-79B5-8A7C-B62B-C8DBC5A743E8}"/>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9" name="Straight Connector 28">
                  <a:extLst>
                    <a:ext uri="{FF2B5EF4-FFF2-40B4-BE49-F238E27FC236}">
                      <a16:creationId xmlns:a16="http://schemas.microsoft.com/office/drawing/2014/main" id="{83793473-8871-69D5-28BE-04217188D931}"/>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0" name="Straight Connector 29">
                  <a:extLst>
                    <a:ext uri="{FF2B5EF4-FFF2-40B4-BE49-F238E27FC236}">
                      <a16:creationId xmlns:a16="http://schemas.microsoft.com/office/drawing/2014/main" id="{0BE90395-A8A2-E269-2336-6EA1458F9549}"/>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1" name="Straight Connector 30">
                  <a:extLst>
                    <a:ext uri="{FF2B5EF4-FFF2-40B4-BE49-F238E27FC236}">
                      <a16:creationId xmlns:a16="http://schemas.microsoft.com/office/drawing/2014/main" id="{CDFB1D18-CE35-8692-77B9-72A284942B88}"/>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2" name="Straight Connector 31">
                  <a:extLst>
                    <a:ext uri="{FF2B5EF4-FFF2-40B4-BE49-F238E27FC236}">
                      <a16:creationId xmlns:a16="http://schemas.microsoft.com/office/drawing/2014/main" id="{101844E2-604A-1EFB-45C4-ABFECAA2AD64}"/>
                    </a:ext>
                  </a:extLst>
                </p:cNvPr>
                <p:cNvCxnSpPr>
                  <a:cxnSpLocks/>
                  <a:stCxn id="8" idx="0"/>
                  <a:endCxn id="8"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10" name="Oval 9">
                <a:extLst>
                  <a:ext uri="{FF2B5EF4-FFF2-40B4-BE49-F238E27FC236}">
                    <a16:creationId xmlns:a16="http://schemas.microsoft.com/office/drawing/2014/main" id="{18598340-9ABD-4C4D-5169-C66C5960F347}"/>
                  </a:ext>
                </a:extLst>
              </p:cNvPr>
              <p:cNvSpPr/>
              <p:nvPr/>
            </p:nvSpPr>
            <p:spPr>
              <a:xfrm>
                <a:off x="7297616" y="3474302"/>
                <a:ext cx="2532436" cy="253243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F6371736-14E1-0B8D-CBF4-4EB9D6DE07E1}"/>
                  </a:ext>
                </a:extLst>
              </p:cNvPr>
              <p:cNvSpPr/>
              <p:nvPr/>
            </p:nvSpPr>
            <p:spPr>
              <a:xfrm>
                <a:off x="8680334" y="3599559"/>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2" name="Rectangle 11">
                <a:extLst>
                  <a:ext uri="{FF2B5EF4-FFF2-40B4-BE49-F238E27FC236}">
                    <a16:creationId xmlns:a16="http://schemas.microsoft.com/office/drawing/2014/main" id="{7CB422DC-936D-51A0-B782-F178C3C943D0}"/>
                  </a:ext>
                </a:extLst>
              </p:cNvPr>
              <p:cNvSpPr/>
              <p:nvPr/>
            </p:nvSpPr>
            <p:spPr>
              <a:xfrm>
                <a:off x="9162664" y="3977190"/>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3" name="Rectangle 12">
                <a:extLst>
                  <a:ext uri="{FF2B5EF4-FFF2-40B4-BE49-F238E27FC236}">
                    <a16:creationId xmlns:a16="http://schemas.microsoft.com/office/drawing/2014/main" id="{F4C8C0BF-677D-5629-6B10-A3184C24418D}"/>
                  </a:ext>
                </a:extLst>
              </p:cNvPr>
              <p:cNvSpPr/>
              <p:nvPr/>
            </p:nvSpPr>
            <p:spPr>
              <a:xfrm>
                <a:off x="9357019" y="4583833"/>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4" name="Rectangle 13">
                <a:extLst>
                  <a:ext uri="{FF2B5EF4-FFF2-40B4-BE49-F238E27FC236}">
                    <a16:creationId xmlns:a16="http://schemas.microsoft.com/office/drawing/2014/main" id="{97A83A26-2356-DC11-6020-7003ACCF3837}"/>
                  </a:ext>
                </a:extLst>
              </p:cNvPr>
              <p:cNvSpPr/>
              <p:nvPr/>
            </p:nvSpPr>
            <p:spPr>
              <a:xfrm>
                <a:off x="9144376" y="5141881"/>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5" name="Rectangle 14">
                <a:extLst>
                  <a:ext uri="{FF2B5EF4-FFF2-40B4-BE49-F238E27FC236}">
                    <a16:creationId xmlns:a16="http://schemas.microsoft.com/office/drawing/2014/main" id="{CA5E11BC-D912-2D05-46D0-133CCC56AEA3}"/>
                  </a:ext>
                </a:extLst>
              </p:cNvPr>
              <p:cNvSpPr/>
              <p:nvPr/>
            </p:nvSpPr>
            <p:spPr>
              <a:xfrm>
                <a:off x="8689817"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6" name="Rectangle 15">
                <a:extLst>
                  <a:ext uri="{FF2B5EF4-FFF2-40B4-BE49-F238E27FC236}">
                    <a16:creationId xmlns:a16="http://schemas.microsoft.com/office/drawing/2014/main" id="{53E28FB4-D2B2-BA71-1E0E-6D4DF728C12B}"/>
                  </a:ext>
                </a:extLst>
              </p:cNvPr>
              <p:cNvSpPr/>
              <p:nvPr/>
            </p:nvSpPr>
            <p:spPr>
              <a:xfrm>
                <a:off x="8101410" y="5534488"/>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7" name="Rectangle 16">
                <a:extLst>
                  <a:ext uri="{FF2B5EF4-FFF2-40B4-BE49-F238E27FC236}">
                    <a16:creationId xmlns:a16="http://schemas.microsoft.com/office/drawing/2014/main" id="{D66486F1-C9BF-0C1B-562F-47A18FA4CD83}"/>
                  </a:ext>
                </a:extLst>
              </p:cNvPr>
              <p:cNvSpPr/>
              <p:nvPr/>
            </p:nvSpPr>
            <p:spPr>
              <a:xfrm>
                <a:off x="7588049" y="514611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8" name="Rectangle 17">
                <a:extLst>
                  <a:ext uri="{FF2B5EF4-FFF2-40B4-BE49-F238E27FC236}">
                    <a16:creationId xmlns:a16="http://schemas.microsoft.com/office/drawing/2014/main" id="{3E1D739A-E3C9-8C6F-0D9A-48E5A0C853C4}"/>
                  </a:ext>
                </a:extLst>
              </p:cNvPr>
              <p:cNvSpPr/>
              <p:nvPr/>
            </p:nvSpPr>
            <p:spPr>
              <a:xfrm>
                <a:off x="7336181" y="459725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9" name="Rectangle 18">
                <a:extLst>
                  <a:ext uri="{FF2B5EF4-FFF2-40B4-BE49-F238E27FC236}">
                    <a16:creationId xmlns:a16="http://schemas.microsoft.com/office/drawing/2014/main" id="{2C3C35DC-2D62-8DAA-2E71-92B18D675D07}"/>
                  </a:ext>
                </a:extLst>
              </p:cNvPr>
              <p:cNvSpPr/>
              <p:nvPr/>
            </p:nvSpPr>
            <p:spPr>
              <a:xfrm>
                <a:off x="7561221" y="3992644"/>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0" name="Rectangle 19">
                <a:extLst>
                  <a:ext uri="{FF2B5EF4-FFF2-40B4-BE49-F238E27FC236}">
                    <a16:creationId xmlns:a16="http://schemas.microsoft.com/office/drawing/2014/main" id="{15F6F1EC-21E6-DD86-BB3A-477C31EB1B73}"/>
                  </a:ext>
                </a:extLst>
              </p:cNvPr>
              <p:cNvSpPr/>
              <p:nvPr/>
            </p:nvSpPr>
            <p:spPr>
              <a:xfrm>
                <a:off x="8075240" y="362174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21" name="Rectangle 20">
                <a:extLst>
                  <a:ext uri="{FF2B5EF4-FFF2-40B4-BE49-F238E27FC236}">
                    <a16:creationId xmlns:a16="http://schemas.microsoft.com/office/drawing/2014/main" id="{43ABF05F-9B18-A840-4BAC-0E9488F14B78}"/>
                  </a:ext>
                </a:extLst>
              </p:cNvPr>
              <p:cNvSpPr/>
              <p:nvPr/>
            </p:nvSpPr>
            <p:spPr>
              <a:xfrm>
                <a:off x="8861857" y="304824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22" name="Rectangle 21">
                <a:extLst>
                  <a:ext uri="{FF2B5EF4-FFF2-40B4-BE49-F238E27FC236}">
                    <a16:creationId xmlns:a16="http://schemas.microsoft.com/office/drawing/2014/main" id="{22B3455D-7CEC-71E8-D0A4-F35BD8E32974}"/>
                  </a:ext>
                </a:extLst>
              </p:cNvPr>
              <p:cNvSpPr/>
              <p:nvPr/>
            </p:nvSpPr>
            <p:spPr>
              <a:xfrm>
                <a:off x="9738727" y="3677705"/>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3" name="Rectangle 22">
                <a:extLst>
                  <a:ext uri="{FF2B5EF4-FFF2-40B4-BE49-F238E27FC236}">
                    <a16:creationId xmlns:a16="http://schemas.microsoft.com/office/drawing/2014/main" id="{C21C8335-8F8D-5BAB-D2D7-3B58AA7B0741}"/>
                  </a:ext>
                </a:extLst>
              </p:cNvPr>
              <p:cNvSpPr/>
              <p:nvPr/>
            </p:nvSpPr>
            <p:spPr>
              <a:xfrm>
                <a:off x="9956034" y="4553647"/>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24" name="Rectangle 23">
                <a:extLst>
                  <a:ext uri="{FF2B5EF4-FFF2-40B4-BE49-F238E27FC236}">
                    <a16:creationId xmlns:a16="http://schemas.microsoft.com/office/drawing/2014/main" id="{10A4733B-75AE-ADD0-013E-AA52932A6341}"/>
                  </a:ext>
                </a:extLst>
              </p:cNvPr>
              <p:cNvSpPr/>
              <p:nvPr/>
            </p:nvSpPr>
            <p:spPr>
              <a:xfrm>
                <a:off x="9671679" y="5523386"/>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25" name="Rectangle 24">
                <a:extLst>
                  <a:ext uri="{FF2B5EF4-FFF2-40B4-BE49-F238E27FC236}">
                    <a16:creationId xmlns:a16="http://schemas.microsoft.com/office/drawing/2014/main" id="{0AE3F999-E5DD-2766-00CE-3987CF6F554E}"/>
                  </a:ext>
                </a:extLst>
              </p:cNvPr>
              <p:cNvSpPr/>
              <p:nvPr/>
            </p:nvSpPr>
            <p:spPr>
              <a:xfrm>
                <a:off x="8841987" y="6088932"/>
                <a:ext cx="369166" cy="358095"/>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26" name="Rectangle 25">
                <a:extLst>
                  <a:ext uri="{FF2B5EF4-FFF2-40B4-BE49-F238E27FC236}">
                    <a16:creationId xmlns:a16="http://schemas.microsoft.com/office/drawing/2014/main" id="{B4295D2C-0FBF-A67A-35C2-DE295EA9D2BD}"/>
                  </a:ext>
                </a:extLst>
              </p:cNvPr>
              <p:cNvSpPr/>
              <p:nvPr/>
            </p:nvSpPr>
            <p:spPr>
              <a:xfrm>
                <a:off x="1937496" y="4545309"/>
                <a:ext cx="1163621"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front=0</a:t>
                </a:r>
              </a:p>
            </p:txBody>
          </p:sp>
          <p:sp>
            <p:nvSpPr>
              <p:cNvPr id="27" name="Rectangle 26">
                <a:extLst>
                  <a:ext uri="{FF2B5EF4-FFF2-40B4-BE49-F238E27FC236}">
                    <a16:creationId xmlns:a16="http://schemas.microsoft.com/office/drawing/2014/main" id="{73784A55-18B6-E1F7-A205-D8654109A54F}"/>
                  </a:ext>
                </a:extLst>
              </p:cNvPr>
              <p:cNvSpPr/>
              <p:nvPr/>
            </p:nvSpPr>
            <p:spPr>
              <a:xfrm>
                <a:off x="1937496" y="5238599"/>
                <a:ext cx="1163621"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back=6</a:t>
                </a:r>
              </a:p>
            </p:txBody>
          </p:sp>
        </p:grpSp>
        <p:sp>
          <p:nvSpPr>
            <p:cNvPr id="5" name="Rectangle 4">
              <a:extLst>
                <a:ext uri="{FF2B5EF4-FFF2-40B4-BE49-F238E27FC236}">
                  <a16:creationId xmlns:a16="http://schemas.microsoft.com/office/drawing/2014/main" id="{6FB4A5E7-57DC-307A-842B-15471D2D9D06}"/>
                </a:ext>
              </a:extLst>
            </p:cNvPr>
            <p:cNvSpPr/>
            <p:nvPr/>
          </p:nvSpPr>
          <p:spPr>
            <a:xfrm>
              <a:off x="7949705" y="621608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grpSp>
    </p:spTree>
    <p:extLst>
      <p:ext uri="{BB962C8B-B14F-4D97-AF65-F5344CB8AC3E}">
        <p14:creationId xmlns:p14="http://schemas.microsoft.com/office/powerpoint/2010/main" val="3676350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A8BDB-422F-B058-CBD6-35B9B7EDCD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F87EC3-4580-CE80-54A9-E1F0B8FB5DA9}"/>
              </a:ext>
            </a:extLst>
          </p:cNvPr>
          <p:cNvSpPr>
            <a:spLocks noGrp="1"/>
          </p:cNvSpPr>
          <p:nvPr>
            <p:ph type="title"/>
          </p:nvPr>
        </p:nvSpPr>
        <p:spPr/>
        <p:txBody>
          <a:bodyPr/>
          <a:lstStyle/>
          <a:p>
            <a:r>
              <a:rPr lang="en-US" dirty="0"/>
              <a:t>Enqueue Algorithm – Circling Around</a:t>
            </a:r>
          </a:p>
        </p:txBody>
      </p:sp>
      <p:grpSp>
        <p:nvGrpSpPr>
          <p:cNvPr id="3" name="Group 2" descr="This time we'll see what happens when we reach the end of the array, but the array is not full (some indices are still unused). In this case the array is of length 10, and the indices used are indices 4 through 8.">
            <a:extLst>
              <a:ext uri="{FF2B5EF4-FFF2-40B4-BE49-F238E27FC236}">
                <a16:creationId xmlns:a16="http://schemas.microsoft.com/office/drawing/2014/main" id="{F27DA4BB-84BA-F13C-3C43-6D332334CA39}"/>
              </a:ext>
            </a:extLst>
          </p:cNvPr>
          <p:cNvGrpSpPr/>
          <p:nvPr/>
        </p:nvGrpSpPr>
        <p:grpSpPr>
          <a:xfrm>
            <a:off x="1614805" y="3372348"/>
            <a:ext cx="8612561" cy="3352648"/>
            <a:chOff x="1614805" y="3372348"/>
            <a:chExt cx="8612561" cy="3352648"/>
          </a:xfrm>
        </p:grpSpPr>
        <p:grpSp>
          <p:nvGrpSpPr>
            <p:cNvPr id="89" name="Group 88">
              <a:extLst>
                <a:ext uri="{FF2B5EF4-FFF2-40B4-BE49-F238E27FC236}">
                  <a16:creationId xmlns:a16="http://schemas.microsoft.com/office/drawing/2014/main" id="{D9E41FFF-BC9D-0F98-0B29-B14EEE8191B2}"/>
                </a:ext>
              </a:extLst>
            </p:cNvPr>
            <p:cNvGrpSpPr/>
            <p:nvPr/>
          </p:nvGrpSpPr>
          <p:grpSpPr>
            <a:xfrm>
              <a:off x="1614805" y="3873561"/>
              <a:ext cx="4462817" cy="446282"/>
              <a:chOff x="1681480" y="5462905"/>
              <a:chExt cx="5283200" cy="528320"/>
            </a:xfrm>
            <a:solidFill>
              <a:sysClr val="window" lastClr="FFFFFF"/>
            </a:solidFill>
          </p:grpSpPr>
          <p:sp>
            <p:nvSpPr>
              <p:cNvPr id="126" name="Rectangle 125">
                <a:extLst>
                  <a:ext uri="{FF2B5EF4-FFF2-40B4-BE49-F238E27FC236}">
                    <a16:creationId xmlns:a16="http://schemas.microsoft.com/office/drawing/2014/main" id="{AD7F121C-1BE7-EDC0-5CCE-70ADFF92459F}"/>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7" name="Rectangle 126">
                <a:extLst>
                  <a:ext uri="{FF2B5EF4-FFF2-40B4-BE49-F238E27FC236}">
                    <a16:creationId xmlns:a16="http://schemas.microsoft.com/office/drawing/2014/main" id="{C8B55E51-F988-2093-39BA-00B835379000}"/>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28" name="Rectangle 127">
                <a:extLst>
                  <a:ext uri="{FF2B5EF4-FFF2-40B4-BE49-F238E27FC236}">
                    <a16:creationId xmlns:a16="http://schemas.microsoft.com/office/drawing/2014/main" id="{A5BD2CA0-A175-DAA7-B925-A365023EB079}"/>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29" name="Rectangle 128">
                <a:extLst>
                  <a:ext uri="{FF2B5EF4-FFF2-40B4-BE49-F238E27FC236}">
                    <a16:creationId xmlns:a16="http://schemas.microsoft.com/office/drawing/2014/main" id="{33B5C781-32C0-E22E-336B-3387FF046F9C}"/>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30" name="Rectangle 129">
                <a:extLst>
                  <a:ext uri="{FF2B5EF4-FFF2-40B4-BE49-F238E27FC236}">
                    <a16:creationId xmlns:a16="http://schemas.microsoft.com/office/drawing/2014/main" id="{28F5B3BF-FD4C-4111-AF14-795A4A35752F}"/>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31" name="Rectangle 130">
                <a:extLst>
                  <a:ext uri="{FF2B5EF4-FFF2-40B4-BE49-F238E27FC236}">
                    <a16:creationId xmlns:a16="http://schemas.microsoft.com/office/drawing/2014/main" id="{6B94EF60-060A-985F-B7D0-96DE5BB675AE}"/>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32" name="Rectangle 131">
                <a:extLst>
                  <a:ext uri="{FF2B5EF4-FFF2-40B4-BE49-F238E27FC236}">
                    <a16:creationId xmlns:a16="http://schemas.microsoft.com/office/drawing/2014/main" id="{B23F9E7E-75A5-6012-74DA-3BF4AAD5B50C}"/>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33" name="Rectangle 132">
                <a:extLst>
                  <a:ext uri="{FF2B5EF4-FFF2-40B4-BE49-F238E27FC236}">
                    <a16:creationId xmlns:a16="http://schemas.microsoft.com/office/drawing/2014/main" id="{47FD41EE-9E40-B6E4-CE8A-E8B3254B4E5B}"/>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34" name="Rectangle 133">
                <a:extLst>
                  <a:ext uri="{FF2B5EF4-FFF2-40B4-BE49-F238E27FC236}">
                    <a16:creationId xmlns:a16="http://schemas.microsoft.com/office/drawing/2014/main" id="{DAA7401C-824B-3796-CA92-61C23C4EAF10}"/>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35" name="Rectangle 134">
                <a:extLst>
                  <a:ext uri="{FF2B5EF4-FFF2-40B4-BE49-F238E27FC236}">
                    <a16:creationId xmlns:a16="http://schemas.microsoft.com/office/drawing/2014/main" id="{F9D246F0-6967-B5AC-9785-2ECA50219D2D}"/>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90" name="Group 89">
              <a:extLst>
                <a:ext uri="{FF2B5EF4-FFF2-40B4-BE49-F238E27FC236}">
                  <a16:creationId xmlns:a16="http://schemas.microsoft.com/office/drawing/2014/main" id="{402AF2D8-30FE-72D3-91CD-2D0170D3D9ED}"/>
                </a:ext>
              </a:extLst>
            </p:cNvPr>
            <p:cNvGrpSpPr/>
            <p:nvPr/>
          </p:nvGrpSpPr>
          <p:grpSpPr>
            <a:xfrm>
              <a:off x="1614805" y="3553026"/>
              <a:ext cx="4462817" cy="446282"/>
              <a:chOff x="1681480" y="5462905"/>
              <a:chExt cx="5283200" cy="528320"/>
            </a:xfrm>
          </p:grpSpPr>
          <p:sp>
            <p:nvSpPr>
              <p:cNvPr id="116" name="Rectangle 115">
                <a:extLst>
                  <a:ext uri="{FF2B5EF4-FFF2-40B4-BE49-F238E27FC236}">
                    <a16:creationId xmlns:a16="http://schemas.microsoft.com/office/drawing/2014/main" id="{2A5A04BE-3757-D361-FC05-4511F3537041}"/>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17" name="Rectangle 116">
                <a:extLst>
                  <a:ext uri="{FF2B5EF4-FFF2-40B4-BE49-F238E27FC236}">
                    <a16:creationId xmlns:a16="http://schemas.microsoft.com/office/drawing/2014/main" id="{AD90ACA1-5A82-0B25-9ADF-69908B420FDA}"/>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18" name="Rectangle 117">
                <a:extLst>
                  <a:ext uri="{FF2B5EF4-FFF2-40B4-BE49-F238E27FC236}">
                    <a16:creationId xmlns:a16="http://schemas.microsoft.com/office/drawing/2014/main" id="{26F832AC-0CD5-D145-3C0E-C209E3CDBD7A}"/>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19" name="Rectangle 118">
                <a:extLst>
                  <a:ext uri="{FF2B5EF4-FFF2-40B4-BE49-F238E27FC236}">
                    <a16:creationId xmlns:a16="http://schemas.microsoft.com/office/drawing/2014/main" id="{FAE25181-1671-6429-BBB5-2E9689A1AFE0}"/>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20" name="Rectangle 119">
                <a:extLst>
                  <a:ext uri="{FF2B5EF4-FFF2-40B4-BE49-F238E27FC236}">
                    <a16:creationId xmlns:a16="http://schemas.microsoft.com/office/drawing/2014/main" id="{B34307B3-E00A-957D-EBE1-DE62DEDA4B5B}"/>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1" name="Rectangle 120">
                <a:extLst>
                  <a:ext uri="{FF2B5EF4-FFF2-40B4-BE49-F238E27FC236}">
                    <a16:creationId xmlns:a16="http://schemas.microsoft.com/office/drawing/2014/main" id="{C248FB73-A223-1E95-8DBD-AEA8656C3F71}"/>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58ECB76A-C1F8-03B0-E9AE-78DADD248725}"/>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3" name="Rectangle 122">
                <a:extLst>
                  <a:ext uri="{FF2B5EF4-FFF2-40B4-BE49-F238E27FC236}">
                    <a16:creationId xmlns:a16="http://schemas.microsoft.com/office/drawing/2014/main" id="{97CA08AC-CFB5-7E06-C3BC-F636D4DA34E3}"/>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24" name="Rectangle 123">
                <a:extLst>
                  <a:ext uri="{FF2B5EF4-FFF2-40B4-BE49-F238E27FC236}">
                    <a16:creationId xmlns:a16="http://schemas.microsoft.com/office/drawing/2014/main" id="{5CE41687-5BDB-63F6-DB76-39AA60854DDB}"/>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5" name="Rectangle 124">
                <a:extLst>
                  <a:ext uri="{FF2B5EF4-FFF2-40B4-BE49-F238E27FC236}">
                    <a16:creationId xmlns:a16="http://schemas.microsoft.com/office/drawing/2014/main" id="{DD7C05D0-22F3-48E4-DAFE-1D281591588C}"/>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91" name="Oval 90">
              <a:extLst>
                <a:ext uri="{FF2B5EF4-FFF2-40B4-BE49-F238E27FC236}">
                  <a16:creationId xmlns:a16="http://schemas.microsoft.com/office/drawing/2014/main" id="{D0BB0EEF-1C02-6997-92E5-93018E90B8A8}"/>
                </a:ext>
              </a:extLst>
            </p:cNvPr>
            <p:cNvSpPr/>
            <p:nvPr/>
          </p:nvSpPr>
          <p:spPr>
            <a:xfrm>
              <a:off x="6874718" y="3372348"/>
              <a:ext cx="3352648" cy="3352648"/>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2" name="Group 91">
              <a:extLst>
                <a:ext uri="{FF2B5EF4-FFF2-40B4-BE49-F238E27FC236}">
                  <a16:creationId xmlns:a16="http://schemas.microsoft.com/office/drawing/2014/main" id="{C526C2EA-8F99-F769-3599-83592FDC3643}"/>
                </a:ext>
              </a:extLst>
            </p:cNvPr>
            <p:cNvGrpSpPr/>
            <p:nvPr/>
          </p:nvGrpSpPr>
          <p:grpSpPr>
            <a:xfrm>
              <a:off x="6874718" y="3372348"/>
              <a:ext cx="3352648" cy="3352648"/>
              <a:chOff x="6579358" y="2756044"/>
              <a:chExt cx="3968952" cy="3968952"/>
            </a:xfrm>
          </p:grpSpPr>
          <p:cxnSp>
            <p:nvCxnSpPr>
              <p:cNvPr id="111" name="Straight Connector 110">
                <a:extLst>
                  <a:ext uri="{FF2B5EF4-FFF2-40B4-BE49-F238E27FC236}">
                    <a16:creationId xmlns:a16="http://schemas.microsoft.com/office/drawing/2014/main" id="{D2A7639A-E60D-CE89-D161-6558FC157413}"/>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2" name="Straight Connector 111">
                <a:extLst>
                  <a:ext uri="{FF2B5EF4-FFF2-40B4-BE49-F238E27FC236}">
                    <a16:creationId xmlns:a16="http://schemas.microsoft.com/office/drawing/2014/main" id="{AB075FF7-E7D3-D056-6BAF-940C6CB35F35}"/>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3" name="Straight Connector 112">
                <a:extLst>
                  <a:ext uri="{FF2B5EF4-FFF2-40B4-BE49-F238E27FC236}">
                    <a16:creationId xmlns:a16="http://schemas.microsoft.com/office/drawing/2014/main" id="{248E9A65-5B9D-7E14-8B93-AB3AF8CFD01F}"/>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4" name="Straight Connector 113">
                <a:extLst>
                  <a:ext uri="{FF2B5EF4-FFF2-40B4-BE49-F238E27FC236}">
                    <a16:creationId xmlns:a16="http://schemas.microsoft.com/office/drawing/2014/main" id="{97731A37-AFAF-6C2F-1BA2-A5762D923B7E}"/>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115" name="Straight Connector 114">
                <a:extLst>
                  <a:ext uri="{FF2B5EF4-FFF2-40B4-BE49-F238E27FC236}">
                    <a16:creationId xmlns:a16="http://schemas.microsoft.com/office/drawing/2014/main" id="{D71C65D2-EDC0-4583-C686-F89C3EFBB9D7}"/>
                  </a:ext>
                </a:extLst>
              </p:cNvPr>
              <p:cNvCxnSpPr>
                <a:cxnSpLocks/>
                <a:stCxn id="91" idx="0"/>
                <a:endCxn id="91"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93" name="Oval 92">
              <a:extLst>
                <a:ext uri="{FF2B5EF4-FFF2-40B4-BE49-F238E27FC236}">
                  <a16:creationId xmlns:a16="http://schemas.microsoft.com/office/drawing/2014/main" id="{65E626BF-330B-7C70-06A1-6806FB61A0A4}"/>
                </a:ext>
              </a:extLst>
            </p:cNvPr>
            <p:cNvSpPr/>
            <p:nvPr/>
          </p:nvSpPr>
          <p:spPr>
            <a:xfrm>
              <a:off x="7481444" y="3979074"/>
              <a:ext cx="2139196" cy="213919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 name="Rectangle 93">
              <a:extLst>
                <a:ext uri="{FF2B5EF4-FFF2-40B4-BE49-F238E27FC236}">
                  <a16:creationId xmlns:a16="http://schemas.microsoft.com/office/drawing/2014/main" id="{13006FC1-564F-FE2B-EBDA-7C0B93A6CB2F}"/>
                </a:ext>
              </a:extLst>
            </p:cNvPr>
            <p:cNvSpPr/>
            <p:nvPr/>
          </p:nvSpPr>
          <p:spPr>
            <a:xfrm>
              <a:off x="8649452" y="408488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95" name="Rectangle 94">
              <a:extLst>
                <a:ext uri="{FF2B5EF4-FFF2-40B4-BE49-F238E27FC236}">
                  <a16:creationId xmlns:a16="http://schemas.microsoft.com/office/drawing/2014/main" id="{44F14B8E-D254-7A20-1E93-9B05B7C70D5E}"/>
                </a:ext>
              </a:extLst>
            </p:cNvPr>
            <p:cNvSpPr/>
            <p:nvPr/>
          </p:nvSpPr>
          <p:spPr>
            <a:xfrm>
              <a:off x="9056885" y="440387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96" name="Rectangle 95">
              <a:extLst>
                <a:ext uri="{FF2B5EF4-FFF2-40B4-BE49-F238E27FC236}">
                  <a16:creationId xmlns:a16="http://schemas.microsoft.com/office/drawing/2014/main" id="{D04AEFD1-CC10-1073-C957-AA9A5D75F4F4}"/>
                </a:ext>
              </a:extLst>
            </p:cNvPr>
            <p:cNvSpPr/>
            <p:nvPr/>
          </p:nvSpPr>
          <p:spPr>
            <a:xfrm>
              <a:off x="9221060" y="491631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97" name="Rectangle 96">
              <a:extLst>
                <a:ext uri="{FF2B5EF4-FFF2-40B4-BE49-F238E27FC236}">
                  <a16:creationId xmlns:a16="http://schemas.microsoft.com/office/drawing/2014/main" id="{C20E1F5F-E3A9-C341-C1F8-2B9D67F63DA8}"/>
                </a:ext>
              </a:extLst>
            </p:cNvPr>
            <p:cNvSpPr/>
            <p:nvPr/>
          </p:nvSpPr>
          <p:spPr>
            <a:xfrm>
              <a:off x="9041437" y="538770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98" name="Rectangle 97">
              <a:extLst>
                <a:ext uri="{FF2B5EF4-FFF2-40B4-BE49-F238E27FC236}">
                  <a16:creationId xmlns:a16="http://schemas.microsoft.com/office/drawing/2014/main" id="{827BCC70-0CF6-02E4-D719-BE8450AAB89F}"/>
                </a:ext>
              </a:extLst>
            </p:cNvPr>
            <p:cNvSpPr/>
            <p:nvPr/>
          </p:nvSpPr>
          <p:spPr>
            <a:xfrm>
              <a:off x="8657462"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9" name="Rectangle 98">
              <a:extLst>
                <a:ext uri="{FF2B5EF4-FFF2-40B4-BE49-F238E27FC236}">
                  <a16:creationId xmlns:a16="http://schemas.microsoft.com/office/drawing/2014/main" id="{1017BA99-0115-F115-1DA8-017976FFABC6}"/>
                </a:ext>
              </a:extLst>
            </p:cNvPr>
            <p:cNvSpPr/>
            <p:nvPr/>
          </p:nvSpPr>
          <p:spPr>
            <a:xfrm>
              <a:off x="8160424"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0" name="Rectangle 99">
              <a:extLst>
                <a:ext uri="{FF2B5EF4-FFF2-40B4-BE49-F238E27FC236}">
                  <a16:creationId xmlns:a16="http://schemas.microsoft.com/office/drawing/2014/main" id="{1C7A8CC1-DB2F-6C97-C148-80D91FF4D012}"/>
                </a:ext>
              </a:extLst>
            </p:cNvPr>
            <p:cNvSpPr/>
            <p:nvPr/>
          </p:nvSpPr>
          <p:spPr>
            <a:xfrm>
              <a:off x="7726778" y="5391285"/>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01" name="Rectangle 100">
              <a:extLst>
                <a:ext uri="{FF2B5EF4-FFF2-40B4-BE49-F238E27FC236}">
                  <a16:creationId xmlns:a16="http://schemas.microsoft.com/office/drawing/2014/main" id="{5F4E8E53-8D96-17D6-72D9-4EBF5BD7E989}"/>
                </a:ext>
              </a:extLst>
            </p:cNvPr>
            <p:cNvSpPr/>
            <p:nvPr/>
          </p:nvSpPr>
          <p:spPr>
            <a:xfrm>
              <a:off x="7514021" y="492765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02" name="Rectangle 101">
              <a:extLst>
                <a:ext uri="{FF2B5EF4-FFF2-40B4-BE49-F238E27FC236}">
                  <a16:creationId xmlns:a16="http://schemas.microsoft.com/office/drawing/2014/main" id="{79AFD313-1A1B-B6B0-A18A-C040D7F6D843}"/>
                </a:ext>
              </a:extLst>
            </p:cNvPr>
            <p:cNvSpPr/>
            <p:nvPr/>
          </p:nvSpPr>
          <p:spPr>
            <a:xfrm>
              <a:off x="7704116" y="44169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3" name="Rectangle 102">
              <a:extLst>
                <a:ext uri="{FF2B5EF4-FFF2-40B4-BE49-F238E27FC236}">
                  <a16:creationId xmlns:a16="http://schemas.microsoft.com/office/drawing/2014/main" id="{5739B98B-4C1B-82E7-88DF-4AE72AED7603}"/>
                </a:ext>
              </a:extLst>
            </p:cNvPr>
            <p:cNvSpPr/>
            <p:nvPr/>
          </p:nvSpPr>
          <p:spPr>
            <a:xfrm>
              <a:off x="8138318"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04" name="Rectangle 103">
              <a:extLst>
                <a:ext uri="{FF2B5EF4-FFF2-40B4-BE49-F238E27FC236}">
                  <a16:creationId xmlns:a16="http://schemas.microsoft.com/office/drawing/2014/main" id="{6677F4E2-0948-4EBF-0BF6-7E11C0EE6F80}"/>
                </a:ext>
              </a:extLst>
            </p:cNvPr>
            <p:cNvSpPr/>
            <p:nvPr/>
          </p:nvSpPr>
          <p:spPr>
            <a:xfrm>
              <a:off x="8846157" y="6201040"/>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05" name="Rectangle 104">
              <a:extLst>
                <a:ext uri="{FF2B5EF4-FFF2-40B4-BE49-F238E27FC236}">
                  <a16:creationId xmlns:a16="http://schemas.microsoft.com/office/drawing/2014/main" id="{A06C2687-D159-46F6-9F5F-6AB1BC32A0DF}"/>
                </a:ext>
              </a:extLst>
            </p:cNvPr>
            <p:cNvSpPr/>
            <p:nvPr/>
          </p:nvSpPr>
          <p:spPr>
            <a:xfrm>
              <a:off x="7976391" y="61851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06" name="Rectangle 105">
              <a:extLst>
                <a:ext uri="{FF2B5EF4-FFF2-40B4-BE49-F238E27FC236}">
                  <a16:creationId xmlns:a16="http://schemas.microsoft.com/office/drawing/2014/main" id="{276A5B25-D610-909B-C19A-99D4E0B2C37D}"/>
                </a:ext>
              </a:extLst>
            </p:cNvPr>
            <p:cNvSpPr/>
            <p:nvPr/>
          </p:nvSpPr>
          <p:spPr>
            <a:xfrm>
              <a:off x="7334486" y="576444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07" name="Rectangle 106">
              <a:extLst>
                <a:ext uri="{FF2B5EF4-FFF2-40B4-BE49-F238E27FC236}">
                  <a16:creationId xmlns:a16="http://schemas.microsoft.com/office/drawing/2014/main" id="{0428A113-50A4-725E-FE54-A86EAEF5A885}"/>
                </a:ext>
              </a:extLst>
            </p:cNvPr>
            <p:cNvSpPr/>
            <p:nvPr/>
          </p:nvSpPr>
          <p:spPr>
            <a:xfrm>
              <a:off x="7047213" y="491631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08" name="Rectangle 107">
              <a:extLst>
                <a:ext uri="{FF2B5EF4-FFF2-40B4-BE49-F238E27FC236}">
                  <a16:creationId xmlns:a16="http://schemas.microsoft.com/office/drawing/2014/main" id="{0C2D96CB-B869-1773-B68A-3852C980E13F}"/>
                </a:ext>
              </a:extLst>
            </p:cNvPr>
            <p:cNvSpPr/>
            <p:nvPr/>
          </p:nvSpPr>
          <p:spPr>
            <a:xfrm>
              <a:off x="7253882" y="411834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09" name="Rectangle 108">
              <a:extLst>
                <a:ext uri="{FF2B5EF4-FFF2-40B4-BE49-F238E27FC236}">
                  <a16:creationId xmlns:a16="http://schemas.microsoft.com/office/drawing/2014/main" id="{9487C7ED-5C76-C29A-4066-3F61FFADF03A}"/>
                </a:ext>
              </a:extLst>
            </p:cNvPr>
            <p:cNvSpPr/>
            <p:nvPr/>
          </p:nvSpPr>
          <p:spPr>
            <a:xfrm>
              <a:off x="2953651" y="4883774"/>
              <a:ext cx="982932" cy="446282"/>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110" name="Rectangle 109">
              <a:extLst>
                <a:ext uri="{FF2B5EF4-FFF2-40B4-BE49-F238E27FC236}">
                  <a16:creationId xmlns:a16="http://schemas.microsoft.com/office/drawing/2014/main" id="{A56512E6-DB27-0CBF-B743-5B9CC06A8587}"/>
                </a:ext>
              </a:extLst>
            </p:cNvPr>
            <p:cNvSpPr/>
            <p:nvPr/>
          </p:nvSpPr>
          <p:spPr>
            <a:xfrm>
              <a:off x="2953651" y="5469409"/>
              <a:ext cx="982932" cy="446282"/>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back=9</a:t>
              </a:r>
            </a:p>
          </p:txBody>
        </p:sp>
      </p:grpSp>
      <p:sp>
        <p:nvSpPr>
          <p:cNvPr id="137" name="TextBox 136">
            <a:extLst>
              <a:ext uri="{FF2B5EF4-FFF2-40B4-BE49-F238E27FC236}">
                <a16:creationId xmlns:a16="http://schemas.microsoft.com/office/drawing/2014/main" id="{931BB0F7-2431-0765-82CB-0D5C22BABFD0}"/>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3376486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5F444-293A-19EB-9508-C06809A86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4CCAC-05B8-AB2E-1DD1-05A7CB2A6013}"/>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a:t>
            </a:r>
            <a:r>
              <a:rPr lang="en-US" dirty="0"/>
              <a:t>Circling Around – </a:t>
            </a:r>
            <a:r>
              <a:rPr lang="en-US" dirty="0">
                <a:latin typeface="+mn-lt"/>
              </a:rPr>
              <a:t>line 1 of 4</a:t>
            </a:r>
          </a:p>
        </p:txBody>
      </p:sp>
      <p:sp>
        <p:nvSpPr>
          <p:cNvPr id="85" name="TextBox 84">
            <a:extLst>
              <a:ext uri="{FF2B5EF4-FFF2-40B4-BE49-F238E27FC236}">
                <a16:creationId xmlns:a16="http://schemas.microsoft.com/office/drawing/2014/main" id="{D50A6103-76DB-BE6F-2443-05C82D46EC80}"/>
              </a:ext>
            </a:extLst>
          </p:cNvPr>
          <p:cNvSpPr txBox="1"/>
          <p:nvPr/>
        </p:nvSpPr>
        <p:spPr>
          <a:xfrm>
            <a:off x="4070708" y="1650811"/>
            <a:ext cx="5150352" cy="1384995"/>
          </a:xfrm>
          <a:prstGeom prst="rect">
            <a:avLst/>
          </a:prstGeom>
          <a:noFill/>
        </p:spPr>
        <p:txBody>
          <a:bodyPr wrap="square" rtlCol="0">
            <a:spAutoFit/>
          </a:bodyPr>
          <a:lstStyle/>
          <a:p>
            <a:r>
              <a:rPr lang="en-US" sz="1400" dirty="0">
                <a:latin typeface="Cascadia Code" panose="020B0609020000020004" pitchFamily="49" charset="0"/>
                <a:ea typeface="Cascadia Code" panose="020B0609020000020004" pitchFamily="49" charset="0"/>
                <a:cs typeface="Cascadia Code" panose="020B0609020000020004" pitchFamily="49" charset="0"/>
              </a:rPr>
              <a:t>enqueue(x){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latin typeface="Cascadia Code" panose="020B0609020000020004" pitchFamily="49" charset="0"/>
                <a:ea typeface="Cascadia Code" panose="020B0609020000020004" pitchFamily="49" charset="0"/>
                <a:cs typeface="Cascadia Code" panose="020B0609020000020004" pitchFamily="49" charset="0"/>
              </a:rPr>
              <a:t>if (size == queue.length-1) {resize();}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queue[back] = x;</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back = (back + 1) %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queue.length</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    size++;</a:t>
            </a:r>
          </a:p>
          <a:p>
            <a:r>
              <a:rPr lang="en-US" sz="1400" dirty="0">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3" name="Group 2" descr="We first check if resizing is necessary. In this case the length of the array is 10, and the size of the queue is 5, so we do not change the representation.">
            <a:extLst>
              <a:ext uri="{FF2B5EF4-FFF2-40B4-BE49-F238E27FC236}">
                <a16:creationId xmlns:a16="http://schemas.microsoft.com/office/drawing/2014/main" id="{8B1EFBDF-E812-8128-D7B3-1F0F7DBA0229}"/>
              </a:ext>
            </a:extLst>
          </p:cNvPr>
          <p:cNvGrpSpPr/>
          <p:nvPr/>
        </p:nvGrpSpPr>
        <p:grpSpPr>
          <a:xfrm>
            <a:off x="1614805" y="3372348"/>
            <a:ext cx="8612561" cy="3352648"/>
            <a:chOff x="1614805" y="3372348"/>
            <a:chExt cx="8612561" cy="3352648"/>
          </a:xfrm>
        </p:grpSpPr>
        <p:grpSp>
          <p:nvGrpSpPr>
            <p:cNvPr id="4" name="Group 3">
              <a:extLst>
                <a:ext uri="{FF2B5EF4-FFF2-40B4-BE49-F238E27FC236}">
                  <a16:creationId xmlns:a16="http://schemas.microsoft.com/office/drawing/2014/main" id="{0CD2427B-C98B-7831-6EE1-92ABA20F59D6}"/>
                </a:ext>
              </a:extLst>
            </p:cNvPr>
            <p:cNvGrpSpPr/>
            <p:nvPr/>
          </p:nvGrpSpPr>
          <p:grpSpPr>
            <a:xfrm>
              <a:off x="1614805" y="3873561"/>
              <a:ext cx="4462817" cy="446282"/>
              <a:chOff x="1681480" y="5462905"/>
              <a:chExt cx="5283200" cy="528320"/>
            </a:xfrm>
            <a:solidFill>
              <a:sysClr val="window" lastClr="FFFFFF"/>
            </a:solidFill>
          </p:grpSpPr>
          <p:sp>
            <p:nvSpPr>
              <p:cNvPr id="90" name="Rectangle 89">
                <a:extLst>
                  <a:ext uri="{FF2B5EF4-FFF2-40B4-BE49-F238E27FC236}">
                    <a16:creationId xmlns:a16="http://schemas.microsoft.com/office/drawing/2014/main" id="{CAE0D20A-B7EE-AF4E-BAD4-65253F619031}"/>
                  </a:ext>
                </a:extLst>
              </p:cNvPr>
              <p:cNvSpPr/>
              <p:nvPr/>
            </p:nvSpPr>
            <p:spPr>
              <a:xfrm>
                <a:off x="37947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91" name="Rectangle 90">
                <a:extLst>
                  <a:ext uri="{FF2B5EF4-FFF2-40B4-BE49-F238E27FC236}">
                    <a16:creationId xmlns:a16="http://schemas.microsoft.com/office/drawing/2014/main" id="{91F83743-C567-971D-A8AD-EC1D35CB02CE}"/>
                  </a:ext>
                </a:extLst>
              </p:cNvPr>
              <p:cNvSpPr/>
              <p:nvPr/>
            </p:nvSpPr>
            <p:spPr>
              <a:xfrm>
                <a:off x="43230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92" name="Rectangle 91">
                <a:extLst>
                  <a:ext uri="{FF2B5EF4-FFF2-40B4-BE49-F238E27FC236}">
                    <a16:creationId xmlns:a16="http://schemas.microsoft.com/office/drawing/2014/main" id="{65B7BA0A-5333-AEA9-8872-790E9B667188}"/>
                  </a:ext>
                </a:extLst>
              </p:cNvPr>
              <p:cNvSpPr/>
              <p:nvPr/>
            </p:nvSpPr>
            <p:spPr>
              <a:xfrm>
                <a:off x="48514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93" name="Rectangle 92">
                <a:extLst>
                  <a:ext uri="{FF2B5EF4-FFF2-40B4-BE49-F238E27FC236}">
                    <a16:creationId xmlns:a16="http://schemas.microsoft.com/office/drawing/2014/main" id="{A3E94CF7-3BBD-7BD5-385C-75F752DCE620}"/>
                  </a:ext>
                </a:extLst>
              </p:cNvPr>
              <p:cNvSpPr/>
              <p:nvPr/>
            </p:nvSpPr>
            <p:spPr>
              <a:xfrm>
                <a:off x="53797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94" name="Rectangle 93">
                <a:extLst>
                  <a:ext uri="{FF2B5EF4-FFF2-40B4-BE49-F238E27FC236}">
                    <a16:creationId xmlns:a16="http://schemas.microsoft.com/office/drawing/2014/main" id="{C56B5067-C24B-3629-D103-3155169A5DBD}"/>
                  </a:ext>
                </a:extLst>
              </p:cNvPr>
              <p:cNvSpPr/>
              <p:nvPr/>
            </p:nvSpPr>
            <p:spPr>
              <a:xfrm>
                <a:off x="32664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95" name="Rectangle 94">
                <a:extLst>
                  <a:ext uri="{FF2B5EF4-FFF2-40B4-BE49-F238E27FC236}">
                    <a16:creationId xmlns:a16="http://schemas.microsoft.com/office/drawing/2014/main" id="{DB5E0E39-DA42-3FC5-80D3-878F4A534D9C}"/>
                  </a:ext>
                </a:extLst>
              </p:cNvPr>
              <p:cNvSpPr/>
              <p:nvPr/>
            </p:nvSpPr>
            <p:spPr>
              <a:xfrm>
                <a:off x="273812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96" name="Rectangle 95">
                <a:extLst>
                  <a:ext uri="{FF2B5EF4-FFF2-40B4-BE49-F238E27FC236}">
                    <a16:creationId xmlns:a16="http://schemas.microsoft.com/office/drawing/2014/main" id="{283037FD-2B38-C034-AEEB-17366474C88C}"/>
                  </a:ext>
                </a:extLst>
              </p:cNvPr>
              <p:cNvSpPr/>
              <p:nvPr/>
            </p:nvSpPr>
            <p:spPr>
              <a:xfrm>
                <a:off x="220980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97" name="Rectangle 96">
                <a:extLst>
                  <a:ext uri="{FF2B5EF4-FFF2-40B4-BE49-F238E27FC236}">
                    <a16:creationId xmlns:a16="http://schemas.microsoft.com/office/drawing/2014/main" id="{F7CF0CEB-47A9-1343-1531-D79E5F05AD95}"/>
                  </a:ext>
                </a:extLst>
              </p:cNvPr>
              <p:cNvSpPr/>
              <p:nvPr/>
            </p:nvSpPr>
            <p:spPr>
              <a:xfrm>
                <a:off x="590804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98" name="Rectangle 97">
                <a:extLst>
                  <a:ext uri="{FF2B5EF4-FFF2-40B4-BE49-F238E27FC236}">
                    <a16:creationId xmlns:a16="http://schemas.microsoft.com/office/drawing/2014/main" id="{3EFC7621-E691-F71D-AFE3-16A653CA2A68}"/>
                  </a:ext>
                </a:extLst>
              </p:cNvPr>
              <p:cNvSpPr/>
              <p:nvPr/>
            </p:nvSpPr>
            <p:spPr>
              <a:xfrm>
                <a:off x="168148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99" name="Rectangle 98">
                <a:extLst>
                  <a:ext uri="{FF2B5EF4-FFF2-40B4-BE49-F238E27FC236}">
                    <a16:creationId xmlns:a16="http://schemas.microsoft.com/office/drawing/2014/main" id="{836678C8-0729-A779-9484-9BD99C34CF22}"/>
                  </a:ext>
                </a:extLst>
              </p:cNvPr>
              <p:cNvSpPr/>
              <p:nvPr/>
            </p:nvSpPr>
            <p:spPr>
              <a:xfrm>
                <a:off x="6436360" y="5462905"/>
                <a:ext cx="528320" cy="528320"/>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5" name="Group 4">
              <a:extLst>
                <a:ext uri="{FF2B5EF4-FFF2-40B4-BE49-F238E27FC236}">
                  <a16:creationId xmlns:a16="http://schemas.microsoft.com/office/drawing/2014/main" id="{ED119E69-2DDE-3E02-3D5A-7A3C27FDDD0C}"/>
                </a:ext>
              </a:extLst>
            </p:cNvPr>
            <p:cNvGrpSpPr/>
            <p:nvPr/>
          </p:nvGrpSpPr>
          <p:grpSpPr>
            <a:xfrm>
              <a:off x="1614805" y="3553026"/>
              <a:ext cx="4462817" cy="446282"/>
              <a:chOff x="1681480" y="5462905"/>
              <a:chExt cx="5283200" cy="528320"/>
            </a:xfrm>
          </p:grpSpPr>
          <p:sp>
            <p:nvSpPr>
              <p:cNvPr id="31" name="Rectangle 30">
                <a:extLst>
                  <a:ext uri="{FF2B5EF4-FFF2-40B4-BE49-F238E27FC236}">
                    <a16:creationId xmlns:a16="http://schemas.microsoft.com/office/drawing/2014/main" id="{5F4F662B-6502-B9D2-C688-147D716FFF14}"/>
                  </a:ext>
                </a:extLst>
              </p:cNvPr>
              <p:cNvSpPr/>
              <p:nvPr/>
            </p:nvSpPr>
            <p:spPr>
              <a:xfrm>
                <a:off x="37947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32" name="Rectangle 31">
                <a:extLst>
                  <a:ext uri="{FF2B5EF4-FFF2-40B4-BE49-F238E27FC236}">
                    <a16:creationId xmlns:a16="http://schemas.microsoft.com/office/drawing/2014/main" id="{0437FBE5-6FE9-F6DE-F885-E81C628AA78B}"/>
                  </a:ext>
                </a:extLst>
              </p:cNvPr>
              <p:cNvSpPr/>
              <p:nvPr/>
            </p:nvSpPr>
            <p:spPr>
              <a:xfrm>
                <a:off x="43230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33" name="Rectangle 32">
                <a:extLst>
                  <a:ext uri="{FF2B5EF4-FFF2-40B4-BE49-F238E27FC236}">
                    <a16:creationId xmlns:a16="http://schemas.microsoft.com/office/drawing/2014/main" id="{F06400D4-F9A6-63F2-9678-5EFC23A25B98}"/>
                  </a:ext>
                </a:extLst>
              </p:cNvPr>
              <p:cNvSpPr/>
              <p:nvPr/>
            </p:nvSpPr>
            <p:spPr>
              <a:xfrm>
                <a:off x="48514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34" name="Rectangle 33">
                <a:extLst>
                  <a:ext uri="{FF2B5EF4-FFF2-40B4-BE49-F238E27FC236}">
                    <a16:creationId xmlns:a16="http://schemas.microsoft.com/office/drawing/2014/main" id="{A0B0ED90-C350-DC2E-6E53-DCB7199B7947}"/>
                  </a:ext>
                </a:extLst>
              </p:cNvPr>
              <p:cNvSpPr/>
              <p:nvPr/>
            </p:nvSpPr>
            <p:spPr>
              <a:xfrm>
                <a:off x="53797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37" name="Rectangle 36">
                <a:extLst>
                  <a:ext uri="{FF2B5EF4-FFF2-40B4-BE49-F238E27FC236}">
                    <a16:creationId xmlns:a16="http://schemas.microsoft.com/office/drawing/2014/main" id="{71478DE9-802F-A784-25FD-643566B1DBBC}"/>
                  </a:ext>
                </a:extLst>
              </p:cNvPr>
              <p:cNvSpPr/>
              <p:nvPr/>
            </p:nvSpPr>
            <p:spPr>
              <a:xfrm>
                <a:off x="32664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DBD80381-3EFE-DB1D-3DA6-E4C443FB2FB2}"/>
                  </a:ext>
                </a:extLst>
              </p:cNvPr>
              <p:cNvSpPr/>
              <p:nvPr/>
            </p:nvSpPr>
            <p:spPr>
              <a:xfrm>
                <a:off x="273812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2748E240-5C28-FDF9-B372-455A85EC3546}"/>
                  </a:ext>
                </a:extLst>
              </p:cNvPr>
              <p:cNvSpPr/>
              <p:nvPr/>
            </p:nvSpPr>
            <p:spPr>
              <a:xfrm>
                <a:off x="220980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9F66C772-A35D-E1D8-E5FB-156DEF1EF13E}"/>
                  </a:ext>
                </a:extLst>
              </p:cNvPr>
              <p:cNvSpPr/>
              <p:nvPr/>
            </p:nvSpPr>
            <p:spPr>
              <a:xfrm>
                <a:off x="590804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88" name="Rectangle 87">
                <a:extLst>
                  <a:ext uri="{FF2B5EF4-FFF2-40B4-BE49-F238E27FC236}">
                    <a16:creationId xmlns:a16="http://schemas.microsoft.com/office/drawing/2014/main" id="{68299E52-3F12-6821-B874-6091098601CA}"/>
                  </a:ext>
                </a:extLst>
              </p:cNvPr>
              <p:cNvSpPr/>
              <p:nvPr/>
            </p:nvSpPr>
            <p:spPr>
              <a:xfrm>
                <a:off x="168148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9" name="Rectangle 88">
                <a:extLst>
                  <a:ext uri="{FF2B5EF4-FFF2-40B4-BE49-F238E27FC236}">
                    <a16:creationId xmlns:a16="http://schemas.microsoft.com/office/drawing/2014/main" id="{ED8E96A5-03C1-0D77-0D09-5EA4BF07F7CA}"/>
                  </a:ext>
                </a:extLst>
              </p:cNvPr>
              <p:cNvSpPr/>
              <p:nvPr/>
            </p:nvSpPr>
            <p:spPr>
              <a:xfrm>
                <a:off x="6436360" y="5462905"/>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6" name="Oval 5">
              <a:extLst>
                <a:ext uri="{FF2B5EF4-FFF2-40B4-BE49-F238E27FC236}">
                  <a16:creationId xmlns:a16="http://schemas.microsoft.com/office/drawing/2014/main" id="{BE4EF943-D5BB-EFD3-2BE4-2847A6C4160D}"/>
                </a:ext>
              </a:extLst>
            </p:cNvPr>
            <p:cNvSpPr/>
            <p:nvPr/>
          </p:nvSpPr>
          <p:spPr>
            <a:xfrm>
              <a:off x="6874718" y="3372348"/>
              <a:ext cx="3352648" cy="3352648"/>
            </a:xfrm>
            <a:prstGeom prst="ellipse">
              <a:avLst/>
            </a:prstGeom>
            <a:solidFill>
              <a:srgbClr val="FFC000">
                <a:lumMod val="40000"/>
                <a:lumOff val="6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2B185E7A-CF91-0FA3-E8E3-D247192DB206}"/>
                </a:ext>
              </a:extLst>
            </p:cNvPr>
            <p:cNvGrpSpPr/>
            <p:nvPr/>
          </p:nvGrpSpPr>
          <p:grpSpPr>
            <a:xfrm>
              <a:off x="6874718" y="3372348"/>
              <a:ext cx="3352648" cy="3352648"/>
              <a:chOff x="6579358" y="2756044"/>
              <a:chExt cx="3968952" cy="3968952"/>
            </a:xfrm>
          </p:grpSpPr>
          <p:cxnSp>
            <p:nvCxnSpPr>
              <p:cNvPr id="26" name="Straight Connector 25">
                <a:extLst>
                  <a:ext uri="{FF2B5EF4-FFF2-40B4-BE49-F238E27FC236}">
                    <a16:creationId xmlns:a16="http://schemas.microsoft.com/office/drawing/2014/main" id="{E5BE2A93-6A3A-0936-D8FE-49222C531816}"/>
                  </a:ext>
                </a:extLst>
              </p:cNvPr>
              <p:cNvCxnSpPr>
                <a:cxnSpLocks/>
              </p:cNvCxnSpPr>
              <p:nvPr/>
            </p:nvCxnSpPr>
            <p:spPr>
              <a:xfrm rot="216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7" name="Straight Connector 26">
                <a:extLst>
                  <a:ext uri="{FF2B5EF4-FFF2-40B4-BE49-F238E27FC236}">
                    <a16:creationId xmlns:a16="http://schemas.microsoft.com/office/drawing/2014/main" id="{D704122B-B0DC-ED5F-4264-1CC320F1D731}"/>
                  </a:ext>
                </a:extLst>
              </p:cNvPr>
              <p:cNvCxnSpPr>
                <a:cxnSpLocks/>
              </p:cNvCxnSpPr>
              <p:nvPr/>
            </p:nvCxnSpPr>
            <p:spPr>
              <a:xfrm rot="432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8" name="Straight Connector 27">
                <a:extLst>
                  <a:ext uri="{FF2B5EF4-FFF2-40B4-BE49-F238E27FC236}">
                    <a16:creationId xmlns:a16="http://schemas.microsoft.com/office/drawing/2014/main" id="{41DE2B4D-F5DB-2296-5EB6-8759DD740072}"/>
                  </a:ext>
                </a:extLst>
              </p:cNvPr>
              <p:cNvCxnSpPr>
                <a:cxnSpLocks/>
              </p:cNvCxnSpPr>
              <p:nvPr/>
            </p:nvCxnSpPr>
            <p:spPr>
              <a:xfrm rot="648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29" name="Straight Connector 28">
                <a:extLst>
                  <a:ext uri="{FF2B5EF4-FFF2-40B4-BE49-F238E27FC236}">
                    <a16:creationId xmlns:a16="http://schemas.microsoft.com/office/drawing/2014/main" id="{AFFF8F88-AB12-966C-7CEB-89A5DEA74B65}"/>
                  </a:ext>
                </a:extLst>
              </p:cNvPr>
              <p:cNvCxnSpPr>
                <a:cxnSpLocks/>
              </p:cNvCxnSpPr>
              <p:nvPr/>
            </p:nvCxnSpPr>
            <p:spPr>
              <a:xfrm rot="8640000">
                <a:off x="8563834" y="2756044"/>
                <a:ext cx="0" cy="3968952"/>
              </a:xfrm>
              <a:prstGeom prst="line">
                <a:avLst/>
              </a:prstGeom>
              <a:noFill/>
              <a:ln w="12700" cap="flat" cmpd="sng" algn="ctr">
                <a:solidFill>
                  <a:sysClr val="windowText" lastClr="000000"/>
                </a:solidFill>
                <a:prstDash val="solid"/>
                <a:miter lim="800000"/>
              </a:ln>
              <a:effectLst/>
            </p:spPr>
          </p:cxnSp>
          <p:cxnSp>
            <p:nvCxnSpPr>
              <p:cNvPr id="30" name="Straight Connector 29">
                <a:extLst>
                  <a:ext uri="{FF2B5EF4-FFF2-40B4-BE49-F238E27FC236}">
                    <a16:creationId xmlns:a16="http://schemas.microsoft.com/office/drawing/2014/main" id="{38C77226-89BB-3761-9C12-CA7196F5AB0C}"/>
                  </a:ext>
                </a:extLst>
              </p:cNvPr>
              <p:cNvCxnSpPr>
                <a:cxnSpLocks/>
                <a:stCxn id="6" idx="0"/>
                <a:endCxn id="6" idx="4"/>
              </p:cNvCxnSpPr>
              <p:nvPr/>
            </p:nvCxnSpPr>
            <p:spPr>
              <a:xfrm>
                <a:off x="8563834" y="2756044"/>
                <a:ext cx="0" cy="3968952"/>
              </a:xfrm>
              <a:prstGeom prst="line">
                <a:avLst/>
              </a:prstGeom>
              <a:noFill/>
              <a:ln w="12700" cap="flat" cmpd="sng" algn="ctr">
                <a:solidFill>
                  <a:sysClr val="windowText" lastClr="000000"/>
                </a:solidFill>
                <a:prstDash val="solid"/>
                <a:miter lim="800000"/>
              </a:ln>
              <a:effectLst/>
            </p:spPr>
          </p:cxnSp>
        </p:grpSp>
        <p:sp>
          <p:nvSpPr>
            <p:cNvPr id="8" name="Oval 7">
              <a:extLst>
                <a:ext uri="{FF2B5EF4-FFF2-40B4-BE49-F238E27FC236}">
                  <a16:creationId xmlns:a16="http://schemas.microsoft.com/office/drawing/2014/main" id="{655DC292-960E-376A-1607-91D87948961C}"/>
                </a:ext>
              </a:extLst>
            </p:cNvPr>
            <p:cNvSpPr/>
            <p:nvPr/>
          </p:nvSpPr>
          <p:spPr>
            <a:xfrm>
              <a:off x="7481444" y="3979074"/>
              <a:ext cx="2139196" cy="2139196"/>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C7227E6A-626E-53A0-5786-56036BB99B27}"/>
                </a:ext>
              </a:extLst>
            </p:cNvPr>
            <p:cNvSpPr/>
            <p:nvPr/>
          </p:nvSpPr>
          <p:spPr>
            <a:xfrm>
              <a:off x="8649452" y="4084881"/>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0" name="Rectangle 9">
              <a:extLst>
                <a:ext uri="{FF2B5EF4-FFF2-40B4-BE49-F238E27FC236}">
                  <a16:creationId xmlns:a16="http://schemas.microsoft.com/office/drawing/2014/main" id="{BC3F877C-1D97-8D80-B220-362929CB95AD}"/>
                </a:ext>
              </a:extLst>
            </p:cNvPr>
            <p:cNvSpPr/>
            <p:nvPr/>
          </p:nvSpPr>
          <p:spPr>
            <a:xfrm>
              <a:off x="9056885" y="440387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1" name="Rectangle 10">
              <a:extLst>
                <a:ext uri="{FF2B5EF4-FFF2-40B4-BE49-F238E27FC236}">
                  <a16:creationId xmlns:a16="http://schemas.microsoft.com/office/drawing/2014/main" id="{433433ED-2763-3388-EC7D-127A8F525993}"/>
                </a:ext>
              </a:extLst>
            </p:cNvPr>
            <p:cNvSpPr/>
            <p:nvPr/>
          </p:nvSpPr>
          <p:spPr>
            <a:xfrm>
              <a:off x="9221060" y="491631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2" name="Rectangle 11">
              <a:extLst>
                <a:ext uri="{FF2B5EF4-FFF2-40B4-BE49-F238E27FC236}">
                  <a16:creationId xmlns:a16="http://schemas.microsoft.com/office/drawing/2014/main" id="{B95AB1D4-ADAA-2AC1-431A-45B4A3DB2D2D}"/>
                </a:ext>
              </a:extLst>
            </p:cNvPr>
            <p:cNvSpPr/>
            <p:nvPr/>
          </p:nvSpPr>
          <p:spPr>
            <a:xfrm>
              <a:off x="9041437" y="5387709"/>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13" name="Rectangle 12">
              <a:extLst>
                <a:ext uri="{FF2B5EF4-FFF2-40B4-BE49-F238E27FC236}">
                  <a16:creationId xmlns:a16="http://schemas.microsoft.com/office/drawing/2014/main" id="{230F9455-3001-371C-9147-F30E126D5119}"/>
                </a:ext>
              </a:extLst>
            </p:cNvPr>
            <p:cNvSpPr/>
            <p:nvPr/>
          </p:nvSpPr>
          <p:spPr>
            <a:xfrm>
              <a:off x="8657462"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4" name="Rectangle 13">
              <a:extLst>
                <a:ext uri="{FF2B5EF4-FFF2-40B4-BE49-F238E27FC236}">
                  <a16:creationId xmlns:a16="http://schemas.microsoft.com/office/drawing/2014/main" id="{BFF6253F-94A8-F426-7ADE-E97432625DF1}"/>
                </a:ext>
              </a:extLst>
            </p:cNvPr>
            <p:cNvSpPr/>
            <p:nvPr/>
          </p:nvSpPr>
          <p:spPr>
            <a:xfrm>
              <a:off x="8160424" y="571935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5" name="Rectangle 14">
              <a:extLst>
                <a:ext uri="{FF2B5EF4-FFF2-40B4-BE49-F238E27FC236}">
                  <a16:creationId xmlns:a16="http://schemas.microsoft.com/office/drawing/2014/main" id="{48F8BB7D-BFAC-D601-910D-38F3E0976236}"/>
                </a:ext>
              </a:extLst>
            </p:cNvPr>
            <p:cNvSpPr/>
            <p:nvPr/>
          </p:nvSpPr>
          <p:spPr>
            <a:xfrm>
              <a:off x="7726778" y="5391285"/>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6" name="Rectangle 15">
              <a:extLst>
                <a:ext uri="{FF2B5EF4-FFF2-40B4-BE49-F238E27FC236}">
                  <a16:creationId xmlns:a16="http://schemas.microsoft.com/office/drawing/2014/main" id="{BAFFBCD1-16BA-53FB-A402-5E2A85A9D416}"/>
                </a:ext>
              </a:extLst>
            </p:cNvPr>
            <p:cNvSpPr/>
            <p:nvPr/>
          </p:nvSpPr>
          <p:spPr>
            <a:xfrm>
              <a:off x="7514021" y="4927653"/>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17" name="Rectangle 16">
              <a:extLst>
                <a:ext uri="{FF2B5EF4-FFF2-40B4-BE49-F238E27FC236}">
                  <a16:creationId xmlns:a16="http://schemas.microsoft.com/office/drawing/2014/main" id="{350AADC9-6713-6FEB-EF35-E69481507081}"/>
                </a:ext>
              </a:extLst>
            </p:cNvPr>
            <p:cNvSpPr/>
            <p:nvPr/>
          </p:nvSpPr>
          <p:spPr>
            <a:xfrm>
              <a:off x="7704116" y="44169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8" name="Rectangle 17">
              <a:extLst>
                <a:ext uri="{FF2B5EF4-FFF2-40B4-BE49-F238E27FC236}">
                  <a16:creationId xmlns:a16="http://schemas.microsoft.com/office/drawing/2014/main" id="{86A9CD46-6BEE-5C48-4A7E-AC59AE577816}"/>
                </a:ext>
              </a:extLst>
            </p:cNvPr>
            <p:cNvSpPr/>
            <p:nvPr/>
          </p:nvSpPr>
          <p:spPr>
            <a:xfrm>
              <a:off x="8138318" y="4103622"/>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9" name="Rectangle 18">
              <a:extLst>
                <a:ext uri="{FF2B5EF4-FFF2-40B4-BE49-F238E27FC236}">
                  <a16:creationId xmlns:a16="http://schemas.microsoft.com/office/drawing/2014/main" id="{E93A9470-8173-8CD8-8092-D0860E426955}"/>
                </a:ext>
              </a:extLst>
            </p:cNvPr>
            <p:cNvSpPr/>
            <p:nvPr/>
          </p:nvSpPr>
          <p:spPr>
            <a:xfrm>
              <a:off x="8846157" y="6201040"/>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20" name="Rectangle 19">
              <a:extLst>
                <a:ext uri="{FF2B5EF4-FFF2-40B4-BE49-F238E27FC236}">
                  <a16:creationId xmlns:a16="http://schemas.microsoft.com/office/drawing/2014/main" id="{1F86E83F-4E77-DFBF-6D23-089981AE281E}"/>
                </a:ext>
              </a:extLst>
            </p:cNvPr>
            <p:cNvSpPr/>
            <p:nvPr/>
          </p:nvSpPr>
          <p:spPr>
            <a:xfrm>
              <a:off x="7976391" y="6185127"/>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1" name="Rectangle 20">
              <a:extLst>
                <a:ext uri="{FF2B5EF4-FFF2-40B4-BE49-F238E27FC236}">
                  <a16:creationId xmlns:a16="http://schemas.microsoft.com/office/drawing/2014/main" id="{70C74A04-FB96-1B04-4566-B94594142F86}"/>
                </a:ext>
              </a:extLst>
            </p:cNvPr>
            <p:cNvSpPr/>
            <p:nvPr/>
          </p:nvSpPr>
          <p:spPr>
            <a:xfrm>
              <a:off x="7334486" y="5764446"/>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22" name="Rectangle 21">
              <a:extLst>
                <a:ext uri="{FF2B5EF4-FFF2-40B4-BE49-F238E27FC236}">
                  <a16:creationId xmlns:a16="http://schemas.microsoft.com/office/drawing/2014/main" id="{84373CBF-D90E-F9AB-3349-97C82AFBC794}"/>
                </a:ext>
              </a:extLst>
            </p:cNvPr>
            <p:cNvSpPr/>
            <p:nvPr/>
          </p:nvSpPr>
          <p:spPr>
            <a:xfrm>
              <a:off x="7047213" y="491631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23" name="Rectangle 22">
              <a:extLst>
                <a:ext uri="{FF2B5EF4-FFF2-40B4-BE49-F238E27FC236}">
                  <a16:creationId xmlns:a16="http://schemas.microsoft.com/office/drawing/2014/main" id="{6FA7DA60-B157-5199-9454-D404A242AAA8}"/>
                </a:ext>
              </a:extLst>
            </p:cNvPr>
            <p:cNvSpPr/>
            <p:nvPr/>
          </p:nvSpPr>
          <p:spPr>
            <a:xfrm>
              <a:off x="7253882" y="4118348"/>
              <a:ext cx="311841" cy="30249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24" name="Rectangle 23">
              <a:extLst>
                <a:ext uri="{FF2B5EF4-FFF2-40B4-BE49-F238E27FC236}">
                  <a16:creationId xmlns:a16="http://schemas.microsoft.com/office/drawing/2014/main" id="{F91077D7-FAD6-817D-181A-AC5D943076C1}"/>
                </a:ext>
              </a:extLst>
            </p:cNvPr>
            <p:cNvSpPr/>
            <p:nvPr/>
          </p:nvSpPr>
          <p:spPr>
            <a:xfrm>
              <a:off x="2953651" y="4883774"/>
              <a:ext cx="982932" cy="446282"/>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front=5</a:t>
              </a:r>
            </a:p>
          </p:txBody>
        </p:sp>
        <p:sp>
          <p:nvSpPr>
            <p:cNvPr id="25" name="Rectangle 24">
              <a:extLst>
                <a:ext uri="{FF2B5EF4-FFF2-40B4-BE49-F238E27FC236}">
                  <a16:creationId xmlns:a16="http://schemas.microsoft.com/office/drawing/2014/main" id="{E5BBC2F1-15A7-42C5-C7B9-5544EDC51556}"/>
                </a:ext>
              </a:extLst>
            </p:cNvPr>
            <p:cNvSpPr/>
            <p:nvPr/>
          </p:nvSpPr>
          <p:spPr>
            <a:xfrm>
              <a:off x="2953651" y="5469409"/>
              <a:ext cx="982932" cy="446282"/>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back=9</a:t>
              </a:r>
            </a:p>
          </p:txBody>
        </p:sp>
      </p:grpSp>
    </p:spTree>
    <p:extLst>
      <p:ext uri="{BB962C8B-B14F-4D97-AF65-F5344CB8AC3E}">
        <p14:creationId xmlns:p14="http://schemas.microsoft.com/office/powerpoint/2010/main" val="4123519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TotalTime>
  <Words>2548</Words>
  <Application>Microsoft Office PowerPoint</Application>
  <PresentationFormat>Widescreen</PresentationFormat>
  <Paragraphs>1257</Paragraphs>
  <Slides>31</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31</vt:i4>
      </vt:variant>
    </vt:vector>
  </HeadingPairs>
  <TitlesOfParts>
    <vt:vector size="40" baseType="lpstr">
      <vt:lpstr>Aptos</vt:lpstr>
      <vt:lpstr>Aptos Display</vt:lpstr>
      <vt:lpstr>Arial</vt:lpstr>
      <vt:lpstr>Calibri</vt:lpstr>
      <vt:lpstr>Calibri Light</vt:lpstr>
      <vt:lpstr>Cascadia Code</vt:lpstr>
      <vt:lpstr>Consolas</vt:lpstr>
      <vt:lpstr>Office Theme</vt:lpstr>
      <vt:lpstr>1_Office Theme</vt:lpstr>
      <vt:lpstr>Circular Array Queue Enqueue and Dequeue</vt:lpstr>
      <vt:lpstr>Representation</vt:lpstr>
      <vt:lpstr>Enqueue Algorithm</vt:lpstr>
      <vt:lpstr>enqueue(3) – line 1 of 4</vt:lpstr>
      <vt:lpstr>enqueue(3) – line 2 of 4</vt:lpstr>
      <vt:lpstr>enqueue(3) – line 3 of 4</vt:lpstr>
      <vt:lpstr>enqueue(3) – line 4 of 4</vt:lpstr>
      <vt:lpstr>Enqueue Algorithm – Circling Around</vt:lpstr>
      <vt:lpstr>enqueue(3) – Circling Around – line 1 of 4</vt:lpstr>
      <vt:lpstr>enqueue(3) – Circling Around – line 2 of 4</vt:lpstr>
      <vt:lpstr>enqueue(3) – Circling Around – line 3 of 4</vt:lpstr>
      <vt:lpstr>enqueue(3) – Circling Around – line 4 of 4</vt:lpstr>
      <vt:lpstr>Dequeue Algorithm</vt:lpstr>
      <vt:lpstr>dequeue(3) – line 1 of 4</vt:lpstr>
      <vt:lpstr>dequeue(3) – line 2 of 4</vt:lpstr>
      <vt:lpstr>dequeue(3) – line 3 of 4</vt:lpstr>
      <vt:lpstr>dequeue(3) – line 4 of 4</vt:lpstr>
      <vt:lpstr>Repeated Enqueues and Dequeues – They see me rollin’</vt:lpstr>
      <vt:lpstr>After enqueue(1)</vt:lpstr>
      <vt:lpstr>After first dequeue()</vt:lpstr>
      <vt:lpstr>After enqueue(2)</vt:lpstr>
      <vt:lpstr>After second dequeue()</vt:lpstr>
      <vt:lpstr>After enqueue(3)</vt:lpstr>
      <vt:lpstr>After third dequeue()</vt:lpstr>
      <vt:lpstr>After enqueue(4)</vt:lpstr>
      <vt:lpstr>After fourth dequeue()</vt:lpstr>
      <vt:lpstr>After enqueue(5)</vt:lpstr>
      <vt:lpstr>After fifth dequeue()</vt:lpstr>
      <vt:lpstr>After enqueue(6)</vt:lpstr>
      <vt:lpstr>After sixth dequeue()</vt:lpstr>
      <vt:lpstr>After enqueue(7)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Nathan Brunelle</dc:creator>
  <cp:lastModifiedBy>Nathan Brunelle</cp:lastModifiedBy>
  <cp:revision>42</cp:revision>
  <dcterms:created xsi:type="dcterms:W3CDTF">2026-01-06T15:46:55Z</dcterms:created>
  <dcterms:modified xsi:type="dcterms:W3CDTF">2026-01-06T21:24:38Z</dcterms:modified>
</cp:coreProperties>
</file>