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56" r:id="rId2"/>
    <p:sldId id="422" r:id="rId3"/>
    <p:sldId id="432" r:id="rId4"/>
    <p:sldId id="434" r:id="rId5"/>
    <p:sldId id="433" r:id="rId6"/>
    <p:sldId id="437" r:id="rId7"/>
    <p:sldId id="435" r:id="rId8"/>
    <p:sldId id="436" r:id="rId9"/>
    <p:sldId id="438" r:id="rId10"/>
    <p:sldId id="439" r:id="rId11"/>
    <p:sldId id="440" r:id="rId12"/>
    <p:sldId id="441" r:id="rId13"/>
    <p:sldId id="442" r:id="rId14"/>
    <p:sldId id="431" r:id="rId15"/>
    <p:sldId id="319" r:id="rId16"/>
    <p:sldId id="316" r:id="rId17"/>
    <p:sldId id="391" r:id="rId18"/>
    <p:sldId id="443" r:id="rId19"/>
    <p:sldId id="448" r:id="rId20"/>
    <p:sldId id="449" r:id="rId21"/>
    <p:sldId id="446" r:id="rId22"/>
    <p:sldId id="445" r:id="rId23"/>
    <p:sldId id="447" r:id="rId24"/>
    <p:sldId id="392" r:id="rId25"/>
    <p:sldId id="423" r:id="rId26"/>
    <p:sldId id="411" r:id="rId27"/>
    <p:sldId id="425" r:id="rId28"/>
    <p:sldId id="426" r:id="rId29"/>
    <p:sldId id="394" r:id="rId30"/>
    <p:sldId id="398" r:id="rId31"/>
    <p:sldId id="427" r:id="rId32"/>
    <p:sldId id="397" r:id="rId33"/>
    <p:sldId id="410" r:id="rId34"/>
    <p:sldId id="421" r:id="rId35"/>
    <p:sldId id="450" r:id="rId36"/>
    <p:sldId id="416" r:id="rId37"/>
    <p:sldId id="415" r:id="rId38"/>
  </p:sldIdLst>
  <p:sldSz cx="12192000" cy="6858000"/>
  <p:notesSz cx="6858000" cy="9144000"/>
  <p:embeddedFontLst>
    <p:embeddedFont>
      <p:font typeface="Cambria Math" panose="02040503050406030204" pitchFamily="18" charset="0"/>
      <p:regular r:id="rId40"/>
    </p:embeddedFont>
    <p:embeddedFont>
      <p:font typeface="Cascadia Code" panose="020B0609020000020004" pitchFamily="34" charset="0"/>
      <p:regular r:id="rId41"/>
      <p:bold r:id="rId42"/>
      <p:italic r:id="rId43"/>
      <p:boldItalic r:id="rId44"/>
    </p:embeddedFont>
    <p:embeddedFont>
      <p:font typeface="Consolas" panose="020B0609020204030204" pitchFamily="49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CB46A9-AC64-2107-0D04-23C3E6A0A637}" name="Sarah Brunelle" initials="SB" userId="S::sarah.bland@TNC.ORG::0841f992-6401-4fcf-8797-7495e84da3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F2BD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6" autoAdjust="0"/>
    <p:restoredTop sz="94614"/>
  </p:normalViewPr>
  <p:slideViewPr>
    <p:cSldViewPr snapToGrid="0">
      <p:cViewPr varScale="1">
        <p:scale>
          <a:sx n="101" d="100"/>
          <a:sy n="101" d="100"/>
        </p:scale>
        <p:origin x="8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32266 9265 24575,'0'0'0</inkml:trace>
  <inkml:trace contextRef="#ctx0" brushRef="#br0">31522 8446 24575,'0'0'0</inkml:trace>
  <inkml:trace contextRef="#ctx0" brushRef="#br0">30046 9798 24575,'-7'-41'0,"0"-1"0,-1-21 0,5 23 0,-19 32 0,0 21 0,-21 19 0</inkml:trace>
  <inkml:trace contextRef="#ctx0" brushRef="#br0">29847 10195 24575,'0'0'0</inkml:trace>
  <inkml:trace contextRef="#ctx0" brushRef="#br0">31621 6821 24575,'0'0'0</inkml:trace>
  <inkml:trace contextRef="#ctx0" brushRef="#br0">30741 10728 24575,'0'0'0</inkml:trace>
  <inkml:trace contextRef="#ctx0" brushRef="#br0">30616 11026 7761,'-17'-6'886,"3"3"0,-4-5 0,1 0 310,1 1 1,7 3 0,12 8-1197,8 4 0,15 3 0,1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19501 5767 7868,'0'-12'272,"0"-1"1,0 5-1,0 0 391,0-2 0,0 3 1,0 2-1,0 6-208,0 13 0,0 5 0,-1 16 0,-3 3 0,-5 6 0,-2 5-137,-1 0 1,0 1 0,-1-2-1,2-1-303,3-2 1,2-9 0,6 0 0,0-6-607,0-6 1,6-2 0,2-8 0,3-5-2877,2-2 3467,-1-3 0,0-4 0,1 0 0</inkml:trace>
  <inkml:trace contextRef="#ctx0" brushRef="#br0">19551 6164 9778,'12'0'528,"1"0"1,-1 0 0,2 0-441,2 0 1,0-1-1,3-4 1,-1-1-1,-2-3 1,1 1-159,-1-2 1,2-1 0,-4-1 0,0 0-19,-3-1 1,-3 1 0,0-1 0,-3 1-339,-4 0 0,-7 1 0,-2 2 0,-4 5 424,-5 3 0,-2 2 1,-7 5-1,0 6 388,1 7 1,-3 5-1,9 1 1,1-1-105,6 1 0,1 0 0,6-2 0,3-1 488,0-1 0,9-6-807,6 2 0,0-5 0,8-4 0,2-3-852,5-4 0,0-7 1,3-2 888,0-3 0,3-7 0,-2-1 0</inkml:trace>
  <inkml:trace contextRef="#ctx0" brushRef="#br0">19849 6040 7845,'-7'16'436,"1"1"1,2 0 183,0 0 1,0-7 0,4 3-1,1-2-173,3 0 1,-1-5 0,5 0-1,2-2-269,1 0 1,1 0 0,1-4-443,-1 0 0,-1-1 0,-1-3-62,-2-4 0,-5-3 1,2 0-335,1 2 241,-5-2 373,5 4 0,-2 2 0,0 5 99,-1 7 0,0 4 1,-1 1-1,3 1 345,-3-1 0,0 0 1,-2 1 56,0-1 0,0 1-394,0-1 0,0-4-612,0 1 1,5-7 0,3 1 0,3-6 550,2-5 0,5-9 0,1-2 0</inkml:trace>
  <inkml:trace contextRef="#ctx0" brushRef="#br0">20184 6139 7842,'0'-8'-31,"1"1"1,2 0-1,1 0 609,-1-2 0,2 2 0,-1-2 133,-1 0 0,-3 3-486,-4 2 1,-3 3 0,-5 2 0,-1 3 35,1 5 0,-1 3 0,1 3 0,0 2-117,-1-2 0,2 3 0,1-2 1,4-1-177,0-1 0,2-6-255,4 1 1,5-7 0,4 3-1,2-5-28,1-5 0,2 3 0,1-7 1,0 0 53,-4-2 0,2 0 0,-6 1 0,1 3 163,0 2 0,-5 2 284,1 7 1,-3 10 0,-2 9 0,-3 6 140,-4 3 1,-3 2 0,-3 6 0,-1 2-76,-2-2 0,-1-2 0,3-1 0,-2-1-490,2-3 1,0-2 0,1-8 0,-1-2-217,0-5 1,4-3 0,-6-4 0,4-2-7,0-1 0,1-4 1,1-6-1,3-5 15,3-6 1,4-5 0,2-5-1,4-1 282,3-3 0,8-1 1,5-4-1,2 0 163,2 0 0,0-2 0,5-1 0,2 0 0</inkml:trace>
  <inkml:trace contextRef="#ctx0" brushRef="#br0">20444 5730 7842,'0'-13'3476,"0"1"-2832,0 5 1,0 7 0,0 10 0,0 5 317,0 6 1,0 8-661,0 4 0,0 4 1,-1 4-1,-3 3 20,-5 0 0,0 2 0,-1-8 0,2-3-331,-2-3 1,5-3 0,0-6 0,4-2-2090,1-5 486,-5-2 1,5-7-1,0-4 224,6-6 1,5-10 1387,2-7 0,-1-4 0,1 0 0</inkml:trace>
  <inkml:trace contextRef="#ctx0" brushRef="#br0">20518 5990 7842,'-5'-8'723,"-3"0"1,-3 5 249,-2-1 0,-9 3 1,-3 1-1,-1 0 212,0 0 1,1 4-594,0 0 0,2 0 0,2-4-1205,5 0-93,2 5 1,8-5 0,6 0 0,7-6-361,4-5 1,7-2 0,3 1 0,4-2 331,4-3 1,-3-1 0,3-4-1,-3 2 660,-1-2 0,-2 4 0,-2 0 1,-4 3 134,-4 2 1,-4 0 373,-1 8 0,-5 7 1,1 6-1,-3 4 843,-1 5 0,-1 6 0,-2 8 0,-3 0-560,0 4 0,-1 1 0,-2 0 0,4-2-352,-1-1 0,5-5 0,-3-1 0,2-5-81,2-5 0,0-3-493,0-2 0,6-5 0,2-4-558,3-6 0,3-4 237,3-5 1,-2-5 0,4 0-1,0 2-68,1 2 1,-5 2 0,1 2 0,-3 7 0,-5 6 491,-4 8 1,-2 3 0,-2 7-1,0 2 445,0-2 0,0 0 0,1 1 0,3-1-1207,4-1 1,5-6 866,3 2 0,-2-9 0,4-3 0</inkml:trace>
  <inkml:trace contextRef="#ctx0" brushRef="#br0">21052 6189 7987,'-7'-13'451,"2"5"0,5 0 0,0-2 208,0-1 0,0-1 0,0-1 0,1 1 0,3 0-316,4-1 0,3 1 1,2 1-1,1 1-323,2 2 0,-1 1 0,6-1 0,0 4-444,-2 2 1,0-2-1,-4 0-9,2 1 0,-6 7 1,-7 5-1,-3 2 235,-1 1 1,-5 4 0,-5 2-1,-4 2 456,-2 2 0,-6-4 0,3-2 1,-2-2 141,0-2 1,5-1 0,-4-2 193,2-5-1010,2-3 0,9-6 0,4-4 0,6-2-276,5-1 1,3 0-1,3-1 1,1 1-211,2-1 0,1 0 700,-2-4 1,4 3 0,4-4 0,1 2 201,0-1 0,5-10 0,2 1 0</inkml:trace>
  <inkml:trace contextRef="#ctx0" brushRef="#br0">21548 5779 7819,'7'-1'257,"-3"0"320,-2 1 0,-8 2 1,-2 12-1,-3 4 200,-2 7 0,0 1-500,-4 7 0,3 2 0,-2 3 0,2 2-4,1 0 0,2-8 0,3 2 0,4-5-301,3-5 1,1-8 0,1 1 0,3-3-434,4-2 1,3-5 0,3-3 0,1-4 460,2-4 0,5-3 0,-3-5 0</inkml:trace>
  <inkml:trace contextRef="#ctx0" brushRef="#br0">21536 6090 7819,'-32'0'737,"-2"0"65,5 0 1,-4 4 0,4 0 0,2 0 1475,5 1-2581,4-3 0,23-1 303,7-5 0,9-11 0,3 1 0</inkml:trace>
  <inkml:trace contextRef="#ctx0" brushRef="#br0">22044 5804 12709,'-7'7'562,"2"6"1,1 6 0,-2 4-1,-1 3 1,-1 2 0,0 2-193,0 2 1,3 0 0,-1 1 0,0-4 0,3-3-1,2-3-859,1-2 1,0 1 0,0-5-4427,0-2 4915,5-7 0,8 3 0,6-4 0</inkml:trace>
  <inkml:trace contextRef="#ctx0" brushRef="#br0">22094 6164 7787,'-12'5'4016,"10"-3"-3292,6 2 0,2-3 1,3-1-1,5 0-451,6 0 1,2-4-1,0-1 1,-2-2-656,2-3 0,0-2 1,-1-3-1,-4-2-707,-4 2 0,-2 0 560,-2-2 1,0 3-1,-4-2 1,-3 2 12,0 2 1,-8 5 0,-2 3 0,-5 2 562,-3 2 1,-3 2 0,-6 2 0,1 4 619,4 3 1,-2 7 0,5 3-1,3 1 314,5-2 1,3 2 0,6-4 0,2 0-928,2 0 0,4-1 0,7-6 0,3-2-806,1 0 0,3-7 1,6 3 751,1-4 0,0-7 0,-4 0 0</inkml:trace>
  <inkml:trace contextRef="#ctx0" brushRef="#br0">22230 6077 7805,'2'-11'208,"1"1"0,2 4 1,1-1-1,0 0 0,0-3 1,1 1 2963,0 0 1,-4 5-2116,1 8 1,-3 5 0,-1 6-1,0 3-478,0 1 0,-4 2 0,-2 2 1,1-2-362,-1-5 1,-2 2-1,3-1 1,-1-2-244,1-1 1,0-2-1152,5 0 714,0-5 1,0-3 0,0-9 0,0-6 36,0-4 1,5-7 0,0 1 0,2-1 17,3 1 0,-3-2 1,1 2-1,0-1-11,-1 1 1,3 4 0,-5 4 181,2 1 0,-4 3 0,1 4 341,-3 4 1,-2 5-1,-3 12 1,-3 5 557,0 2 0,-4 2 0,3-1 0,-3-2 25,-2-2 1,5 0 0,1 0 0,2-3 152,2-3 0,-3-2-721,2 0 0,0-6-357,4-6 0,0-6 0,0-7 1,0-4-529,0-4 1,4-2 0,2-2 0,1 0 70,2 1 0,1 0 1,0 3-1,-4 5 44,0 2 0,-1 6 627,0 0 1,-4 10 0,2 2 0,-5 8 395,-2 4 1,-4-1 0,2 6 0,0 0 395,-4-2 1,4 3 0,1-6 0,1 0-602,0-3 0,-1 0-1372,5-1-104,0-5 0,2-3 0,1-8 0,2-6 1308,2-5 0,1-4 0,5-6 0</inkml:trace>
  <inkml:trace contextRef="#ctx0" brushRef="#br0">22268 5779 7805,'-9'0'1278,"2"2"166,2 2 1,2-1-1705,7 5 1,3-5 0,7 1 0,1-3 259,2-1 0,5 0 0,-3 0 0</inkml:trace>
  <inkml:trace contextRef="#ctx0" brushRef="#br0">22553 5842 7805,'-7'0'2303,"2"0"1,-1 0-1688,-2 0 1,1 0 0,-3 1 0,-2 2-298,-3 1 0,-6 4 0,3-2 0,0 0-276,0 4 0,-2 0 0,3-1 1,2 0-2,1 0 0,6 2 0,1 2-154,1-1 1,2-4-1,6 1 1,2-1-116,4-1 0,4 2 1,5-3-1,5-1 134,6 1 0,-2 2 0,3-2 0,-4 1-113,-5 2 0,2 2 0,-7 2 0,-2 1 55,-3 2 0,-8-1 1,1 5-1,-6-1 154,-5 0 1,-7 0 0,-3 2-1,-1-3 31,-3 0 1,4-4-1,1 1 1,2-4-202,-2-3 1,8-5-1,-4 1-376,2-3 0,6-6 0,2-5 1,6-5-185,5-6 1,4-8 0,4-4 0,2-2 309,1-3 1,2-3 0,5-2-1,1 1 417,2-1 0,6-4 0,-4 3 0</inkml:trace>
  <inkml:trace contextRef="#ctx0" brushRef="#br0">22727 5755 7805,'12'-11'97,"0"2"281,1 5 0,-6 8 0,-3 7 0,-4 9 0,-4 9 1,-6 8-1,-4 7 0,-2 7 0,-1 4 0,1 3 1,-1 0-1,3-2 0,5-2 0,5-6 0,2-5 1,2-6-1,2-4 0,2-5-268,4-6 0,0-6 0,3-7 0,3-5-1695,0-3 1,1-4 0,0-5 1584,2-8 0,5-17 0,-3-6 0</inkml:trace>
  <inkml:trace contextRef="#ctx0" brushRef="#br0">22838 6090 7805,'-30'-7'1303,"0"1"-850,-3 6 0,-7 0 0,2 2 1,0 0 61,-1 2 0,7 5 0,5-5 1,5-1-519,5-2 3,4-1 0,6 0 0,1 0 0</inkml:trace>
  <inkml:trace contextRef="#ctx0" brushRef="#br0">24327 5680 7863,'-8'0'34,"-1"0"0,0 2 1,-4 2-1,-3 5 1,-5 8-1,-5 9 1,-6 10-1,-6 8 669,-5 4 0,3 3 0,0 2 0,7 0 0,9 0 1,11-2-417,7-2 1,6-5 0,7-4 0,8-5 0,10-6-1,5-4-3723,5-5 3436,6-2 0,-2-11 0,3-1 0</inkml:trace>
  <inkml:trace contextRef="#ctx0" brushRef="#br0">24352 6052 7834,'0'-5'3522,"0"5"1,0 9-3036,0 8 0,-2 4 0,0-3 0,-3 0 0,3 1 0,0-1-107,2 0 0,2-3 0,0-6 0,4-2-387,1-1 0,1-2 0,5-4 1,-1-1-141,0-4 1,2-1-1,3-8 1,3-3-481,4-3 0,1 0 1,-2 1-1,-1 2-11,-1 6 0,-6 0 1,1 7 399,-2 2 0,-3 7 365,-2 7 1,-4 6-1,-5 7 1,0 0 534,0 0 0,0 0 1,0-1-1,0 1-558,0 0 0,6-6 0,2-4 0,3-4-1592,1-2 0,1-7 0,-1 3 1488,1-4 0,4-7 0,3 0 0</inkml:trace>
  <inkml:trace contextRef="#ctx0" brushRef="#br0">24749 5693 7806,'-13'0'962,"6"1"1,5 3-271,4 4 1,5 2 0,8 1 0,5 0 0,6 4-1,6 3 153,6 4 1,1 3 0,5 4 0,-3 4-725,-5 3 1,-4 8-1,-9 4 1,-3 5-615,-8-1 0,-8 2 1,-12-3-1,-10-4-97,-8-3 1,0-3 0,-3-5 0,2-3-1434,3-4 2023,-1-3 0,0-7 0,0-1 0</inkml:trace>
  <inkml:trace contextRef="#ctx0" brushRef="#br0">19873 8099 8023,'0'-13'355,"0"1"0,0 0 0,0-1 0,-1 2-23,-3 3 1,-3 2 0,-5 8 0,-2 2 0,-3 4 0,-3 4-176,-4 5 0,-5 4 0,0 6 1,0 4-1,2-1 0,1 0 76,2-2 1,9-2 0,1-3 0,6-2-143,2-4 1,5-5-1,8-4-342,5-4 1,5-2 107,-1-2 0,4-2 0,3-2 0,-1-4-144,-1-3 1,-2-1 0,2-1 0,-3 1-252,0-1 0,-9 1 362,4 0 0,-11 5 316,-2 3 1,-4 4 0,-5 4 0,0 4-177,0 3 1,3 1-1,2 1-387,3-1 0,2-1 0,3-3 0,5-3-193,2-4 616,6-1 0,-3 0 0,4 0 0</inkml:trace>
  <inkml:trace contextRef="#ctx0" brushRef="#br0">20059 8198 8028,'9'-4'162,"-2"-2"0,0 1-26,-1-1 1,-3-3-173,1 0 1,-4 4 162,-4 1 1,-3 4 0,-5 4 0,-2 4 22,-2 3 1,-4 7-1,-3 1 1,1 2 115,1 0 1,7-2 0,1 2 0,4-5-49,4-2 0,2-3 1,7-3-1,6-4-217,5-2 1,4-2-1,6-2 1,0-2-128,0-4 1,1-4 61,3-5 0,-3-2 0,3-7 1,-3-2-235,-1-1 0,0-4 0,-2 3 0,-1-1 17,-1 1 1,-6-3 0,0 4-1,-5 3 209,-6 4 1,-4 0 0,-5 7 414,-8 4 1,-3 5 0,-6 10-1,2 6 155,2 5 1,-2 6 0,3 8 0,2 4 21,1 3 1,3-3-1,3 0 1,4 0-293,2-2 1,5-2-1,4-8 1,7-4-621,4-4 1,8-6-1,7-3 1,3-2-486,1-2 1,0-2-1,0-2 1,1-4 876,-1-3 0,-5-7 0,-2-1 0</inkml:trace>
  <inkml:trace contextRef="#ctx0" brushRef="#br0">20568 8099 8023,'-32'20'134,"3"1"1,3 1 569,1 2 1,1 0-1,0 0 1,2-2 8,1-2 0,6 0-427,-1 0 0,8 3 1,3-7-188,4-1 0,7-2 0,3-5 0,5-4-303,2-3 0,8-6 0,-1-3 0,6-5-197,3-3 0,-4-4 0,1-4 0,-3-1-53,-1 0 0,-2-4 0,-1-1 0,-4-1 109,-4 1 0,-1-4 1,-7 2-1,0-1 229,-1 0 1,-1 5 0,-4 1 0,0 5 374,0 5 1,-1 7 0,-3 4 242,-5 0 1,-2 9 0,-1 9 0,1 7 116,3 5 0,-3 2 0,2 3 0,-2 3-61,-1-1 0,4 9 0,1-2 1,0-1-406,0-3 1,4 1 0,-1-8 0,4-2-475,4-3 0,3-7 0,6 0 0,0-5-669,4-6 0,-2-2 452,6-2 0,-5-2 1,4-3-1,-1-6-198,0-4 1,-4-8 0,2 3 0,-3-4 293,-2 0 1,-1 0-1,-1 2 442,-2 1 0,-7 8 93,-1 0 1,-5 13 0,-6 11 0,1 6 929,2 2 1,1 2 0,-3 4-1,3-1-190,2 1 0,1-4 1,4-2-1,0-1-682,0-3 1,1-1 0,3-3 0,5-3-596,2-4 0,1-2 0,0-2-255,1 0 0,-2-6 0,-2-2 0,-2-4-503,-1-5 1,-2-1-1,-5-4 1202,-3 1 0,-3-5 0,-6-5 0</inkml:trace>
  <inkml:trace contextRef="#ctx0" brushRef="#br0">20754 8086 8023,'-12'-12'-299,"4"-5"468,-1 1 0,6-2 1,-1 3-1,4-3 272,4-1 1,5-2 0,7-5 0,6-2-507,6-1 0,-1 0 0,7 4 0,0 2-334,2 2 1,-4 3 0,-5 7 0,-3 3 345,-4 4 0,-6 5 0,-2 8 0,-6 7-91,-5 6 0,-6 9 0,-3 3 0,-5 6 763,-3 5 1,-2 2 0,-4 0 0,2-1 943,2 1 0,2-5-1102,3 0 0,7-5 0,1-3 0,4-2-375,1-2 1,6-2-1,2-8 1,3-3-661,1-3 1,2-6-1,3-1 1,2-2-664,0-2 1,3-3 0,-5-4-1,-2-6 1237,-1-5 0,-2-4 0,1-6 0</inkml:trace>
  <inkml:trace contextRef="#ctx0" brushRef="#br0">21052 8111 8001,'-12'-19'-170,"-5"1"180,0 6 1,-3 5-1,3 3 1,2 2 527,1 2-538,7 0 0,13 6 0,8 1 0</inkml:trace>
  <inkml:trace contextRef="#ctx0" brushRef="#br0">21226 8136 8001,'0'32'770,"-6"2"-226,-2-5 0,-3 4 0,-2-3 0,1 1 542,0-1 1,1-5 0,2-6-1,5-1-720,3-3 0,1-1 1,1-3-814,3-3 1,3-2 0,6-9-1,0-4-3974,4-5 4421,-3-9 0,9-4 0,-4-6 0</inkml:trace>
  <inkml:trace contextRef="#ctx0" brushRef="#br0">21263 7962 8001,'-25'0'0,"6"0"2171,2 0 1,3 2-1110,2 2 1,8 1-1690,8 4 1,3-3 0,11-3 0,-2 1 626,1-1 0,5 4 0,-3 0 0</inkml:trace>
  <inkml:trace contextRef="#ctx0" brushRef="#br0">21300 8198 11713,'12'-18'705,"2"3"0,1-4 0,3-1-333,2 1 0,0 4 1,5-2-1,1 4-669,3 0 0,-3 2-87,3 3 0,-2 2 1,-3 6-1,1 2-403,0 2 1,-6 3 0,-4 6 0,-4 4 381,-2 4 1,-8 2 0,-1 2 0,-7-2 257,-4-2 1,-8 2 0,-5-3 0,-3-1 450,-1-2 0,-2-8 0,1-2 0,1-1 390,2-4 0,7 0 0,2-2 0,4-2-293,0-2 0,6-4 0,5-9 1,4-3-425,7-4 1,3 0 0,5-3 0,3 1-160,4 1 0,1-5 0,1 9 1,1 3-12,2 3 0,-4 8 0,-6 3 0,-1 4 324,-3 4 1,-1 3 0,-3 7-1,-3 3 232,-3 3 1,-4 5 0,-1 3 0,0 1 991,0-2 1,-4 2-804,0-4 0,-5 1 1,5-9-1,0-2 844,-1-1 1,3-6-1033,-2 0 1,4-7 0,4-1-571,5-6 0,6-11 0,3-4 0,1-2-287,3-2 0,1 2 0,2 1 0,-1 4-205,-4 4 1,2 0 0,-5 10 540,-2 1 1,-7 5-1,-3 5 814,-4 5 0,-1 7 0,0-1 0,0 0-485,0 0 1,1 3 0,3-5 0,6-1-1277,5-1 1,5-3 0,6-3 1103,3-3 0,2 1 0,7 1 0</inkml:trace>
  <inkml:trace contextRef="#ctx0" brushRef="#br0">22541 8384 8135,'-13'0'279,"1"0"0,3 1 0,1 2 0,-1 3 0,-2 1 0,-2 2 1,-1 4-1,-1 2 214,-1 1 1,-1 1 0,5-5 0,1 1 0,2-1-1355,5 0 0,6-5 861,6-3 0,0-8 0,10-3 0</inkml:trace>
  <inkml:trace contextRef="#ctx0" brushRef="#br0">22813 8210 6069,'7'2'150,"-2"2"1,-4 4 0,-1 3 463,0 2 0,4-1 0,0 0-466,-1 1 1,0-6 0,-1-5-362,3-4 0,0-5 0,-2-6 1,2 1-44,2 0 0,2-1 0,2 1 1,0-1-1,0 0 0,2-1 139,1 1 0,0 0 63,-2 8 0,-3 0 406,-1 1 1,-1 8 0,1 0 166,-4 6 1,-2-2-1,-1-1-262,3-2 1,3 0 0,5-5-1,1 0-91,-1 0 0,2 0 0,1-2 0,2-1-185,-2-1 1,3-5 0,-2 2 0,1 0-63,1 3 1,-4-2-1,2 2 1,-2 1-141,-2 2 0,1 1-88,-1 0 0,-5 1 143,-3 3 1,-3 3-220,-1 6 0,2-6 0,3-5-366,8-4 1,-1-1 750,5-5 0,2-6 0,0-5 0</inkml:trace>
  <inkml:trace contextRef="#ctx0" brushRef="#br0">23421 8248 8148,'-4'-9'-309,"0"1"-105,1-2 0,7-1 0,5-1 1,3 0 413,5-1 0,-2-1 0,4 1 0,-1-1-30,-3 3 1,3 3 0,-1-2 0,-2 3 293,-1 1 0,-2 2 58,0 4 0,-1 2 1,-2 2-237,-5 4 1,1-1 0,0 1 0,-3 2-114,0 1 1,-6-3 0,-2 0 0,-1 1-3,-3-2 1,4 2 0,-4-5-1,-2 1 23,-4 0 1,0-4 0,3 4 0,1-4-81,0-1 1,-1 0-1,2-1-339,3-4 1,2 3 283,6-7 0,2 7 0,3-4 0,8 2 141,6 0 0,6-6 0,4 3 0,4-1 0,3 0 0,1 4 0,0-5 0,-1 1 0,-3 1 0,1-4 0,-6 4 0,-3-1 0,-3 0 3,-7 5 1,-4-2 0,-11 5 0,-8 1 353,-7 3 1,-5 3 0,-4 7-1,-3 2 487,-2 5 1,7 1 0,-1 0 0,4-3-168,3-1 1,4-1-1,4-5 1,5-1-552,6-3 1,4 2 0,8-6 0,4-1-237,6-2 0,8-10 1,-1-5-1,2-4-596,3-4 1,-2-3 0,6-2 0,-2-4-103,-2 0 1,0-2-1,-1-5 1,-1 0 436,-2-4 0,-7 4 0,-1-4 0,-9 7 368,-6 6 1,-5 1-1,-7 13 233,-7 4 1,-4 15-1,-12 14 1,0 8 835,0 7 1,-2 4 0,0 5 0,5 3-346,3 4 0,8-5 0,7-3 0,4-4-612,4-4 0,4-2 0,9-8 1,5-1-781,5-1 0,1-12 0,4 0 671,-2-7 0,-1-2 0,-4 0 0</inkml:trace>
  <inkml:trace contextRef="#ctx0" brushRef="#br0">24736 8458 8209,'-20'17'0,"2"-1"391,4 0 1,4-7 0,12-2-392,2-1 0,-3 3 0,5-2 0</inkml:trace>
  <inkml:trace contextRef="#ctx0" brushRef="#br0">24898 8347 8192,'-13'5'102,"1"2"1,-1 1 0,1 1-1,0 0 1,-1 2 0,-1 3-1,-1 1 1,-1 2 215,1-2 1,1-1-1,3-2 1,1 1 0,3-1-1424,2 0 0,1-3 1105,4-1 0,5-5 0,2 2 0</inkml:trace>
  <inkml:trace contextRef="#ctx0" brushRef="#br0">25394 8086 8791,'5'-7'1411,"-3"1"-617,2 1 1,-4 0-683,-4-3 1,-5 8 0,-6 8 0,-3 4-253,-1 5 0,-2 2 1,-3 6-1,0 0 127,3 0 0,1-2 0,6-2 0,4-5-34,3-2 1,3-2 0,6-1-1,2-2-223,4-5 1,9-3-1,3-1 1,4-1-28,1-3 1,-5-3-1,1-6 1,0 1-161,-2 0 1,-1-1-1,-6 1 1,-1-1 89,-3 1 0,2 0 673,-6-1 0,-1 8 25,-7 5 1,-2 5-1,-3 8 1,2-1 306,1 0 0,2 1-421,4-1 0,2 1 0,2-1-242,4 0 0,3-5 0,1-3-208,1-2 1,-1-2 0,1-2 186,-1-2 0,-4-3 0,-1-5 313,-1 0 0,-2-1 0,-4 1 313,0-1 1,1 1 0,2 0-369,1-1 0,10 1 0,0 1 0,4 1-548,4 2 1,1 4 0,2-3 0,0 1-855,0 4 0,3-1 1190,1-1 0,0 2 0,-4-3 0</inkml:trace>
  <inkml:trace contextRef="#ctx0" brushRef="#br0">25878 8099 8192,'-13'4'258,"2"1"227,3 2 0,2 2 0,6 3 61,0 0 1,0-3 0,0-1-440,0 2 1,2 1 0,2 0-835,4-3 0,-1-1 183,1-3 0,-4-3 4,5 3 0,-7-8 1,3-4-1,-4-3 136,-1-1 0,0-1 1,0 1 403,0-1 0,6-5 0,0-1 0</inkml:trace>
  <inkml:trace contextRef="#ctx0" brushRef="#br0">25915 8000 8190,'7'-25'-1482,"2"4"1603,-5 0 1,2 6 0,-3-1 0,2 1 505,2-2 1,-4 3 0,2-2 155,1 2 1,-3 1-465,5 1 0,0 5 0,5 3-132,-1 3 1,-2 1-1,1 1 1,3 5-415,-1 6 0,1 2 0,-2 6 0,0 4-14,-4 3 1,1 4 0,-4 3 0,-4-1-10,-4 2 0,-4-1 384,-5-1 0,0 2 0,-1-6 0,2-3-67,3-4 1,-2 0 0,6-6-369,1 0 1,3-8-141,4-4 0,3-5 1,7-8-1,1-6-566,2-3 1,5-9 1006,-2 2 0,4-3 0,1 4 0</inkml:trace>
  <inkml:trace contextRef="#ctx0" brushRef="#br0">26225 8024 8190,'-19'0'87,"-5"0"1,-3 0 378,-1 0 0,2 0 0,1 0 0,2 0 743,2 0 0,3 0-966,6 0 0,6-4-552,6 0 0,7-6 0,10 2 0,5-3-542,5-1 1,1-1 0,5 1 0,0 0 260,-1-1 1,-1 1-1,-4-1 1,-1 1 577,-3-1 1,-8 1 243,-2 0 1,-8 5 0,-10 3 0,-8 5 712,-6 7 1,-4 2 0,-2 9 0,0 1-32,0-1 0,4 2 0,2 5 0,1 1-374,3 2 0,7-1 0,4-6 0,2-2-518,2 3 1,2-6 0,2 0 0,4-3-691,3-2 0,3 1 1,1-2 235,2-3 1,-1-3 0,-3-5-1,-2-1-300,-3-3 1,1 1 0,-3-5 413,1-2 0,0-1 0,2 0 88,0 3 1,-5 2 35,4 6 0,-4 0-60,5 0 1,-5 6-189,4 2 0,0 2 442,5-2 0,-1 3 0,0-4 0</inkml:trace>
  <inkml:trace contextRef="#ctx0" brushRef="#br0">26473 8074 8159,'-1'-7'695,"-3"3"0,1 3-326,-5 1 0,3 5 1,-2 3-1,2 3 36,2 2 1,-2 3 0,1 1 0,1-2-144,1-1 0,2-2 0,0 1-58,0-1-301,6 0 0,1-5 0,5-4-77,1-6 1,-1-1 0,0-7 0,2-3-189,3 1 1,-2-1 0,6 1 0,-1 1-259,0 0 0,2 1 1,-6 1 414,-1 2 0,-2 6 1,-5 2 1118,-4 7 0,-4 0-495,-4 1 0,1 1 0,-4 3 443,2 0 0,1 1-628,4-1 0,5-5 0,4-3 0,2-2-249,1-2 0,4 0 0,2 0 0,0 0-312,0 0 1,3 0-1,-3 0 1,0 0-410,0 0 0,-2 1 384,-3 3 1,-2 3 241,-3 5 1,-1-3-124,-3-1 0,3-5 0,5-1-629,1-4 0,-1-4 862,0-2 0,6-9 0,2 4 0</inkml:trace>
  <inkml:trace contextRef="#ctx0" brushRef="#br0">26982 8198 8145,'-13'12'432,"2"-3"-303,3-1 1,2-4 1426,6 4 1,2-5-731,2 1 0,3-4 1,5-4-1,2-4-722,3-3 1,-4-2 0,4 0 0,-3-3-739,-2 0 0,-1-2 0,-1 3-42,-2-2 1,-5 1-1,0 5 490,-6 2 0,-4 5 1,-5 7-1,-1 3 455,1 0 1,-1 4 0,1 5 0,-1 2 47,1-2 0,4 3 0,1 0 0,1 0 333,4 0 0,0-2-452,2-3 1,2-1 0,2-1 0,4-1-441,3-2 1,6-5 0,1 1 0,2-4-375,6-4 1,1-5 0,6-7 0,3-5-396,3-2 0,3-6 1011,-1 0 0,6-6 0,-8 4 0</inkml:trace>
  <inkml:trace contextRef="#ctx0" brushRef="#br0">27577 7801 8139,'-10'-7'284,"-3"6"0,-5 6 1388,-4 8 0,2 9-875,0 3 1,-1 1 0,-5 8 0,-2 3 34,-1 3 0,5 2 0,6-5 0,4 0-783,7 0 1,4-5 0,5-3 0,2-4-1042,4-5 0,9-2 0,2-7 0,2-2-3552,-1-5 4544,1-3 0,4-6 0,-1-2 0</inkml:trace>
  <inkml:trace contextRef="#ctx0" brushRef="#br0">27515 8049 8137,'-30'0'714,"2"0"1,-5 0 0,0 0 0,-3 0 0,3 0 68,4 0 1,4 0 0,6 1-1,5 2-1006,5 1 0,7 1-534,2-5 1,7 0-1,10 0 1,3 0 756,4 0 0,6 0 0,2 0 0</inkml:trace>
  <inkml:trace contextRef="#ctx0" brushRef="#br0">27627 8062 8137,'0'12'0,"-6"2"585,-2 2 0,-7-1 1,-3 6-1,0 1 847,0 2 0,2-5 0,3-3 0,2-2-1368,3-1 1,2-1 0,8-1 0,2-3-1187,4-4 1,7-2 0,3-2 1121,1 0 0,2-6 0,4-1 0</inkml:trace>
  <inkml:trace contextRef="#ctx0" brushRef="#br0">27763 7950 8137,'-23'-4'0,"2"0"0,6-1 1042,5 0 1,-1 4-674,3-4 1,4 4 0,5 2-1412,10 4 1,2-3 1041,3 7 0,4-1 0,-1 4 0</inkml:trace>
  <inkml:trace contextRef="#ctx0" brushRef="#br0">28024 8074 8137,'-2'7'582,"-2"-3"128,-4-3 0,-3-1 1,-3 0-1,-1 2-211,-2 2 1,-5 3 0,3 5-1,-2 1-283,1-1 1,5 4-1,-1 2 1,7 0-89,5 0 1,2 4 0,5-2 0,4-1-421,5-3 0,9-2 0,0-3 0,3-1 292,5-2 0,3-5 0,5 2 0</inkml:trace>
  <inkml:trace contextRef="#ctx0" brushRef="#br0">28359 8223 8044,'-13'0'382,"2"-6"0,2-2 1,2-3-1,1-1 0,3-1 1,3 1 246,5-1 0,1 1 0,8 0 0,3-1 0,3 1 1,5-1-508,4 1 1,2 0-1,3 0 1,-1 3-479,2 1 0,-5 5 0,-1-1 0,-4 4-462,-5 4 1,1-1 0,-7 6 0,-5 4 372,-2 2 1,-3 7 0,-5-3-1,-4 2 555,-8-1 1,-5 0 0,-7 2 0,-1-3 380,-3-1 0,2-6 0,-5-3 0,2-1-38,2-1 1,7-2 0,5-5-1,2 0-602,2 0 0,5-1 0,4-3 0,7-6-1363,9-5 1,5 1 1511,6-2 0,1-4 0,0 1 0</inkml:trace>
  <inkml:trace contextRef="#ctx0" brushRef="#br0">28867 8124 8044,'11'17'44,"-2"4"0,-5 3 210,-3 0 1,-1 5 0,-3 2 0,-5 0 221,-8 4 0,-7-1 1,0 1-1,2-4 48,5 0 0,-2-2 1,1-6-1,2-1 58,1-1 0,6-10-582,0 1 1,4-6-12,-5 2 1,7-11 0,-4-1 0,2-7-110,0-5 0,0-5 0,4-8 0,1-4-24,3-3 0,3-7 0,7-4 0,4-4 106,7-2 0,5 3 0,7 6 0,2 3-102,2 5 1,2 4 0,2 9 0,-3 3 14,-4 8 0,-6 4 1,-3 5-1,-4 0-148,-4 5 0,-4-1 0,-6 9 0,-2 2 407,-5 3 0,-6 2 0,-6-5 0,-8 1 87,-6-1 0,-7-1 1,-2-1-1,0-4 293,-4 0 1,5-2 0,2-4 0,6 0 626,6 0-2003,7 0 0,5 0 0,10 0 1,6 0-495,8 0 0,8-1 1,6-2 1355,1-1 0,3-6 0,-1 3 0</inkml:trace>
  <inkml:trace contextRef="#ctx0" brushRef="#br0">29537 7925 8044,'-25'0'683,"1"1"1,-3 2 71,-2 1 1,7 0-1,-1-2 1,4 1 233,3 1 0,8 1 1,4-1-1140,3 5 0,2-2 1,3 1-226,4 1 1,2 3 354,-2 0 1,2 0 0,-6 1 0,-2 0 49,-5 4 0,-5 2 1,-9 5-1,-5-2 659,-6-2 1,2-3-1,-3 2 1,2-2-15,-2-6 0,8 1-675,0-3 0,23 2 0,6 1 0</inkml:trace>
  <inkml:trace contextRef="#ctx0" brushRef="#br0">7009 3559 8132,'1'-11'0,"4"2"254,3 1 1,-1-1-1,1-3 1,0-2 0,1-1-1,-1-2 1,1 2 0,2 1-235,2 2 1,-1 0 0,1-2-1,-1 0 1,0 0 0,1 5-33,-1 2 0,1-2 220,-1 5 1,-6 10-1,-5 9 1,-5 7 20,-3 8 0,-5 5 1,-5 3-1,0 2-63,0 2 1,3 3 0,-1-5 0,4-3-56,2-2 1,7-8-1,-3 1 1,4-6-422,1-5 1,1-5 0,4-4 0,4-4-833,6-2 1,-1-4 1141,3-2 0,2-3 0,0-5 0</inkml:trace>
  <inkml:trace contextRef="#ctx0" brushRef="#br0">6947 3919 8152,'-12'11'1563,"1"-1"-502,2-2 1,9-5 0,9 1 0,2-3-412,1-1 1,6-4-1,3-1 1,2-2-536,2-3 1,1-1 0,2-1 0,2-1-1374,2 1 1,-3-2 1257,4-2 0,0-4 0,4-4 0</inkml:trace>
  <inkml:trace contextRef="#ctx0" brushRef="#br0">6699 4973 8009,'-13'0'557,"2"-1"1,3-3 0,5-4-236,6-3 1,4-2 0,7-1 0,1-1 0,3-1 0,0-1-407,0-1 0,4 3 1,-3-3-1,0 3 1,-2 5-1,-3 2-131,-2 1 0,-5 6 0,-3 1 0,-2 8 131,-2 7 1,-6 10 0,-4 9-1,-5 6 129,-5 6 1,-2 2 0,-1 0 0,3-1 111,-2-1 1,5-6-1,3 0 1,6-6-238,3-5 1,0-4 0,5-5 0,2-4-459,2-7 1,3 1 0,5-6-1,1-1 538,-1-2 0,1-6 0,-1-2 0</inkml:trace>
  <inkml:trace contextRef="#ctx0" brushRef="#br0">6587 5407 8224,'-12'13'450,"-3"-1"0,1 1 2531,3-1-2348,7-5 1,5-2-1,12-5 1,6 0-671,4 0 1,12-1 0,2-3 0,3-4-710,3-3 1,1-2-450,5 1 1,1-5 944,0 1 1,-6-6-1,-2 2 1</inkml:trace>
  <inkml:trace contextRef="#ctx0" brushRef="#br0">6823 6263 7939,'-12'0'1092,"1"-1"0,4-3-835,7-5 1,5-2 0,9-1-1,1-2 1,3-1 0,0-3-380,0-1 1,3 2 0,-4-2 0,1 1-160,0 3 0,-3 5 1,-5 3 152,-2 2 0,-5 2 1,1 9-1,-2 7 193,-2 11 0,-6 2 0,-2 7 0,-3 2 243,-2 0 1,-2 3 0,1-1 0,3-1-100,0-3 0,6 1 0,-1-6 0,2-3-380,0-3 1,0-7 0,4 1 0,0-2-1362,0-2 1,1-3 1531,3-1 0,-2 0 0,3 5 0</inkml:trace>
  <inkml:trace contextRef="#ctx0" brushRef="#br0">6823 6623 7939,'-8'5'1574,"-1"4"-528,1 2 0,3-4 0,5-2 180,7 1 1,8-5-992,1 3 0,6-3 1,-1-1-1,4 0-841,4 0 0,2-1 1,8-3-1,1-4 606,1-3 0,6-7 0,-3-2 0</inkml:trace>
  <inkml:trace contextRef="#ctx0" brushRef="#br0">2618 10802 7961,'0'-24'0,"0"-1"198,0 0 0,0 0 1,2-1-1,7-2 1,7-3-1,8-4 1,6-3-1,6-1 69,4 1 1,13-4 0,-24 21 0,0 1 0,4 0 0,2 1 0,1 1 0,1 0 0,1 2-1,1 1-152,2-1 0,1 1 1,4 0-1,3 2 1,6 0-1,3 2 0,2 0 1,1 1-462,2 1 0,1 2 1,-17 3-1,0 2 1,1 0-1,22 0 1,1 2-1,-2 3 1,1 1 98,-2 3 1,-1 3 0,0 2 0,-2 3 0,-3 2 0,-1 1 0,-4 1 0,-2 2 54,-5 0 1,-3 3 0,-3 1 0,-3 1 0,-7-1 0,-2 1-1,-3-2 1,-2 0 213,21 25 0,-12-7 1,-12 1-1,-11-2 305,-7 1 1,-17 0 0,-12 0 0,-17 3 17,13-20 0,-3-2 0,-9 3 0,-5-1 0,-6 2 0,-3-1 0,-6 1 0,-2 0-24,17-10 1,-2 1 0,0-1-1,-3 0 1,0 0 0,-1 0-240,-2 0 1,0-1 0,-1 1 0,-2 0 0,-1 1 0,0 0 0,-3 0-1,-2 0 1,1 0 0,-1 0 0,0-1 0,1 0 125,-2 1 0,1-1 1,0-1-1,4-1 0,0-1 1,2-1-1,3-1 0,2-1 1,0-1-1,-18 1 1,1-2-6,7-2 0,3-3 1,9-3-1,4-3 1,-21-10-1,14-9-198,12-7-5,13-3 0,9-12 0,9-2 0,3-4 0</inkml:trace>
  <inkml:trace contextRef="#ctx0" brushRef="#br0">8994 10554 8020,'-13'0'622,"1"0"0,1-1 0,4-3-482,7-4 1,6-5 0,7-2-1,3-1 1,2 0 0,-1 3-371,1 0 0,3 2 0,-3 2 0,0 2 147,0 1 1,2 2 0,-3 4-1,-2 1 12,-1 3 1,-7 10-1,-3 11 1,-3 7 172,-1 4 1,-9 1 0,-4 0 0,0 2 144,-1 2 1,-3-7 0,2 2 0,3-4-6,2-5 0,6-2-537,-4-4 0,5 1 0,-1-5 0,2-2-670,2-2 0,0-4 965,0-1 0,-5 0 0,-2 5 0</inkml:trace>
  <inkml:trace contextRef="#ctx0" brushRef="#br0">8895 11050 7973,'-20'6'3320,"2"1"-2605,12 0 1,7-2 0,11-5 0,8 0 166,3 0 1,9-1-763,5-3 1,0 1 0,7-4 0,2 0-490,3 0 1,7 3-1,0-3 1,5 2 368,-2 2 0,-3-4 0,-6 0 0</inkml:trace>
  <inkml:trace contextRef="#ctx0" brushRef="#br0">6935 9153 8149,'5'-8'397,"2"-1"0,1 1 0,1 0 0,2 0 0,2-2 0,4-1-423,-2-1 0,0-1 0,0 1 0,2-1 0,-2 2-106,-1 3 0,-2-2 0,-1 9 0,-2 5 0,-7 9 269,-4 4 0,-1 4 0,-5 4 1,-2 0 39,-1 0 0,3-1 0,1 1 0,0 0-113,0 0 0,4-2 1,-1-2-1,3-5-230,1-2 0,0-1 1,0-1-774,0 0 0,0 1-1231,0-1 2170,0-5 0,-6 4 0,-1-4 0</inkml:trace>
  <inkml:trace contextRef="#ctx0" brushRef="#br0">6922 9488 8149,'-7'7'3839,"2"-2"-3559,5-5 0,5 0 1,4 0-1,3 0-191,5 0 1,2-1-1,6-2 1,1-1-355,3 1 1,-3-2 0,4 1 0,-1 1-419,0 1 0,-4 2 0,-6 0 0,-1 0 683,-3 0 0,-6 11 0,-4 3 0</inkml:trace>
  <inkml:trace contextRef="#ctx0" brushRef="#br0">7877 9463 7843,'-12'0'315,"0"6"1,-1 2 0,1 4 0,-1 5 0,1 3 0,-2 4 0,-2 2-73,-5 3 0,3-3 1,2 3-1,3-3 0,5-2-243,4-4 0,8-2 0,3-5 0</inkml:trace>
  <inkml:trace contextRef="#ctx0" brushRef="#br0">8113 9401 8056,'-4'8'366,"0"1"1,0-1-1,4 4 1,0 1 143,0-1 1,0-4 0,0 1 0,0 0 0,0 2-26,0 2 0,0-5-222,0 0-384,0-5 0,5 1 0,3-8 1,5-6 47,3-5 0,4-4 0,5-6 0,-1 0-128,1 0 1,-1 5 0,-2 0-1,-3 4 17,-1 5 0,1 3 0,-5 5 0,-4 0 301,-4 4 1,3 6-1,-5 10 1,-1 2 229,-2 0 0,-1 5 0,0-5 0,0 2-225,0 0 1,0-6 0,0 1 0,1-3-541,4-5 1,1 2 0,7-8-678,-1-3 1095,1-5 0,5-12 0,1-1 0</inkml:trace>
  <inkml:trace contextRef="#ctx0" brushRef="#br0">8944 9091 8011,'0'-12'509,"0"-1"0,0 1 1,2-1-16,2 1 0,3 5 0,4 4 0,-2 6 0,0 7 1,-1 5 100,-1 5 1,2 9-1,-4 6 1,-3 5-467,0 5 0,-4-2 1,0 0-1,-4-2-81,-1 0 1,3-3 0,-3-7 0,2-2-54,2-5 1,1-1 0,2-6-2670,0-2 1,2-3 2673,2-4 0,8-7 0,8-8 0</inkml:trace>
  <inkml:trace contextRef="#ctx0" brushRef="#br0">9106 9277 8357,'-25'0'1016,"1"0"-473,4 0 0,-4 4 1,5 0 129,0-1-1279,1-2 1,20-6 605,7-3 0,4-3 0,0-2 0</inkml:trace>
  <inkml:trace contextRef="#ctx0" brushRef="#br0">9180 9327 7905,'-1'24'345,"-4"1"1,-1-1 202,-1-4 0,-3 2 1,6-5-1,1-2 1111,2-1-1744,1-2 1,1-1-1,3-3 1,5-3-657,2-4 1,2-1 0,3-1 740,0-4 0,1-7 0,-5-7 0</inkml:trace>
  <inkml:trace contextRef="#ctx0" brushRef="#br0">9242 9153 8282,'-7'0'2287,"2"0"-2433,16 5 0,-3 1 1,10 4-1,-2-2-436,1 2 0,1 1 0,-3 2 0,0 2-220,-4 2 0,2 4 802,-5-5 0,-3 5 0,-1-3 0,-2 0 232,-2 0 1,-2 2-1,0-3 1,-4-2 1031,-1-1 1,5-2 0,-3 1-212,4-1 1,2-5 0,4-3-495,3-3 1,4-2 0,3-4 0,3-7-800,2-3 1,0-7 0,5 2 0,0-4-394,0-1 0,-5 5 0,0 0 1,-2 4-14,-3 5 1,-1 0-1,-2 7 392,0 1 1,-5 8 0,-3 6 0,-2 6 520,-2 2 1,0-2 0,0 2-1,0 0 554,0 1 0,0-5 0,1 1-292,3-2 1,-1-3 0,5-3 0,3-3-447,5-4 0,-1-1 1,5-1-1,2-4-375,2-3 1,1-3 0,-1 0-1,0 2-493,-3 0 1,1 1 0,-6-3 0,-1 3-639,-1 4 1,-1-2 1355,-1 2 1,-5 1 0,-3 7 0,-4 5 595,-4 2 1,2 1 0,-2 0 17,3 1 0,1-1 0,0 1 1,1-2-90,3-3 0,3-1 0,6-4 0,1 1-499,2-2 0,-1-2 0,6-2 0,1-4-390,1-1 1,-2-1-1,0-4 1,1-1-234,1 1 1,-3-5 0,-4 1 0,-2 1 40,-2 1 0,-3 1 0,-3 1 522,0 0 1,-9 5-1,-8 3 1,-5 2 581,-4 2 0,0 6 0,-5 2 0,0 3 380,0 1 1,2 6 0,2 2-1,5 0-101,2 1 1,7-2 0,3 3-1,2-2-602,2-3 1,6 4-1,4-6 1,5-2-688,5-4 0,11-6 0,6 1 0,7-4-3077,4-4 3606,7-8 0,2-8 0,5-4 0</inkml:trace>
  <inkml:trace contextRef="#ctx0" brushRef="#br0">10805 9128 7905,'-41'17'959,"-1"1"0,4-1-381,3 1 1,2-1 0,8-5 0,6 1 615,4-1 0,8 1 0,4-2 0,7-2-593,9-1 0,6-3 0,10 2 0,4-2-1022,3-2 1,1 2-1,-1-1 1,-3 1-328,-4 0 1,-7 1 0,-4 3 0,-4 0 292,-7 0 0,-7 6 1,-9 3-1,-8 0 964,-10 0 0,-2 3 0,-6-5 1,-3-1 122,4-1 1,4-1 0,9-2-786,4-3 1,12-3 152,9-5 0,14-11 0,14-2 0</inkml:trace>
  <inkml:trace contextRef="#ctx0" brushRef="#br0">5396 7392 7921,'13'-11'-2,"-1"3"1,1-2-1,-2 4 1,-2 1-1,-1-1 373,2 4 0,-3 0 0,0 5 0,-2 5 1,-2 12-1,-1 10 47,-2 11 1,0 14 0,-2 10 0,1-28 0,-2 2-206,0 3 0,-2 0 0,-2 0 0,-1 1 1,-1 5-1,1 1 0,0 0 0,1 1-163,0 1 0,0 0 0,1-3 0,0-1 1,0-3-1,-1-1 0,2-1 0,-1-1 72,2-3 1,0-1 0,-6 25-1,6-5 1,0-9 31,-1-7 1,3-3 0,-2-7 0,3-4-110,1-5 1,0-7-147,0 1 1,-2-6-233,-2-2 549,3-5 0,2-6 0,12-8 54,6-3 0,10 3 0,7-5 0,9 1-147,13-2 1,5 3-1,-26 6 1,1-2-1,3 2 1,1-1-121,3-2 1,2 1 0,4 0 0,3 2 0,4 0 0,2 1 0,1 1-1,1 1-96,2 0 0,1 1 1,-18 2-1,0 0 0,0 0 1,0-2-1,1 1 0,-1 0 1,23-1-1,-1 1-9,-22 1 0,0 1 1,0-1-1,19-3 0,-1 1 1,-1 1-1,0 1 1,-5-1-1,-2 0-213,-5 1 0,-1-1 0,-7-1 0,-2-1 0,-3 3 0,-1 0 0,25 0-146,-12 0 1,-14 2 0,-12 0 1055,-7 0 1,-11 6 0,-8 1-1,-9 1 445,-5 0 1,-6-5 0,5 1-1,0-3 1474,3-1-2705,6 0 0,3 0 0,8-1 1,5-3-426,7-4 1,2-3 0,4 0 0,-3 1 306,-1 2 0,2 1 0,-3-3-152,-2 2 0,-2 0 0,-4-5 530,0 1 0,-5-5 0,3-1 0,-2 0 76,-2 1 0,2-11 1,1-4-1,-1-9-257,1-9 0,2-14 1,-4-5-1,-2 30 1,-1 0 15,0-1 1,-1-1-1,2-2 1,1-1-1,-1-2 1,0 0-1,-1 0 1,0 1 53,0 1 1,0 0-1,2 2 1,2 3 0,5-28-1,-2 11 154,-1 8 1,-2 12 0,-2 11 0,1 7 850,-1 4 1,-2 6 850,-1 0-1154,0 5 0,-1-2-413,-3 5 1,1 0-1,-5 0 1,-2 0 79,-1 0 0,-7 0 0,-4 0 0,-9 0-240,-15 0 0,-19 5 0,21-1 0,-3 0 1,-5 2-1,-3 1-118,-7 1 0,-2 0 0,17-2 0,-1-1 1,-1 1-1,-9 1 0,-1 1 0,-1 0 0,-3 1 1,-1 0-1,0-1-137,12-1 1,-1 0 0,0 0 0,0-1-1,-2-1 1,1 1 0,-1-1 0,1-1 0,0 1-1,1-1 1,-1-1 0,1 0 0,-16 1-1,1-1 1,0 0 78,3-1 1,0-1 0,2 0 0,4-1 0,1 0 0,1-1 0,5-1-1,0-1 1,3-2 0,-12-3 0,4-3-317,12-1 0,4-2 405,-12-21 0,11 9 0,10-4 0</inkml:trace>
  <inkml:trace contextRef="#ctx0" brushRef="#br0">6041 7218 8183,'-12'-7'313,"0"7"1,1 9 0,1 2 0,3 2-1,2 4 131,2 4 0,1 1 0,2 0 1,0-3-1,0-1 0,0-2-93,0 2 0,0-8 0,2 1-295,2-4 0,-1-3 1,5-5-1,0-4 1,0-4-155,1-6 1,-1-5 0,4-4 0,-1-1-171,-2 0 0,2 4 0,-3 2 0,3 1 135,1 3 0,1 3 0,-1 3 323,1 5 0,-5 4 1,0 4-1,0 6 238,-1 5 0,0 0 0,-4 5 0,3-3-320,0-1 1,4-3 0,7 0 0,3-2-745,4-3 1,1-2 635,-1-6 0,-4 0 0,-2 0 0</inkml:trace>
  <inkml:trace contextRef="#ctx0" brushRef="#br0">6959 16334 8023,'0'5'1544,"2"-3"-1145,2-5 1,3-11 0,5 2 0,1-2-1,0-1 1,3 0-550,0-2 1,5-1 0,-5 3 0,-1-1-1,-1 0 1,-3 3 0,-1 2-672,-2 2 0,-5 5 948,1 8 1,-4 6 0,-4 9 0,-4 7 13,-3 5 1,2 3 0,3 6 0,0 0 16,3-4 0,-2 0 0,1-7 0,1-2 0,3 0 0,3-4-590,1-2 1,4-3-1,-2-6 1,-1 0 431,1 1 0,3-6 0,-2-2 0</inkml:trace>
  <inkml:trace contextRef="#ctx0" brushRef="#br0">6935 16743 7993,'-7'0'2577,"12"0"0,5 0-2394,11 0 0,1-4-536,7 0 1,-2 0 0,5 2-1,-2 0 1,-2-3 0,-2 4 352,-1 4 0,0 4 0,-1 5 0</inkml:trace>
  <inkml:trace contextRef="#ctx0" brushRef="#br0">7505 16681 7968,'-25'25'525,"8"0"0,3-2 1,5-1-151,4-1 0,-3-2 0,4 2 0,1-5-375,1-2 0,8-1 0,1-1 0</inkml:trace>
  <inkml:trace contextRef="#ctx0" brushRef="#br0">8051 16632 8010,'-12'-13'0</inkml:trace>
  <inkml:trace contextRef="#ctx0" brushRef="#br0">8051 16582 8010,'0'0'0</inkml:trace>
  <inkml:trace contextRef="#ctx0" brushRef="#br0">8088 16520 8010,'0'-12'167,"0"3"0,0 1 2438,0-2-1224,0-1-1147,0 4 1,4 9-1,1 9 1,-3 5 51,0 4 1,2 0 0,0 4 0,-1-2-9,-2-2 1,-1-4-1,1 0-229,4-2 0,-3-3-239,7-3 1,-5-4-67,4-8 0,0-7 1,5-7-1,-2 0-68,-3 0 0,3 1 1,-3 1-1,2 0 105,-2 1 0,3 5 0,-2 3 208,2 2 1,1 1-1,-1 5 120,-3 3 1,2-1 0,-6 5 0,-1 2 38,-2 1 1,3 1-240,0 1 1,1-5 0,-4-1-701,3-2 1,-1-1 790,5-4 0,0-5 0,5-2 0</inkml:trace>
  <inkml:trace contextRef="#ctx0" brushRef="#br0">8981 16222 7902,'-6'-5'448,"-1"5"0,4 1 1,-3 10-1,1 8 86,-1 5 1,1 5 0,2 0 0,-1 0 0,1 0-1,2 0-269,1-2 1,0-2 0,0-3 0,0-3-402,0-1 0,0-1 1,0-5-1,0 1-1286,0-1 0,5-1 1422,4-3 0,2-2 0,1-6 0</inkml:trace>
  <inkml:trace contextRef="#ctx0" brushRef="#br0">9044 16383 8010,'-14'0'236,"-1"0"0,-3 0 599,-2 0 0,4 5 0,-3-1 1,2 0 173,6 1-1581,-1-3-340,10 3 1,2-5 0,8 0 0,3 0-1076,2 0 1987,-1 0 0,6-5 0,1-2 0</inkml:trace>
  <inkml:trace contextRef="#ctx0" brushRef="#br0">9130 16421 8010,'0'12'0,"0"-4"761,0 1 1,-4-1 0,0 4 77,1 1 1,2-5-1329,1 0 0,5-5-701,4 1 1,2-2 525,1-2 0,-5-2 664,-3-2 0,-2-8 0,-2-8 0</inkml:trace>
  <inkml:trace contextRef="#ctx0" brushRef="#br0">9155 16309 8010,'7'-1'0,"-1"-2"438,-1-1 1,-4 1 0,5 6-247,-1 1 0,2 6 0,6-4 0,-1 3-474,1-1 1,-1 0 0,0 5 0,-1-1 248,-2 0 0,0 1 0,-5-1 0,-1 1 495,-1-1 1,-2 1-37,0-1 0,0-4 1,1-1 480,3-1 1,-1 2-817,5-4 1,-1-1 0,3-7 0,-2-5-240,2-2 0,1-1 0,1 0 0,0-1-320,1 1 0,-2 3 0,-1 1-25,-2-1 0,-1 2 415,1-2 1,-1 8 285,-3 1 0,-3 1 1,5 8-13,-1 0 1,2 1-1,6 0-166,-1-2 1,1-5 0,-1 1 0,0-4-81,1-4 0,-1 1 0,-1-5 1,-1-2-117,-2-1 1,0 3 0,3-1-1,-1 1-107,-2 1 0,-4-2 1,3 3-10,-1-1 461,3 4 1,-6 3 0,4 9 228,-1 2 0,3-3 0,1-1-260,5-2 0,-1-1 0,4-4 0,-2 0-339,1 0 1,-1 0-1,-2 0 1,1-1-240,2-3 1,-1-2 0,-3-3-30,-1 1 0,1 1 0,-2-3 0,-2 3-278,0 2 1,-5-1 736,4 2 0,-5 3 0,2-5 0</inkml:trace>
  <inkml:trace contextRef="#ctx0" brushRef="#br0">9912 16334 9684,'8'0'841,"-1"-1"0,0-2-577,0-1 0,1-1 0,5 4 0,-1-3 0,0-3-341,1 0 1,-1-2 0,-1 3-1,-1 1-174,-2-1 0,-4-4 0,3 2-117,-1-3 1,-2-1 0,-6 1-131,-2 2 0,1 2 345,-5 3 0,-1 3 0,-7-2 0,0 6 258,1 5 0,0 5 1,-1 2-1,0 3 291,1 1 1,1 2-1,3 3 1,3 0 30,3-3 0,4 1 1,1-6-1,3-1-373,5-1 1,2-7-1,10-3 1,4-2-613,3-2 1,5-2 0,5-2 557,1-4 0,-1-9 0,0-2 0</inkml:trace>
  <inkml:trace contextRef="#ctx0" brushRef="#br0">10408 16135 7986,'-25'6'0,"-1"1"0,0 1 862,1 0 1,-2 1-1,7 3 1,1-1 404,2-3 1,4 3-1257,0-2 0,12 0 0,5 0 0,7-5 23,6-3 0,-1-1 0,8 0 1,2 0-354,0 0 1,1 0 0,1 1 0,0 2-139,-5 1 1,-4 6-1,-6-2 1,-2 3 268,-3 2 0,2 0 482,-6 4 1,-1 1 0,-8 4 0,-4-1 70,-6 1 0,-1-4 0,-3 0 0,0-2 439,0 1 0,3-5 0,0-5 0,2 0-255,2 0-1756,5-5 1,3-2-1,8-8 1,4-3 1206,3-1 0,1-1 0,1 1 0</inkml:trace>
  <inkml:trace contextRef="#ctx0" brushRef="#br0">10817 16644 7913,'-37'7'0,"7"2"1896,5-4 1,13-1-1897,12-4 0,11-6 0,8-1 0</inkml:trace>
  <inkml:trace contextRef="#ctx0" brushRef="#br0">3064 4502 8085,'0'-12'360,"0"-1"1,2 1-168,2-1 0,3 1 0,5 1 0,0 1 0,1 2 0,-1 0-136,1 1 0,-1-3 0,0 6 0,1 1 0,-1 2 0,1 1-83,-1 0 1,-4 0-1,-1 1-205,-1 4 0,-4 6 1,-6 6-1,-5 3 199,-7 2 0,3 1 0,-5 3 0,0 2 155,-3 1 1,2 0 0,0-4-1,1-2 78,3-2 1,1 1 0,3-6-41,2 0 1,5-4-1,8-4-334,5-4 1,3-2-1,5-2 1,3 0-120,4 0 0,-1-6 0,-1-1 1,-1-1 291,1 0 0,-4-1 0,0-3 0</inkml:trace>
  <inkml:trace contextRef="#ctx0" brushRef="#br0">3387 4589 8231,'0'-8'299,"0"-1"1,1 0-178,3-2 0,3-2 0,7 1 0,2-1-114,5 1 0,7 0 1,2-1-1,0 2-238,1 3 1,-2 2 0,-5 6-1,0 0 124,-4 0 0,-2 6 0,-5 4 0,-2 3 176,-3 4 0,-4 5 1,-8-1-1,-6 2 28,-5 2 0,-4-4 0,-6-2 0,0 0 265,1 0 0,-1-8 1,0 0-1,0-2-376,0-2 0,6-5 1,4 1-1,4-7-1614,3-8 1627,5-1 0,-3-10 0,6 3 0</inkml:trace>
  <inkml:trace contextRef="#ctx0" brushRef="#br0">4813 9922 8270,'38'-3'-51,"-1"0"0,2 1 0,0-1 0,0-1 0,-1 0 0,0 1 0,-1 1 0,33 1 0,-2 1-22,-3 0 0,-3 0 1,-5 0-1,-3 0 1,-6 1-1,-5 2 1,-7 1-1,-4 0-82,-5 2 1,-6-5-1,-5 3 1,-3-1-31,-5 1 1,-4-2-1,-9 2 171,-8-3 0,-5-1 1,-8 0-1,-4 0 146,-7 0 1,-2-4-1,-8-1 1,-2-2 140,-4-3 1,-5 5 0,2-1 0,-3 2-129,-5 0 1,27 1 0,0 2 0,-1 0 0,0 2 0,-2-1 0,0 0-108,-2-1 0,0 2 0,-1 1 1,0 1-1,0 0 0,0 1 1,-1 0-1,-1 0-157,0 0 0,-1 1 0,0-1 0,0 0 0,-2 2 0,1 0 0,2 0 0,0-1 21,3-1 0,0 1 0,0 0 0,0-1 0,3-1 0,0-2 0,1 1 0,0-1 23,2 0 1,0-1 0,-29 0 0,10 0-1,6 0 119,0 0 1,12 0 0,5-1 0,9-2 579,7-1-360,2-5 0,8 3 0,8-2 1,10 2-80,11 1 1,9 3-1,9-2 1,6 3-120,6 1 1,9 0 0,-26 0-1,1 0 1,2 0 0,2 0-53,2 0 1,1 0 0,0 0-1,1 0 1,-1 0 0,0 0-1,2 0 1,-1 0-93,3 0 0,-1 0 0,6 0 0,-1 0 0,1-1 1,-1 0-1,-1 0 0,0-2 162,1 0 0,-1-2 0,0 0 1,0-1-1,2 0 0,-1 0 1,-3 0-1,0-1 48,-2 1 1,0 0-1,-2-2 1,-1-1 0,-2 1-1,-1 0 1,-3 0-1,0 1 207,29-7 0,-2 1 0,-14 2 0,-7 2-52,-9 1 0,-9 5-477,-5-1 0,-21 2 1,-17 4-1,-15 3-95,-12 8 0,-10 0 0,21-3 1,-2 0-1,-2-1 0,0 0 96,2-2 0,-1 1 1,-3 1-1,1 0 1,-1-1-1,0 0 0,-3 0 1,-1-1 68,-1 0 1,0 0 0,-1-1 0,0 0 0,1 0-1,0-1 1,-1 1 0,-1-2 144,-1 0 0,0 0 0,3 0 0,0-1 0,-5 2 0,-1 0 0,1-1 0,1-1 118,1 0 0,1-1 1,-1 1-1,0 0 0,2-2 1,0 1-1,0 0 0,-1 1 84,1 0 1,1 1 0,2 0 0,2 0 0,3 2-1,1-1 1,-27 5 337,8-2 0,11-4 0,8 3-694,10-1 0,15 2 0,16-4 0,16-1 2,13-2 1,21-2 0,-20-1 0,2 0 0,5-2 0,2-2 43,4-1 0,1-1 1,3 1-1,0-1 0,2-2 1,1 1-1,-1-1 0,1 0-78,1 0 0,1 1 0,-1 1 1,1 1-1,2-2 0,0 1 0,-1 1 1,0 0 268,-3 1 1,0 0 0,-2 0 0,-1 1 0,-5 0 0,0 0-1,-3 2 1,-1 0 141,-3 0 0,-1 0 0,30-1 0,-7 4 0,-9 0 52,-10 0 1,-9 5-1,-13 2 1,-6 2-163,-6-1 1,-3-4 0,-9 4 0,-6 2 68,-12 1 0,-9 3 1,-12 1-1,-3 0-200,-3-4 1,-13 1 0,-5-5 0,30-3 0,-1 1-63,-2-1 1,-1 0-1,0-3 1,0 1 0,-2 0-1,-1 0 1,0-1 0,0-1-34,-1 0 1,0 0 0,-3 0 0,-1 0-1,0 0 1,1 0 0,-1 0 0,1 0 56,1 0 1,1 0-1,1 0 1,2 0 0,5 0-1,1 0 1,-31 0-682,9 0 0,10 0-505,14 0 1215,26-5 0,36 7 0,-3 1 0</inkml:trace>
  <inkml:trace contextRef="#ctx0" brushRef="#br0">15172 14883 7694,'0'14'32,"-2"1"0,0 3 0,-2 1 0,1 4 0,1 4 0,2 2 0,0-3 0,-1-3 111,-3-2 0,2-2 0,-2 2 0,3-5 0,1-2-546,0-2 0,1-5 403,3-3 0,3-8 0,6-3 0</inkml:trace>
  <inkml:trace contextRef="#ctx0" brushRef="#br0">15172 14709 7694,'0'-8'39,"0"0"1,-6 5-1,-1-3 1</inkml:trace>
  <inkml:trace contextRef="#ctx0" brushRef="#br0">15606 14759 7748,'-7'-6'191,"3"-2"0,3-3 1,1-3 2,0-2 1,0 1-1,0-5 1,0 1-1,0 1 1,0 0-267,0 3 1,-2 3 0,-2 3 119,-4 5 0,-3 6 0,-2 6 1,1 10 197,0 8 1,-5 11 0,-1 10 0,0 4 72,0 3 0,3 5 1,7-1-1,4 1 67,2-1 1,2-4 0,3-10 0,5-7-797,9-7 0,6-9 1,5-6-1,4-5-687,3-6 0,-6-4 1097,4-4 0,1-9 0,-3-6 0</inkml:trace>
  <inkml:trace contextRef="#ctx0" brushRef="#br0">15482 14994 7720,'-19'7'394,"1"-1"1,5-6-1,1 0 1</inkml:trace>
  <inkml:trace contextRef="#ctx0" brushRef="#br0">16586 14610 7708,'0'-6'2007,"0"8"1,0 9-1499,0 8 0,0 11 1,-1 8-1,-2 6 0,-3 4 1,1 2-291,-1-1 0,2 1 0,4-1 0,0 0-137,0-4 1,0-4 0,0-7-1,2-6-118,2-1 0,-3-4 0,5-2 1,-1-6-118,3-5 1,3-1-1,2-5 1,-1-1 185,1-2 1,0-1 0,4-1 0,2-2 55,1-1 0,-1-4 0,-4 2 0,3 1-61,1-1 1,-4-2-1,2 3 1,-3-1-537,-2 1 0,-4 0 1,1 4-51,0-3 0,1 1 0,0-4 0,-4 0-723,0 1 0,2-3 1281,-4-3 0,6-1 0,-3 1 0</inkml:trace>
  <inkml:trace contextRef="#ctx0" brushRef="#br0">17132 15168 8069,'-8'0'1279,"-1"0"-520,7 0 0,-3 0-532,10 0 0,-3 0 1,5-1-1,0-3-644,0-5 0,-3 2 0,3-1-394,-2-2 0,-3 5 284,-10 1 1,3 4 196,-7 4 0,2 1 1,-2 5-1,1-2 330,3 2 0,-3 7 0,4 2 0</inkml:trace>
  <inkml:trace contextRef="#ctx0" brushRef="#br0">17442 14846 7684,'16'-14'-64,"1"-1"0,-2-2 0,-1 2 0,-2 0 4,1-2 1,-1 5 0,1-2 392,-1 4 0,-2 8-107,-6-2 0,-7 5 0,-14 6 1,-3 5 64,-4 2 1,-2 5 0,-1 1 0,-2-1 132,1-3 0,-2 2 0,2-1 1,5-2 199,5-1 0,5-6-606,5 0 1,5-5-219,12 1 0,0-2 0,12-2 0,1 0 82,2 0 0,0 0 0,1 0 0,0 0-118,0 0 1,-3 0-1,0 1 1,0 3 94,-4 4 1,-3-1-1,-3 2 1,-1 0 266,-2 2 0,-4 2 0,-5-1 0,0 0 42,0 1 1,-5-1 0,-4 1 0,-2-1-163,-1 0 0,0 1 0,-1-1 0,1 1-151,-1-1 1,1 0 0,0-1-1,-1-1-484,1-2 0,3 1-599,1 3 696,5-5 0,1-3 532,10-8 0,0-8 0,10-8 0</inkml:trace>
  <inkml:trace contextRef="#ctx0" brushRef="#br0">17814 14982 7684,'0'25'984,"-1"-2"-94,-3-2 1,2 1-1,-2-5 186,3-2-1174,1-7 0,9-4 1,4-9 97,1-8 0,5-10 0,0-9 0</inkml:trace>
  <inkml:trace contextRef="#ctx0" brushRef="#br0">17851 14821 7677,'-9'0'326,"5"0"-387,10 0 61,8 0 0,4-6 0,-5-1 0</inkml:trace>
  <inkml:trace contextRef="#ctx0" brushRef="#br0">18037 14957 7697,'20'-12'645,"-1"-6"1,-2-3 0,3-1-690,4 2 0,5-4 1,0 5-1,-1 0-448,3 2 1,-6 7-1,1 3 1,-6 2 190,-2 2 1,-7 5 0,-6 4 0,-5 8 301,-5 4 1,-11 3 272,-9 4 0,-4-1 0,2 1 1,-2 0 717,1 0 1,3 0 0,5-2 0,4-1-139,7-1 1,-1-6 0,6 1 0,3-2-766,3-1 1,11-2-1,7-3 1,4-3-592,1 1 1,-1-5 0,1 3-1,0-2-625,0-2 0,-4-4 0,-2-2 1127,-1-1 0,-2-1 0,-3-4 0</inkml:trace>
  <inkml:trace contextRef="#ctx0" brushRef="#br0">18335 15131 7697,'2'8'429,"2"-1"327,4-1 0,3-2 0,1-4 0,1-2-381,-1-2 0,5-3 1,1-7-1,0-2-551,-1-5 1,4-1 0,-4 0 0,-2 2-525,-1-3 1,-3 1 0,-3 2 0,-4 3 62,-3 3 0,-2 3 0,-4 3 1,-6 5 664,-5 6 1,-6 5 0,2 9 0,-4 4 873,-1 2 0,6 6 0,3 1 1,3 1-9,5-1 0,8 2 0,10-6 0,6-4-1097,9-3 1,5-4 0,9-6 0,1-5 202,1-3 0,6-6 0,-3-2 0</inkml:trace>
  <inkml:trace contextRef="#ctx0" brushRef="#br0">19191 14858 16073,'19'0'-102,"6"-6"0,-1-2 0,5-4 1,1-2-1,2 0 0,-2 3 1,2 2-1870,-1 2 1,-3 1 1970,1 6 0,-8 0 0,-4 0 0</inkml:trace>
  <inkml:trace contextRef="#ctx0" brushRef="#br0">19290 15131 7750,'-4'-2'3586,"7"0"-3813,8-2 0,6-6 0,-2 3 0,3-1 387,1 0 0,2 1 1,3-3-1,3 3-314,2 2 1,-3-4-1,1 5 1,-3 1-2306,-4 2 2459,1-4 0,4 3 0,0-3 0</inkml:trace>
  <inkml:trace contextRef="#ctx0" brushRef="#br0">20022 14771 7691,'-11'13'359,"3"-1"1,4 2-1,2 2 1,2 5 0,0 2-1,0 2 65,0 0 0,0 1 0,2 0 0,1 1 0,2-5 0,2-3-253,3-4 0,1-3 0,1-3 0,0-5-154,1-3 0,-1-2 0,1-5 0,0-6-202,4-7 0,-2-10 1,4-3-1,1-1-147,-1 0 0,2 3 1,2-1-1,-1 8 179,-1 4 1,-6 2 0,2 6 0,-4 3 368,0 4 1,-6 8-1,-2 5 1,-1 7 115,0 4 0,1 8 0,-5 2 0,0 0-231,0 1 0,1 2 1,3-6-1,6-2-706,5-3 0,4-8 605,6-2 0,5 1 0,2-6 0</inkml:trace>
  <inkml:trace contextRef="#ctx0" brushRef="#br0">22367 14895 7708,'-11'-1'493,"3"-3"1,2-5 0,2-2-80,0-1 1,-2 1-1,4 1 1,-3 2 0,1 0-339,-1 1 1,2 1 0,-5 8-1,-2 3 1,-1 6 0,-1 6 77,-1 2 1,1 2-1,-1 4 1,1-1-4,0 1 1,5 0 0,3-2 0,2 0-73,2-3 1,0-5 0,2 0 0,2-3-230,4-4 0,7-5 1,3-1-1,1-4-539,3-7 0,2-6 277,1-1 1,-1-6 0,0 2-1,-3 1-242,-5 2 1,-2-1 0,-3 2 498,-3 1 0,-4 7 0,-8 5 368,-4 6 0,-4 5 0,-2 7 0,0 3 405,3 1 0,5-4 0,0 2 0,0-3-141,3-2 0,5-1 0,5-3 1,6-4-502,5-2 0,3-4 0,5-2 1,3-4-393,4-3 1,-3-3-1,-1-1 1,-2-3-300,-3-1 1,0 4 0,-3-3 0,-5 3-166,-2 2 1,-7-2 897,-3 7 0,-10 4 173,-6 4 0,-2 9 0,-5 9 0,1 0 656,3 0 1,1 0-1,3-3-145,3 2 0,2-1 0,8-5 0,2-2-643,4-5 0,9-3 1,3-2-1,4-3-422,0-5 0,1-2 1,0-3-1,0-1-271,0-1 0,-2-1 0,-2 5 0,-5-1-1507,-2 1 2105,-1 0 0,-8 6 0,-5 6 323,-7 7 0,-4 0 1,0 1-1,1 0 2181,2-1-2083,5 4 1,3-9-1,9 2 1,3-4-482,5-4 1,2-3 0,6-7 0,0-1-376,-1-2 1,-3 1 0,-2 3-1,1 1-173,-1 0 1,-4 1-1,0 1 447,-5 2 0,-2 6 1,-8 2 507,-5 7 0,-5 4 0,-2 2 0,-1-1 28,1 0 1,-1 1 0,1-1-1,0 1 478,-1-1 0,6-4-830,3 1 1,8-3 0,6 3 0,4-5-357,2-3 0,2-2 0,-3-2 0,2-1-803,-2 1 1,-1-2 1171,-2 1 0,1-6 0,-1 3 0</inkml:trace>
  <inkml:trace contextRef="#ctx0" brushRef="#br0">23446 14759 7683,'-14'0'136,"-1"1"0,-3 3 0,-1 5 0,-2 2 0,1 1 0,-1 2 282,-1 2 1,0 2 0,0 4-1,3-2 1,2-1 0,5-1 112,2 0 1,7-2 0,-1-3-1,4-2-492,4-3 0,4 2 1,9-6-1,4-2 1,2-3-1,3-6-298,3-5 0,-1-10 1,5-3-1,1-7-521,2-4 0,-3 2 0,-1-2 0,-2-2 134,-2-1 0,-3-5 0,-5 0 0,-3 1 646,-3 6 0,-7 7-14,-3 9 0,-6 3 0,-5 7 1,-6 4 110,-5 7 0,-6 11 1,-3 11-1,2 6 745,1 5 0,0 3 0,8 1 0,5 0-221,6 0 1,4-1-1,2-2 1,4-2-1053,8-2 1,6-2-1,10-7 1,4-5 430,3-2 0,7-2 0,1 1 0</inkml:trace>
  <inkml:trace contextRef="#ctx0" brushRef="#br0">24364 14771 7647,'-1'-5'1982,"-2"5"-1409,-1 7 0,-6 5 0,3 5 0,-1 3 0,1 4 0,0 0-18,0 1 0,5 0 1,-2 0-1,2-2-200,2-2 1,6 1 0,3-5-363,6-2 1,-1-7 0,4-5 0,-1-6-366,-1-5 1,2-9-1,-1-4 1,3-3-272,4-5 1,-1 3-1,-1-3 1,-2 4-82,-2 4 0,2-1 0,-3 7 656,-2 4 1,-5 5-1,-4 12 1,0 6 386,-3 8 1,-2 3-272,-1 2 1,0 2-1,0 0 1,1-5-309,4-3 0,7-3 260,9-3 0,2-1 0,2 1 0</inkml:trace>
  <inkml:trace contextRef="#ctx0" brushRef="#br0">25257 14808 7656,'0'13'796,"-4"-1"0,0 2 1,1 1-361,2 2 0,1 5 0,0-3 0,0 2 0,0-2 0,0-1-337,0-3 1,1-3 0,3-2 0,5-3-2034,2-1 1934,1-8 0,6-10 0,1-8 0</inkml:trace>
  <inkml:trace contextRef="#ctx0" brushRef="#br0">25307 14573 7640,'-32'12'252,"7"-5"0,14-1-53,11-6 0,6-2 0,8-1 1,2-2-200,5-2 0,8-1 0,3-5 0</inkml:trace>
  <inkml:trace contextRef="#ctx0" brushRef="#br0">25567 14697 7663,'-31'19'1379,"3"-2"0,6-5 704,6-4 0,2 2-1528,1-6 0,8 0 1,5-4-988,7 0 0,8 0 1,3 0-1,3 0-788,5 0 1,-1 0 871,4 0 1,-9 2 0,-3 2 0,-5 5 159,-4 7 0,-2 3 0,-6 6 0,-3-1 510,-5 1 1,-2 0-1,-9-2 1,0-2 513,-1-4 1,5-4 0,-1 0-1191,2-1 1,7-6 353,3-6 0,13-11 0,5-9 0</inkml:trace>
  <inkml:trace contextRef="#ctx0" brushRef="#br0">26485 14994 7663,'-12'0'176,"5"-1"1,3-3 0,3-4 105,1-3 0,5-2 1,3 1-1,3-1-75,2 1 1,-1 0-1,2-1 1,3 1-1,2-1 1,2 2-250,-1 3 1,-3-2-1,2 6-256,-1 2 0,-3 2 323,-7 4 1,-8 7 0,-8 7-1,-4 0 172,-5-1 0,-2 1 0,-5-2 1,2 0 98,2-1 0,5-1 0,-2-3 0,5-1-247,3-2 1,5-5-698,8 1 1,9-7-1,9-2 648,5-2 0,5-7 0,5-5 0</inkml:trace>
  <inkml:trace contextRef="#ctx0" brushRef="#br0">27118 14796 7663,'-18'0'118,"0"0"1,-4 0-1,3 1 476,1 4 0,-4-3 0,1 5 0,-2 0 87,-2 0 0,6 1 0,1 5 0,3-1-285,2 0 0,-1 5 1,10-1-1,2 0-175,0-3 0,9-4-212,6-1 1,4-5 0,7 1 0,-2-3-52,-1-1 0,3-7 0,7-5 0,-1-7-686,0-5 1,5-2 0,-3-3 0,1-4-130,0-3 0,-6-1 1,2-2-1,-4-1 373,-4-1 0,-5-3 0,-7 7 0,-5 5 577,-3 5 1,-2 7 0,-3 5 0,-6 5 209,-5 6 1,0 4 0,-6 6-1,-1 6 676,-2 8 0,5 10 1,1 6-1,2 5-300,-1 3 1,6 2 0,7 2 0,3-3-746,1-3 1,6-8-1,7-4 1,9-3-718,10-8 1,1-4 0,9-4 0,0-3 782,-1-4 0,6-8 0,-3-3 0</inkml:trace>
  <inkml:trace contextRef="#ctx0" brushRef="#br0">27639 14697 7663,'-18'12'643,"-2"1"1,-4 0 114,-1 4 0,1-2 0,-1 6 0,1-1-281,4 0 1,-2 3-1,5-4 1,3 1-24,5-4 1,3 2 0,6-1 0,1-2-135,4-1 0,3-7-306,8-3 1,4-3-1,4-1 1,3-1-254,2-3 0,-2-8 0,6-7 0,0-3-392,-1-4 1,4-7 0,-4 0 0,-1-4-127,-2-5 1,-3-3 0,-2-8-1,-3 0 268,-5 0 1,-8 13 0,-4 7-1,-4 7 523,-4 5 1,-8 5 0,-9 9-1,-2 8 1034,-2 10 0,-5 9 0,-1 9 0,2 5-170,5 6 0,7 7 0,2 5 0,5-1-342,6 2 1,6-2-1,4-6 0,10-4-844,6-2 0,1-7 0,10-5 1,3-5 287,4-5 0,-1-3 0,3-2 0</inkml:trace>
  <inkml:trace contextRef="#ctx0" brushRef="#br0">28160 14895 7663,'-11'31'1583,"4"-5"0,-5 3 0,5-3-1724,1-1 1,1 4 0,-5 0 0,2-2-997,-2-1 1,3-2 1136,-1-4 0,5 4 0,-2-5 0</inkml:trace>
  <inkml:trace contextRef="#ctx0" brushRef="#br0">16763 16098 7734,'-14'37'137,"-5"0"1,10 2 0,4 1-1,2 2 1,3 1 0,1 1-1,-1-1-99,0 0 1,0-6-1,2-5 1,3-2-1,3-4 1,3-4 0,2-5-1,1-5-1695,3-4 1657,-2-2 0,9-6 0,-4 0 0</inkml:trace>
  <inkml:trace contextRef="#ctx0" brushRef="#br0">16938 16309 7737,'-25'12'0,"0"1"0,1-1 173,-1 1 0,0-2 0,0-3 1,2-4-126,2-3 0,-1-1 1,5-1-1,4-3-510,3-4 0,4-9 0,6-4 462,0-2 0,15-7 0,3-2 0</inkml:trace>
  <inkml:trace contextRef="#ctx0" brushRef="#br0">16983 16098 7737,'0'35'847,"0"1"0,0 2-379,0 1 1,0-1 0,0-1 0,-1-1 150,-4-3 0,4 2 1,-3-8-1,3-3-194,1-6 1,0-4 0,1-3 0,3-3-741,4-4 1,3-3-1,2-2 1,-1-3-307,1-4 0,3-3 0,1-3 0,-2-1-301,-1-2 0,-6 1 0,0 4 0,0 3 148,-1 1 1,0 5 970,-3-1 0,-1 2 1,4 4 235,-2 2 0,4 3-14,-5 5 1,6 1-1,-4-1 1,3-1 146,-1-3 0,0 2 1,5-6-1,-1-1-472,0-2 1,1-1-1,-1 0 1,1 0-260,-1 0 0,0-5 0,1-4 0,-2-2-715,-3-1 1,-2-5 532,-6 1 0,-2 1 0,-2 6 0,-5 5 519,-7 3 0,1 6 0,-4 4 1,1 2 126,3 1 0,1 1 0,3 0 0,3 2 126,4 2 0,2-5 0,2-3 0,3-1-338,5-1 0,6-2 1,11-6-1,0-3-587,-1-4 0,5-3 1,0-3-1,-1-1-181,-2-2 1,-5-5 0,-2 3 0,-1-1-31,-3 4 0,-2 2 636,-5 2 1,-3 6-1,-6 6 350,-3 7 1,-3 5 0,-5 4 0,-1 2 493,1 1 1,3-4 0,3 3-1,0-2-175,3 1 1,2-5 0,2-3 0,3-1-425,5-1 0,3-2 0,3-5 0,3-1-126,2-3 0,0-3 0,5-7 0,-2-1-450,-2-2 0,1 0 1,-5 3-1,-2 0-1503,-1 3 1841,-2 1 1,-5 5 0,-3 5 183,-3 7 0,-1 4 0,0 1 0,0 1-131,0-1 1,6-4-1,2-1 1,3-1 14,2-4 0,5 0 0,1-2 0</inkml:trace>
  <inkml:trace contextRef="#ctx0" brushRef="#br0">18310 16371 7748,'-12'1'321,"0"4"0,-1 3 0,1 3 0,1 3 39,2 2 1,-2-1 0,4 5 0,-1-2 0,1-3 0,2-1-83,2-2 0,7-1 1,4-1-1,3-4-426,2 0 1,3-2 0,2-4 0,0 0-127,0 0 1,0-4 0,-3-2 0,2 0-352,-2-4 0,-1 3 1,-2 0-195,1 2 1,-7 2 722,-1 7 0,-4-1 0,-1 5 1143,0 2 1,0 1-45,0 1 1,1-5-671,3-3 0,3-2 0,6-2 0,1-2-209,2-2 0,2-3 1,4-7-1,-3-1-580,-1-1 1,3-5 0,-4 4 455,-2 2 0,-2 2 0,0 0 0</inkml:trace>
  <inkml:trace contextRef="#ctx0" brushRef="#br0">18732 16458 8880,'1'7'3177,"4"-3"-2822,3-3 0,-1-1-221,1 0 0,-1-5 1,1-5-1,-2-4-630,-1-2 1,-3-2 0,2 3-1491,-3-2 1759,-1 1 0,-7 9 1,-4 4-1,-4 6 396,0 5 0,-3 4 0,1 4 0,2 2 452,1 1 0,8-3 1,1 5-1,4 0-166,1-2 1,10 3 0,4-5 0,5-2-483,7-1 1,6-3 0,8-3 26,1-4 0,6-3 0,-3-1 0</inkml:trace>
  <inkml:trace contextRef="#ctx0" brushRef="#br0">19365 16433 7728,'8'-8'352,"-1"0"1,0-2-204,0-1 1,-5-2 0,4 2 0,-2 2 35,0 1 1,-1-1 0,-7-2-9,-4 3 1,-3 2 0,-2 8-1,-1 2 54,-2 4 0,1 5 0,-5 2 0,1 3 15,0 1 1,4 0-1,-2 2 1,5-3 24,3 0 1,4-4 0,6 1-380,3-6 1,5-3 0,7-6 0,5-1-280,2-4 0,6-3 0,0-7 0,-1-3-293,-2-1 1,-1-1 0,0 0 0,-2 3 77,-2 3 0,-3 6 1,-6 1 432,0 2 0,-5 3 1,-3 9-1,-2 7 389,-2 4 0,-4-1 0,-2 3 1,1 1 581,-1-2 0,1 3 1,2-5-91,-1-2 0,0-1 0,5-3-242,3-3 0,3-2 0,4-8 1,-1-2-285,-2-4 1,0-7 0,3-2 0,-1 1-168,-2-2 0,-1 2 1,3-3-1,-2 1-269,2 3 0,-3-3 1,1 2-1,0 0-210,-1 3 1,4 4 0,-3 3-301,3 0 0,2-2 0,-1 4 0,1 1 30,-1 1 0,-4 4 0,0 2 730,2 4 0,0-1 0,-1 0 0,0 0 15,0 0 1,-2-4-1,0 2 1,0-1 249,0 0 1,-3 0-1,3-2 1,0 1 434,0 1 0,-3 0 0,4-4-263,2 0 1,-3-4-1,0-2 1,-1-1-499,1-2 0,-4-2-103,1-2 1,-12 6 0,-4 5 0,-4 4 35,-2 7 0,5 2 0,-5 1 0,1 0 542,1 1 1,1 3 0,6 1-1,5-2-45,3-1 0,2-2 0,5-1 0,6-1-616,7-2 0,9-5 1,4 1-1,2-2-2583,5-2 2830,1 0 0,2-6 0,2-1 0</inkml:trace>
  <inkml:trace contextRef="#ctx0" brushRef="#br0">20444 16259 7710,'-12'0'43,"-1"0"1,-1 2 0,-1 2 0,-3 4 400,-1 3 0,0 2 0,-3-1 0,1 2 0,0 2 0,2 4-76,3-1 1,3-1 0,5-6-1,4 1-296,2-1 1,2-4-1,2-1 1,3-1-25,8-3 0,5-2 0,6-1 0,1-1-212,0-4 0,0 0 0,-2-5 1,-1 2-877,-1-2 1,-6 3 753,2-1 0,-9 7 0,-4 1 0,-3 7 357,-1 4 1,-5 5 0,-3 2 0,-2 0 136,2 0 0,-2-1 0,6-5 0,1 0 12,2 1 1,2-5 0,5-1 0,6-3-575,7-5 1,5-5 0,1-8 0,1-4 353,3-6 0,-3-7 0,4-6 0</inkml:trace>
  <inkml:trace contextRef="#ctx0" brushRef="#br0">20717 15949 7710,'-12'13'0,"-1"5"662,1 2 0,-1 9 0,1 6 0,1 3 57,3 4 1,2 5 0,6-2 0,0 2-519,0-2 0,2 1 0,2-8 0,4-3-719,3-3 1,1-5 0,2-6-1,1-5-443,2-2 0,-1-7 0,-3-3 0,-1-2-989,1-2 1950,-7-6 0,11-6 0,-3-8 0</inkml:trace>
  <inkml:trace contextRef="#ctx0" brushRef="#br0">20853 16309 7710,'0'18'933,"-5"-3"-179,-3 6 0,2-5 1,2 5-1,1 0-344,-1-2 0,3 0 0,-2-5 0,6 0-356,5-3 1,3-7 0,3 0 0,1-2-242,2-2 0,3 0 0,-2-2 0,0-2-262,0-4 0,-2-3 0,-3-2 0,-2 1-2246,-3 0 2454,3-1 1,-9 8 265,2 5 1,-3 5 228,-1 8 0,0-1 1,1 0 227,4 1 1,3-2 0,7-3-1,2-4 179,-2-2 0,-1-2 0,-1 0 0,2 0-409,2 0 0,0-6 0,-5-4 0,-1-3-445,-3-4 1,2 1 0,-5 3 0,1 1-500,-1-1 0,1 1-3054,-2-1 3746,-3 7 0,5 0 0,-6 6 0</inkml:trace>
  <inkml:trace contextRef="#ctx0" brushRef="#br0">21424 16396 7710,'-12'5'650,"-5"-3"0,-1 3 1,0-1-125,0 1 1,2 4 0,3-2 0,1 1 80,0 1-567,-1-1 1,2 4-1634,3 1 807,2-1 1,12-5 515,2-3 1,3-2-1,0-4 1,-1-1 102,-2-1 0,0-4 0,3 2 1,-1 1-107,-2-1 0,-3 2 450,3 4 370,-5 0 0,2 6 1107,-5 2-1313,0-2 1,6-1-1,2-5-147,3 0 0,-3 0 0,0 0-370,2 0 1,1 0 0,1-1-556,1-3 0,-5 1-522,0-5 1266,1 5 0,-2-1 130,-3 8 1,-3-1-1,-1 5 191,0 1 1,1-3-1,4-2 1,3-2-474,3-2 1,3 0 0,1-2 0,1-1-278,0-1 1,-3 0-1,0 3-254,-1-3 753,1 2 1,-7-2 319,-1 8 1,-8 3-1,-1 6 1,1-1 119,2 0 1,1 1 0,0-1-1,0 2-368,0 2 0,0 0 1,0 3-1,-2-1-559,-2-3 0,3 0 0,-3 0-855,2 2 1,-2-1 1258,0-3 0,-6-1 0,3 1 0</inkml:trace>
  <inkml:trace contextRef="#ctx0" brushRef="#br0">21759 16383 7710,'7'-8'1485,"-3"0"1,-3 4-1005,-1-4 1,5 3-493,-1-3 0,0 4 1,-4-4 1,-4 6 0,-2 2 0,-1 7 103,-2 4 0,-2 2 0,-2-1 0,1 0 219,-1 1 1,2-1-1,2 1-19,0-1 1,5 1-1,-3-1-72,2 0 1,1 1-340,4-1 0,0-4 0,1-1-491,3-1 1,3 3 47,6 0 1,-7-2-1,0-1 1,-2 1-1271,0 0 1830,0-4 0,-9 8 0,-2-4 0</inkml:trace>
  <inkml:trace contextRef="#ctx0" brushRef="#br0">22280 16383 7719,'-23'18'0,"2"3"743,4 3 0,4-1 0,2-1 0,2-1 0,5-1 0,1 0-64,-1-4 0,4-2 0,2-3 0,7-4-1692,6-7 0,6-7 1,-3-10-1,1-3 1013,3-4 0,2-6 0,1-2 0</inkml:trace>
  <inkml:trace contextRef="#ctx0" brushRef="#br0">22342 16135 7719,'-12'6'0,"-1"1"673,1 5 0,4-3 0,1-1-390,1 1 0,3-2 1,8 2-1107,3 0 0,7-2 1,3 1 822,1 2 0,2 7 0,4 2 0</inkml:trace>
  <inkml:trace contextRef="#ctx0" brushRef="#br0">22541 16383 7719,'4'20'0,"0"-2"706,-1 0 0,-2-5 1,-2 4 2904,-4-3-3155,4-2 1,-4-6 0,5-6-1,1-7-610,3-4 0,3-7 1,5-1-1,1-2-125,-1 0 1,1 6-1,0-2 1,3 4-98,0 0 0,1 6 1,-5 2-87,0-1 0,1 6 0,-2 0 253,-3 7 1,3 4-430,-3 2 0,3-2 638,2-3 0,-1-3 0,1-5 0</inkml:trace>
  <inkml:trace contextRef="#ctx0" brushRef="#br0">23595 15900 7711,'-5'14'461,"-2"1"0,-2 3 1,2 2-1,2 8 0,1 8 1,0 8-1,-2 4 1,-1 2 297,-2-1 1,2-3-1,0-4 1,1-3 0,4-7-1,0-5-1250,2-2 0,6-6 0,2-2 0,3-5-828,1-3 0,2-4 1319,3-5 0,2 0 0,6 0 0</inkml:trace>
  <inkml:trace contextRef="#ctx0" brushRef="#br0">23682 16222 7690,'-43'13'1432,"5"-2"-917,-4-3 0,9 2 0,4-6 1,3-2-1,3 0 0,2-2-807,4 0 1,9-7 0,4-5 0,5-8-432,8-3 0,6-6 0,15-1 1,6-1 213,4 1 1,5 1 0,-3 6 0,-2 2 508,-2 4 0,-6 4 0,-4 2 0,-5 2 70,-2 5 0,-10 4 0,0 6 1,-4 6 666,-5 7 1,0 6-1,-2 4 1,0 4 542,0 3 0,0 1 0,0-1 0,0-1-523,0-2 1,4-7-1,1 0 1,2-5-738,3-3 1,1-3 0,3-6 0,1-2-293,1-1 1,1-2 0,-5-4-2297,1 0 1203,-6 0 1,-2-1 1087,-5-4 0,-1 3 439,-3-7 1,8 5-1,0-3 1,6 2 130,2 2 1,6 2-1,1-1 1,2 0-76,0-3 0,-1 1 0,5 3 0,-2-2-303,-2-1 0,1-1 0,-5 2 1,-3-3-881,-5-1 0,-3 3 969,-6-4 0,-11 5 0,-6-1 0,-5 4 520,-3 4 0,0 7 0,2 7 0,1 0 49,1 0 1,12 3-1,0-3 1,9-1-296,9 1 1,7-1 0,16-5-1,6-1-929,5-2 1,3-4 0,3-5 650,1 0 0,0-11 0,-1-3 0</inkml:trace>
  <inkml:trace contextRef="#ctx0" brushRef="#br0">25394 15875 8104,'-7'1'909,"1"4"0,2 3 1,0 4-596,1 5 1,-2-3 0,1 3 0,1 0 0,2-1-565,1 0 0,4-3 0,1-2 0,4-2-366,4-5 0,1-4 0,5-4 0,1-5-883,-1-2 1499,-4-1 0,9-6 0,-5-1 0</inkml:trace>
  <inkml:trace contextRef="#ctx0" brushRef="#br0">25592 15850 8159,'-1'13'738,"-3"-1"1,-2 2 0,-2 1-1,2 1-533,1 0 0,4-3 0,-4 0 0,4-1-514,1 1 1,6-5 0,2-1 308,3-2 0,1 5 0,1-3 0</inkml:trace>
  <inkml:trace contextRef="#ctx0" brushRef="#br0">25741 16321 7711,'0'9'1132,"2"-2"-455,2-2 1,3 3 0,6-3-1,4-4 1,2-4-606,0-5 1,5-4-1,-5-5 1,2-4-468,0-2 1,-2-2-1,2 0 1,-5 2 163,-2 2 1,-7-1 0,-3 6 0,-3 0-349,-1 3 0,-9 6 0,-5 4 0,-5 7 765,-8 9 0,3 2 0,-7 8 1,2 3 522,0 0 0,2 9 0,6-1 0,6 1 69,5 1 1,5-5 0,6 1 0,3-3-454,5-6 0,13-2 0,7-7 0,4-2-937,0-5 1,7-4 0,-2-6 0,4-5-3042,0-9 3653,5-5 0,-8-8 0,4-2 0</inkml:trace>
  <inkml:trace contextRef="#ctx0" brushRef="#br0">26262 15788 7711,'-23'18'1400,"1"4"0,4 6-674,4 5 1,-1 8 0,7 5-1,-2 3-175,2 5 0,-2-3 1,6 1-1,1-3-358,2-4 0,8-9 0,4 0 1,7-6-1139,5-7 0,-1-3 1,7-9-1,-1-3-3086,0-4 4031,-1-2 0,9-2 0,-5 0 0</inkml:trace>
  <inkml:trace contextRef="#ctx0" brushRef="#br0">26572 16148 7711,'-5'-7'1132,"-3"3"1,-5 2-914,-3 2 0,-2 5 0,-4 0 0,1 2 82,-1 3 0,-2-1 1,1 1-1,2-2 47,5 2 0,2-3 0,3 1-29,3 2 1,4-3-334,8 1 0,7-5 1,7 1-1,1-3 21,3-1 1,-1 0 0,2 0 0,2 0-207,-3 0 1,3 0 0,-6 0 0,0 1 55,-2 4 1,-3 1 0,-3 7 0,-3-1 121,-4 1 1,-2 0 0,-4 3-1,-3 2 190,-8 1 1,-1-4 0,-6 2 0,-2-4 109,-2 0 0,4-5 1,0-1-1,2-2 224,3-2-585,1-1 1,9-2 0,6 0 0,9-2-99,5-2 0,7-3-93,-1-5 1,2 2-1,2-1 1,1-3-90,3 0 1,-1-5 0,3-1 0,1-4-72,0-1 0,-5 0 1,2 1-1,-4-1-23,-4 0 1,-5 2 0,-7 1 406,-5 1 1,-6 7-1,-6 2 1,-8 6 466,-6 5 0,-5 8 1,0 5-1,-2 9 700,1 6 0,5 1 1,5 5-1,7 0-407,4-1 0,3 4 0,7-5 0,5 1-685,8-3 0,8-4 1,5-5-1,4-3-428,3-3 0,1-7 0,-1-3 402,-3-3 0,3-12 0,-5-3 0</inkml:trace>
  <inkml:trace contextRef="#ctx0" brushRef="#br0">27093 15887 7720,'-7'2'1443,"3"2"1,3 6-976,1 5 1,-4 0 0,0 4 0,1-1 0,2-1 0,1-1 0,0 1 0,1-4-1286,3-3 1,-1 1-70,5-3 886,0-2 0,5-6 0,-1-7 0</inkml:trace>
  <inkml:trace contextRef="#ctx0" brushRef="#br0">27267 15925 7720,'0'12'0,"-1"0"0,-2 1 466,-1-1 1,0-4-1437,4 1 970,0-1 0,5-1 0,2-2 0</inkml:trace>
  <inkml:trace contextRef="#ctx0" brushRef="#br0">8436 7875 8047,'-4'17'97,"-1"1"1,3 0 0,0 1 0,2-1 404,0 0 1,-4 3 0,0-3 0,1-1 0,2 1 0,1-2 0,0-3 205,0 0-877,0-6 0,0-7 0,0-9 1,0-3 51,0-5 1,0-3-1,1-9 1,3-4-54,5-3 0,2 3 1,1 1-1,2 2 22,2 2 1,-2 8 151,3 3 1,-4 9-1,0 4 1,-1 2 147,1 2 0,-1 11 1,1 6-1,-2 5 250,-3 3 0,-3 1 0,-3 3 1,0 3-123,3-1 1,-1-5-1,-4-6 1,1-2-324,3-3 1,-2-1 0,3-3 0,1-3-852,2-4 0,-1-3 0,1-2-660,2-3 1,-1-3 1553,0-5 0,2-1 0,-4 1 0</inkml:trace>
  <inkml:trace contextRef="#ctx0" brushRef="#br0">8820 7925 8047,'-12'11'169,"1"-1"1741,3-2-1188,-4-5 0,18 2 0,1-6-797,7-3 0,2 2 0,-2-3 0,1 1-308,2 0 1,-1-1 0,-2 4 0,1-2-101,2-1 1,-1 0-1,-3 4-1436,-1 0 1919,0 0 0,1 0 0,-1 0 0</inkml:trace>
  <inkml:trace contextRef="#ctx0" brushRef="#br0">8932 7801 8065,'-13'12'187,"2"1"1,2-1 537,1 1 1,5 0 0,-1 3 0,2 2-352,2 1 0,0 0 0,0 3 0,0-3-575,0-1 0,6-1 0,2-5 0,3 1-401,1-1 1,1-4-1,-1-1 1,1-1-735,-1-3 1336,-5-2 0,4-7 0,-4 0 0</inkml:trace>
  <inkml:trace contextRef="#ctx0" brushRef="#br0">9118 7789 8181,'-1'24'486,"-2"3"0,-1 2 297,1 4 1,2 1 0,1 1 0,0-4-362,0 0 0,0 2 0,1-6 0,3-3-898,4-6 1,3-2 0,2-2 0,-1-4 475,1-4 0,4 4 0,3-3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6203 4192 8275,'-21'-1'46,"2"-2"1,1-1-1,4 0 1,3-1-1,3 1 1,-2 2-1,0-1 1,1 0 0,2-2 757,1-2 1,2 3-672,4-5 1,2 6 0,2-1 0,4 3-1,4 1 1,4 0 3,0 0 1,8 0 0,-1-1-1,6-2 1,3-3 0,3 1 118,5-1 1,11-3-161,11 0 0,5-2 1,-29 5-1,1 0 0,3 0 1,0 0-92,1-1 1,1 1 0,3 0 0,1 0 0,0 0 0,2 1 0,2 0 0,0 1-2,4 2 0,-1 0 0,-5 1 0,-1 1 1,3 0-1,-1 0 0,-1 0 0,-2 0-141,-1 0 1,0 0 0,-4 2-1,-1 0 1,-4 1 0,-1 0-1,29 2-183,-7 1 1,-10 3 0,-12-2 0,-7 1 126,-4 1 0,-8-5 0,-4 3 230,-4-2 1,-9-1 0,-1-4 0,-8 0 273,-7 0 0,-6 0 1,-7 0-1,-3 0-50,-5 0 0,-3 0 0,-9 0 0,-2 0-210,-5 0 0,0 0 0,-3 2 0,-1 1-183,-2 1 0,-6 1 0,-2-2 1,33-1-1,-1 1 61,-3 1 0,1-1 0,2 1 0,0-1 0,-6 2 0,0 0 0,3-1 0,0-1 75,4-1 0,-1 1 1,-1 1-1,-1 1 1,4-3-1,0 0 1,-31 0 364,5 0 1,13-2 0,10 0 0,8 0 323,4 0 1,11 0 0,5 0-715,7 0 0,13 0 1,16-2-1,11-2-41,12-4 1,11 1-1,-24 4 1,0-1 0,2 1-1,0-1 25,1 1 1,0-1-1,6 3 1,1 0-1,2-2 1,-1 0 0,4 1-1,0 0-123,0 0 0,0 0 0,1 0 1,0 0-1,-4 1 0,-1 0 1,2 0-1,0 0-5,1-1 1,-1 0-1,-3-1 1,-1 1 0,-3 2-1,-1 0 1,29 0-127,-9 0 1,-19 2 0,-13 1 296,-9 1 1,-22 0 0,-14-3 0,-21 2 220,-17 1 1,20 0 0,-3 0 0,-5-1 0,-2 0 0,-3 0 0,0 1 81,-2 1 0,0-1 0,-1 0 0,-1-1 0,0 1 0,-1-1 0,0 0 0,-1 0-241,2-2 0,0 0 0,6 0 0,2 0 1,-27-1-1,9 0-996,13 0 1,13 0 0,11 0 927,6 0 0,14-4 0,6-5 0</inkml:trace>
  <inkml:trace contextRef="#ctx0" brushRef="#br0">2221 7392 7305,'4'-8'-412,"0"-1"905,0 7-75,-4-4-364,0 6 0,0 1 0,0 5 0,0 5 33,0 4 1,0 7-1,0 0 1,0 6 13,0 5 0,0 3 1,0 1-1,0 1-102,0 4 0,0-4 1,0 4-1,0-5-11,0-4 0,0 3 0,0-5 0,0 3-31,0-1 1,-1-6-1,-2 2 1,-3-3 9,-1-1 1,3 4 0,-3 0 0,2-3 29,2-4 0,-2 2 0,0-5 1,3 0 41,0-2 1,1-3-1,-2-2 1,-1 0-30,1 1 0,2-5 0,1 0-9,0 2 0,5-5-11,4 0 1,-2-4 0,1-1 1,2 0 0,1 0 0,1 0 2,0 0 0,-3 0 1,-1 0-49,2 0 0,-4 0 0,3 0 50,0 0 0,-2 0 0,2 0 3,0 0 1,-2 0 0,1 0 14,2 0 0,1 0 0,1 1-11,1 3 1,-5-2 0,0 3-6,2 1 1,1-5-3,1 3 0,1 2 0,-1-2 1,1-1 16,-1-2 1,2-1 0,1 0-1,3 0 8,1 0 0,2-1 0,2-2 0,-1-1-7,-1 1 1,4-2 0,4 1 0,0-1 22,1 0 1,-2 3 0,5-2 0,0 3 42,-1 1 0,3-4 0,-2 0 0,2 1-30,-2 2 0,3-4 0,-4 1 0,-1 2 8,-2 0 0,-1-2 0,-1 0 1,4 0-3,0-2 1,1 5 0,3-3 0,-2 2 1,1 2 1,2-4 0,1 0 0,0 1 55,1 2 1,-1 1-1,0 0 1,0 0-41,0 0 0,1-4 0,0 0 0,2 1-23,2 2 1,3 1 0,-2 0-1,-1 0-77,1 0 0,-6 0 1,-3 0-1,-1 0 4,-2 0 1,4 0-1,-6 0 1,0 0 8,1 0 1,-2 0 0,3-2 0,1-1 31,0-1 0,-3 0 0,4 3 1,0-2 74,-2-1 0,4-4 0,-5 3 0,1 3-78,-1 0 0,-1 2 0,-4 0 0,-1 2-18,1 2 0,-1-1 0,-2 4 0,-2-1-42,2 1 1,2-3 0,1 3 0,1 0 29,3 0 0,-3-3 1,3 3-1,-3-1-1,-1-4 1,0 4 0,0-2 0,1-1-8,3-2 0,-7 3 0,3 0 0,-2-1-6,0-1 1,2-2-1,0 0 1,0 0 62,0 0 0,4 0 0,0 0 1,0 0 79,1 0 0,-3 0 1,7 0-1,-1 0-22,-2 0 1,1-5 0,-4 1 0,1 0-123,-2-1 1,3 3 0,-1-3 0,-1 1 12,-2-1 1,0 1 0,2 4 0,1 0 37,-2 0 1,4 0 0,-1 0 0,2 0 15,2 0 1,-2 0-1,0 2 1,-2 0-58,-3 3 0,4 0 1,-2-2-1,-2 2 4,0 2 0,-3-4 0,1 3 1,0-2-20,0 0 1,4 0-1,1-3 1,2 2 77,2 1 1,2 0 0,0-4 0,-2 0 93,-1 0 1,-4 0-1,3 0 1,-2 0-116,-2 0 0,-2 0 1,-1 0-1,0 0-59,0 0 1,1 0 0,1 2 0,5 1-7,4 1 0,0 0 1,9-3-1,2 2-116,1 1 0,2 4 1,-2-2-1,-1-1 47,-1 1 1,-5 2-1,4-4 1,2-1 155,1-2 0,2 4 0,-2-1 0,-1-2-39,-1 0 1,-6 2 0,0 0 0,-5 0-111,-1 2 0,-7-5 0,2 3 0,-3-1 72,-1 1 1,4-3-1,1 5 1,2-2 152,2 0 0,-2 6 0,1-3 0,0 1-124,-1 0 0,-2-5 0,-5 3 1,0-2-33,0 0 0,-5 1 1,0-2-1,-2 1 222,-3-1 0,-3 0 0,-2 0 99,-2 1 175,0 0 0,-1-6-125,-3-2 0,-2-3 0,-2-5 1,0-2-276,0-2 1,0-4-1,0-4 1,0-3-334,0-2 1,4-6 0,0-8 0,0-1 40,2-3 0,-5-7 1,5-4-1,-2-2-14,0-2 1,4-3 0,-4 2 0,-1 3 250,-2 4 1,-1 3 0,0 8 0,0 4 266,0 2 1,0 7 0,0 3 0,0 3-33,0 1 1,0 2 0,0 1 0,0 3-135,0 1 1,0-3-1,-1 5 1,-2 0-9,-1 3 0,-1-4 0,2 1-184,-1 0 0,-2 3 1,2 0 0,1 1-86,-5-1 1,4 1 69,-4 0 0,4 3 0,-5 2 54,0 2 0,-2 1 0,-2 2 0,-1 0-21,-2-3 1,-3 1 0,-6 4 0,-3 0 55,-5 0 1,3 0 0,-10-1 0,-1-2-31,-2-1 0,-3 0 0,-2 4 0,0 0-24,-2 0 0,2 0 0,-10 0 0,-3-1 13,-3-4 0,-5 3 0,32-2 1,-1 1-1,1 0 0,0 0 48,0 2 1,-1 0 0,1-2 0,-1 0 0,-1 1 0,0 0 0,0 0 0,-2 0 64,1-1 1,-1 0 0,5 2 0,0 1-1,1-2 1,0 0 0,-30 0 32,3 2 0,0 0 0,0 0 0,0 0-34,0 0 1,2 0-1,2 0 1,3 0-21,-1 0 1,4 0-1,-4 0 1,-1 0 10,1 0 0,2 0 0,-3 0 0,2 0-59,3 0 0,5 0 0,1 0 0,-2 0-143,-4 0 0,-1 0 0,-3-1 0,-1-2 37,1-1 1,2 0 0,-4 4 0,0 0 97,2 0 0,-3 0 1,2 0-1,-2 1 148,-5 3 1,0-1 0,3 4-1,3 0 47,4 0 1,-2-3 0,-1 4 0,-1 1-67,0-3 0,1 5 1,-5-4-1,0 2-109,-1-1 0,6-4 0,0 3 1,2-2 43,3-2 1,-4-1-1,3-2 1,2 0 1,4 0 1,0 0 0,6 0 0,1 1-59,1 3 1,0-3 0,-1 4-1,-2-4 17,-2-1 0,-3 1 1,-6 2-1,-2 3 47,-1 0 0,7-3 1,0 1-1,2-1 172,3 1 0,1-2-172,6 2 1,0-3 0,0-1 0,-1-1-25,1-3 1,0 1 0,-2-4 0,1 0-72,0 0 0,-6 4 0,7-1 0,-3 3 28,-3 1 0,5 1 0,-5 3 0,2 5 81,-1 2 1,-2 1 0,7 1 0,7-2-57,6-3 0,8-1-2314,8-3 2300,19-3 0,15-6 0,18-9 0</inkml:trace>
  <inkml:trace contextRef="#ctx0" brushRef="#br0">2642 9699 8454,'-7'0'-341,"3"0"407,8 0 0,3 0 0,6 0 0,1-2 0,2-1 1,5-1-18,2 2 0,8 0 1,2 2-1,2 0 0,3 0 1,-1 0-230,0 0 0,4 0 0,1 0 0,-2 2 86,-2 2 0,-3 1 1,1 5-1,2-2 101,1 2 0,5 1 0,1 1 0,2-1 31,-1-2 1,2-4 0,-2-5 0,2 0 20,1 0 1,1-5 0,0-4 0,1-2 74,2-1 1,0-1-2,5 1 1,-10 4-1,2 1 1,-4 0-1,-2 1 1,-2 0-17,-4-1 0,-3 4 0,1-1 0,2 2-243,1 2 1,1 2 0,1 1-1,3 2 11,0 2 0,3-4 0,-4 2 1,-2-1-13,-2 0 1,4 1 0,-9-5 0,1 0 250,0 0 0,0 0 1,-1 0-1,-2 0 108,-2 0 0,4 0 0,-4 0 0,0 0-128,0 0 0,4 0 0,-4-2 0,0-1-86,1-1 0,2 0 0,-3 4 1,0 0-58,1 0 0,2 2 1,-2 0-1,2 2 4,2-1 0,5 3 0,-4-2 0,5-1 84,3-2 1,2-1-1,5 0 1,2-1-186,5-3 1,4-2 0,3-4 0,3 2-73,1-2 1,-5 4-1,0-1 1,-8 0 109,-6 0 0,1 4 0,1-1 0,-2 3 121,-3 1 0,-2-5 1,5 1-1,-2 2 18,-2 0 1,-2 2 0,-4 0-1,1 0-58,-1 0 0,3 0 0,-1 2 0,3 0 10,1 2 1,-3 1-1,-1-5 1,-4 0 76,-1 0 0,1 0 1,-3 0-1,0 0 46,-2 0 1,-6 0 0,5 0-1,1 0-75,4 0 1,5 0 0,-1 1 0,6 2-34,5 1 1,-1 1-1,3-2 1,-3 1 11,-1-1 1,-3 3 0,1-2 0,3 0 48,0 1 1,5-3 0,1 2 0,2-3 35,3-1 1,-8 0 0,5 0 0,-4 0-137,-1 0 0,0 0 0,-6 0 0,-2 2-45,-5 2 0,-8-3 0,-4 3 0,-4-2-231,-4-2 0,-4 0 1,-4 1 306,-1 3 0,1-2 0,-1 3 0</inkml:trace>
  <inkml:trace contextRef="#ctx0" brushRef="#br0">5905 11336 8054,'-17'-4'0,"2"-2"1248,4-1 1,3 4-867,12-1 0,18 3 0,26 1 0,19 0 1,-25 0-1,2 0 0,11 0 0,2 0-205,10 0 0,4 0 0,-17 0 0,2 0 0,2 0 0,8 0 0,3 0 0,0 0 0,-16 0 0,0-1 0,1 1 0,0 0-405,3-1 1,1 0-1,0 0 1,2-1-1,4 1 1,2 0-1,0 0 1,1-1 0,-11 0-1,2 0 1,-1 0-1,1 0 1,1 0-1,3 1 1,0-1-1,1 0 1,0 1 0,1-1 271,2 0 1,1 0 0,0 0 0,1 0 0,1 0 0,-7 1 0,0-1-1,2 0 1,0 1 0,0-1 0,0 1 0,0-1 0,1 0 0,0 1 0,-1-1-1,1 1 1,1-1 0,1 1 0,0-1 0,1 1 0,0 0 0,0 0 0,0 0-140,2 0 0,0 0 0,0 0 1,0 0-1,1 0 0,-1 1 0,-10-1 1,1 0-1,-1 1 0,1-1 0,-1 1 1,0 0-1,1 0 0,9 0 0,1 1 1,-1 0-1,0 0 0,0 0 0,1 0 1,-1 1-1,0 0 0,1 0 0,-1 0 1,0 0-1,0 1-40,-9-1 1,-1 0 0,0 1 0,1 0 0,-1 0 0,0 0-1,0 0 1,9 1 0,1 1 0,-1 0 0,-1 0 0,1 1-1,0-1 1,-2 1 0,1 0 0,-1 0 0,1 0 0,-1 1 0,0 0 134,-2-1 0,0 2 0,0-1 0,0 0 0,0 1 0,0 0 0</inkml:trace>
  <inkml:trace contextRef="#ctx0" brushRef="#br0">19452 8111 7937,'-9'0'-41,"1"-1"0,-2-3 1,-1-3-1,-1 0 23,0 3 0,-1 2 0,1 4 0,-2 2 0,-1 4 0,-3 5 186,-1 3 0,-2 3 1,-2 6-1,2 1 1,4 2-1,4 2 332,0 2 0,1-5 0,1 2 0,2-4-289,5-4 1,8-5 0,6-7 0,5-5-163,6-3 0,8-2 0,3-5 0,1-5-486,0-4 1,-6-7 0,1 1 0,-6-2-10,-6-2 1,-2 0 0,-3 1 0,-2 0 456,-5 3 1,-3 4-1,-2 6 1,-3 2 349,-5 5 0,-2 3 0,-3 3 1,-1 7 7,-1 7 1,-1 6-1,5 3 1,1 0 72,2 0 1,4 0 0,5-1 0,1 0-522,3-4 0,5-2 0,7-7 0,5-2-477,2-5 0,6-3 0,0-2 1,-1-3-382,-2-5 0,-1-7 1,0-5 936,-1-2 0,-4-8 0,-2 0 0</inkml:trace>
  <inkml:trace contextRef="#ctx0" brushRef="#br0">19675 8161 7937,'0'-7'-876,"-4"4"1415,0 11 1,-5 6 0,4 12 0,-1 3 231,1 4 0,1 3-516,4 1 1,0 5-1,0 0 1,0 1-18,0 0 1,-2 1 0,0-5 0,-3-5-132,3-2 1,0-3-1,2-6-335,0-2 0,-1-7 0,-2-9-64,-1-4 1,-1-5-1,2-12 1,-1-5-132,1-2 0,1-12 258,2-2 0,0-4 0,0-2 1,2-4-3,2-1 0,3-9 1,7 8-1,2-1 14,5 3 1,4 2 0,2 6-1,4 6-34,0 6 1,-2 6-1,3 11 1,-2 3 341,-2 2 1,-7 6 0,-6 9 0,-6 5 63,-5 6 0,-4 8 1,-4 4-1,-7 1 83,-8-1 0,-2-2 0,-8-7 0,2 1 114,-2 0 0,1-6 1,-3-2-1,0-5-212,4-4 1,6 2 0,4-6 0,4-2-369,0-5 1,6-4-1,3-7 1,6-4-190,6-7 0,6-3 1,12-7-1,3 2-51,4-1 0,3 0 1,1 4-1,0 7-147,0 3 0,-5 9 0,-4 7 0,-5 4 437,-2 4 1,-7 9 0,-2 9 0,-7 5 326,-3 7 1,-5 5-1,-4 6 1,-5 0 257,-2 2 1,-4 4 0,2-7 0,0 1 125,3 1 0,2-10 1,2 0-1,4-5-97,-1-3 1,5-7 0,-3-5-556,2-2 0,2-5-67,0-4 0,0-16 1,-1-14-73,-3-1 1,1-2 0,-4-2 0,0-6 84,0-4 1,5-3 0,-2 3 0,2-4 180,2-4 1,3 1 0,5-5 0,9 3-132,5 4 1,4 6 0,2 4-1,1 8-140,-2 9 0,3 6 0,-1 4 0,-1 5 150,-2 6 0,-5 8 1,-3 8-1,-3 3 17,-4 4 1,-7 2 0,0-3 0,-4 1 103,-4 3 0,-4-3 1,-7 3-1,-3-4 327,-2-5 1,-4 0-202,-5-4 0,1-6 0,6 1 1,3-4 184,1-4 0,1-2-403,5-1 0,5-1 1,4-2-1,7-3-216,9-1 0,3 1 0,6-4 0,-1 3-39,1 2 0,0-4 0,0 5 0,-3 1 68,-1 2 1,4 1 0,-2 0 0,0-1 174,1-4 1,-4 3 0,2-5 0,-1 0 27,-3 0 1,3-3-1,-2-5 1,1-3 17,1-1 1,-4 2 0,2-3 0,-2-1-55,-2 2 1,-5-3 0,-3 5 147,-2 2 1,-4 3 0,-3 5 199,-7 7 0,-5 7 0,-5 9 0,3 6 583,1 6 0,-3-1-607,5 6 1,3-4-1,6 2 1,2-4-45,2-3 1,3-4 0,4 0 0,6-7-424,5-3 1,0-7-1,7 1 1,3-4 72,2-4 0,2-7 0,-4-7 0,0-1-776,0-3 1,-2-3 0,-1-3 0,-2-1 355,-2 2 1,-3 1 0,-6 2-1,0 3 250,0 5 1,-3 2 549,-2 2 0,-3 8 1,-1 6 541,0 9 1,-4 11-1,0 2 1,0 3-222,-2 1 1,5-2-1,-3-1 1,3-2-328,1-2 1,1 1 0,3-5-246,4-2 1,3-7 0,3-4 0,1-2-176,2-2 0,5-6 1,-3-2-1,3-5-483,3-3 0,-3-3 1,7-5-1,-3 2-164,-1 1 0,-6 8 0,-2-1 558,-3 4 0,-7 5 1,-3 1 420,-3 8 1,-6 7-1,-2 4 0,-2 3 546,1 1 1,5-2-1,-1 2 1,3-1-164,1-3 0,1-1 1,3-3-1,6-3-339,5-4 1,4-2-517,6-2 1,6-2 0,0-2-1,2-4-99,0-3 0,-5-3 0,1-3 0,-3-2-359,-1 0 1,-6-3-1,-2 5 1,-3 1 332,-2-2 0,-5 8 0,-3-2 396,-3 1 0,-7 5 0,-7 3 1,-6 8 560,-5 7 0,1 2 645,2 6 1,-2 1 0,4 5-1,-2 2-536,0 1 1,10-2 0,0-5 0,4-2-381,4-2 1,3-2-1,6-5 1,5-3-248,4-3 1,9-5-1,0-6 1,7-6-297,0-8 1,5-9-1,-1-5 1,3-6-267,4-5 0,-1-8 0,-2-2 0,-1-3 245,-19 27 1,-1-1 0,3-1 0,-2 0 0,-3-2 0,-1-1 0,-1 3-1,1 0-84,10-30 0,-13 12 0,-1 8 0,-4 10 654,-4 8 1,-8 14-1,-4 3 1,-6 9 1045,-6 12 1,-2 12-359,-2 16 0,0 11 0,0 1 0,2 3-390,2 2 1,3 0 0,7 1-1,3-4-393,4-5 0,8-5 1,4-1-1,4-6-977,5-8 0,-2-5 0,4-5 0,1-3-1974,-1-3 1,0-7 2774,2-3 0,8-14 0,-3-4 0</inkml:trace>
  <inkml:trace contextRef="#ctx0" brushRef="#br0">21821 8235 8006,'-12'29'2311,"-1"0"0,2-1-1277,3-2 0,1-1 0,4-2 0,-2-2 233,-2-5-1267,4-2 0,3-2 0,7 1 0</inkml:trace>
  <inkml:trace contextRef="#ctx0" brushRef="#br0">22751 7962 7798,'-4'13'209,"0"-1"0,0 2 1,3 1-1,-2 3 1,-3 3-1,1 3 345,-1 4 1,-2 5 0,4-5-1,1-4 1,2-3 0,1-3-428,0-3 0,0-5-846,0-10 0,0-10 719,0-19 0,5-2 0,2-7 0</inkml:trace>
  <inkml:trace contextRef="#ctx0" brushRef="#br0">22776 7789 7815,'-19'12'0,"2"-4"0,11-1-51,6-1 1,5-2 0,7-5 50,1-4 0,5 4 0,1-5 0</inkml:trace>
  <inkml:trace contextRef="#ctx0" brushRef="#br0">22950 8074 7861,'-19'25'0,"2"-2"0,9-2 0,4-5 891,2-2 1,4-3-1,2-3-563,4-3 0,-1-4 1,1-2-1,2-4-529,1-3 0,5-4 0,1-5 0,-2-3-30,-1-4 0,-2 1 0,1 1 0,-1 1 64,1-1 1,-5 4 65,0 1 1,-1 4 0,3 2 126,-2 2 0,-4 4 1,3 6-1,-2 3 283,-2 5 0,-1 7 0,-2 5 0,1 1-74,3-1 1,-2 1 0,3-4-1,1-1-396,2 1 0,1-5 1,2-6-1,1-2-314,1-2 1,4-2 0,-1-2-1,4-3 475,-1-4 0,4-9 0,-3-2 0</inkml:trace>
  <inkml:trace contextRef="#ctx0" brushRef="#br0">23459 7975 7861,'0'8'292,"-2"-1"772,-2-2 1,1 1-675,-5-2 1,0-3-74,-5 4 0,2-3 0,0 1 0,0 3-308,-3 0 0,-2 3 0,1 3 0,-3 1 127,-1-1 0,2 6 0,-2 1 0,1 2 124,3-1 1,6-3 0,5 2 0,3-1-169,1-3 0,3-6 0,5-5 0,8-3-363,6-1 0,5-7 0,0-5 0,4-7-414,0-5 1,-2-6-16,4-3 1,-5-3-1,1-3 1,-3-1 206,-1-1 1,-6-4-1,-2 3 1,-5 4 387,-4 3 0,-2 6 0,-8 9 0,-2 4 426,-4 7 0,-4 3 0,-4 9 0,-1 5 487,-3 9 1,4 9-1,-2 4 1,3 2 85,4 2 0,2 1 0,1-1 0,4-2-745,3-2 0,6-2 1,3-6-1,5-4-447,3-4 0,-1-1-37,6-8 1,-4-1 0,2-4 0,0 0-982,1 0 0,-5-7 1316,1-6 0,4 1 0,-1-6 0</inkml:trace>
  <inkml:trace contextRef="#ctx0" brushRef="#br0">23719 8024 7861,'0'7'2961,"1"-1"-2291,4-6 1,1-2 0,7-3 0,-1-6-227,1-4 0,3-7-532,1 1 1,-1-2 0,-2-2-1,0 1-665,-2 4 0,2-2 0,-10 5 0,-1 2 146,-2 1 0,-6 7 0,-5 3 1,-4 4 615,-2 4 1,-6 4 0,1 9-1,-2 4 377,-2 2 0,0 2 0,3 0 0,4-2 245,6-2 1,8 2-1,-1-3 1,5-1-255,5-3 0,7-3 0,9-4 0,2-2-827,2-1 1,0-2 0,0-5 0,-1-2-910,1-1 0,0-7 787,0-2 1,-2-1 0,-1-5 0,-2 1 571,-3 3 0,-6-4 0,1 5 0,-6-4 0</inkml:trace>
  <inkml:trace contextRef="#ctx0" brushRef="#br0">24004 7913 7861,'-8'1'513,"1"3"1,0 4-279,0 4 0,5 4 0,-2 1 0,2-1 688,2 2 0,6-4 0,2 2 0,4-2-571,5-1 0,-3-2 1,4-2-1,-2-1-546,1 2 1,5-4-1,-3-2 1,2-3-526,-1-1 1,-4-1-1,0-3 1,-2-5 718,-2-2 0,6-7 0,2-1 0</inkml:trace>
  <inkml:trace contextRef="#ctx0" brushRef="#br0">24203 7925 7861,'-30'19'0,"6"3"690,-5-5 0,6 4 0,-6-3 0,3-1 166,1 1 0,1 0 0,2-3 0,3 2-476,1-2 0,2-1 1,5-2-1,1-1-690,2-2-275,5 2 0,-1-11 0,8-2 0,6-9-2277,5-8 2862,4-4 0,6-2 0,0 0 0</inkml:trace>
  <inkml:trace contextRef="#ctx0" brushRef="#br0">24315 8024 7861,'-11'18'214,"1"3"1,2 2 649,-2 2 0,3-6 0,0-2 1,2-3-161,2-2 0,3-1-1182,4-3 0,3-3 0,5-11-192,1-6 1,-1-6 669,1-7 0,-1 0 0,0 0 0</inkml:trace>
  <inkml:trace contextRef="#ctx0" brushRef="#br0">24315 7851 7861,'-13'0'0,"5"0"489,0 0 1,5 1 0,0 2-79,6 1 0,0 1 0,6-2 0,4 3-626,2 1 0,5-3 1,-3 4-1,-2 2-509,-1 1 1,-3 1-1,-1 1 1,-3 0 538,-2 4 1,-1-3-1,-4 4 1,0-2 364,0 1 0,-4 0 0,-1-1 1,-2 0 1184,-3-1 1,3-6 0,0-4-19,2 1 0,2-6 0,7-2-1120,4-9 0,9-7 1,4-6-1,2-3-941,2-2 1,4 3 617,0-3 0,0 9 0,-5 4 1,0 5-498,-3 3 1,-8 5-1,-6 2 453,-1 8 1,-2 3 0,-5 10 0,-4 2 460,-3 2 1,1-4 0,0 0 0,2-2 156,2-3 0,2 3 0,2-2-607,3-1 1,4-6-1,9-5 1,4-3-565,2-1 0,6-4 0,0-2 0,0 0-245,1-4 0,-4-1 1,3 0-1,-4 1 81,-4 2 0,1 1 848,-6-1 0,1-3 0,-5 4 0,-1-1-4,-2-1 1,-4 5 0,-5-4 558,0-2 1,-1 3 0,-3 1 448,-5 0 0,-2-2 0,-2 4 0,-3 1-322,0 1 1,-5 8-1,3 2 1,0 2-337,1-2 0,0 3 1,5-3-1,1 4-243,2 0 0,2 0 1,5 1 21,-3-1 1,1 1 0,6-2-410,2-3 1,-1-3 15,5-5 0,0 0 0,5 0-217,-1 0 1,5 0-1,-1 2 376,-1 2 0,-5 3 1,-3 7-1,-2 2 133,-2 5 1,-2 4 0,-2 3 0,-3 6-23,-4 1 0,-8 8 0,-3 3 0,-3 2 238,-4 1 0,-6 0 0,2-4 0,0-4-260,-1-2 0,-2-3 1,4-3-1,2-6 37,0-4 1,7-6 0,0-6 0,3-2-112,1-5 1,4-4-71,4-4 1,2-9 0,6-9 0,3-4-1139,5-3 1,3-4 0,13 4 1310,2 2 0,7-5 0,-1 0 0</inkml:trace>
  <inkml:trace contextRef="#ctx0" brushRef="#br0">25108 8310 7822,'-17'11'560,"1"-3"1,-2 8 0,2-2 490,1-1 0,4 4 0,-6 3 0,3-1-871,2-2 0,1 1 0,1-3 1,3-3-3644,2-2 3463,1-2 0,4 4 0,0 1 0</inkml:trace>
  <inkml:trace contextRef="#ctx0" brushRef="#br0">7083 8148 7899,'-5'13'-287,"2"-5"1,-5-1-149,-2-2 0,5 1 1,-1-3 500,1 1 1,-2 0 0,-6-4 0,1 0-107,0 0 1,3 0 0,1 1-80,-2 3 0,-1-1 1,-1 4 118,0-1 251,5-2 1,0-4 607,3 0 1,-3-2 335,-6-2 1,5 3-414,0-3 1,4 2-4,-5 2 1,5 0 673,-4 0-1054,5 0 0,-1 0-123,8 0 0,3 0 1,6 0-1,-1 0-157,0 0 1,1 0-1,-1 0 1,1 0-108,-1 0 0,0 2 1,2 2-1,3 4-34,3 3 0,4-3-56,1 1 1,4-1-1,2 3 1,4-1-68,3-2 1,1-5-1,-5 1 1,-1-3-92,2-1 0,-5 0 0,-2 0 0,-5 0-210,-2 0 0,-6 0 372,2 0 0,-8 0 811,0 0 146,-7 0 0,2 0 673,-8 0-258,3 0-2093,-5 0 0,5 0 308,-3 0 1,1 0-1,-5 0 382,-2 0 0,-1 0 1,-3 0-1,-1 0 222,-1 0 1,-6 0 0,2 0 0,0 0-29,-1 0 1,0 0 0,-3 0-1,-3 0-61,-2 0 1,2 2 0,-5 0-1,0 2 51,1-1 0,2-1 1,-3-2-1,2 0 251,2 0 1,6 0 42,1 0 1,6 0 0,-1 0 100,2 0 0,2 0-631,-1 0-57,6 0 1,3 0 0,7 1 0,2 2 42,2 1 0,3 0 1,5-4-1,4 0 148,5 0 1,-1-4-1,10 0 1,2 0-7,1-2 0,5 3 1,0-4-1,-1 2-136,-1 2 0,-3-2 1,-2 0-1,-1 1 37,2-1 0,-5 3 0,-1-3 1,-3 1-38,-1 0 1,0-2 0,-2 3-1,-2-1 105,-5 2 0,-2-4 948,-1 2-203,-6 0 1,-3 4-494,-8 0 0,-3 0 1,-6 0-1,1 0-28,-1 0 1,0 1 0,-2 2 0,-2 1-178,2-1 1,0 2 0,-1-1 0,-1-1-83,-3-1 0,0-2 0,-5 1 0,-1 2-7,-3 1 0,-3 0 0,-7-4 0,-1 0 204,-1 0 0,0 0 0,3 0 0,3 0 74,2 0 1,2 0 0,8-1 0,2-2 740,5-1-746,2 0-502,7 4 1,7 0 0,8 0 0,5 0 74,3 0 1,3 0-1,8 0 1,2 0 90,4 0 1,4 0 0,3 0 0,1 0-2,-1 0 0,3-2 1,-2-1-1,-1-1 16,-1 2 0,-2-1 0,-1 0 0,-2-1-51,-1 1 0,-5 2 0,1 1 0,-4 0 192,-5 0 0,2 0 0,-5 0 67,-2 0 887,-1 0 780,-7 0-1414,-2 0 0,-6-4-923,-3-1 191,2 1 1,-4 4 229,1 0 0,3 0 298,-7 0-490,7 0-434,-4 0 0,6 2 490,0 2 0,6-1 0,2 4 105,3-2 0,1-1 0,1-2 282,-1 2 1,1-3 0,-1 3 184,0-2 0,1 2-132,-1 0 0,-4 4-117,1-4 1,-5 2-290,4-2-187,-5-3 753,2 5-133,-5-6 928,0 0-600,0-6-282,0 5 1,0-10-107,0 3 0,0-3 1,-1-2-220,-3 1 0,2-1 0,-2 1 0,3 0 79,1-1 1,0-3-1,0-1 1,0 1 145,0-2 0,0 0 0,0-4 0,0 1-6,0-1 0,0 3 0,0-1 0,0 1-45,0 0 1,0 2 0,0-2 0,0 1 52,0 3 0,0-3 0,1 1 1,2 2 7,1 1 0,0-2 0,-4-1 0,0 2-28,0 1 1,0 2-1,0 0-50,0-1 1,0 1 0,0-1 0,0 1 24,0 0 1,0-1 0,0 1 8,0-1 1,0 0-1,0-2-5,0-2 1,0 0-1,0 5 1,0 0 7,0-1 1,0 1-1,0-1-89,0 1 1,0 0 0,0-1-6,0 1 1,0-1-1,0 1 1,0 0 38,0-1 0,0 1 0,-1-1 10,-3 1 0,2 0 1,-2-1-1,3 1-15,1-1 1,0-3-1,0-1 1,0 1-48,0-2 1,0 4-1,0-2 78,0 2 0,0 1 0,0 1 8,0 0 1,0 3 6,0 1-24,0 5 0,0-2 83,0 5 1016,0 0-1108,-6 0 1,4 0-6,-7 0 1,5 1-1,-4 2 1,-3 2-118,-4 2 1,0-3 0,-6 3 0,-2 0-45,-5 0 1,-4 0 0,-5 3 0,0-2 159,0 2 0,-1-4 1,1 1-1,0 0 70,0 0 0,4-3 0,0 3 1,0 0 22,1 0 0,0-3 1,5 3-1,-2 0-127,1 0 0,6-3 0,1 3 0,1-2-34,0-2 0,2-2 1,6-1-1,0 0-126,-1 0 1,1 0 0,-1 0 0,1 0 57,0 0 1,-5 0 0,-1 0 0,-1 0 22,-3 0 1,2-4 261,0 0 1,3 0 0,-2 4 0,0 0 33,-1 0 0,5 0 1,-1 0-1,2 0-27,1 0 1,5 0-52,0 0-368,5 0 0,-2-1-488,5-4 741,0 4 0,-2-4 24,-2 5 295,3 0-147,-5 0-349,6 0 0,2 1 170,2 3 1,-3 3 38,3 5 1,-1 5 0,0 1 0,1 3 68,-1 5 0,-2 0 0,-2 6 0,-2-1 49,-1 1 1,-2 5 0,4 5-1,-3-1-13,3 2 1,-1-3 0,0 2 0,-1-2-79,1-4 1,2-3 0,1 0 0,0-2-63,0-1 1,0-8-1,0 3 1,1-3-59,3-3 0,-2 3 0,2-5 1,-3-2-141,-1-1 0,0-2 0,0 0 1,0 1 48,0-1 0,-1-4 132,-3 1-57,2-7-194,-3 4 229,5-6-209,0 5 0,1-3 0,2 3 252,1 1 0,2-5 145,-2 3 0,-3-1 273,3 1 1,3-2-65,-5 3-100,3-5-99,-5 0-1200,0 0 492,-5 0 183,3 0 0,-3 2-504,5 2 607,0-3 0,-2 10 184,-2-3 0,3-1 0,-5 0 103,1-1 1,3-1 307,-2-1-259,3-2-148,1 3 0,5-5 0,5 2 1,7 0 118,7 2 0,4 1 1,8-5-1,5-2 121,6-2 1,3 1 0,12-5 0,4 0-173,1 1 1,-31 2 0,0 0 0,29 0 0,-6-1-535,-8 1 1,-7 1-1,-9 4 1,-6 0-444,-9 0 0,-6 1 1083,-6 3 0,-8 2 0,-8 3 0,-3-2 498,-1-1 0,1-1 1,2-3-854,5-2 1,8-9 266,5-11 0,7-15 0,3-3 0</inkml:trace>
  <inkml:trace contextRef="#ctx0" brushRef="#br0">25778 8136 7853,'-8'1'190,"1"3"1,2 5-1,2 2 1,2 3-1,1 2 1,-2 5 280,-2 2 0,1 6 0,-5 3 0,-2 2 1,-1 3-1,0-1-176,3-1 1,-3-8 0,4 2 0,-1-3 0,1-2 0,0-3-513,0-5 1,3-6 135,-4-2 0,4-5-20,-5 1 1,7-10 75,-3-6 0,4-7 1,1-9-1,0-4-94,0-3 0,6-5 0,2-11 0,3-2-167,1-1 1,6-5-1,3 3 1,1 1 108,-1 5 0,6 7 0,-2 10 0,1 6 68,0 5 0,-1 9 0,-1 10 1,-4 8 169,-3 7 0,-5 3 27,-3 10 1,0-2-1,-5 9 1,-2-2 142,-5-2 1,-5 2-1,-8-1 1,-1-1-16,-3-2 0,0-7 1,-7-2-1,0-3-85,-2-2 1,-4-4 0,4-1 0,1-1-184,2-4 0,3-2 1,2-4-1,6-4-347,5-3 0,5-1 0,5-1 0,2-1-259,7-2 0,4 2 1,14-2-1,2 2-1059,4 1 1717,3 1 0,1-6 0,0-1 0</inkml:trace>
  <inkml:trace contextRef="#ctx0" brushRef="#br0">26113 8012 7853,'0'12'0,"-1"1"699,-3-1 1,-2 5 0,-3 1 0,0 1-30,0 3 1,2 1 0,0 1 0,0-2-409,0-2 1,4-4 0,-1 0-563,3-2 0,1-6 0,1-1-70,3-1 1,-1-4 0,4-7-1,0-8 25,0-6 1,-4-4 0,1-2 0,-2-1 138,3-3 0,-4 3 1,3-5-1,-2 4 529,-2 2 1,0-1 0,0 8-1,1 0 402,3 0 1,3 3-474,5 7 0,6-3 0,3 4 0,2 0-198,2 3 1,1-2 0,2 2 0,1 1-497,-2 2 1,4-3-1,-1 0 1,-1 1-226,-3 1 0,0 2 1,-9 0-1,-2 0 71,-1 0 1,-6 0 0,-1 2 0,-1 2 595,-4 4 0,0 9 0,-13-3 0,-3 4 0</inkml:trace>
  <inkml:trace contextRef="#ctx0" brushRef="#br0">26659 7913 7894,'-12'5'316,"-1"2"0,2 6 0,2-1 426,0 0 1,7 5-1,-4 1 1,2 1-40,0 3 1,0-3 0,4 2 0,0 0-633,0-2 0,1-1 1,2-6-1,2-1-1027,2-2 0,2-4 162,3-5 0,-4-1-168,0-3 0,-5-3 962,1-6 0,-2-10 0,-2-3 0</inkml:trace>
  <inkml:trace contextRef="#ctx0" brushRef="#br0">26659 7838 7894,'6'-7'364,"-5"2"-40,10 5 0,-8 0-451,5 0 0,0 1 0,5 3-191,-1 5 0,1 0 1,-1 2-1,0 0 206,1 3 0,-2 5 1,-3-1-1,-4 2 273,-2 2 0,-2 0 0,0 0 0,0-3 752,0-1 0,0 3 0,-2-5 1,-1-1 806,-1-1 1,0-1-604,4-1-964,0-5 0,6-3-97,2-8 1,3-7 0,3-7 0,2 0-76,5 0 0,2 0 1,2 4-1,-1 1-263,-4 2 1,2 6 0,-5 1 0,-1 4 65,2 4 1,-8 3 0,2 6 0,-1 0 293,1 4 1,-1-2-1,-2 4 1,-1 1-3,2-1 0,1-4 0,2 0 0,-2-4-211,-3-2 0,3-5 1,-3 3-1326,3-2 1051,-4-6 1,3-7-1,-6-8 1,0-3-357,1-4 1,-2 1 0,6-9 0,2 0-681,4-7 1445,4 1 0,6-22 0,0 1 0</inkml:trace>
  <inkml:trace contextRef="#ctx0" brushRef="#br0">27540 7528 7894,'-18'36'0,"-1"3"606,-6 10 1,4 2-1,2 0 1,1 0 116,3-3 1,1-1 0,3 2-1,3-5-392,4-7 1,2-1-1,2-9 1,2-2-494,2-3 1,4-8 0,7 0 0,3-6-564,1-3 0,-2-2 1,2-7 724,-1-4 0,4-9 0,-2-2 0</inkml:trace>
  <inkml:trace contextRef="#ctx0" brushRef="#br0">27565 7962 7894,'-25'-12'0,"-5"1"428,-3 3 1,1-2 0,0 6-1,2 0 278,2-2 1,8 5-1,4-5-706,7 1 0,9-2 0,7-6 0</inkml:trace>
  <inkml:trace contextRef="#ctx0" brushRef="#br0">19117 7925 7923,'0'-12'-147,"0"3"0,1 3 0,3-1 0,3 0 0,1-2 0,1 1 282,0 0 0,2 4 0,2-3 0,0 0 0,4 2 0,4-2-3,2 0 0,2 0 0,0-3 1,1 2-1,3-2 0,4-1 106,3-1 1,2-2-109,4-2 0,-2 2 0,5-4 0,2 1 19,1 1 1,7-1 0,2 5-1,1-1-124,0 1 0,-2 4 0,4 1 0,-4 0-63,-1 0 0,0 3 0,0-3 0,6 0-66,4 0 1,-3 5-1,-6-3 1,0 4 5,-4 1 0,4-4-22,2 0 1,-1 0 0,-1 2 0,1-1 36,-1-1 1,1-1 0,1 2-1,-4-2 101,-3-2 1,0 3 0,1-3 0,3 0 107,2 0 1,-4 0 0,4-3 0,-2 2-37,-3-2 0,-1 4 0,-1-1 1,0 0-27,-1 0 0,-3 3 1,-1-3-1,2 0-53,1 0 1,-2 3 0,-2-3-1,0 0 12,0 0 0,-3 3 0,5-3 1,1 0 22,1 0 0,7 1-2,3-3 0,1 0 1,-1 3-1,-4 1 16,-3-1 0,-3 2 0,-2 3 0,-4-2 54,1-1 1,-4 0-1,2 4 1,-2-2-21,-2-2 0,4 3 0,2-3 0,0 2-48,0 2 1,2 0 0,-2 0 0,1 0-83,3 0 0,0 0 0,-1 0 0,0 0-58,1 0 0,-4 0 0,-2 0 0,-3 0 275,0 0 0,-7 0-88,-2 0 0,-2 0 0,-3 0 0,1-1 102,0-3 1,0 2-1,0-2 1,1 4 17,3 4 0,-3-1 0,4 5 0,-1 1 36,0-3 1,4 5 0,-2-2-1,0 2-167,4 1 1,-4 1 0,1-1 0,-2 0-135,-2 1 1,2-2-1,-1-2 1,0 0 42,2 0 1,-4-2 0,5 2 0,-1-1-5,1-1 0,-4 4 64,1-3 0,1-1 0,-1 1 0,-1 0-15,-2-1 0,-6 4 0,0-4 0,-2 1 0,-3 1 1,3-2 0,-3 2-1,-3 0 5,-2 0 0,-2 2 0,5 2-26,-1-1 1,-4-4-1,1 1 1,0 0-44,2 2 0,3 2 0,1-1 0,2 0 10,-2 1 1,-1 1-43,-2 2 0,0-2 1,1 2-1,-1-2 54,1-1 0,-1 3 1,0 1-1,1-2 103,-1-1 1,1-1 0,-1 3 0,1 0-17,-1-1 1,4-1 0,1-1 26,-2-1 0,-2 0 1,-4 1-1,-1-2-68,2-3 0,1 3 1,0-3-1,-1 3-83,-2 2 0,-1-1 0,3 1 1,-3-1-30,-2 0 1,-1 1 97,-4-1 0,4 1 1,0-1-1,-1 0-32,-1 1 1,-2-5 0,0 0 47,0 2 1,0 1-1,0 1 1,0 1 95,0-1 1,-5 1 0,0-1-1,-1 0 54,1 1 0,-1-5 0,4 0 0,-4 2 110,-1 1 1,3 3-257,-4 2 0,4 1-23,-5-1 0,7 1 0,-4-9 0,2 3-42,0 2 1,-4-1 0,2 0 0,-1 1 57,-2-1 0,2 1 0,-2-1 0,0-1 57,-2-3 1,-2 3-1,1-2 1,0 2 56,-1 1 1,1-1 0,-1-1 0,1-2 21,-1 2 0,1-1 1,0 1-1,-1-2-154,1 2 1,-5-1 0,1 1 0,1-2-69,1 2 0,0 0 1,-2-1-1,-4 0 100,1 0 1,-3-2 0,4 0-1,-1 0 42,-3 0 0,-6-3-58,-1 4 0,-1-4 1,2 3-1,-2-1-11,-2-4 1,3 4 0,-2-2 0,-1 0-56,0 2 1,3-5 0,-3 5 0,1-2 53,-1 0 0,-1 0 0,-4-4 0,-2 1 10,-2 4 0,1-4 0,-6 3 1,-1-3-32,-1-1 1,0 0-1,3 0 1,3 0 61,4 0 1,2 0-89,3 0 0,-2 0 0,5 0 1,-2 0-69,-2 0 0,-2 0 0,-3 0 1,-1 0 55,-1 0 1,-2 0-1,3 0 1,-2 0-4,-3 0 1,1 0 0,-3 0 0,2 0 34,-2 0 1,3 0 0,0 0 0,3 0 35,5 0 0,0 0 0,6 0 0,-1 0-120,1 0 0,1 5 0,4-1 0,-1-2 86,-3 0 0,1-2 0,-5 0 0,-1 0 47,-2 0 0,-5 0 0,-2 0 0,-1-2 36,-3-2 0,0 3 0,2-3 1,3 2 59,4 2 1,6 0 0,3 0-1,3 0-133,1 0 1,0-4 0,0 0 0,-1 1-78,-3 2 1,2 1 37,-6 0 1,0-4-1,-6 0 1,-1 1 35,-1 2 1,-5 1 0,3 0 0,-1 0 31,-3 0 1,-1 0 0,-1 0 0,-1 0 45,0 0 1,2 0 0,3 0 0,3 0-95,4 0-1,2 0 1,1 0 0,4 0-78,0 0 1,1 0 0,2 0 0,-2 0 66,-2 0 0,-1 0 0,-4 0 0,0 0-40,0 0 0,-6 4 45,-3 0 1,2 0 0,-1-4 0,-1 0-10,2 0 1,-3 0 0,5 0 0,-2 0-33,-3 0 1,3 4 0,-2 0 0,1-1-62,1-2 0,-3-1 0,4 0 0,-1 0 84,-3 0 1,-1 0 0,-2 0 0,0 0 53,1 0 0,-1 0 0,1 0 0,0 0 72,4 0 1,2 0 0,6 0 0,0 0-83,-1 0 1,5-5-1,2-2 1,-1-1-49,0 0 0,3-1 0,-4-3 1,0-1 1,1 1 0,-2 0 0,4-1 0,-1 1 12,1-1 1,-3 1-1,4 0 1,0-1 7,-1 1 0,2 2 1,-4 1-1,1-4 52,-1-1 0,3 6 0,-3-7 1,2-2 26,3-1 0,-4 2 0,4-5 0,2-2-77,3-5 1,7-2-1,-1-4 1,7-1-318,5-4 1,2 5 211,2-7 0,7 5 0,8-5 1,12 2-62,8 2 1,16 0 0,3 1 0,5 3 16,3 4 1,3 3 0,-31 13 0,0 1 0,1 0 0,1 0-113,0 2 1,0 0-1,-1 0 1,0 2-1,1 1 1,-1 1-1,28-6-669,-8-1 1,2 1 0,-12 1-1,-2 1 164,-3 2 1,-10 1 0,-5-2-1,-7 2 779,-4 1 0,-7-3 0,-2 2 0</inkml:trace>
  <inkml:trace contextRef="#ctx0" brushRef="#br0">18286 14412 7850,'-9'8'211,"2"0"1,2 2 0,2 1 0,3 1 0,3 2 401,1 2 0,1 4 0,-2 6 1,1 1-1,1 2 0,-1-1-363,0-2 1,0-1 0,-4 0-1,0-2 1,0-1 0,0-2-142,0-3 1,0-4 0,0-5-585,0 2 286,0-5 0,0-1 0,0-8 109,0-4 1,0-9 0,1-5-1,2-5-118,1-6 1,6-4 0,-2-3 0,5-3-241,3-1 1,-1 5 261,6 2 0,0 7 1,2 9-1,-1 6 261,-1 5 1,-6 5-1,1 6 1,-2 5 128,-1 6 1,-2 6 0,-3 8 0,-4 3 108,-3 4 1,-1 2 0,0-1-1,0-4-52,0-3 0,2-5 1,2-10-1,4 0-344,3 1 0,2-6 0,-1-3 0,2-3-1801,2-1 1,-2-1 1873,3-3 0,-4-3 0,0-6 0</inkml:trace>
  <inkml:trace contextRef="#ctx0" brushRef="#br0">18670 13903 7861,'0'-12'223,"1"3"0,2 1-26,1-2 0,2 1 0,-2-1-184,4 2 0,3 5 0,2-2 0,-1 0 44,1 1 1,3-1 0,1 2 0,-2-1-69,-1 1 1,-2 2 0,0 1-69,1 0 1,-6 1 0,-3 5 56,-3 6 1,-6 2 0,-4 7 0,-2 1 159,-1 1 1,0 2 0,-1 0 0,1-2 142,-1-2 1,2 1 0,3-6 0,4-1-9,3-1 1,1-1-1,1-2-193,3-3 0,2-1 1,3-4-1,-1 1-96,2-2 1,1 0 0,2-2-231,-1 0 1,0-2 0,1 0-359,-1-2 0,1-1 112,-1 5 0,0-1 1,2-2 491,3-1 0,-4 0 0,5 4 0</inkml:trace>
  <inkml:trace contextRef="#ctx0" brushRef="#br0">1985 8967 8119,'-7'-13'213,"1"5"-115,6 0 0,0 0 0,2-5 0,2 1 0,6-2 0,5-1 0,4-3 0,3-1 43,3-3 1,-2-2-1,10 1 1,3 1 0,4 2-1,7 1 110,6 0 0,-1 4 0,6-2 1,2 3-133,5 2 0,-1 0 1,3-1-1,2 1-150,-32 6 1,1-1 0,-3 2 0,0-1 0,1 1 0,1 1 0,32-5 20,-4 0 1,-1-2 0,3 0 0,-33 6-1,2 0 157,0 1 0,1 0 1,-2 2-1,0 0 1,34-5-1,0 0-28,0 0 1,-2 3-1,-30 1 1,0-1-1,0 1 1,1 1-81,0 0 0,0 1 0,0-1 0,0 1 0,-1 0 0,0-1 0,1 0 0,-1 0-30,0 1 1,0-1 0,2 2-1,1-1 1,0 0 0,0 1 0,0-2-1,1 1 24,1-1 0,0 0 1,-2-1-1,0 2 0,0 0 1,0 2-1,0-1 0,0 0-54,1 0 1,1 0 0,0 0-1,1 0 1,1 0 0,-1 0-1,-1 0 1,0 0 27,-3 0 0,1 0 0,1 0 0,0 0 0,-2 0 0,0 0 0,2 0 0,0 0 5,3 0 0,0 0 0,1 0 1,-1 0-1,-2 0 0,0 0 0,-1 0 1,0 0 17,1 0 1,1 0 0,1 0 0,1 0-1,1 0 1,-1 0 0,0 0 0,0 0-22,-1-1 1,0 2 0,-1 0 0,-1 2 0,0-1 0,0 1-1,0 0 1,-1 0-19,1-1 0,0 1 0,-2 1 0,0 1 0,-1-3 0,-1 1 0,-1 0 0,-1 0 12,0-1 1,-1 1-1,0 2 1,0 0-5,2-1 0,0 0 0,0-1 0,-1-1 1,0 1-1,0 0 0,33 1-5,-1 0 1,-33-1-1,1-2 1,35-1 0,-35 0-1,1 0 7,0 0 1,0 0 0,33 0 0,1 0 0,-1 0-39,-1 0 1,-2 0 0,-3 0 0,1 0 31,1 0 1,0 0-1,-4 0 1,-1 2 41,-3 2 1,1-3-1,-4 3 1,0-2 21,0-2 1,4 4 0,-2 0-1,-1 0 32,-2 2 1,-7-4-64,-1 7 1,-6-2-1,1 1 1,-1-3-43,1 1 1,-1-3-1,4 5 1,-1 0 16,-3-1 1,-1 3 0,-2-5 0,-1 2-9,-3 3 1,-3 1 0,-6 1 0,-2 2 70,-2 3 1,-6-2 0,0 4-1,-5-1 48,1-3 0,1 3 0,0 0 0,-1 0-82,-2 0 0,-1 2 0,3-2 0,-2 2-15,2 2 0,-4-3 0,1 2 1,-1 1-10,-3 1 0,-2-1-11,-1 3 1,0-4 0,-1 6 0,-2-2 62,-1 1 0,-6 2 0,2-3 0,-5-1 36,-3 1 1,1 4 0,-5 0 0,1 0-66,0 1 1,-3-4-1,-6 5 1,-2-2-17,-2 0 1,-1 0 0,-6-3 0,-2 1-30,-4 2 0,-4 0 0,1-4 1,0 1 25,-2 3 1,2-1-1,-11 3 1,-3 0-14,30-17 1,-1-1 0,-5 2 0,0 1-10,1-2 1,0 1 0,1-1 0,0-1 0,2-2-1,0 0 1,1 0 0,-1-1-12,-1 1 0,0 0 0,-4-2 0,0 0 0,0 0 0,-1 0 0,0-1 0,0 0-49,0 1 0,0-1 0,0-2 0,1 0 0,1-1 0,-1-2 0,-1 2 0,-1-1 77,-3-1 0,1 1 0,-2 1 0,0 1 0,2-3 1,-1 1-1,1-1 0,-1 0 41,1-1 1,0 1 0,-4 0-1,0 0 1,-1 1 0,-1-1 0,0 1-1,1 1-94,1-1 1,0 0 0,-1-3 0,1 1 0,-2 0-1,0 1 1,-3 0 0,0 0-1,-1 1 1,-1 0 0,2-1 0,1-1 0,2 1-1,1 0 1,-1-1 0,-1 0 3,-1 0 1,0 0 0,-5 2-1,0 0 26,2-1 1,1-1 0,-3 0 0,1 1 0,2-1 0,0-1-1,-2 1 1,0 0 8,1-1 1,-1 1-1,0 0 1,0 1 0,2-1-1,1 0 1,-1 0-1,0-1-11,-1 0 0,-1 0 0,1-1 0,-1 0 0,1 0 0,1 0 0,0 0 0,0 0-8,-2 0 1,1 0-1,0-1 1,0 0-1,-3 0 1,0-1-1,1 0 1,1 0 39,2 1 1,-1 0 0,-2 0 0,-1 0-1,-2 1 1,-1 0 0,2 0 0,-1 0 46,3 0 1,1 0-1,-1-2 1,0 0-1,1-1 1,1 0-1,-2 1 1,0-1 28,0 0 1,1 0 0,0-1 0,1-1-15,4 1 0,1 0 0,-5-1 0,0 0 0,0 0 0,1 0 0,0 1 0,1-1-70,0-2 0,2 0 1,2 1-1,1-1 1,0-1-1,0-1 1,0 0-1,0 1-73,0 0 1,0-1 0,3-1 0,0-2 0,1 2 0,-1-2 0,4 0 0,0-2 18,2 0 0,1-1 1,1-2-1,1-2 0,1 2 1,-1-1-1,2-3 1,0 0-18,2 0 1,2-2 0,-22-22 0,11-4 0,5 4-198,6 4 1,9-2 0,4 0-1,7 0-1391,5 1 1,5-7 363,7 0 1289,6-1 0,11-8 0,2 3 0,7-3 0,4 1 0</inkml:trace>
  <inkml:trace contextRef="#ctx0" brushRef="#br0">10073 9004 8102,'0'13'114,"0"0"1,-1 4 0,-2 3 0,-1 4 0,1 2 0,2 2 0,1 1-1,0-2 170,0-1 0,0-5 0,0-2 0,0-1 0,0-3 65,0-1 1,0-8-220,0-6 0,4-11 1,0-10-1,0-2-147,2-2 0,-1 0 0,5 0 0,-2 0-139,2 1 1,5 0 75,1 3 1,5 4 0,-3 4 0,0 2 90,0 3 0,3 2 1,-4 8-1,1 3 106,0 8 1,-5 0-1,-6 9 1,-2 3 37,-2 3 0,2 1 0,0-6 1,-3-1-179,0-1 1,-2-6 0,1 0-588,3-5 0,-1-5 0,5-5-277,2 0 0,1-9 0,1-5 887,1-4 0,-1-3 0,1-3 0</inkml:trace>
  <inkml:trace contextRef="#ctx0" brushRef="#br0">10619 9128 8068,'4'14'289,"0"1"1,-1 3 209,-2 1 1,-5 2-1,-1 4 1,-1 0-160,1-1 0,-4 0 0,5-2 0,2-3-129,0-1 0,2-6 0,2-5 0,2-1-963,4-3 752,3-2 0,7-1 0,1 0 0</inkml:trace>
  <inkml:trace contextRef="#ctx0" brushRef="#br0">11152 8706 8964,'0'16'648,"-1"4"1,-2 11-346,-1 7 1,-4 8 0,2 6 0,1 2 0,-2-3 0,1-3-274,1-3 0,1-9 1,4 0-1,0-4 0,1-6 1,2-4-752,1-5 0,6-9 1,-2-4-1,3-3-1521,1-1 2242,1 0 0,-1-16 0,1-5 0</inkml:trace>
  <inkml:trace contextRef="#ctx0" brushRef="#br0">11314 8967 7944,'-25'0'414,"0"5"-99,0 4 0,0 2 0,1 1 0,-1 1 679,0-1 0,7-4 0,4-1-1212,5-1 0,7-2 1,2-6-1,9-3 218,6-8 0,4-4 0,6-8 0</inkml:trace>
  <inkml:trace contextRef="#ctx0" brushRef="#br0">11450 8992 7944,'-16'25'224,"-1"-1"0,2 0 390,1-4 0,3 0 1,3-5-159,4 1 0,2 1 1,4-6-1131,2-3 0,-1-2 0,5-6 0,2 0-754,1 0 1428,1-6 0,0-1 0,1-5 0</inkml:trace>
  <inkml:trace contextRef="#ctx0" brushRef="#br0">11339 8917 7766,'0'13'299,"0"3"1,0 1 0,0-2 0,1 0-1,2 2 391,1 3 0,0 2 0,-4 0 0,0-1 1,0 0-1,0-2-472,0-2 0,0 0 0,0 0 0,0-2-345,0-1 0,0-6 0,0 0 1,1 1-1422,3-2 1,-2 0 1547,2-3 0,-3-3 0,-1 5 0</inkml:trace>
  <inkml:trace contextRef="#ctx0" brushRef="#br0">11450 8756 7920,'-16'0'179,"-1"0"1,3 1 546,5 4 0,-1-3-616,6 7 0,2-7 0,9 2-110,6-2 0,7-2 0,0 0 0</inkml:trace>
  <inkml:trace contextRef="#ctx0" brushRef="#br0">11574 9079 7898,'-12'24'798,"1"-4"1,3-4 1156,3-2 0,5-7-1811,5-3 1,3-4 0,7-6 0,3-6-803,1-7 1,-2-1-1,2 0 1,0-2-24,1-2 0,-5 1 1,1 2-1,-2 5 210,-2 2 1,0 1 0,-3 2 550,-1 3 0,-5 4 310,1 8 1,-2 3 0,-2 5 314,0 1 1,4-1 0,1-1-458,2-2 1,2 0-1,3-5 1,0-1-397,1-1 1,-1-2 0,1-2 0,-1-2-280,0-4 0,1 1 0,-1 0 1,-1 0-194,-3 0 1,3 4 558,-2-1 0,-4 4 165,-1 4 1,2-1 0,-2 5-1,-1 2 238,-2 1 1,-1 2 0,2-1-1,0 0-60,2 1 0,6-2 0,-2-2 1,3-2-213,2-1 0,1-2 1,1-4-1,1 0-178,-1 0 0,3-4 0,-1-2 0,-2-1-258,-1-2 0,-2-2 1,1-2-28,-1 1 0,-1 0 1,-1-1 67,-2 1 644,-5-1-246,2 6 1,-10 2 0,-3 5 78,-4 0 0,0 5 0,0 4 0,-1 2 80,1 1 1,1 5-1,1-1 1,3-1 47,2-1 0,1 3 0,4-1 0,0-1-207,0-1 1,5-1 0,3-2 0,3-2-225,2-1 1,1-5-1,1 1 1,3-4-266,1-4 0,2-3 0,5-5 1,1-2 415,2-2 0,0-4 0,-4-4 0</inkml:trace>
  <inkml:trace contextRef="#ctx0" brushRef="#br0">12641 8830 7898,'-1'-6'-76,"-3"1"1,-6 4 574,-5 1 0,0 1 1,-6 4-1,-3 4 465,-3 6 0,1 1-627,-3 4 1,3-5-1,1 2 1,1-3 77,4-2 1,6 0-1,7 1-420,1-1 0,4-3 0,6-3-115,4 0 0,7-2 1,3-4-1,2 0-43,2 0 1,0-1-1,0-2 1,-3-1-46,-1 1 1,-2 2-1,-3 1 1,-2 1 270,-3 3 0,-1 4 1,-4 9-1,1 2 190,-1 1 1,-7 3 0,-5-2 0,-3 2-9,-5 2 0,2-2 29,-6-2 0,6 1 1,-1-5-1,2-2 1,3-1-601,3-2 1,-2-4-881,6 0 1,1-6-1,7-2 1,5-7 1205,2-4 0,1-1 0,0-1 0</inkml:trace>
  <inkml:trace contextRef="#ctx0" brushRef="#br0">3114 10455 8274,'-7'-12'328,"3"-1"0,9 2 0,6 2 0,6 0 0,3 1 0,7 0-194,4 0 0,11-5 1,3-3-1,5-1 0,5 1 1,6-2-141,3-2 0,-26 10 1,2 0-1,-1-3 1,2 1-1,3-1 0,1 1 1,4 0-1,1-1 1,3 1-1,-1 0 19,1-1 1,0 1-1,7-3 1,2 1 0,-1-1-1,0 1 1,4 0 0,0 0-112,1 1 1,0 0 0,-20 4-1,1 0 1,-1 0 0,2 0-1,1 0 1,-1 0 0,0 1 0,0 1-1,-1-1 164,1 0 1,0 0 0,1 0 0,4 0-1,0 0 1,0 0 0,-1-1 0,-1-1 0,1 1-1,2-1 1,0 1 0,0-1-104,1 1 1,1 0 0,-1 0 0,0 0 0,0 0 0,1 0 0,3 1 0,1-1 0,0 0 0,0 0 0,-1 0 0,1 0 80,1-1 1,0 0 0,-1 1-1,0-1 1,0 0 0,-1 1-1,2 0 1,0 1 0,1 0-1,0 0 1,1-1 0,1 1-19,-2 0 1,1-1-1,0 1 1,2 1 0,0 0-1,0 1 1,-1-1 0,0 0-1,1 0 1,-1 0 0,1 0-1,0 0-21,0 1 0,0 0 1,-1-1-1,0 0 1,-2-1-1,1 1 1,1 1-1,0 0 0,0 0 1,-1 0-1,0 0 1,0 0 9,-1 0 0,0 0 1,0 0-1,2 0 1,1 0-1,-1 0 0,-2 1 1,-1 0-1,0 0 1,1 0-1,0-1 0,1 1-3,-1 0 1,1 0 0,-1 0 0,0-1-1,0 0 1,0 0 0,2 0 0,1 0-1,-1 1 1,-1 0 0,0 0 0,0 0 5,0 0 0,0 1 1,0-1-1,0 1 0,0 0 1,0 0-1,-1 0 1,0-1-1,0 1 0,-1 0 1,1 0-1,-1 0-20,0 0 0,0 0 0,-1 0 1,0 0-1,0 0 0,-1 1 0,-1-1 1,-1 1-1,1 0 0,-1 0 1,0 1-1,0 0-8,-1 0 0,1 0 0,-1 0 0,-2 0 1,0-1-1,-1 0 0,1 1 0,-2 1 1,1 0-1,-2 0 0,-1 0 0,1 0-73,-1 1 0,1-1 0,-1 1 0,20 0 0,-1 0 0,1 0 1,0 0-1,-4 0 0,0 1 102,-2 1 0,-1 0 1,-5 0-1,-2 1 1,-2 1-1,0 3 1,-4 0-1,0 1-31,-2 1 1,-1 0-1,0-1 1,-1 0-1,-3 2 1,-1 0 0,0-1-1,-1 1 62,-1-1 1,-1 1-1,-4 0 1,0 1-1,-1 1 1,-1 1 0,34 10 64,-1-2 1,-33-9 0,0 0-1,28 12 1,-4 3 171,-3 1 0,-7-2 0,-3-1 0,0 1-380,0 3 0,-2 3-65,3 5 0,-3 0 0,0 0 0,-2 2 180,-4 2 0,-7-2 0,-1 2 0,-6-2-160,-6-2 0,-8 4 0,-3 1 0,-5-2 645,-5-2 1,-7 5 0,-9 3 0,-5 2-320,-7 1 1,-1 5 0,11-26 0,-1-1 0,-1 0 0,0 0-122,-1-2 1,0 1 0,-4 3 0,1 0 0,-1-3-1,0 0 1,-2 2 0,-2 1-94,-3 0 0,0 0 1,-3 1-1,0 0 0,-4 2 1,-1 0-1,1-2 0,-1 0 33,0 1 0,-1-1 1,-3 0-1,0-1 1,-1 1-1,-1-1 1,-2 0-1,-1 0-68,-1 1 0,0 0 0,-6 0 0,-1 0 1,1 1-1,-1 0 0,19-10 0,-1-1 0,0 0 73,1-1 1,0 0-1,0 1 1,-2 0 0,0-1-1,0 1 1,1-2 0,1 0-1,-1 0 1,-1-1 0,-1 1-1,0-1-2,1 0 1,0 0-1,-1 0 1,-4 1 0,-1 0-1,0 0 1,4 0 0,0 0-1,-1 0 1,-1-1 0,0 1-1,0-1-24,0 0 0,1 0 0,-1 0 0,-4-1 0,-1 0 0,1 0 0,2 0 0,0 0 0,0-1 0,-2 0 0,-1 0 0,1-1-97,-1 0 1,-1 1 0,1-1 0,1-1 0,0 1 0,-1-1 0,1-1 0,-1-1-1,0 0 1,0 0 0,-1 0 0,0 0 136,-2 1 0,0-1 0,0 1 0,-1-2 0,-1 1 1,1-1-1,0 1 0,0 0 0,0-1 0,1 0 1,-1 0-1,1-1 17,1-1 0,-1 0 0,1-1 1,-3 2-1,0-1 0,0 0 1,1-1-1,-1-1 0,1 1 1,-1-1-1,0 1 0,1-1-48,-1 0 1,1-1 0,0 0 0,-3 0 0,-1 0 0,1-1 0,2 0 0,0 1 0,-1-1-1,0-1 1,0 1 0,0 0-62,-2-1 1,0-1 0,0 1-1,-1-1 1,1 1 0,-1-1 0,1-1-1,-1 0 1,1 0 0,-1 0 0,0 0-1,0 1-131,0-1 0,-1 0 0,1-1 0,-2 1 1,-1-1-1,1 1 0,1-1 0,-1 0 1,1 0-1,-1 0 0,0-1 0,-1 0 202,0 0 0,0 0 0,0-1 1,2 0-1,1 0 0,0-1 1,-2 0-1,-1-2 0,1 1 1,1 0-1,0-1 0,0 0 80,1 0 1,-1 0 0,1-1 0,0-2 0,-1 0 0,1-1 0,1-1 0,1-2 0,1 1 0,-1-1 0,0-1 0,1 1-40,-1-2 1,0 1 0,1-2 0,2 1 0,1-1-1,-1-1 1,-1-2 0,-1 0 0,2-1 0,1-1-1,2-1 1,0 0 74,1-2 0,2 0 0,-1 0 0,3 0 1,0-1-1,0 0 0,2 1 0,1-2 1,0 0-1,1 0 0,1 0 0,0 0 42,2-1 0,1 1 0,0 0 1,0 0-1,1 0 0,1 0 1,-15-10-1,1 0 0,4 2 1,2 0-175,5 1 0,1 1 1,3 0-1,2 0 0,2 0 1,0 0-1,2 0 0,1 1-112,2 1 0,1 0 0,3 3 0,2 0 0,-16-23 0,6-2-1193,5 0 1,8 2-370,5 3 1,7-3 1226,5-1 0,6 1 1,6-5 457,8 3 0,12-4 0,4-2 0</inkml:trace>
  <inkml:trace contextRef="#ctx0" brushRef="#br0">14576 10852 6910,'-7'1'454,"3"4"1,3 3 0,0 4 0,-2 5-1,-1 2 197,1 0 0,2 5 0,1-4 0,0 3-498,0-3 0,0 2 0,0-5 1,0-2-1,0-1 0,1-3-247,3-3-249,-3-2 0,6-9 1,-4-6 70,1-7 0,6-6 0,-2-6 0,3-3 63,2-7 1,-1-6-1,2 3 1,1 2 22,1 5 1,5 5-1,-3 8 1,0 6 199,0 6 0,0 3 0,-3 9 0,3 6 257,1 12 0,-8 8 1,2 8-1,-2 2-34,0 2 1,-4-2 0,-2 1 0,-1-4 248,0-3 0,5-10 1,-4 0-1,1-3-634,-1-5 0,5-7-661,-2-4 0,3-2 809,1-2 0,1-11 0,-1-3 0</inkml:trace>
  <inkml:trace contextRef="#ctx0" brushRef="#br0">14961 10344 8707,'-11'-2'1091,"3"-2"1,2 1-873,6-5 1,1 1-1,2-3 1,3 2-1,1 0 1,2 0-228,2-1 0,3 3 0,1-3 1,3 4-182,1-1 1,-3 5 0,2-3-1,-2 2 1,-1 4 0,-2 2-95,-4 4 1,-6 5 0,1 3 0,-4 5 211,-4 2 0,-3 2 111,-5 0 1,-1 4-1,1 0 1,0-2 263,-1-1 0,2-2 0,3-4 0,4-2 63,2 0 1,2-8 0,2 2 0,2-2-218,4-3 0,7-2 0,3-5 0,1 0-542,4 0 1,-4-1 0,0-2 0,0-2-1196,1-2 0,-5 3 1587,1-5 0,-2 1 0,-1-4 0</inkml:trace>
  <inkml:trace contextRef="#ctx0" brushRef="#br0">15742 10554 7950,'-11'2'463,"3"2"0,1 0 1,4 8-1,-2 6 0,-1 6 1,1 6 99,2 7 1,-2 2 0,-1 6 0,1 2-1,-1 0 1,3-1-451,2-5 0,1-8 0,0-4 1,1-4-1,3-3 0,5-4-923,2-5 1,3 1-1,1-10 810,1-1 0,6-7 0,-2-3 0</inkml:trace>
  <inkml:trace contextRef="#ctx0" brushRef="#br0">15866 10902 7946,'-23'0'450,"2"0"5,-8 0 1,-1 4 0,3 0-1,2 0 1,3 0 3,0 0 1,5-1 0,5-7-970,6-4 1,12-3-1,5-2 1,5 1-853,4-1 0,-4 1 1362,5 0 0,-1-1 0,5 1 0</inkml:trace>
  <inkml:trace contextRef="#ctx0" brushRef="#br0">15866 10827 7946,'0'25'221,"0"0"1,0 0 371,0-1 0,0 1 0,-1 0 0,-2-1 138,-1-4 0,0 2 0,4-5 0,0-2-474,0-1 1,1-3-1,4-3-1031,3-4 1,3-4 0,1-5 773,1-8 0,-1-5 0,0-7 0</inkml:trace>
  <inkml:trace contextRef="#ctx0" brushRef="#br0">15928 10703 7946,'-11'8'1425,"3"1"1,3-5-1012,5 4 0,1-4 0,3 3-215,4-1 0,3 3-544,2 0 1,3-2-1,2 1 1,0 0 73,0-1 0,-1 4 0,-6-3 1,-2 3-36,0 2 1,-7 3 0,3 1 0,-4-1 380,-1 2 0,-4-3 1,-2 5-1,1-2 926,-1-3 1,-2-2-1,4 0 261,1-1 1,3-5-1160,4-3 0,5-9 0,6-8 1,3-6-450,1-4 0,2-1 0,2 2 1,-1 3-625,-1 1 1,-6 3-1,1 5 366,-2 2 1,-3 7 0,-2 1 782,-5 6 0,-3 7 1,-1 2-1,0 2 62,0-2 0,0-2 0,0 0 1,1-1 140,4 1 0,-3-6 1,7-3-1,0-3-215,2-1 1,2 0 0,-1 0-1,0-1-542,1-3 0,3-3 1,1-6-1,-2 1-320,-1-1 0,2 1 0,1 1-794,-2 3 1576,-7 2 1,-2 12-1,-6 2 1,0 3 596,0 1 0,0 1 1,0-1-1,1-1-100,3-2 0,3 0 0,7-3 0,3-1-406,3 1 1,4-2 0,1-4 0,1-1-316,3-4 1,-3-2 0,3-6 0,-4-2-544,-5-2 1,2-4 0,-5 3 0,-3 1 9,-5-1 1,-3 1-1,-6 5 1,-3 1 513,-5 2 0,-2 0 1,-10 5-1,-3 2 463,0 5 0,-3 8 0,0 7 0,-1 1 91,4 3 1,6 2 0,2-1 0,6-1 32,5-1 0,2-2 0,5 3 0,4-4-109,5-4 0,13 0 1,1-10-1,5-1-1549,3-2 0,2-2 0,1-5 1227,0-6 0,6-6 0,1-7 0</inkml:trace>
  <inkml:trace contextRef="#ctx0" brushRef="#br0">17119 10703 7941,'-31'13'247,"2"0"0,3 3 687,1 0 1,0 1-1,2-5 1,2 0-201,4 1 1,9-1 0,4 1-644,3-1 1,6-1-1,3-3 1,5-2-456,3-1 1,-1-3 0,6 2-1,0-1 135,-2 1 1,4-3 0,-3 5 0,-2-1 351,-6 3 0,-1 3 1,-7 2-1,-2 1 185,-5 2 0,-4-1 0,-7 5 0,-1-2 429,-1-3 0,-5 0 0,4 0 0,2 0-316,1-4 0,3 2-1665,3-5 1,4-3-3242,8 0 4485,3-10 0,11-1 0,1-7 0</inkml:trace>
  <inkml:trace contextRef="#ctx0" brushRef="#br0">3312 13915 8008,'-7'-5'507,"2"2"0,3-4 0,0 0-3,-2 0 1,-1 6-1,5 1-296,0 7 1,0 4 0,0 1 0,0 1 0,0-1 0,0 1 55,0-1 1,0 0-183,0 1 0,0-1 0,0 1-42,0-1 0,0-4 0,0 1 1,-1-1-13,-3-1 0,1 4-205,-5-3 0,4 2-168,-5-2 244,7-3 1,-4-10 0,6-5 0,2-5 33,2-6 1,3-2 0,6-2 0,3 0-128,0 1 1,5-1-1,-3 0 1,1 2 127,3 2 1,-3 4-1,1 8 1,-2 2 128,-3 1 0,-1 2 0,-2 6 0,0 0 103,1 2 0,-5 10 0,0-1 0,1 0 36,-3 1 0,1 0 0,-4 1 1,1 2-61,-1-2 0,0-5 1,-1-2-696,3 1-156,-1 2 1,-3 0-1,2-4-2033,1-7 2742,6-5 0,2-13 0,7-1 0</inkml:trace>
  <inkml:trace contextRef="#ctx0" brushRef="#br0">4019 13878 7979,'-8'0'121,"1"-1"619,2-3 0,2-2 0,7-3 0,4 2 0,3 1-293,2 3 0,-1-2 1,1 1-1,-1 1-357,0 2 1,2 1-1,1-2 1,2-1-374,-2-1 0,3 0 1,-2 3-1,0-2-1014,-3-1 1,0 0 1296,-1 4 0,-5-6 0,-1-1 0</inkml:trace>
  <inkml:trace contextRef="#ctx0" brushRef="#br0">4119 13767 7877,'-17'5'492,"2"5"335,4 5 0,3 4 0,5 6 0,-1 1-505,1 3 1,2 1-1,1 4 1,0-6-497,0-1 0,11-5 0,5-4 0,8-7 174,5-4 0,2-9 0,6-5 0</inkml:trace>
  <inkml:trace contextRef="#ctx0" brushRef="#br0">4181 13705 7886,'-13'0'58,"1"0"1,1 1 0,1 2 0,2 2 0,0 2 190,1 3 1,1 1 0,6 1 0,0 1 0,0-1 0,0 0 0,0 2 0,0 1-28,0 2 1,0 1 0,2-3 0,0 3-381,2 1 0,1-2 0,-5 2 1,-2-1-97,-2-3 1,1 3-1,-4-1 1,1-2-233,-1-2 1,3 0-1,-3-1-949,1 1 1435,2-6 0,4-13 0,0-8 0</inkml:trace>
  <inkml:trace contextRef="#ctx0" brushRef="#br0">3970 13891 7897,'-6'7'1393,"5"-2"0,-1-6-1063,7-3 0,6 1 1,0-4-1,5 0 0,2 1 1,1 0-356,1-1 1,-4 3 0,5-3 0,0 1-225,-2 3 1,3 2 0,-4 1 0,1 0-160,3 0 408,-4 0 0,0 0 0,-6 0 0</inkml:trace>
  <inkml:trace contextRef="#ctx0" brushRef="#br0">4689 13853 6346,'-8'0'-157,"1"-1"0,0-2 619,0-1 0,3 0 0,-4 4 2446,-2 0-2232,5 0 0,-1 1 1,8 5-234,2 6 1,-3 2-1,5 5 1,-2 1 5,0-1 0,0 3 1,-4 4-1,0 0-176,0-2 0,0-6-244,0 2 0,0-4-175,0 0 1,1-8 61,4-4 1,1-9-1,5-7 1,-1-9 22,-2-7 1,1 1 0,3-5 0,0 2-15,1 2 0,-1 8 0,1 4 0,-1 7 191,0 5 0,5 5 110,0 7 1,-1 6 0,-3 14-1,-1 3-15,0 6 0,-1 8 0,-1-5 0,-2-3-465,2-3 1,2-8-1,3 1 1,2-8-1831,-2-5 2084,4 1 0,-5-14 0,4 5 0</inkml:trace>
  <inkml:trace contextRef="#ctx0" brushRef="#br0">5322 13977 7969,'-6'0'768,"6"0"1,7 0 0,4 2-488,2 2 0,-1-1 0,2 4 0,2-1 0,4 1 0,0 2-707,1-2 1,0 2 0,5-5-1,2-1 426,0-2 0,7-12 0,-3-2 0</inkml:trace>
  <inkml:trace contextRef="#ctx0" brushRef="#br0">5458 13915 7879,'-11'17'215,"3"0"0,4-2 1,3-2-1,1 0 409,0-1 1,0 5 0,1-1 0,3 1-434,4 1 0,1-6 0,0 2 0,2-4-1327,-1-1 0,0-2 1136,2 1 0,0 1 0,1 3 0</inkml:trace>
  <inkml:trace contextRef="#ctx0" brushRef="#br0">5806 13841 7929,'0'12'101,"0"2"0,0 1 0,0 3 0,0 2 432,0 2 1,0 0 0,0 0-1,0-3-42,0-1 0,0-2 0,0-3-376,0-1 0,4-6 0,1-6 0,1-7-67,-1-4 1,4-11 0,-4-3 0,2-3-232,3-2 0,1 4 1,1-2-1,2 6 91,2 6 0,-2 3 0,4 5 0,-1 4 188,-1 3 1,1 12-1,-6 5 1,-2 8 69,0 5 0,-7 1 1,4 4-1,0-2-296,2-2 1,4-6-1,5-8 1,3-3 129,4-5 0,6-8 0,2-7 0</inkml:trace>
  <inkml:trace contextRef="#ctx0" brushRef="#br0">6637 13977 8110,'-13'2'1270,"1"2"0,7-3 1,6 3-178,10-2 1,3-2-1,6 0 1,2 0-1036,2 0 1,-3 0 0,-1 0 0,1 0 0,-2 0 0,-2 0-752,-3 0 0,2 1 0,1 2 0,-2 1-854,-1-1 0,-2-2 0,0-1 1547,1 0 0,-6-5 0,-2-2 0</inkml:trace>
  <inkml:trace contextRef="#ctx0" brushRef="#br0">6860 13928 7820,'-19'4'1412,"4"1"-507,5 2-1,3-4 1,4 3 223,-1-1 1,0-2-1400,4 5 0,6-1 0,2 3-1009,3-2 1,-3-4 0,-1 4 730,-1 2 0,2 1 0,-4 1 0,-1 1-806,-2-1 1355,-1 1 0,-5 5 0,-2 1 0</inkml:trace>
  <inkml:trace contextRef="#ctx0" brushRef="#br0">7394 14089 8324,'-6'7'586,"5"-2"1,1-5-884,8 0 1,3-5 296,1-3 0,6-3 0,2-2 0</inkml:trace>
  <inkml:trace contextRef="#ctx0" brushRef="#br0">7729 14126 7780,'-20'7'1101,"4"-3"1,13-8-1678,7-4 0,8-5 0,8-3 576,5-5 0,8-2 0,-2-2 0</inkml:trace>
  <inkml:trace contextRef="#ctx0" brushRef="#br0">7964 14064 7780,'-8'13'1275,"0"-1"2203,-2 0-1476,-1 1-2323,4-6 0,7-7 1,10-9-1,4-2-1080,2-1 0,2 1 0,-3 1 1401,2 2 0,-1 5 0,-3-2 0</inkml:trace>
  <inkml:trace contextRef="#ctx0" brushRef="#br0">8485 13953 7834,'-12'5'2745,"5"-3"1,4 3-2673,11-5 0,2-1 1,11-2-1,1-3-356,1 0 1,2 3-1,0-3 1,0 2 0,0 0-1,-1 1-3083,1 2 3366,0 1 0,0 0 0,0 0 0</inkml:trace>
  <inkml:trace contextRef="#ctx0" brushRef="#br0">8696 13878 7834,'-12'6'440,"3"-1"1,1 4 0,-1-4 195,-2 1 1,4 0 0,1 5 0,2-1-158,0-2 0,0 1 0,4 3 0,1-1-681,3-3 1,-2 3 0,3-4-1,-1 2-595,0-1 0,5-4 797,-5 4 0,5 6 0,-2 5 0</inkml:trace>
  <inkml:trace contextRef="#ctx0" brushRef="#br0">8919 13829 7834,'0'8'91,"0"0"1,0 2-1,0 2 1,0 3 0,2 2-1,1-1 1,2 1 565,2 0 1,-3 3 0,3-3 0,0-2 0,-2-1-1,2-3-376,0-3 1,-3 2-480,5-6 1,-5 0 0,3-6 0,0-3-303,-1-7 1,3-6 0,4-6-1,3 2 215,0 2 0,1 4 0,-3 1 0,1 6 211,1 4 0,1 4 0,-3 2 0,1 5 373,1 6 1,1 8 0,-3 7-1,2 3-69,5 2 0,2-4 0,3-1-230,3-5 0,3 7 0,5-3 0</inkml:trace>
  <inkml:trace contextRef="#ctx0" brushRef="#br0">3250 14548 7957,'-1'-12'1116,"-2"-1"-401,-1 1 0,0 8 0,4 9 0,0 14 0,0 13-449,0 8 0,5 0 0,4 4 0,3-3 0,6-5 0,7-5-289,6-5 0,16-8 0,7-6 0,7-8-72,5-7 1,-29 0 0,2-3 0,4-3 0,1-3 0,2-2 0,1-1 10,2-2 1,0 0 0,2-2 0,0 1 0,0-1 0,0 0 0,0 1 0,0-1-102,2 0 1,0 1 0,-6 4 0,0 2-1,-2 1 1,0 1 0,-4 2 0,-1 1 3,-3 0 1,-1 2 0,1 1 0,-1 1-1,30 0 1,-1 7 345,-2 8 1,-1 5-1,0 5 1,2-1 3,2 1 1,0-4 0,-29-10-1,1 0 1,2-1 0,1-1 78,3-2 0,0 0 0,3-1 0,0-1 1,2-1-1,1-2 0,0 1 0,1-1-14,0-1 0,1 0 1,0-1-1,-1-1 1,1-2-1,0 0 1,-4-1-1,0 0-249,-1-1 1,0-1-1,-2 2 1,0 0 0,1-1-1,1 0 1,-1 1 0,-1 2-149,-2 0 0,0 1 0,-3 1 1,0 1-1,30 2 0,-4 1-258,-2 3 1,-7 5 0,1 7 0,0 3 113,-1 1 0,-2 2 0,-5-6 1,1-1 387,2-1 1,4-3 0,8-3 0,4-3 151,-32-4 1,0-1-1,0 0 1,-1 0 0,34 0-1,-34 0 1,0-1-139,0-1 0,1-1 0,1 0 1,0 0-1,1-3 0,0 1 0,3 0 1,-1 0-71,2 0 0,0 2 1,0 1-1,0 1 0,2-1 1,0 1-1,2 2 0,1 1-132,3 2 0,1 0 0,3 0 0,1-1 0,2 1 1,1 0-1,4 1 0,1-1 173,5-1 1,1 0 0,-22 0 0,0-1 0,1-1 0,2-1-1,1 0 1,0 0 0,1 0 0,1-1 0,-1 1-274,3-1 1,0 0 0,0-2 0,-1 0 0,-1-1 0,2-1 0,4-1 0,1-1 0,1-1 0,-1 1 0,0-2 0,0 1-24,0-2 1,0 1 0,0-1 229,4 0 0,0-1 0,0 0 0,-3-1 0,1-1 0,-1-1 0</inkml:trace>
  <inkml:trace contextRef="#ctx0" brushRef="#br0">6141 15205 7730,'0'-8'136,"1"1"438,3 2 1,-2 2 0,3 7 0,-1 6-1,0 5-50,-1 5 0,-2 4 0,-1 1 1,0-1-155,0 1 0,0 0 0,0-1 1,0-2 9,0-2 1,0-5-451,0 2 0,2-9-13,2-4 0,3-8 0,5-5 0,1-7-86,-1-4 1,2-5 0,2-4 0,5-3-56,3 1 0,0 0 0,1 8 1,0 4 221,0 6 1,0 6 0,-1 9 0,1 2 364,0 4 0,-6 13 0,-2 4 1,-3 2-38,-2 3 0,0-3 0,1 2 1,-1-5-717,1-3 0,5-4 1,2-8-1,4-2 390,0-1 0,1-8 0,0-5 0</inkml:trace>
  <inkml:trace contextRef="#ctx0" brushRef="#br0">4900 8979 8331,'-4'-8'501,"-2"1"-29,0 2 0,3 2 0,-1 8 0,4 8 0,2 6-287,3 5 1,-1 6 0,-4 4 0,-2 8 0,-2 7 0,-4 8 6,-3 3 1,-3 1-1,0-5 1,1-5-1,2-6 1,1-5-1,3-7 1,3-4 281,2-6-710,2-6 0,2-12 0,1-13 1,2-10-180,2-6 0,-3-6 1,3-3-1,-1-4-91,-4-5 1,4 4 0,-1-5 0,1 0 280,-1-2 0,4 1 0,-4 1 0,2 3 202,3 4 0,-1 3 0,1 2 0,-3 6 150,-2 7 0,1 4 0,-3 2 354,1-1 1,1 6 391,-1 3 1,-2 4-514,2 4 1,-4 5 0,-3 7-1,-2 5-16,-2 2 1,-1 3 0,-3 2 0,1 1-107,2-1 1,-1-2 0,-3-1-1,0-1-84,-1 1 0,5-6 1,1-2 3,1-3-291,-3-2 0,6-6 1,-4-6-69,2-7 0,0-8 0,5-3 0,0-3-71,0-5 1,5 1 0,0-5 0,1 1-108,-1 0 1,3 1 0,-2 6 0,-1 3 84,1 1 1,2 2 436,-4 3 1,1 8 0,-5 6-1,0 9 368,0 5 1,0 11 0,0 0 0,-2 3-127,-2 1 0,3 3 1,-5-2-1,2-1-145,0 0 0,0-5 0,2-5 1,0-3-17,-3-1 1,1-3-266,4 0 0,-1-6 0,-2-5-106,-1-4 0,-1-5 0,2-6 0,-3 0-17,-1-4 1,5-2-1,-3-7 1,4-3 38,1-4 0,0 1 0,1 0 0,4 0-58,3 1 1,3 7 0,3 1 0,1 4 36,1 3 1,1 8-1,-5 4 248,1 3 0,-2 8 1,-3 5-1,-4 9 216,-2 6 0,-4 1 1,-2 6-1,-4 3 72,-3 3 1,-2 0 0,1-5 0,0-3 206,-1-2 0,1-1 1,-1-6-1,2-2 64,3-5 1,1-6-765,3-2 0,3-6 1,-4-2-239,4-7 0,1-10 1,0-3-1,0-5 26,0-4 1,0-3 0,1-5 0,2 0-176,1 0 1,5 1 0,-4 1 0,2 4 99,3 0 1,-5 8-1,1 6 554,-1 4 0,-3 7 0,2 7 109,-3 10 1,-1 7-1,0 7 1,0 0 19,0 0 1,-4 0 0,0-1 0,1 1-58,2 0 0,1-4 0,0-2 0,0 0-165,0 0 1,0-3-1,-2 0 49,-2-2 0,1-3 0,-3-1-24,0-2 1,1-5-185,0 1 1,4-4 0,-3-4 0,2-6-237,2-5 0,5-4 0,0-8 0,1 0-67,-1-2 0,3-4 0,-2 4 1,-1 1 24,1 2 1,2 1 0,-4 2 0,1 2-152,0 5 613,-4 2 0,5 8 0,-6 6 0,0 9 298,0 6 0,0 5 0,-1 8 0,-2 1 142,-1-1 1,-5 2 0,4-1-1,-1-2-173,1 0 1,-1-3 0,4 0 0,-3-4-238,3-3 1,-4-3-29,2-2 1,0-6-263,4-6 0,0-10 0,0-8 1,0-3-248,0-5 1,0 0 0,0-7 0,1-1-48,3-2 1,-1 3-1,4 2 1,0 4 74,0 3 0,-4 8 0,2 1 244,1 5 0,-5 6 1,3 9-1,-2 8 500,-2 6 0,-6 9 1,-1 2-1,-1 2 110,0 2 0,5-4 1,-3-2-1,2-6-686,0-5 0,0-4 1,5-2-924,3-2 1,-1-5-1,5-8 1,2-6 1137,1-5 0,2-10 0,-1-7 0</inkml:trace>
  <inkml:trace contextRef="#ctx0" brushRef="#br0">4925 8682 8490,'-12'0'2599,"3"0"-2157,1 0 0,7-2 0,1 0 0,7-4 0,5-1 0,3-3-184,2-1 0,-1 3 0,-3 1 0,-1 2-226,0 2 1,-3-3 0,-2 4 0,-3 2 84,-6 2 0,-3 12-23,-8-1 0,-2 2 0,0-3 0,1 1 0,-1-1 0,3 0 151,2 1 1,-1-5 0,3-1-262,-3-1-332,4-2 0,1-6 86,6-2 1,0-3-1,0-5 1,0-1 225,0 1 0,0 0 1,0-1-1,2 2 109,2 3 1,-3 1-1,5 4 110,-1-1 0,-2 0 0,5 5 0,1 4-112,-3 3 0,5-1 1,-4 1-1,2 2-16,-1 1 0,-5 1 0,1 0 164,-3 1 0,-1-1-147,0 1 1,-5-6-1,-4-3-63,-2-3 1,0-2-1,2-2 1,2-3-58,1 0 1,1-3-1,2-3 1,-1-1 92,1 1 1,2 0-15,1-1 0,1 2 0,3 3 0,5 2-15,2 1 1,1 4-1,0-5 1,2 2 24,3 0 0,-4 0 0,4 4-28,-3 0 0,-6 1 0,-1 3 88,-2 4 1,-6 3 0,-7 0 0,-3-1-609,-2-2 1,1-3-254,0 3 0,5-7 0,4-1 760,6-7 0,9-9 0,7-4 0</inkml:trace>
  <inkml:trace contextRef="#ctx0" brushRef="#br0">4851 9029 7985,'-7'-7'3643,"1"4"-3230,6 12 0,0-1 1,0 8-1,0-1 1,0 2-1,0 4 37,0 2 1,0 3 0,0 2 0,-1 2-232,-3 2 1,1-5 0,-4 1-1,0-5-303,0-2 0,0-6 0,-1 2 0,2-3-397,1-2 0,4-4 0,-5-1-799,1-1 1,5-2 541,0-4 1,1-6-1,7-3 1,0-5 737,-1-3 0,4-10 0,-4 1 0</inkml:trace>
  <inkml:trace contextRef="#ctx0" brushRef="#br0">4962 8632 11854,'-4'12'950,"-1"-1"-607,-2-2 0,-2-4 0,-2-6-1036,3-3 0,4-3 0,8-4 693,4 3 0,-2-3 0,-1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20208 14288 7882,'0'-13'-30,"0"1"1,0-1 0,2 1-1,0-2 1,3-1 0,-3-3-1,0-1 1,-1-3 245,3-2 1,-2-2 0,2-1 0,-3-2 0,-1 2 0,0 5 151,0 6 1,-1 2 0,-3 3 0,-5 4 0,-2 9-33,-1 9 1,0 13 0,-1 14 0,1 7-170,-1 7 0,1 5 0,0 6 1,-1 2-96,1 1 0,5-31 0,1 0 0,-5 32 0,3-5-372,4-7 0,2-3 116,2-11 0,0-5 0,0-7 0,2-4-516,2-4 0,3-9 0,5-8 0,1-2 700,-1-2 0,1-6 0,-1-1 0</inkml:trace>
  <inkml:trace contextRef="#ctx0" brushRef="#br0">20146 14598 7884,'-12'-20'232,"-2"8"26,-2 8 1,-2 2-1,-4 2 1,1 2 439,-1 2 0,0 1 0,1 5 0,5-3-707,2-2 0,4-2-888,6-7 1,10-4 896,10-9 0,12-2 0,-2-6 0</inkml:trace>
  <inkml:trace contextRef="#ctx0" brushRef="#br0">20196 14573 8040,'0'-13'354,"0"1"-122,0 0 0,0-1 1,0 1-1,1-1 1,2 1-1,3 0-55,0-1 0,4 1 1,5-1-1,2 2-198,-2 3 1,4 1-1,1 4 1,0-1-154,1 2 0,-2 2 0,2 4 0,-5 4-229,-2 3 0,-3 1 383,-2 1 0,-4 1 0,-8 2 0,-4 5 0,-6 2 0,-5 2 191,-4 0 0,-3-2 0,-3-1 0,-1-2 50,2-3 1,2 0-1,4-5 1,3-1-1,6-2-270,0-5 1,5-4 0,3-4-158,2-5 0,8-6 0,3-3 0,6-1-14,6-3 0,1 0 0,2 0 0,-1 3-23,3 1 0,0-2 0,-4 7 0,-1 3 146,1 3 1,-4 3 0,-1 4 0,-4 1 254,0 3 1,-2 7-1,-1 7 1,-4 0 90,0 0 1,-2 3 0,-4-5 0,0 0 443,0-3 0,-1 0-301,-3-1 1,1-5 0,-5-3 250,-2-2 1,4-9-336,2-6 1,3-1 0,1-6-1,3-2-123,5-2 0,0 1 0,10 2 0,-1 3-296,-1 0 0,5 9 1,-3-4-1,0 4-470,0 2 1,2 1-1,-3 6 1,-2 0-947,-1 0 1527,-2 0 0,1 6 0,-1 1 0</inkml:trace>
  <inkml:trace contextRef="#ctx0" brushRef="#br0">21164 14325 8257,'-13'-7'999,"6"0"0,3 3 72,3-4 1,2 2-963,3 2 1,-1 3 0,4 2-604,-2 3 1,1-3-1,-2 4 494,4-4 0,3 4 0,2 2 0</inkml:trace>
  <inkml:trace contextRef="#ctx0" brushRef="#br0">21213 14498 7986,'-25'7'2727,"6"4"-2264,7-9-463,6 3 0,12-5 0,1 0 0</inkml:trace>
  <inkml:trace contextRef="#ctx0" brushRef="#br0">20953 14312 7951,'-33'9'148,"1"-3"0,0 1 0,2-1 1,-2 1-1,0 0 0,-2 4 1,-3 2-1,-6 4 162,-7-2 0,-2 0 0,-9 0 0,-3 2 0,-3-2 0,-1-1-105,-1-2 1,1-1-1,31-6 1,0 0-1,-3-1 1,0-1-102,-2 0 1,0-1 0,-3 1 0,0 0 0,1-2 0,0 1 0,2 0 0,0 0-7,1-1 1,0 1-1,0-2 1,0 1 0,2-1-1,1 0 1,1 0-1,2 0-26,-29 0 1,11 1 0,11 2 0,11 1-34,7-1 1,10-3-371,14-4 0,20-4 0,25-9 0,13-2 203,-24 9 1,2 0-1,6-1 1,2-1 0,0 2-1,0-1 1,3 0-1,1-1-114,4-1 0,1 1 0,2 0 0,0 1 69,5 0 0,0 1 0,-2-1 1,-1 1-1,-3 3 0,0 1 0,0 0 1,0 2 221,-3 0 0,-1 1 0,-4 1 1,0 1-1,-7 3 0,-1 0 1,27 7 23,-13 2 1,-15 7 0,-12 2 0,-8 4 219,-8 1 0,-15 5 0,-15 4 0,-11 5-56,-8 2 0,-11 5 0,21-25 0,-2-1 0,-2 0 0,-2 0-27,-2 0 1,-1-1 0,1-1 0,0-1-1,-1 1 1,-1-1 0,2-1 0,1 0-4,-1-1 0,1 0 0,2-1 0,0-1 0,0-2 0,-1-1 0,-31 5-19,6-5 1,5-5 0,19-6-1,6-3-157,8-4 0,10-10-444,9-7 0,19-1 0,13-7 1,16-3 196,-14 16 1,2 0 0,4 0 0,1 1 0,6-1 0,1 0 0,-1 2 0,1 0-16,-1 1 0,1 1 0,2 4 1,0 1-1,1-1 0,0 2 1,-1 1-1,-1 3-59,-3 2 1,-2 1 0,-2 1 0,-2 1 0,19 3-1,-10 3-196,-10 7 0,-11 2 1,-7 7-1,-9 1 342,-5 1 0,-9 2 0,-3 0 0,-6 0 144,-6 0 0,-2-1 0,-2 1 0</inkml:trace>
  <inkml:trace contextRef="#ctx0" brushRef="#br0">16499 9103 8528,'6'-7'294,"3"3"1,8 2-1,8-1 1,8-3-116,7-1 1,11-1 0,11-4-1,-28 6 1,2 1 0,4 0 0,1 0-1,6 0 1,1 0 0,7-1-1,1 0 1,4-1 0,1-1-75,2 0 0,2 1 0,-18 1 0,1 0 0,1 0 0,2 0 0,1 1 1,0-1-1,2 1 0,1-1 0,-1 1-285,1-1 1,-1-1-1,1 2 1,1 0-1,-1 1 1,1-1-1,-1 0 1,0-1-1,0 0 1,0 2-1,0 0 1,1 0 227,-1 1 0,1 1 1,-1-1-1,-1-1 0,-1 0 1,0 1-1,0 0 0,0 1 1,0 0-1,-2-1 0,0 0 1,0 1-52,1-1 1,0 0 0,0 0-1,-4 2 1,0 0 0,0-1-1,3 0 1,-1 0 0,1-1-1,-3 1 1,1 0 0,-1 1-31,22-1 1,0 1 0,1 0 0,-1 1 0,-5 0 0,1 0 0,1 0 0,1 0 3,-1 0 1,0 0 0,-5 0 0,0 0 0,-6 0 0,-1 0 0,-2 0 0,-1 0 49,-1 0 1,-1 0-1,-4 0 1,0 0-1,-3 0 1,-1 0-1,-4 0 1,-1 0 160,26 0 1,-12 4 0,-11 1-1,-7 1-383,-8-1 1,-7 1 0,-12-3 66,-11 1 1,-14 0-1,-18-4 1,-9 1 176,-6 3 0,-11-2 0,27 0 0,-1 0 0,-2-1 1,0-1 26,1 0 0,-1 0 0,3 0 0,1 0 0,-33 0 0,2 0 24,1 0 0,4 0 0,-5 0 0,3 0-155,1 0 1,0 0 0,-2 0-1,-2 0-54,-4 0 1,34 1 0,-1 0 0,-1 0 0,-1 0 0,-2 2 0,0 0 171,-2 0 0,0 1 0,-3-2 0,1 0 0,-1 1 0,-1 1 0,-1-1 0,-2 1-33,0-1 0,-2 1 0,-2-2 0,-1 0 0,2 1 0,-1 1 0,-2-1 1,0 1 16,-1-1 1,-2 0 0,-1-1 0,-1-1 0,-2 2 0,-1 0 0,1-1-1,0 0 9,-3 0 1,1 0 0,-1 0 0,-1 0 0,1-2 0,0 0 0,3 0 0,1 0 18,3 0 0,0 0 0,0 0 0,0 0 1,5 0-1,0 0 0,2 0 0,1 0 7,2 0 1,0 0 0,3 2 0,1 0 0,4 0 0,1 0 0,3 0 0,1-1-24,-28 0 0,6-1 0,13 0 0,10 0-13,11 0 0,9-1 0,13-2-410,15-1 0,11 0 0,20 4 0,10-1 192,11-3 0,-29 3 0,1 0 0,1-1 0,1 0 1,1 1-1,0 1 54,1 0 1,0 0 0,2 0 0,2 0 0,2 0 0,1 0 0,1 0 0,0 0-230,0 0 0,1 0 0,-2 0 0,0 1 0,2 1 0,0 0 353,2 2 0,0 0 0,1 0 0,1 1 0,1 1 0,1 0 0,1 2 0,1-1 0</inkml:trace>
  <inkml:trace contextRef="#ctx0" brushRef="#br0">22615 8806 7770,'17'-13'0,"-1"1"-159,-1-1 1,-2 5 0,-4 1 0,0 0 0,0 2 0,2-1-29,2 4 187,-6 0 0,-2-3 0,-5-2 0</inkml:trace>
  <inkml:trace contextRef="#ctx0" brushRef="#br0">22317 8793 8396,'-25'7'-322,"1"-1"0,0-6 0,4 0 721,3 0 1,3 0 0,2 1-1,-1 2 1282,1 1-1405,5 0 0,7-4 0,11 0 0,7 0 91,7 0 0,12-1 0,4-3 0,10-5-193,13-2 0,-26 5 1,1 0-1,4 0 0,1-1 1,3 1-1,1 0-35,2 0 0,2 0 1,6-1-1,1 0 1,5 0-1,0 0 1,2 0-1,1 0-173,-2 1 1,2 1 0,-20 2 0,0 1 0,1-1 0,-1 0 0,0 0 0,0 1 0,0 0 0,1 1 0,0 0-202,21 0 0,1 0 0,-21 1 1,-1 0-1,1 0 0,0 0 0,-1 0 1,0 0-1,22 0 0,-1 0 77,0 0 1,0 0 0,0 0 0,1-1 0,-21 0 0,0 0 0,-1 0 0,23-1 0,-1 0 82,0 0 0,1 1 1,-4 0-1,1 1 0,0 0 1,0 0-1,-3 0 1,0 0 89,-2 0 0,-1 0 1,-2-2-1,-1 0 0,-2 0 1,-1 0-1,-3 0 0,-2 1 52,-3 0 1,-1 0 0,-2 1 0,-1 0-1,-3 0 1,-1 0 0,-2 0 0,-2 0 133,32 0 0,-12 0 0,-7 0 0,-11 0-226,-7 0 0,-7 2-94,-3 2 0,-6-3-85,-11 3 0,-6-2 1,-13-2-1,-3 0 167,-2 0 0,1 0 1,-3 0-1,0 0 228,-4 0 1,1 0 0,-5 0 0,-1 0-255,-2 0 0,-3 0 1,-2 0-1,-2 0 109,-2 0 1,-4 4 0,0 0 0,-5-1-53,-7-2 1,-1 3 0,24-1-1,0-1 1,-1-1 0,1 0 61,-34 1 0,5-1 1,3 2-1,-1 1 125,3-1 1,-3-2 0,5 0 0,1 2-125,2 1 0,4 0 0,6-4 0,7 0-23,7 0 0,5 0 0,4 0-18,5 0 0,9 0 1,9 0-1,14 0-103,11 0 0,16 0 0,12 0 0,15 0 85,-28 0 1,0 0 0,5 0 0,0 0 0,5 0-1,1 0 1,2 0 0,2 0-6,1 0 1,2 0-1,1 0 1,-1 0-1,2 0 1,0 0-1,3 0 1,0 0-72,-18 1 1,0-1 0,1-1 0,22 0 0,1-2 0,-22 2 0,0-1 0,0 1 0,-1 0 0,1 0 0,-1 0 166,0 1 0,0-1 0,0 1 1,2 0-1,0-1 0,-1 1 1,-1-1-1,0 0 0,0 0 0,0 0 1,0-1-1,0 1-103,1 0 0,0 0 1,0 0-1,20 0 0,-2 1 1,-5 0-1,-1 0 0,-4 0 1,0 0-143,-1 0 0,-2 0 0,-3-1 1,-1 0-1,-6 0 0,-3 0 0,-3-2 1,-1 1-105,26 0 0,-17-1 0,-13 0 237,-6-1 1,-13-6 0,-8 3 0,-13-1 278,-14 0 0,-11 4 0,-13-5 0,-10 1-308,-9 1 1,26 2-1,-2 1 1,-4 1 0,0 0-1,-2 0 1,1 1-52,-1-1 0,-1 0 1,-3-1-1,0 0 1,-1 1-1,0 2 1,-3-1-1,0 1-76,-2 0 1,-1 1-1,-1 0 1,0 0-1,1 0 1,-1 0 0,-2 0-1,1 0 185,0 0 0,-1 0 0,-2 0 0,-1 1 0,3 0 0,0 1 0,1 0 0,1 1 129,0 1 1,2-1 0,3 1 0,1 0-1,1 2 1,1 1 0,3-1 0,0 0-18,3 0 0,0 1 0,2-2 0,2 1 1,-29 3-1,8 0 191,10 0 1,14-2 0,13 1-600,11 2 1,29-3-1,24 0 1,21-2 171,-24-3 0,3-1 0,7 0 1,1 1-1,4-1 0,1 1 0,3 0 1,2 0-4,4-1 1,0 0 0,3 0 0,0 0-1,5-1 1,0 0 0,-21 0 0,0 0 0,1 0 76,2 0 1,1 0 0,-1 0 0,0 0 0,0 0-1,0 0 1,0 0 0,0 0 0,0 0 0,0 0-1,1 1 1,0-1 137,-1 2 0,1-1 0,-1 0 0,0 0 1,0-1-1,0 1 0,-3 0 0,1 1 1,-2 0-1,0 0 0,0-1 0,-2 0-46,21 1 0,-1 1 0,-4 1 0,-2 0 0,-6-2 0,-1 0 0,-5 0 0,0 0 59,-5 1 1,-2 0 0,25-2 0,-20 3 246,-12-3 1,-20-1-1,-15 0 1,-21 0 56,-21 0 1,-15 0 0,20 0 0,-3 0 0,-1 0-1,-2 0-340,-5 0 0,0 0 1,-1 1-1,-1-2 1,-8 1-1,-2-1 1,-2 0-1,-1-1-266,-1 0 1,-2 0 0,18 1 0,-2-1 0,1 1-1,0 1 1,-1 0 0,1 0 0,1 0 0,0 0-1,0 0 60,1 0 1,0 0-1,1 0 1,-24 0-1,1 0 1,22 0-1,1 0 1,0 0-1,-17 0 1,1 0 134,6 0 0,1 0 0,2 0 0,1 0 0,5 0 0,1 0 0,-2 0 0,0 0 0</inkml:trace>
  <inkml:trace contextRef="#ctx0" brushRef="#br0">19427 7627 8482,'0'-5'373,"0"5"1,-2 7-199,-2 4 1,2 3 0,-5 2 0,0 5-1,0 1 1,-1 0-102,1-1 1,-4-2 0,4 3-1,-1-3 1,1-1 0,1-3-218,3-1 0,2-2-687,1 1 830,0-6 0,5-2 0,2-5 0</inkml:trace>
  <inkml:trace contextRef="#ctx0" brushRef="#br0">19663 7627 8048,'-2'9'307,"-2"-2"-123,-4-2 0,-1 5 0,-2-1 0,-2 5-129,-1 3 0,-4 1 1,0-3-1,0 3-68,0 1 0,0-4 0,3 2 0,-1-4 191,0 0 0,4-5 0,2 0 499,2 2-511,5-4 1,-1-1-1,8-5 7,5 0 1,2 0-1,2 0 1,3 1-56,0 4 1,2-3-1,-3 5 1,2 0-97,-2 0 1,-1 1 0,-2 5 0,-1-1-71,-3 1 1,2-1 0,-4-1-472,0-3 1,3 2 0,2-7 518,-3-5 0,3-3 0,-4-8 0</inkml:trace>
  <inkml:trace contextRef="#ctx0" brushRef="#br0">23880 7776 8085,'0'-12'-28,"0"4"0,0-1 0,2 1 0,0 0 442,3 0 0,-1 6 0,-4 4 0,0 7 0,-2 8 49,-2 2 0,1 2 0,-3 3 1,0 0-195,3-3 1,2 1 0,1-6 0,0-1 79,0-1 1,0-6-346,0 1 1,0-8 0,0-1-190,0-7 1,5-5-1,4-5 1,2-3-137,1-4 1,5-1-1,1-1 1,1-1 137,3-2 1,1 1 0,1 7-1,-2 5 134,-1 2 0,-6 7 0,1 3 1,-2 4 298,-2 4 0,-1 7 0,-2 7 1,-5 1 392,-3 3 1,-1 6-422,0 1 0,-5 0 0,-2-4 0,0-2-70,3-2 1,-2-2 0,2-4-642,1 2 0,8-6 1,3-7-1,3-3 489,1-1 0,6-11 0,1-2 0</inkml:trace>
  <inkml:trace contextRef="#ctx0" brushRef="#br0">23372 11497 7493,'0'-12'347,"-2"1"0,0 1 0,-3 2 1,3-2 617,0-1 1,4 4 0,2 3-415,4 3 0,2 2 0,-2 3 0,-2 6-261,-1 5 1,-4 0 0,4 6 0,-5 1-175,-5 1 1,4 2-1,-4-2 1,0-1 24,1-1 1,-4-6-1,4 2 1,0-3-587,-2-2 0,5 0-1289,-3 1 1472,2-6 1,2-3 248,0-8 1,4-7 0,3-9 0,3-2-66,4-4 0,5-7 0,-1 0 0,1-3-209,3-1 1,2 3 0,1 3 0,-2 8 160,-2 3 1,1 9 0,-6 7 0,-1 4 276,-1 4 0,-5 10 0,-3 11 1,0 7 204,-3 4 0,-3 6 1,-3 4-1,-1 1 66,1-2 0,-2-4 1,0-7-1,3-6-584,0-1 1,8-8 0,3-4-1,7-5-632,4-6 794,4-3 0,0-6 0,1-2 0</inkml:trace>
  <inkml:trace contextRef="#ctx0" brushRef="#br0">24091 11534 7284,'-8'2'-1163,"0"0"1320,-2 2 1,3 1 0,0-4 0,0 2-1,0 1 2851,-2-1-1095,-2-2-1154,-2-1 1,12 4 0,5 2-155,6 1 1,6-3 0,2 3-1,2-2-782,2-2 1,2-2 0,4-1 0,1 0-652,-1 0 1,-6 0 0,-3 0 0,-1 0-2981,-3 0 1631,-1 0 2177,-7 0 0,-2-5 0,-5-2 0</inkml:trace>
  <inkml:trace contextRef="#ctx0" brushRef="#br0">24228 11435 7800,'-6'-7'317,"3"6"0,-5 8 0,-1 2 284,-3 5 0,1 7 0,2-1 0,2 4 43,1 1 0,-2 4 0,4-1 0,1 1-456,2 2 0,1-9 0,0 1 0,1-4-616,3-3 0,3-3 1,6-2-1,-1-1-2288,0-2 2716,1-5 0,5 3 0,1-6 0</inkml:trace>
  <inkml:trace contextRef="#ctx0" brushRef="#br0">24848 11336 7820,'8'-13'45,"1"1"0,-3 0 0,4-1 0,-3 1 1,-2-1 698,-2 1 1,-3 6-1,-5 8 1,-6 10-454,-4 12 1,-9 7-1,1 12 1,-6 7 106,-3 6 1,0 3-1,-1-1 1,6-4-36,5-3 1,5-3 0,9-4 0,5-5-695,6-5 0,4-10 0,6-1 0,4-3-2778,4-5 3109,2-7 0,7 3 0,2-4 0</inkml:trace>
  <inkml:trace contextRef="#ctx0" brushRef="#br0">24960 11633 7823,'-11'13'579,"1"-1"445,2 1 0,5-1 0,-1 0 0,1 1-282,-1-1 0,3 1-588,-4-1 1,5-1-61,5-3 0,-3-2-71,7-6 1,-1-6 0,4-3-9,1-6 0,-4 1 0,2-3 0,4 2-137,3-2 0,-1 4 1,4-5-1,1 3-30,1 2 0,1-1 1,-4 10-1,-3 2 3,-3 0 0,-2 4 0,-1 2 326,-3 4 1,-2 7-1,-8 3 1,0 1 104,-3 3 0,0-4 0,2-1 0,-1-3-997,1-2 0,3-1-124,4-3 0,3-2 1,6-6 838,-1 0 0,1-6 0,-1-1 0</inkml:trace>
  <inkml:trace contextRef="#ctx0" brushRef="#br0">25468 11646 7803,'-12'0'3778,"-1"0"-1930,7 0 0,1 0-1669,10 0 0,3 0 1,7 0-1,2 0-626,-2 0 0,3-2 1,-2 0-1,-1-2-671,-1 1 0,-2 3 1,1 3-1,-1 2-72,1 2 0,-1-4 350,1 1 840,-1-3 0,-5 5 0,-2 1 0</inkml:trace>
  <inkml:trace contextRef="#ctx0" brushRef="#br0">25940 11398 8915,'0'14'1165,"-2"1"0,-1 3 0,-2 2 1,-1 5-642,1 3 1,-5 5 0,3-3 0,1 0-807,1 1 0,4-4 0,1-5 1,0-2 287,0-3 0,4 0 0,2-6-6,1-3 0,1 3 0,4-4 0</inkml:trace>
  <inkml:trace contextRef="#ctx0" brushRef="#br0">26064 11175 7814,'-7'1'805,"4"2"0,6 2 0,6 2 0,7 3 452,4 1 1,5 3 0,3 2 0,1 5-829,-2 2 1,3 6-1,-1 1 1,-2 2-1,-5 4 1,-6 2-496,-2 4 1,-7 1 0,-3-3 0,-5 1-109,-8-1 0,-2-6 0,-12-1 0,-3 0-285,0-1 1,3-3-1,4-8 1,1-5-970,3-2 1,1-2 1427,2 1 0,0-6 0,-1-2 0</inkml:trace>
  <inkml:trace contextRef="#ctx0" brushRef="#br0">26783 11534 7862,'-5'0'1473,"5"0"1,7 0-916,4 0 1,1 0 0,2 0-1,1 2 1,1 0 0,0 2-313,-3-1 0,4 3 0,0-2 1,-1-1-564,2-2 0,-3-1 1,4 0-1,1 0 1,-2 0-1,1 0-1833,0 0 1,-5-6 2149,-2-2 0,1-3 0,-6-1 0</inkml:trace>
  <inkml:trace contextRef="#ctx0" brushRef="#br0">26944 11509 7862,'0'-7'3288,"0"2"-2474,6 5 176,-5 0 0,5 5 0,-6 4-460,0 2 1,0 5-1,0 1 1,0-2-285,0-1 1,0-2 0,1 1 0,2-1-796,1 0 0,0-3 0,-4-1-656,0 2 1,0-4 0,0 3-1209,0 0 2413,0 2 0,-5 2 0,-2-1 0</inkml:trace>
  <inkml:trace contextRef="#ctx0" brushRef="#br0">27738 11137 7472,'-12'0'148,"-2"7"0,-2 6 0,-5 6 1,-4 6-1,-2 5 232,-2 7 1,0 5 0,3 6 0,-2 0-1,0 2 1,4-4 110,2-3 0,11-4 0,-1-3 1,6-3-554,3-4 0,3-5 1,4-3-1,4-4-1074,3-4 1,2-4 1135,-1-1 0,6-5 0,1 2 0</inkml:trace>
  <inkml:trace contextRef="#ctx0" brushRef="#br0">27602 11559 9526,'-6'12'584,"5"-3"1,-4-1 0,0 2-128,1 1 1,0 1 0,4 0 0,0 1 0,2-2 0,0-2-3,2 0 1,6-7-426,-2 3 0,3-4 0,0-2-79,-2-4 1,0-1-1,-3-8 1,1-1-286,2-2 1,-2-1 0,3 3 0,2-1-140,3 0 0,3 3 313,-1 0 0,-3 6 1,2 3-1,-2 3 114,-2 1 1,-1 1 0,-1 3 0,-3 5 425,-1 2 0,-2 2 0,-4 3 0,0 0-48,0-1 1,0 0-1,0 1-652,0 0 0,0-4-154,0-3 0,1-7 1,3 3-676,4-4 0,-2-7 0,-1 0 1149,1-1 0,-5-4 0,5 4 0</inkml:trace>
  <inkml:trace contextRef="#ctx0" brushRef="#br0">28036 11621 7799,'0'-7'1655,"0"-4"1,2 8-1136,2-5 0,3 5 0,5-1 0,0 3-234,1 1 0,-4-2 1,4 0-390,5-2 0,-6-1 0,1 5 1,-2 0-348,0 0 0,1 0 1,0 0-1,1 2-497,-1 2 0,5-3 947,-1 3 0,1-2 0,-5-2 0</inkml:trace>
  <inkml:trace contextRef="#ctx0" brushRef="#br0">28532 11410 7790,'-7'-1'3066,"3"-3"-2797,3 2 1,2-3 0,3 3 0,6 0-119,5-3 0,0 1 1,5 4-1,-1 0-172,0 0 0,-2 0 1,2 0-1,-1 0-158,-3 0 0,-1 4 1,-3 2-1,-3 1-140,-4 3 0,-4 1 1,-4 2-1,-5 4 289,-6 4 1,-5-2 0,-6 2 0,-2-1 374,0-1 0,-1 5 0,5-5 1,3 0-15,5-2 1,4-3-1,3-2 1,5 1 149,3-1 0,2 0 1,5-1-1,5-1-311,4-2 0,7-5 1,-1 1-1,2-2-574,2-2 1,-5 0 0,0 0-1,-1 0-1953,0 0 0,-3-5 2357,0 1 0,-2-5 0,-2 2 0</inkml:trace>
  <inkml:trace contextRef="#ctx0" brushRef="#br0">28818 11212 7838,'-13'0'669,"6"-2"1,5 0 78,4-3 1,7 1 0,9 4 0,6 0 0,8 0 0,7 2 239,6 2 0,1 3 1,7 8-1,0 4-733,1 6 0,-2 9 0,3 2 1,-4 4-416,-7 0 1,-11 4 0,-9 2 0,-11 2-6,-7 2 0,-13-6 0,-9-3 0,-13-2-456,-10-2 1,-1-5-1,-4-4 1,0-3-926,0-4 0,4-3 1546,-2-6 0,-2 1 0,0-1 0</inkml:trace>
  <inkml:trace contextRef="#ctx0" brushRef="#br0">25828 12700 9461,'6'12'1174,"2"1"-882,3-1 1,3-4-1,1-1 1,3-1-1,1-3 1,4-2-701,5-1 1,-2-1-1,3-3 1,-3-5-725,-1-2 0,-1-5 1132,-4-1 0,-2 1 0,-5 3 0</inkml:trace>
  <inkml:trace contextRef="#ctx0" brushRef="#br0">26026 12638 8010,'-8'12'660,"1"2"1,0 1 188,1 2 1,-1 4 0,-3-4-1,2 1-746,-2 0 1,5 3-1,-1-5 1,2 1-974,0 1 1,0-4 0,4 2 1,0-2 0,0-2 868,0 1 0,0-1 0,0 1 0</inkml:trace>
  <inkml:trace contextRef="#ctx0" brushRef="#br0">26275 12836 8067,'-7'6'610,"7"-6"-959,8 0 1,8-1 348,5-8 0,3-4 0,0-7 0</inkml:trace>
  <inkml:trace contextRef="#ctx0" brushRef="#br0">26535 12812 7979,'-8'11'3092,"0"-3"-3102,5-3 0,3-5 0,9-1 0,5-3-1330,3-4 1340,5-3 0,3-7 0,6-2 0</inkml:trace>
  <inkml:trace contextRef="#ctx0" brushRef="#br0">26833 12799 7979,'-19'13'721,"2"-1"4187,3 0-4598,2 1 0,6-6 1,8-5-1,9-4-580,8-7 0,6-2 270,4-1 0,-3 0 0,4-1 0</inkml:trace>
  <inkml:trace contextRef="#ctx0" brushRef="#br0">27093 12799 8015,'-8'0'523,"1"-1"171,2-3 1,6-2-1,7-2 1,5 2-302,3 1 0,4 4 0,3-4 0,-1 3-498,-1-3 0,-1 4 0,5-3 1,0 3-158,0 1 1,0-2 0,-1-1 0,1-1-490,0 2 0,-2-4 751,-2 2 0,3-6 0,-5 3 0</inkml:trace>
  <inkml:trace contextRef="#ctx0" brushRef="#br0">27379 12650 8015,'-11'2'1159,"1"2"1,2 6 224,-2 5 0,-1 4 1,-1 6-1,1 0-854,2-1 0,4 5 0,5 0 0,0-3-800,0-3 0,1-4 0,5-4 0,5 0-4269,4-4 4539,7 2 0,-3-12 0,6 4 0</inkml:trace>
  <inkml:trace contextRef="#ctx0" brushRef="#br0">27924 12688 8151,'-8'-5'0,"1"0"579,2-2 0,2 3 0,7-4 1,4-3-1,5-3 0,3-3-97,5 2 0,3-3 0,2 0 0,1 0 0,4 2 1,-1 3-573,0 4 0,-5 6 0,-6-1 0,-1 3 0,-3 2 0,-2 3-249,-5 4 1,-4 9 0,-9 4-1,-8 2 220,-6 2 1,-4 4-1,-4 0 1,0-2 363,-2-1 1,-4 3-1,5-1 1,3-3 368,3-3 1,13-7 0,0 1 0,7-2-157,2-1 0,5-2 0,5-3 1,5-4-509,6-3 1,1-1 0,0 0 0,-3 0-448,-1 0 0,-1 0 0,-5 0 1,0 0-343,1 0 0,-5 0 0,0 0 0,1 2-331,-3 2 1,6-3 1169,-4 3 0,8-2 0,4-2 0</inkml:trace>
  <inkml:trace contextRef="#ctx0" brushRef="#br0">28545 12725 8211,'-13'0'2220,"2"1"-800,3 3 1,4-2 0,8 2-624,4-3 0,5-1 1,3 0-1,5 0-1125,2 0 0,2 0 0,0 0 0,0 0 0,0-1 0,-1-2-1672,1-1 0,-5 0 0,-4 4 2000,-2 0 0,-7 5 0,-2 2 0</inkml:trace>
  <inkml:trace contextRef="#ctx0" brushRef="#br0">28694 12675 7886,'-20'18'416,"2"-3"0,6 6 0,0 0 297,-1-2 1,2 3-1,3-4 1,4 0-328,2 0 1,2-2-1,2-5 1,2-2-1121,4-5 1,7-3-1,3-1 734,2 0 0,-5-5 0,3-2 0</inkml:trace>
  <inkml:trace contextRef="#ctx0" brushRef="#br0">29041 12613 7831,'-32'31'1197,"7"-1"1,10 3 0,6-4-130,5-3 0,2-1 0,4-2 0,3-2-2052,7-5 1,8-2 983,9-1 0,2-1 0,7 0 0</inkml:trace>
  <inkml:trace contextRef="#ctx0" brushRef="#br0">23930 13791 7819,'33'-12'124,"-1"0"0,-1 1 0,0 1 0,0 2 0,0-2 0,-1-1 0,-4 0 0,-4 1 558,-5 2 1,-5 4 0,-2-3-1,-5 2 1,-5 2 0,-9 1-285,-9 2 0,-7 0 0,-4 2 1,-4 2-408,-3 4 1,-1 3 0,-2 2 0,-1-1-10,-1 0 0,-4 5 1,3-1-1,1 0-28,-2-3 0,0 0 1,-1-1-1,7 1 201,7-1 0,9-4 0,6 1-290,5 0 1,5-2 0,6 0 0,5 0-32,6 0 1,7-4 0,10 1 0,3-3 62,0-1 1,4 0-1,-5 0 1,1 1-4,-3 4 0,-3 1 0,-2 7 0,-4-1 16,-3 1 1,-8 5-1,-2 2 1,-1 2 46,-3-1 0,-6 7 0,-4-4 0,-3 2-19,-3 1 1,-7 2-1,1 1 1,-3 0 61,-4 1 1,-3-1-1,0-1 1,-4 3-6,-3-1 0,-1 4 1,-1-6-1,3-2 130,2-1 0,8-1 1,8-1-1,5-4 133,3-3 0,4-3 0,8-2 1,6-1-127,12-3 0,11-2 1,12-6-1,8 0 39,8 0 1,-3-2-1,8 0 1,0-3-91,-29 4 1,0 0-1,33-1 1,-33 2-1,-1 0 1,30 2-11,-8 2 1,-15 1-1,-7 5 1,-8-3 72,-7-2 1,-11 5 0,-5-2-1,-5 3 653,-7 2 0,-2-1 0,-11 1 0,-1-2-137,-1-3 1,4 2 0,2-6-929,3-2 0,7-2 0,6-5-1906,8-8 0,11 0 2174,11-8 0,0 0 0,-4-3 0</inkml:trace>
  <inkml:trace contextRef="#ctx0" brushRef="#br0">23769 14945 8349,'0'12'251,"0"2"0,0 3 1,0 3-1,0 5 1,0 3-1,0 2 1,0 0-140,0 1 0,0-3 0,0-4 0,0-2 0,0-3 0,0-1-662,0-3 1,0-1 0,0-2 549,0 1 0,5-1 0,2 1 0</inkml:trace>
  <inkml:trace contextRef="#ctx0" brushRef="#br0">23955 14982 7890,'-13'7'73,"1"4"1,0 4 147,-1 0 0,1 3 0,-1-1 0,1-1 235,0 2 0,1-3 0,1 5 1,3-2 30,1-3 1,-2-6-835,4 0-17,0-7 0,5 4 1,3-6 281,5 0 0,2 1 0,1 2 0,1 3 285,-1 0 0,2 3-142,2 3 0,-6 2 0,2 1 1,-1 2-126,0-2 1,-2 0-1,-1 0-78,2 2 0,-5-1 0,1-5-606,-1-3 1,2-2 747,5-6 0,1-11 0,-1-3 0</inkml:trace>
  <inkml:trace contextRef="#ctx0" brushRef="#br0">24116 15131 7898,'-12'0'820,"-1"5"-294,6-3 1,5 3 0,8-5 0,8 0-373,4 0 1,-1 0 0,2 0-1,0 0-578,1 0 0,-5 0 1,1 0-1,-2 0-321,-1 0 0,-1 0 745,0 0 0,1 6 0,-1 1 0</inkml:trace>
  <inkml:trace contextRef="#ctx0" brushRef="#br0">24141 15280 7872,'-19'4'1925,"2"0"-1696,9 6 1,4-8-1,9 5 1,8-1-793,6-3 1,4 2 0,2-1 562,0-1 0,0 4 0,0 0 0</inkml:trace>
  <inkml:trace contextRef="#ctx0" brushRef="#br0">24451 15019 7321,'0'10'217,"0"2"1,0 6-1,0 4 1,0 4 0,0 3-1,0 4 123,0 3 1,0 0 0,0-1 0,0-5 0,1-3 0,2-5-620,1-2 1,0-4 278,-4-3 0,6-1 0,1 1 0</inkml:trace>
  <inkml:trace contextRef="#ctx0" brushRef="#br0">23731 13345 7873,'-11'12'-77,"2"1"1,2 1 0,0 1 0,2 1 0,-1-1 0,3-1 964,2-1 1,1-1-276,0 0-487,0-5 0,0-3 0,0-8-185,0-4 0,0-4 0,0-4 0,0-2 25,0-1 1,5 3 0,4-5 0,2 0-3,1 2 1,0-3-1,2 5 1,1 4 113,2 3 1,0 0-1,-4 6 1,2 1 47,2 2 0,-2 7 1,-5 2-1,-3 4-10,-2 5 0,-1 1 0,-4 4 0,0-2-16,0 3 0,0-4 0,0 0 0,0-1-237,0-3 1,0-5-1,2-2-416,2 2 1,-1-5-1,6-2 553,5-6 0,-2-9 0,6-7 0</inkml:trace>
  <inkml:trace contextRef="#ctx0" brushRef="#br0">24451 15168 8021,'0'-8'738,"0"0"0,0-2-607,0-1 1,0 3-1,0-1 1,0 0-1,1-2 1,2-2-1,3 1 68,1-1 1,-3 5 0,4 0 0,2 0-93,1 1 1,2 0-1,3 4 1,1-1 0,3 1 1,-4 2 0,4 1 0,-2 1-58,-3 3 0,3 3 0,-2 6 0,-2 0-41,-4 4 0,-4-2 0,-3 6 0,1-1-14,-1 0 1,-3 3 0,-4-4 0,-6 2 19,-5 0 0,0-5 1,-4 4-1,-1-1-11,1 0 0,-2-2 1,-3 2-1,0-1 13,4-3 0,2-5 0,5-3 0,1-2-170,-1-2 0,7-3 1,1-6-185,4-6 1,2-6 0,4-8-1,3-2-414,3-1 1,1-5 749,1 1 0,-1-3 0,0-1 0</inkml:trace>
  <inkml:trace contextRef="#ctx0" brushRef="#br0">24774 14151 7852,'-7'1'1554,"3"4"1,2 3-1332,2 8 1,0 2 0,0 4 0,0-2 135,0-2 1,0 2 0,0-3-1,0-2-160,0-1 0,2-7-222,2-3 1,1-4 0,5-6 0,-2-6-1,2-7 0,1-5 0,1-1 0,1-1-51,-1-3 0,5 3 1,0-3-1,1 4-261,0 5 1,0 3-1,-3 9 1,2 4 580,-2 2 0,-3 4 0,-2 3 0,-3 8 63,-1 6 0,-2 4 0,-4 2 0,0 0-124,0 0 0,0-5 0,0 0 0,0-2-382,0-3 0,1-3 0,3-4-965,4-3 1,5-4 0,2-2 1161,2-4 0,-1-1 0,-4-7 0</inkml:trace>
  <inkml:trace contextRef="#ctx0" brushRef="#br0">25369 14176 7832,'-12'0'1797,"-1"0"-1097,1 0 1,6 0 0,6-1-1,7-2 1,6-1 0,3 1-608,5 1 1,-2 1-1,2-2 1,1-1-987,1 1 0,-2 2 0,-2 0 893,-1-3 0,4 2 0,-3-3 0</inkml:trace>
  <inkml:trace contextRef="#ctx0" brushRef="#br0">25828 13853 8984,'-1'13'332,"-2"1"0,-3 2 0,-1 6 1,-2 4 210,-2 3 1,0 6 0,1-4 0,3 3-384,2-1 1,1-7 0,4 0-1,0-5-405,0-3 1,5-2 0,3-5-1,3-3-815,2-3 1,-1-4 0,1-1 1059,-1 0 0,0-6 0,1-1 0</inkml:trace>
  <inkml:trace contextRef="#ctx0" brushRef="#br0">25989 13977 7883,'-5'13'1108,"-4"-1"0,-3 1-578,-4-1 0,0 5 0,-4-1 0,-1 1-108,2 1 1,1-5-360,5 4 0,1-5 0,1-2 0,1-2 69,2 2 1,5-3 0,-1 1 83,3 2 0,6 1 1,4 0-1,2-2 146,1 0 0,0-5 0,1 4 1,1 2-51,2 1 0,-2-2 0,2 1 0,0 1-527,0-1 1,-2-1-1,2 2-2346,-2-2 0,-1 0 2561,-1-5 0,0 1 0,1-5 0</inkml:trace>
  <inkml:trace contextRef="#ctx0" brushRef="#br0">24922 13829 7896,'13'-20'0,"-1"4"105,1 2 0,-6 6 223,-3-1 1,-10 14 0,-8 3-1,-9 13 1,-9 10 0,-5 12-44,-4 8 1,21-21 0,0 1-1,-2 2 1,0 0 0,0-1 0,1 0-54,0 0 0,2 0 0,-14 30 0,5-1 0,8-4 1,7-3-1,8-4-220,3-5 0,11-3 0,7-9 0,12-4-452,6-3 0,5-7-1975,2-2 2415,-2-4 0,9 5 0,-4 2 0</inkml:trace>
  <inkml:trace contextRef="#ctx0" brushRef="#br0">25927 13643 7816,'-7'-6'700,"5"-2"1,6-3 64,8-2 0,12 2 0,9 2 0,4 2 0,4 1 0,5 5-147,2 4 0,-3 10 0,0 14 0,-3 8-463,-2 10 0,-8 8 1,-6 7-1,-7 4-194,-11-29 1,-2 1 0,8 33 0,-8-1 0,-1 0-246,1-3 0,-4-6 0,-6-3 0,-6 0-675,-5-4 0,-8-2 1,-7-5-1,-4-4 959,-4-2 0,-10-2 0,-9 0 0</inkml:trace>
  <inkml:trace contextRef="#ctx0" brushRef="#br0">22652 13419 7988,'-4'-12'57,"0"0"0,1-1 0,3 1 0,4-1 213,5 1 0,6-5 1,3-1-1,1-1 1,3-3-1,1 0 1,4 0-1,2 1 86,4-1 1,4-1 0,4-2 0,6 0 0,5 0 0,6 1-194,3-1 1,1 1 0,1 2 0,4 3-109,-33 10 0,2 0 1,2 0-1,1 2 1,0 1-1,1 1 1,-2 0-1,1 1-40,-1 2 0,0 0 0,1-1 0,0 1 0,2-1 0,0 2 1,0-1-1,2 1 129,0 0 1,2 0 0,1 3 0,0 1-26,-2-2 0,-1 2 0,4 1 0,0 1 0,-4 0 0,1 0 0,0 1 1,0 2 38,0 0 1,0 0-1,-2 1 1,0 0-1,0-1 1,0-1-1,1 2 1,0-1-54,-1-1 1,0 1 0,-2 1-1,0 0 1,1-1 0,0 1-1,1-2 1,0 1-18,1-1 0,0-1 0,0 1 0,-1-1 1,1 0-1,-2 0 0,0 0 0,0-1 8,-1-1 1,0 1 0,0 0 0,0 1-1,-2-2 1,-1 0 0,1 2 0,-1 0-47,-2 2 1,-1 1-1,31 5 1,-5 2 0,0-1 86,-3 2 0,-8-2 1,-1 6-1,-4 1-18,-4 1 1,-1 2 0,-4 0 0,0 0 11,-2-1 0,-4 5 1,4 0-1,3 0 62,4 1 0,4-2 1,7 4-1,1-2-7,2-2 0,-4-2 0,-6-1 1,-1-1 64,-4 1 0,-1 0-93,-5 0 1,-3-5 0,-5 1-1,0 1 197,0 2 0,-5-4 0,0 0 0,-3-1-196,-1 0 1,-7 0-1,0 4 1,-1-4-89,-1-1 0,-2 0 0,-5-3 0,0 3-3,0 1 0,0-2 0,0 3 0,-1 2-96,-3 2 1,-3-1 0,-6-1 0,0-1-51,-4 1 1,3 1-1,-2 3 1,2 2-286,2 1 0,-2 4 207,-3-4 0,3 10 1,-3-1-1,-1 5 1,-3 4 1,-3 1 0,0 3 0,-3 1 74,-1 2 1,-3 1-1,-3-2 1,2-1 47,2-4 1,-7 0 0,2-6 0,2-2-21,1-2 0,-1-6 1,3-2-1,0-1 126,-1 0 0,2 0 0,3-5 0,-1-2 78,-2-2 0,-6-3 1,2 2-1,-4 0-144,-5 1 0,2-5 0,-5 1 0,-2-2-200,-1-1 0,-2-1 1,1 0-1,0-1 97,4-2 1,-2 0 0,4-5-1,1-1-81,-1-1 1,-3-2 0,4 0 0,-1 0-19,0 0 0,0 0 0,2 0 0,-4 1 126,-4 3 0,-2 2 0,-2 3 0,-5-1 45,-3 2 1,0 1-1,4 2 1,3-1 298,3 0 0,1 1 0,2-2 1,2-3-236,5-4 0,-3 2 0,0-2 0,-2-1-294,1-2 0,5-7 0,-3-2 0,0-3-148,-2-1 1,-5-6 0,-2-1-1,-3-2 113,-2 0 1,-1 1 0,-4-7-1,2 0 134,2-2 0,-3 0 78,3 4 1,-2-4 0,-2-1-1,0 0 147,0-1 0,1-3 0,3 1 0,4-4 28,3-5 0,2-2 0,0-7 0,26 25 0,0-2-66,-1 0 1,2-2 0,2-2 0,2-2 0,-2-1 0,1-1 0,2-2 0,1-2-136,0 0 0,2-2 0,-1-3 0,1 0 1,1-1-1,2 0 0,0 0 0,0 0 17,0 0 1,1-1 0,3 0 0,-1-1-1,0 3 1,0-1 0,1 1 0,0-1 34,0 0 1,2 0 0,1 6 0,1 1 0,0 1 0,1-1 0,1-31 366,1 5 1,7 6-1,5 2 1,9 4 376,7 4 1,7 1-601,7 7 1,2 4 0,0 4 0,4 0-502,-1 1 1,1 1 0,-6 7-1,-2-1-355,-2 0 1,-2 0-1,-3 0 1,-4 2-443,-3 2 0,-6-2 1,-5 4-1,-6-1 264,-4 4 1,-5 2 0,-5 3 939,-3 3 0,-3-9 0,-1 3 0</inkml:trace>
  <inkml:trace contextRef="#ctx0" brushRef="#br0">3995 16135 7927,'-5'-8'476,"1"3"0,2 3 1,0 9-32,2 7 0,0 5 1,0 6-1,0 1 1,0 2-1,0 1 159,0-2 0,2 4 0,0-2 0,2-3-310,-1-4 0,-1 0 1,-1-6-1,2 0-30,1-3 1,0-4-469,-4-1 0,1-5 1,2-1-71,1-4 1,2-11-1,-2-10 1,4-9-76,3-9 1,6-9 0,2-2 0,3 2-110,4 2 0,2 4 0,-3 12 1,-1 9 608,1 9 1,-1 8 0,-4 12-1,-3 8 234,-3 9 0,-3 12 1,-2 7-1,-2 2 55,-1 3 0,-2-4 0,-3-3 0,2-6-278,1-5 1,2-2-1,-4-4 1,4-2-1397,1-5 1234,1-8 0,5-2 0,-1-6 0</inkml:trace>
  <inkml:trace contextRef="#ctx0" brushRef="#br0">4702 16321 7934,'-13'-6'2035,"8"0"1,6 6-1271,10 0 0,7 0 1,8 0-1,3-1-1067,4-3 1,9 1-1,2-5 1,1-2-1,-1 0 1,-1 1-4184,-3 0 4485,-7 7 0,-3-9 0,-5 4 0</inkml:trace>
  <inkml:trace contextRef="#ctx0" brushRef="#br0">4962 16061 8109,'-7'6'631,"2"-4"0,5 8 1,-2 5 40,-2 9 0,1 2 0,-3 7 0,-1 3-254,0 4 0,4-6 0,-1 3 0,3-2-425,1-4 1,0-2-1,0-7 1,0-2-1624,0-2 1,5-2 1629,3-3 0,3-1 0,2 0 0</inkml:trace>
  <inkml:trace contextRef="#ctx0" brushRef="#br0">5372 16123 8019,'4'-5'1643,"0"5"1,0 11-1279,-4 9 0,-1 5 0,-2 4 1,-1 3 67,1-1 1,2 2-1,1-6 1,0-4-198,0 0 1,0-5-1,1-1-214,3-3 0,-1-7 1,5-3-1,2-4-262,1-4 0,3-5 0,1-9 0,3-6-170,1-8 0,2 0 0,3-1 0,1 0 165,0 1 0,0 2 0,-2 7 0,-1 3 109,-1 8 0,-6 5 259,2 7 0,-8 3 0,-2 5 1,-1 9 381,-4 5 1,4 2 0,-2 1 0,-1-1-178,-2-4 0,-1 2 0,2-5-475,2-2 0,3-2 0,5-5-1288,0-4 0,1-4 1435,-1-4 0,1-9 0,-1-6 0</inkml:trace>
  <inkml:trace contextRef="#ctx0" brushRef="#br0">5893 16173 11515,'12'0'843,"2"0"1,1-2-606,1-2 0,2 3 0,-1-3 1,4 2-400,2 2 0,2 0 1,0 0-1,-1 0-2725,1 0 2886,-5 0 0,3 0 0,-4 0 0</inkml:trace>
  <inkml:trace contextRef="#ctx0" brushRef="#br0">6401 15912 8034,'0'21'493,"0"0"1,0 2 1063,0 5 0,0-2 1,0 4-1,0-1-1492,0 0 1,0 0-1,0-4 1,0-2-991,0-2 1,0-3-1,0-6 1,0 0 924,0 1 0,-5-1 0,-2 1 0</inkml:trace>
  <inkml:trace contextRef="#ctx0" brushRef="#br0">6860 16210 8001,'-7'-2'1088,"3"-2"206,3-4 0,2 3 0,3 0-544,5 4 1,2 1 0,1 0 0,2 0-597,2 0 0,-1 0 0,6 0 0,3 0-410,3 0 0,-1 0 0,2 0 0,-5 0-1948,-2 0 0,-6-4 2204,2 0 0,-4 0 0,0 4 0</inkml:trace>
  <inkml:trace contextRef="#ctx0" brushRef="#br0">7071 16011 8031,'-7'0'3599,"2"0"0,3 6-3051,-2 2 0,3 5 1,-5 3-1,2 5-237,0 2 0,0 3 0,4 2 0,0 0-822,0-5 0,0 0 0,0-5 0,0 0-903,0 0 0,0-1 1,0-5 1413,0 0 0,5 1 0,2-1 0</inkml:trace>
  <inkml:trace contextRef="#ctx0" brushRef="#br0">7493 16011 7904,'0'-4'1417,"0"7"-438,0 8 1,4 8-1,0-1 1,-1 2-1,-2 0 1,-1 1-463,0 0 0,0-6 0,0 1 1,0-2-318,0-2 0,0 1 20,0-1-533,0-5 1,0-3-190,0-8 1,0-8 0,0-9 0,2-1 73,2 1 1,4-2-1,9 2 1,3-1 16,4 2 0,0 2 0,3 5 0,0 2-65,2 3 1,-4 2 501,-4 6 0,-6 2 0,1 2 0,-3 4 115,-5 3 0,2 6 0,-6 1 0,-1 0 514,-2 0 0,-1 2 1,0-3 168,0-2 1,0-1-1822,0-2 1,1-5 996,3-3 0,3-8 0,6-3 0</inkml:trace>
  <inkml:trace contextRef="#ctx0" brushRef="#br0">7939 16061 7963,'-6'0'2740,"0"0"0,7-1-1843,4-3 1,1 2-374,7-2 0,-1 3 0,1-1 0,0 0-731,4-3 1,-3 1 0,2 4 0,-1 0-890,2 0 1,-3 0 0,2 2-2086,-2 2 3181,-1-3 0,-7 10 0,0-4 0</inkml:trace>
  <inkml:trace contextRef="#ctx0" brushRef="#br0">8349 15912 7890,'-13'0'4947,"1"0"-4415,5 0 0,8-1 1,11-3-1,4-3 1,3-1-1,3-1-679,2 0 1,1 2-1,-1 0 1,0 1-791,-3 4 0,1 0 0,-6 2 389,-1 0 0,-6 7 0,-7 4 0,-4 6 341,-7 2 0,-3 2 0,-5 3 0,-3 3 564,-4 2 0,1-5 0,2 3 0,5-7 637,2-2 1,1 3-1,2-5 1,3-1-618,4-1 1,3-5-1,2-1 1,3 0-469,4-1 1,5 0 135,3-3 0,0-1 0,3 4 0,0-2-214,0-2 0,-3 2 1,0 1-1,-2-1-899,-2 1 0,1-1 1068,-1 0 0,-5 1 0,-1 7 0</inkml:trace>
  <inkml:trace contextRef="#ctx0" brushRef="#br0">9205 16049 8286,'12'0'576,"1"0"0,-1 0 95,0 0 1,6 0-1,4 0 1,5 0-1,2 0 1,-2 0-1,-1 0 1,-1 0-1216,0 0 0,-2 0 1,-1 0-1992,-1 0 2535,-6 0 0,3-6 0,-5-1 0</inkml:trace>
  <inkml:trace contextRef="#ctx0" brushRef="#br0">9465 15937 7952,'-7'0'1059,"1"6"-296,1 2 1,3 3 0,-5 1 0,0 1-159,0-1 0,4 5 0,-1-1 1,3-1-1158,1-1 1,0 0 0,1 1 0,2 2-227,1-2 0,4-2 1,-2 0-1,1-2 778,2-3 0,2 3 0,2-4 0</inkml:trace>
  <inkml:trace contextRef="#ctx0" brushRef="#br0">9850 16210 7952,'12'0'613,"1"0"0,0-4-436,4 0-177,2-6 0,6-2 0,0-8 0</inkml:trace>
  <inkml:trace contextRef="#ctx0" brushRef="#br0">10222 16247 8035,'-12'-7'2590,"5"0"-2497,3 3 0,8-3 0,5-4 0,7 0-1839,4-1 1746,9 2 0,3-13 0,5 3 0</inkml:trace>
  <inkml:trace contextRef="#ctx0" brushRef="#br0">10545 16197 8035,'-13'13'0,"5"-6"4160,0-3-3691,5-3 0,4-2 1,10-3-1,6-5-196,2-2 0,-2 0 1,2 2-274,-1 1 0,4-1 0,-3-3 0</inkml:trace>
  <inkml:trace contextRef="#ctx0" brushRef="#br0">10954 16148 9715,'14'0'1187,"1"0"1,3 0-930,1 0 0,-2 0 0,2 0 0,0 0 0,-1 0 0,1 0-742,1 0 0,0 0 0,4 0 0,-2 1-771,-1 3 0,-6-1 1255,1 5 0,-2 1 0,-2 3 0</inkml:trace>
  <inkml:trace contextRef="#ctx0" brushRef="#br0">11190 15987 8041,'-6'7'986,"3"5"1,-4 0 0,2 9-33,2 7 1,-2-1 0,-1 6 0,1 0-619,-1-1 1,2 0-1,5-5 1,4 2-995,3-1 1,1-3-972,0-5 1,2-2 0,-3-6 1628,3 1 0,1-1 0,1 1 0</inkml:trace>
  <inkml:trace contextRef="#ctx0" brushRef="#br0">11760 15801 7945,'-5'29'453,"-3"9"1,-4 13 736,0 11 1,0 4 0,5-31 0,1 1 0,-5 31-853,3 1 0,4-1 1,6-32-1,1 0-854,10 32 0,5-15 0,6-4 0</inkml:trace>
  <inkml:trace contextRef="#ctx0" brushRef="#br0">3573 15677 8148,'0'-32'-133,"0"-3"0,0 6 0,1 3 0,3 7 734,5 11 1,-4 20 0,-1 23 0,-4 11 0,-4 12-1,-3 7-435,4-30 1,-1 0 0,-1 1 0,-1 0-1,2 0 1,0 0 0,-1-1 0,0 0-1,0 0 1,1 0 0,0 0 0,1 1 39,0-1 0,0 0 0,-5 25-89,4 2 1,0-8-1,4 1 1,0-2-259,0-4 0,-4 8 0,-1-8 0,3 1-272,0-3 1,1 0-1,-2-7 1,-2-3 171,-2-3 1,4-10-1,-1-1 176,3-4 1,2-3 0,3-8-5,4-4 1,9-3-1,5-1 1,5-1 222,7-3 1,1-2 0,4-3 0,4 2-93,6 1 1,6-2-1,7 4 1,1 1-133,-1 2 0,0 5 1,-2 1-1,-1 1-159,-1-1 0,6 4 244,-30-7 0,2 0 0,3 3 0,1 0 0,0-2 0,1 0 0,0 1 0,1-1 12,-1-1 0,0 0 0,3 1 0,1 0 0,2-1 0,2 0 0,1 0 1,-1-1 104,1 0 0,0-1 0,4 0 0,0 0 1,-1 0-1,1 0 0,2 0 0,2 0-174,1 0 0,1 0 0,-1 0 0,1 0 0,3 0 0,0 0 0,1 1 0,0 0 121,2 1 1,0 0 0,-1-2 0,0 1-121,-1 1 1,0 0 0,5 1 0,0 0 0,0-1 0,0 0 0,-1 0 0,0 0 37,1 1 1,-1 0 0,0-2 0,0 0 0,1 2 0,0 1 0,0 0 0,0-1 6,-1 1 1,-1-1 0,0-1 0,0 0 0,0 2 0,-1 0 0,0 1 0,-1-1 1,-1-1 0,0 1 1,0-1-1,1 0 1,1-1-1,1-1 1,-2 1-1,0 0 31,-3 0 1,0-1-1,1 0 1,-1-1-19,2 1 0,1-2 0,-1 2 0,0-2 0,-2 1 0,0-1 0,0 0 0,0-1 9,0 1 1,0-2 0,-4-1-1,0 0 1,-1 1 0,0 0 0,1 0-1,0 0-106,1-2 0,-1 0 0,-1 0 0,-1 0 0,0 0 0,0 1 0,-2-1 0,-1 1 53,2 0 1,-1-1-1,-2-1 1,0 1-1,2-2 1,0 1-1,-2 1 1,-2-1-54,-2 2 0,-2 0 1,0-2-1,1 1 60,0 0 1,1 2-1,-4 0 1,1 0 0,3 0-1,-1 1 1,-2-1 0,-1 1-15,-3 1 1,0-2 0,0 1 0,0-1 0,-3 1 0,1 1 0,1-1 0,0 0 24,1 0 1,-1 1 0,-3 0-1,-1-1 1,0 1 0,0 0 0,31-3 39,-2 1 0,-8-3 0,5 2 0,-4 0 16,-6-2 1,2 4-87,-9-7 1,-3 7 0,-4-4-1,-5 2 74,-2 0 1,-3-4 0,-4 4 0,-3-1-215,-5 0 1,-2 2 0,0-4 381,2 2 0,-2-4 0,3 5 0,-4 0-205,0-1 376,-1 3 0,1-3-147,-1 5-23,-5 0 1,-2 1-200,-5 3 0,0-1 46,0 5-323,0-5 254,0 3 1,0-8 0,0-2 23,0-4 1,0-3 0,2-3-1,0-3 36,3-3 0,3-5 0,-4-4 0,0-4 138,2-3 1,-4-7-158,7-2 0,-1-9 0,4-5 1,1-6-58,-7 30 0,0 0 0,1-4 1,0-1-1,0-1 0,1 0 0,1-1 1,0 0-51,1 0 0,-1 1 0,-1 1 1,0 1-1,0 3 0,0 1 0,6-34 23,-2 1 0,-3 4 0,-3 7 0,0 7-26,-3 8 1,-6 9 193,-1 4 1,-10 3 0,2 1-1,-2 1-15,0 4 1,2 2 0,-1 5-1,1 1-11,-1-1 1,1 1-1,1 0 1,1-1-39,2 1 1,4 4 0,-4-1 73,-2 0-47,-1 3 1,-1 1 0,-1 5 0,-1 0 10,-2 0 0,1 0 1,-6 0-1,-2 0-50,-5 0 1,-4 0 0,-6 0 0,-5 0-92,-7 0 1,-12 4 32,26-2 1,-2 0-1,0 0 1,-1 0 0,-5-1-1,-1-1 1,-3 2 0,-1-1-103,-5 1 0,-1 0 0,-7 2 1,-2 1-1,-3-2 0,-1-1 0,21 0 1,0 0-1,-1 0 134,-3-1 0,-1 1 0,-1 0 0,-1 1 0,-2 1 0,0-1 0,-7-1 1,-1 0-1,-1 1 0,0-1 0,0 1 0,-1 0-111,1 0 0,-1 0 0,-1-1 0,12 0 0,0-2 1,-1 1-1,1 0 0,2 1 0,0 0 0,1-1 0,-2 1 1,-2 0-1,-1 0 0,0-1 0,0 1 169,-1 0 1,-1 0-1,1 0 1,0-1-1,0 0 1,1 0-1,0-1 1,0 1-1,0 0 1,-1 0-1,1 0 1,0 0-1,0 0 1,0-1-1,0 1 1,-1 0 56,1 0 0,-1 0 0,1 0 0,-1 0 0,1-1 0,0 1 0,0-1 0,-1 0-80,-1 1 1,-1 0-1,-1 0 1,1 0 0,2 0-1,-1-1 1,0 1 0,1-1-1,1 0 1,-1 0 0,1 0-1,0 0 1,1 0 0,0 0-1,0 0 1,0 0-38,-1 0 0,1 0 0,-1 0 0,1 0 0,0 0 0,0 0 0,0 0 0,0 0 0,0 0 0,-1 0 0,1 0 0,-1 0 0,2 0 0,-1 0 0,1 0 0,-1 0-40,1 0 1,0 0 0,1 0 0,-1 0 0,-15 0-1,0 0 1,1 1 0,15 0 0,1-1 0,-1 1-1,1 0 1,-1 0 0,1 0 0,-1 1 0,1-1 3,-15 2 0,0-1 0,0 0 0,16 0 0,-1 0 0,0-1 0,0 1-123,-12 1 0,0-1 0,1 1 1,0 1-1,-1-1 0,3 0 0,5-1 1,2 0-1,0 0 0,-1-1 1,1 1-1,0 0-141,3 0 0,1 0 0,0 0 1,1 0-1,1 1 0,0 0 0,-14-1 1,1 0 294,2-1 0,1 1 0,2 0 0,1 1 0,8-1 0,1 0 0,4 0 0,1-1 0</inkml:trace>
  <inkml:trace contextRef="#ctx0" brushRef="#br0">13795 16160 7993,'-10'-7'949,"6"5"0,10 3-465,7 3 0,7 0 0,7-4 1,6 0-1,9 0 0,3-1-1968,1-3 0,0 2 1484,-4-2 0,-1-3 0,-4 0 0</inkml:trace>
  <inkml:trace contextRef="#ctx0" brushRef="#br0">13906 16458 8043,'-12'0'597,"7"0"0,5 0 150,6 0 0,10-1 0,3-2 1,3-3-701,4-1 1,7-1 0,0-3 0,2 3-1192,-2 4 0,1 2 1144,-5 2 0,0-5 0,-4-2 0</inkml:trace>
  <inkml:trace contextRef="#ctx0" brushRef="#br0">13944 15453 8041,'-10'-13'60,"-1"-3"0,0 0 0,1-1 0,2 1 0,1-2 0,3-1 340,3-3 1,1 2-1,1 0 1,5-1-1,5 0 1,5 2-1,3 1 1,3 3-63,2 1 1,5 3 0,0 1-1,0 4-503,1 0 1,-8 2 0,2 4 0,-5 1 17,-4 3 1,-3 3 0,-3 6 0,-5 0 214,-3 4 0,-6 2 0,-5 6 1,-5 0 241,-6 0 1,-2 4-1,-2-2 1,1-2-152,4-3 0,-2-1 1,7 2-1,2-2-263,4-5 1,6-2 0,0-1 0,4-1-554,4 0 0,8-3 0,1-3 657,4 0 0,3 4 0,4-3 0</inkml:trace>
  <inkml:trace contextRef="#ctx0" brushRef="#br0">14080 15801 8008,'-25'0'415,"6"0"1,4 1 0,4 2 1048,3 1 1,1 6-1172,-2-2 0,7-3-257,10-1 1,6-2-37,10-2 0,7 0 0,1 0 0</inkml:trace>
  <inkml:trace contextRef="#ctx0" brushRef="#br0">14911 16297 8013,'-11'-21'147,"3"-1"0,5-3 1,6-2-1,7-1 1,5 2-1,7 1 253,5 0 1,5 6 0,5 2 0,1 5 0,0 2 0,2 3-751,1 2 1,5 8 0,-5 8 0,-2 7 0,-5 5 0,-6 7 99,-6 5 1,-10 6-1,-7 2 1,-7 0 532,-6-1 1,-6 0 0,-12-5 0,-2-1 651,-1-3 0,-9-4-254,1-9 1,-3-2-1,1-5 1,0-2-379,2-3 1,-1-2 0,9-6 0,2-3-699,5-5 1,6-6 0,8-12 0,3-3-305,4-4 0,4-2 1,4 1 698,5 1 0,14-1 0,1-3 0</inkml:trace>
  <inkml:trace contextRef="#ctx0" brushRef="#br0">15891 15801 8045,'-25'5'-1,"5"8"1,1 7 0,-1 5 982,1 4 0,-6 8 0,-4 9 0,2 2-275,0 1 1,8 1-1,4-2 1,5-1-759,6-1 1,3-8 0,2 1 0,3-8-411,5-4 0,2-1 0,1-10 0,2 0 461,2-3 0,-2 0 0,4-1 0</inkml:trace>
  <inkml:trace contextRef="#ctx0" brushRef="#br0">15928 16297 7931,'-12'5'539,"1"3"0,1 2 276,2-2 1,5 8 0,-2-4 0,1 2 7,0-1 1,-1 0-1,5-1-518,0 1 1,2-6 0,2-3-401,4-3 0,3-2 0,2-3 0,-1-6-26,0-5 1,1 0-1,-1-6 1,1 0-375,-1 2 0,5 1 1,-1 6-1,1 1 209,1 2 0,-5 4 1,4 5-1,-3 1 196,-2 3 0,1 3 0,-1 7 0,-1 1-86,-3 2 1,3-1-505,-2-3 0,2-2 0,1-3 680,0-4 0,-5-8 0,-1-3 0</inkml:trace>
  <inkml:trace contextRef="#ctx0" brushRef="#br0">16375 15875 8198,'-11'-8'498,"3"-1"1,5 5-1,10-3 1,5 1 0,3 0-1,2 1-111,0 2 1,5 1-1,-2 2 1,5 3-1,1 5 1,1 10-510,-4 9 1,-7 6-1,0 8 1,-7 6-103,-5 5 1,-9 1 0,-8 4 0,-6 1 123,-4-1 0,-2-3 1,0-8-1,0-2-62,1-1 0,4-7 162,4-7 0,2 3 0,1-1 0</inkml:trace>
  <inkml:trace contextRef="#ctx0" brushRef="#br0">3796 15962 8002,'-4'-13'118,"-2"2"1,1 2 217,-1 0 0,2 8 1,6 1-1,0 8-159,3 8 0,3 3 0,-4 7 1,-1 3-136,-2 4 1,-1 10 0,-1 5 0,-3 6 63,-5 2 1,-2 6 0,-1 6 0,-1-1-53,1 1 1,0 1 0,-1-6 0,2-5-39,3-6 1,2-5-1,6-11 1,0-3-34,0-4 1,0-8 0,0-5-1,2-2-48,2-2 1,-1-5-1,6-3 1,4-2 32,2-2 1,1 0 0,-2-2 0,1 0 74,2-2 1,-1-5 0,-3 4-1,-1-1 72,1 1 1,3 1 0,2 2 0,1-1 101,3-1 1,2 0 0,2 4 0,3 0-123,4 0 0,3-1 0,1-3 0,0-5-111,1-2 0,0 3 0,2 0 0,2-2-27,-2-1 0,-3 0 0,-3 3 0,-2 2-99,-2 1 0,-6 3 1,-8-2-1,-2 3-92,-2 1 724,-5 0 676,4 0-183,-9 0-687,3 0-463,-5 0 1,0-1-29,0-4 1,4 3-1,0-7 80,-1 0 1,-1-2 0,-1-2 0,2 1 201,1 0 1,1-2 0,-2-3 0,3-3-53,1-4 0,-3-8 0,3-5 0,-1-7-35,1-4 0,-4-10 0,1-7 0,-3 29 0,0-2-71,-1-2 1,0 0 0,0 2 0,1 0 0,0 0 0,1 0 0,0 3-1,0 0 114,1-32 0,-2 10 0,-1 10 0,0 7 207,0 9 0,0 4 1,0 7-1,0 3 910,0 3-434,0 7-523,0 2-372,0 5 369,0 0 1,-5 0 0,-4-1 39,-2-4 0,-7 4 0,-4-3 0,-5 3-102,-6 1 1,-10 0 0,-5 0 0,-5 0-28,1 0 1,-7 4 0,-1 1-1,1 2-193,-2 3 1,4-5 0,1-1 0,10-2-393,6-2 0,6 0 0,15-2-1381,7-2 1,8-4 429,12-9 1,11 4 1424,14-4 0,9-2 0,2 0 0</inkml:trace>
  <inkml:trace contextRef="#ctx0" brushRef="#br0">5235 15751 8107,'-4'-8'5,"0"-1"1,-2 7-1,4-4 1423,-3 1-990,1-2 0,4-3 0,0 7-169,0 12 1,4 9-1,2 12 1,-1 7-103,1 7 0,-2 10 0,-4 4 0,0 4-315,0 4 1,0-1 126,0 5 1,0-5 0,0 0 0,0-6-32,0-5 1,0-9 0,0-4 0,-1-3-42,-3-5 0,2 1 0,-3-5 0,1-3 18,-1-4 1,1-2 0,4-5-35,0 1 1,0 1-300,0-5 277,0-5 1,6-1 175,2-6 1,3 0 0,1 0 0,1-2 156,-1-2 0,6 3 1,4-5-1,6 2-82,5 0 0,10-2 0,6 4 0,6-4-79,2-1 1,1 3-1,-3-3 1,3 0-48,-3 0 0,-3 5 1,-3-4-1,-4 2-23,-4 0 1,2-4 0,-3 2-1,-3 1 29,-2-1 1,-8 1-1,2 2 1,-3-1 96,-1 1 0,-5 2 0,-4 1 0,-2 0 210,-2 0 0,1 0 161,-1 0 0,1 0-361,-1 0 1,-4 0 0,0-2-184,2-2 1,-4 1 0,-1-4-212,1 2 253,-5 1 205,5-2 1,-2 3-159,0-5 1,1 1 0,-1-2-147,5 0 1,2 1-1,1-3-96,1 3 1,-5-3 0,0 3 25,2-3 0,-5-2 233,-1 1 0,2-2 1,-1-3-1,1-3 2,-1-4 0,4-6 1,-4-3-1,2-6-16,3-6 0,-3-2 0,1-11 0,0 0-52,-1 2 0,3-3 0,-5 5 0,1 3 95,-1 4 0,4 10 0,-5 6 0,-2 4 315,0 2 1,-2-1-1,0 9 798,0 2-778,0 1 0,0 6-131,0 0-556,0 5 319,0-2 0,-4 3 440,0-2-264,-6 3 1,7-6-1,-5 4-50,-2-1 0,-1 0 1,-3 2-1,-1 0-84,-1-3 0,-10 1 0,-1 4 0,-4 0-260,-8 0 1,-6 2 0,-13 2 0,-10 3 152,31-4 0,-2 1 1,-3 3-1,-1 1 0,-2-2 1,-1-1-1,1 0 0,0 1 170,1-1 1,0 0 0,5-2 0,1 0 0,2 2-1,0-1 1,-26 0-52,14-3 0,11-1 1,17-1-1,12-3-2350,15-5 2270,18-7 0,30 2 0,8-4 0</inkml:trace>
  <inkml:trace contextRef="#ctx0" brushRef="#br0">16226 15987 7561,'0'-9'1612,"0"1"-1242,0 5 1,2-2-255,2 5 0,-2 0 0,7 0 1,0 0-117,2 0 0,2 0 1,-1 0-205,1 0 1,-1 0-206,0 0 366,-5 0 0,-1 1 0,-8 3 23,-2 5 0,-3 6 1,-5 1-1,0 1 115,-1 1 1,-3 0-1,-1 4 1,2-3 131,1-1 0,2 3 1,1-5-1,3-1 83,3-1 0,4-6 1,2-1-1,4 0-156,3 0 0,4-4 0,3 1 0,3-4-312,2-4 0,-4-2 0,5-3 0,-1 0-207,0 0 1,-1-1-1,-5 0 1,0 3-1499,-3 2 1863,-7 1 0,7 9 0,-4 2 0</inkml:trace>
  <inkml:trace contextRef="#ctx0" brushRef="#br0">10247 15701 7908,'0'-12'-52,"0"0"1,0-1 0,0 1 0,1-2 0,2-1 0,2-2-1,1 2 1,0 1 0,-2 2 427,1 0 0,-3-1 1244,2 1-1148,-3 5 1,-1 4 0,0 11-423,0 9 1,0 15 0,0 8-1,0 5-96,0 6 0,-1 6 0,-2-2 1,-3 1-1,0 3 0,1 2 1,-3 0-1,0-2 128,1-1 0,-4-6 1,4 2-1,-1-4 85,-1-5 1,3-2-1,-3-6 1,5 0-177,3 0 0,1-1 0,0-3 0,0-4-92,0-3 1,0-6 0,0-4 0,1-2-122,3-2 1,-1-1-291,5-2 616,-5 2 78,3-10 0,-5 5-66,3-6-188,-2 0 0,4 0 0,-1 0 63,3 0 0,-1 0 0,1 0 20,2 0 0,1-2 0,2-1 1,3-1-14,0 2 1,6 0-1,0 2 1,6 0-84,5 0 1,0 2 0,4 0-1,7 4 1,7 1 1,13-5 0,-28 1 0,2-1 0,2-1 0,1-1 53,2 0 1,0 0 0,3 0 0,0-1 0,2-1 0,1-1 0,1 0 0,0-2 5,2 0 1,0-1-1,1 1 1,0-1-1,-3 1 1,-1 0-1,-2 2 1,0 0-120,-2 0 1,-1 0 0,-6-2-1,-1 0 1,30-1 0,-9-3-36,-7 1 0,-5 5 1,-14-1-1,-8 1 257,-6-1 462,-4 3 0,-8-5 222,-6 6 0,-6 0-221,-6 0 0,5-1-550,3-3 1,2 1 0,4-5 0,2-2-425,4-1 1,2 3-1,-1 1 309,0 1 0,-3 1-103,3 1 747,-4 2 0,-6-3-115,-3 5 1,1 0-1,-5 0-306,-2 0 1,5-10 0,-1-5 0,2-7-77,0-8 0,-2-7 0,3-8 1,-1-6-52,2-4 0,-4-9 0,4 27 0,0 1 1,0-3-1,1 0-7,0 1 1,1-1 0,0 2-1,0 1 1,0-33 0,1 6 55,3 2 1,-1 5 0,4 12 0,-2 6 3,-2 8 0,3 9 1,-2 5 40,-1 2 0,-2 6 797,-1 0-792,0 5 1,0-4-265,0 3 76,0 2 0,0-4 159,0 1 1,0 3 83,0-7 1,-5 7 0,-4-4 0,-2 2 7,-1 0 0,-7 0 1,-6 4-1,-8 1-152,-7 3 1,-10 3 0,-11 4-1,-8 0-33,31-4 0,-2-1 1,-9-3-1,-3-1 0,-3 4 1,-1 0-1,-4 0 0,-2 0 44,-1-1 0,-2 1 0,19-3 0,-1 1 0,0 0 0,-2-1 0,0 0 0,0 0 0,2 0 0,-1-1 0,1 0-2,-20 1 1,1 0 0,4-1 0,2-2 0,3-1-1,1-2 1,5-1 0,2-1-233,6-3 1,3 0 0,-16-5 0,28-5-1,17-2 240,18-4 0,5-1 0,21-4 0,3 3 0</inkml:trace>
  <inkml:trace contextRef="#ctx0" brushRef="#br0">27987 14089 8571,'5'-7'496,"-2"0"1,5 5-1,2-3 1,1 3-1,1 0 1,1 1-126,-1-3 0,2 2 1,1-2-1,3 3 1,0 1-1,1 1-882,0 3 0,2-1 0,4 4 0,-2 0 0,-1-2 0,-2 1-993,-2-3 0,-1 2 1504,0-1 0,-3 6 0,4-3 0</inkml:trace>
  <inkml:trace contextRef="#ctx0" brushRef="#br0">27999 14325 8233,'-11'1'1148,"3"3"0,8-2-133,8 2-773,3-3 0,1 0 1,2 2-239,3 1 1,-2 2-1,5-3 1,3 2-1,0 1 1,2-1-318,0-2 1,5-2 312,3-1 0,-3 0 0,1 0 0</inkml:trace>
  <inkml:trace contextRef="#ctx0" brushRef="#br0">29711 13556 8234,'19'-17'99,"-1"2"0,0 0 0,4 1 1,4 0-1,3 2 0,0-2 0,0 0 1,0-1 327,-1 0 0,-4 8 1,-3-5-1,-3 2 1,-3 2-1,-1 1 1336,-3 1-1359,-1-3 1,-5 7-1,-5-2-340,-7 3 1,-9 1 0,-6 1-1,-6 3-249,-5 5 0,-7-2 0,-1 1 0,-1 2 72,0 1 0,3 1 0,-2 0 0,3 1-17,5-1 1,-1 1-1,5-1 1,3-1 204,4-3 0,5 3-65,9-2 1,4-3 0,8 1 0,4-1-192,3-3 0,3-1 0,3 1 0,2 1 113,0-1 1,5 2-13,-4 0 0,4 3 0,-1-3 0,-1 2-70,-1 3 1,-6 2-1,2 4 1,-5 1 142,-4 3 0,2-4 0,-6 5 0,-3 1 218,-3 1 1,-5 2-1,-7 0 1,-1 0-62,-2 0 1,-9 4 0,1-1 0,-2 1-17,-4 2 0,0 0 0,-8 7 0,-1-3 47,-1-1 0,-1 1 0,8-3 0,4 0 188,5-3 0,8-7 0,2-3 0,5-1-124,6-3 0,8-2 0,6-4 0,5-1-38,6 2 1,4-3-77,4 1 0,2-4 1,8 3-1,1-1-82,1-3 0,6 2 0,-1-1 0,2 0-152,1 2 0,1-5 1,0 3-1,-2-1-123,-3 1 1,1-2-1,-9 3 1,-5-1 97,-5 0 1,-11 2 0,-4-3-1,-2 2 295,-3 2 1,-2-3 0,-6 3-1,-3 0 864,-5 0 0,2-3-315,-1 4-1418,0-5 1,4 3 0,6-8 0,11-2-3850,5-4 4551,-3-3 0,8-7 0,-3-1 0</inkml:trace>
  <inkml:trace contextRef="#ctx0" brushRef="#br0">29488 14635 8097,'-7'-9'194,"3"1"0,2-1 1,4-1-1,0 4 0,4 11 1,-1 10-1,1 8 358,-3 6 1,-2 7 0,-1 5-1,0 1 1,0-2 0,0-2-523,0-2 0,0-3 1,0-1-1,0-6-448,0-4 0,0-7 0,1 0 0,3-5-745,5-6 0,-2-3 1163,1-1 0,0-5 0,5-2 0</inkml:trace>
  <inkml:trace contextRef="#ctx0" brushRef="#br0">29698 14672 8592,'-12'7'609,"0"4"1,-1-3 0,1 3-251,-1 2 0,1-1 0,0 2 0,-1 1-40,1 1 1,1 1-333,3-5 1,-4 1 0,4 1-1,-1 1-81,0 1 0,-2 1 1,4-5-1,0 1-185,3-1 0,3 0 193,1 1 0,10-5 0,3-1 0,4-2-11,1-2 0,4-1 0,-3-2 0,1 1-233,-4 3 1,2-2 0,-1 2 0,-4-2-994,-3 3 1,0-3 1322,-6 7 0,0-1 0,-4 4 0</inkml:trace>
  <inkml:trace contextRef="#ctx0" brushRef="#br0">29798 14821 8370,'-9'0'1669,"1"0"1,11 0-1400,1 0 0,7 0 1,4-2-1,3 0-487,1-2 1,2-2-1,3 3 1,-4-1-743,-3 1 0,1 2-989,-2 1 1948,1 6 0,-10 0 0,-2 7 0</inkml:trace>
  <inkml:trace contextRef="#ctx0" brushRef="#br0">29823 15007 8423,'-13'7'1812,"6"-2"1,7-5-1536,8 0 1,4 0 0,1 0 0,2 0-372,2 0 1,4-4 0,-3 0-1,1 1-723,3 2 0,-4 1 0,-2 1 0,-2 3-1363,-1 5 2180,-7-4 0,6 6 0,-6-4 0</inkml:trace>
  <inkml:trace contextRef="#ctx0" brushRef="#br0">30170 14982 8333,'-6'-8'532,"-1"-1"-56,1 0 1,0-4 0,6-2-1,1-1-224,4 1 0,3-1 1,8 3-1,5-1-140,2 3 1,2 3-1,-1-2 1,-2 3-287,-2 2 0,1 0 1,3 5-1,-2 2-245,-2 2 0,-6 3 1,-2 5-1,-6 2 362,-5 3 1,-2-2 0,-3 5-1,-6 1 276,-5-2 0,0 3 1,-6-5-1,1-2-169,0-1 1,-2-2 0,6 1 0,0-2-328,3-3 1,0-3 0,1-5 276,-1 0 0,1-5 0,0-2 0</inkml:trace>
  <inkml:trace contextRef="#ctx0" brushRef="#br0">29587 12998 9378,'0'12'256,"0"0"1,0 1 0,0-1 0,0 1 0,0-1 0,0 0 0,0 1 287,0-1 1,0 1-856,0-1 211,5-5 1,-2-11 0,5-10 0,1-2-55,-2-2 0,4-4 0,-3 2 0,3 1-2,1 2 0,1 1 0,-1 3 107,0 7 1,1 4 0,-2 6 148,-3 5 0,-1 2 1,-4 2-1,2 3 34,2 0 0,-3 5 0,3-5 0,0-1-201,0-1 1,-3-3-1,4-1 1,1-2-395,-2 2 1,4-3 460,-3 1 0,-3 0 0,1 5 0</inkml:trace>
  <inkml:trace contextRef="#ctx0" brushRef="#br0">30492 13705 8259,'7'-6'259,"-1"7"1,-2 10-1,0 10 1,-1 7-1,-2 3 346,-1 1 0,4 8 1,0-3-1,-1 2 0,-1-1 1,-2-2-704,0-3 1,0-2-1,0-8 1,0-2-360,0-5 1,1-2-2396,3-2 2852,3-5 0,5-7 0,1-7 0</inkml:trace>
  <inkml:trace contextRef="#ctx0" brushRef="#br0">30765 13816 8259,'0'13'0,"0"-1"643,0 0 1,0 1 0,-1-1 0,-3 2 212,-4 3 0,-3-2 0,-3 4 0,-1-1-289,-2-3 0,-4 3 1,3-1-1,-1-2-415,-3-2 1,4 0 0,0-1-60,0 1-390,5-1 0,13-5 1,16-3-1,13-3-197,7-1 1,2 0-1,1 0 1,1 2-731,0 2 1,-8 4 1223,5 9 0,-8 2 0,1 6 0</inkml:trace>
  <inkml:trace contextRef="#ctx0" brushRef="#br0">6662 17946 8057,'-6'-5'470,"6"-4"0,7 3 0,8-1 0,3 1 0,1 3 0,3 1-383,2-3 1,1 4 0,0-3-1,-1 3 1,3 1 0,0 0-1020,2 0 1,1 0 931,-1 0 0,-2 0 0,3 0 0</inkml:trace>
  <inkml:trace contextRef="#ctx0" brushRef="#br0">6773 18182 8047,'-23'0'3675,"2"0"-3606,9-6 1,12 1 0,8-5 0,4 3-161,5 2 0,4-5 0,6 2 0,2-3-514,-1-2 1,3 5-1,4 0 1,4 0-1557,2 1 2161,0 1 0,2 6 0,1 0 0</inkml:trace>
  <inkml:trace contextRef="#ctx0" brushRef="#br0">7791 17525 8636,'-7'6'929,"3"8"1,1 12-559,-1 14 1,1 6-1,-4 12 1,1 0 0,4-2-1,0-2-382,2-3 1,0-11-1,2-3 1,3-3-858,8-2 0,-1 1 0,5-8 0,-4-6 868,0-4 0,5-2 0,1-1 0</inkml:trace>
  <inkml:trace contextRef="#ctx0" brushRef="#br0">8039 17921 8047,'0'-7'2531,"0"2"0,7 5-2293,5 0 1,6 0-1,7 0 1,1 0-442,3 0 1,3 0 0,5-1 0,0-2-320,0-1 1,0-5 0,-1 4 0,-3-1-1994,-4 1 2515,-3-5 0,-6 9 0,-2-5 0</inkml:trace>
  <inkml:trace contextRef="#ctx0" brushRef="#br0">8349 17748 8047,'-19'0'479,"1"5"0,7 4 275,2 7 0,0-1 0,3 6 1,1 1-187,-1 1 1,-2 6 0,4 0 0,2-3-811,5-4 0,5 1 0,8-6 1,1 1-447,3 0 1,-5-1-1,1-6 1,0-2-1548,0 0 2235,-8-6 0,14 2 0,-8-5 0</inkml:trace>
  <inkml:trace contextRef="#ctx0" brushRef="#br0">8622 17661 8047,'-4'-8'771,"-1"-1"-263,3 0 1,6-2-1,4-2 1,5 1-359,3 0 1,3-1 0,6 1-1,1-1 4,3 1 1,-1 1-1,4 3 1,-3 3-182,-6 4 0,0 1 0,-6 3 0,-3 4-122,-5 5 1,-3 9 0,-8 0 0,-2 3 143,-4 5 1,-8 3 0,-5 5 0,-3 0 156,0 1 1,-5-1 0,0-1 0,1-2 176,2-1 1,8-7-1,6 0 1,6-5-170,5-3 0,2-6 0,3-5 1,6 0-267,5 0 1,3-4 0,4 1 0,-3-3-315,-1-1 1,3 0-1,-3 0 1,0 0-617,0 0 1,-2 0 1035,-3 0 0,5 0 0,1 0 0</inkml:trace>
  <inkml:trace contextRef="#ctx0" brushRef="#br0">9081 17946 8047,'-7'-1'2263,"3"-3"1,8-2-1872,4-2 0,5-2 0,3 5 0,5-2-902,2-3 1,3 3 0,2 0 0,1 1-399,-2-1 0,-5 4 0,-1-1 0,0 2-757,-2 2 1665,-1 0 0,-6 6 0,1 1 0</inkml:trace>
  <inkml:trace contextRef="#ctx0" brushRef="#br0">9254 17872 8047,'-12'12'0,"5"1"666,3-1 0,3 2 0,1 1 0,0 1 0,0 0 0,0-3-413,0 0 1,6-5 0,6-1-1,3 0-1323,0 0 0,-1-5 0,-2 3 1070,0-4 0,1-1 0,-1 0 0</inkml:trace>
  <inkml:trace contextRef="#ctx0" brushRef="#br0">9664 17562 8047,'-8'-9'4029,"-1"1"-3476,6 0 0,-2 0-807,5-1 0,5 2 1,5-2-1,4 2-258,2 1 1,7 1 0,-4 2 0,3-1 35,3 1 0,-7-2 0,5 1 1,-2 1 149,-2 2 0,-4 2 0,2 2 0,-5 2 478,-4 2 0,-2 1 0,-6 6 273,0 3 0,-1-4 0,-4 5 0,-3-1-70,-3-1 0,-5 2 1,-1-3-1,2 3-145,1 2 0,2-5 0,1 1 0,1-2-172,2-1 0,5-1 1,0 0-197,6 1 0,0-2 0,6-2 0,4-2-31,2-1 0,1 2 0,-3-2 0,1-1 130,2 1 1,-2 3 0,3 0 0,-5 2 132,-4 1 0,-2 5 0,-6 0 1,-2 1 84,-2 0 1,-4 3-1,-7-5 1,-3 0 255,-1-3 1,-1 3-1,-2-3 1,3-2 204,1 0 1,1-5-1036,5-2 0,7-3 1,5-1-1,6 0 415,5 0 0,7 0 0,2 0 0</inkml:trace>
  <inkml:trace contextRef="#ctx0" brushRef="#br0">10160 17822 7974,'-6'-1'1877,"6"-3"0,6 1-2119,6-5 0,2 5 1,3-3-1,3 2-188,4 0 0,-2-4 0,1 4 0,2 1 430,-3 2 0,3 1 0,-6 0 0</inkml:trace>
  <inkml:trace contextRef="#ctx0" brushRef="#br0">10346 17673 7974,'-12'18'0,"1"-3"0,2 7 0,5 3 711,3 3 1,-3 1 0,0-4 0,1-1-644,1 1 0,4-4 0,2 0 1,3-1-1502,0-1 1,2 1 1432,-4-4 0,4-2 0,-2 4 0</inkml:trace>
  <inkml:trace contextRef="#ctx0" brushRef="#br0">10966 17934 7986,'-12'0'854,"0"0"872,-1 0 1,8 0 0,5-2-2140,7-2 0,9 2 413,5-7 0,2 1 0,2-4 0</inkml:trace>
  <inkml:trace contextRef="#ctx0" brushRef="#br0">11202 17983 7986,'-12'0'5433,"6"0"-5723,6 0 1,6-4 0,6-1 0,2-2-1298,2-3 1587,4-1 0,10-1 0,2-1 0</inkml:trace>
  <inkml:trace contextRef="#ctx0" brushRef="#br0">11487 17934 7986,'-18'7'691,"9"2"572,-4-5 0,8 1-887,-3-5 1,6 0-1,4 0 1,7-2-1545,6-2 1168,7 3 0,-2-16 0,5 3 0</inkml:trace>
  <inkml:trace contextRef="#ctx0" brushRef="#br0">11872 17934 7959,'-22'-6'1838,"5"-2"1,6 1-1319,11-1 1,6 1 0,3-4 0,7 0-1027,4-3 1,8-1 0,2 3 0,1-1 505,-1 1 0,-1-1 0,-4 1 0</inkml:trace>
  <inkml:trace contextRef="#ctx0" brushRef="#br0">12120 17735 7933,'-19'18'461,"2"3"1,5 1-1,4 0 1,3-1-1,4 1 1,1 1 136,0 2 0,1-4 0,4-1 0,3 1-598,3-2 0,7 5 0,1-5 0</inkml:trace>
  <inkml:trace contextRef="#ctx0" brushRef="#br0">12381 17698 7923,'-11'18'441,"2"4"1,5 3 0,4 1 0,4-2 0,5-2 0,0-3 0,1-3 0,-2-2-310,2-1 0,5-7 1,3-1-1,1-4 1,2-1-1,-2-1-1068,-2-4 0,1-3 0,-2-8 0,-2-4 774,-4 1 0,-1-4 0,-5 2 1,0-1-1,1 1 0,0 5 457,2 2 1,-3 3 0,4 3-1,2 4 182,1 2 0,1 4 1,2 3-1,3 6-113,3 4 1,0 6 0,0-3 0,1 0-612,-2 0 1,3-2 246,-5-3 0,5 4 0,-3 3 0</inkml:trace>
  <inkml:trace contextRef="#ctx0" brushRef="#br0">29115 13097 8404,'-12'-11'763,"1"1"-331,3 2 1,2 11 0,6 1 0,0 7 0,0 7 0,2 8-89,2 10 1,-3 13 0,5 16 0,-4-26 0,0 1-226,0 6 1,0 1-1,0 4 1,0 2-1,-2 3 1,0 1-1,0 0 1,0 2-300,0 0 0,0 1 0,-1 0 1,1-1-1,-2 0 0,1 0 1,-1 0-1,0 0 29,0-2 1,1 0 0,0-2-1,1 0 1,-1-3 0,0-2-1,0-3 1,-2 0 125,0-2 0,-2-1 0,-2-4 1,-1-1-1,-1 2 0,1-1 0,1-3 1,0-1 246,-2 30 1,3-9 0,6-6 0,0-7-92,0-5 0,2-1 0,0-10 0,4-5-82,1-5 0,0-4 0,2-3 0,0-3-304,0-4 1,-2-2-261,1-2 489,-5 0 1,3-2 361,-6-2 0,0 1 1,1-6-349,3-5 1,9 2 0,7-5-1,6 2 137,7-2 1,7 2 0,16-4-1,7 0 17,-27 9 1,1 0-1,5 3 1,1 1-1,6-2 1,0 2-1,4 1 1,2 0-112,4 0 1,2 0 0,-1 2-1,0 1 1,2 0 0,0 0-1,-2 1 1,0 0-312,1 1 0,0 0 0,0 1 0,-2 0 0,-1 1 0,-1 0 0,-4 1 1,0 1 54,-5-1 1,-1 1 0,3 1-1,-1 1 1,-5-2 0,-2 0 0,-3 1-1,0 0-83,-3-1 0,-2 0 1,19 6-1,-10-6 1,-12 0 1000,-10 1-215,-6-3 0,-15 3 0,-7-5 0,-7-1 194,-1-3 1,-1-4 0,2-8 0,4-2-412,3-1 0,-1 3 0,4-4 0,1 1-586,2 0 1,2 2 0,3-3 0,5-3-143,2 0 1,-3-2-1,0-1 1,1-3 197,-3-4 0,4-8 0,-6-5 1,-1-6 130,-2-10 0,-3 27 0,-3-2 0,0-8 1,-1-2-1,-1-3 0,-2-1 106,-1-3 0,1-2 0,-2-8 0,1-2 0,2 19 0,0 0 0,0-2 1,1-1-1,0-1 0,-1 1-71,1-2 1,0 0 0,1 0 0,0 2 0,2 0 0,-1 1-1,-1 1 1,0 0 0,1 1 0,-2-18 0,0 2 187,1 4 0,0 3 0,0 8 0,1 1 1,0 6-1,2 2 0,-3-30 140,1 11 1,3 13 0,-3 8 0,0 6 276,1 5 0,0 7 1,4 1-235,0 0 0,0 4 0,0-2 1,0 2-233,0 2 0,4 3 1,2 1-1,-1-2-90,1-1 1,2-1 0,-2 0 0,-1-1-7,1 1 1,-2 4 0,-4-1 38,0 0 0,0 2 598,0-2 1,-2 3 0,-2-3-341,-4 5 1,-3-1-1,-3-1 1,-1 1 11,-1-1 0,-7-2 1,3 4-1,-5 0-92,-4-2 1,-10 5 0,-12-3 0,-13 4-121,24 1 1,-2 2 0,-3 2 0,-3 2 0,-10 3 0,-2 1 0,-3 1 0,-2 2-58,18-4 1,-1 2 0,-1-1 0,-6 1 0,0 1 0,-1 1 0,-3 2 0,-1 1 0,0 1 0,-2-1 0,0 0 0,0 1-64,-2 0 1,0 0 0,0 0 0,1-1 0,0 0 0,2 0 0,5-3 0,2-1-1,1-2 1,4-1 0,1-2 0,2-1-118,-16 1 1,5-5 0,16-3 0,8-5 0,8-15 199,36-16 0,17-6 0,2 14 0,0 1 0</inkml:trace>
  <inkml:trace contextRef="#ctx0" brushRef="#br0">26882 16061 8149,'-12'0'-33,"1"-1"1,1-3 0,3-5 0,2-2 917,2-1 1,3 5-1,4 4-606,5 6 1,-4 9-1,-1 10 1,-2 6 0,-2 5-1,0 3 55,0 1 1,-5 0-1,0-1 1,-1-3-83,1-4 1,1-4-1,4-4-231,0-5 1,1-8-1,3-3-375,5-4 1,2-12 0,1-6 0,0-6-135,1-6 1,-1-3 0,1-6 0,0-2 30,4-2 1,-3 7 0,2 6 0,-2 4 249,-2 4 1,5 5 0,0 7-1,-2 7 486,-1 4 0,-2 9 1,0 9-1,1 2-18,-1 4 0,1 3 0,-2-2 1,-2 2-88,-1-1 0,-3-3 0,2-3 1,-2-3-279,-2-1 0,2-2-1694,-1-3-81,6-1 1879,-9-10 0,5-9 0,-6-13 0</inkml:trace>
  <inkml:trace contextRef="#ctx0" brushRef="#br0">27528 15788 8141,'0'-12'99,"0"-2"1,0-1 0,1-2-1,2 2 1,1 4 98,-1 7 1,-3 8 0,-3 17-1,-3 9 1,-1 9 0,-4 6-183,-4 3 1,1 8 0,-2 0 0,2 2 33,2 0 0,1-11 0,2-2 0,5-6-145,3-6 0,2-4 0,3-9 0,5-3 95,2-3 0,7-7 0,1-2 0</inkml:trace>
  <inkml:trace contextRef="#ctx0" brushRef="#br0">27552 16098 8129,'-7'2'-369,"3"2"0,3 3 512,1 5 0,1 0 0,2 1 0,1-1 373,-1 1 1,4-1 0,0 0-356,0 1 1,-2-5-1,-3-1-18,2-1-195,-3-2 1,6-6 0,-4-2 18,1-4 1,4-3 15,-4-2 0,4 1 0,-2-2 0,1-1-6,3-1 1,1-1 0,1 6 0,0 1 7,1 2 1,-1 4-1,1-3 1,-1 2-61,0 2 0,1 7 1,-2 6-1,-3 3 72,-4 4 1,2 5 0,-2-1 0,-1 1 28,-2-2 1,-2 2-1,-2-4 1,-1 0 185,1 0 0,2-5-472,1-5 0,1-7 0,2-1 0,2-7 260,2-4 0,1-7 0,5-1 0</inkml:trace>
  <inkml:trace contextRef="#ctx0" brushRef="#br0">27924 16111 8783,'6'-9'1064,"2"2"0,3 1-858,2-1 0,-1 4 1,1-3-1,-1 2-563,0 0 1,1 0-1,-1 4-50,1 0 0,-1 0 0,0 0-684,1 0 0,-5 0 1091,0 0 0,1 0 0,3 0 0</inkml:trace>
  <inkml:trace contextRef="#ctx0" brushRef="#br0">28073 15987 8103,'-12'5'-45,"0"2"0,1 1 435,2 1 0,0-1 0,3 4 0,1 2 61,-1 3 0,2-4 0,4 4 0,0-3-371,0-2 0,1 0 1,2 1-1,3-2-403,0-3 0,1 3 1,3-4-1,-3 1-268,-2 1 1,1-7 0,-3 4-844,1-1 1434,0-3 0,1 9 0,2-4 0</inkml:trace>
  <inkml:trace contextRef="#ctx0" brushRef="#br0">28235 15937 8295,'-13'18'285,"6"-4"1,3 2-1,3-1 196,1 2 0,0-2 0,0 4 0,0 1-358,0-1 1,0-2 0,1 2 0,3-1-782,5-3 1,2-3 657,1-3 0,0 2 0,1-5 0</inkml:trace>
  <inkml:trace contextRef="#ctx0" brushRef="#br0">28309 15689 8166,'-11'-8'730,"3"-1"-268,2 7 0,16 7 0,4 10 1,4 5-1,2-1-474,0-1 1,3 4 0,-2-1 0,1 2-241,-2 2 1,-2 1 0,-5 2-1,-1 2 238,1 2 0,-7-4 1,-1 4-1,-4-1-135,-1-4 0,0-5 0,0-1 0,0-1-368,0 0 1,-6-1 516,-2-2 0,-8-4 0,-4 5 0</inkml:trace>
  <inkml:trace contextRef="#ctx0" brushRef="#br0">26833 16619 8101,'-13'4'379,"5"0"0,8-1 0,14-1 334,11-2 1,12-6 0,10-2 0,7-5 0,9-2-1,-27 7 1,2 1-526,5 1 0,0 1 1,2-1-1,1 1 0,2 2 1,0 2-1,0-1 0,-1 1 1,2 0-1,0 1 1,2 0-1,0 0-473,3 0 1,0 0 0,-2 0 0,1 0-1,-2 0 1,0 0 0,-2 0 0,-1 0-291,0 0 0,0 0 0,-2-1 1,0 0-1,0 0 0,-1 0 0,-4-2 1,-1 0-951,-3-1 0,-1 1 1525,26 0 0,-7-2 0,-8 2 0,-5-5 0,-7-6 0</inkml:trace>
  <inkml:trace contextRef="#ctx0" brushRef="#br0">27602 16917 8223,'-7'-6'0,"4"-2"46,6-3 1,1-6 0,9 0 0,5-1-1,5-2 1,7 2 201,7 1 1,1-3 0,4 6 0,-2 5-1,-1 2 1,-5 4-573,-2 2 1,-4 8 0,-9 5 0,-7 7 308,-6 5 1,-5 2 0,-2 3 0,-5 4 133,-6 3 1,-6-3 0,-8 0-1,-3 1-10,-4 2 0,-3-3 0,-1-1 0,0-2 35,-1-2 1,7-7 0,2-5 0,3-4-83,1-3 1,5-4 0,4-6 0,4-3-132,3-5 0,4-3 0,6-4 0,3-4 72,5 1 1,8-3 0,7 4 0,5 1 169,3 4 1,5-1 0,5 10 0,3 2 516,1 5 0,-3 5-566,-1 9 1,-9 4 0,-4 6 0,-5 2-366,-3-1 1,-3 1-1,-6-3 1,-1-4-650,-2-3 0,0-2 890,-5-5 0,6 0 0,-3 1 0</inkml:trace>
  <inkml:trace contextRef="#ctx0" brushRef="#br0">25878 5469 6908,'-7'-5'-360,"1"2"547,6-5 1,2 4 0,0-5 0,4 1 1109,1 1-415,-5-4-568,4 10-200,-6-5 106,0 6 480,0 0-627,0 6 0,0 1 0,0 5 0,0 1-20,0-1 1,0 0 0,0 2-1,0 1-38,0 2 0,0-1 0,0-3 0,0-1 28,0 1 1,0-1-1,0 0-8,0 1 1,0-1 0,0 1-24,0-1 1,0-4-1,0 1-45,0 0 1,0-2-38,0 1 1,0-3 350,0 3 147,0-5-235,0 2 1,0-4-90,0 4 1,0-3-226,0 7 1,1-7-149,4 3 161,-4-4 192,4-1-18,1 0 1,-3 0 5,5 0 1,-4 0 0,4 0-5,2 0 0,1 0 0,1-1-15,1-4 1,-1 4 0,1-3-36,-1 2 0,0 2 0,1 0 0,-1 0-41,1 0 0,-5 0 0,0 0-23,2 0 0,1 0 18,1 0 1,-3 0 97,-1 0 55,-5 0 0,3 0-23,-1 0-223,-4 0 1,6-1-77,-3-3 1,-1 3 40,5-4 1,-5 3 15,1-2 480,-3 2-283,-1-3 0,0-1 0,2-2-61,2-3 0,-3 3 0,3-1-1,-2 0 1,2-2 0,0-2-1,-1-1-6,-2-2 0,-1 1 1,2-5-1,0 1-50,2 0 0,1 4 0,-5-2 101,0 3 0,0 2 465,0 0-418,0 5 1,0 0-100,0 3 0,0 1-122,0-5 0,0 4 93,0-5 1,0 5 59,0-4 0,0 4 195,0-5 1,0 5-263,0-4 0,-2 4 0,-2-4 1,3 4 18,-3-5 1,2 5 270,2-4 0,-1 5-135,-3-1 0,1 3 0,-5 1-58,-2 0 1,3 0 0,-1 0 0,-2 0 49,-1 0 0,-5 4 0,-1 1 0,0 2 47,0 3 1,3-1 0,-4 1 0,1-3 7,1-2 0,3 4 0,5-5-749,-2-1 1,6-3 0,4-4-929,7-5 1523,10-2 0,2-1 0,6-1 0</inkml:trace>
  <inkml:trace contextRef="#ctx0" brushRef="#br0">26151 16346 8037,'-45'-26'251,"5"-1"1,6-4 0,6 0-1,6-4 1,7-2 0,7-6 0,9-8-1,13-9 193,-2 25 0,4 1 1,6-7-1,4-1 0,9-5 1,4 0-1,-8 12 0,0 0 1,2 1-282,3-3 1,1 1-1,1 1 1,1 1-1,1 1 1,2 1-1,2 1 1,1 3-1,1 0 1,2 1-1,2 0 1,1 2-1,4 1 1,1 0-1,1 2 1,4 1-1,1 0 1,1 3-360,4-1 1,0 2 0,2 2 0,-16 4-1,1 2 1,0 0 0,0 2 0,0 0 0,0 1-1,1 2 1,0 0 0,1 1 0,1 1-1,1 2 1,-1 0 105,3 0 1,0 2-1,1 1 1,-2 1-1,-2 2 1,0 0-1,-1 2 1,2 1-1,3 3 1,2 1-1,-1 1 1,0 1-1,-3 0 1,0 1 0,-1 1-1,0 1-104,-2 0 0,0 0 0,-1 1 0,-1 2 0,11 6 0,-1 3 0,-2 1 0,-3 1 0,-1 2 1,-2 1-1,-4 0 0,-2 2 0,-1 1-44,-3 0 1,-1 2 0,-2 0 0,-4 0 0,-2 0-1,-1 2 1,-5-3 0,-2 2 0,-1 0 0,-3-1 0,-1 0-1,-2 1 281,9 21 1,-6 2 0,-8-1 0,-5 2 0,-5 2 0,-5 1 0,-3 0-1,-5 0 121,0-21 0,-2 1 0,-3-1 0,-1 1 0,-3 0 0,-3-1 0,-4 3 0,-2 0 0,-2-1 0,-2 2 0,-1 0 1,-2 0 9,-1 1 0,-1-1 0,-1 1 0,-5 0 0,-1 1 0,-1-1 0,-1-1 1,0 0-1,-2 0 0,8-12 0,0-1 0,-1 1 0,0-1-119,-1 0 0,-1 0 0,0 0 1,-1-2-1,-1-1 0,0-1 0,-1-1 1,-1 0-1,-1 0 0,0-1 0,-2-1 1,1 0-1,0-2 0,-1 0 0,0-1 1,0-1 31,-2-1 0,1 0 0,-1-1 1,0-1-1,-11 4 0,0 0 1,-2-3-1,12-7 0,-2-2 0,0 0 1,0-1-1,-16 3 0,-1-1 1,1-1 3,1-2 1,0-1 0,-2-2 0,15-4 0,-1-2 0,0-1 0,0-2 0,-11 0 0,0-3 0,1-3 0,-1-2 0,-1-4 0,1-3-168,-2-3 0,1-3 0,1-5 0,4-2 0,3-4 0,0-5 0,14 5 0,0-4 0,1-2 0,2 0 0,1-2 1,2-1-1,1-1 0,0-2-171,2 0 1,1-2 0,1-1-1,2-1 1,-1-6 0,1-3-1,3 0 1,0-1 0,3 0-1,1 0 1,2-1 0,1 0-1,2 0 1,1-1 0,2 0-1,1-1-355,2 2 1,2-1 0,1 0 0,2 1 0,-1-11 0,3 1 0,1 1 601,4 3 0,1 1 0,1 1 0,2 1 0,1 1 0,0 0 0,3 3 0</inkml:trace>
  <inkml:trace contextRef="#ctx0" brushRef="#br0">30604 16570 8211,'-19'12'960,"6"0"0,11-1 0,4-2 0,8-5 0,5-3-561,6-1 1,6 0 0,4-1-1,0-2 1,4-3 0,1 0-1650,1-4 1,2 3 0,1 0 1249,1 2 0,6-10 0,-3 1 0</inkml:trace>
  <inkml:trace contextRef="#ctx0" brushRef="#br0">30654 17041 8239,'-27'12'1854,"7"-1"-955,16-2 0,9-9 0,13-7 0,1-2-1144,3 1 0,6 0 0,2-5 0,2 1 245,3 0 0,0-1 0,3 1 0</inkml:trace>
  <inkml:trace contextRef="#ctx0" brushRef="#br0">31398 16594 9047,'-32'-24'682,"9"-3"1,10 0-1,9-4-186,7 0 0,4 3 1,7-1-1,2 3 1,6 3-1,6 2-607,5 4 1,6 5-1,5 4 1,5 5-231,2 6 1,0 9 0,-1 10-1,-3 4-66,-6 3 1,-1 7-1,-11 1 1,-3 6-40,-4 1 0,-9 6 0,-12-2 0,-8 4 333,-9 1 0,-12-4 0,-6-3 1,-6-5 519,-6-2 0,-6-8 0,-2-3 1,2-6 733,1-5 1,7-9-759,2-4 0,5-3 1,4-3-1,5-7-597,6-7 0,6-12 1,7-5-1,5-3-1303,3-1 1,2 1 1516,3 3 0,9-8 0,6 2 0</inkml:trace>
  <inkml:trace contextRef="#ctx0" brushRef="#br0">32204 16073 8255,'-12'0'240,"0"0"1,-1 2-1,1 2 286,-1 4 1,1 10 0,-2 8-1,-1 10-121,-2 8 1,0 6 0,1 2 0,1 3-48,4 2 1,0-5-1,7 2 1,1-3-277,2-1 0,6-6 0,4-3 1,2-4-841,1-4 0,2-2-1005,2-7 0,-6-4 1763,2-4 0,-2-2 0,3-2 0</inkml:trace>
  <inkml:trace contextRef="#ctx0" brushRef="#br0">32266 16557 8255,'-7'2'742,"2"2"1,1 5-5,0 6 1,0-1-1,4 3 1,0-3 269,0-2 0,0 0-879,0 1 1,1-2 0,3-3-162,4-4 1,-1-4 0,0-5-1,0-6-129,0-5 0,0-4-130,1 3 0,3-1 0,-4 3 1,1-1 214,1 1 1,-5 6 0,4 5 271,2 3 1,-4 1 0,1 1 0,0 3-34,0 5 1,1 3 0,5 3 0,-1 2-407,1-2 0,-1-1 1,0-3-1,1-2-825,-1-1 0,-3-5 1068,-1 1 0,-5-2 0,2-2 0</inkml:trace>
  <inkml:trace contextRef="#ctx0" brushRef="#br0">32589 16173 8200,'-12'-6'3494,"5"5"0,2-9-3438,10 6 0,3-2 1,7 4-1,3-2 1,1 1-1,2 1-537,-2 2 1,3 0-1,-5 0 1,-3 2-91,-5 2 0,-3-1 0,-6 5 1,0 2 283,0 1 0,-7 2 1,-4 3-1,-6 2 686,-2 1 0,0-4 0,-3 1 0,4 0 436,4 0 1,0-2 0,10 3-735,1-4 0,7-4 0,6-3 0,5 0-1392,6-3 1,4-3 0,2-4 1290,2-5 0,0-2 0,-4-1 0</inkml:trace>
  <inkml:trace contextRef="#ctx0" brushRef="#br0">32837 15776 10254,'7'12'854,"4"6"0,-3 4 0,3 6-229,2 5 1,-1-2 0,0 3 0,2 0-52,3 2 0,-3 5 0,3 2 1,0 0-318,0-1 0,2 4 0,-5-5 1,-5 0-470,-2 2 1,-3-4-1,-5 2 1,-5-2-657,-6-2 1,-6 0-1,-7 0 1,2-1 867,2-3 0,-2-2 0,3-7 0</inkml:trace>
  <inkml:trace contextRef="#ctx0" brushRef="#br0">26275 4986 7659,'0'-9'-1148,"1"3"1089,3 0 445,-3-4-132,5 9 179,-6-4 282,0 5-295,0 0-351,0 5 1,0-2 0,0 6 0,0 4 77,0 2 1,0 7-1,0-1 1,-1 2-131,-4 2 1,4 4-1,-3 1 1,3 1-35,1-1 0,-6 3 0,-1-4 0,-1-2 11,0 0 0,3 2 0,-1-1 0,0-1-53,3-5 1,-2-3 0,1-4 0,1 3-16,2 1 1,1-3 0,0 0 0,1-2-150,3-2 1,-1-1 0,5-2 222,2-5 0,1 3 0,1-1 0</inkml:trace>
  <inkml:trace contextRef="#ctx0" brushRef="#br0">26250 5432 8128,'-4'8'0,"-1"1"-128,3 0 1,-4 2-1,2 2 1,0-1 0,0 1-1,0-1 227,1 0 0,2 1 1,1-1-1,0 1 1,0-1 61,0 0 1,0 1 0,0-1 0,0 1-206,0-1 1,0 0-675,0 1 558,0-1 0,-2-5 31,-2-3 1,3-4 0,-2-2-518,6-3 646,-2-4 0,10 2 0,-4-6 0</inkml:trace>
  <inkml:trace contextRef="#ctx0" brushRef="#br0">26225 5668 8128,'-8'0'-125,"-1"0"1,7 1 487,-2 3-758,2-2 706,2 3 975,0-5-398,0 0-675,6 0 1,1 2 0,5 0 0,0 3-88,1-3 1,-1 0-1,2-2 1,1 0-98,2 0 1,5 0-1,-2-2 1,4-2-112,1-4 0,-5 1 0,0-1 0,-1-1-218,0 3 220,-4 0 1,3 2 0,-5 0-218,-1 1 1,-4 2 213,1 1 0,-7 1 86,3 3 1,-4-1 14,-1 5 1,-1-5-206,-4 1 0,4-4-126,-3-4 0,2 1-66,2-5 188,0 5 279,0-2 1,-1 5 9,-3 0 0,3-6-49,-4-2 1,4-3-1,1-2 1,0 0 43,0-4 0,0-2 0,0-5 0,0 2-55,0 2 0,0-1 0,0-4 0,0 0-42,0 1 0,4 0 1,0 2-1,0 1-66,2-1 0,-3 0 0,4 0 0,-2 3-23,-2 1 1,-2 0-1,-1 3 1,0-1 60,0 0 0,0 3 0,0 0 0,0 1 112,0-1 1,-4 1-1,0 0-28,1-1 1,2 1-1,1-1 1,0 1-67,0 0 1,0-1 0,0 1 0,0-1-156,0 1 1,1 4 112,3-1 0,-2 5 383,2-4 0,-4 5 356,-4-1-584,2 3 1,-7-1-241,5-2 0,-1-3 0,5-5-33,0 0 1,0 3 0,0 1 139,0-2 1,0 3 440,0-1-222,0 5 0,-5-2-130,-3 5 0,-3 1 0,-2 2 0,1 3 17,-1 0 1,0 1 0,-2 3 0,-3-3 79,-2-2 1,4 4 0,-4-5 0,3-1-114,1-2 0,3-1 0,2 1-540,2 3 1,5-1 500,8 5 0,3 1 0,6 3 0</inkml:trace>
  <inkml:trace contextRef="#ctx0" brushRef="#br0">26324 5283 8125,'-8'0'713,"1"-1"217,2-3 0,0 4-702,5 0 1,0 1 0,0 8 740,0 0-846,0-3 0,6-1 0,2-5 0,5 0-121,3 0 0,-1-1 0,5-2 1,-1-1-284,0 1 0,0-2 1,2 1-1,-4 1-433,-4 1 1,0-2 377,-1 0 0,-5 1 560,-3 8 1,-4-4 0,-4 4-1,-4 0-51,-3-1 1,-2 0 0,1-4 0,0 0 82,-1 0 1,1 4-1,-2 0 1,-1 0-50,-2 2 1,-3-1-1,3 5 1,2-3 275,1-2-748,2 5 1,12-9 0,8 1 264,10-9 0,11-7 0,3-11 0</inkml:trace>
  <inkml:trace contextRef="#ctx0" brushRef="#br0">26684 4514 7409,'-4'-8'-1126,"0"0"1102,-6 5-61,9-2-264,-5 5 346,6 0-36,0 0 18,0 5 1,-1-3 153,-3 2 0,2-2-150,-2 3 17,3-4 0,-5 10 0,-1-4 0</inkml:trace>
  <inkml:trace contextRef="#ctx0" brushRef="#br0">26585 4552 7030,'0'-7'-250,"0"1"-1,0 6 1,1 0 287,3 0 0,-1-4 169,5 0-6,-5 0 275,8-2-154,-10 5-136,5-5 228,-6 6-127,0 0-25,-6 0-62,5 0-9,-4 0-366,5 0-37,0 0 21,5 0-118,-4 0 119,5 0 205,-6 0 0,-1 5 60,-4-1 299,4 5-289,-4-7 0,5 5 268,0-3-330,0-3 0,1 5 156,3-6-538,-3 0 28,10 0 34,-9 0 373,9 0-34,-10 0-29,5 0 232,-6 5-141,0-3 0,0 9-48,0-3 1,0-1 154,0 1 1,0 2-92,0 6 1,1-1 114,3 6 1,-1 0-108,5 3 0,-4 1-3,5 0 1,-5 0-41,4 0 0,-1 0 19,1-1 1,-1 1-206,-3 0 1,-2-4 117,2-1 1,-3 1-92,-1 4 0,0-5 62,0 1 0,0-4-143,0 3 0,0-5 95,0 2 1,0-3 90,0-2 1,0 1 131,0-1 0,0 0-107,0 1 1,0-5 18,0 0 0,0 1-33,0 3 1,0-4-99,0 1 0,0-1 18,0 4 9,6 1 1,-5-1 4,3 0 0,-1-3-54,1-1 303,-3 0-199,5 5 1,-6-1 160,0 0-143,0-5-263,0 4 211,0-4-7,0 6-8,0-1-37,0 0 82,0 1 211,0-1-217,-6 1 1,5-5-1,-3 0 1,-2 0-162,2 5 0,-1-5 98,1 0 0,2-3 22,-2 3 5,3-5-25,1 8 17,0-10 222,-6 4 29,5-5-191,-5 0 95,6 0-1150,0 0 1,4-1 377,1-3 646,4-3 0,-7-5 0,3-1 0</inkml:trace>
  <inkml:trace contextRef="#ctx0" brushRef="#br0">26634 4614 7965,'9'0'-279,"-1"0"0,-4 0-975,4 0 1045,1 0 0,3 0 209,0 0 0,1 5 0,-1 2 0</inkml:trace>
  <inkml:trace contextRef="#ctx0" brushRef="#br0">26622 4601 7965,'0'-7'-1974,"-6"2"1974,5 5 0,-4 0 0,5 5 0,0 2 0,0 6 0</inkml:trace>
  <inkml:trace contextRef="#ctx0" brushRef="#br0">26610 4626 7965,'-7'-1'0,"2"-3"0,-1 2 0,-1-3 0</inkml:trace>
  <inkml:trace contextRef="#ctx0" brushRef="#br0">26560 4601 7965,'0'-8'-101,"0"0"0,0 4-150,0-5 1,0 1 283,0-4 0,0-1-13,0 1 0,4 4-65,0-1 53,6 1-3,-3-4 144,0-1 6,-2 6 136,-5-4 427,0 10-354,0-5 0,0 12-96,0 2 1,0 0-245,0 5 1,0-3 85,0 6 0,0 2-131,0-1 0,0 3 174,0-3 1,0 5-40,0-2 0,-4 4 28,0 1 0,0-1 160,4 1 0,0 0-8,0 0 0,0 4-82,0 0 1,0 0-271,0-4 1,0-1 98,0 1 1,0-4-58,0-1 1,0-3 114,0 4 0,0-6-43,0 1 1,1 2-3,3-1 0,-1-1 12,5-3 0,-5-1-122,1 1 1,-2-1 117,-2 0 1,4-3-204,0-1 180,0 0 1,-4 5-11,0-1 0,-1-4 38,-4 1 1,4-5 77,-3 4 0,-2-4-64,2 4 0,0-4 295,4 5-122,0-7-145,0 10 0,0-6-155,0 7 0,0-5 57,0 0-71,0 1 0,0 3 109,0 0-45,0 1 1,0-1 73,0 1 1,-1-5 11,-3 0 0,2 0-11,-2 5 0,-1-5-17,0 0 1,1 1 144,4 3 1,0-4-79,0 1 0,0-1-96,0 4 1,0-3 5,0-1 1,0 0-104,0 4 1,2-3 28,2-1-154,-3 0 1,5 1 57,-6-1 1,4-4 102,0 4 0,0-4-105,-4 5-39,0-7 4,0 9 229,6-4 0,-5 2 215,3-1 0,2-4-249,-2 4 0,1-5-42,-1 1 1,-2-1-305,2 1 210,-3-3-104,-1 5 250,0-6 134,0 0-122,0-6 301,0 5-277,0-10 69,0 10-139,0-10 98,0 9-358,0-3 61,0 5 754,0 0 0,6 0-563,2 0 0,3 0-37,2 0 0,-1-2 34,0-2 1,2 3-79,3-3 0,1 1 28,2-1 0,2 1-142,-5-5 0,4 5 68,-5-1 38,6-3 0,-8 6 35,2-4 1,-6 4-51,-2 1 532,-5 0-307,3 0 0,-6 1 198,0 4-253,0-4 0,1 4-43,3-5-5,-2 0-304,3 0 258,1 0 0,-4 0-37,7 0 1,-5 0-156,4 0 4,-5 0 97,2-5 117,-5 4 292,0-5-253,0 6 205,0 0-171,0-5 5,0 3-199,0-3 198,0 5 211,0 0-67,-5 0 0,3-2 61,-2-2-274,3-3 0,1-9-22,0-1 0,0-1-170,0 2 1,0 1 60,0-6 1,0 4-147,0-3 0,0 0 63,0 0 0,0-4 130,0 4 0,0-2 10,0 1 0,0-3 11,0 4 0,0-4 123,0 0 1,0 0-85,0 3 0,0-1 27,0 6 1,0-5-69,0 5 1,0-5-2,0 4 1,0 0 55,0 0 0,0 7-30,0-2 0,0 2 71,0-2 0,0 0-25,0-1 1,0 1 107,0-1 0,0 1-94,0 0 0,0-1 104,0 1 1,0-1-107,0 1 1,0-5 11,0 1 1,0-1-145,0 5 0,0-5 77,0 1 1,0-1-87,0 5 0,0-2 97,0-2 1,-4 2-7,0-3 1,-1 3 23,5 2 129,0 0 0,0-1-82,0 1 1,0-1 20,0 1 0,0 0-90,0-1 0,0 5 57,0 0 1,0-1-155,0-3 1,0 0 75,0-1 1,0 1-15,0-1 1,0 5 16,0 0-15,0 0 66,0-5 0,0 5 234,0 0 7,0 5-122,0-3-192,0 6 31,0 0 162,-5 0-115,4 0 0,-10 0-12,2 0 1,2 5 28,-1-1 0,-4 4-64,-5-4 0,-5 4 31,1-3 0,2 4-37,-2-1 1,1-2 53,-5-2 0,0-3 1,0-1 1,5 0-28,-1 0 1,6 0-1,-2 0 0,4 0-188,0 0 0,1 0-289,-1 0 1,1 0 31,-1 0 0,1 6 147,0 2 0,3 2-277,1-2 1,5 3-85,-1-3 1,6-1 674,6 2 0,0-1 0,10 4 0</inkml:trace>
  <inkml:trace contextRef="#ctx0" brushRef="#br0">26597 4862 8076,'-5'7'-1057,"2"-2"529,-5-5 1511,-1 6-151,-3-5-197,-1 10-268,7-10 50,0 5-163,6-6 0,1 0 446,4 0-391,-4 0 1,10 0-13,-3 0 1,3 0-118,2 0 0,-1-1 69,1-4 0,4 4-222,4-3 1,4-3-13,4-1 1,1 1-49,3-1 0,3 3-28,-3-3 0,-2 5-224,-3-1 1,-3 2-35,-4-3 0,-3 4-221,-6-3 1,-3 3-852,-1 1 982,-5 5 0,2-2-436,-5 5 845,-5-5 0,-8 8 0,-6-4 0</inkml:trace>
  <inkml:trace contextRef="#ctx0" brushRef="#br0">26610 5159 8009,'-13'0'-352,"1"6"0,1-3 1443,2 5-239,4-5 21,5 2-377,0-5 58,0 0-288,5 0 0,0 0 0,7 0 1,-1 0 189,10 0 1,-5 0-154,5 0 0,0-1-320,3-3 0,1 2-38,0-2 0,-2 3-171,-2 1 1,1 0-13,-5 0 0,-1 0-245,-3 0 1,-5 4 225,0 0 0,-4 0-109,5-4 1,-5 0 61,4 0 1,0-1-132,5-3 1,0 1-496,4-5 930,-3-1 0,4 2 0,-6 2 0</inkml:trace>
  <inkml:trace contextRef="#ctx0" brushRef="#br0">27230 5048 8015,'-13'0'392,"1"0"65,0 0 1,1-2 1271,2-2-732,4 3-566,5-10 1,11 5-1644,5-2 1,6 1 1211,3 3 0,6-3 0,0-5 0</inkml:trace>
  <inkml:trace contextRef="#ctx0" brushRef="#br0">27528 5060 7933,'-18'0'878,"9"0"1,0-1-551,13-3 0,7 1-569,5-5 0,6-1 263,-1-3-22,3 0 0,-5-1 0,-1 1 0</inkml:trace>
  <inkml:trace contextRef="#ctx0" brushRef="#br0">27825 5023 7933,'-18'7'0,"5"-2"0,-4-5 0,7 0 2417,2 0-1740,5 0 1,5-5-1468,10-3 0,7-3 790,10-2 0,-2-5 0,3-1 0</inkml:trace>
  <inkml:trace contextRef="#ctx0" brushRef="#br0">28135 4998 8018,'-27'0'-22,"2"0"0,8-1-252,13-3 274,3 2 0,6-14 0,2 2 0</inkml:trace>
  <inkml:trace contextRef="#ctx0" brushRef="#br0">28259 3584 8066,'-12'-12'0,"5"4"-3,3-1 0,-2 5 160,2-4 0,0 4 27,4-4 144,0 5-202,0-3 69,0 6 1,4 2-4,0 2 0,5 3 93,-5 5 1,6 6-104,-2 3 1,-1-2 1,1 2 0,-1-1-38,1 5 1,2 0-189,-6 0 1,4 4 157,-4 0 0,0 1-150,-4-1 0,5 3 125,-1 5 1,-2 4-25,-6 0 1,3 1 133,-3-5 0,-2 0-124,2 0 1,0 1 32,4-1 1,0-1-87,0-3 1,0 3-126,0-3 1,1-3 113,4-1 1,-4 1-83,3-1 0,2 0 150,-2-4 1,0 4-19,-4 0 1,4-2-1,0-6 0,0 2-48,-4-2 1,0 1-90,0-1 1,4 2 38,1-2 1,-1-2-148,-4 2 0,0-5 136,0 5 0,0-2-30,0 2 0,0 1 112,0-5 0,0 5 120,0-2 1,0-2 56,0-1 0,0 1-59,0-2 1,0 2-28,0-1 1,0-4-91,0 4 0,0-3 12,0-2 1,0 1-23,0-1 1,1 0-150,3 1 1,-2-1 137,2 1 1,-3-1-33,-1 0 1,-1 5 94,-3-1 1,1 5 136,-5-4 1,5 3 28,-1-3 0,-2 4-105,2-5 1,0 6-73,4-1 1,0-3-19,0-2 1,0-1-3,0 2 0,0-3 8,0 2 0,4-2-127,0-2 1,0 1 65,-4-1 1,0-3 9,0-1 1,0-4-85,0 4 1,0-4 94,0 5 0,0-5-32,0 4 1,0-4-11,0 4 0,0-3-33,0 3 52,0 0 0,0 4-10,0 1 0,0-1 159,0 1 1,0-5-35,0 0 219,0 0-211,0 5 17,0-1-52,0-5-12,6-1-128,-5-6-347,5 0-92,-6 0 3,0 0 469,0-6 313,0 5-417,0-5 35,0 6 499,0-5-42,0 3-434,0-3 171,0 5-266,0 0 258,5 0 293,-3 0-303,3 0 42,-5 0-796,0 0 694,6 0 0,-4 0-36,7 0 1,-5-4 22,4 0 1,0-1-53,5 5 1,-4-1 55,4-3 0,-4 3-46,8-4 0,-3 3-42,-2-2 1,5 1-15,-1-5 1,1 3 12,-5-3 0,1 5-96,-1-1 130,6-3 1,-4 6-52,2-3 291,-8 2-279,4 2 174,-11 0 0,6 0-27,-3 0 0,-3 2 199,3 2-326,-2-3 2,-2 5 50,0-6 714,0 0-692,5 0 12,-3 0-11,3 0 0,-1-2-193,0-2 22,1 3 162,-5-5-43,0 6 57,0 0 63,5-5-70,-3 4 0,3-6 11,-5 3-29,0 2 1,0-5 28,0 3-63,0 3 0,0-6 77,0 3 0,0 1 37,0-5-27,0 5 1,0-8 7,0 3 0,0 1 29,0-1 0,-4-1 15,0-3 1,0-5-83,4 1 1,-2-5 37,-2 5 0,3-5-99,-3 4 0,2-5 42,2 2 1,0 0-10,0 0 1,0 3 1,0-4 1,0 6-10,0-1 0,0 2 10,0 2 1,0-1-3,0 1 190,0-1 0,0 1-105,0 0 1,0-1 97,0 1 1,0-1-148,0 1 1,0-2 0,0-2 1,0 0 4,0-4 0,0 3-6,0-3 1,0 3 35,0-4 1,0 5-15,0-5 1,0 6 95,0-1 1,0-2-103,0 1 0,0 1 58,0 3 1,0-3-97,0-1 0,0 1-2,0 3 1,-1-3-20,-3-1 1,2-4-140,-2 5 1,-1-2 135,1 1 0,-2 4 24,2-4 1,3 3 42,-4 2 1,4-1-72,1 1 1,0 0 113,0-1 1,0 1-74,0-1 1,0 1 15,0 0 0,0-2-77,0-3 0,0 4-146,0-4 1,0 3 155,0 2 1,0-1-105,0 1 0,-1-2 111,-4-2 0,3 1-37,-7-6 1,5 4 107,-4-3 1,4 3-16,-4-4 1,4 6 137,-5-1 0,6-2-88,-1 1 1,3-1 88,1 2 0,0 2-163,0-2 0,0 2 4,0 1 1,0-3-82,0-1 1,0 1 64,0 3 0,0 1-37,0 0 1,0-1 0,0 1 1,0-1-28,0 1 1,0 0 48,0-1 1,-1 1 1,-4-1 0,4-3-10,-3-1 0,3 1 1,1 3 1,0 1-94,0 0 0,0-1 97,0 1 0,0-1-255,0 1 252,0 0 0,-5-1-2,1 1 0,-1-1-29,1 1 0,2 4-18,-2-1 1,1 1 310,-1-4 0,3 3-77,-3 1 1,1 1-193,-1-1 1,2-3 60,-2 3 1,3 1-115,1-1 1,0 3 94,0-3-21,-6 0 1,4-3 14,-7 3 0,7-3 2,-2 2 1,-2 2 27,2-1 0,-2 4 320,2-4-235,3-1-137,-5-3 1,5 0-10,-3-1 1,2 5-2,-2 0 0,3 4-19,1-5 1,0 5 40,0-4 0,0 4-17,0-4 0,1 3-160,3-3-3,-2 5-44,3-8 0,-3 9-14,2-7-182,-3 7 348,5-4 1,-6 5 19,0-3-39,0 2 262,0-3-157,0 5-28,0 0-12,-6 0 1,-1 4-6,-5 0 0,0 1 14,-1 0 1,1-4-2,-1 3 0,1 2-223,-1-2 0,1 0-99,0-4 1,1 1-255,2 3 1,-2-2-726,3 2 366,-3-3 1,-1 3-843,-1 1 1804,1 4 0,-6-2 0,-1 5 0</inkml:trace>
  <inkml:trace contextRef="#ctx0" brushRef="#br0">28247 3770 8146,'-8'4'585,"-1"1"134,7-1 0,3-4-193,12 0 0,4 0 11,8 0 0,6-4-661,2-1 0,2 1 167,3 4 0,-2-1-1298,-3-3 0,1 2 1255,-5-2 0,0 8 0,-4 3 0</inkml:trace>
  <inkml:trace contextRef="#ctx0" brushRef="#br0">28321 4105 8056,'-12'0'1204,"5"0"0,4-1-622,12-3 0,0-2 27,12-2 1,4-3-308,4 3 0,5-2-70,-1 2 0,-2-2-2335,-2 6 1,1-4 311,-1 3 1791,-6 1 0,1 10 0,-5 1 0</inkml:trace>
  <inkml:trace contextRef="#ctx0" brushRef="#br0">28408 4589 8032,'-19'0'0,"2"0"695,4 0 1068,6 0-1225,1 0 0,9 0-161,5 0 1,6-4-669,11 0 1,4-6-222,0 2 1,4 1-525,-4-1 0,4 5 578,-4-1 458,0 2 0,-4 2 0,-1 0 0</inkml:trace>
  <inkml:trace contextRef="#ctx0" brushRef="#br0">28359 4812 8000,'-13'0'1014,"1"0"1,6 0-553,6 0 0,7-1-140,10-3 0,2-3-121,6-6 1,4 2 24,0 3 1,0-2-455,-4 6 0,1-4-264,3 4 1,-7 0-536,3 4 0,-9 0 1027,1 0 0,-4 0 0,0 0 0</inkml:trace>
  <inkml:trace contextRef="#ctx0" brushRef="#br0">28408 5159 7946,'7'-11'949,"6"3"1,0-3-500,8 3 0,-2 1-156,2-1 1,2 3-836,-2-3 1,-3 5 432,-1-1 1,-4 3-2046,0 1 2153,-1 0 0,1 5 0,-1 2 0</inkml:trace>
  <inkml:trace contextRef="#ctx0" brushRef="#br0">28383 5494 8000,'13'0'1434,"5"-5"-890,2-4 0,5 0-43,4 1 0,-3-3-621,3 2 0,-1 0-594,1 0 0,-7 0 714,3 5 0,-3-6 0,3 3 0</inkml:trace>
  <inkml:trace contextRef="#ctx0" brushRef="#br0">28247 3448 8618,'0'-8'-1033,"0"-1"1312,-5 7-234,3-9 0,-5 8 20,3-5-115,3 5 0,-6-3 237,3 6-37,2 0-107,-3 0 1,3 0-23,-2 0 0,3 2-5,-3 2 1,1-1 22,-1 5-57,3 0 1,-5 4-11,6 1 0,-1-5 13,-4 0 1,3 1 37,-7 3 0,5-4-71,-4 1 1,4-1 76,-4 4 0,1-3 8,-2-1 0,-2-4 55,3 4 0,1-5 184,-1 1 1,4-1 130,-4 1-262,5-3-124,-8 10 0,8-4-63,-5 6-147,5-1 0,-8 0 120,3 1 1,1-1-166,-1 1 1,-1-5 228,-3 0 0,0-1-30,-1 1 1,-3 2 45,-1-6 0,-1 4 138,2-3 1,2 3-125,-3-4 1,-1 4-6,2-4 0,-5 6 21,5-2 0,-2-1 41,1 1 1,3-5 76,-2 1 98,2 3-124,2 0 0,-1 0-87,1-3 1,4 2 77,-1-2-160,1 5 1,-4-6 100,-1 5 0,1-3-74,-1 3 1,5-5 16,0 1 0,0 1-27,-5-1 0,1 2 115,-1-2 1,1-3 4,0 4 0,2 0 59,-3-1 0,4 6-101,-8-2 0,3-1 67,2 1 0,0-1-47,-1 1 1,1 3-99,-1-2 1,1 2 76,0 1 0,-1-4-16,1 1 1,-1-1-5,1 4 0,0-3 0,-1-1 1,1-1-13,-1 1 1,1 2 9,0-6 1,-1 5-95,1 0 1,4-2 145,-1 1 1,1-5 104,-4 1-130,-1 3 1,1-2 5,-1 3 0,5-1-67,0-3 1,4-1-7,-5 6 0,3-5-11,-3 4 0,0-4-118,4 4 0,-4-4 84,1 5 1,1-2 49,-2 1 0,1 2 298,-4-6-186,-1 5 1,1-3 123,-1 2 1,5 2-51,0-6-72,0 6 1,-1-5-3,1 3 1,4 2 54,-4-6 1,4 6-504,-5-2 0,5-1-58,-4 1 254,0 0 1,-5 3 67,1-2 0,-1 2 55,1-3 1,0-1 18,-1 1 1,1-4 16,-1 5 0,1-5 91,0 4 1,-1-4-63,1 4 1,-1-1-3,1 2 1,0 2-32,-1-3 1,1-1-10,-1 1 1,-3 0-11,-1 5 0,-1-1-8,2 0 1,2 1-17,-3-1 0,4 1-5,0-1 0,0 0 25,-4 1 1,3-5-1,-2 0 0,2-1 190,1 2 0,2 2-114,3-3 1,-3-1-50,3 1 1,-3 0-18,-2 5 1,5-5 3,0 0 1,0 0-34,-5 5 1,1-1-14,-1 1 1,1-1-40,0 1 0,-1-1 72,1 0 1,-1 1-50,1-1 1,0 1 66,-1-1 1,1-2 5,-1 2 0,1-7 20,0 8 0,-1-2 55,1 5-51,-1-2 1,1 7 13,0-9 1,3 6-123,1-10 1,1 10-172,-1-5 1,-3 2 61,3-3 1,-2 1 101,2-1 0,-3 1-23,2-1 1,2-4 78,-1 0 1,1 1-42,-1 3 53,-3 1 0,5-1 25,-2 0 0,-3 1-54,3-1 0,1 1 18,-1-1 0,4-4-2,-5 1 0,2-1-4,-1 4 0,-3 1-12,3-1 1,-2 0-19,2 1 0,-3-5 1,3 0 0,-2 1 7,2 3 1,-3-1 9,2-3 1,-2 3 0,-1-2-4,0 2 1,-1 0 256,1-3 0,-1 2-70,1-6 1,4 4 348,-1-4-386,7 6-30,-9-3 1,5 1-92,-2 0-173,-3 0 0,4 5-121,-5-1 0,-1 1 118,1-1 1,-1-1 91,1-3 1,0 3 87,-1-2 1,1 2 204,-1 1 1,1-1-203,-1-3 1,1 3 162,0-2 1,3-2-142,1 1 1,5-4 26,-1 4 1,-1-4-246,1 5 0,-2-5 118,2 4-39,3-5 255,-5 8 113,6-10 1,-1 5-175,-3-6 76,2 0-118,-3 0 0,6 0 80,3 0-220,-2 0 0,4 0 127,-1 0-169,-4 0 0,6 0-41,-3 0 109,-3 0 5,5 0 40,-6 0 35,5 5 10,-3-3 0,9 3 78,-3-5 94,3 0 1,1 0 80,1 0 0,-1 0-195,1 0 0,-1 0-65,1 0 1,-1 0-25,0 0 1,-3 0-10,-1 0 0,0 4 14,5 0 1,-1 5-158,0-5 0,1 1-7,-1-1 0,1-2 136,-1 2 0,5-3 0,-1-1 0,5 0 46,-5 0 1,2 0 196,-1 0 1,-2 0-165,6 0 1,-5-1 22,5-3 0,-2 1-19,2-5 1,2 5 16,-2-1 1,2-2 115,2 2 1,0-4-125,0 4 1,0 0 168,-1 4 0,1-4-157,0-1 1,4 1 214,0 4 1,0 0-160,-4 0 1,-1 0-146,1 0 1,0 0 62,0 0 0,0-1-156,-1-3 1,1 2 42,0-2 0,4-1 61,0 1 0,0-2 35,-4 2 1,0 3-12,-1-4 0,5 3 17,0-2 1,0 2 27,-4-2 1,1 3 23,3 1 1,-3 0-61,3 0 0,-1-2-13,1-2 0,-3 3 29,3-3 1,-2 2-61,2 2 1,-2 0-154,2 0 1,1 2 204,-1 2 0,4-3 7,-4 3 1,5-2-7,-1-2 1,-1 0 6,1 0 1,-4 0 1,4 0 1,-5 0 107,1 0 0,-3 0 52,-1 0 0,0 0-69,-1 0 1,7 0 23,2 0 0,-2-2-165,3-2 1,-1 3-167,4-3 1,-1 2 232,-3 2 0,3-4 27,-3 0 0,-3 0-101,-1 4 0,1-4-33,-1 0 1,0-1 97,-4 5 1,-2 0-56,-2 0 0,3 0 132,-4 0 1,-2 0-26,-1 0 1,1 2 147,-2 2 0,2-3-171,-1 3 1,-2 2-33,5-2-1,1 0-8,4-4 0,1 4 4,3 1 0,-3-1-163,3-4 0,-4 0 154,-4 0 1,2 0-169,-2 0 0,-3 0 1,-2 0 0,-2 1 42,-2 3 0,-1-1 91,-2 5-10,2-5 0,-9 7 50,7-6 0,-5 1 362,4-1-357,0-2 0,5 3-13,-1-5 1,1 0 92,-1 0 1,2 0-68,2 0 1,-2 0-90,3 0 7,-4 0-129,0 0 1,-5 0 317,0 0-21,-5 0-85,3 0 1,-8 0 277,-2 0 177,3 0-195,-5 0-64,6 0-75,0-5-3,0 3-64,0-3-333,0 5-3,0 0 256,0-6-9,0 5 0,0-6-61,0 3-15,0 3-154,0-10-342,0 4 320,0-6 175,0 1 0,0-1 252,0 1 0,0 4-103,0 0 1,-1-1 21,-3-3 1,2 4-32,-2-1 1,3 1 45,1-4 0,0-2-153,0-3 0,0 4-256,0-4 0,0-2-215,0-2 0,0 2 214,0-2 1,0 5 299,0-5 1,-4 0-87,0-4 0,-5 5 155,5-1 0,-4 2-53,4-2 1,-2-2 307,2 2 1,1 2-73,-5-2 0,5 4 24,-1-3 0,1 1-224,-1-2 0,3-3 80,-3 4 0,2 0-231,2 0 1,0 1 36,0-2 1,5-1-60,-1 5 1,1-3 70,-1 3 1,-2-4-21,2 5 0,1-5-61,0 5 1,-1-1 2,-4 5 0,-2-1 210,-2 1 1,1-1-132,-5 1 0,1 0 240,-1-1 1,-2 1 1,6-1 0,0 0-101,4-4 0,0 3-45,0-2 1,0-2 1,0 1 1,0-1 6,0 2 1,0 2-21,0-2 1,4 2-144,0 1 0,0 1 135,-4 0 0,0-1-15,0 1 1,0-1 72,0 1 1,-1 0 19,-3-1 1,3-3 11,-4-1-50,4 1 1,1-1-22,0 1 1,0-1 7,0 5 1,4-1-7,0 1 0,5-1-9,-5 1 1,1-5-151,-1 1 1,-1-1 85,5 5 1,-5 0-157,1-1 1,-2 1 85,-2-1 1,0-3 48,0-1 1,-4 1 89,-1 3 0,-3 1 1,4 0 1,-2-2-44,2-3-16,3 3 1,-5-3 107,6 4 0,0 1-84,0-1 0,0 1 9,0 0 1,0-1-8,0 1 0,0-1-3,0 1 1,0 4-28,0-1 1,0 1-14,0-4 1,-1-1 31,-3 1 0,3 0-29,-4-1 1,4 1-13,1-1 1,-1 2 19,-3 3 1,2-3-8,-2 3 63,3-3-23,1-2 0,-2 1-92,-2-1 0,3 5-3,-3 0 1,2 4-12,2-4 64,0-1-9,0-3 97,0-1-25,0 1 0,0 0-60,0-1 1,0 5 2,0 0 1,0-1-132,0-3 0,0 0 143,0-1 1,0 1-253,0-1 355,0 1 10,0 0-135,0-1 1,0 5-10,0 0 60,0 5 34,0-8-41,0 10 1,0-6 14,0 3 105,0 2-124,0-3-38,0 5 1,0-2 17,0-2 3,0 3 30,0-5-16,0 1 1,-1 3 0,-3-2 1,2 1-10,-2-1 0,1 3 0,-1-3 9,3 2-109,-10 2 0,8 0 3,-5 0-21,5 0 89,-8 0 1,8 0-11,-5 0 1,4 0 15,-4 0 1,4 0 2,-5 0 0,5 0-6,-4 0 1,0 0-5,-5 0 0,1 0-67,-1 0 0,0 0 89,-4 0 0,-1 2 0,-3 2 0,-2-3-29,2 3 0,-6 2-2,-2-2 1,0 4 33,4-4 0,0 5 5,0-5 0,2 0 56,2-4 0,-2 4-112,2 0 0,-1 0-4,2-4 0,0 0-105,4 0 0,2 0-242,-3 0 1,4-4-182,0 0 1,1 0-1687,-1 4-1641,6 0 3905,2 0 0,-1 11 0,0 3 0</inkml:trace>
  <inkml:trace contextRef="#ctx0" brushRef="#br0">27131 5829 6632,'-2'13'264,"-2"-1"1,3 0 235,-3 1 0,-2 3-65,2 1 1,0 1 67,4-2 1,-4-2-258,-1 3 1,1-4-34,4 0 0,0-1-57,0 1 1,0-1-23,0 0-519,6 1 0,-5-5 115,3 0-532,-2-5 417,-2 3 318,0-6 0,0-6 31,0-2 0,-4-3 15,-1-2 1,1 1 67,4 0 1,0-5-31,0 0 0,0-3 18,0 3 1,6-3 22,2 3 1,9 1-4,3 3 1,0 6 4,0 3 0,1 4 6,4 4 0,-2 3-37,-2 6 0,1 4 12,-6 4 0,1-2 150,-5 2 0,1-2-87,-1 2 0,1 1-242,-1-5 0,-2-1-98,2-3 0,-2-7-373,6-1 609,4-4 0,-7-1 0,5 0 0</inkml:trace>
  <inkml:trace contextRef="#ctx0" brushRef="#br0">29066 4490 7341,'1'8'639,"3"0"1,-1 0-271,5 5 0,-4 1 71,5 2 0,-5-1-288,4 6 1,-5-6 31,1 2 0,-3 1-324,-1-2 100,0 1 1,0-5 89,0 0 168,0-5-124,0-1-82,0-6 0,0-6 41,0-2 0,0-4-133,0-5 0,6-2-7,2-6 0,3 0-110,2 0 1,5-3 119,2-1 0,4 1 16,0 7 0,3-1 61,2 6 1,-3 5 1,3 7 1,-3 2-19,-1 2 0,-6 10 161,-2 2 1,-5 9-40,-4 0 1,2-2-120,-6 2 1,2-5-157,-2 5 0,3-6-243,5 1 1,6-2 411,3-1 0,2-1 0,2 0 0</inkml:trace>
  <inkml:trace contextRef="#ctx0" brushRef="#br0">25406 5606 7986,'-7'0'-450,"2"0"342,5 0-1463,0 0 1554,5 0 17,-3 0 0,3-6 0,-5-1 0</inkml:trace>
  <inkml:trace contextRef="#ctx0" brushRef="#br0">25431 5593 9192,'-7'0'105,"2"-5"-101,5-3 1,0-3 31,0-2 0,-5-1 59,1-2 0,0-2 0,4-3 1,0-2 0,0 2 0,0-2-34,0-2 0,-4 2-11,0 2 1,0-3-11,4 4 0,0 2-2,0 1 1,0-1-4,0 2 1,0-2-11,0 1 0,0 4 81,0-4 0,0-1 0,0 2 0,0-5-57,0 4 0,0-3 61,0 3 1,1-3 144,3 3 0,-2-4-212,2 5 1,-3-1-5,-1 5 1,4-5 20,0 1 0,2-1-97,-2 5 1,-2 0 56,2-1 0,-2-1-110,3-2 0,-4 5 7,3-6 1,-3 6 89,-1-5 1,0 2 55,0 2 0,0-1-12,0 1 1,0-5 3,0 1 1,-4-5 4,0 4 0,0 0 103,4 0 1,-1 2-111,-3-6 0,2 6 23,-2-2 1,3 2-130,1-1 0,1 1 71,3-6 0,-1 2-84,5-2 0,-5-2 45,1 2 0,2 2 33,-2-2 0,0 4-19,-4-3 1,0 3-7,0-4 1,0 6 32,0-1 1,-2 2 15,-2 2 0,3-2 152,-3-3 0,-2 4-93,2-4 0,0 3 19,4 2 1,0-5-70,0 1 0,0-1-3,0 5 1,0-1-1,0 1 1,0 0-9,0-1 1,0 1-12,0-1 0,0 1-93,0 0 1,0-1-29,0 1 0,0-1 61,0 1 0,0 0-42,0-1 0,0 1 80,0-1 0,-1-3 3,-3-1 0,2-1 24,-2 2 0,3 1 10,1-6 1,0 4-20,0-3 0,0 3 9,0-3 1,0 4 67,0 0 1,4 2-68,0 2 1,1-5-153,0 1 1,-4-1-5,3 5 99,-3-1 0,-1 1 18,0-1 0,0 1-8,0 0 1,0-1-11,0 1 0,0-1-12,0 1 0,0 0 144,0-1 1,0 1-98,0-1 1,0 1 168,0 0 0,-4 3 30,0 1-144,0 0 0,4-5-52,0 1 0,0 4 4,0-1-92,0 1 135,0-4 35,0-1-84,0 1 1,0 4 207,0-1-54,0 7 24,0-4-54,0 1-55,0 3 1,0-5-66,0 3-8,0 3-136,0-5 203,0 6-44,0 0 1,-1-4 45,-3 0-7,2 0 73,-3 4 23,5-6-65,0 5 23,0-4-209,0 5-49,0 0 152,5 0 1,-2 0 6,5 0 0,-4 0 114,5 0 1,-5 0-69,4 0 1,0 0 12,5 0 1,-1 0-36,0 0 0,1 0 10,-1 0 1,6 0 9,3 0 0,2 0-7,2 0 0,0 0-57,0 0 1,0 0 43,-1 0 0,1 0-148,0 0 0,-4 0 126,-1 0 1,-5 4-68,2 0 0,1 4 61,-2-4 1,2 5 0,-1-5 1,1 0-28,3-4 0,1 0 3,-6 0 1,6 0-3,-1 0 1,-2 0 12,2 0 1,-6 0-12,2 0 0,0 1 11,0 3 1,0-2 141,-5 2 1,0 1-82,1-1 1,-1 2-38,1-2 0,0-2 9,4 2 0,-2-3 4,6-1 1,-1 0-17,5 0 1,0 0-7,0 0 1,4-4-102,0 0 0,-4-6 13,-5 2 0,-3 2-85,3 2 1,-4-1 185,0 1 1,-2-1 3,-2 5 0,1-4 1,-1 0 0,2 0 125,2 4 1,-2 0-72,3 0 0,2 0-60,2 0 0,2-1 34,2-4 1,1 4-46,3-3 1,-1-3-16,5-1 1,-6 1-21,2-1 0,0 4-160,-4-5 1,3 5 166,-8-4 0,-2 5-22,-1-1 1,-2 1 204,1-1 1,-6 3-118,2-3 0,-2 2-8,3 2 1,-1 0 4,0 0 0,1 0 24,-1 0 1,6 0-65,3 0 0,2 0-1,2 0 0,0 0-4,0 0 1,-1-4-92,1 0 1,-1 0-40,-4 4 0,4 0 68,-4 0 0,-2 0 90,-1 0 1,-2 0-47,2 0 0,-8 0-4,4 0 1,-4 0 39,4 0 1,-1 4 12,1 0 0,-1 2 5,0-2 1,2-3 14,3 3 1,-4-2-129,4-2 0,1 0 87,-2 0 0,5 1-48,-4 3 1,1-3 33,-2 4 0,-2-4 1,2-1 1,-2 4 28,-1 0 1,-5 2 10,0-2 1,0-3 5,5 3 0,-5 2 124,0-2 1,1 4-165,3-4 0,2 1-6,2-5 1,-2 0-56,3 0 0,1 0 83,-2 0 0,5 0-46,-5 0 0,5-2 14,-4-2 0,-1 3-10,-3-3 0,3-2 23,1 2 0,-1 0 15,-3 4 0,-1 0-29,0 0 0,1 0 6,-1 0 0,-4 0 35,1 0 1,-1 0-22,4 0 0,1 0 0,-1 0 1,2 0 19,3 0 1,-2 0-1,5 0 0,0-2-8,0-2 1,2 3 7,-5-3 0,0 1-210,-5-1 0,0 3-33,1-4-63,-6 4 316,4 1 416,-10 0-348,5 0-55,-6 0-2221,0 0 1048,0-6-443,0 5-30,0-4-328,-6 5 1907,-1 0 0,-11 11 0,-1 2 0</inkml:trace>
  <inkml:trace contextRef="#ctx0" brushRef="#br0">30629 3237 7893,'-6'-7'-359,"5"-4"-46,-3 3 1,2 1 192,2-1 379,0 5 343,0-8-126,0 10 457,0-5-338,0 6-226,0 0 0,0 6-103,0 2 1,0 7 26,0 1 0,0 7 10,0-3 1,0 5 11,0 4 0,0-3 3,0 3 0,0-7-73,0-1 1,0-2-87,0 2 1,0-3 246,0-6-258,0 0 1,-1-5 122,-3-3-31,3-2 0,-5-4-308,6-2 1,6-8-88,2-9 1,3-8-97,1-4 0,5-3 65,-1-1 0,6 0-93,-1 0 0,-2 9 212,2 3 0,-2 10 87,2 3 0,-2 1 43,-2 7 1,-3 1 214,2 7 1,-2 4 53,-2 9 0,-5 2 171,-3 6 0,-2 1 259,-2 3 1,1-3-352,3 3 0,-2-3 31,2-1 0,3-1-526,1-4 0,9 2-590,3-5 1,4-2 765,0-7 0,7 3 0,0-4 0</inkml:trace>
  <inkml:trace contextRef="#ctx0" brushRef="#br0">31286 3200 7960,'-12'0'2813,"5"0"-2258,2 0 1,5 1-7,0 3 0,5 3 87,3 6 1,3-1-301,2 0 1,-1 2-167,1 3 0,3 1-208,1 2 0,3 0-298,-3-4 0,1-2-152,-2 2 0,-2-2-583,3-1 0,1-2-411,-2-3 1,1 2 1481,-5-6 0,0 5 0,1-2 0</inkml:trace>
  <inkml:trace contextRef="#ctx0" brushRef="#br0">31485 3274 7949,'-18'0'719,"6"2"1092,-1 2-1399,1-3 0,9 9-46,-5-6 0,1 6-105,-1-2 1,-5 3-27,1 1 0,-1 1-477,-3-1 1,6-1-445,2-3-635,0 3 780,-5-4 1,5 2 540,0-1 0,-1-5 0,-3 2 0</inkml:trace>
  <inkml:trace contextRef="#ctx0" brushRef="#br0">31969 2927 7890,'0'-7'1452,"0"2"-1046,0 16 0,-7 4-5,-6 14 1,0-2-81,-8 6 1,2-1 72,-2 1 1,-1 6-53,5-6 1,1 4-101,3-8 1,2 4-470,3-4 1,3 4-2,5-4 1,0 0-157,0-4 0,1-2-212,3-2 1,-1-2-1769,5-2 2364,-5-9 0,8 8 0,-4-9 0</inkml:trace>
  <inkml:trace contextRef="#ctx0" brushRef="#br0">31907 3262 7968,'-13'0'641,"1"1"79,-1 3 1,7-1-242,1 5 1,4 1 34,1 3 0,0-4 149,0 1 0,4-1-325,0 4 0,5-4 63,-5 1-270,5-1 0,-2 3-209,6-3 1,-5-2-1056,0-6 735,0 0 0,5-6-177,-1-2 1,-3-4 225,-1-5 0,0 2-157,4-6 0,1 6 260,-1-1 0,-3 2-103,-1 1-177,0 7 79,4-6 1134,1 11 0,-1-3-383,1 8 0,-5 2 388,0 2 0,-1 3-262,1-3 1,3 2-113,-2-2 0,-2 3-293,1-3 0,-4-1-406,4 2 1,-5-5-73,1 4-330,-2-5-91,-2 2 0,0-3 326,0 2 0,1-3-1041,3 3 1589,-3-2 0,16-2 0,-3 0 0</inkml:trace>
  <inkml:trace contextRef="#ctx0" brushRef="#br0">32279 3299 8008,'-26'0'2807,"-3"0"-2583,15 6 0,3-5 11,11 3 1,9-3-14,8-1 0,5 0 12,-1 0 0,2-4-435,2 0 1,0-4-222,0 4 1,-5-5-464,1 5 0,-4-4 315,3 4 1,-9-2 569,2 2 0,-9-3 0,1-5 0</inkml:trace>
  <inkml:trace contextRef="#ctx0" brushRef="#br0">32366 3175 7984,'-7'6'518,"3"2"1,2 3-626,2 1 1,0-4 435,0 1 425,0-1 1,0 4-39,0 1 211,6-1-967,-5 1 1,5-5 4,-6 0-1733,5-5 88,2 2 1680,5-5 0,1-5 0,-1-2 0</inkml:trace>
  <inkml:trace contextRef="#ctx0" brushRef="#br0">32552 3187 8327,'-13'6'829,"2"-3"-694,3 5 1,-2 2-94,6 6 1,0-2-76,4 2 1,0-2-523,0-1 0,4-1 103,0 0 1,6 1-345,-2-1 796,3-5 0,7 4 0,2-4 0</inkml:trace>
  <inkml:trace contextRef="#ctx0" brushRef="#br0">32626 3026 7948,'0'-12'231,"0"-1"171,0 1 0,0 4 174,0-1-237,0 7 0,6-4-22,2 6 0,3 0 171,1 0 0,5 7-30,-1 5 0,5 2-123,-4 7 0,3 1-167,-3 7 1,4-2-77,-5 7 0,5-3-195,-5 2 1,-3 2 146,-5-6 1,-5 4-170,1-4 0,-3 4 2,-1-4 0,-5-2-93,-4-6 0,3 1-165,-3-5 1,1-1-84,-4-4-1385,-1-5 1849,1-1 0,5-6 0,1 0 0</inkml:trace>
  <inkml:trace contextRef="#ctx0" brushRef="#br0">32328 3237 8939,'7'0'2128,"0"0"-1349,-3 0-219,-2 0 0,3 1-106,-5 4 1,0-3-94,0 7 1,2-1-158,2 4 0,-3 1-118,3-1 1,-2 0 109,-2 1-255,0-1 0,0 1-482,0-1 1,0-4 326,0 1 1,0-5-513,0 4 1,0-4-361,0 4 586,0-5 1,-2 7-323,-2-6 245,3 6-28,-5-9 167,6 10 1,6-10-403,2 3 840,3-8 0,7-8 0,1-7 0</inkml:trace>
  <inkml:trace contextRef="#ctx0" brushRef="#br0">32291 3336 7948,'-12'0'177,"5"0"123,1 0-154,17 0 1,3 0 352,11 0 1,0 0-421,0 0 0,-1 0-79,1 0 0,6 6 0,0 1 0</inkml:trace>
  <inkml:trace contextRef="#ctx0" brushRef="#br0">29066 12911 8413,'5'-25'536,"4"0"184,7 0 1,8 1-238,4-1 0,8-1-117,2-3 0,6 3-209,9-3 1,5 2-286,-25 15 1,0 0 0,31-12 180,2 3 0,-1 4-51,1 4 1,-31 7 0,0 0-98,4-1 0,1 1 0,-2 2 1,0 1 68,1 1 0,0 0 0,-1 0 0,0-1-114,-1 1 0,0 0 0,1-1 1,0 2 25,2 0 1,-1 2 0,-1-1 0,0 0-72,1 0 0,0 0 0,32 0 239,-5 0 1,-6 5-117,-6 3 0,-2 5 286,-10 3 1,3-1-31,-3 6 0,-1 0 189,-4 4 1,0 4-47,1-1 0,-5 7 108,0-2 0,-1 7-57,1 1 0,1 8-192,-5 0 0,4 2-183,-4 7 0,0 0 151,-4 4 1,0 0-199,-1 0 1,0 0 75,-3 0 1,1 4-60,-6 0 1,-6-32 0,1 0-10,5 32 1,5-3-140,-4 3 0,-1-2 145,-4-2 1,1 0 36,-1 0 1,-5-2-75,-3-2 1,-2 3 71,-2-3 0,0-3-318,0-1 0,-6-3 237,-2-2 0,-9 1 52,-3 0 1,-4-1-39,-1 1 1,-3-1-6,-1 1 1,-5-5 203,6 1 0,-6-5-109,6 5 1,-1-6 218,4 1 0,1 2-80,4-2 1,-2-1 65,5-7 1,-1 3-259,2-3 0,2-3-143,-3-1 0,-2-4 157,-2-4 1,2 1 285,-2-6 1,-5-3-435,-7-5 1,-1-5 197,1 1 1,-7-4-22,2-4 1,-7-3-152,-1-5 1,-2 0-103,-2 4 1,-9-1-77,-3 4 1,27 3-1,0 0 11,-35 2 1,3 6 332,32-2 0,0 0 1,-32 6 97,28-6 1,-1 0 0,0 3-1,0 0 71,1-3 1,0 0 0,1 3 0,1 0-68,2-3 0,0 0 1,-31 2 281,30-4 0,1 0 1,-29-1 44,-3-1 1,-2-7-302,34 2 0,0-2 0,-31-17-120,4-9 1,29 13 0,1-1-177,3-1 1,0-1 0,-3-4-1,0 0 27,0-2 1,1 0 0,1-1 0,-2 1-119,-1-1 1,0 2 0,4 0 0,0 2 68,2 3 0,1 1 0,-25-20-129,1 9 1,6-1 784,3 5 0,3-4-86,5 4 0,8-7 330,9-1 0,4-9-348,3-12 0,15-6-467,1 25 0,2-1 1,7-7-1,3-2 168,2-9 1,3 0 0,3-4 0,3 0-498,-8 15 0,2 0 0,0 0 0,1 1 0,0 0 0,2 0-340,3 1 0,1-1 0,-1 1 1,-1 2-1,-1 0 0,1-1 299,1 0 0,1-1 0,-1 2 0,10-14 1,0 1-343,-13 17 1,0 0 0,1 1 0,13-14 0,1 2 773,-1 5 0,1-1 0,-2-1 0,0 1 0,-1 4 0,0 1 0,-1 0 0</inkml:trace>
  <inkml:trace contextRef="#ctx0" brushRef="#br0">21672 16979 8045,'-25'5'0,"7"2"0,9 1 539,3 1-241,2-1 0,4 9 29,0-1 1,0 2-11,0-1 0,0 2 275,0 6 0,0 4-197,0 0 1,0 8 37,0-4 0,0 4-74,0-8 1,0 0-115,0-4 1,2-2-239,2-2 0,3-5-166,5-7 0,0-4-228,1-5 1,-1-3 152,1-5 0,-1-6-272,0-11 0,1-5 157,-1-3 1,-1-8-154,-2-5 1,0 2 37,-5-1 0,5 2 80,-5 2 1,0 6 279,-4 15 0,1 2-43,3 5 285,-2 6 1,3 14 47,-5 14 0,0 8 327,0 8 0,2-3-153,2 4 1,-3-5 262,3 4 1,3-3-241,1-9 0,5 1-161,3-9 0,8-2-1255,5-7 1,5-2 247,-1-6 785,3-6 0,-4-6 0,-2-7 0</inkml:trace>
  <inkml:trace contextRef="#ctx0" brushRef="#br0">21858 16557 8313,'-19'0'1330,"2"0"-769,9 6-74,3-5 1,12 3-31,5-8 0,6-7 27,7-6 1,4-3-469,0 3 1,5 1-365,-1 3 1,2 2 138,-2 3 0,1-2-93,-5 6 0,-1 0-378,-8 4 0,2 1 287,-5 4 1,-5 2-5,-3 5 1,-7 6 192,2 2 1,-9 5 310,-7 4 0,-2 3-27,-7 5 0,-4-2 387,-4 2 0,-4-7-204,4 7 1,2-12 222,6 0 1,5-9 358,7 1 1,4-3-313,5-2 0,7-1-909,5-3 1,3 4 315,10-4 1,-3-1-1014,7 1 0,1-4 164,-1 4 909,0-5 0,-4 3 0,0-6 0</inkml:trace>
  <inkml:trace contextRef="#ctx0" brushRef="#br0">21585 17735 8094,'-24'0'0,"0"0"0,3 0 172,5 0 1,6 0-139,2 0 1,4 0 1097,-4 0-131,5 0 193,-3 0-759,17-5 0,9-3 5,13-9 1,4 2-149,4-6 0,6 6 82,3-1 1,8 2-1331,-5 1 0,7 2 786,2 3 1,1-2-1239,-5 6 0,4-1 94,-12 1 1314,-3 2 0,-10-9 0,-7 4 0</inkml:trace>
  <inkml:trace contextRef="#ctx0" brushRef="#br0">21858 17872 8226,'0'-8'47,"0"-1"0,6 1 3,2-4 1,3-1 108,1 1 1,5 4 50,0-1 1,3 5-203,-3-4 1,1 5-266,-2-1 1,-3 8 206,-1 4 1,-1 8-89,-7 0 0,0 6 406,-4-1 1,-1 2-103,-3 2 1,-3 4 212,-5 0 1,-2 4-95,-3-4 1,3 1-42,-2-1 1,2-4-13,2 0 1,1-2 115,2-6 1,0-1-253,5-3 1,5-2-227,7-3 1,10-3-126,7-5 0,7-1-1142,9-3 1397,3-3 0,6-11 0,-1-1 0</inkml:trace>
  <inkml:trace contextRef="#ctx0" brushRef="#br0">22813 17314 8454,'-19'-7'1044,"3"3"-835,7-3 1047,9 5 1,9-7-517,7 5 1,-1-5-776,6 5 0,0-4-573,4 4 1,3-4-778,1 3 0,4 1 621,-4 4 0,0 0 764,-4 0 0,0-5 0,0-2 0</inkml:trace>
  <inkml:trace contextRef="#ctx0" brushRef="#br0">23012 17140 8378,'-18'0'2056,"10"6"-1394,0 2 1,5-1-411,3 1 1,5 2 44,4 6 1,-3 2 34,3 3 1,-5 2-319,4-2 1,-5-2-276,1 2 0,2-2-99,-2 2 0,4 1-419,-4-6 0,4 2-319,-4-1 1098,6-3 0,-9 9 0,5-4 0</inkml:trace>
  <inkml:trace contextRef="#ctx0" brushRef="#br0">23459 16842 8318,'-7'0'1053,"1"0"-910,6 0 0,4 6-113,0 2 1,2 7 505,-2 2 1,-3-1-186,4-3 0,-4 3-150,-1 1 0,0 1-129,0-2 1,0-6-238,0 2 241,0-2-103,0-3 0,5-2-86,4-5 1,2-5-278,1-3 0,1-9-50,-1-4 1,5-2 143,-1-2 1,6 2-226,-1 2 0,-2 3 219,2 6 1,-6 4 125,1-1 1,-2 6 125,-1-1 1,-5 4 276,0 4 1,-4 3-146,5 6 0,-7 3 9,3 1 0,0-1-83,-1-3 0,6-1 40,-2 1-48,-2-1 0,5 6 0,-4 1 0</inkml:trace>
  <inkml:trace contextRef="#ctx0" brushRef="#br0">23533 17214 8327,'-12'0'-9,"-1"0"2061,1 0-1356,5 0 1,3-1-209,8-3 1,4 1-90,9-5 0,2 4-266,6-4 1,5 3-2,3-3 1,7 4-1232,2-4 1,3 5 583,-4-1 0,2-2 515,-2 2 0,-2 0 0,4 4 0</inkml:trace>
  <inkml:trace contextRef="#ctx0" brushRef="#br0">23769 17487 8087,'-11'-12'0,"2"0"0,4 3 1136,5 1 0,5 0-461,4-5 0,2 1-600,1-1 1,5 1-85,-1 0 0,5 3-414,-5 1 0,5 5 100,-4-1 0,-1 3-250,-3 1 1,-1 5 346,0 4 1,-3 3 173,-1 5 0,-7 3-80,-1 9 1,-5-1 193,-8 5 0,-3 1 597,-1 8 0,-5-4 7,2 4 1,2-8 302,1-1 1,5-7-77,3-1-632,4 0 0,8-13-210,5 1 1,7-8-264,14-9 0,3-4 71,5-9 0,6-2-536,2-6 389,9 0 0,-9 1 0,4-1 0</inkml:trace>
  <inkml:trace contextRef="#ctx0" brushRef="#br0">20643 17897 7925,'-45'-31'0,"1"1"0,4-3 0,2-2 454,5-3 1,4-2 0,1 0 0,3-1-705,5 0 0,3-1 0,4-4 0,4-2 480,6-8 1,6-4-1,11-5 1,7-2-436,-4 16 0,2-2 0,2 0 1,4-2-1,3 0 0,1 0 275,2-2 1,2 0 0,2 1-1,4-1 1,2 0 0,2 0-151,-10 14 1,2 0 0,1 1 0,0 1-1,2 1 1,0 1 0,2 2 0,0 0 146,0 1 1,1 1 0,1 1 0,0 2 0,3 2 0,0 2-1,1 1 1,0 2-261,13-5 1,0 2 0,1 3 0,2 4-1,2 3 1,-1 2-75,-4 5 1,1 3 0,-1 3-1,0 3 1,0 4 0,1 3-635,-1 3 1,1 3 0,-2 3 900,0 3 0,-2 3 0,0 1 0,2 0 0,-1 0 0,0 2 0,-1 1 0</inkml:trace>
  <inkml:trace contextRef="#ctx0" brushRef="#br0">23099 17711 5938,'-37'47'-4,"0"1"1,1 0 0,-3 2 0,0-1 0,-2 1 163,-4 0 1,-3-1-1,0 1 1,1-1-1,-1-1 1,-1 1-256,9-13 1,0 1 0,-1-1-1,0-1 1,0 1 0,-1 0-1,0-1 1,-1-1 312,1-1 0,-1-1 1,1 0-1,0-1 1,-11 7-1,0 0 1,0-2 92,0-2 1,-1 0 0,0-3 0,5-5 0,0-2 0,1-2-24,1-3 1,0 0-1,0-4 1,40-13-255</inkml:trace>
  <inkml:trace contextRef="#ctx0" brushRef="#br0">21166 19049 11465,'-7'-3'-15,"-36"-23"-84,4-6 0,1-15 0,5-8 120,6-7 1,5-4 0,8 15 0,2-3 0,3-1-736,2-6 0,3-1 1,3-1-1,4-3 1,3-1-1,1-1 714,1 11 0,1-1 0,1-1 0,1 1 0,-1 0 0,1 1 0,1-1 0</inkml:trace>
  <inkml:trace contextRef="#ctx0" brushRef="#br0">3560 15143 8030,'-7'-5'0,"2"-2"94,5-6 0,1 1 261,3 0 1,1 2-196,7-2 0,-2 2-11,6-7 1,3 2 87,2-1 0,4 1-22,4-6 1,3 6-123,5-2 1,7 3 11,6 2 1,1 0-425,6-1 1,1 2 289,4 3 0,0-3-135,0 3 1,7-2 147,-32 6 1,1 0-1,-1-2 1,0 1-34,3 1 1,-1-1 0,-3 0-1,-1-1-56,1 0 1,-1 0-1,31-4 25,-31 4 1,0 0-1,2 1 1,1 0 171,1-2 0,0-2 0,3 0 0,-1 0-50,-2 1 0,0-1 0,3 1 0,-1 0-153,-2 1 0,1 1 0,2 0 0,0 0 166,-1 0 0,1 0 0,0-1 1,0 1-28,-1 0 0,0 0 1,4 0-1,0-1-4,-2 1 1,1 0-1,1 0 1,1 0-7,-1-1 1,1 1 0,0 0-1,1 0 6,3 0 1,0-1 0,-1 1-1,1 0-306,-1 0 0,1 0 0,2-1 0,1 1 303,1 0 0,-1 0 0,1 0 0,0-1 19,-3 1 1,1 0-1,5-2 1,-1-1 61,-2 1 0,0 0 1,4-1-1,1 1-104,-1 2 1,0 0 0,-4 0 0,-1 0-65,-1-1 0,0 1 0,-1 0 1,1 0 101,4 0 0,0-1 1,-5 1-1,0 0-4,-1-1 1,-1 2 0,-3 0 0,0 1 31,2 0 1,-1 0 0,1 1-1,0-1 65,1 0 0,1 0 0,-1-1 1,0 0-230,-2 3 1,1 0 0,1-2 0,0 0 214,-2 2 1,1 0 0,1-1 0,0 0-112,0 1 0,1 0 0,-1 1 0,1-1 21,0-2 0,-1 0 0,3 2 0,0 0-65,-1-2 1,1 0-1,2 1 1,0 1-91,-3-2 1,1 0 0,0 1 0,1-1 129,-2 0 1,1 0 0,0-1-1,-1 0 7,1 3 1,0 0 0,-1-2 0,0 0-14,-6 2 0,1 0 1,2-2-1,0 0 79,0 1 0,-1 1 0,2 0 0,-1-1-56,0 1 0,-1 0 1,-1 1-1,0 0 5,-2-1 0,-1 0 0,1 1 0,-1 1-12,0 0 1,1 0 0,-1 0 0,-1 0 1,0 0 1,-1 0-1,-1 0 1,0 0-11,-3 0 1,0 0-1,3 0 1,-1 0-62,0 0 1,1 0 0,-1 2 0,0 0 196,-2 0 0,1 0 1,-2 1-1,1 0-130,-2-1 0,0 0 1,2-2-1,0 1 71,1 1 0,-1 0 0,-2 1 1,1 0-62,4-1 1,-1 0 0,-1 1 0,1-1 3,3 1 1,-1-1 0,-3-2 0,0 1 16,-3 1 1,0 0 0,1 1 0,0 0 8,3-1 0,0 0 0,-1 2 0,0 0-41,1-2 1,1 0 0,-4 2 0,-1 0 10,1-2 0,-1 1 0,25 5-6,2-4 1,-2 6-11,2-2 0,-6-1 326,-2 1 0,-3-4-252,-2 4 0,0-1 11,-4 2 1,-1 0-60,-2-5 1,-2 6 2,5-2 0,-5-1-13,1 1 0,-2 1-3,-2 3 0,-4-4 482,0 1 1,-5-1-469,1 4 1,-3 2 547,-1 3 0,1-4-510,3 4 0,-3 2 280,3 2 0,3-2-379,1 2 0,-1 0-44,1 3 1,-6 0-6,2-4 1,-4 3 23,-4-7 0,1 5 113,-6-5 0,-3 5-86,-5-5 1,-5 5 317,1-4 0,-3 5-113,-1-2 1,0 0-147,0 0 1,0 1-12,0 4 1,-4 0-7,0-1 1,-4 1 68,4 0 1,-6 0-8,2 0 0,1 1-79,-1 3 1,1-3-126,-2 3 0,-2 1-37,3-1 0,-3 4 54,-1-4 0,-2 1 62,-3-1 0,4-2 36,-4 2 0,-1-2-2,2 2 0,-5-3 47,4 3 1,-1-1 9,2 1 1,1-2-44,-6 6 0,4-4 26,-3 4 1,5-4-124,-2 4 0,2-4 44,-2 4 0,4-5-100,-4 1 1,2 1 103,-2-1 1,2 4-14,-5-4 1,3 1-54,-4-1 0,5-2-157,-5 1 0,0 3 229,-3-2 0,-1 0 72,0-5 1,4 1 2,1 0 0,-1 0-92,-4 0 0,4-1 171,1 1 1,3 1-181,-3 3 1,3-2-173,-4 2 1,5-3 119,-5-1 1,-4 3-55,-4 1 0,-4 0 313,4-4 0,-5 0-98,1 0 0,-3-5 82,-1 1 1,0 0 0,-1 4 1,1-5 44,0 1 1,1-5-94,3 5 1,-3-6 140,3 2 1,-7-2-228,-1 2 0,-6-4-186,1 4 0,-6-3-245,-2-2 1,-5 0 309,1 1 0,-3-1 249,-1 1 1,27-9-1,-1 0-63,-1 0 1,-1 0 0,0-2-1,1-1-34,1 1 0,1 0 0,-2-1 1,0 1-50,0 0 0,-1 0 0,-1-1 0,-2-1-214,-2 2 1,0 0 0,-1-1 0,1 0 323,-1-1 1,1 0-1,1 0 1,0 1 78,-2 1 1,1 0 0,1-1 0,0 1-34,-3 2 1,-1 0-1,0 0 1,1-1-62,1 1 0,1 1 0,0 0 0,-1 1-183,3-2 1,0 0 0,1-1 0,1 1 38,-4 0 0,-1 0 1,0-2-1,0-1 46,-2 1 1,1 0 0,3 1 0,0-1 40,0 1 1,1-1 0,1 0-1,0 0-12,-5-2 1,-1 0-1,1 0 1,1 0-65,-2 0 1,1 0 0,2-3 0,0 0-67,-2-1 0,-1 0 0,0-1 0,0-1 45,-6-1 1,1 1-1,1 2 1,0 0 42,1 0 0,-1 0 1,2 2-1,0 0 118,0-2 0,0 0 0,1 2 1,-2 1-262,-5-1 0,0 0 0,5 1 0,1 0 205,-2 1 0,0 0 0,5 0 0,1 0-21,-4 0 1,1 0-1,1 0 1,-1 0 8,-4 0 0,-1 0 0,3 0 0,1 0-24,1 0 0,-1 0 1,0 2-1,0 0-81,-4 0 1,0 1-1,2-1 1,0 1 71,-2-1 1,0 0 0,2-1 0,0 0 8,0 1 0,1 0 1,-2-1-1,1 0 150,-2 1 0,1 1 0,2-2 0,1 0-31,-2 3 0,1 1 1,1-3-1,-1 0-9,0 2 1,-1 0 0,1-1 0,-1 1-41,0 0 1,1 0-1,0 2 1,0-1 55,1-1 1,1 0-1,0 2 1,0-1-62,1 2 0,1-1 0,0-2 0,0 0-7,-2 0 0,-1 0 0,3 0 0,1 1-53,-2 1 1,1 0-1,1-2 1,1 0-151,2 1 0,-1-1 0,-2-2 0,-1 0 132,1 2 0,1 0 0,0-2 0,0-1 33,2 1 0,0 0 0,2 1 1,0-1 3,0 1 0,0-1 0,-2 0 0,1 0 15,-2-2 0,1 0 0,-2 1 0,0 2-2,0-1 0,0 0 0,1 0 1,1 0-37,-1-2 0,1 0 0,-1 0 1,0 0-2,-3 0 0,-1 0 0,3 0 0,1 0 10,0 0 1,1 0-1,-1 0 1,0 0-7,4 1 0,1-2 1,-2-3-1,0-2-16,-1 1 1,1-2-1,1-3 1,0-1 65,-1 1 1,0 0 0,5-2 0,2-1 80,-30-16 1,2-6 9,29 13 1,0-1-1,-24-20 115,30 17 0,1-1 0,-20-27-77,24 24 1,2-2 0,4-1-1,2-2 66,1 0 0,1 0 1,5-1-1,4-1-89,1 0 0,4 0 0,1-1 0,2 1-11,4 0 0,3 0 0,3-3 1,2 0-473,1-1 0,1-1 1,3-1-1,0 1-51,3-2 0,0 1 1,1 1-1,1 0-193,1-2 0,2 1 0,3 1 0,1 0 197,1-3 1,1-1 0,2 0-1,1 0 20,-2 0 0,1 1 1,-1 0-1,0 0 54,-2 4 1,1-1 0,1-2 0,2-1-305,0 1 1,0 1 621,2-2 0,0 0 0,-1 1 0,0 0 0,1 0 0,1 0 0</inkml:trace>
  <inkml:trace contextRef="#ctx0" brushRef="#br0">29215 12973 17877,'0'-35'-486,"1"-2"0,5-1 1474,6-1 0,11 2 511,10 0 1,12-6-994,-19 20 1,1 0-1,5-1 1,1-1-549,7-2 1,3 0 0,0 0-1,2 0 269,3 0 1,3 1-1,9-2 1,2 3-393,3 3 1,2 3 0,-22 6-1,0 2 1,1 0 342,2 2 0,0 1 0,1 1 0,0 1 0,1 2 0,0 1-151,2 2 1,0 0 0,1 3 0,3 2 0,0 2 0,-1 2-199,-2 1 0,-1 3 1,0 0-1,0 3 1,0 1-1,0 1-245,-2 3 1,0 0 0,-1 2-1,0 3 1,-1 1 0,-1 1 74,-2 0 1,-1 2 0,0 1-1,1 4 1,0 2 0,-2 1-139,-2-1 1,-3 1-1,-1 1 1,-1 3 0,-2 1-1,-2 1 127,-3 0 0,-1 1 1,-2 1-1,-2-1 1,-1 1-1,-1 1 52,-1-1 0,-2 0 1,-1 1-1,-4 0 1,-1 0-1,-3 0 101,-2 1 0,-3 0 1,-2 0-1,-1 21 0,-6 0 142,-2-20 1,-2 1 0,-3-1-1,-2-3 1,-3-1 0,-2 0 124,-5 5 0,-4 0 1,-2-2-1,-2 0 1,-3-1-1,-3-1 141,-3 3 0,-4 1 0,0-1 0,-1 0 0,-2 0 0,-1 0-99,9-10 0,0-1 0,0 1 0,-1-2 1,-2 0-1,0-1 0,0 0 0,-1 0 163,0 0 1,0 1 0,0-1 0,-1-1 0,-1 0 0,1-1-1,-1 0 1,-1 0 76,-1 0 0,-1 0 1,0 1-1,1-2 0,-11 8 1,1-1-1,0-1-29,2-4 1,-1-1 0,2-1 0,3-2-1,0 0 1,1-2-47,-1 0 1,0-2 0,0-1 0,5-3 0,1-1 0,-1-1-351,1 0 0,-1-2 1,1-2-1,-19 5 1,0-5 48,2-4 0,0-3 0,4-2 0,0-4-189,0-5 1,0-5-1,3-4 1,1-4-73,-2-5 0,1-5 0,-2-10 0,3-6 23,1-4 1,3-5 0,19 13 0,2-2 0,1-2 56,0-3 0,2-1 1,1-3-1,2-3 1,3-2-1,0-3-174,-2-6 0,1-4 0,2 0 0,5 15 0,1 0 0,0-1 0,0-1 200,0-3 0,0-1 0,1 0 0,1 0 1,1 1-1,0 1 0,2-1 0,0 0-133,1-2 0,2 0 1,0-1-1,1 2 1,1-13-1,1 1 1,3 0 166,1 16 0,2 0 0,1 0 0,1 1 1,2-9-1,3 1 0,1 1 126,3 3 1,2 0 0,1 2-1,0 4 1,2 1 0,1 1 53,2 3 1,2 0 0,2 3-1,1 2 1,2 1 0,1 2 59,5-1 0,1 0 1,2 2-1,1 2 0,1 2 1,1 1-176,1-1 1,0 2 0,3 1-1,3 0 1,3 2 0,0 1 81,2 1 0,1 0 0,1 1 0,2-1 0,0 1 0,1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8101 12378 7983,'0'-9'41,"0"1"627,0 0-124,0 1-28,0 1-163,0 6-301,0 0 1,0 7 126,0 6 1,0 5 7,0 6 1,0 0 80,0-4 0,0 7-26,0-7 1,0 5-122,0-8 1,0-1 181,0-3-437,0-1 265,5 0 54,2-5 0,1-1-247,1-6 0,-5 0-346,4 0 1,-4-4-77,4 0 3,-5-6 255,8 3 0,-8-4 142,5 3 1,-4 2 186,5 6 1,-5 0 53,4 0 0,-4 0 171,4 0 1,1 2-131,3 2 1,1-2 23,-1 7 0,0-7-17,1 3 0,3-4 96,1-1 1,-1 0-175,-3 0 1,-5 0-43,0 0 0,1-1-161,3-4 1,-4-1-63,1-7 0,-7-3-304,2-1 1,2-5 64,-2 1 1,6-2-834,-2-2 1210,-2 0 0,5-5 0,-5-2 0</inkml:trace>
  <inkml:trace contextRef="#ctx0" brushRef="#br0">8684 12440 7966,'0'-13'-26,"0"1"1,0-2-153,0-3 1,0 4 225,0-4 0,0 3 266,0 2-80,0 0 0,0 3 34,0 1-256,-6 5 1,-1 0 107,-5 12 1,-5 0-9,1 12 0,-5-4 49,5 3 1,-1 1 146,5 4 0,1-5-113,2 1 0,4-6 336,5 2-480,0-3 1,3-3 83,5-3 0,0-3-411,9-5 0,2 0-82,2 0 1,1-5-284,-2-3 1,2-2 258,-5 2 0,4-3-696,-5 2 429,1-2 250,-5-1 697,-5 5 0,-1 3-242,-6 8 0,0 3 178,0 5 1,0 1 426,0-1 627,0 1-938,0-1 0,1-1 17,3-3 0,3-2-132,5-6 0,1-4-74,-1 0 0,1-6-187,-1 2 1,-4-8-99,1 0 1,-3-1-343,3 5 1,-2 1 184,-3 3 0,-3-3-266,3 2 176,-2 4 0,2-6-186,0 3 1,6 1-30,-2-2 586,3 7 0,1-15 0,1 3 0</inkml:trace>
  <inkml:trace contextRef="#ctx0" brushRef="#br0">8981 12415 7776,'6'-7'455,"-5"0"163,4 3 51,-4 2-222,-1-3 320,0 5-426,0 0 0,-4 5-113,0 4 0,-2 6-28,2 1 0,3 2 13,-4-1 1,0-2 28,1 6 0,0-6-184,4 1 55,0-2-193,0-1-48,0-7-8,0 0 171,0-6 0,0-6-143,0-2 1,1-4 71,3-5 0,3-1-115,5-2 1,2 0 0,3 4 0,-3 2-168,2-2 1,2 6 104,-1 2 0,-1 5 203,-3-1 1,-1 2 223,0 2-88,1 6 1,-2 1 219,-3 5 1,-2 1-175,-6-1 0,1 0-75,3 1 0,-3-5-384,4 0-335,-4-5-488,-1 8 528,0-10 0,1-1-362,3-8 1,3-4 943,6-5 0,-1-2 0,1-6 0</inkml:trace>
  <inkml:trace contextRef="#ctx0" brushRef="#br0">9416 12340 7966,'0'18'0,"-4"2"332,-1 4 0,-4 1 513,0 0 0,3 0-142,-3 0 0,7-6 935,-3-3-1894,-1-2 1,6-3 3,0-3 0,5-3-124,7-10 1,1-1-187,-1-7 1,5-5 561,-1-2 0,1-9 0,-5-3 0</inkml:trace>
  <inkml:trace contextRef="#ctx0" brushRef="#br0">9453 12204 7966,'-8'11'43,"-1"-3"1,7-1 64,-3-3 1,5-2-276,5 2 1,-1 1-2,8-1 0,-1 2-155,10-2 1,-6-1 322,2 5 0,2 0 0,0 5 0</inkml:trace>
  <inkml:trace contextRef="#ctx0" brushRef="#br0">9577 12316 7966,'5'12'16,"4"0"1,-4 1 236,-1-1 1,-2 1 148,-2-1 0,-2-1 280,-2-3 0,1 2 1543,-5-6 493,5 0-2202,-2-4 0,5-1-631,0-3 0,7-9-146,5-7 0,6-5-324,7-4 1,0 7 284,0-3 1,4 4-354,-1 1 0,-3 7 273,-4 9 0,-4 3-135,3 1 0,-9 1 163,2 3 0,-8 4 285,3 9 1,-5 2 489,1 6 1,-2-4-112,-2-1 1,1-3 95,3 4 0,-1-6-357,5 1 1,0-6-295,5-2 0,1-5-120,2 1 1,-1-8 176,6-4 1,0-3-855,4-2 0,-1-3 292,1-1 0,-4-3 181,0 3 0,-6-4 482,1 5 1,-3-1-2,-5 5 1,-3 4 269,-5-1 0,-1 7 118,-3-3 0,-9 5 618,-7 5 1,-4 2-439,0 5 0,3 4 165,0 1 1,2 1-55,-2-2 1,-1-2-3,6 3 0,5-8-76,6 0-533,4-7 0,7 4-10,2-6 1,8-1-186,5-4 1,-2 3-49,2-7 1,-2 3-401,2-3 0,2 0 217,-2 4 1,-2 1 264,2 4 0,-6 6 64,2 2 1,-9 14 113,-4 7 0,-2 6 336,-2 2 1,-10 8-46,-2 1 1,-9 9 143,0-6 1,2 0-215,-2-4 1,5-5-99,-5 1 0,7-3-486,2-5 1,-1-3 363,5-5 0,-3 0 0,-1-1 0</inkml:trace>
  <inkml:trace contextRef="#ctx0" brushRef="#br0">8845 13593 7844,'0'-12'0,"0"3"384,0 1 0,1-4 571,4-5 1,3-1-577,8 2 1,0 0-166,4-4 0,2 5-516,7-2 1,2 3 269,2 2 0,2 5-647,-1 3 1,4 4 410,-1 4 1,2 8 48,-10 9 0,-7 7 142,-10 1 0,-1 6 5,-7 3 1,-5-3 140,-7 3 0,-6-1 582,-7-4 0,-1-1 44,-11 1 1,0-7-220,-4-1 0,4-2-116,0-6 0,1-1-285,-1-3 1,0-6-169,8-3 1,-1-4 74,9-4 1,6-9-199,7-8 1,3-2-199,1-2 0,7-5-557,5-3 1,7-3 970,10-1 0,-2-6 0,3-1 0</inkml:trace>
  <inkml:trace contextRef="#ctx0" brushRef="#br0">11698 12477 8024,'-12'12'0,"1"2"45,3 2 1,-2 0-32,6 4 1,-4-5-207,3 2 1,1-3-187,4-2 276,0 1 102,6-7 0,1 6 0,5-6 0</inkml:trace>
  <inkml:trace contextRef="#ctx0" brushRef="#br0">12343 12241 8076,'-19'0'496,"1"4"179,6 0 1,1 2-345,2-2 0,-2-1 17,3 5-205,3-5 27,-6 8 1,11-6-472,0 4 0,1 0 190,7-5 0,1 1-49,3-5 1,4 0 247,1 0 1,5 0-74,-1 0 1,2-6-543,2-2 1,0 1-216,0-1 0,-2 1 326,-2-2 0,-3 0 90,-6 5 1,0 0 429,1 4-143,-6 0 1,2 5 381,-4 3 0,-1 3-107,-4 2 1,0-1 55,0 1 1,5-2 68,3-3 1,5 1 282,3-4 1,0-1-70,4-4 0,1 0 133,4 0 1,0-6-227,-1-2 0,1-3-311,0-1 0,0-1-406,0 1 0,-6-1-135,-3 1 1,-2 1-1274,-1 3 1186,-1-3 0,-5 8-832,-3-5 1289,-3 5 0,-1-3 0,0 6 0</inkml:trace>
  <inkml:trace contextRef="#ctx0" brushRef="#br0">13175 12192 9692,'-2'-7'1049,"-2"2"1,-3 4-771,-5 1 0,-5 0-112,1 0 1,-6 6-93,1 2 1,3 3-173,1 1 1,4 1 139,0-1 1,2 1-62,3-1 0,2-4-415,6 0 1,2-5 232,2 1 1,4 2-417,9-2 0,-2-1 48,6-7 1,-1 1-89,5-5 0,0-1 162,0-3 1,-2 0 147,-2-1 0,1 6 245,-6 3 101,1 3-66,-5 1 0,-5 5 66,-3 3 0,-2 4 321,-2 0 0,-2 0 83,-2 1 1,1-2 1103,-5-3-638,5 3 188,-2-4-738,5 0 0,4-3-286,0-8 0,6-3-346,-2-5 1,3-1 160,2 1 1,-5 1-46,0 2 1,2-2-91,6 3 1,-2-3-241,3-1 0,-2 3 120,1 1 1,-2 1-183,3-1 0,1-2 290,-2 6 1,1-4 297,-5 4 8,-5 0 1,0 4 109,-3 0 1,-3 1 104,3 3 1,-6 3 180,-2 6 1,-5 0 473,5 4 1,-4 1-330,4 2 1,-2 0 219,2-4 1,3-2-931,-3 3 1,2 0 166,2 0 1,4-5-1301,1-3 814,4-7 1,-2 4-663,5-6 824,1 0 0,-1-10-30,1-2 0,-1-9 67,0 1 0,1-4 100,-1-1 0,-3 5 352,-1-1 1,0 6-156,5-2 1,-1 5 795,0 4-9,1-3-280,-1 9 0,-5 2-116,-3 8 1,2 8 169,-2 0 1,0 5-138,-4-5 0,0 5 116,0-4 0,1 3-333,3-3 0,-1-2-172,5-7 75,1 3 1,3-9-331,1 2-276,-1-3 1,0-2 35,1-3 1,-5-3-231,0-6 0,-4 5-114,5 0-183,-7 5 131,4-2 345,-6 5 0,1 1-232,4 3 727,-4-3 0,10 10 0,-4-4 0</inkml:trace>
  <inkml:trace contextRef="#ctx0" brushRef="#br0">14117 12266 7940,'-12'8'719,"1"0"0,1 2-957,2 1 1,4 0 304,-4-3 1,5 3 1868,-1-2-1525,2 2 0,4 0-183,2-3 0,3-2-1249,5-6 1,1 0-103,-1 0 1,0-3 1122,1-5 0,-1-6 0,1-11 0</inkml:trace>
  <inkml:trace contextRef="#ctx0" brushRef="#br0">14142 12092 7940,'-12'0'1279,"5"6"-986,-4-5 0,11 5-228,0-6 1,5 0-214,8 0 0,5 0-230,2 0 1,0 1-509,0 3 1,-5-1 454,2 5 0,1-4 431,-2 5 0,-3-1-199,-5 4 1,-5 1 532,1-1 1,-3 2 364,-1 2 0,0-2-20,0 3 1,-5 1 707,-3-2 1,-2 1 113,2-5-186,-3 1-1045,9-7 1,-2-1-358,8-10 0,5-3-559,7-8 0,-1 0 531,6-4 1,-5 5-737,5-2 0,-2 1 329,2 3 1,1-1 94,-5 10 1,-5 0-137,-4 4 519,-5 0 1,3 1 22,-6 4 0,0 2 399,0 5 0,0 0-121,0 1 0,5-1 174,3 1 0,9-2-430,4-3 0,6-3-64,2-5 1,2 0-288,-3 0 1,-1 0 10,2 0 1,-5-1-177,-3-3 1,1-3 206,-5-5 0,-5 3-401,-4 1 559,-5 0 1,1-3 377,-8 2 0,-7 4 636,-5 5 1,-7 0-484,3 0 0,1 0 364,-2 0 0,6 4-299,-2 0 0,7 2 77,2-2-409,5-3 0,-1 9-230,8-6 1,5 1-176,7 0 0,-2-3 166,3 7 1,1-5-241,-2 4 1,5 0 113,-5 5 1,1 3 61,-5 1 0,-4 5 188,1-1 0,-6 6 219,1 2 1,-8 5 37,-5 0 1,-3 0 213,-5-1 0,-1 2-201,-2-7 1,0 1-67,4-4 0,1 0-2006,-6 0 1803,6 0 0,-9-1 0,5 1 0</inkml:trace>
  <inkml:trace contextRef="#ctx0" brushRef="#br0">13522 13680 8146,'1'-13'0,"2"1"636,1 0 1,11-1 649,2 1 1,5-1-538,3 1 0,5 4-420,3-1 1,7 7-267,1-2 0,8 2-224,0 2 0,1 7-98,4 5 1,-9 2-374,-3 7 1,-11 4 447,-6 4 1,-7 1-30,-10-1 0,-5-2 181,-11 7 1,-13-3-190,-16 2 0,-6-2 737,-7-7 0,-2-2-129,2-5 1,-2 0 50,7-9 0,-1-4-174,5-4 1,2-7 59,14-9 0,5-9-608,11-8 0,7-9 284,10-3 0,17-9 0,13-2 0</inkml:trace>
  <inkml:trace contextRef="#ctx0" brushRef="#br0">16164 12601 7893,'-12'5'159,"-1"4"0,2 2 810,3 1 0,3 0-266,5 1 1,0-1-416,0 1 0,0-1-333,0 0 1,1 1-273,3-1 0,3-5-1337,5-3 1654,1-2 0,5-2 0,1 0 0</inkml:trace>
  <inkml:trace contextRef="#ctx0" brushRef="#br0">17256 12154 8035,'5'-16'-79,"4"-2"0,0 0-423,0 0 1,2-4 602,-3 1 1,-3-2-42,0-2 0,0 2 404,-1 2 1,0 3 325,-4 6-330,0 5 0,-5 4-170,-3 11 0,-8 12-33,0 13 1,-10 7 165,1 1 0,-3 10-94,3-1 1,1 6-305,-1-2 0,6-5-16,2-3 0,9-8-241,4 0 0,4-7-313,4-6 0,4-7-1650,9-6 2195,7-5 0,3-7 0,3 0 0</inkml:trace>
  <inkml:trace contextRef="#ctx0" brushRef="#br0">17330 12192 8005,'-37'12'808,"4"-4"229,0 0 1,7 1-508,1 3-840,0-5-373,11 4 1,5-10 682,13 4 0,14-4 0,13-1 0</inkml:trace>
  <inkml:trace contextRef="#ctx0" brushRef="#br0">17504 12340 7933,'-25'32'0,"2"-2"779,2-5 1,5-1 1069,7-4 1,0-2-577,4-5-863,1-7 0,6 4-1271,2-6 0,8-1 594,9-7 1,2-9 266,2-7 0,-6-9 0,-1-3 0</inkml:trace>
  <inkml:trace contextRef="#ctx0" brushRef="#br0">17541 12154 7933,'-4'13'298,"0"-1"0,0-4 482,4 1 0,0-1-510,0 4 1,9-3-378,4-1 0,9-5 107,3 1 0,0-3 0,5-1 0</inkml:trace>
  <inkml:trace contextRef="#ctx0" brushRef="#br0">17839 12353 8582,'-18'18'1460,"3"-5"-908,-6 4 0,6-3 1360,-2-2 29,4 1-380,0-7 1,8-1-1185,5-10 1,12-7-559,13-9 0,1-2-488,7-2 1,-1 2 260,1 2 0,-4 0-1221,-8 9 1403,2-3 0,-9 13-292,2-2 1,-7 8 368,-5 5 1,-3 3-86,-1 5 0,0-2 649,0 5 1,0-4-323,0 0 1,0-2-165,0-2 0,4 1-393,0-1 1,7-5-849,2-3 1,-1-4 1311,5-4 0,-3-3 0,-2-5 0</inkml:trace>
  <inkml:trace contextRef="#ctx0" brushRef="#br0">18186 12402 7933,'6'7'1500,"2"-3"0,3-2-547,1-2 0,5 0-386,0 0 0,5-7-405,-2-6 1,6 1-402,-1-4 1,3-4-499,-7 0 1,-4 0 193,0 0 1,-5 4-506,-3 0 1,-5 3 686,-8 5 1,-9 3 20,-7 5 1,-9 5 1156,-4 3 1,-2 9-600,2 4 1,4 4 564,8 3 0,5 0-355,8 5 0,5-5 1069,11 1 0,7-7-1072,14-2 1,4-9-865,9 2 1,0-9 438,4 0 0,2-8 0,-4-3 0</inkml:trace>
  <inkml:trace contextRef="#ctx0" brushRef="#br0">17305 13643 7881,'-6'-2'3042,"1"-2"-2409,4-3 0,2-5 98,4-1 1,3-3-38,8-1 0,2-3-282,3 3 0,2-4-327,-2 5 1,7-1-186,1 5 1,0 1-328,-5 3 1,-3 2 139,0 6 0,-7 2-406,-2 2 0,-5 14 309,-7 11 0,-11 5-129,-6 3 0,-5 0 849,-3 1 0,-4 3-256,0 0 1,1-5 1185,3-7 0,7 0-464,5-4 1,7 1-83,6-10 0,0 1-407,0-5 0,9 1-355,4-1 1,7-3-292,1-1 0,2-5-549,2 1 0,-4-3-1125,0-1 0,-2-1 2007,1-3 0,4-3 0,-5-6 0</inkml:trace>
  <inkml:trace contextRef="#ctx0" brushRef="#br0">18075 13519 8261,'-6'-7'1790,"-1"1"-1360,-5 6 0,-2 0-48,-3 0 1,2 2-113,-5 2 1,0 4-39,0 8 1,-4-2-58,4 3 1,-2-2-79,1 1 0,3-2 79,6 3 0,0-8-140,4 0 213,-3-1-288,10 4 0,1-1-49,8-2 0,3-4-129,2-5 0,3 0 77,1 0 0,5 0 87,-2 0 0,0 2 25,0 2 1,-3 1 67,4 3 1,-2 8 143,1-4 0,3 9-122,-7-1 0,-1 0 35,-6 0 0,-4-3 12,-5 4 0,-1-1 130,-3 5 0,-3-6 98,-6-2 0,-1-7-166,-2-2 1,-2-1-262,-3 1 1,-2-3-205,2-5 0,-1-1-530,1-3 0,4-3 110,4-5 1,2-1-1483,3 1 2196,2-6 0,6 4 0,0-4 0</inkml:trace>
  <inkml:trace contextRef="#ctx0" brushRef="#br0">21871 11410 7886,'-20'8'2009,"4"-1"1264,2-1-2453,7-2 1,2-5-362,5-4 1,1-7-119,3-9 1,3-3 24,5-5 0,8-3-314,5-5 1,1-6-177,7-2 0,0-5-98,4-4 0,4 3 254,1-3 0,-6 9-732,-7 4 1,-5 13 362,-3 7 0,-3 8-67,-6 4 372,1 4 1,-6 17 357,-3 9 1,-3 8 17,-1 8 0,-4 2 212,0 2 0,-2-2 489,2 2 1,3-7-574,-3-1 0,2-9-90,2 1 1,2-9-363,2 1 0,3-9-325,5-4 0,6-4 271,3-4 1,8-10-68,4-11 0,4-6-196,4-11 0,-1-2-616,6-5 0,-6-6 369,-19 26 0,-1 0 0,17-25 11,-3 4 0,-6 13 406,-7 12 0,-3 6 658,-6 7 262,-5 5 1,-3 19-204,-8 17 1,-4 11 550,-8 10 0,-2 3-504,-3 1 0,4-4 11,9-5 1,3-9-569,5 1 0,2-9 297,7-3 1,4-6-1804,12-7 0,0-5-244,0-3 0,0-4-3268,-1-4 4938,1-8 0,0-7 0,0-6 0</inkml:trace>
  <inkml:trace contextRef="#ctx0" brushRef="#br0">22962 10864 7845,'-12'13'1720,"5"-6"291,2 4 1,10-6-745,3 4 0,9-4-657,4-5 1,6-1-530,2-3 1,6 1-510,-2-5 0,7 3-540,1-3 0,-1 4 22,-7-4 1,0 5 945,-8-1 0,2 2 0,-7 2 0</inkml:trace>
  <inkml:trace contextRef="#ctx0" brushRef="#br0">23111 11063 7795,'-26'12'0,"4"-3"1507,14-1 0,4-5-567,8 1 1,7-3-274,5-1 1,5 0-229,-5 0 0,11-5-13,-3-4 0,4-2-548,-3-1 1,0 4-571,-1-1 0,-4 5-1017,-4-4 1,-2 5 1708,-1-1 0,-1 3 0,0 1 0</inkml:trace>
  <inkml:trace contextRef="#ctx0" brushRef="#br0">23583 10740 7838,'-20'-5'0,"8"2"572,8-5 1,8-2 750,4-6 1,5 2-578,3-3 1,3 4 264,6 0 0,1 1-649,3-1 1,3 0-260,5-4 0,-1 7-495,-3-2 1,3 8 307,-3 0 1,-3 2 232,-1 2 0,-8 2-459,-4 2 1,-5 4-790,-4 9 1,-2-2 922,-6 6 1,-11-1 476,-6 5 1,-5-2 68,-3-2-1,2 3 505,2-4 0,-1 0-316,6 0 1,-1-5-144,5 2 1,1-7-320,2-2-507,4-5-53,5 2 1,5-5 271,4 0 1,7 0-220,5 0 1,2 1 163,2 4 0,1-1 54,3 8 1,-3-1 538,3 10 0,-8-5-185,-4 5 0,-5 4 238,-4 4 1,-9 4 257,-11-4 1,-6 4 533,-7-4 0,-6 0-554,-2-4 0,-2-2-42,-3-2 1,7-3-804,2-6 0,-2-5 182,2-3 0,6-3-1540,6-1 0,1-5 315,4-3 0,2-8 1251,10 0 0,5-6 0,2 3 0</inkml:trace>
  <inkml:trace contextRef="#ctx0" brushRef="#br0">22330 13097 6880,'-7'0'1149,"0"0"-443,3 0 238,2 0-118,-3 0-283,5 0 143,0 0 1,0-6-430,0-2 1,4-3-51,0-1 0,6-5-76,-2 1 1,7-6 27,2 1 0,6-7-129,2-1 1,1 0 16,7 5 0,-1 3 2,1 0 0,-3 8-41,-5 0 0,-1 6-38,-4 7 0,-2 2-155,-5 2 0,-6 10 240,-3 10 1,-3 8 134,-1 9 0,-11 8-73,-6 4 0,-5 7-33,-2-3 0,-5-3 51,0-4 1,-2-2 110,2-7 1,2 1-430,-6-5 1,5-5-11,-1-3 1,4-9-38,5-3 0,0-3-174,4-2-499,2-5 600,-4-2 1,11-16-65,3-5 0,8-6 569,5-3 0,7 2-255,5 2 0,2-1 378,2 5 1,5 6 8,3 7 0,3 3 111,2 1 1,-5 2-158,0 7 1,-6-1 80,2 9 0,-4-4-138,-4 0 1,-3 3-157,-6 1 0,-1-5-636,-3-4 1,2-3 118,-6 3-970,0-5 0,0 1 1412,1-8 0,4-9 0,-2-6 0</inkml:trace>
  <inkml:trace contextRef="#ctx0" brushRef="#br0">23148 12774 8009,'13'-8'-147,"-1"0"1,2 0 416,3-5 0,-2 5 188,5 0 0,-3-1-57,4-3 0,-6 4 124,1-1 1,-2 5-47,-1-4 1,-7 4 239,-1-4-27,1 5-137,-4-3-164,3 1 0,-10 4-203,-3-4 0,-5 4-123,-3 1 1,-2 0 123,-3 0 1,-7 0 0,4 0 0,-5 6 191,0 2 0,3 3-94,-3 1 1,2 2 61,3 3 0,0-2-125,3 5 1,4-3-90,4 4 1,2-1-18,3 5 0,2-4-167,6-1 0,2 0 40,2 0 0,3 2-270,5-5 1,1-1-127,-1-3 1,0-1 78,1 1 0,-5-2-431,0-3 597,-5 3 1,7-8-64,-6 5 33,0-5 295,-4 2-355,0-5 84,0 0-64,6 0 0,-4-1 114,7-3 0,3 2-14,4-2 1,5 3 92,-4 1 1,5 1 127,-2 3 1,0 3-99,0 6 0,1 3 182,4 1 1,4 5 171,0-2 1,-4 0-149,-5 0 1,-5 1 263,2 4 0,-9-4 49,-4-1 0,-4 0 188,-4 0 1,-7 2-217,-5-5 0,-8-1 73,-1-3 1,1-2-437,-5-3 0,-2-2-270,2-6 1,6 0 107,6 0 0,4 0-276,0 0-2938,1-6-250,5-1 3505,1-5 0,17-1 0,3 1 0</inkml:trace>
  <inkml:trace contextRef="#ctx0" brushRef="#br0">22206 13953 8013,'-13'0'350,"5"0"436,0 0-655,5 0 0,-1 0 921,8 0 0,8-2 1414,9-2 1,11-1-1383,9-4 1,13-2-599,-18 7 0,2 0 0,1-1 0,1-1-559,7 0 1,1 0-1,-1-1 1,1 1 216,1 0 1,1 0 0,2-2 0,1-1-659,1 1 0,0 0 0,-4-1 0,-1 1-22,-1 2 1,-1 0-1,-5 0 1,-1-1-563,-4 1 0,0 0 0,26-6-247,-9-1 0,-11 6-2478,-10 3 2676,-14-3 1147,-24 6 0,-3 1 0,-10 7 0</inkml:trace>
  <inkml:trace contextRef="#ctx0" brushRef="#br0">22516 14672 7950,'0'7'1381,"0"-2"-534,0-5 458,0 0-835,0-5 1,0-2 3,0-5 1,5-2-273,4-3 1,2-2-46,1-6 1,5-1 12,-1-3 0,6 1-147,-1-5 1,2-4-561,2-4 1,1 0 362,3 3 1,-7 7-538,3 2 1,-8 12-33,-1 5 592,-2 8 1,-3 2 172,-3 15 1,-2 3 393,-6 17 0,-6 2-184,-2 6 1,1-1 87,-1 5 0,5-9 605,-1 1 1,2-9-375,2-3 0,2-3-331,2-10 0,8 2-235,9-10 1,3-7-311,0-9 0,7-7-12,2-10 1,3-7-521,1-5 1,-1-6 260,-3 1 0,-3 4 85,-5 0 1,-2 9 201,-2 4 1,-7 9-54,-6 3 1054,-5 9 1,2 9 42,-5 12 1,-1 10 447,-3 10 0,1 7-565,-5 1 1,5 2 41,-1-2 0,2-7-695,2-1 1,6-6-671,2-2 1,7-7-41,2-6 1,5-5 744,-1-7 0,2-11 0,2-3 0</inkml:trace>
  <inkml:trace contextRef="#ctx0" brushRef="#br0">23955 13618 8061,'-13'0'2604,"6"1"-689,3 3 1,4-2-600,4 2 1,5-3-238,7-1 1,4-1-1080,4-3 1,7 1-686,2-5 1,-1-1 326,1-3 0,-4 5-265,4 3 1,-10-2 622,2 2 0,-9 0 0,2 4 0</inkml:trace>
  <inkml:trace contextRef="#ctx0" brushRef="#br0">23992 13915 8084,'-25'17'8663,"9"0"-6791,7-6 0,15-6-1291,2-5 1,5 0-347,3 0 1,8-5-873,4-4 0,7 0 473,-2 0 0,-4 0-5242,-4 5 3550,0-6 0,-12 9 1856,4-4 0,-9 4 0,-2 1 0</inkml:trace>
  <inkml:trace contextRef="#ctx0" brushRef="#br0">25642 13221 7790,'5'-8'-109,"4"-1"0,2 0-117,1-2 0,7-2 245,6 1 1,0-5 145,4 1 1,3-6 242,1 1 0,-3 2-102,-1-2 0,-3 2 61,-1-2 1,-6-1-377,-2 6 0,-5-1 223,-3 5-53,-4-1 1,-12 2 31,-5 3 0,-8 8 95,-8 8 0,-10 9-85,-7 3 0,-8 9 75,0 4 1,-5 3-168,4 1 0,6-1 348,6-3 0,7 0-106,6-8 1,2 3-104,15-8 1,2 0-230,10 0 0,3-4-173,5 0 1,8-3-193,13-5 1,8 1 83,8-4 0,9 3-209,4-4 0,-3 6 11,-1-2 1,-9 3-348,-3 1 0,-7 2 232,-6 3 0,-5-2 186,-12 5 0,-5 1 372,-3 4 1,-13 0-27,-8 0 1,-6-6 181,-6-3 0,-4-2 144,-9-1 0,2-7 401,-5-1 1,3-4-147,-3-1 1,9-6 448,-1-2 0,12-10-136,0-7 0,14-9-356,3-7 0,8-5-457,8 5 0,6-5-126,11 5 0,1-3-44,3 7 1,-1-2 214,5 10 0,-2 0 121,2 4 0,-2 6-206,-6 3 0,-1 2 0,1 1 0</inkml:trace>
  <inkml:trace contextRef="#ctx0" brushRef="#br0">26436 13593 17311,'-7'0'757,"1"0"0,8 0-1596,2 0 0,3 0 582,5 0 0,1-6-2631,-1-2 2888,6-3 0,-4-12 0,4-3 0</inkml:trace>
  <inkml:trace contextRef="#ctx0" brushRef="#br0">27044 13395 7793,'-17'5'6148,"1"3"-5200,5-2-1263,5-1 0,12-6-981,2-3 0,3-3-1144,1-5 2440,6-1 0,2-5 0,4-1 0</inkml:trace>
  <inkml:trace contextRef="#ctx0" brushRef="#br0">27366 13382 7793,'-19'7'2177,"2"-3"0,11-2-1048,6-2 0,11 0-1055,9 0 1,8-2-681,1-2 0,9-4-703,0-9 1,2 2 1308,-3-6 0,5 1 0,3-5 0</inkml:trace>
  <inkml:trace contextRef="#ctx0" brushRef="#br0">27850 13295 7793,'-44'13'0,"4"-1"2787,11 1 3662,6-7-5732,16 0 1,15-7-887,17-4 1,12-3 168,17-8 0,2-4 0,6-4 0</inkml:trace>
  <inkml:trace contextRef="#ctx0" brushRef="#br0">29612 12774 7970,'19'-12'0,"4"-2"719,5-2-576,1 2-71,-4-4 0,-1 10 107,1-1 1,-5 7 718,-4-2-431,-2 2 1,-9 4 238,-5 2 0,-11 4-297,-9 9 1,-8 3-175,-1 9 1,-11-1 68,-1 5 0,-2-4-82,-2 4 0,1-4-34,-2 4 1,3-6 133,6 2 0,10-3-39,2-1 0,10-4-79,2 0 0,6-5 26,7 5 0,11-5 84,6 5-268,10-6 29,5 9 1,4-9-2,-3 5 1,2-4 186,-7 0 1,0 2-632,-7-1 1,-2-1-35,-2-3 0,-8-5-268,4 0 0,-4-5-63,4 1 1,3-3-1587,1-1 2321,5-5 0,-3-8 0,6-6 0</inkml:trace>
  <inkml:trace contextRef="#ctx0" brushRef="#br0">30790 12650 7819,'6'-12'89,"1"4"-44,5-1 0,-4 1 687,0-4 1,-5-1-237,1 1 1,-2 4-173,-2-1 1,-2 3-94,-2-3 0,-4 4 0,-9 5 0,-6 0 25,-6 0 0,-5 5-26,1 4 0,-3 2 12,-2 1 1,7 2 94,2 2 0,4-2-213,4 3 0,9-8-114,8 0 0,2-1-309,2 4 0,11 1 194,6-1 1,11 0 65,5 1 0,4-1 32,4 1 0,-1 0-60,6 4 1,-2 4-176,1 8 1,-3-3 58,-9 3 1,-3 1-478,-5-1 0,-7 0 263,-6-4 1,-8-1 315,-12 1 0,-7-5-1,-14-4 1,-3-2 148,-5-2 1,0-1-193,0-2 0,-1-4-4,1-5 0,1 0-127,3 0 0,0 0-231,8 0 0,-5-10-335,9-2 0,2-10 111,11-3 711,2-5 0,1-7 0,-2-1 0</inkml:trace>
  <inkml:trace contextRef="#ctx0" brushRef="#br0">30691 12514 7819,'-13'11'1654,"2"3"-858,3 11 0,-3 5 355,3 3 0,1 8-396,-1 5 1,4 6 188,-5 2 1,7 1-677,-3-1 1,4-7-61,1 2 1,0-7-930,0-1 1,1-4-8,4-4 0,-4-3-450,3-5 1,2-5 280,-2-4 1,1-3 896,-1-5 0,-2 3 0,3-4 0</inkml:trace>
  <inkml:trace contextRef="#ctx0" brushRef="#br0">30827 12514 6097,'-7'12'307,"-4"12"-296,3 5 0,-3 12 1146,-1 9 0,1-1-427,2 5 0,0 1-539,5-1 1,1 2-8,7-6 0,7-3-208,6-10 0,-1-1-354,-3-3 1,-1-4-1829,0-8 2233,-5-4 1,4-4 0,-4-1-1</inkml:trace>
  <inkml:trace contextRef="#ctx0" brushRef="#br0">31262 12489 7788,'-13'18'0,"1"1"1558,-1 6 1,5 5-322,0 4 0,4 6-33,-5 1 0,5 4-828,-4-3 0,5 3-301,-1-3 1,3-3-346,1-5 1,0 0-594,0-5 1,4 3-45,0-8 0,6 3 304,-2-11 603,3 1 0,1-5 0,1 0 0</inkml:trace>
  <inkml:trace contextRef="#ctx0" brushRef="#br0">31522 12849 7826,'-32'-19'0,"13"1"1396,11 5 0,5-3-635,3-1 0,7-6-289,5-2 0,6 0-139,7-4 0,1 4-102,3 5 1,4 2-166,9 5 0,-2 6-190,5 3 1,-1 4-163,2 4 1,1 9 47,-6 8 0,-1 3-680,-7 5 0,-4 4 430,-8 9 0,-9-2 255,-8 5 0,-14-5 157,-6 1 0,-17 2 257,-9-1 0,-6-7 234,-6-6 1,-1-8 1141,-3-5 0,-1-3 226,5-5 1,3-2-912,10-6 1,2-6-1008,15-2 0,3-9-729,13-3 0,4-11-943,8-6 1,8-1 1806,9-8 0,8 1 0,2-5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25605 9761 7523,'18'-11'0,"2"1"-94,4 2 1,1 4 0,-1-5-1,1 0 1,0-1 0,-2 0-1,-1 2 1,-2-2 486,-2-1 0,-2 0 1,-3 2-1,-1 2 1,-1 0-1,-1 1 292,-2 1 1,-8 1 0,-4 7 0,-13 5-1,-12 10 1,-13 8-378,-15 7 0,25-13 0,-2 1 1,-4 2-1,0 0 0,-1 1 0,0 0-104,-2 1 0,-1 0 0,-3 1 0,0 1 0,-1 0 0,0 0 1,0-1-1,1 1-62,1-2 1,0 1 0,2-4-1,1 0 1,6-2 0,1 1-1,3-2 1,1-1-96,-21 15 1,13-2-1,9-8 1,4-1-669,4-1 0,5-6 1,8 1-1592,3-2 0,4-6 951,1 1 1,1-7 0,4 1 1260,3-6 0,3-3 0,1-7 0</inkml:trace>
  <inkml:trace contextRef="#ctx0" brushRef="#br0">24736 10133 7884,'0'-13'7,"2"1"0,0 0 0,3-1 0,-1 1 645,1-1 0,-3 8 1,0 6-1,-4 10 1,-7 8-27,-2 5 0,-5 5 0,-2 1 0,-1 2-344,-3 2 0,4-3 0,0-1 0,1-1-110,1 0 0,-5-2 0,4-5 0,4-2-39,3-2 0,-1 2 0,4-3 0,0-2 98,3-1 0,3-6 0,1 0 0,2 2 184,7 1 1,7 0 0,17-1 0,9-2 123,4 2 0,10 1 0,2 0 1,1-2-457,-1 0 0,0-7 0,-7 4 0,-3-2-572,0 0 0,-9 2 0,-4-4 0,-4 2-1845,-8-1 1,-3 3 1355,-8-2 1,-7 0 0,-5-4 404,-6 0 0,-7 0 0,-2 0 573,-2 0 0,-5 0 0,3 0 0</inkml:trace>
  <inkml:trace contextRef="#ctx0" brushRef="#br0">17268 12154 7781,'-16'-16'210,"-1"-2"1,3-1 0,5-3 0,5-2-1,2-2 1,4-3 0,5-5 0,8-5 0,9-2-1,8-1 702,7 0 0,4 4 0,6 1 1,1 8-794,-1 7 1,7 10-1,1 8 1,4 5-1,0 7 1,-3 10-419,-5 8 1,-9 9 0,-6 9 0,-9 7-392,-7 4 1,-10 7-1,-8 3 1,-5-2 626,-7 1 1,-8-11 0,-14 5-1,-9-5 428,-9-4 0,21-26 1,-1-2-1,-2 0 1,-2-2-1,-30 14 250,0-8 0,0-6 0,1-8 0,2-2-50,1-5 1,6-4-709,-2-4 0,9-9 0,5-9 0,7-7-309,8-8 1,11-7 0,10-10 0,4-5-1229,4-6 0,8 2 1680,9-3 0,-7 31 0,1 1 0,1-1 0,0 1 0</inkml:trace>
  <inkml:trace contextRef="#ctx0" brushRef="#br0">25530 15602 7870,'-5'-12'264,"2"-2"1,-4-1 0,2-2 0,2 2-1,1 1 137,2 2 1,7-6 0,6-3-1,7-2 1,9-3 0,9-2-1,7-1 1,6 2-62,3 0 1,0 8 0,-6 4 0,-1 5-642,-2 6 0,-1 8 0,0 6 0,-5 7-98,-5 7 1,-12 9-1,-2 13 1,-11 8 366,-9 5 0,-4-24 0,-4 2 0,-3-1 0,-1 1 0,-3 0 1,-2 0 203,-2 2 1,-2-2 0,1-6 0,-1 0 0,-6 2 0,-2-1 0,2-3-1,-2-2 51,-2-2 1,0-2 0,0-2 0,-1-2 0,-3-2 0,1-2-1,0 0 1,0-1 460,-31 9 1,11-9 0,6-10 0,4-4-541,4-4 1,8-4-1,8-9 1,7-5-837,7-5 0,5-10 0,6-9 0,5-4-3551,6-3 4243,1-4 0,-2 24 0,1-1 0,-2-1 0,-1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6463 10840 8316,'-16'1'-33,"-1"2"1,2 1-1,1-1 1,2-2 2826,-1-1-2626,1 0 1,6 1-1,6 2 1,9 3-1,6-1-184,6 1 0,7-1 1,7-2-1,4 1-66,2-1 1,7-2 0,-1-2-1,4-2 123,1-1 0,-2-6 0,7 2 0,0-2 0,3 2 0,3 3 43,0-1 1,5 5 0,-2-3 0,-1 2-150,-2 2 0,4 2 0,1 0 0,-32 1 0,0 0-17,2 1 1,0-1-1,1-2 1,-1 1-1,-1 0 1,-1 1-1,1-1 1,-1 0 48,1 0 0,1 0 1,-2 1-1,1-2 1,3 0-1,1 0 0,-1 0 1,-1 1 20,-3-1 1,1 2 0,0 1-1,0 0 1,32 2 0,-34-4-1,0 1 64,0 0 1,1 0-1,-1 1 1,1 0 0,2-1-1,0-1 1,1 2-1,1-1-24,0 2 0,1 0 1,-4-2-1,0 1 0,5-1 1,1 1-1,-2-1 0,0 1 5,2-1 0,1 0 0,0-1 0,0-1 0,3 1 1,0 0-1,0-1 0,0 0-5,0-1 1,-1 0 0,0 0-1,-1 0 1,3 0 0,0 0 0,-1 0-1,1 0-29,-2 0 1,1 0 0,2 0-1,-1 0 1,-2-1 0,0 0-1,1 0 1,0 0 10,1-1 0,0-1 0,-1 1 0,-1-1 0,-1 1 0,1 1 0,-2-1 0,0 0-43,-1 0 0,1 1 0,-1 0 0,1 1 0,-1 0 0,0 0 1,1 0-1,-1 0-97,1 0 1,-1 0-1,-3 0 1,-1 0-1,0 0 1,0 0 0,1 0-1,0 0 44,0 0 1,0 0 0,2 0 0,0 0 0,-2 0 0,-1 0 0,0 0 0,0 0 80,1 0 1,0 0 0,-2 0 0,0 0-1,3 0 1,-1 0 0,1 0 0,0 0 83,0 0 0,1 0 0,0-1 0,1 0 0,-5 0 0,0 0 0,-2-1 0,1 0 25,-1 0 0,1 1 0,1 0 0,1 0 1,0 1-1,-1 0 0,0 0 0,-1 0-39,-1 0 0,-1 0 0,30 0 0,3 0 1,-1 0-117,4 0 1,-35 0 0,1 0 0,-1 0 0,1 0 0,33 0-22,-4 0 0,-2 0 1,-4 0-1,-2 0 99,-4 0 0,1-4 0,-1 0 0,-2 1 153,-1 2 1,-1 1 0,-2 0-1,-3-1-19,-3-3 1,1 2 0,-1-3 0,4 1-28,5-1 1,-2 0 0,5 2 0,-3-1-73,-1 1 0,-1-2 1,0 1-1,-3 1 8,0 1 1,-5 2 0,5-1 0,1-2-155,1-1 0,2 0 0,-2 4 1,-1 0 5,-2 0 0,-1 0 0,2 0 0,-4 0 0,1 0 0,1 0 1,5 0-1,-3 0 90,0 0 1,-1 0 0,5 0 0,-2 0 174,-2 0 0,2 1 0,-3 2 0,5 1-28,4-1 0,4 0 0,6 0 1,4 1-183,1-2 0,-4 4 0,2-2 1,-1 0-69,1 2 0,-32-5 0,1-1 0,33 4 0,1-2 38,1-2 1,-6 0-1,1 0 1,-3 0 140,-1 0 1,0 0 0,0 0 0,0 0 40,0 0 0,-1 0 1,-3 0-1,-3 0-105,0 0 1,2 0 0,6 1-1,2 2-10,1 1 1,1 0-1,-2-3 1,1 2-38,-1 1 1,-1 2 0,-2-3 0,1 2 24,3 2 0,-2-4 0,0 2 0,-3-1 79,-3 1 1,0 0 0,4-2 0,0 1 7,0-1 1,0 2 0,0-1 0,-1-1-76,-4-2 0,-3 4 0,-7-1 1,-3-1 69,-1-2 0,2-1 0,-3 0 0,-4 0 0,-3 0 0,-2 0 1,-7 0-1,-2 0-75,-1 0 1,-4 0-1,1 0 1,-3 0-115,-1 0 1,-3 0 0,0 0-722,-1 0 351,1 0 236,-1 0 277,-5 0 0,-2 1 0,-3 2 136,2 1 1,-1 0 0,5-4 0,2 0-58,1 0 1,2 0 0,4 0 0,4 0-18,2 0 1,2 0 0,1 0 0,3 0-29,4 0 1,4 0-1,5 0 1,2 0-71,0 0 0,4 0 0,-2 0 0,3 0 41,5 0 1,-2 0-1,8 0 1,2 0 58,2 0 0,3 0 1,-7 0-1,-2 0-86,-4 0 1,1 0-1,-1 0 1,-3 0-82,-4 0 0,0 0 1,-7 0-1,-3 0 9,-3 0 1,-8-1 0,-1-2-1,-7-2-95,-4-2 0,-3 3 0,-1-3-1553,-2 1 1092,-5-3 0,1 7 612,-8-2 0,-3 8 0,-6 3 0</inkml:trace>
  <inkml:trace contextRef="#ctx0" brushRef="#br0">11512 12415 8087,'-19'0'54,"4"1"1,12 2-1,11 2 1,12 1 0,7-1 98,6-2 0,3 3 0,4-2 0,7 0 0,11 0 1,11 0-106,-31-2 1,1-1 0,1 0-1,1-1 1,3 0 0,0 0-1,2 0 1,-1 0 0,4 0-1,2-1 1,2-1 0,3 0 9,3-2 0,1 0 0,3 0 0,1 1 0,1-1 0,1-1 0,3 1 0,0-1-220,-22 1 0,1 1 0,0-1 1,3 0-1,-1 0 0,1-1 1,-1 1-1,-1 0 0,1 0 1,1 0-1,0 0 0,0 1 148,-1 0 0,1 0 1,-1 1-1,4-2 1,-1 0-1,0 1 0,-2 0 1,0 0-1,-1 0 1,0 0-1,0 0 1,0 0-6,0 0 1,-1 0 0,1 0 0,2 0 0,-1-1 0,0 0 0,-2 2 0,-1 0 0,0 0 0,-1-1 0,0 0 0,0 0-31,20-1 1,0 0 0,-3 2-1,0 0 1,1-1 0,1-1 0,-5 1-1,-1 0 48,-5 2 1,-1 0 0,1-2 0,-1 0 0,-5 1 0,0 0-1,0 1 1,-1-1-105,1 2 1,-1-1 0,-8-1-1,0 0 1,-1 0 0,-1 0-1,-2 0 1,-2 1-187,31 0 0,-7 1 0,-6-2 0,-5-1 32,-5-1 0,-13-1 1,-7 1 368,-7-5 0,-7 2 0,-12-1 0,-7 0 380,-8 1 0,-8-3 1,-10 5-1,-1-1-462,-4 1 0,0 1 0,-5 4 0,0 0 42,-4 0 0,0 1 0,-7 2 0,-3 2-221,-4 2 0,-2-3 0,31 0 1,0 1-1,-33 3 201,2-1 0,30-2 0,1 1 1,-1-2-1,-1 0 0,-1 1 1,-2 1 24,1 0 1,-1 1 0,-2 1 0,1 0 0,1 0 0,0 1 0,0-2 0,0 1 32,-1-1 0,1 0 0,-1 1 1,0 0-1,-3 0 0,0 1 0,0-2 1,-1 1-74,1-1 0,1 0 0,1-1 1,0 1-1,1 1 0,-1-1 0,-2 2 1,0-1-17,-1 0 0,0-1 0,3-2 0,2 0 0,-1-2 0,1 1 0,2-1 0,1 1 84,0-1 0,1 0 0,-32 2 1,3 2-1,4-2-57,4-2 1,9-2 0,9-1 0,5 0-20,6 0 0,11 0-183,10 0 0,34 0 0,24 0 43,9 0 1,-20 0-1,1 0 1,1 0 0,1 0-1,2 0 1,1-1 105,3-1 1,1 0 0,3-1 0,2 0 0,6-2 0,1 0 0,2 1 0,1 0-45,1 0 0,2-1 1,-19 1-1,1 0 1,0 1-1,2-1 0,-1 0 1,1 1-1,0-1 1,1 1-1,-1 0 100,0 0 1,0 0 0,0 1 0,3-1-1,1 0 1,0 0 0,1 0 0,-1-2 0,1 1-1,0 0 1,1 0 0,0 0-12,0-1 1,1 1-1,-1 0 1,-2 0-1,0 1 1,-1-1-1,0 1 1,0 0-1,-1-1 1,-1 2-1,-1-1 1,-1 0-56,0 0 1,-1 0-1,0 0 1,0-1 0,0 1-1,-1 0 1,16-2-1,-1 0 1,-2 1 0,-1 0-22,-3-1 0,-1 0 0,-6 2 0,-2-1 0,-6 1 0,-2 0 0,29-4 73,-12 0 1,-10 3 0,-16-3 0,-6 0-7,-7 0 0,-12 3 1,-12-3-1,-14 0-84,-15 0 1,-20 0 0,20 3 0,-3 0-1,-5 1 1,-2 1-18,-6-2 0,0 2 0,-3 1 1,-1 1-1,-4-3 0,-1 0 0,-4 1 1,-3 0-63,19 1 1,-2-1 0,-1 1-1,-1-1 1,0 1 0,-1 0-1,0 0 1,-1 2 0,0-1 0,-1 0-1,0 0 1,0 0 134,-1 0 1,1-1 0,-1 2-1,-5 0 1,0 1 0,0 0 0,-1 0-1,1 1 1,0-1 0,-1 1-1,-1 0 1,1-1-39,0 1 1,0 0 0,0 0 0,0-1 0,1 1 0,0 0 0,0 1 0,0 0 0,0 0 0,2 0 0,-1 1 0,1-1 113,-1 0 0,0 0 0,1 0 0,5 0 0,1 1 0,0 0 0,3 0 1,0 0-1,1 0 0,1 0 0,0 1 0,1 0-78,-22 1 1,0 1 0,4-1 0,2 0-1,6-1 1,2 0 0,4 0 0,0 0-45,4 1 0,2-1 0,3-1 1,1 1-1,-25 3 45,8 0 0,10-2 0,2 1 0,1-3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11239 4279 7906,'7'-8'66,"-1"1"1,-2 0 0,1 0 0,1-3 0,-1-1 0,-1 0 0,1 2 0,-1 0 330,-1 0 0,-2-2 0,-1-2 0,0 1 1,0-1-250,0 1 0,0 0 0,0-1 0,-1 1 0,-4-1-69,-3 1 0,1 1 1,-1 3-1,-2 4 1,-1 2-19,-1 2 0,-1 7 0,1 7 1,0 9 84,-1 9 1,1 11-1,1 6 1,1 11 22,2 8 0,6-33 0,0 1 0,-2 3 0,1 0 1,0-1-1,0-1-39,2-2 0,0 0 0,-1 31 0,2-8 1,2-7-360,2-8 1,1-5 0,5-12-1,-2-3-784,2-4 1,1-8 0,1-7 1012,1-3 0,-1-12 0,0-2 0</inkml:trace>
  <inkml:trace contextRef="#ctx0" brushRef="#br0">11252 4663 7921,'-13'0'734,"1"0"-199,-1 0 1,1 0 0,-2 0 0,-1 0 9,-1 0 1,-6-4-1,1 0 1,-1 1-454,1 2 0,-2 1 0,3 0 1,1 0-851,3 0 0,3-1 0,5-4 758,4-3 0,13-3 0,5-1 0</inkml:trace>
  <inkml:trace contextRef="#ctx0" brushRef="#br0">11822 4043 7848,'11'-23'6,"-1"1"1,-2 2 0,1 1 0,-3 1 0,-1 0 261,-4 3 1,-4 8 0,-5 9 0,-10 11 0,-8 16-1,-7 17 38,-3 13 0,16-23 0,1 1 0,-1 5 0,0 0 0,0 2 0,0 0-67,2 2 0,1-1 1,-2 3-1,2-1 1,2-1-1,2-1 1,1 0-1,2-1-115,2-2 0,2 0 1,2-5-1,1-1 1,6 26-1,5-9-178,9-6 54,11-10 0,9-6 0,7-6 0</inkml:trace>
  <inkml:trace contextRef="#ctx0" brushRef="#br0">11847 4527 9631,'0'12'724,"0"2"0,0 1 0,0 3 1,0 1-192,0 3 0,2 2 0,0 1 1,2-2-1,-1-1 0,-1-3-170,-2-1 0,0 3 1,0-4-599,0-2-28,0-7 0,1-5 0,3-12-74,4-7 0,5-7 1,2-6-1,3-4-188,1-3 0,2 0 0,4 3 0,-1 5 251,1 6 1,-4 6 0,-2 7 0,-1 5 370,-3 3 0,-1 4 0,-2 5 0,-1 7 277,-2 3 0,0 5 0,-4-2 1,-3 1-53,0-1 1,2 1 0,1-6-2135,2 0 1812,-4-8 0,2-3 0,-5-5 0</inkml:trace>
  <inkml:trace contextRef="#ctx0" brushRef="#br0">12294 3969 9612,'26'-13'0,"3"2"293,4 3 1,-1 3 0,1 7 0,0 7 0,-1 8 0,-4 11 0,-3 11-1,-5 10-221,-8 12 1,-8-25-1,-3 2 1,-2 6-1,-3 0 1,-2 4-1,-2 0 1,-3 1-1,-3 1 1,-2-2-1,-3 0 263,-3-1 0,-1 0 0,2-2 0,-2 0 0,1-4 0,-1 0 1,1-2-1,0-2 0,1-3 0,2 0 0,-14 22-647,5-8 1,9-11 0,4-9 0,4-6 311,2-5 0,7-4 0,-4 0 0</inkml:trace>
  <inkml:trace contextRef="#ctx0" brushRef="#br0">9341 12229 7996,'-7'-6'-27,"0"5"0,3-5 0,-4 2 0,-3 0 0,-3 1 1,-4 2 95,-6 1 1,-3-1-1,-6-2 1,-1-1-1,-2 1 1,-1 2 159,0 1 1,-6 0 0,-3 1 0,-3 3 0,-5 4-1,-4 3-202,-3 2 0,-5 0 0,0 3 1,0 2-142,-2 1 0,4-3 1,29-6-1,1 0 0,-1-1 1,1 0 42,-1-2 0,1 1 0,-27 6 1,1-3-1,4-2 224,8-1 0,8-3 0,10 2 0,4-2 40,6-2 1,12-2 0,11-2-202,12-3 1,13-3 0,18-7 0,12-1 28,10-2 0,-29 7 0,0 0 0,2 1 1,0 1-1,1 0 0,0 1 16,1 0 0,1 0 0,-2 1 0,1 0 0,4 0 0,0 1 0,-1 0 0,0 0-170,-1 0 0,0 2 0,-4 1 0,1 1-35,-3-1 0,0 0 0,-1 1 0,-1 1 1,33 0-1,-4 0-102,-3 0 1,-7 1 0,-7 3-1,-8 3 10,-6 0 0,-10 4 0,-10-3 311,-5 3 1,-8-3 0,-10-1 0,-10-1 311,-8-3 0,-11 2 0,-10-1 0,-4 0 19,-3 2 1,-5-5 0,1 3-1,-5-2-240,-8-2 0,36 0 0,-1 0 0,-5 0 0,-1 0 0,0 0 0,1 0-129,1 0 0,-1 0 0,-1 0 0,0 0 0,2 0 0,0 0 0,-1 0 0,0 0-15,-1 0 1,0 0-1,2-2 1,0 0-36,1 0 1,0-1-1,3-1 1,2-1 0,-31-3-1,6-3 91,5-2 0,8 2 0,8 1 0,7 4-214,11 0 0,6 1 0,7 2 1,19-4 159,2 6 0,7 1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14465 7231 8000,'-7'0'2627,"1"1"-2445,6 3 0,4 3 0,1 7 0,-1 2 1,0 5-1,0 2 64,-1 2 1,-1 4 0,1 1 0,1 1-1,-1-1 1,-2-1-148,-1 1 1,0-8 0,0 2 0,-1-4-1,-2-2-373,-1 0 1,-5-3 130,0-6 1,2-5 0,1-8-25,0-5 1,-2-8-1,4-7 1,1-6-122,1-6 0,2-5 1,0-13-1,0-4-230,0-3 0,6-1 0,4 0 0,5 2 306,5 2 1,4 4 0,2 10 0,3 7 153,4 6 1,2 12 0,-2 7-1,-4 6 285,-3 5 0,-6 8-56,1 5 1,-7 6 0,-2 7 0,-6 1 0,-5 2 0,-2 3 240,-3 5 0,-5-1 0,-8 6 0,-8-4-151,-7-4 1,-4 2-1,-1-6 1,-2-2 119,-2-1 0,8-6 31,0-4 0,5-8 0,5-3-317,2-4 1,9-2 0,9-4 0,7-3-264,9-3 1,10-5 0,11-1 0,6 3 104,6 5 1,2 3 0,0 6 0,-1 3 221,-1 5 0,-8 2 0,0 11 0,-8 1 49,-4 1 1,-7 6 0,-2 0 0,-5-2-16,-3 0 0,-4 2 0,-5-1 0,-1-1-306,-3-5 1,1 0-1,-5-6-404,-2-1 1,0-5 0,2-4-351,4-5 0,2-4 1,2-11-1,2-2-1110,2-5 1977,3-2 0,5-7 0,1-2 0</inkml:trace>
  <inkml:trace contextRef="#ctx0" brushRef="#br0">15246 7069 8071,'13'-19'-8,"-1"3"0,-1 2 1,-1 1-1,-3 1 0,-1 1 1,0 1 418,-1 2 1,-2 5 0,-8-1 0,-6 3 0,-6 2 36,-2 3 0,-6 4 0,-5 8 0,-2 2-89,-2 1 0,2-3 1,0 5-1,2 0-97,2-2 1,3 3 0,5-5-101,3-2 0,9-1 0,5-3-263,6-3 0,5-3 0,9-5 0,3 0-113,4 0 0,2 0 1,2 2-1,2 0 27,2 3 0,-5 4 0,2 1 0,-4 5 35,-4 6 0,-3 2 1,-6 2-1,-1 0 214,-3 0 0,-4 1 0,-8 1 0,-5 2 44,-6-1 0,-9-2 0,-5-1 0,-1 0 125,-5-1 0,6-4 1,-6-4-1,4-3 82,8-5 1,4-3 0,7-7-595,4-7 1,5-4 0,12-12 0,9-1-912,8-3 1,4 3 0,5-3 1191,-2 2 0,0 3 0,4-1 0</inkml:trace>
  <inkml:trace contextRef="#ctx0" brushRef="#br0">15432 7590 8064,'2'7'1646,"2"-3"0,3-4-1144,5-4 0,1-4 0,0-9 0,2-3-243,2-4 1,5-6 0,-1-3 0,2-3-388,2-1 1,-4-6-1,-2-4 1,0-4-22,1-3 0,-4 1 0,3 5 1,1 2-9,-1 5 0,-4 9 0,2 6 0,-4 7 107,0 5 1,-1 5 0,1 15 415,-1 6 0,-4 12 0,-1 10 0,-1 8 159,-4 7 0,4 1 1,-2 4-1,-1-3-99,-2-2 1,5-3 0,2-4 0,2-3-488,-2-7 0,3-10 0,-3-6 1,3-3-601,2-5 1,-1-3 0,1-5 0,-1-1-344,0-3 1,1-4 0,-1-9 0,-1-2-1151,-3 0 2154,3-5 0,-4 5 0,6-6 0</inkml:trace>
  <inkml:trace contextRef="#ctx0" brushRef="#br0">16065 7268 8064,'-18'5'351,"-3"2"1,-2 1 263,-2 1 1,-5-5 0,-2 3 0,0 0 121,3 0 1,3-5-1,3 2 1,2-2-534,5-2 0,9-2-654,7-2 450,11-3 0,8-11 0,6-1 0</inkml:trace>
  <inkml:trace contextRef="#ctx0" brushRef="#br0">14167 6610 7979,'-11'13'130,"1"-1"1,3 1-1,0-1 1,2 0-1,-2 2 1,2 1-1,-1 3 1,3 0-76,2 0 0,1 0 1,0-3-1,1 2-554,3-2 0,3-7 0,6-4 0,-1-2-31,1-2 530,-1-6 0,6-6 0,1-8 0</inkml:trace>
  <inkml:trace contextRef="#ctx0" brushRef="#br0">14279 6660 7979,'0'-7'1434,"-6"7"-1148,-2 8 0,1 3 0,0 3 0,2 1-98,2 2 0,1 1 0,2-3 0,0 2-1252,0-2 0,6-2 1064,2 0 0,3-1 0,2 1 0</inkml:trace>
  <inkml:trace contextRef="#ctx0" brushRef="#br0">16090 6772 7928,'5'-7'492,"2"0"1,6 4-1,-1-1 1,0 1-1,1 2-75,-1 1 1,1 0-1,-1 0 1,-1 1-1,-3 3 1,-4 6-295,-2 5 1,-4 4 0,-2 5 0,-4-2-201,-3-1 0,-1-2 0,-1 2 0,1-5 1,-1-2-1,2-2-1606,3 1 1235,-3-6 1,10-5-1,-2-9 448,6-5 0,4-14 0,5 0 0</inkml:trace>
  <inkml:trace contextRef="#ctx0" brushRef="#br0">16387 6672 7928,'1'13'0,"-1"1"0,-2 1 890,-2 1 0,3 5 0,-5-4 0,2-2 423,0-2 1,0 0 0,4-1-2149,0 1 1,5-6 834,3-3 0,3-3 0,2-1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12046 12960 7880,'-2'-6'-679,"-2"1"568,3 10 0,-6 1 0,4 7 0,-1-1 0,0 1-257,-2-1 368,5-5 0,-10 4 0,4-4 0</inkml:trace>
  <inkml:trace contextRef="#ctx0" brushRef="#br0">11934 13134 7885,'-6'12'2605,"5"1"-2213,-4-6 0,5 0 0,1-5 452,3 3 1,-1-1-242,5-4 0,-1-2 0,3 0-312,-2-3 0,-5-4 0,2 2 1,-1-1-134,0-1 0,1 1 0,-5-6 1,1-2-36,3-5 0,-1-2 0,4-4 0,0-1-78,0-6 0,1-5 1,4-6-1,1-1-183,-1-5 1,-2-6 0,1 3 0,2 2-41,1 1 1,-4 7 0,-2 4 0,0 7 180,-1 8 1,0 6-1,-4 6 1387,1 1-63,0 5-330,-4 2 1,0 6-283,0 3 1,0-1-501,0 5 1,0-4-1,0 4-100,0 2 1,0 1 0,0 2 0,0 0 72,0 4 1,0 4 0,0 7 0,0 6-54,0 1 0,0 3 0,0 0 1,0 2-80,0 1 1,0 1 0,0-5 0,0-1-85,0-3 0,2 1 0,0-5 1,3-3-71,-3-3 1,1-1 0,0-6 30,1-1 0,1-2 0,-2-4-522,1 0 1,2-7-173,-2 2 1090,-3-2 433,5-2-511,-6 0 1,1-2-271,3-2 1,-1 0-1,5-7 1,2-5-11,1-6 1,2-5 0,-1-8 0,0-1-66,1-3 1,-1-6 0,1-1 0,-2-2-376,-3-2 0,1 1 0,-3-1 0,0 1 257,-1-1 1,3 10 0,-4 4 0,-1 4 298,-1 5 0,2 6 0,0 5 1460,-1 2-629,-2 7 0,-1 3-321,0 8 1,0-1-512,0 5 0,0 0-1350,0 5 327,0-6 1,0 0-1782,0-3 1197,0-3 1,0 3-1,0-8 1521,0-4 0,0-3 0,0-2 0</inkml:trace>
  <inkml:trace contextRef="#ctx0" brushRef="#br0">25195 13122 7418,'-7'12'4943,"-4"-5"-4053,10-2-620,-4-5 0,9-5 0,1-3 0,3-3 1,5-3-1,2-3-10,0-3 0,4-5 1,1-4-1,0-4-250,1-3 1,-2-1 0,3-2-1,-2-2 97,-2-5 0,-2 4 0,-3 0 0,-1 5-446,0 4 1,-3 4 0,-2 8 0,-2 5 415,-2 2 540,4 2-291,-6 5 0,5 4 0,-6 11 0,0 10 73,0 8 0,0 6 0,-2 5 0,-1 1-114,-1-1 0,-1 4 0,2 0 0,-1-2-105,1-4 0,2-1 0,1-6 0,0-4-162,0-2 0,1-6 1,3-1-110,5-6 0,-2-3 1,1-6-1,1-2 89,2-2 0,2-8 1,-1-10-1,2-6-83,3-5 1,-4-3 0,5-2 0,-1-2-142,-1-1 0,5-5 0,-3 5 1,0 1 7,0 1 0,-2 6 1,-5 3-1,-1 2-110,-2 5 0,-5 6 1,1 1-458,-2 2 1,-2 6-2687,0-1 3471,0 7 0,-6-4 0,-1 6 0</inkml:trace>
  <inkml:trace contextRef="#ctx0" brushRef="#br0">5074 14647 7949,'-11'-8'108,"3"0"1,2-1 0,6-4 0,0-3 0,0-1 0,1-1 0,5-2 0,5 2 19,4 0 1,6-2 0,-3 2-1,1 0 1,4 0 0,4 3-172,2 1 0,5 7 1,-1 3-1,3 3 1,3 1-1,0 2-173,3 7 1,-5 5 0,-5 12 0,-2 3 131,-2 4 0,-12 4 0,-5 4 0,-5 3 141,-8 0 1,-9 7-3,-9-5 1,-9 4 0,-4-11 0,-5-1 111,-3-4 1,1-6 0,-5 1-1,-2-5-9,-2-3 1,0-4-1,1-9 1,1-4-100,1-3 0,8-7 0,0-8 0,10-10-106,5-7 1,7-11 0,8-5 0,5-4-379,6-2 0,9-1 0,10 4 425,6 1 0,-2-1 0,4 1 0</inkml:trace>
  <inkml:trace contextRef="#ctx0" brushRef="#br0">5979 14263 7967,'7'-17'0,"-3"1"73,-2 0 1,2 3-1,0 0 1,-3 2 81,-3 3 0,-5 5 0,-7 12 1,-1 8-1,-3 11 0,-1 9 207,-3 7 1,0 6-1,-1 4 1,4 4 12,1 2 1,3 2-1,5-1 1,4-5-362,0-6 1,3-7 0,7-10-1,6-6-537,5-5 1,3-8-1,4-7 1,0-2-1670,4-2 2192,-6-1 0,9-13 0,-10-3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19663 1501 9554,'0'-7'2062,"-2"1"-1946,-2 6 1,-3 0-1,-5 0 1,-2 2-1,-3 0 1,-3 4-1,-5 2 1,-4 5-55,-4 2 1,-3 3 0,-3-3-1,-1 3 1,-1 1 0,1 2-111,2-2 1,6 3 0,4-4 0,6 0 0,6 0-180,2-3 1,10-1-1,7-3 1,10-2-86,9 0 0,7-7 0,13 3 1,5-4 101,5-1 0,-1 0 0,3 0 0,-5 1 132,-3 3 1,-5 3 0,-9 6 0,-6 1 65,-4 2 1,-12 3-1,-2 6 1,-5 1 102,-3 3 1,-11-1-1,-4 4 1,-5-2 223,0-3 0,-5 4 0,-6-2 0,1-3 55,0-4 1,1-1 0,5-8 0,2-3 64,2-3 1,5-3 0,-2-4-361,3 0 0,7-11 0,3-6 0,3-7-66,1-9 1,5-2-1,4-10 1,2-2-29,1-1 0,2-1 1,1 4-1,1 4-200,0 2 0,2 6 0,-1 1 0,1 3-453,0 6 1,-1-1-1,-5 8-1955,1 1 2627,-1 1 0,-11 7 0,-2 2 0</inkml:trace>
  <inkml:trace contextRef="#ctx0" brushRef="#br0">20134 1612 7869,'1'-12'59,"3"-1"0,5 2 0,0 2 291,0 1 0,2-1 1,-3-3-1,3-1 0,1 1 1,-1 0 28,-2-1 1,0 1 0,-5-1-69,-1 1 0,-1 0 0,-4 1-123,-2 2 1,-4 4 0,-9 5 0,-3 3-106,-4 5 1,-2 6 0,-3 12-1,-3 3 101,1 4 1,-4 3-1,8 0 1,3-3-95,6-4 0,9-5 0,2-2 0,1-2-162,3-2 0,9-3 1,5-7-1,5-4-292,4-2 1,0-2 0,5-2 0,1-2-61,3-4 0,-8-3 0,1-2 0,-5 1-226,-5 0 1,2 3 791,-10 1 0,-1 8 0,-7 5 234,-5 15 1,-7 11-1,-5 14 1,-1 6 15,1 4 1,-1-3 0,6 2 0,1-5-118,1-3 1,7-9-1,3-8 1,4-3-833,4-1 1,4-10-1,9-4 1,5-4 556,5-4 0,0-13 0,3-4 0</inkml:trace>
  <inkml:trace contextRef="#ctx0" brushRef="#br0">20531 1501 9721,'-13'4'1061,"1"0"1,7 0-1077,5-4 0,5 0 0,7 0 190,1 0 1,9-1 0,4-3-1,3-5-279,1-2 0,5-1 0,-2-2 0,4-1-196,5-2 1,-4 1-1,2 3 1,-4 2-32,-3 3 1,-7-1-1,-1 4 65,-7 3 1,-10 7 0,-5 9 0,-7 9 629,-9 9 0,-6 5 228,-10 5 1,-1 0 0,-5 7 0,4 0 245,0 6 0,2 0 0,6 1 0,2-5-313,5-7 1,6 0-1,3-4 1,2-5-495,2-4 1,2-6 0,2-3 0,3-3-1250,4-1 1,-1-6 0,2-5-2434,0-1 3651,-3-2 0,-1-4 0,-5 0 0</inkml:trace>
  <inkml:trace contextRef="#ctx0" brushRef="#br0">20705 1873 12889,'16'4'1123,"2"0"0,3-1-987,5-2 0,1-1 0,11 0 0,6-1-1963,7-3 1,-2-7 1826,1-6 0,0-5 0,-6 3 0</inkml:trace>
  <inkml:trace contextRef="#ctx0" brushRef="#br0">19055 2642 7802,'-7'-6'-754,"3"-2"1,4 2 706,4 2 1,-1 3 0,3 0 0,1-2 46,0-1 0,-4-1 0,8 5 0,-4 0 0</inkml:trace>
  <inkml:trace contextRef="#ctx0" brushRef="#br0">19079 2629 7967,'-12'0'460,"4"0"1,0 0 950,-2 0 0,-1 0 430,-2 0-1522,7 0 1,1 0-1,10 0 1,3 0-188,3 0 0,7 0 0,2 0 1,4-1-276,1-3 1,5 2 0,3-3 0,4 1-103,5 0 1,-5-2-1,1 3 1,-3-1-69,-1 1 0,-5 2 1,-4 0-1,-7-2-597,-4-1 1392,-7 0 0,-9 4 1,-10 0-1,-9 1 53,-6 3 1,-5-1 0,-7 4 0,-2 0-5,-4 0 1,2 0-1,1 2 1,4-1-239,1 2 1,1-3-1,4 0 1,6-2 480,4-2-1269,7-1 0,5-2 1,14 0-407,11 0 1,13-5 472,5 1 0,4-4 1,3 2-1,3 1-43,1-1 1,-4-2 0,1 4 0,-3 0 13,-5-2 1,-7 5-1,-7-3 543,-1 2 1,-8 2 0,-12 0 0,-10-1 525,-11-3 1,-11 3 0,-8-4-1,-7 5 214,-2 5 1,7-3-1,-4 5 1,7 0 87,9 0 1,3-4-1599,13 1 0,11-3 0,15-1 0,14 0 684,11 0 0,14 0 0,7 0 0</inkml:trace>
  <inkml:trace contextRef="#ctx0" brushRef="#br0">20010 2704 7942,'-13'0'1782,"1"0"-780,0 0 0,6-2 1,8 0-1,9-3 1,8 1-1026,4-1 1,3 2-1,2-4 1,4 2 0,2 1-1,6-1-311,3 1 1,-3-4 0,0 4 0,-6 1-488,-5 2 0,-8 1 0,-5 0 908,-2 0 0,-14 1 0,-9 3 0,-15 3 857,-12 0 0,-2 4-327,-8-3 1,-3 3 0,-5 2 0,1-1 210,2 1 1,2-5 0,1-1-1,2 0-197,5-1 1,8-3 0,5 1-1,6-2-36,6-2 1,9 0-1308,7 0 0,12-6 0,13-2 0,8-4-91,7-5 0,4 5 1,6-2-1,-1 4-321,1 1 0,-5 3 0,-1 2 0,-2 3 133,-6 1 0,-5 0 275,-6 0 1,-6 1 0,-3 3 715,-7 4 0,-9 3 0,-7 2 0</inkml:trace>
  <inkml:trace contextRef="#ctx0" brushRef="#br0">21126 2654 7947,'-8'0'707,"0"-1"0,-2-2-172,-1-1 1,-1 0-1,-2 4 1,-1 0-1,-5 0 1,0 0 489,-2 0 1,1 0 0,9 0 0,-1 0-944,1 0 1,8 0 0,8 0-471,11 0 0,13 0 0,6-2 1,6 0-741,6-3 1,2-4 684,1 1 0,-3 2 1,-3 2-1,-3 1-562,-5-1 1,-11 3 989,-3-4 1,-20 5 0,-14 5-1,-14 3 1655,-12 3 1,-9-1-1,-7 1 1,-3 2-153,-5 1 0,-1 0 0,-5-2 0,3 1-756,6-1 1,9 1-1,12-2 1,9-2 642,9-1-2546,6-5 0,15 3-67,8-6 0,10-2 0,14-2 0,8-4 1238,8-3 0,4-1 0,-2-1 0</inkml:trace>
  <inkml:trace contextRef="#ctx0" brushRef="#br0">18807 3770 8020,'-25'-1'0,"1"-2"352,4-1 1,2-6 0,7 2 0,2-3-1,5-1-154,3-1 1,6-3 0,5-1 0,7 1 0,7-1-1,8-1-175,4-1 0,7 4 1,1-2-1,1 5-20,1 4 1,-6 2 0,2 9 0,-2 5-226,-2 9 0,-4 10 0,-10 6 0,-5 3 71,-7 1 0,-6 6 1,-12 1-1,-6 2 450,-7-1 1,-6-5 0,-4 1-1,-4-3 194,-3-5 1,-5-3 0,-2-7 0,0-3-161,0-8 0,2-5 0,4-7 1,2-3-411,6-5 1,3-6-1,14-12 1,5-3-524,4-4 1,6-7-1,5-3 1,10 1-232,8-1 0,6 7 0,5 7 0,2 4-1048,2 5 1879,-2 2 0,9 5 0,-4 1 0</inkml:trace>
  <inkml:trace contextRef="#ctx0" brushRef="#br0">19663 3634 8020,'1'-8'606,"3"-1"1,-4 9 2,0 4 0,-1 10 0,-8 17 1,0 6 114,-2 7 0,0 7 0,2 1 0,5-2-375,3-2 1,1 2 0,0-9 0,1-1-1301,3-1 1,7-9 0,7-5 0,2-7 950,2-5 0,7 0 0,2-1 0</inkml:trace>
  <inkml:trace contextRef="#ctx0" brushRef="#br0">19042 3522 8168,'-7'7'574,"2"7"1,-1 11-1,-2 11 1,-3 9-75,-1 7 1,-2 5 0,-1 5-1,-2-1-326,2-4 0,1-3 0,3-8 0,3-6 1,4-6-1,2-6 48,2-6 0,0-4-357,0-6 0,2-8 0,2-8 0,3-13-298,0-9 0,4-7 0,-3-10 0,4-6-90,5-8 1,-3-3 0,4-2-1,-2 0 92,1 0 0,3 2 0,-3 8 0,-3 11 184,-5 9 0,1 16 0,-6 6 682,-1 7 0,-7 18 0,-5 18 0,-3 10 414,-4 5 1,0 7 0,-3 3 0,1 2-191,3-3 0,1-1 0,3-8 0,2-4-712,0-7 0,7-5 0,-3-9 0,5-2-704,5-5 1,1-7 756,7-5 0,5-8 0,1-3 0</inkml:trace>
  <inkml:trace contextRef="#ctx0" brushRef="#br0">19563 4118 8077,'-12'-6'-63,"1"-1"1,1-7-1,2-1-32,-2-1 1,5-6-1,1 1 1,2-4 0,2-2-1,0-4 595,0 0 0,6 3 1,2-2-1,4 1-54,5 0 1,1 1-1,4 6 1,0 3-192,4 1 0,0 3 1,7 7-1,2 3-142,1 4 0,1 2 0,0 4 1,-1 4-215,-3 6 1,-3 5-1,-6 6 1,-3 3-37,-5 4 1,-8 3 0,-4 1 0,-5 2 241,-7 2 0,-7-4 0,-14 2 0,-4-6 168,-3-3 1,-3-2-1,-1-8 1,0-5-67,4-5 0,-1-4 0,6-6 0,-1 0-94,3 0 1,8-11 0,6-6 0,5-6-627,6-6 0,4-13 0,6-7 1,6-4-474,7-2 1,10 6 0,6-1 985,5 7 0,9 5 0,8 0 0</inkml:trace>
  <inkml:trace contextRef="#ctx0" brushRef="#br0">20556 3621 7944,'0'-23'149,"0"1"0,1 3 0,2 1 429,1 3 1,1 6 0,-2 7-1,1 4 1,1 9 0,-1 10 273,0 12 1,1 8 0,-2 10 0,1 5-748,-1 6 1,-2 1-1,-2 6 1,-2-2-279,-1-2 0,0-11 0,4-6 0,1-5-945,3-7 0,3-6 1,6-9 1117,-1-5 0,1-7 0,-1-4 0</inkml:trace>
  <inkml:trace contextRef="#ctx0" brushRef="#br0">21188 3894 9355,'-33'0'622,"6"-5"1,18-3 0,5-3 0,4-3 0,4-4 0,6-6 0,7-5-426,7-2 1,4 2-1,9-3 1,6 2-1,5 4 1,6 4-864,4 5 1,-3 5 0,-3 3 0,-3 8-20,-4 8 0,-6 4 0,-2 14 0,-8 5 310,-7 4 0,-10 0 0,-8-1 1,-5 1 406,-7 2 0,-7 1 1,-16-1-1,-7-2 83,-11-1 0,-15-6 0,27-14 0,-1-2 0,1-1 0,0-2 666,1 0 1,0-2-1,-26 1 1,8-3 0,5-2-283,3-2 1,10-6 0,13-4-1,9-5-944,9-5 0,12-11 0,11-5 1,13-5-433,12-3 1,-15 23 0,2 1 876,4-3 0,2 0 0,1 0 0,2 1 0,7-3 0,0 0 0</inkml:trace>
  <inkml:trace contextRef="#ctx0" brushRef="#br0">22454 3497 7947,'-44'38'197,"8"4"1,12 4 0,11 1 616,7-2 0,5-2 1,-1-7-1,0-2-857,-3-1 0,1 0 1,4 5-1,0-3-671,0-2 0,0-4 1,2-7 713,2-1 0,-3-6 0,5 3 0</inkml:trace>
  <inkml:trace contextRef="#ctx0" brushRef="#br0">23111 3336 7977,'-25'32'356,"2"5"1,2 7 1093,5 4 0,1 8 0,-1 0 0,0 1-916,1-4 0,1 2 0,3-2 0,3-4-1043,4-2 1,5-12 0,7-2 0,9-7-585,5-5 1,8-5-1,3-9 1093,3-7 0,7-11 0,1-8 0</inkml:trace>
  <inkml:trace contextRef="#ctx0" brushRef="#br0">23980 3535 7940,'0'-20'184,"0"4"1,-2 2 0,-1 2 0,-1-1 0,2 1 0,0-1 482,2 1 1,7 5-1,4 3 1,7 1 0,5 1-1,8-3-547,3 3 1,5 0 0,1 4-1,1 3-301,-1 8 0,-3 4 0,-4 8 0,-5 0-248,-6 0 1,-4 4 0,-7 1 0,-3 2 127,-4 2 0,-9-2 0,-9 0 0,-9-2 402,-9-2 0,-9-6 0,-6-5 1,-4-1 204,-3-5 1,-3-7 0,6 0 0,5-3-114,2-1 1,4-5 0,6-5-1,8-4-516,8-2 0,3-6 1,12 0-1,6-6 323,8-5 0,7-8 0,7-3 0</inkml:trace>
  <inkml:trace contextRef="#ctx0" brushRef="#br0">25022 3349 8621,'-18'30'690,"5"9"0,1 9 0,6 6-148,5 2 0,-3-2 0,0 4 0,1 1 0,2 2 1,2 1-381,3 0 1,4-2-163,9-2 0,2-3 0,6-5 0</inkml:trace>
  <inkml:trace contextRef="#ctx0" brushRef="#br0">16698 10269 7750,'-24'2'538,"4"2"0,3-4 0,10 0 1,7-7-1,7-6-338,4-3 1,1-3 0,2-6 0,3-1 0,3-3 0,4-4-151,1-3 0,1-7 0,1-4 0,2-4 0,-1-4 0,-3 0-86,-5 0 0,4 2 0,-5 8 0,2 5 157,-1 6 1,-4 7 0,0 9 70,-2 5 0,-2 3 1,1 11-1,-2 5 1,-3 8-1,-4 10 785,-2 12 1,-2 8-653,0 10 1,0 1 0,0 2 0,0-8-23,0-6 1,1-4 0,2-3 0,2-5-110,2-6 0,1-2 0,5-6 0,-1-3-152,1-5 1,-1-3 0,2-7 0,2-6 9,5-10 1,4-5 0,2-14-1,1-4-107,-5-2 1,6-14 0,-4-6 0,1-2-153,-12 30 1,-1 0 0,10-29 0,-1-2 0,-1 6-81,1 5 0,0 10 1,0 7-1,-3 8-465,-1 7 1,-1 4 0,-5 7-271,0 2 0,-1 5 1,-2 8 1021,-5 5 0,-8 7 0,-3 4 0</inkml:trace>
  <inkml:trace contextRef="#ctx0" brushRef="#br0">16425 9984 7730,'-55'-14'234,"5"-2"1,10-6-1,10-6 1,10-6 0,9-8-1,7-9 1,6-9 0,1 24-1,2 0-63,2-4 1,2-1 0,5-4 0,3 0 0,2-6 0,2-1 0,3-1 0,4 1 0,3 0-1,3 1 1,5 1 0,5 2 110,4 0 0,3 2 0,1 4 0,3 3 0,-15 14 0,2 1 0,0 1 0,2 1 0,0 0 0,1 1-320,2 1 0,1 1 0,0 2 0,-1 2 0,1 2 0,-1 2 0,0 1 1,-1 2-1,2 1 0,0 3 0,0 0 0,0 3 0,1 1 0,0 1 1,-1 2-1,1 2 0,0 1 0,0 2 23,-2 2 0,-1 1 0,0 4 1,-3 4-1,0 3 0,-2 3 0,-1 3 1,-1 2-1,-1 2 0,-3 1 0,-2 1 1,-2 2-160,12 20 0,-5 2 1,-16-16-1,-3 2 1,-2 1-1,-2 4 1,-2 1-1,-2 0 0,-2 0 1,-2 0-1,-3 0-27,-1 1 1,-3-1 0,-1 0 0,-4 19-1,-5-1 1,-7-1 0,-5-3 0,-5-1 0,-5-3 223,6-20 0,-1-2 0,-3 0 0,0-2 0,-2-1 0,-2-2 177,-5 1 1,-1-3 0,-1 0-1,-2-1 1,0-1 0,-2-2-1,-3-1 1,0-3 0,-2 0 0,-3 0-1,-2-1 1,0-1 69,-2 0 0,0-2 0,-1-1 1,-4 0-1,-1-2 0,0 0 0,-1-2 1,-1 0-1,0-1 0,1-1 1,1-2-1,0 0-205,-2-1 0,1-2 0,0 0 0,0-1 1,1-2-1,-1-1 0,1-2 0,-1-1 0,1-1 1,3-2-1,1-1 0,0-2-222,6-1 0,1-3 0,2-2 1,3-1-1,1-3 0,4-3 0,-11-13 1,5-5-1,4-6 0,5-5 157,7-9 0,4-3 0,1-1 0,4-3 0,12 14 0,1 1 0,-1 0 0</inkml:trace>
  <inkml:trace contextRef="#ctx0" brushRef="#br0">19638 9413 7851,'0'-13'55,"0"-3"1,0 0 0,0-1 0,0 1 465,0-1 1,1 1 0,2 3 0,2 2 64,2 3 1,0 8-1,1 11 1,-3 8-1,-4 10 1,-1 6-9,0 2 0,-1 6 0,-2 1 1,-1 1-334,1 1 1,-3-8 0,2 1-1,1-6-84,2-3 1,1-2 0,0-7-1,0-5-76,0-2 1,0-6-403,0 0 0,0-6 0,0-2 43,0-7 1,0-10 0,1-5 0,5-4-270,6-3 0,2-5 282,7 1 0,4-3 1,4 0-1,-2 4-294,-1 7 0,-2 6 0,-2 8 465,-1 3 0,-8 8 1,0 10-1,-8 6 445,-3 9 0,-4 0 0,-1 4 1,-2-3-47,-2-1 1,4-2 0,-1-2 0,3-3-377,1 0 0,5-9 0,4 2 0,2-4-2600,1-4 2667,0-2 0,12-6 0,2-2 0</inkml:trace>
  <inkml:trace contextRef="#ctx0" brushRef="#br0">20122 9599 7851,'-13'0'2525,"1"0"-1568,-1 0 1,2-1-1,3-3-35,4-4 1,4-1-665,4-3 0,8 2 0,9-8 0,3 2-597,0-1 1,3 1-1,0 5 1,2 3-19,-1 3 1,-2 4 0,-3 1 0,-2 1-180,-5 4 1,-3 7 0,-5 7 0,-5 2 231,-6 0 1,-5-2 0,-9 3 0,-5-3 589,-5-1 1,0 3 0,-1-5 0,1-2 860,3-4 0,-1-1-529,0-5 0,6 1-386,2-5 0,9-7 0,5-6 1,6-5-354,5-1 1,9-4-1,3 2 1,4-2-406,1-2 0,1 4 0,1 2 0,2 1-72,-1 3 0,-3 7 0,-5 3 1,-3 5 391,-3 5 0,-7 3 1,-3 8-1,-4 5 659,-4 2 0,-3 2 0,-7 0 0,0-2 193,2-2 1,-2-3 0,10-6-1,1 1 743,2-1 0,2-5-1227,3-3 1,9-4-1,9-3 1,5-3-555,6-5 1,2 1 0,1-7-1,-2 2-528,0-1 0,4 2 0,-9-3 0,-3 5 19,-4 4 1,-4-2 0,-6 6 675,1 1 0,-7 9 0,-3 5 0,-6 5 904,-5 4 0,-3-1 1,0 2-1,3-5 1136,4-2 0,2-2 0,4-1-987,2-2 0,4-5 0,10-8 1,5-5-613,5-2 1,7-7 0,-4-1 0,2-2-623,0 1 0,-5-1 0,0-4 0,-6 0-1037,-6 1 0,-3 4 1,-5 4-1,-3 3-3002,1 5 4445,-5 3 0,-1 5 0,-7 0 0</inkml:trace>
  <inkml:trace contextRef="#ctx0" brushRef="#br0">21300 9525 7869,'8'-1'3489,"1"-4"-2518,-7 4 0,4-3 0,-6 8-311,0 4 1,0 3 0,0 2-1,0-1-316,0 1 0,0-1-442,0 0 1,1-5 0,3-3-268,5-2 0,2-4 73,1-2 0,5-3 1,1-5-1,-1 0-397,1-1 0,-1 1 1,-5 1-1,1 1-232,-1 2 1,1 5 926,-1-1 0,-1 4 1,-3 4 434,-4 4 0,-2 3 0,-2 2 896,0-1 0,0-4-753,0 1 0,7-6 0,4-1 0,5-4-578,3-7 0,2-2 0,3-1 1,-2-1-899,-2 1 0,-5 0 1,2-1 308,-3 1 0,-6 5 1,-1 4 528,-2 6 1,0 4 0,-5 5 0,0 1 513,0-1 1,0 2 0,0 1-1,1 1-516,3 0 0,4-4 0,9-2 0,2-3-1082,1-2 0,3-1-1868,-2-4 3006,2 0 0,2-5 0,0-2 0</inkml:trace>
  <inkml:trace contextRef="#ctx0" brushRef="#br0">22131 9513 7869,'0'-9'1288,"0"1"-481,0-2 0,-4 4 0,-1-1 1,-2 1-347,-3 3 0,-1 2-531,-1 1 1,-6 1 0,-3 5 0,-2 5 62,-2 4 1,0 6 0,1-5-1,4 1 141,3 1 1,9-4 0,4 2-157,2-2 1,4-3 0,3-3 0,8-4-175,6-2 0,5-2 0,0-2 0,3-3-317,1-8 1,-1 0 0,0-7-1,-3 2-406,-4 3 1,-5-3 0,2 2 422,-3 1 1,-9 2 703,-5 5 1,-7 4 0,-8 8 0,-1 6 1167,1 5 1,1 0-660,1 6 0,2-5 1,3 3-1,4-1-27,3-3 1,2-2 0,3-4 0,4-2-569,3-1 0,7-2 0,3-4 0,2 0-149,2 0 1,-1-5 0,-2-4 0,-2-3-522,2-5 0,-2 4 1,-1-4-1,-1 3-601,-3 2 1,-5 1 0,-3 1 726,-2 2 1,-2 6 0,-7 2 934,-4 7 1,1 4-1,-2 2 1,1 1 292,1 2 0,2-2 0,5 2-240,0-2 1,7-7 0,4-3 0,5-2-225,3-2 1,2-5-1,5-1 1,2-4-931,1-4 1,0-1-1,-6 3 1,-2 1-1446,-5 2 0,-2 0 1639,-1 5 0,-8 2 1,-5 9-1,-7 5 351,-4 2 0,0 1 0,2 1 0,2 0 200,1-1 0,3-2 1,7-5-1,5-3-464,2 1 1,8-5-705,6 3 1011,0-8 0,11-3 0,-5-5 0</inkml:trace>
  <inkml:trace contextRef="#ctx0" brushRef="#br0">22739 9637 7820,'11'-2'-932,"-1"-1"871,-2-1 1,-4 0 0,3 3 412,-1-3 0,-1 1 201,-1-5 1,-2-1 148,2-3 1,-3 4 77,-1-1 0,-1 7 304,-3-2 0,2 4-608,-2 4 1,3 3 0,-1 6 0,0 3-94,-3 0 0,1 6 0,4-1 0,0 2-38,0 2 1,0-4 0,0-2 0,2-1-249,2-3 0,3-1 0,5-3 1,0-3-163,1-4 1,1-2 0,1-4 0,3-3-528,1-8 1,-2 0-1,2-8 1,0-1-51,0-2 1,-3 5-1,0 3 1,-2 2 203,-2 1 0,-5 8 1639,-3 5 0,-8 11-647,-4 10 1,-4 13-1,-5 7 1,-4 6 233,-2 3 1,-2 5 0,0 3-1,-1 1-200,-3-1 1,3 0 0,-4-7 0,-1-4-676,-2-3 0,2-8 0,-3-9 0,0-5-957,-2-5 0,0-9 1,3-5-1,4-6-953,3-5 1,7-13-1,4-6 1997,5-8 0,5-5 0,5-9 0</inkml:trace>
  <inkml:trace contextRef="#ctx0" brushRef="#br0">23868 9252 7844,'-7'-7'3664,"0"7"-3359,3 9 1,3 8 0,-5 8-1,2 7 1,-2 4 0,1 1 98,-1 0 0,2 3 0,3-1 0,-2-5-213,-1-2 0,0-5 1,4-6-1,-1-4-154,-4-4 1,4 0-205,-3-1 1,3-6-180,1-6 1,5-11-1,5-10 1,5-2-343,6-2 1,3-1 175,5-3 1,2 3 0,3-3 0,-2 4-43,-2 4 0,-2 9 0,-6 8 468,-2 2 0,-10 8 0,-2 3 0,-8 7 474,-8 4 0,-6 4 0,-12-1 0,-2-1 292,0-1 1,-1-6-1,5 1 1,2-2-81,1-1 1,6-5-1,-1-1-983,2-2 1,7-2-1,4-7-150,6-4 1,5-5-1,9-2 1,4-1-741,2 0 1,2 3-1,0 0 1273,-1 1 0,1-1 0,0 1 0</inkml:trace>
  <inkml:trace contextRef="#ctx0" brushRef="#br0">24253 9488 7844,'0'12'736,"0"1"1,-2-1-1,-1 2-54,-1 2 0,-4-2 0,4 4 0,1-1-372,2-1 0,-3 5 0,-1-5 0,3-1-626,0-1 1,4-6 194,2 1-516,3-6 0,5 2 1,1-6-1,-2-5 637,-3-6 0,8-6 0,-2-7 0</inkml:trace>
  <inkml:trace contextRef="#ctx0" brushRef="#br0">24401 9103 7844,'-8'-8'1414,"0"1"-425,-2 2 0,5 2 1,1 7-12,2 4 1,2-1-842,0 1 0,7 1 1,4 3-1,6 1-476,2-1 0,-3 2 0,4 2 1,-2 5-273,-3 2 1,-1 2 0,-3 1 0,-3 3 444,-4 4 0,-4 2 0,-4-1 0,-4-1 0,-3 0 0,-3 0 544,-3 1 0,5-8 1,-2 0-1,6-4-236,2 0 0,2-4 0,4-2 0,0-2-800,0-1 1,10-6 0,2-3 657,2-3 0,5-1 0,1 0 0</inkml:trace>
  <inkml:trace contextRef="#ctx0" brushRef="#br0">24600 9562 7844,'-13'-4'266,"1"0"1,-2 1 641,-2 2 0,2 1 0,-3 0 0,4-2-286,0-2 1,5 3-988,0-3 1,5 1 364,-1-1 0,-3 3 0,0-5 0</inkml:trace>
  <inkml:trace contextRef="#ctx0" brushRef="#br0">24823 9451 7844,'0'-7'2299,"-5"1"-2167,-4 6 1,-6 0 0,-3 0 0,-1 0 26,-3 0 0,-1 2 1,-2 0-1,1 4 1,4-1-1,3 2 507,3 0 0,3-3-760,3 5 0,4-3 0,8 4 0,6-3 33,5-2 1,4 1 0,6-3-1,0 1-143,0-1 0,-2 2 0,-1 1 0,-3 1-32,-1 2 1,-3 2 0,-5 2 0,-3-1 315,-2 0 1,-2 1 0,-8-1-1,-6 1 359,-5-1 0,-1-1 0,1-1 0,0-3-162,1-2 1,-3 3-1,1-4-1276,2-1-1588,7-1 2587,8-8 0,12-6 0,8-8 0</inkml:trace>
  <inkml:trace contextRef="#ctx0" brushRef="#br0">25381 9153 6162,'-1'18'905,"-2"4"0,-2 5 0,-2 7 1,-3 3-267,-1 4 1,-4 2 0,1 2-1,3-2 1,2-2 0,0-1-612,1-4 1,5 0 0,-1-8 0,3-4-438,1-2 0,0-6 1,1 0-1,3-4-1921,5-3 2330,2-4 0,1-5 0,0 0 0</inkml:trace>
  <inkml:trace contextRef="#ctx0" brushRef="#br0">25456 9451 7800,'-28'0'111,"3"0"0,6 0 761,4 0 1,3 0-623,-1 0 1,6 1-768,3 3 1,4-1 0,4 4 516,5-2 0,7 5 0,3-3 0</inkml:trace>
  <inkml:trace contextRef="#ctx0" brushRef="#br0">25567 9624 7851,'-6'-12'546,"0"-1"1,6 1 0,0 0 148,0-1 0,6-3 1,2-2-1,3 0-339,1 0 1,6 1 0,3 5 0,2 0-724,2-1 0,0 5 0,0 1 0,-2 2-499,-2 2 0,1 7 527,-6 4 0,0 5 1,-8 3-1,-4 3-100,-3 1 0,-2 3 0,-3-2 0,-6 1 385,-5-2 0,-4-2 0,-7-5 1,-3-1 545,-4 1 1,1-6-1,0-3 1,2-3-135,2-1 0,8-4 0,4-2 0,5-2-380,3-6 1,7 2 0,1-6 0,8 1-2374,7 1 2395,4-1 0,6-1 0,0-1 0</inkml:trace>
  <inkml:trace contextRef="#ctx0" brushRef="#br0">20270 10468 7905,'0'-13'958,"0"1"1,0 4-531,0-1 1,-1 13 0,-2 5-1,-2 10 1,-1 7 0,-1 4-196,0 2 1,5-3 0,-2 3 0,2-3-170,2-6 1,2 1 0,2-8 0,4-2-187,3-4 1,7-5 0,1-5 0,2-1-166,0-3 0,-2-5 1,3-6-1,-3-3-212,-1-1 0,3 0 0,-5-3 0,-1 2-529,-1 2 1,-1-2 986,-1 3 1,-5 3 0,-3 10 540,-3 8 0,-5 10 0,0 4 0,1 0 266,2 0 0,1 3 0,0-5 0,1-1-200,4-1 1,1-3 0,7-3-1,1-4-338,2-2 0,-1-2 0,5-2 0,-1-2-387,0-4 1,-5-7 0,1-3 0,-4-1-511,-1-3 1,2 0 0,-8 0 0,-1 2-608,-1 2 0,-2-2 0,0 3 426,0 2 1,-2 7 0,-1 2 849,-1 1 0,-5 3 0,2-3 0</inkml:trace>
  <inkml:trace contextRef="#ctx0" brushRef="#br0">20853 10554 7905,'-5'13'368,"4"-5"0,-5 0 0,2 2 409,0 1 0,0-3 0,4 1-294,0 0 1,4 2 0,1 0 0,1-1-392,-1-2 0,5-5 0,-3 2-329,0 1 125,-2-5 0,-5 3-108,0-8 0,-4-3 0,0-5 0,1 0 61,2-1 1,1 1-1,0-2 1,0-1 93,0-2 1,1-5-1,5 3 1,5-2-6,4 1 1,3 3 0,-3-2 0,3 1-306,1 3 0,-4 1 0,3 3 375,0 3 0,-4-3 0,4 4 0</inkml:trace>
  <inkml:trace contextRef="#ctx0" brushRef="#br0">21164 10554 7905,'6'-1'1404,"-1"-3"0,0 1-1072,-1-5 0,6 0 0,-2-5-970,3 1 1,2 1 0,-1 1 637,0 2 0,-5 0 0,-1-5 0</inkml:trace>
  <inkml:trace contextRef="#ctx0" brushRef="#br0">21201 10455 7833,'-13'0'166,"1"0"1,-6 0 0,-4 2-1,-6 2 1,-5 4 0,-4 3 161,-4 1 1,-3 1-1,-7-1 1,-2 1-1,-2-1 1,0 0-192,0 1 0,-11 3 0,-2-1 1,32-8-1,-1-1 0,1-1 1,0 0-1,-31 3 53,6-1 0,2-2 1,9-5-1,8 0-66,6 0 1,11-5 0,10-4 0,5-2-411,6-1 1,8 0 57,4-1 0,15 1 0,5-1 0,10 1-173,7 0 0,2 3 1,11 1-1,3 0-36,3 1 1,-2 1-1,0 6 1,-6 0 167,-5 0 0,-13 0 0,-5 2 0,-7 1 274,-5 1 1,-4 5-1,-10 0 1,-9 2 539,-9 1 1,-7 0-1,-8 1 1,-3-1-13,-4 1 0,-3-2 0,0-2 0,2-2-279,1-1 0,1-1 1,0-2-1,8 1-432,6-1 1,5-3 0,8-3-329,9-1 506,8-6 0,13 3 0,0-5 0</inkml:trace>
  <inkml:trace contextRef="#ctx0" brushRef="#br0">20853 10542 7672,'-13'-1'0,"-3"-2"230,0-1 0,-1-5 0,5 4 0,0-1 0,-1 0 0,1 0 601,-1 1 0,5-4 0,1 4-629,2-2 1,3 0 0,9-3-310,6 2 0,9 5 1,2-1-1,10 3-217,6 1 1,0 0 0,4 1 0,-2 3 2,-2 5 1,-2 2 0,-5 1 0,-4 0 70,-3 1 1,-7 3 0,-4 1 0,-5-1 87,-6 2 1,-4-4-1,-6 4 1,-6-1 517,-7-1 0,-14 1 0,-7-4 1,-6 3 213,-5 0 1,-7-1 0,3-5 0,1-3-64,5-2 0,-2 4 1,-3-5-1,3-2-245,4 0 1,0-2-1,6-2 1,2 0-219,5-2 0,5-6 1,8 2-1,6-5-243,6-3 1,3 1 0,9-5 0,6 1-161,12 0 0,8 4 0,11-2 0,4 3 57,6 2 0,1 1 1,-3 1-1,0 2 93,3-2 0,-3 5 0,-3 1 0,-4 2 154,-5 2 1,-2 0 0,-9 0 0,-6 0 239,-4 0 1,-6 6 101,-9 2 0,-4-1 0,-18 1 0,-5 0-111,-4-1 0,-7 4 0,-2-2 1,-2 2-54,-2 1 0,4 0 0,-2-1 0,4-1-41,1-2 0,5-1 1,4 2-1,6-5-538,6-3 0,9-1-26,7 0 0,11-1 0,11-3 0,5-5-18,6-2 1,5-1 0,2-1 0,2 0 72,3-4 0,0 3 1,5-2-1,-2 2 271,-3 2 0,2-1 0,-7 2 0,-4 2 156,-6 0 0,-5 5 0,-4-3 0,-5 2 29,-2 2 1,-1 2 109,-1 1 0,-5 1 0,-4 2 246,-6 1 0,-3 1 1,-3-2 351,0 1 1,1 0-14,-4-4 1,3 0-509,1 0 1,4 0-233,-4 0 0,0 2 1,-6 2-1,-1 3-117,-2 0 0,-4 4 1,2-3-1,-3 3-66,-4 1 0,-2-1 0,3-1 1,1-3 220,-1-2 1,6 4 0,2-5-510,3-1 1,10-2 486,8-1 0,9-6 0,11 0 0</inkml:trace>
  <inkml:trace contextRef="#ctx0" brushRef="#br0">19948 11336 7796,'0'-13'211,"0"1"1,-2 1 0,0 1 320,-2 2 1,-1 7-1,5 2 1,0 11-79,0 12 1,0 3 0,0 9 0,0 3-1,-1 1 1,-2 1-175,-1 0 1,-4 1 0,4-5 0,1-1-346,2-3 1,1-3 0,0-5 0,0-2-216,0-2 0,0-3 0,0-6-775,0 1 0,1-6 0,2-5-1310,1-4 2365,6-11 0,-4-6 0,7-6 0</inkml:trace>
  <inkml:trace contextRef="#ctx0" brushRef="#br0">20059 11559 9806,'13'0'42,"-1"-1"1,2-2-1,3-3-70,3-1 1,0 3 0,0-3 0,2 2-95,2 2 1,-1 2-1,-2 1 1,-6 1 65,-5 3 0,-5 5 1,-5 7-1,-3 3 178,-5 1 1,-6 3 0,-10-4 0,-1 1 140,0-4 1,0 2 0,0-3 0,1-2-3,-1-4 1,5-6 0,2 1-268,1-2 1,4-8 0,1-2 0,6-3-466,5-2 0,2-5 0,3-1 0,5-1-600,2-1 1,2 6 1070,4-2 0,-3 3 0,4 2 0</inkml:trace>
  <inkml:trace contextRef="#ctx0" brushRef="#br0">20494 11522 7796,'7'-2'1261,"-3"-2"-294,-3 3 0,-1-6-618,0 3 0,-5 2 1,-4-2-233,-2 3 1,-1 6-1,-1 4 1,1 2-167,0 1 0,-1 1 0,1-1-782,-1 0 0,2 1 612,3-1 1,4-5 183,8-3 0,3-2 1,5-4-1,1-2-101,-1-4 0,1-3 0,-1-2 0,0 1-273,1 0 1,-2 3-1,-1 2 457,-2 2 0,-5 6 0,1 9 0,-3 5 285,-1 6 1,-1 8 0,-2 2-1,-3 2-23,0 1 0,-1-1 0,-3 4 0,2 0-88,-2 0 1,-5-1 0,-2-3 0,2-4-133,1-3 0,-2-6 1,-1-4-1,2-2-328,1-2 0,-2-5 1,-1-4-1,4-6-173,3-5 1,0-9 0,6-3 0,1-4-61,2-1 1,2-3 0,3-1 0,6 1-751,5 2 1221,5 1 0,4 0 0,1 0 0</inkml:trace>
  <inkml:trace contextRef="#ctx0" brushRef="#br0">20581 11770 10558,'12'0'306,"-2"0"1,1 0 0,2 0-1,1-2 1,0 0-221,-2-2 1,1-5 0,-1 5 0,1 0 0,-1 0 0,0 0-575,1 1 0,-1 2 146,1 1 1,-8 1 0,-6 3 0,-9 4 414,-5 3 0,-3 6 0,3 1 0,-2 0 101,2 0 1,1 2 0,2-2-1,1 0 93,3 0 0,-2 3 1,6-5-1,2-1-109,5-1 1,6-5 0,7-3 0,5 0-135,2-3 1,6-2 0,1-2 0,1-3-511,-1-5 1,-1 0-1,-6-1 1,-2 3-2537,-4 2 3022,-4-5 0,-11 9 0,-4-5 0</inkml:trace>
  <inkml:trace contextRef="#ctx0" brushRef="#br0">21300 11125 7527,'0'-12'17,"-3"5"0,-4 4 1,-6 8-1,-5 11 457,-4 7 0,-2 16 0,-1 2 0,1 6 0,0 1 0,3-1-29,5-2 0,8-1 1,4 3-1,4-4-651,4-4 0,4-5 1,8-9-1,5-2-921,3-2 0,0-5 1127,1-7 0,-6-4 0,-1-5 0</inkml:trace>
  <inkml:trace contextRef="#ctx0" brushRef="#br0">21312 11584 7881,'7'-2'-300,"-1"0"824,-1-2 0,-3-2 223,2 2 1,1 1 0,0-5-369,-3-2 0,0 3 0,-2-1 1,1-2-147,3-1 1,-1-1 0,4-2 0,0-1-152,0-2 0,5-5 0,5 2 0,-1-4-175,2 0 1,0-1 0,4 1 0,-3 4-191,-1 3 1,-1 3 391,-5 2 1,-1 6 0,-3 6-1,-3 9 125,-4 6 0,-1 8 0,0 8 0,0 0 67,0 4 0,0-4 0,0 1 0,0-2-123,0-2 1,1-7-44,3-5 0,2-2 0,4-3 0,-2-1 35,2-2 1,1-5 0,1-1 0,0-4 91,1-7 1,3-7-1,2-6 1,0-4-20,0-3 0,0-10 0,-3 2 0,3-3-414,1-3 1,1 6 0,2-2-1,-3 6-747,-1 3 0,-3 2 540,-7 8 1,2 2-1,-6 6-388,-1-1 0,-2 8 0,-2 6-186,-3 10 0,2 3 0,-2 5 952,3-1 0,-5 4 0,-1-3 0</inkml:trace>
  <inkml:trace contextRef="#ctx0" brushRef="#br0">21970 10939 7828,'-18'-8'2219,"6"-1"-1676,5 1 0,8 1 0,5 3 0,5 3 46,4 1 0,8 1 0,1 3 1,5 6-97,2 5 0,1 4 0,2 7 0,0 3-312,0 4 0,-4 5 0,-2 2 0,-6 4-184,-6 4 0,-7-1 1,-6 8-1,-6-3-39,-6-2 1,-7-3 0,-5-10 0,-1 0-319,2 0 0,-1-6 0,7-6 1,4-8 359,4-3 0,1-1 0,5-1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10904 17413 7813,'-7'-6'2457,"3"-2"1,3-3-1,2-1 1,3 1-820,5 2 0,-2 0 1,1 3-1,2 1 0,1-2 1,1 1-1400,0 1 1,1 1-1,-1 4 1,1 0 0,-1 0-240,0 0 0,1 0 0,-2 1 0,-3 3 0,-4 4 0,-2 5 0,-2 2 0,0 2 0,0-2 0,-6 4 0,-1 0 0,-2 2 0,-4 0 0,3-1 0,-6 4 0,2-2 0,2-2 0,-5-4 0,2 0 0,3-2 0,3-2 0,4 1 0,2-1 0,2 1 0,2-2 0,3-3 0,5-3 0,6-5 0,1 0 0,-1 0 0,3 0 0,-1 0 0,-2 0 0,-1 0 0,-2 2 0,1 2 0,-1 4 0,-5-2 0,4 5 0,-4-4 0</inkml:trace>
  <inkml:trace contextRef="#ctx0" brushRef="#br0">8547 16049 7855,'-7'7'3374,"7"-3"-3116,9-8 0,-2-3 0,2-6 0,4 1-261,2-1 0,1 0 0,-3-4 0,-1-4 0,1-2 0,0 0-84,4 2 0,-7-3 0,2 4 0,-1-4-164,0 0 1,-3 4-1,-1 4-253,-1 2 624,3 7 1,-6 8-1,4 12 1,-2 5 226,-2 1 1,3 5-1,-2-4 1,0 2-33,2-1 0,-1 1 0,5-6 1,-2 0 58,2-3 0,1-4-173,1-1 0,-4-5 0,1 1 88,0-3 1,1-6 0,-2-4 0,-2-2-68,-1-1 1,-3-5 0,2 0 0,-3-1-302,-1 0 0,4-4 1,0 1-1,0-2-1,2-2 1,-1 0-1,5 2 1,-2 1-429,2 1 0,-3 6 0,1-2 0,0 3-1397,-1 2 1,4 5 1904,-2 3 0,2 8 0,1 3 0</inkml:trace>
  <inkml:trace contextRef="#ctx0" brushRef="#br0">9217 15801 7831,'-11'-2'1207,"2"-1"284,0-1-871,6 0 1,-1 4 0,8-1-188,5-3 1,2 2-1,3-2 1,2 3-357,5 1 1,-2 0-1,2 0 1,1-2-683,1-2 1,-2 3 0,-2-3 0,-1 2-760,-3 2 1,3 0 1363,-1 0 0,-1 0 0,-3 0 0</inkml:trace>
  <inkml:trace contextRef="#ctx0" brushRef="#br0">9230 16086 8561,'13'-4'915,"4"-2"1,2 1-1200,1-1 0,4-2 0,0 4 0,3 0 0,1 0 1,-2-1 283,-1 3 0,-6 0 0,-1 2 0</inkml:trace>
  <inkml:trace contextRef="#ctx0" brushRef="#br0">9924 15801 7781,'-8'0'206,"0"-2"0,-1-2 1,3-4-1,1-3 210,4-2 1,2 1 0,4 0-1,1-1 1,4 1-249,3-1 1,-4 1 0,8 1 0,-3 1-93,-2 2 0,0 5 0,1-2 1,-1 1-48,1-1 0,0 1 0,2 6 0,2 0-380,-2 3 1,-2 4-1,-4 0 1,-2 3 31,-1 4 0,-2 2 0,-4 4 0,0-1 243,0 1 0,-6 2 0,-3 0 0,-5 1 403,-3 0 1,-5 0 0,3 0 0,-2-1 200,1 1 0,0-4 0,0-2 0,3-1 53,3-3 1,7-1 0,3-2-413,3 1 1,6-2-1,5-3 1,7-4-214,7-2 1,7-2 0,5 0 0,-1 0-155,3 0 1,-5 0-1,4 0 1,-7 0-289,-4 0 1,-5 5 0,-3 3 0,-3 3 32,-4 2 0,-7-1 0,0 1 0,-4-1-186,-4 0 0,-3 1-225,-5-1 864,5-5 0,2-7 0,5-7 0</inkml:trace>
  <inkml:trace contextRef="#ctx0" brushRef="#br0">10272 15342 8741,'-9'0'917,"2"1"0,2 3-564,2 4 0,2 4 0,1 0 1,0 0-1,0 2 0,0 1-177,0 2 1,0-1-1,0-3 1,0-1-1,0 1-201,0-1 1,0-4-187,0 0 1,0-6 19,0-2 0,1-6 1,2-6-1,1-2 65,-1-2 0,0-2 1,-1-3-1,4 3 100,1 0 0,1 4-5,4-2 0,1 2 1,1 2-1,1 1 29,1 2 1,2 4 0,-3 5 0,2 0 31,-2 0 0,-1 5 1,-3 5-1,-1 4 285,-2 2 1,-5 6-1,1-2 1,-3 0-53,-1 1 1,0-6 0,0 2 0,0-3-900,0-2 0,4-4 0,2-1 636,1-1 0,1-2 0,4-4 0</inkml:trace>
  <inkml:trace contextRef="#ctx0" brushRef="#br0">19762 14449 8126,'-32'-31'0,"3"-2"491,3-2 1,12-4 0,6-2 0,8-5 0,10-3 0,13-5-163,16-4 1,-11 28-1,6 1 1,6-2 0,5 2-1,5 0 1,3 2 0,9-1-1,2 1 1,-17 9 0,2 0-1,1 1-312,3 0 1,2-1 0,0 2 0,1 3-1,2 0 1,0 2 0,0 1 0,0 1-1,1 1 1,-1 1 0,1 2 0,-1 1 0,-1 3-1,-1 0 1,1 2 0,-3 1 0,1 2-1,-2 1-351,-1 2 1,-2 1 0,0 2-1,17 6 1,-2 2 0,-7 3-1,-1 1 1,-5 2 0,-1 2 45,-2 1 1,-2 2-1,-5 3 1,-2 2 0,-2 1-1,-2 2 1,-5 1 0,-4 1 191,-3 2 1,-4 1 0,-5-2 0,-5 1 0,-6 0-1,-4 1 1,-4 0 0,-6 0 442,-6 1 0,-5-1 0,-7 0 0,-5-2 0,-9 0 0,-4-2 0,-3 0 0,-4-3 168,-5-1 0,-2-2 1,17-11-1,0 0 1,-2-3-1,-3-2 1,-1-3-1,0 0 0,0-1 1,1 0-1,0-3-127,0 0 1,-1-2-1,1-1 1,-20 2 0,0-2-1,20-3 1,-1 0 0,1-2-1,-22-1 1,1-3-294,0-3 1,1-3-1,7-2 1,1-3-1,5-3 1,4-4-1,7 0 1,2-2-507,5-2 0,4-4 0,6-4 0,5-4 0,1-8 0,6-3 411,3-4 0,4-2 0,2 0 0,3-2 0,4-5 0,2-2 0,2-2 0</inkml:trace>
  <inkml:trace contextRef="#ctx0" brushRef="#br0">25667 16669 8362,'-20'-37'274,"5"-1"0,6 1 0,7 0 0,11 0 0,13-3 0,15-4-98,-12 19 1,2 0 0,0-1 0,1 0-1,6 1 1,1 1 0,2 2 0,1 0 0,0 3-1,2 1 1,4 3 0,0 3 0,3 1 0,2 4-1,2 2 1,2 1-254,1 2 0,0 2 0,0 5 0,1 3 0,1 3 0,1 3 0,-1 5 0,-1 2-413,0 3 0,-2 3 0,-3 3 0,-4 2 0,-6 3 0,-4 2 0,-1 1 0,-4 1 253,-2 1 1,-4 3 0,-6 1 0,-3 1 0,-5 1 0,-3 1 0,-3-1 0,-2 1 455,-3 1 0,-4 1 1,-4 0-1,-5 0 1,-5 1-1,-5-1 1,-3 0-1,-3 0 178,-4-1 1,-2-1 0,-2-3 0,-4-1 0,-5-3 0,-3-2 0,-3 0 0,-1-3-79,-3-1 0,-1-2 0,-2 2 0,-2-3 0,-2-4 0,-1-2 1,0 0-1,0-1-115,1-2 1,-1-2-1,2-3 1,0-2-1,2-2 1,2-2-1,2-4 1,3-1-172,4-1 0,1-4 0,4-5 0,3-3 0,6-3 0,2-2 0,-23-24-1179,13-12 0,21-18 556,15 27 0,6-1 0,6-10 1,6-2-1,5-5 0,4-2 590,7-4 0,4-2 0,-9 19 0,1-1 0,2 0 0,3-2 0,1 1 0</inkml:trace>
  <inkml:trace contextRef="#ctx0" brushRef="#br0">27974 17835 7952,'-4'-13'1,"0"-1"0,4-2 0,7-6 1,11-7 690,8-8 1,11 4 0,10-2-1,8 6 1,-22 17 0,2 2 0,5 0-1,2 2-550,6 2 0,1 1 0,3-1 1,2 1-1,5 3 0,0 0 0,4 0 1,1 1-1,5 0 0,1 1 0,-20 0 1,0 0-1,1 0-445,2 0 1,1 0 0,1 0 0,4-1 0,1-1 0,1 1-124,0 0 1,1 0 0,1-1 0,3-3 0,1 0 0,0-1 0,-1 2 0,1-1 0,-1 1 0</inkml:trace>
  <inkml:trace contextRef="#ctx0" brushRef="#br0">12405 11981 7841,'0'8'317,"-1"-1"0,-2 0 0,-2 0 1190,-2 2 1,4 2 538,-1 2-1806,3-6 0,2-3 1,2-10-1,2-6 0,1-8 1,1-4-84,0-5 1,1-3 0,4-7 0,1 0-92,-1-3 0,2-6-243,2-2 0,-1 1 1,6-6-1,0 2 43,-2 4 0,3-2 0,-5 9 1,-2 5 211,-1 7 1,-3 2 0,-2 13 313,0 4 1,-7 1-13,3 10 1,-4 5-1,-1 12 1,0 7 50,0 3 0,0 12 1,0-2-1,0 3-253,0 3 1,0-5 0,1 4 0,2-5-56,1-4 1,6 2 0,-3-7 0,0-1-121,-3-5 1,1 0 0,-1-6-1,-1-1-44,-1-1 0,2-5-131,0-1 222,0-5 1,-3 1-1,2-8 229,1-5 0,4-3 1,-2-5-1,1-5-161,3-5 1,2-5-1,3-5 1,2-2-79,-2-2 1,-1 1 0,-2-4 0,0 0 103,1 0 0,-1 4 1,1-2-1,-1 5-146,0 4 0,1 4 1,-1 8-1,-1 5-442,-2 2 0,-3 2-25,-1-1-579,-4 6-10,4 2 1,-5 4 0,2-2-1980,2-1 3037,3-6 0,11 3 0,1-5 0</inkml:trace>
  <inkml:trace contextRef="#ctx0" brushRef="#br0">25617 12030 8292,'-23'4'0,"2"2"3108,4 1-2758,9-4 0,3 1 0,5-8 0,1-5 0,3-2 155,4-1 1,5-6-1,2-4 1,3-4-291,1-3 1,-2-6-1,2 2 1,-1-3-26,-3-1 1,3-4 0,-1 0 0,-2-1-162,-1-1 1,2 5 0,1-2 0,-2 5-172,-1 7 1,-2 3-1,-1 4 283,-3 5 1,-1 3 7,-3 5 1,-2 8 0,2 8 0,-3 5 46,-1 3 0,4 9-117,0 8 0,1 4 0,-5 3 0,0 3-121,0 1 0,0-4 0,0 0 0,0-4 108,0-3 0,0-2 1,0 3-1,0-6 346,0-1 0,0-8 0,0-3-88,0-2 1,1-3 0,3-2 0,4-7-79,3-4 0,3-7 0,3-9 1,3-6 45,4-8 0,2-9-202,3-5 1,3-2 0,5-3 0,0-2-277,0 0 0,2-5 1,1 4-1,0 3-618,-4 4 1,-6 6 0,-11 8-1,-5 5-3483,-4 6 4287,-7 4 0,-3 6 0,-7 0 0</inkml:trace>
  <inkml:trace contextRef="#ctx0" brushRef="#br0">25617 9079 8454,'0'-13'640,"1"1"0,2 2 0,1 7 0,-1 13-164,-1 12 1,-7 8 0,1 8 0,1 0 0,2 2 0,1 1-201,0-1 0,0-1 1,0-3-1,0-5 1,1-6-1,4-7-312,3-4 0,3-7 0,1-3 0,2-3-294,3-1 0,-2-5 0,4-5 1,0-5-56,1-6 1,0-6 0,4-2-1,-4 0-170,-3-1 1,1 3-1,-2 0 1,-2 5 210,-4 5 1,1 9 629,-3 4 1,-2 9-1,-1 8 1,-1 8 256,0 6 0,2-1 0,-2 2 0,4-6 142,3-6 1,2-2-1,-1-3 1,1-3-159,-1-3 1,-1-5 0,-1-5 0,-2-4-395,2-6 0,-1-9 1,1-6-1,-3-2-610,-2-2 1,1-3 0,-3-2 0,1 0-768,-1 4 0,2 6 0,-1 1 0,0 5-1752,2 2 2996,-5 11 0,10-6 0,-4 9 0</inkml:trace>
  <inkml:trace contextRef="#ctx0" brushRef="#br0">26275 9203 8310,'-13'0'274,"1"-2"0,1-2 1,1-4 407,2-3 1,5-6 0,-1-1-1,3 0-214,1 0 0,6-4 1,7 3-1,6 0-438,5 2 1,0 4 0,0 1 0,-2 3-310,-1 1 0,-2 5 0,2 0 0,-5 7-168,-2 9 0,-3 5 0,-3 8 0,-4 1 394,-2 2 0,-8 6 1,-4-4-1,-3 2 324,-4 0 0,-5-5 0,1 1 0,-2-3-69,-2-1 1,0-6 0,2-2 0,2-5-108,5-4 1,2-2 0,2-6-1,1-1-276,2-4 0,4-6 1,5-8-1,1-3-212,3-4 1,5-3-1,7 1 1,5-1 144,2 2 1,6 1-1,0 2 1,-1 5 72,-2 7 0,3 1 0,0 6 0,-3 4 132,-4 4 1,0 5-1,-5 9 1,-2 3 247,-2 4 1,-6 5-1,-1 0 1,-2-2 284,0-1 1,-1-1 0,-6 0 0,-2-2 173,-2-2 0,4-3 1,-3-7-1,2-1 11,0-2 0,0-7 1,4-2-473,0-10 1,0-8 0,0-9 0,1-2-256,4-2 1,1-1-1,7-3 1,-1 3-43,1 4 0,0 3 1,4 3-1,4 2-345,2 4 0,3 5 0,2 2 0,1 3-396,-2 2 0,4 1 1,-4 4-1,-2 0 56,-3 0 0,-5 4 0,1 1 1,-3 2-1207,-4 3 1985,-7 1 0,7 1 0,-4 1 0</inkml:trace>
  <inkml:trace contextRef="#ctx0" brushRef="#br0">26982 8979 8263,'0'-19'188,"0"1"336,0 6 1,-2 5-1,-2 3 1,-4 2 46,-3 2 0,-2 10 1,1 2-1,0 3-529,-1 3 0,-1 2 0,-1 5 0,-1-2-5,1-2 1,1-2-1,1-4 18,1 2 1,5-1 0,4-5-358,6-3 0,5-3 1,8-8-1,1-3 5,3-1 1,0-1-1,5-3 1,-1 3-47,-4 4 0,2-2 1,-5 2-1,-1 3 145,2 3 0,-8 5 1,1 7-1,-3 3 233,-1 3 1,-4 9-1,0 3 1,-6 1 444,-5 0 0,1-1 0,-3 2 1,-2-2-116,-3-2 1,-2-1-1,5-5 1,-1-4 182,1-3-602,-1-3 0,7-10-350,1-8 0,4-14 0,2-15 0,4-6 0,3-5 1,3-8-418,1-8 0,1 0 821,-7 25 0,0-1 0,0 1 0,0 0 0,1-2 0,-1 0 0</inkml:trace>
  <inkml:trace contextRef="#ctx0" brushRef="#br0">27267 8607 8262,'6'31'0,"-5"6"257,3 8 0,-3 9 0,-1 5 0,0 5 620,0 2 0,0 0 0,0-4 0,0-3-166,0-5 1,0-2 0,2-12 0,2-4-1010,4-6 0,3-5 0,2-4 0,-1-5-3894,0-2 4192,6-7 0,-4-1 0,4-6 0</inkml:trace>
  <inkml:trace contextRef="#ctx0" brushRef="#br0">27403 8979 8250,'-44'6'0,"-3"6"1175,6 9 0,1-2 0,8 0 1,8-2 542,6-6 0,5 1-2243,5-3 1,8-4 0,10-2 524,5-6 0,4-9 0,6-7 0</inkml:trace>
  <inkml:trace contextRef="#ctx0" brushRef="#br0">27912 9041 8201,'0'-12'174,"0"0"0,0-1 0,-1 2 0,-3 3 0,-5 5 248,-2 6 1,-7 6-1,-2 11 1,-4 5 0,-1 2-1,2 3 46,2 4 1,3 5 0,7 1 0,3-2-98,4-4 0,3-8 1,2 0-1,4-5-678,8-3 0,5-3 1,7-7-1,1-3 307,3-4 0,2-1 0,7 0 0</inkml:trace>
  <inkml:trace contextRef="#ctx0" brushRef="#br0">28222 9079 8287,'-11'-6'2065,"3"-2"1,-2 1-1513,6-1 1,-1 5 0,0-1-506,-3 2 1,1 2 0,-1 0 0,-3 0-332,-4 0 1,0 11-1,-6 6 1,-1 5 298,-1 3 1,-2 1-1,1 1 1,4 2 89,3-1 1,9-6 0,4-3-103,2-1 0,8-3 0,3-6 0,7-7-258,4-4 0,5-7 0,3-7 0,2-5-409,2-2 0,-6-2 1,0 0-1,-4 2-116,0 2 1,-4 0 0,-3 8-1,-4 3 575,-2 3 1,-8 6 0,-1 9 602,-7 8 1,-8 7 0,-2 1 0,2 1 712,1 0 1,6 0-1,1-2 1,2-2-911,2-5 1,3-6-1,4-3 1,6-2-823,5-2 0,6-4 0,6-7 620,2-9 0,6-11 0,-4-3 0</inkml:trace>
  <inkml:trace contextRef="#ctx0" brushRef="#br0">28545 8954 8507,'-32'13'757,"-1"-1"-291,0 1 0,5-1 0,-5 1 0,6-1-138,2 0 0,6 1 0,2-1 0,3-1 1970,2-3 0,5-1-2294,3-3 1,8-2 0,4 2 0,5-3-79,3-1 0,2 0 0,6 0 0,-2 0-159,0 0 0,4 0 0,-6 0 0,3 2-499,-3 2 1,2 1 0,-5 6 0,-3 0 210,-5 3 0,1 1 0,-6-2 0,-1-1 379,-2 1 0,-1 0 518,0 4 0,-5-3 0,-4 2 0,-2-2 49,-1-2 0,-5 1 0,1-1 0,1-1-64,1-3 0,2-2 1,-1-6-412,1 0-139,5 5 0,3-3 0,8 2 0,4-3 26,3-1 0,6-1 0,2-3 0,3-4 36,4-3 1,2-3 0,-3-1-1,-1-3-56,1-2 0,0-4 0,0-5 0,0 0-512,-1-2 1,-3 4-1,-2-5 1,-1 2 128,-3 2 0,-6 6 1,-5 3 916,-3 1 1,-8 7-1,-4 8 1,-5 6 343,-3 5 0,-2 10 1,-3 7-1,5 7 127,7 4 0,1 1 0,7 0 1,1 0-92,1 0 0,8-4 0,2-1 1,5-3-880,3-6 0,3 1 1,6-9-1,0-3-1057,0-2 1,0-7 0,-2 0 1204,-2-6 0,2-10 0,-3-6 0</inkml:trace>
  <inkml:trace contextRef="#ctx0" brushRef="#br0">27317 10492 8135,'0'-8'547,"0"0"18,0 0 1,1 1 112,3 3 0,-2 4-538,2 4 1,-3-2-1,-1 8 1,0 2-44,0 4 0,0 10 0,0 0 1,0 6 17,0 6 0,0 1 0,0 6 0,0 2 36,0 1 0,4 1 1,0-5-1,0-6-51,2-3 0,-5-9 0,3-1 0,-2-7-9,-2-5-180,0 0 0,0-8 0,0-5 0,0-8-126,0-7 1,0-10-1,-2-9 1,0-6-109,-2-6 1,-5-6 0,4-3-1,-1-2-102,1-2 0,1 0 1,4 1-1,1 4 196,3 3 0,9 7 1,7 4-1,4 6 159,0 5 1,1 8 0,0 5 0,-1 3 315,-4 5 1,4 4 0,-5 9 0,2 8 65,-1 6 0,-6 4 0,0 4 0,-6 1-7,-2 6 1,-4-3-1,-6 1 1,-4-2 87,-3-2 0,-7-2 1,-3-1-1,-2-2-207,-2-2 1,-4-5 0,0-6 0,2-3-336,0-2 0,4-2 0,2-7 0,6-6-558,6-5 1,3 0-1,6-6 1,3-1-1112,5-1 1818,0-2 0,21 6 0,-3 1 0</inkml:trace>
  <inkml:trace contextRef="#ctx0" brushRef="#br0">25828 10827 8145,'-11'-5'127,"3"-4"0,4-2 0,2-1 0,2-2 0,2-4 0,2-5 497,4-5 1,7-1 0,3 3 0,0-3-581,0-4 1,3 2-1,-4-3 1,1 0-1,0-2 1,-1-1 84,1 0 0,-4 1 0,2 1 0,-4 5-883,-3 4 0,2 1 0,-4 11 451,0 3 0,-2 10 1,-5 5-1,0 13 441,0 9 0,0 15 1,0 9-1,-1 4 108,-3 5 1,2-7 0,-2 6 0,3-7 72,1-5 1,5-7 0,3-8 0,5-9-131,3-7 0,8-7 1,6-13-1,2-9-124,2-9 1,2-13-1,1-11 1,-1-6-159,-3-4 1,-17 25-1,-1-1 1,-3 0-1,0 0 1,1 0-1,-1 0-339,1-1 1,-1 0 0,7-29 0,-1-2 0,-3 6-192,-2 5 1,2 13 0,-7 5 0,2 5-652,-2 8 1274,-2 9 0,-6 9 0,0 5 0</inkml:trace>
  <inkml:trace contextRef="#ctx0" brushRef="#br0">26659 10406 8050,'-11'1'500,"3"3"-227,-3-3 0,16 5 1,4-6-1,9 0 0,6 0 1,5-1-1,4-2 0,2-3-818,-2-1 0,1 5 0,-5-2 545,-1 2 0,-2-3 0,-1-2 0</inkml:trace>
  <inkml:trace contextRef="#ctx0" brushRef="#br0">26672 10629 8250,'-16'1'972,"3"2"-239,2 1 0,12 4 0,4-4 0,8-1-360,3-1 0,11-2 1,-1 0-1,4 0 1,5-2-1,0-2-589,3-4 1,-5-2-1,-2 1 1,0 0-2204,-4 0 2419,-1 3 0,-1-5 0,0 4 0</inkml:trace>
  <inkml:trace contextRef="#ctx0" brushRef="#br0">27676 9897 7865,'-12'0'-131,"0"0"0,3 0 555,1 0 1,7-1 0,1-3 0,8-5 0,6 0-267,2 0 1,2-2 0,-1 3 0,3-3-1,2 0 1,0 3-335,-1 4 1,-6-2 0,2 2-78,-3 1 1,-3 11 0,-3 6 0,-4 4 144,-3 4 1,-6 2-1,-3 0 1,-5 1 151,-3 0 1,1 4 0,-5 0 0,1-3 236,0-4 1,4 0-1,-2-5 1,3-2 495,2-1 0,5-2-620,3 1 0,5-7 1,6-1-1,7-4-321,4-1 0,8-1 1,7-4-1,4-3-534,5-3 698,2-7 0,5-1 0,1-6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  <inkml:brushProperty name="color" value="#3165BB"/>
    </inkml:brush>
  </inkml:definitions>
  <inkml:trace contextRef="#ctx0" brushRef="#br0">19204 12415 8243,'-43'-4'29,"1"1"1,2-3 0,0-1 0,4-1 0,-1-1 0,3-2 0,1 1 0,-26-11 0,8-1 0,11-1 0,9-2 0,12 0 410,8 0 0,14-5 0,16-4 0,18-5 0,18-2 0,-20 19 0,2 1-402,5-3 0,2 1 0,2 2 1,4 1-1,10-5 0,4 1 1,-18 9-1,2 0 0,0 1 1,3 1-1,2 0 0,0 1 1,4 0-1,1 0 0,1 1 1,2 1-1,1 1 0,1 1 1,4 0-1,0 1 0,2 1-58,-16 2 1,1 1 0,0 0 0,0 1 0,13-1 0,0 1 0,1 1 0,-14 1-1,1 1 1,0 1 0,-1-1 0,0 1 0,-1 1 0,0 0 0,1 0-235,16 3 0,0 0 1,-1 2-1,-3 0 0,-2 1 1,1 1-1,-1 3 1,0 1-1,-1 2 0,-4 0 1,-2 1-1,-1 1 227,-3 1 1,-1 2-1,-2 0 1,-4-1-1,0 0 1,-2 2-1,17 11 1,-3 1-1,-5-1 1,-3 2 137,-4-1 1,-2 2-1,-6 0 1,-3 2-1,-5 1 1,-4 1-1,-3 0 1,-4 1 44,-4-1 0,-3 1 0,-4 2 1,-5 0-1,-4-2 0,-5-1 0,-5 1 1,-5 0 34,-7-2 1,-5 0 0,-7 2 0,-6-2 0,-11 1 0,-6-1 0,15-13 0,-2-1 0,-1-1-76,-5 1 0,-1-1 0,-3-1 0,-9 0 1,-3-1-1,-1-1 0,16-6 0,-2 0 1,1-1-1,-2 0 0,-2 0 0,0-1 1,-1 0-1,-1-1-141,-3 1 1,0-1 0,-1-1 0,0 0 0,-2 0 0,-1 0-1,0 0 1,-1-1 0,-2 0 0,-1-1 0,0-1 0,0 1-1,14-3 1,0 1 0,0-1 0,0 1 0,0-2 87,0 1 1,0-1 0,-1 1 0,1-2 0,0 0 0,-12 1-1,1-2 1,-1 0 0,1-1 0,0-2 0,-1 0 0,0-1-1,2-1 1,5-1 0,0 0 0,0-1 0,2-1-66,2-1 1,0-1 0,2 0-1,0-1 1,-9-2 0,2-2 0,2 0-1,9-1 1,1 0 0,1-1 0,4 0-1,0-1 1,1 0-349,-18-8 0,3-4 0,4-6 0,5-6 0,9-1 0,5-4 0,6-5 1,5-5-511,6-3 0,5-3 860,7 13 0,4-2 0,1 0 0,1 2 0,3-1 0,1 0 0,0-6 0,1-2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DDF0B-ACD3-4CCE-9D96-FD5CAF21C13D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A50AE-6676-4050-BB67-AE6E697D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5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Amortized: “running average”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A50AE-6676-4050-BB67-AE6E697DAE8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0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1DCF-5FA9-3BBE-A6DC-4C4767E77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8AAD4-9F4E-2546-4A20-345BE6926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68BC9-B242-D863-6297-36224D3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D43E7-A090-881E-D908-BB9CC53D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DFBC9-B9F9-85A6-26A1-9D7E515D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0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24705-3181-4743-BF72-E5B55E62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9669D-6765-7CD2-C040-D4C5E44BA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5E7B0-5065-8FAA-2D02-01DC4905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87F4E-481E-5CA4-5AC0-EF15EBAF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5C81A-1EC7-F85E-A5DB-0F7CA62E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7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F8F565-D4D2-A972-147D-1A41777B2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13695-1D6C-4A4F-7F94-134666381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AEB8A-EA17-E1E1-8CD3-B7AF8E3F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AF905-A88D-ED4C-DD07-098840D4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A03B8-DD10-B6B6-6B59-3EB669F37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8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BB011-50E5-247E-0EB3-D47C59C4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71371-A022-A3A5-E49C-D2CCEC4E2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F92F8-B436-FF4B-567C-6CF9F3F68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755B9-83BE-E117-954F-A47925F5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45716-8D01-8E2F-8276-3A903E60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7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64CF-1BBA-680C-4F96-017144A15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9E9BE-1B28-C587-A2C5-253ECF74E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E3E68-CE19-CACB-1EDD-351F4F9C9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49855-AB14-5CF9-EE88-AB42D1DF4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E2C96-8A85-4C99-39A1-9B9DB31D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6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9EEC-003E-DFFB-2D04-A2E70FE1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E0F4-58A0-D6D9-6AAC-CD97965C2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E4C68-9C36-2696-B323-CF0642D6D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713B3-5A96-0F1A-CFE7-8563FD24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D724B-C264-2548-CAFF-305FE7D3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93A13-EBDF-17F2-DF34-5BA3D7932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19F2D-6C68-B3F6-3BC7-2A9EE6BE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A2B36-9CB6-0E61-D14F-48AD642FC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51B63-A4A2-BD66-BF76-72528E69B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F4911-72D8-7120-897F-434F05D8D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354135-3D54-9447-778A-86081F047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52A4A-AE91-8A3A-8DE2-74205F39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FC667D-AA9E-21BF-66F2-755D86E7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8E628E-2723-30DA-D22D-BFF79CE05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41984-7865-CBC1-7E39-27325050C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341811-B828-6912-5458-2BC9266D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DF831-0A64-24F5-806E-B3EBA5591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EFD212-56D6-B7F8-FC27-BC4BF738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6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03B13-E121-53F2-65F9-41E383C5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814793-9D7D-32F8-795A-31644DBA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6B231-FE15-2561-B700-2506AC71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5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B5398-EEBA-42F4-3948-4DF36A15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000E0-12D7-545A-0B4A-64A8B51A9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85510-3798-210C-EC55-29C449719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698E8-2EE7-873D-A608-9A260F5D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5F347-CF7A-10E6-8DC6-FA1E5DB6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E452D-F82A-718F-94C2-C889F622E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5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E1DDD-DB8D-6429-4235-465780A7B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2B9E5-6756-3695-C94E-93A464783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70C60-CA85-5E67-14F6-3176093E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25D70-D5F0-5123-66A9-63D9B82E9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7B62A-8600-7CE9-095E-82CDE4E1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8F328-EF42-0E10-9C29-12A53381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4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C2B57-F2EC-C92D-BAFA-C36FE7F3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AE8E8-3549-4143-3C3F-38529FA55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2DEB0-3161-B686-27DF-345950BFF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93FBE-67AC-4C5C-B62E-CFFDEAF9BE53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5E12D-E358-B346-0620-4D8545C52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C4BA-D22A-5462-8F71-6F616DC8F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5A7D-FFFE-410B-BEE5-702232F4B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0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http://www.cs.uw.edu/33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0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CSE 332 Spring 2026</a:t>
            </a:r>
            <a:br>
              <a:rPr lang="en-US" dirty="0"/>
            </a:br>
            <a:r>
              <a:rPr lang="en-US" dirty="0"/>
              <a:t>Lecture 2: Algorithm Analysis pt.1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2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0AE565-54CC-2C9E-C6EF-7E1567B6360A}"/>
                  </a:ext>
                </a:extLst>
              </p14:cNvPr>
              <p14:cNvContentPartPr/>
              <p14:nvPr/>
            </p14:nvContentPartPr>
            <p14:xfrm>
              <a:off x="10744920" y="2455560"/>
              <a:ext cx="871200" cy="1514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0AE565-54CC-2C9E-C6EF-7E1567B636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35560" y="2446200"/>
                <a:ext cx="889920" cy="153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E92DE-0A1C-EAAF-B8CC-DF978BF30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1D0C-EDFD-6744-D2DE-134875A5B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AD3444-7B45-101B-4EDF-2A8A29E9DD29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F17DDBD-0FC6-A6AF-3616-3E58B803107E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Enqueue(8);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5E0935-7324-9E45-D508-6E0E343E00F2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BD6C3A-28F5-FAA3-A2D9-4A48AD6F6831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C3B3028D-65C2-FBC7-0FAD-65CC84B8374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4920DB93-EC64-F819-1960-C02DCDA8FD16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10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F00EB-946D-C588-689E-E60CCF18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7156-016F-085C-D5F4-992CFD22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32A5A7-B2A2-BAA3-7008-F2227C551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88284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A9B0BB0-EC87-C0E4-D916-CBC5F16B278C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>
                <a:solidFill>
                  <a:srgbClr val="FF0000"/>
                </a:solidFill>
              </a:rPr>
              <a:t>Enqueue(5)</a:t>
            </a:r>
            <a:r>
              <a:rPr lang="en-US" dirty="0"/>
              <a:t>; Enqueue(8);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9306ED-3B4D-DACB-CDE9-66303C09D3A3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16ABB1-CECB-F4AA-F0ED-7C7A133078C8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back=3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24ACBFCE-81DE-D2A2-8736-FDE1258C0E3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9DFCCF67-27F6-75A4-E267-97429BC751C6}"/>
              </a:ext>
            </a:extLst>
          </p:cNvPr>
          <p:cNvCxnSpPr>
            <a:cxnSpLocks/>
          </p:cNvCxnSpPr>
          <p:nvPr/>
        </p:nvCxnSpPr>
        <p:spPr>
          <a:xfrm rot="10800000">
            <a:off x="3189768" y="2345148"/>
            <a:ext cx="990975" cy="283622"/>
          </a:xfrm>
          <a:prstGeom prst="curvedConnector3">
            <a:avLst>
              <a:gd name="adj1" fmla="val 9935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72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F3DE9-8E10-D518-6CEE-4E35E2F6F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7A6C0-034B-3FB3-DA85-88061F4E8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36319B-5990-6ABA-2D4F-2E7CD4AB6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165986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2931833-F1F1-14BA-D061-6E1334D6EAF1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</a:t>
            </a:r>
            <a:r>
              <a:rPr lang="en-US" dirty="0">
                <a:solidFill>
                  <a:srgbClr val="FF0000"/>
                </a:solidFill>
              </a:rPr>
              <a:t>Enqueue(8)</a:t>
            </a:r>
            <a:r>
              <a:rPr lang="en-US" dirty="0"/>
              <a:t>; 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22666B-712A-CF47-0F16-69A9594BD7D0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212291-9A64-E5F2-CC1B-B5105756D2CF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B489D4C3-F09B-DF4E-445D-4794D2E8487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29E68D64-D087-7B75-4578-1D417F6DA6E4}"/>
              </a:ext>
            </a:extLst>
          </p:cNvPr>
          <p:cNvCxnSpPr>
            <a:cxnSpLocks/>
          </p:cNvCxnSpPr>
          <p:nvPr/>
        </p:nvCxnSpPr>
        <p:spPr>
          <a:xfrm rot="10800000">
            <a:off x="1881964" y="2345148"/>
            <a:ext cx="2298781" cy="283622"/>
          </a:xfrm>
          <a:prstGeom prst="curvedConnector3">
            <a:avLst>
              <a:gd name="adj1" fmla="val 99953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72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09E21-2E13-18CB-0666-C4834DC4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85E29-299B-07BD-884C-97AD84C2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8A0324-2F32-77BA-DAF7-4436042B0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452089"/>
              </p:ext>
            </p:extLst>
          </p:nvPr>
        </p:nvGraphicFramePr>
        <p:xfrm>
          <a:off x="1691754" y="1974308"/>
          <a:ext cx="37946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31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3302292796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956705369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739246322"/>
                    </a:ext>
                  </a:extLst>
                </a:gridCol>
                <a:gridCol w="474331">
                  <a:extLst>
                    <a:ext uri="{9D8B030D-6E8A-4147-A177-3AD203B41FA5}">
                      <a16:colId xmlns:a16="http://schemas.microsoft.com/office/drawing/2014/main" val="1060184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4D7677E-878A-C040-B4B3-9CADB2C77494}"/>
              </a:ext>
            </a:extLst>
          </p:cNvPr>
          <p:cNvSpPr txBox="1"/>
          <p:nvPr/>
        </p:nvSpPr>
        <p:spPr>
          <a:xfrm>
            <a:off x="1212112" y="3136605"/>
            <a:ext cx="3680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/>
              <a:t>Dequeue()</a:t>
            </a:r>
          </a:p>
          <a:p>
            <a:r>
              <a:rPr lang="en-US" dirty="0"/>
              <a:t>Enqueue(5); Enqueue(8); </a:t>
            </a:r>
            <a:r>
              <a:rPr lang="en-US" dirty="0">
                <a:solidFill>
                  <a:srgbClr val="FF0000"/>
                </a:solidFill>
              </a:rPr>
              <a:t>Enqueue(2)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AC7CD-12F7-4D35-51E1-752667ED4BF3}"/>
              </a:ext>
            </a:extLst>
          </p:cNvPr>
          <p:cNvSpPr/>
          <p:nvPr/>
        </p:nvSpPr>
        <p:spPr>
          <a:xfrm>
            <a:off x="5891795" y="1538681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E0841B-C639-9F62-24BC-AD9F2EAEECF7}"/>
              </a:ext>
            </a:extLst>
          </p:cNvPr>
          <p:cNvSpPr/>
          <p:nvPr/>
        </p:nvSpPr>
        <p:spPr>
          <a:xfrm>
            <a:off x="5891795" y="2231971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back=1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2C4E02BA-B151-1ED6-A65C-7F900799F1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4274289" y="1749726"/>
            <a:ext cx="1520461" cy="224399"/>
          </a:xfrm>
          <a:prstGeom prst="curvedConnector3">
            <a:avLst>
              <a:gd name="adj1" fmla="val 989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E552112C-0253-83D4-19DC-DF98D477A0E1}"/>
              </a:ext>
            </a:extLst>
          </p:cNvPr>
          <p:cNvCxnSpPr>
            <a:cxnSpLocks/>
          </p:cNvCxnSpPr>
          <p:nvPr/>
        </p:nvCxnSpPr>
        <p:spPr>
          <a:xfrm rot="10800000">
            <a:off x="2349796" y="2345149"/>
            <a:ext cx="3444951" cy="196035"/>
          </a:xfrm>
          <a:prstGeom prst="curvedConnector3">
            <a:avLst>
              <a:gd name="adj1" fmla="val 99691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140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3408-2D56-B58E-F959-CF8F6AE7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Resizing “Circular” Array Queue</a:t>
            </a:r>
          </a:p>
        </p:txBody>
      </p:sp>
      <p:grpSp>
        <p:nvGrpSpPr>
          <p:cNvPr id="29" name="Group 28" descr="An illustration of a circular array queue data structure. The elements of the queue are contained in an array. Because the array will not necessarily be occupied starting from index 0, we additionally have a field called &quot;front&quot; that indicates which index of the array contains the first item in the queue, and a field called &quot;back&quot; that indicates which index in teh array contains the last item in the queue.">
            <a:extLst>
              <a:ext uri="{FF2B5EF4-FFF2-40B4-BE49-F238E27FC236}">
                <a16:creationId xmlns:a16="http://schemas.microsoft.com/office/drawing/2014/main" id="{0D4C21AF-AA79-392F-03D4-279329E0F972}"/>
              </a:ext>
            </a:extLst>
          </p:cNvPr>
          <p:cNvGrpSpPr/>
          <p:nvPr/>
        </p:nvGrpSpPr>
        <p:grpSpPr>
          <a:xfrm>
            <a:off x="1300186" y="1266578"/>
            <a:ext cx="6519765" cy="1221610"/>
            <a:chOff x="1300186" y="1403212"/>
            <a:chExt cx="6519765" cy="122161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5512AB-1499-E48B-6D8C-304AAD97F7A2}"/>
                </a:ext>
              </a:extLst>
            </p:cNvPr>
            <p:cNvGrpSpPr/>
            <p:nvPr/>
          </p:nvGrpSpPr>
          <p:grpSpPr>
            <a:xfrm>
              <a:off x="1300186" y="2023513"/>
              <a:ext cx="5283200" cy="528320"/>
              <a:chOff x="1681480" y="5462905"/>
              <a:chExt cx="5283200" cy="528320"/>
            </a:xfrm>
            <a:solidFill>
              <a:schemeClr val="bg1"/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6B19CF6-6A2A-C1D3-631D-4182EA1285CF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5B71A6C-68A1-64CE-F17B-BF6FB3B097C8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8C66068-5FAB-3D20-0467-A2EF26E40CDF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1272AE7-E366-87D6-27B2-5CB35A0A2E9D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F2296D2-437A-44A8-9CE6-19E62D8545D1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FEE2D71-BB8B-6307-DEFC-2C707D090F82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F8C3EC8-D207-C9BC-AF3B-34BA8F2A3D86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98516BA-4D79-F018-3A35-3792D5BA16BA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1EFC881-59FC-EC46-6767-3A59A758D927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D915B2-758F-CB33-5D15-9D5EBA4EC8C0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8DF4474-60B3-C430-4D19-462F2190B410}"/>
                </a:ext>
              </a:extLst>
            </p:cNvPr>
            <p:cNvGrpSpPr/>
            <p:nvPr/>
          </p:nvGrpSpPr>
          <p:grpSpPr>
            <a:xfrm>
              <a:off x="1300186" y="1644055"/>
              <a:ext cx="5283200" cy="528320"/>
              <a:chOff x="1681480" y="5462905"/>
              <a:chExt cx="5283200" cy="52832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1EFCE-5250-1723-F114-8351794B50FE}"/>
                  </a:ext>
                </a:extLst>
              </p:cNvPr>
              <p:cNvSpPr/>
              <p:nvPr/>
            </p:nvSpPr>
            <p:spPr>
              <a:xfrm>
                <a:off x="37947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C716BC8-F892-38F0-34E4-0F229F2421DC}"/>
                  </a:ext>
                </a:extLst>
              </p:cNvPr>
              <p:cNvSpPr/>
              <p:nvPr/>
            </p:nvSpPr>
            <p:spPr>
              <a:xfrm>
                <a:off x="43230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DD8C1CE-795B-B6D5-812A-2746FF01ECAE}"/>
                  </a:ext>
                </a:extLst>
              </p:cNvPr>
              <p:cNvSpPr/>
              <p:nvPr/>
            </p:nvSpPr>
            <p:spPr>
              <a:xfrm>
                <a:off x="48514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A01BD75-8814-65AB-8F5F-316F1C82E544}"/>
                  </a:ext>
                </a:extLst>
              </p:cNvPr>
              <p:cNvSpPr/>
              <p:nvPr/>
            </p:nvSpPr>
            <p:spPr>
              <a:xfrm>
                <a:off x="53797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39F3ADB-383D-280B-B96B-EFEE14AF981C}"/>
                  </a:ext>
                </a:extLst>
              </p:cNvPr>
              <p:cNvSpPr/>
              <p:nvPr/>
            </p:nvSpPr>
            <p:spPr>
              <a:xfrm>
                <a:off x="32664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D4C4584-EEB5-D541-A430-BF4C19CF179B}"/>
                  </a:ext>
                </a:extLst>
              </p:cNvPr>
              <p:cNvSpPr/>
              <p:nvPr/>
            </p:nvSpPr>
            <p:spPr>
              <a:xfrm>
                <a:off x="273812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4EE6EE-57C7-E930-E769-D14333D1C2F1}"/>
                  </a:ext>
                </a:extLst>
              </p:cNvPr>
              <p:cNvSpPr/>
              <p:nvPr/>
            </p:nvSpPr>
            <p:spPr>
              <a:xfrm>
                <a:off x="220980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AE60CAA-B899-0819-3473-0296EED20853}"/>
                  </a:ext>
                </a:extLst>
              </p:cNvPr>
              <p:cNvSpPr/>
              <p:nvPr/>
            </p:nvSpPr>
            <p:spPr>
              <a:xfrm>
                <a:off x="590804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225A0A-55C8-3626-F395-47E46232D82B}"/>
                  </a:ext>
                </a:extLst>
              </p:cNvPr>
              <p:cNvSpPr/>
              <p:nvPr/>
            </p:nvSpPr>
            <p:spPr>
              <a:xfrm>
                <a:off x="168148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036E8D9-4E7B-6D69-B1FD-BC29EC101E8B}"/>
                  </a:ext>
                </a:extLst>
              </p:cNvPr>
              <p:cNvSpPr/>
              <p:nvPr/>
            </p:nvSpPr>
            <p:spPr>
              <a:xfrm>
                <a:off x="6436360" y="5462905"/>
                <a:ext cx="528320" cy="52832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3D0B77-4258-3DCB-9442-557E7F23A1DF}"/>
                </a:ext>
              </a:extLst>
            </p:cNvPr>
            <p:cNvSpPr/>
            <p:nvPr/>
          </p:nvSpPr>
          <p:spPr>
            <a:xfrm>
              <a:off x="6869991" y="1403212"/>
              <a:ext cx="949960" cy="52832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front=0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7B5C368-7EC9-6CCF-C5F9-C50DE30682A5}"/>
                </a:ext>
              </a:extLst>
            </p:cNvPr>
            <p:cNvSpPr/>
            <p:nvPr/>
          </p:nvSpPr>
          <p:spPr>
            <a:xfrm>
              <a:off x="6869991" y="2096502"/>
              <a:ext cx="949960" cy="52832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back=5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6FFCF-F09D-CE03-F022-D39AD4A97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6" y="2316011"/>
            <a:ext cx="10515600" cy="4351338"/>
          </a:xfrm>
        </p:spPr>
        <p:txBody>
          <a:bodyPr/>
          <a:lstStyle/>
          <a:p>
            <a:r>
              <a:rPr lang="en-US" dirty="0"/>
              <a:t>Queue represented as an array of items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 “front” index to indicate the oldest item in the queue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 “back” index to indicate the most recent item in the queue</a:t>
            </a:r>
          </a:p>
          <a:p>
            <a:r>
              <a:rPr lang="en-US" dirty="0"/>
              <a:t>enqueue Procedure:</a:t>
            </a:r>
          </a:p>
          <a:p>
            <a:endParaRPr lang="en-US" dirty="0"/>
          </a:p>
          <a:p>
            <a:r>
              <a:rPr lang="en-US" dirty="0"/>
              <a:t>dequeue Procedure:</a:t>
            </a:r>
          </a:p>
          <a:p>
            <a:endParaRPr lang="en-US" dirty="0"/>
          </a:p>
          <a:p>
            <a:r>
              <a:rPr lang="en-US" dirty="0" err="1"/>
              <a:t>isEmpty</a:t>
            </a:r>
            <a:r>
              <a:rPr lang="en-US" dirty="0"/>
              <a:t> Procedure: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B77E27-802E-1F52-9A57-028FD4DE4449}"/>
              </a:ext>
            </a:extLst>
          </p:cNvPr>
          <p:cNvSpPr txBox="1"/>
          <p:nvPr/>
        </p:nvSpPr>
        <p:spPr>
          <a:xfrm>
            <a:off x="3864745" y="3590849"/>
            <a:ext cx="5150352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enqueue(x):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if (size == queue.length-1) then resize()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queue[back] = x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back = (back + 1) % </a:t>
            </a:r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queue.length</a:t>
            </a:r>
            <a:endParaRPr lang="en-US" sz="1400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size = size + 1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541FBE-7B55-F079-E785-ADC053CEC4C6}"/>
              </a:ext>
            </a:extLst>
          </p:cNvPr>
          <p:cNvSpPr txBox="1"/>
          <p:nvPr/>
        </p:nvSpPr>
        <p:spPr>
          <a:xfrm>
            <a:off x="6595918" y="4898924"/>
            <a:ext cx="4313087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dequeue():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// Assumes queue is not empty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first = queue[front]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front = (front + 1) % </a:t>
            </a:r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queue.length</a:t>
            </a:r>
            <a:endParaRPr lang="en-US" sz="1400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size = size - 1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return first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572C5E-B004-807E-80CB-E17C300C1203}"/>
              </a:ext>
            </a:extLst>
          </p:cNvPr>
          <p:cNvSpPr txBox="1"/>
          <p:nvPr/>
        </p:nvSpPr>
        <p:spPr>
          <a:xfrm>
            <a:off x="3677626" y="5817483"/>
            <a:ext cx="249989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isEmpty</a:t>
            </a:r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():</a:t>
            </a:r>
          </a:p>
          <a:p>
            <a:r>
              <a:rPr lang="en-US" sz="14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return size == 0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F8A8B4-1F34-29B1-9D95-AB5148C8299F}"/>
              </a:ext>
            </a:extLst>
          </p:cNvPr>
          <p:cNvSpPr txBox="1"/>
          <p:nvPr/>
        </p:nvSpPr>
        <p:spPr>
          <a:xfrm>
            <a:off x="9551511" y="3517208"/>
            <a:ext cx="211775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 do you resize? </a:t>
            </a: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That’s for Exercise 0!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45C7A39-A91A-2A6D-DA79-377C472BF440}"/>
                  </a:ext>
                </a:extLst>
              </p14:cNvPr>
              <p14:cNvContentPartPr/>
              <p14:nvPr/>
            </p14:nvContentPartPr>
            <p14:xfrm>
              <a:off x="6163560" y="3460320"/>
              <a:ext cx="3257280" cy="236160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45C7A39-A91A-2A6D-DA79-377C472BF4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4200" y="3450960"/>
                <a:ext cx="3276000" cy="238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761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CDBD3-20EE-3FF9-D8ED-C39DD9E2F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9D33E-CB48-EE13-6D30-85C0B0A0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Runtime/Resource Analysis</a:t>
            </a:r>
          </a:p>
        </p:txBody>
      </p:sp>
    </p:spTree>
    <p:extLst>
      <p:ext uri="{BB962C8B-B14F-4D97-AF65-F5344CB8AC3E}">
        <p14:creationId xmlns:p14="http://schemas.microsoft.com/office/powerpoint/2010/main" val="409682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BABBE-1E7E-6C10-BB86-117BA9F80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B71EB-B395-B9D7-EF2C-3D1A75FC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resource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59980-D1F3-A29C-74D4-C8F74B280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Allows us to compare </a:t>
            </a:r>
            <a:r>
              <a:rPr lang="en-US" i="1" dirty="0"/>
              <a:t>algorithms, </a:t>
            </a:r>
            <a:r>
              <a:rPr lang="en-US" dirty="0"/>
              <a:t>not implementations</a:t>
            </a:r>
          </a:p>
          <a:p>
            <a:pPr marL="590550" lvl="1" indent="-457200">
              <a:buFont typeface="Arial" panose="020B0604020202020204" pitchFamily="34" charset="0"/>
              <a:buChar char="•"/>
            </a:pPr>
            <a:r>
              <a:rPr lang="en-US" dirty="0"/>
              <a:t>If my implementation on my computer is slower than your implementation on your computer, we </a:t>
            </a:r>
            <a:r>
              <a:rPr lang="en-US" b="1" dirty="0"/>
              <a:t>cannot</a:t>
            </a:r>
            <a:r>
              <a:rPr lang="en-US" dirty="0"/>
              <a:t> conclude your algorithm is better</a:t>
            </a:r>
          </a:p>
          <a:p>
            <a:pPr marL="590550" lvl="1" indent="-457200">
              <a:buFont typeface="Arial" panose="020B0604020202020204" pitchFamily="34" charset="0"/>
              <a:buChar char="•"/>
            </a:pPr>
            <a:r>
              <a:rPr lang="en-US" dirty="0"/>
              <a:t>Using observations couples the algorithm and implementation</a:t>
            </a:r>
          </a:p>
          <a:p>
            <a:r>
              <a:rPr lang="en-US" dirty="0"/>
              <a:t>We can predict an algorithm’s resource use before implementing </a:t>
            </a:r>
          </a:p>
          <a:p>
            <a:r>
              <a:rPr lang="en-US" dirty="0"/>
              <a:t>Understand where the bottlenecks are in our algorithm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BAAA87C-0DAC-D98B-DF12-D5321D2C7DA8}"/>
                  </a:ext>
                </a:extLst>
              </p14:cNvPr>
              <p14:cNvContentPartPr/>
              <p14:nvPr/>
            </p14:nvContentPartPr>
            <p14:xfrm>
              <a:off x="2288880" y="3897720"/>
              <a:ext cx="5137920" cy="5986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BAAA87C-0DAC-D98B-DF12-D5321D2C7D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79520" y="3888360"/>
                <a:ext cx="5156640" cy="61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0360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F07D7-5AA9-FA85-7331-9378AB1A3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74783-DB99-8859-C5B9-A6C36263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for resource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38714-2D6B-73D0-9AB5-513DA2673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37222"/>
          </a:xfrm>
        </p:spPr>
        <p:txBody>
          <a:bodyPr>
            <a:normAutofit/>
          </a:bodyPr>
          <a:lstStyle/>
          <a:p>
            <a:r>
              <a:rPr lang="en-US" dirty="0"/>
              <a:t>End Result: A </a:t>
            </a:r>
            <a:r>
              <a:rPr lang="en-US" i="1" dirty="0"/>
              <a:t>function</a:t>
            </a:r>
            <a:r>
              <a:rPr lang="en-US" dirty="0"/>
              <a:t> which maps the algorithm’s input size to count of resources used</a:t>
            </a:r>
          </a:p>
          <a:p>
            <a:pPr lvl="1"/>
            <a:r>
              <a:rPr lang="en-US" dirty="0"/>
              <a:t>Input of the function: </a:t>
            </a:r>
            <a:r>
              <a:rPr lang="en-US" b="1" dirty="0"/>
              <a:t>sizes</a:t>
            </a:r>
            <a:r>
              <a:rPr lang="en-US" dirty="0"/>
              <a:t> of the input </a:t>
            </a:r>
          </a:p>
          <a:p>
            <a:pPr lvl="2"/>
            <a:r>
              <a:rPr lang="en-US" dirty="0"/>
              <a:t>Number of characters in a string, number of items in a list, number of pixels in an image</a:t>
            </a:r>
          </a:p>
          <a:p>
            <a:pPr lvl="1"/>
            <a:r>
              <a:rPr lang="en-US" dirty="0"/>
              <a:t>Output of the function: </a:t>
            </a:r>
            <a:r>
              <a:rPr lang="en-US" b="1" dirty="0"/>
              <a:t>counts</a:t>
            </a:r>
            <a:r>
              <a:rPr lang="en-US" dirty="0"/>
              <a:t> of resources used</a:t>
            </a:r>
          </a:p>
          <a:p>
            <a:pPr lvl="2"/>
            <a:r>
              <a:rPr lang="en-US" dirty="0"/>
              <a:t>Number of times the algorithm adds two numbers together, number times the algorithm does a &gt; or &lt; comparison, maximum number of bytes of memory the algorithm uses at any time </a:t>
            </a:r>
          </a:p>
          <a:p>
            <a:r>
              <a:rPr lang="en-US" dirty="0"/>
              <a:t>Important note: Make sure you know the “units” of your input and output!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61D437B-1BBD-E469-371A-2A62A9FED9BA}"/>
                  </a:ext>
                </a:extLst>
              </p14:cNvPr>
              <p14:cNvContentPartPr/>
              <p14:nvPr/>
            </p14:nvContentPartPr>
            <p14:xfrm>
              <a:off x="2780280" y="1404360"/>
              <a:ext cx="1756800" cy="3069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61D437B-1BBD-E469-371A-2A62A9FED9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70920" y="1395000"/>
                <a:ext cx="1775520" cy="308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4919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F65CC-0AD5-4970-6094-4F7D5811C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875DA-EADE-AD0C-F808-F1D6356A1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55AB9B-60D4-1E9F-0190-97F6701B0E80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47D4A8B-43E6-AC15-F6B3-BA62B511883A}"/>
                  </a:ext>
                </a:extLst>
              </p14:cNvPr>
              <p14:cNvContentPartPr/>
              <p14:nvPr/>
            </p14:nvContentPartPr>
            <p14:xfrm>
              <a:off x="5077800" y="2379600"/>
              <a:ext cx="826560" cy="3765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47D4A8B-43E6-AC15-F6B3-BA62B51188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68440" y="2370240"/>
                <a:ext cx="845280" cy="39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1868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5763-616D-0EE5-FD4E-8A9824F1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98F4-1355-E0FE-0D47-221E031A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E6581-FE17-A283-B99A-A65816AB2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B30B591-6F65-389B-C75D-0D1F33978E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BB30B591-6F65-389B-C75D-0D1F33978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327" t="-5970" b="-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34FEAC-9130-81BD-2C15-0FDECEA0ED66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27E0093-D8F1-9AAE-863F-98F0380A05BE}"/>
                  </a:ext>
                </a:extLst>
              </p14:cNvPr>
              <p14:cNvContentPartPr/>
              <p14:nvPr/>
            </p14:nvContentPartPr>
            <p14:xfrm>
              <a:off x="1765080" y="4434120"/>
              <a:ext cx="7506720" cy="9864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27E0093-D8F1-9AAE-863F-98F0380A05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55720" y="4424760"/>
                <a:ext cx="7525440" cy="100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820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38DD4-06E1-4997-10CD-58E9D69C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BBE2C-C693-B1FE-74D0-68C0E05A9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 0 released</a:t>
            </a:r>
          </a:p>
          <a:p>
            <a:pPr lvl="1"/>
            <a:r>
              <a:rPr lang="en-US" dirty="0"/>
              <a:t>Due Tuesday 6/30</a:t>
            </a:r>
          </a:p>
          <a:p>
            <a:pPr lvl="1"/>
            <a:r>
              <a:rPr lang="en-US" dirty="0"/>
              <a:t>There are 2 separate </a:t>
            </a:r>
            <a:r>
              <a:rPr lang="en-US" dirty="0" err="1"/>
              <a:t>gradescope</a:t>
            </a:r>
            <a:r>
              <a:rPr lang="en-US" dirty="0"/>
              <a:t> submissions</a:t>
            </a:r>
          </a:p>
          <a:p>
            <a:r>
              <a:rPr lang="en-US" dirty="0"/>
              <a:t>Concept check 0 released</a:t>
            </a:r>
          </a:p>
          <a:p>
            <a:pPr lvl="1"/>
            <a:r>
              <a:rPr lang="en-US" dirty="0"/>
              <a:t>Helps us to get more familiar with each other!</a:t>
            </a:r>
          </a:p>
          <a:p>
            <a:pPr lvl="1"/>
            <a:r>
              <a:rPr lang="en-US" dirty="0" err="1"/>
              <a:t>Gradescope</a:t>
            </a:r>
            <a:r>
              <a:rPr lang="en-US" dirty="0"/>
              <a:t> submission due Friday 6/26</a:t>
            </a:r>
          </a:p>
          <a:p>
            <a:pPr lvl="1"/>
            <a:r>
              <a:rPr lang="en-US" dirty="0"/>
              <a:t>Meet the staff activity due by 7/17</a:t>
            </a:r>
          </a:p>
          <a:p>
            <a:pPr lvl="2"/>
            <a:r>
              <a:rPr lang="en-US" dirty="0"/>
              <a:t>Come to any office hours, chat with us, ask us to mark you off for this</a:t>
            </a:r>
          </a:p>
        </p:txBody>
      </p:sp>
    </p:spTree>
    <p:extLst>
      <p:ext uri="{BB962C8B-B14F-4D97-AF65-F5344CB8AC3E}">
        <p14:creationId xmlns:p14="http://schemas.microsoft.com/office/powerpoint/2010/main" val="3210885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5090-D2C0-CA3F-48B0-C40B89DD1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8406-8012-6E4D-563C-D0C65ED8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5BBEE-6545-A56F-CC35-B1F9EF7A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FA87A54-E24D-72D0-3BFE-700393C276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FA87A54-E24D-72D0-3BFE-700393C27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84" y="3347614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327" t="-5970" b="-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A73021-BCA5-CC22-DF45-762DDAC6ACA6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C6399D-F20A-16D6-C406-41327DE2FD46}"/>
              </a:ext>
            </a:extLst>
          </p:cNvPr>
          <p:cNvSpPr txBox="1">
            <a:spLocks/>
          </p:cNvSpPr>
          <p:nvPr/>
        </p:nvSpPr>
        <p:spPr>
          <a:xfrm>
            <a:off x="838200" y="4955551"/>
            <a:ext cx="10515600" cy="970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5"/>
                </a:solidFill>
              </a:rPr>
              <a:t>Runtime? </a:t>
            </a:r>
            <a:r>
              <a:rPr lang="en-US" sz="2000" dirty="0">
                <a:solidFill>
                  <a:schemeClr val="accent5"/>
                </a:solidFill>
              </a:rPr>
              <a:t>(assume mod and division are constant time)</a:t>
            </a:r>
          </a:p>
        </p:txBody>
      </p:sp>
    </p:spTree>
    <p:extLst>
      <p:ext uri="{BB962C8B-B14F-4D97-AF65-F5344CB8AC3E}">
        <p14:creationId xmlns:p14="http://schemas.microsoft.com/office/powerpoint/2010/main" val="2864916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9F6EE-BA55-9F1F-E3D7-2D8E75E8B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7589F-E7C0-1B5A-292F-67F6C7A00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257CC-A97D-E757-5807-C787FBAC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B0F70AB-BEA9-44C5-C9C9-8CAE01C26D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6414" y="3214706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B0F70AB-BEA9-44C5-C9C9-8CAE01C26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414" y="3214706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5E7257B-8900-AA70-75F9-13357376F7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1"/>
                <a:ext cx="10515600" cy="9707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</a:t>
                </a:r>
                <a:r>
                  <a:rPr lang="en-US" dirty="0">
                    <a:solidFill>
                      <a:schemeClr val="accent5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5E7257B-8900-AA70-75F9-13357376F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1"/>
                <a:ext cx="10515600" cy="970738"/>
              </a:xfrm>
              <a:prstGeom prst="rect">
                <a:avLst/>
              </a:prstGeom>
              <a:blipFill>
                <a:blip r:embed="rId3"/>
                <a:stretch>
                  <a:fillRect l="-1206" t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A735C0-FEDF-5E8E-4F4A-1EC1741FF4A5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66D565C-D3B9-BDF2-D473-EA2A2EC4BB98}"/>
                  </a:ext>
                </a:extLst>
              </p14:cNvPr>
              <p14:cNvContentPartPr/>
              <p14:nvPr/>
            </p14:nvContentPartPr>
            <p14:xfrm>
              <a:off x="5600160" y="491760"/>
              <a:ext cx="3702600" cy="3843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66D565C-D3B9-BDF2-D473-EA2A2EC4BB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90800" y="482400"/>
                <a:ext cx="3721320" cy="386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70152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6A6BA-4B9A-9BAC-1404-F84F49F9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3E4E-D736-49E8-EEBF-616180A6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A734A-8762-47BD-1AFA-7E23EEBE0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4F31C56-4EB8-D7B7-C414-FF97FD1504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3261688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4F31C56-4EB8-D7B7-C414-FF97FD150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3261688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499842E-1E06-680D-DA56-84308275EE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Input Size: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func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A499842E-1E06-680D-DA56-84308275E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  <a:blipFill>
                <a:blip r:embed="rId3"/>
                <a:stretch>
                  <a:fillRect l="-3516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0A595F-BA45-2F5C-6495-167BCD87C9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0A595F-BA45-2F5C-6495-167BCD87C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  <a:blipFill>
                <a:blip r:embed="rId4"/>
                <a:stretch>
                  <a:fillRect l="-1206"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62DFD9-8096-990B-6075-2620097CA3B9}"/>
              </a:ext>
            </a:extLst>
          </p:cNvPr>
          <p:cNvSpPr txBox="1">
            <a:spLocks/>
          </p:cNvSpPr>
          <p:nvPr/>
        </p:nvSpPr>
        <p:spPr>
          <a:xfrm>
            <a:off x="1616147" y="2877750"/>
            <a:ext cx="9418675" cy="469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7030A0"/>
                </a:solidFill>
              </a:rPr>
              <a:t>Used in (email) encryption</a:t>
            </a:r>
            <a:r>
              <a:rPr lang="en-US" dirty="0">
                <a:solidFill>
                  <a:srgbClr val="7030A0"/>
                </a:solidFill>
              </a:rPr>
              <a:t>: assumes computers cannot factor large numbers quickly! </a:t>
            </a:r>
          </a:p>
        </p:txBody>
      </p:sp>
    </p:spTree>
    <p:extLst>
      <p:ext uri="{BB962C8B-B14F-4D97-AF65-F5344CB8AC3E}">
        <p14:creationId xmlns:p14="http://schemas.microsoft.com/office/powerpoint/2010/main" val="3676411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7BA98-3F68-6CC5-51A3-313C97176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4AB84-5EC6-7CA2-755A-5364BB4D1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Size: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EBF4-F949-653E-F6F2-ABF68353B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9707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Example 1 (factoring): </a:t>
            </a:r>
            <a:r>
              <a:rPr lang="en-US" dirty="0"/>
              <a:t>Suppose I want to factor a number N into two primes, p and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1762DB3-B9F6-667F-CFB8-6F54DEA26A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2931302"/>
                <a:ext cx="10515600" cy="16938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Factor(N):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	For </a:t>
                </a:r>
                <a:r>
                  <a:rPr lang="en-US" dirty="0" err="1"/>
                  <a:t>i</a:t>
                </a:r>
                <a:r>
                  <a:rPr lang="en-US" dirty="0"/>
                  <a:t> = 0 to </a:t>
                </a:r>
                <a:r>
                  <a:rPr lang="en-US" dirty="0" err="1"/>
                  <a:t>i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 		check if (n % </a:t>
                </a:r>
                <a:r>
                  <a:rPr lang="en-US" dirty="0" err="1"/>
                  <a:t>i</a:t>
                </a:r>
                <a:r>
                  <a:rPr lang="en-US" dirty="0"/>
                  <a:t> == 0). If so, output p = </a:t>
                </a:r>
                <a:r>
                  <a:rPr lang="en-US" dirty="0" err="1"/>
                  <a:t>i</a:t>
                </a:r>
                <a:r>
                  <a:rPr lang="en-US" dirty="0"/>
                  <a:t>, q = n/</a:t>
                </a:r>
                <a:r>
                  <a:rPr lang="en-US" dirty="0" err="1"/>
                  <a:t>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1762DB3-B9F6-667F-CFB8-6F54DEA26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2931302"/>
                <a:ext cx="10515600" cy="1693862"/>
              </a:xfrm>
              <a:prstGeom prst="rect">
                <a:avLst/>
              </a:prstGeom>
              <a:blipFill>
                <a:blip r:embed="rId2"/>
                <a:stretch>
                  <a:fillRect l="-1206" t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88D674D-AA55-0653-53E7-09A19841E0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Input Size: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</m:func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88D674D-AA55-0653-53E7-09A19841E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516" y="5865777"/>
                <a:ext cx="3241158" cy="627097"/>
              </a:xfrm>
              <a:prstGeom prst="rect">
                <a:avLst/>
              </a:prstGeom>
              <a:blipFill>
                <a:blip r:embed="rId3"/>
                <a:stretch>
                  <a:fillRect l="-3516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051110E-8D52-4363-2476-D64D3B16F6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>
                    <a:solidFill>
                      <a:schemeClr val="accent5"/>
                    </a:solidFill>
                  </a:rPr>
                  <a:t>Runtime? </a:t>
                </a:r>
                <a:r>
                  <a:rPr lang="en-US" sz="2000" dirty="0">
                    <a:solidFill>
                      <a:schemeClr val="accent5"/>
                    </a:solidFill>
                  </a:rPr>
                  <a:t>(assume mod and division are constant time).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dirty="0">
                  <a:solidFill>
                    <a:schemeClr val="accent5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5"/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051110E-8D52-4363-2476-D64D3B16F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955550"/>
                <a:ext cx="10515600" cy="1136906"/>
              </a:xfrm>
              <a:prstGeom prst="rect">
                <a:avLst/>
              </a:prstGeom>
              <a:blipFill>
                <a:blip r:embed="rId4"/>
                <a:stretch>
                  <a:fillRect l="-1206"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6455DB-DFE2-4D3F-5213-F7F951A038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36264" y="5865777"/>
                <a:ext cx="5459820" cy="8008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Actual Runtime: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√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A6455DB-DFE2-4D3F-5213-F7F951A03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264" y="5865777"/>
                <a:ext cx="5459820" cy="800837"/>
              </a:xfrm>
              <a:prstGeom prst="rect">
                <a:avLst/>
              </a:prstGeom>
              <a:blipFill>
                <a:blip r:embed="rId5"/>
                <a:stretch>
                  <a:fillRect l="-1856" t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03A95B4-2594-9929-AAE2-98482F1F6E0F}"/>
                  </a:ext>
                </a:extLst>
              </p14:cNvPr>
              <p14:cNvContentPartPr/>
              <p14:nvPr/>
            </p14:nvContentPartPr>
            <p14:xfrm>
              <a:off x="3074400" y="3098520"/>
              <a:ext cx="7715520" cy="3339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03A95B4-2594-9929-AAE2-98482F1F6E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65040" y="3089160"/>
                <a:ext cx="7734240" cy="335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3055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73A8-8C9E-1A48-51AF-C49EB8C0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 Analysis – Worst Case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40E513-B2D9-8AE9-0CC5-5596DBF773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algorithm has a </a:t>
                </a:r>
                <a:r>
                  <a:rPr lang="en-US" b="1" dirty="0"/>
                  <a:t>worst case </a:t>
                </a:r>
                <a:r>
                  <a:rPr lang="en-US" dirty="0"/>
                  <a:t>running time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if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Among all possible size-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inputs, the “worst” one will do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“operations”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i.e.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the maximum operation count from among all inputs of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40E513-B2D9-8AE9-0CC5-5596DBF773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C6185486-35B5-49E4-178A-31FFD0F722C5}"/>
              </a:ext>
            </a:extLst>
          </p:cNvPr>
          <p:cNvGrpSpPr/>
          <p:nvPr/>
        </p:nvGrpSpPr>
        <p:grpSpPr>
          <a:xfrm>
            <a:off x="5091068" y="185083"/>
            <a:ext cx="7177124" cy="3382279"/>
            <a:chOff x="5091068" y="185083"/>
            <a:chExt cx="7177124" cy="338227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06CC50F-CA79-0FF9-B0F4-AA6186DD994B}"/>
                </a:ext>
              </a:extLst>
            </p:cNvPr>
            <p:cNvGrpSpPr/>
            <p:nvPr/>
          </p:nvGrpSpPr>
          <p:grpSpPr>
            <a:xfrm>
              <a:off x="5564372" y="185083"/>
              <a:ext cx="6703820" cy="2313568"/>
              <a:chOff x="5564372" y="185083"/>
              <a:chExt cx="6703820" cy="2313568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78FA49B2-A7FB-9146-C31D-EB4F53926C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8334" y="1027906"/>
                <a:ext cx="2902689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2D42BFC9-7250-C177-9195-AA82552C9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8334" y="2498651"/>
                <a:ext cx="2541182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FFD4383-735E-A648-35F1-2E848C376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4372" y="2052176"/>
                <a:ext cx="1867786" cy="0"/>
              </a:xfrm>
              <a:prstGeom prst="line">
                <a:avLst/>
              </a:prstGeom>
              <a:ln w="5715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F34134D-25E5-44C1-465B-C561741365C3}"/>
                  </a:ext>
                </a:extLst>
              </p:cNvPr>
              <p:cNvSpPr txBox="1"/>
              <p:nvPr/>
            </p:nvSpPr>
            <p:spPr>
              <a:xfrm>
                <a:off x="8775848" y="185083"/>
                <a:ext cx="140615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chemeClr val="accent2"/>
                    </a:solidFill>
                  </a:rPr>
                  <a:t>Space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68D8B49-2A84-1A6D-949B-DF4FAFE9C6B6}"/>
                  </a:ext>
                </a:extLst>
              </p:cNvPr>
              <p:cNvSpPr txBox="1"/>
              <p:nvPr/>
            </p:nvSpPr>
            <p:spPr>
              <a:xfrm>
                <a:off x="6096000" y="1461488"/>
                <a:ext cx="10166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chemeClr val="accent2"/>
                    </a:solidFill>
                  </a:rPr>
                  <a:t>space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C9BD64C-AA5C-95B0-5B67-AB2FE87C8ED6}"/>
                      </a:ext>
                    </a:extLst>
                  </p:cNvPr>
                  <p:cNvSpPr txBox="1"/>
                  <p:nvPr/>
                </p:nvSpPr>
                <p:spPr>
                  <a:xfrm>
                    <a:off x="8920481" y="1902049"/>
                    <a:ext cx="3347711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chemeClr val="accent2"/>
                        </a:solidFill>
                      </a:rPr>
                      <a:t>use </a:t>
                    </a:r>
                    <a14:m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oMath>
                    </a14:m>
                    <a:r>
                      <a:rPr lang="en-US" sz="2400" dirty="0">
                        <a:solidFill>
                          <a:schemeClr val="accent2"/>
                        </a:solidFill>
                      </a:rPr>
                      <a:t> bits of memory </a:t>
                    </a:r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5C9BD64C-AA5C-95B0-5B67-AB2FE87C8ED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20481" y="1902049"/>
                    <a:ext cx="3347711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652" t="-7895" r="-227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E790820-4659-57A9-FBD3-27B13D840574}"/>
                </a:ext>
              </a:extLst>
            </p:cNvPr>
            <p:cNvCxnSpPr>
              <a:cxnSpLocks/>
            </p:cNvCxnSpPr>
            <p:nvPr/>
          </p:nvCxnSpPr>
          <p:spPr>
            <a:xfrm>
              <a:off x="5162107" y="2885059"/>
              <a:ext cx="1867786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248E43-7971-EE90-19C4-B97B88A50523}"/>
                </a:ext>
              </a:extLst>
            </p:cNvPr>
            <p:cNvSpPr txBox="1"/>
            <p:nvPr/>
          </p:nvSpPr>
          <p:spPr>
            <a:xfrm>
              <a:off x="5091068" y="3044142"/>
              <a:ext cx="23410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2"/>
                  </a:solidFill>
                </a:rPr>
                <a:t>memory usage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1722-D8F7-70FC-8C99-5D21D5944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3A43-CA80-FCA6-5DDA-6E2265BD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 Analysis – Best Case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96F45-9F9A-5E7C-7028-DE08289BB3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algorithm has a </a:t>
                </a:r>
                <a:r>
                  <a:rPr lang="en-US" b="1" dirty="0"/>
                  <a:t>best</a:t>
                </a:r>
                <a:r>
                  <a:rPr lang="en-US" dirty="0"/>
                  <a:t> case running time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if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Among all possible size-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inputs, the “</a:t>
                </a:r>
                <a:r>
                  <a:rPr lang="en-US" b="1" dirty="0"/>
                  <a:t>best</a:t>
                </a:r>
                <a:r>
                  <a:rPr lang="en-US" dirty="0"/>
                  <a:t>” one will do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“operations”</a:t>
                </a:r>
              </a:p>
              <a:p>
                <a:pPr marL="590550" lvl="1" indent="-457200">
                  <a:buFont typeface="Arial" panose="020B0604020202020204" pitchFamily="34" charset="0"/>
                  <a:buChar char="•"/>
                </a:pPr>
                <a:r>
                  <a:rPr lang="en-US" dirty="0"/>
                  <a:t>i.e.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gives the </a:t>
                </a:r>
                <a:r>
                  <a:rPr lang="en-US" b="1" dirty="0"/>
                  <a:t>minimum</a:t>
                </a:r>
                <a:r>
                  <a:rPr lang="en-US" dirty="0"/>
                  <a:t> operation count from among all inputs of size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96F45-9F9A-5E7C-7028-DE08289BB3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878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4DA2-2ED4-99C7-07C9-2477F8DA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Process From 123/143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891AE-16E9-91BA-6328-ABD63BDC27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Count the number of “primitive operations”</a:t>
                </a:r>
              </a:p>
              <a:p>
                <a:pPr lvl="1"/>
                <a:r>
                  <a:rPr lang="en-US" dirty="0"/>
                  <a:t>+, -, compare, </a:t>
                </a:r>
                <a:r>
                  <a:rPr lang="en-US" dirty="0" err="1"/>
                  <a:t>arr</a:t>
                </a:r>
                <a:r>
                  <a:rPr lang="en-US" dirty="0"/>
                  <a:t>[</a:t>
                </a:r>
                <a:r>
                  <a:rPr lang="en-US" dirty="0" err="1"/>
                  <a:t>i</a:t>
                </a:r>
                <a:r>
                  <a:rPr lang="en-US" dirty="0"/>
                  <a:t>], </a:t>
                </a:r>
                <a:r>
                  <a:rPr lang="en-US" dirty="0" err="1"/>
                  <a:t>arr.length</a:t>
                </a:r>
                <a:r>
                  <a:rPr lang="en-US" dirty="0"/>
                  <a:t>, </a:t>
                </a:r>
                <a:r>
                  <a:rPr lang="en-US" dirty="0" err="1"/>
                  <a:t>etc</a:t>
                </a:r>
                <a:endParaRPr lang="en-US" dirty="0"/>
              </a:p>
              <a:p>
                <a:r>
                  <a:rPr lang="en-US" dirty="0"/>
                  <a:t>Write that count as an expression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(the input size)</a:t>
                </a:r>
              </a:p>
              <a:p>
                <a:r>
                  <a:rPr lang="en-US" dirty="0"/>
                  <a:t>Put that expression into a “bucket” by ignoring constants and “non-dominant” terms, then put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 )</m:t>
                    </m:r>
                  </m:oMath>
                </a14:m>
                <a:r>
                  <a:rPr lang="en-US" dirty="0"/>
                  <a:t> around it.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+80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dirty="0"/>
                  <a:t> ends up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9891AE-16E9-91BA-6328-ABD63BDC27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163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32D1-F253-EA2C-7252-FD6E731EA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92800-6DED-2F7C-D506-D9C5225BD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Process For 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204E3-3746-6F63-F37E-E3CE2D8E9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Count the number of </a:t>
                </a:r>
                <a:r>
                  <a:rPr lang="en-US" i="1" dirty="0"/>
                  <a:t>chosen</a:t>
                </a:r>
                <a:r>
                  <a:rPr lang="en-US" dirty="0"/>
                  <a:t> operation(s)</a:t>
                </a:r>
              </a:p>
              <a:p>
                <a:pPr lvl="1"/>
                <a:r>
                  <a:rPr lang="en-US" dirty="0"/>
                  <a:t>Factors to consider when choosing which operation(s) to count</a:t>
                </a:r>
              </a:p>
              <a:p>
                <a:pPr lvl="2"/>
                <a:r>
                  <a:rPr lang="en-US" b="1" dirty="0"/>
                  <a:t>Necessity</a:t>
                </a:r>
                <a:r>
                  <a:rPr lang="en-US" dirty="0"/>
                  <a:t>: should be necessary for solving the problem</a:t>
                </a:r>
              </a:p>
              <a:p>
                <a:pPr lvl="2"/>
                <a:r>
                  <a:rPr lang="en-US" b="1" dirty="0"/>
                  <a:t>Frequency</a:t>
                </a:r>
                <a:r>
                  <a:rPr lang="en-US" dirty="0"/>
                  <a:t>: should be the most frequently done (up to a constant factor)</a:t>
                </a:r>
              </a:p>
              <a:p>
                <a:pPr lvl="2"/>
                <a:r>
                  <a:rPr lang="en-US" b="1" dirty="0"/>
                  <a:t>Magnitude</a:t>
                </a:r>
                <a:r>
                  <a:rPr lang="en-US" dirty="0"/>
                  <a:t>: should be expensive to perform each chosen operation</a:t>
                </a:r>
              </a:p>
              <a:p>
                <a:r>
                  <a:rPr lang="en-US" dirty="0"/>
                  <a:t>Write that count as an expression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(the input size)</a:t>
                </a:r>
              </a:p>
              <a:p>
                <a:r>
                  <a:rPr lang="en-US" dirty="0"/>
                  <a:t>Put an asymptotic bound on it (one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More on this soon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204E3-3746-6F63-F37E-E3CE2D8E9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C9367B3-3ABF-A369-8494-41CB61C13876}"/>
                  </a:ext>
                </a:extLst>
              </p14:cNvPr>
              <p14:cNvContentPartPr/>
              <p14:nvPr/>
            </p14:nvContentPartPr>
            <p14:xfrm>
              <a:off x="6490800" y="4215240"/>
              <a:ext cx="1598760" cy="649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C9367B3-3ABF-A369-8494-41CB61C1387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81440" y="4205880"/>
                <a:ext cx="1617480" cy="66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0721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33A1F-2F28-72B9-7893-6E4BD450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E26A-C2F5-7B5B-4759-C1446F45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1 (Questions)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1733-8A24-7197-0553-9AFFD2032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609601"/>
            <a:ext cx="495678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myFunction</a:t>
            </a:r>
            <a:r>
              <a:rPr lang="en-US" dirty="0"/>
              <a:t>(List L):</a:t>
            </a:r>
          </a:p>
          <a:p>
            <a:pPr marL="0" indent="0">
              <a:buNone/>
            </a:pPr>
            <a:r>
              <a:rPr lang="en-US" dirty="0"/>
              <a:t>    b = 55 + 5 </a:t>
            </a:r>
          </a:p>
          <a:p>
            <a:pPr marL="0" indent="0">
              <a:buNone/>
            </a:pPr>
            <a:r>
              <a:rPr lang="en-US" dirty="0"/>
              <a:t>    c = b / 3  </a:t>
            </a:r>
          </a:p>
          <a:p>
            <a:pPr marL="0" indent="0">
              <a:buNone/>
            </a:pPr>
            <a:r>
              <a:rPr lang="en-US" dirty="0"/>
              <a:t>    b = c + 100  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to </a:t>
            </a:r>
            <a:r>
              <a:rPr lang="en-US" dirty="0" err="1"/>
              <a:t>L.size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       b = b+1 </a:t>
            </a:r>
          </a:p>
          <a:p>
            <a:pPr marL="0" indent="0">
              <a:buNone/>
            </a:pPr>
            <a:r>
              <a:rPr lang="en-US" dirty="0"/>
              <a:t>    if (b % 2 == 0):  </a:t>
            </a:r>
          </a:p>
          <a:p>
            <a:pPr marL="0" indent="0">
              <a:buNone/>
            </a:pPr>
            <a:r>
              <a:rPr lang="en-US" dirty="0"/>
              <a:t>        c = c + 1</a:t>
            </a:r>
          </a:p>
          <a:p>
            <a:pPr marL="0" indent="0">
              <a:buNone/>
            </a:pPr>
            <a:r>
              <a:rPr lang="en-US" dirty="0"/>
              <a:t>    else:</a:t>
            </a:r>
          </a:p>
          <a:p>
            <a:pPr marL="0" indent="0">
              <a:buNone/>
            </a:pPr>
            <a:r>
              <a:rPr lang="en-US" dirty="0"/>
              <a:t>        for </a:t>
            </a:r>
            <a:r>
              <a:rPr lang="en-US" dirty="0" err="1"/>
              <a:t>i</a:t>
            </a:r>
            <a:r>
              <a:rPr lang="en-US" dirty="0"/>
              <a:t> = 0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    c = c+1;</a:t>
            </a:r>
          </a:p>
          <a:p>
            <a:pPr marL="0" indent="0">
              <a:buNone/>
            </a:pPr>
            <a:r>
              <a:rPr lang="en-US" dirty="0"/>
              <a:t>    return 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FE405-21FA-86BC-EF0B-7959FD174D9C}"/>
              </a:ext>
            </a:extLst>
          </p:cNvPr>
          <p:cNvSpPr txBox="1"/>
          <p:nvPr/>
        </p:nvSpPr>
        <p:spPr>
          <a:xfrm>
            <a:off x="6096000" y="1223466"/>
            <a:ext cx="581665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Questions to ask: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units of the input size?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operations we’re counting?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each line: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many times will it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long does it take to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this change with different inputs?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Answer: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5D819BE-C24A-561D-E5F0-469A8C8A9E23}"/>
                  </a:ext>
                </a:extLst>
              </p14:cNvPr>
              <p14:cNvContentPartPr/>
              <p14:nvPr/>
            </p14:nvContentPartPr>
            <p14:xfrm>
              <a:off x="911160" y="1202400"/>
              <a:ext cx="9722520" cy="4879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5D819BE-C24A-561D-E5F0-469A8C8A9E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1800" y="1193040"/>
                <a:ext cx="9741240" cy="489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10548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16DD-36F5-8C12-841E-7550A341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1 (Answers)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47DF6-6456-9C6C-709D-BEBF2D0F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609600"/>
            <a:ext cx="5031208" cy="645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myFunction</a:t>
            </a:r>
            <a:r>
              <a:rPr lang="en-US" dirty="0"/>
              <a:t>(List L)</a:t>
            </a:r>
          </a:p>
          <a:p>
            <a:pPr marL="0" indent="0">
              <a:buNone/>
            </a:pPr>
            <a:r>
              <a:rPr lang="en-US" dirty="0"/>
              <a:t>    b = 55 + 5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c = b / 3 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b = c + 100  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to </a:t>
            </a:r>
            <a:r>
              <a:rPr lang="en-US" dirty="0" err="1"/>
              <a:t>L.size</a:t>
            </a:r>
            <a:r>
              <a:rPr lang="en-US" dirty="0"/>
              <a:t>:  </a:t>
            </a:r>
            <a:r>
              <a:rPr lang="en-US" dirty="0">
                <a:solidFill>
                  <a:srgbClr val="FF0000"/>
                </a:solidFill>
              </a:rPr>
              <a:t>} 0</a:t>
            </a:r>
          </a:p>
          <a:p>
            <a:pPr marL="0" indent="0">
              <a:buNone/>
            </a:pPr>
            <a:r>
              <a:rPr lang="en-US" dirty="0"/>
              <a:t>        b = b + 1 </a:t>
            </a:r>
            <a:r>
              <a:rPr lang="en-US" dirty="0">
                <a:solidFill>
                  <a:srgbClr val="FF0000"/>
                </a:solidFill>
              </a:rPr>
              <a:t>} 1, n times</a:t>
            </a:r>
          </a:p>
          <a:p>
            <a:pPr marL="0" indent="0">
              <a:buNone/>
            </a:pPr>
            <a:r>
              <a:rPr lang="en-US" dirty="0"/>
              <a:t>    if (b % 2 == 0):  </a:t>
            </a:r>
            <a:r>
              <a:rPr lang="en-US" dirty="0">
                <a:solidFill>
                  <a:srgbClr val="FF0000"/>
                </a:solidFill>
              </a:rPr>
              <a:t>} 1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c = c + 1 </a:t>
            </a:r>
            <a:r>
              <a:rPr lang="en-US" dirty="0">
                <a:solidFill>
                  <a:srgbClr val="FF0000"/>
                </a:solidFill>
              </a:rPr>
              <a:t>} 1</a:t>
            </a:r>
          </a:p>
          <a:p>
            <a:pPr marL="0" indent="0">
              <a:buNone/>
            </a:pPr>
            <a:r>
              <a:rPr lang="en-US" dirty="0"/>
              <a:t>    else:</a:t>
            </a:r>
          </a:p>
          <a:p>
            <a:pPr marL="0" indent="0">
              <a:buNone/>
            </a:pPr>
            <a:r>
              <a:rPr lang="en-US" dirty="0"/>
              <a:t>        for </a:t>
            </a:r>
            <a:r>
              <a:rPr lang="en-US" dirty="0" err="1"/>
              <a:t>i</a:t>
            </a:r>
            <a:r>
              <a:rPr lang="en-US" dirty="0"/>
              <a:t> = 0 to </a:t>
            </a:r>
            <a:r>
              <a:rPr lang="en-US" dirty="0" err="1"/>
              <a:t>L.size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} 0 </a:t>
            </a:r>
          </a:p>
          <a:p>
            <a:pPr marL="0" indent="0">
              <a:buNone/>
            </a:pPr>
            <a:r>
              <a:rPr lang="en-US" dirty="0"/>
              <a:t>            c = c + 1 </a:t>
            </a:r>
            <a:r>
              <a:rPr lang="en-US" dirty="0">
                <a:solidFill>
                  <a:srgbClr val="FF0000"/>
                </a:solidFill>
              </a:rPr>
              <a:t>} 1, n times</a:t>
            </a:r>
          </a:p>
          <a:p>
            <a:pPr marL="0" indent="0">
              <a:buNone/>
            </a:pPr>
            <a:r>
              <a:rPr lang="en-US" dirty="0"/>
              <a:t>    return 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C7F58-306D-E658-69EC-00881D5C09AB}"/>
                  </a:ext>
                </a:extLst>
              </p:cNvPr>
              <p:cNvSpPr txBox="1"/>
              <p:nvPr/>
            </p:nvSpPr>
            <p:spPr>
              <a:xfrm>
                <a:off x="6096000" y="1223466"/>
                <a:ext cx="5816657" cy="489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Questions to ask: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units of the input size?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# of items in the list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operations we’re counting?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Arithmetic ops (+-*/) (non-loop vars)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For each line: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many times will it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long does it take to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Does this change with different inputs?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Answer: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/>
                      <m:t>Worst</m:t>
                    </m:r>
                    <m:r>
                      <m:rPr>
                        <m:nor/>
                      </m:rPr>
                      <a:rPr lang="en-US" sz="24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case</m:t>
                    </m:r>
                    <m:r>
                      <m:rPr>
                        <m:nor/>
                      </m:rPr>
                      <a:rPr lang="en-US" sz="2400" dirty="0"/>
                      <m:t>? 1 + 1 + 1 + </m:t>
                    </m:r>
                    <m:r>
                      <m:rPr>
                        <m:nor/>
                      </m:rPr>
                      <a:rPr lang="en-US" sz="2400" dirty="0"/>
                      <m:t>n</m:t>
                    </m:r>
                    <m:r>
                      <m:rPr>
                        <m:nor/>
                      </m:rPr>
                      <a:rPr lang="en-US" sz="2400" dirty="0"/>
                      <m:t> + 1 + </m:t>
                    </m:r>
                    <m:r>
                      <m:rPr>
                        <m:nor/>
                      </m:rPr>
                      <a:rPr lang="en-US" sz="2400" dirty="0"/>
                      <m:t>n</m:t>
                    </m:r>
                  </m:oMath>
                </a14:m>
                <a:endParaRPr lang="en-US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6C7F58-306D-E658-69EC-00881D5C0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223466"/>
                <a:ext cx="5816657" cy="4893647"/>
              </a:xfrm>
              <a:prstGeom prst="rect">
                <a:avLst/>
              </a:prstGeom>
              <a:blipFill>
                <a:blip r:embed="rId2"/>
                <a:stretch>
                  <a:fillRect l="-1747" t="-1036" r="-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203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29869-2F62-09B4-5E60-719E4E019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FACEE5-B205-2E5A-41C0-92DE3261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206991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BF41305-2C06-B351-F806-2C2F87E6BAF2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932037-EF06-4C6E-441E-6FA78A341631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5187D8C2-4DB0-D8F3-3EAF-553A7EAA448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F82D7F6C-A8CA-9EDB-8516-DBE78378F710}"/>
              </a:ext>
            </a:extLst>
          </p:cNvPr>
          <p:cNvCxnSpPr>
            <a:cxnSpLocks/>
          </p:cNvCxnSpPr>
          <p:nvPr/>
        </p:nvCxnSpPr>
        <p:spPr>
          <a:xfrm rot="10800000">
            <a:off x="1848664" y="2345148"/>
            <a:ext cx="2332077" cy="283622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3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16DD-36F5-8C12-841E-7550A341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2 (Questions)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47DF6-6456-9C6C-709D-BEBF2D0F5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1044654"/>
            <a:ext cx="10515600" cy="645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beAnnoying</a:t>
            </a:r>
            <a:r>
              <a:rPr lang="en-US" dirty="0"/>
              <a:t>(List L)</a:t>
            </a:r>
          </a:p>
          <a:p>
            <a:pPr marL="0" indent="0">
              <a:buNone/>
            </a:pPr>
            <a:r>
              <a:rPr lang="en-US" dirty="0"/>
              <a:t>    List A = []</a:t>
            </a:r>
          </a:p>
          <a:p>
            <a:pPr marL="0" indent="0">
              <a:buNone/>
            </a:pPr>
            <a:r>
              <a:rPr lang="en-US" dirty="0"/>
              <a:t>    for </a:t>
            </a:r>
            <a:r>
              <a:rPr lang="en-US" dirty="0" err="1"/>
              <a:t>i</a:t>
            </a:r>
            <a:r>
              <a:rPr lang="en-US" dirty="0"/>
              <a:t>=0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A.append</a:t>
            </a:r>
            <a:r>
              <a:rPr lang="en-US" dirty="0"/>
              <a:t>(L[</a:t>
            </a:r>
            <a:r>
              <a:rPr lang="en-US" dirty="0" err="1"/>
              <a:t>i</a:t>
            </a:r>
            <a:r>
              <a:rPr lang="en-US" dirty="0"/>
              <a:t>])</a:t>
            </a:r>
          </a:p>
          <a:p>
            <a:pPr marL="0" indent="0">
              <a:buNone/>
            </a:pPr>
            <a:r>
              <a:rPr lang="en-US" dirty="0"/>
              <a:t>        for j=0 to </a:t>
            </a:r>
            <a:r>
              <a:rPr lang="en-US" dirty="0" err="1"/>
              <a:t>L.size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         print (“Hi, I’m annoying”)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C7F58-306D-E658-69EC-00881D5C09AB}"/>
              </a:ext>
            </a:extLst>
          </p:cNvPr>
          <p:cNvSpPr txBox="1"/>
          <p:nvPr/>
        </p:nvSpPr>
        <p:spPr>
          <a:xfrm>
            <a:off x="6096000" y="1223466"/>
            <a:ext cx="559505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Questions to ask: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units of the input size?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the operations we’re counting?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 each line: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many times will it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 long does it take to run?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Does this change with the input size?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4E5641D-5CAC-8614-6863-3684C6A6C29C}"/>
                  </a:ext>
                </a:extLst>
              </p14:cNvPr>
              <p14:cNvContentPartPr/>
              <p14:nvPr/>
            </p14:nvContentPartPr>
            <p14:xfrm>
              <a:off x="554400" y="1442160"/>
              <a:ext cx="9369360" cy="4125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4E5641D-5CAC-8614-6863-3684C6A6C2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5040" y="1432800"/>
                <a:ext cx="9388080" cy="414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1999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417A-E6C5-87EA-7920-49532B7D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57A5C-50F3-28D9-983F-19401049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440" y="0"/>
            <a:ext cx="8925560" cy="1325563"/>
          </a:xfrm>
        </p:spPr>
        <p:txBody>
          <a:bodyPr/>
          <a:lstStyle/>
          <a:p>
            <a:r>
              <a:rPr lang="en-US" dirty="0"/>
              <a:t>Worst Case – Example 2 (Answers)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E53F75-C222-9FA9-3DC9-6A0B759E33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7480" y="1044654"/>
                <a:ext cx="7627620" cy="64515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beAnnoying</a:t>
                </a:r>
                <a:r>
                  <a:rPr lang="en-US" dirty="0"/>
                  <a:t>(List L)</a:t>
                </a:r>
              </a:p>
              <a:p>
                <a:pPr marL="0" indent="0">
                  <a:buNone/>
                </a:pPr>
                <a:r>
                  <a:rPr lang="en-US" dirty="0"/>
                  <a:t>    List A = [] </a:t>
                </a:r>
                <a:r>
                  <a:rPr lang="en-US" dirty="0">
                    <a:solidFill>
                      <a:srgbClr val="FF0000"/>
                    </a:solidFill>
                  </a:rPr>
                  <a:t>} 1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for </a:t>
                </a:r>
                <a:r>
                  <a:rPr lang="en-US" dirty="0" err="1"/>
                  <a:t>i</a:t>
                </a:r>
                <a:r>
                  <a:rPr lang="en-US" dirty="0"/>
                  <a:t>=0 </a:t>
                </a:r>
                <a:r>
                  <a:rPr lang="en-US" dirty="0" err="1"/>
                  <a:t>i</a:t>
                </a:r>
                <a:r>
                  <a:rPr lang="en-US" dirty="0"/>
                  <a:t> to </a:t>
                </a:r>
                <a:r>
                  <a:rPr lang="en-US" dirty="0" err="1"/>
                  <a:t>L.size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} 0</a:t>
                </a:r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dirty="0" err="1"/>
                  <a:t>A.append</a:t>
                </a:r>
                <a:r>
                  <a:rPr lang="en-US" dirty="0"/>
                  <a:t>(L[</a:t>
                </a:r>
                <a:r>
                  <a:rPr lang="en-US" dirty="0" err="1"/>
                  <a:t>i</a:t>
                </a:r>
                <a:r>
                  <a:rPr lang="en-US" dirty="0"/>
                  <a:t>]) </a:t>
                </a:r>
                <a:r>
                  <a:rPr lang="en-US" dirty="0">
                    <a:solidFill>
                      <a:srgbClr val="FF0000"/>
                    </a:solidFill>
                  </a:rPr>
                  <a:t>} 1, n times</a:t>
                </a:r>
              </a:p>
              <a:p>
                <a:pPr marL="0" indent="0">
                  <a:buNone/>
                </a:pPr>
                <a:r>
                  <a:rPr lang="en-US" dirty="0"/>
                  <a:t>        for j=0 to </a:t>
                </a:r>
                <a:r>
                  <a:rPr lang="en-US" dirty="0" err="1"/>
                  <a:t>L.size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} 0</a:t>
                </a:r>
              </a:p>
              <a:p>
                <a:pPr marL="0" indent="0">
                  <a:buNone/>
                </a:pPr>
                <a:r>
                  <a:rPr lang="en-US" dirty="0"/>
                  <a:t>            print (“Hi, I’m annoying”) </a:t>
                </a:r>
                <a:r>
                  <a:rPr lang="en-US" dirty="0">
                    <a:solidFill>
                      <a:srgbClr val="FF0000"/>
                    </a:solidFill>
                  </a:rPr>
                  <a:t>} 1,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times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E53F75-C222-9FA9-3DC9-6A0B759E33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7480" y="1044654"/>
                <a:ext cx="7627620" cy="6451599"/>
              </a:xfrm>
              <a:blipFill>
                <a:blip r:embed="rId2"/>
                <a:stretch>
                  <a:fillRect l="-1664" t="-1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1723-5CC5-DB8E-EA72-4108117A5CDA}"/>
                  </a:ext>
                </a:extLst>
              </p:cNvPr>
              <p:cNvSpPr txBox="1"/>
              <p:nvPr/>
            </p:nvSpPr>
            <p:spPr>
              <a:xfrm>
                <a:off x="6596942" y="1044654"/>
                <a:ext cx="5595058" cy="4154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Questions to ask: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units of the input size?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# items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What are the operations we’re counting?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appending, printing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Printing: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For each line: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many times will it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 long does it take to run?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Does this change with the input size?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431723-5CC5-DB8E-EA72-4108117A5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942" y="1044654"/>
                <a:ext cx="5595058" cy="4154984"/>
              </a:xfrm>
              <a:prstGeom prst="rect">
                <a:avLst/>
              </a:prstGeom>
              <a:blipFill>
                <a:blip r:embed="rId3"/>
                <a:stretch>
                  <a:fillRect l="-1810" t="-1220" r="-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0340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BC43-DD63-2B24-550B-B08D8456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Case Running Time – General Guide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Add together the time of consecutive statements</a:t>
                </a:r>
              </a:p>
              <a:p>
                <a:r>
                  <a:rPr lang="en-US" dirty="0"/>
                  <a:t>Loops: Sum up the time required through each iteration of the loop</a:t>
                </a:r>
              </a:p>
              <a:p>
                <a:pPr lvl="1"/>
                <a:r>
                  <a:rPr lang="en-US" dirty="0"/>
                  <a:t>If each takes the same time, then [time per loop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number of iterations]</a:t>
                </a:r>
              </a:p>
              <a:p>
                <a:r>
                  <a:rPr lang="en-US" dirty="0"/>
                  <a:t>Conditionals: Sum together the time to check the condition and time of the slowest branch</a:t>
                </a:r>
              </a:p>
              <a:p>
                <a:r>
                  <a:rPr lang="en-US" dirty="0"/>
                  <a:t>Function Calls: Time of the function’s body</a:t>
                </a:r>
              </a:p>
              <a:p>
                <a:r>
                  <a:rPr lang="en-US" dirty="0"/>
                  <a:t>Recursion: Solve a </a:t>
                </a:r>
                <a:r>
                  <a:rPr lang="en-US" dirty="0">
                    <a:solidFill>
                      <a:srgbClr val="FF0000"/>
                    </a:solidFill>
                  </a:rPr>
                  <a:t>recurrence relation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6B4E2-CD04-DDD0-E33D-A4B22AE7A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EFA1E3A-3CC8-705F-7A3D-F63BFB85F321}"/>
                  </a:ext>
                </a:extLst>
              </p14:cNvPr>
              <p14:cNvContentPartPr/>
              <p14:nvPr/>
            </p14:nvContentPartPr>
            <p14:xfrm>
              <a:off x="1217880" y="1049400"/>
              <a:ext cx="10684080" cy="5808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EFA1E3A-3CC8-705F-7A3D-F63BFB85F32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08520" y="1040040"/>
                <a:ext cx="10702800" cy="582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3398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106B-E7F2-6AC4-0CEB-263B34D0A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your running time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B7D0D-89C1-85CB-26AE-4351C262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0217" cy="4351338"/>
          </a:xfrm>
        </p:spPr>
        <p:txBody>
          <a:bodyPr>
            <a:normAutofit/>
          </a:bodyPr>
          <a:lstStyle/>
          <a:p>
            <a:r>
              <a:rPr lang="en-US" dirty="0"/>
              <a:t>Worst-case complexity: </a:t>
            </a:r>
          </a:p>
          <a:p>
            <a:pPr lvl="1"/>
            <a:r>
              <a:rPr lang="en-US" dirty="0"/>
              <a:t>max number of steps algorithm takes on “most challenging” input </a:t>
            </a:r>
          </a:p>
          <a:p>
            <a:r>
              <a:rPr lang="en-US" dirty="0"/>
              <a:t>Best-case complexity: </a:t>
            </a:r>
          </a:p>
          <a:p>
            <a:pPr lvl="1"/>
            <a:r>
              <a:rPr lang="en-US" dirty="0"/>
              <a:t>min number of steps algorithm takes on “easiest” input </a:t>
            </a:r>
          </a:p>
          <a:p>
            <a:r>
              <a:rPr lang="en-US" dirty="0"/>
              <a:t>Average/expected complexity: </a:t>
            </a:r>
          </a:p>
          <a:p>
            <a:pPr lvl="1"/>
            <a:r>
              <a:rPr lang="en-US" dirty="0"/>
              <a:t>avg number of steps algorithm takes on random inputs (distribution-dependent) </a:t>
            </a:r>
          </a:p>
          <a:p>
            <a:r>
              <a:rPr lang="en-US" dirty="0"/>
              <a:t>Amortized complexity: </a:t>
            </a:r>
          </a:p>
          <a:p>
            <a:pPr lvl="1"/>
            <a:r>
              <a:rPr lang="en-US" dirty="0"/>
              <a:t>max total number of steps algorithm takes on M “most challenging” consecutive inputs, divided by M (i.e., divide the max total sum by M).</a:t>
            </a:r>
          </a:p>
        </p:txBody>
      </p:sp>
    </p:spTree>
    <p:extLst>
      <p:ext uri="{BB962C8B-B14F-4D97-AF65-F5344CB8AC3E}">
        <p14:creationId xmlns:p14="http://schemas.microsoft.com/office/powerpoint/2010/main" val="545482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37711-2C9F-C400-7B2E-F7113BCCD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Analogy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5483E-FA76-F83C-AF97-9517E9B1D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I’d like to park in a lot where they charge $10 per day to park</a:t>
            </a:r>
          </a:p>
          <a:p>
            <a:r>
              <a:rPr lang="en-US" dirty="0"/>
              <a:t>If you are caught in the lot without paying you are given a warning</a:t>
            </a:r>
          </a:p>
          <a:p>
            <a:r>
              <a:rPr lang="en-US" dirty="0"/>
              <a:t>If you get 3 warnings, you are charged a $25 fine, and your warnings reset.</a:t>
            </a:r>
          </a:p>
          <a:p>
            <a:r>
              <a:rPr lang="en-US" dirty="0"/>
              <a:t>Should you actually pay to park?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E00B0C9-14BD-1461-D0E6-F3DC22A86779}"/>
                  </a:ext>
                </a:extLst>
              </p14:cNvPr>
              <p14:cNvContentPartPr/>
              <p14:nvPr/>
            </p14:nvContentPartPr>
            <p14:xfrm>
              <a:off x="2916360" y="3799440"/>
              <a:ext cx="8623440" cy="14871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E00B0C9-14BD-1461-D0E6-F3DC22A8677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7000" y="3790080"/>
                <a:ext cx="8642160" cy="150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8737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84F0-B7D6-C75C-9243-9B4DF540D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D3DEC-97CE-A4DA-2536-C21E4DFC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Analogy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26EE8-A215-573F-4BFE-7CF0EF060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I’d like to park in a lot where they charge $10 per day to park</a:t>
            </a:r>
          </a:p>
          <a:p>
            <a:r>
              <a:rPr lang="en-US" dirty="0"/>
              <a:t>If you are caught in the lot without paying you are given a warning</a:t>
            </a:r>
          </a:p>
          <a:p>
            <a:r>
              <a:rPr lang="en-US" dirty="0"/>
              <a:t>If you get 3 warnings, you are charged a $25 fine, and your warnings reset.</a:t>
            </a:r>
          </a:p>
          <a:p>
            <a:r>
              <a:rPr lang="en-US" dirty="0"/>
              <a:t>Should you actually pay to park?</a:t>
            </a:r>
          </a:p>
          <a:p>
            <a:pPr lvl="1"/>
            <a:r>
              <a:rPr lang="en-US" dirty="0"/>
              <a:t>If you pay every day then you pay an average of $10 per day</a:t>
            </a:r>
          </a:p>
          <a:p>
            <a:pPr lvl="1"/>
            <a:r>
              <a:rPr lang="en-US" dirty="0"/>
              <a:t>If you do not pay then for every three days parking costs $0+$0+$25, for an average of $8.33 per day</a:t>
            </a:r>
          </a:p>
          <a:p>
            <a:pPr lvl="2"/>
            <a:r>
              <a:rPr lang="en-US" dirty="0"/>
              <a:t>This is an amortized analysis</a:t>
            </a:r>
          </a:p>
        </p:txBody>
      </p:sp>
    </p:spTree>
    <p:extLst>
      <p:ext uri="{BB962C8B-B14F-4D97-AF65-F5344CB8AC3E}">
        <p14:creationId xmlns:p14="http://schemas.microsoft.com/office/powerpoint/2010/main" val="4066347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- Worst Case Time of Add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E0DF2B-2C50-08CC-5BA6-B5A1FBAD4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b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[]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data =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 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6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6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data[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oldData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What is the worst case running time of add?</a:t>
                </a:r>
              </a:p>
              <a:p>
                <a:pPr lvl="1"/>
                <a:r>
                  <a:rPr lang="en-US" dirty="0"/>
                  <a:t>Input size: size of “this”</a:t>
                </a:r>
              </a:p>
              <a:p>
                <a:pPr lvl="1"/>
                <a:r>
                  <a:rPr lang="en-US" dirty="0"/>
                  <a:t>Operations counted: indexing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566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9A94-1220-2804-63AB-870822DBD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– Amortized Time of Add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59D7957-B208-5E47-448C-922F4E817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35" y="1825625"/>
            <a:ext cx="5670665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add(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value){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== size)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resize();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data[size] = value;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size++;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resize(){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data;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data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 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= </a:t>
            </a:r>
            <a:r>
              <a:rPr lang="en-US" sz="1600" dirty="0">
                <a:solidFill>
                  <a:srgbClr val="098658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&lt;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oldData.length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        data[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 =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oldData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600" dirty="0">
              <a:highlight>
                <a:srgbClr val="FFFFFF"/>
              </a:highlight>
            </a:endParaRPr>
          </a:p>
        </p:txBody>
      </p:sp>
      <p:grpSp>
        <p:nvGrpSpPr>
          <p:cNvPr id="10" name="Group 9" descr="In the resize method, we double the length of the array using the line:&#10;&#10;data = new int[data.length*2];&#10;&#10;By making the choice to double, we guarantee we will not have to do any more resizing until the size of the ArrayList has double.">
            <a:extLst>
              <a:ext uri="{FF2B5EF4-FFF2-40B4-BE49-F238E27FC236}">
                <a16:creationId xmlns:a16="http://schemas.microsoft.com/office/drawing/2014/main" id="{9C129402-4FE1-5B72-A11C-459E5ABFB08C}"/>
              </a:ext>
            </a:extLst>
          </p:cNvPr>
          <p:cNvGrpSpPr/>
          <p:nvPr/>
        </p:nvGrpSpPr>
        <p:grpSpPr>
          <a:xfrm>
            <a:off x="3603084" y="4899991"/>
            <a:ext cx="2975957" cy="1873574"/>
            <a:chOff x="3603084" y="4899991"/>
            <a:chExt cx="2975957" cy="1873574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CA4A632-C2AC-7864-4F4E-4A5F61D15BA8}"/>
                </a:ext>
              </a:extLst>
            </p:cNvPr>
            <p:cNvCxnSpPr>
              <a:cxnSpLocks/>
              <a:stCxn id="3" idx="0"/>
            </p:cNvCxnSpPr>
            <p:nvPr/>
          </p:nvCxnSpPr>
          <p:spPr>
            <a:xfrm flipH="1" flipV="1">
              <a:off x="3856383" y="4899991"/>
              <a:ext cx="1234680" cy="95024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6D5D4F1-8370-387D-F6D8-21C5C80D4F42}"/>
                </a:ext>
              </a:extLst>
            </p:cNvPr>
            <p:cNvSpPr txBox="1"/>
            <p:nvPr/>
          </p:nvSpPr>
          <p:spPr>
            <a:xfrm>
              <a:off x="3603084" y="5850235"/>
              <a:ext cx="2975957" cy="9233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Every time we resize, we earn </a:t>
              </a:r>
              <a:r>
                <a:rPr lang="en-US" dirty="0" err="1">
                  <a:solidFill>
                    <a:srgbClr val="FF0000"/>
                  </a:solidFill>
                  <a:latin typeface="Consolas" panose="020B0609020204030204" pitchFamily="49" charset="0"/>
                </a:rPr>
                <a:t>data.length</a:t>
              </a:r>
              <a:r>
                <a:rPr lang="en-US" dirty="0">
                  <a:solidFill>
                    <a:srgbClr val="FF0000"/>
                  </a:solidFill>
                </a:rPr>
                <a:t> more adds before the next resize!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Amortized Analysis Idea:</a:t>
                </a:r>
              </a:p>
              <a:p>
                <a:pPr lvl="1"/>
                <a:r>
                  <a:rPr lang="en-US" dirty="0"/>
                  <a:t>Suppose we have a program that in total does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adds.</a:t>
                </a:r>
              </a:p>
              <a:p>
                <a:pPr lvl="1"/>
                <a:r>
                  <a:rPr lang="en-US" dirty="0"/>
                  <a:t>How much time was spent “on average” across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be the initial size of </a:t>
                </a:r>
                <a:r>
                  <a:rPr lang="en-US" dirty="0">
                    <a:latin typeface="Consolas" panose="020B0609020204030204" pitchFamily="49" charset="0"/>
                  </a:rPr>
                  <a:t>data</a:t>
                </a:r>
              </a:p>
              <a:p>
                <a:pPr lvl="1"/>
                <a:r>
                  <a:rPr lang="en-US" dirty="0"/>
                  <a:t>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 take: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next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adds: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Overall: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015840F2-52BA-DB0C-15EC-2298E887A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86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A0BD4-466F-6701-ED05-6C6581B98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63601-53B0-9092-F01A-DF10068A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8D20AA-0AE8-DAB8-F9B3-788080858612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3C72A8E-2C77-E8EE-A0B8-D8E79FCB0281}"/>
              </a:ext>
            </a:extLst>
          </p:cNvPr>
          <p:cNvSpPr txBox="1"/>
          <p:nvPr/>
        </p:nvSpPr>
        <p:spPr>
          <a:xfrm>
            <a:off x="1212112" y="313660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E7A5EC-B4C5-A261-87B6-5B999AEB16E4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7DC923-4173-6208-1ADC-A933A724C1D7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back=0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7A5C7402-A0A6-E4CB-B386-CED92712206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0F26E6B8-4E06-77BC-F29C-ABE3F0CC0C8C}"/>
              </a:ext>
            </a:extLst>
          </p:cNvPr>
          <p:cNvCxnSpPr>
            <a:cxnSpLocks/>
          </p:cNvCxnSpPr>
          <p:nvPr/>
        </p:nvCxnSpPr>
        <p:spPr>
          <a:xfrm rot="10800000">
            <a:off x="1848664" y="2345148"/>
            <a:ext cx="2332077" cy="283622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75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D352A-AB47-B412-46DA-3CF16838D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43669-7E32-37AB-6891-C020B880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05EC00-B58E-C82F-D0B6-CE25E65F2946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2E284B-2847-50A0-1C22-F5D4F84F5EC7}"/>
              </a:ext>
            </a:extLst>
          </p:cNvPr>
          <p:cNvSpPr txBox="1"/>
          <p:nvPr/>
        </p:nvSpPr>
        <p:spPr>
          <a:xfrm>
            <a:off x="1212112" y="313660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Enqueue(7)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9EEE4B-ECBB-B7A0-AE2A-6996F5AD6E3E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0E3F42-9304-62DC-6F3E-B29171296ADD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</a:t>
            </a:r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03FAEDCF-BCB1-A635-D36F-1F4E7061F11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591BA0D-C01E-E8FE-933C-1AFD4A3F79C2}"/>
              </a:ext>
            </a:extLst>
          </p:cNvPr>
          <p:cNvCxnSpPr>
            <a:cxnSpLocks/>
          </p:cNvCxnSpPr>
          <p:nvPr/>
        </p:nvCxnSpPr>
        <p:spPr>
          <a:xfrm rot="10800000">
            <a:off x="2360428" y="2340334"/>
            <a:ext cx="1820312" cy="288436"/>
          </a:xfrm>
          <a:prstGeom prst="curvedConnector3">
            <a:avLst>
              <a:gd name="adj1" fmla="val 99649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93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8FD01-C290-BCF3-91B6-C176EC524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A3948-3D08-17F7-A0EE-BAF42270C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722E3B-0A83-CEA9-3C5D-F743FD9EFA83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D9E3781-59FF-B10E-1959-E926F24BF67F}"/>
              </a:ext>
            </a:extLst>
          </p:cNvPr>
          <p:cNvSpPr txBox="1"/>
          <p:nvPr/>
        </p:nvSpPr>
        <p:spPr>
          <a:xfrm>
            <a:off x="1212112" y="3136605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>
                <a:solidFill>
                  <a:srgbClr val="FF0000"/>
                </a:solidFill>
              </a:rPr>
              <a:t>Enqueue(10)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8F006C-BBA8-AE55-512E-AE572DA680E1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25FA7A-F9F7-F785-1772-BCE34EF5FF1A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3271433E-E19D-F61D-7F48-A4A9D5EF730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3B1F0B-E315-5E02-3CB1-D0F741A9720E}"/>
              </a:ext>
            </a:extLst>
          </p:cNvPr>
          <p:cNvCxnSpPr>
            <a:cxnSpLocks/>
          </p:cNvCxnSpPr>
          <p:nvPr/>
        </p:nvCxnSpPr>
        <p:spPr>
          <a:xfrm rot="10800000">
            <a:off x="2360428" y="2340334"/>
            <a:ext cx="1820312" cy="288436"/>
          </a:xfrm>
          <a:prstGeom prst="curvedConnector3">
            <a:avLst>
              <a:gd name="adj1" fmla="val 99649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2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9B82A-CD47-1F94-AC76-9CAAEF216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B586-271B-FF6F-6291-55C3B1AF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EE5D96-D100-CA28-A432-C5DC5FAE1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659334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F19F8D4-4DED-9C45-0014-C769F57A522C}"/>
              </a:ext>
            </a:extLst>
          </p:cNvPr>
          <p:cNvSpPr txBox="1"/>
          <p:nvPr/>
        </p:nvSpPr>
        <p:spPr>
          <a:xfrm>
            <a:off x="1212112" y="3136605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>
                <a:solidFill>
                  <a:srgbClr val="FF0000"/>
                </a:solidFill>
              </a:rPr>
              <a:t>Enqueue(10)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25FB46-EEE1-FF03-C56B-964145DD1D2B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7C1CC2-14F9-F6E9-4712-1AF1CB3C6C62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</a:t>
            </a:r>
            <a:r>
              <a:rPr lang="en-US" dirty="0">
                <a:solidFill>
                  <a:srgbClr val="E20000"/>
                </a:solidFill>
              </a:rPr>
              <a:t>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F9CDDD3E-12E6-1DE9-B0A2-D30F1CD12B2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1C33B3BF-2FE7-C6A1-2753-789A709B4A29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8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736D2-40D5-4CE7-F48F-C3820AC60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02A53-66E5-0EAD-BCDE-2D59088C4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795094-8E85-1966-E561-05312C9DFADE}"/>
              </a:ext>
            </a:extLst>
          </p:cNvPr>
          <p:cNvGraphicFramePr>
            <a:graphicFrameLocks noGrp="1"/>
          </p:cNvGraphicFramePr>
          <p:nvPr/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27E1D10-8195-E25D-0CD2-B17D10AFF827}"/>
              </a:ext>
            </a:extLst>
          </p:cNvPr>
          <p:cNvSpPr txBox="1"/>
          <p:nvPr/>
        </p:nvSpPr>
        <p:spPr>
          <a:xfrm>
            <a:off x="1212112" y="3136605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>
                <a:solidFill>
                  <a:srgbClr val="E20000"/>
                </a:solidFill>
              </a:rPr>
              <a:t>Dequeue()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73D3C1-8B96-BD37-A764-332A91ECEF35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EC8E10-306B-49BE-CA7D-51DCB75D8990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A9F64999-A31C-454A-F19B-7FCA4BC5E9C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48664" y="1676598"/>
            <a:ext cx="2332076" cy="297710"/>
          </a:xfrm>
          <a:prstGeom prst="curvedConnector3">
            <a:avLst>
              <a:gd name="adj1" fmla="val 987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2B0893F5-F550-F7B0-033E-AB9927CEBDC4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947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D2729-9A5C-4128-7742-469D60022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C1CE2-E7C9-623A-F6F5-EFEA749E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Array Queue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EC0B8F-3C3E-C3F2-387F-5D1A22977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417633"/>
              </p:ext>
            </p:extLst>
          </p:nvPr>
        </p:nvGraphicFramePr>
        <p:xfrm>
          <a:off x="1691754" y="1974308"/>
          <a:ext cx="18063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589">
                  <a:extLst>
                    <a:ext uri="{9D8B030D-6E8A-4147-A177-3AD203B41FA5}">
                      <a16:colId xmlns:a16="http://schemas.microsoft.com/office/drawing/2014/main" val="455718533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165504127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1018409891"/>
                    </a:ext>
                  </a:extLst>
                </a:gridCol>
                <a:gridCol w="451589">
                  <a:extLst>
                    <a:ext uri="{9D8B030D-6E8A-4147-A177-3AD203B41FA5}">
                      <a16:colId xmlns:a16="http://schemas.microsoft.com/office/drawing/2014/main" val="4238574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138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5D1F03-173D-B25E-7AD7-1EA5136A3DD3}"/>
              </a:ext>
            </a:extLst>
          </p:cNvPr>
          <p:cNvSpPr txBox="1"/>
          <p:nvPr/>
        </p:nvSpPr>
        <p:spPr>
          <a:xfrm>
            <a:off x="1212112" y="3136605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Enqueue(7)</a:t>
            </a:r>
          </a:p>
          <a:p>
            <a:r>
              <a:rPr lang="en-US" dirty="0"/>
              <a:t>Enqueue(10)</a:t>
            </a:r>
          </a:p>
          <a:p>
            <a:r>
              <a:rPr lang="en-US" dirty="0">
                <a:solidFill>
                  <a:srgbClr val="E20000"/>
                </a:solidFill>
              </a:rPr>
              <a:t>Dequeue()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B72FA8-49CD-A54F-8C1D-3BFD9FB99431}"/>
              </a:ext>
            </a:extLst>
          </p:cNvPr>
          <p:cNvSpPr/>
          <p:nvPr/>
        </p:nvSpPr>
        <p:spPr>
          <a:xfrm>
            <a:off x="4254381" y="1597160"/>
            <a:ext cx="949960" cy="528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front=1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497257-B231-A280-8722-AE95A582B7A2}"/>
              </a:ext>
            </a:extLst>
          </p:cNvPr>
          <p:cNvSpPr/>
          <p:nvPr/>
        </p:nvSpPr>
        <p:spPr>
          <a:xfrm>
            <a:off x="4254381" y="2290450"/>
            <a:ext cx="949960" cy="5283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back=2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FA1AD7E3-ADA5-7DC0-868B-773562EF1F5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49796" y="1676598"/>
            <a:ext cx="1830945" cy="297710"/>
          </a:xfrm>
          <a:prstGeom prst="curvedConnector3">
            <a:avLst>
              <a:gd name="adj1" fmla="val 9936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92E21127-0CA3-3626-D9EB-D11F5B377220}"/>
              </a:ext>
            </a:extLst>
          </p:cNvPr>
          <p:cNvCxnSpPr>
            <a:cxnSpLocks/>
          </p:cNvCxnSpPr>
          <p:nvPr/>
        </p:nvCxnSpPr>
        <p:spPr>
          <a:xfrm rot="10800000">
            <a:off x="2806996" y="2345148"/>
            <a:ext cx="1373745" cy="283622"/>
          </a:xfrm>
          <a:prstGeom prst="curvedConnector3">
            <a:avLst>
              <a:gd name="adj1" fmla="val 9953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6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11776</TotalTime>
  <Words>2666</Words>
  <Application>Microsoft Office PowerPoint</Application>
  <PresentationFormat>Widescreen</PresentationFormat>
  <Paragraphs>366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CSE 332 Spring 2026 Lecture 2: Algorithm Analysis pt.1</vt:lpstr>
      <vt:lpstr>Announcements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Circular Array Queue</vt:lpstr>
      <vt:lpstr>Resizing “Circular” Array Queue</vt:lpstr>
      <vt:lpstr>Runtime/Resource Analysis</vt:lpstr>
      <vt:lpstr>Why do resource analysis?</vt:lpstr>
      <vt:lpstr>Process for resource Analysis</vt:lpstr>
      <vt:lpstr>Input Size: Examples</vt:lpstr>
      <vt:lpstr>Input Size: Examples</vt:lpstr>
      <vt:lpstr>Input Size: Examples</vt:lpstr>
      <vt:lpstr>Input Size: Examples</vt:lpstr>
      <vt:lpstr>Input Size: Examples</vt:lpstr>
      <vt:lpstr>Input Size: Examples</vt:lpstr>
      <vt:lpstr>Resource Analysis – Worst Case Running Time</vt:lpstr>
      <vt:lpstr>Resource Analysis – Best Case Running Time</vt:lpstr>
      <vt:lpstr>Analysis Process From 123/143</vt:lpstr>
      <vt:lpstr>Analysis Process For Us</vt:lpstr>
      <vt:lpstr>Worst Case – Example 1 (Questions)</vt:lpstr>
      <vt:lpstr>Worst Case – Example 1 (Answers)</vt:lpstr>
      <vt:lpstr>Worst Case – Example 2 (Questions)</vt:lpstr>
      <vt:lpstr>Worst Case – Example 2 (Answers)</vt:lpstr>
      <vt:lpstr>Worst Case Running Time – General Guide</vt:lpstr>
      <vt:lpstr>Defining your running time function</vt:lpstr>
      <vt:lpstr>Amortized Analysis Analogy</vt:lpstr>
      <vt:lpstr>Amortized Analysis Analogy</vt:lpstr>
      <vt:lpstr>ArrayList - Worst Case Time of Add</vt:lpstr>
      <vt:lpstr>ArrayList – Amortized Time of Add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332 Spring 2026 Lecture 2</dc:title>
  <dc:creator>Nathan Brunelle</dc:creator>
  <cp:lastModifiedBy>Michael Whitmeyer</cp:lastModifiedBy>
  <cp:revision>76</cp:revision>
  <dcterms:created xsi:type="dcterms:W3CDTF">2023-09-26T20:08:20Z</dcterms:created>
  <dcterms:modified xsi:type="dcterms:W3CDTF">2026-06-24T21:40:58Z</dcterms:modified>
</cp:coreProperties>
</file>