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423" r:id="rId10"/>
    <p:sldId id="264" r:id="rId11"/>
    <p:sldId id="276" r:id="rId12"/>
    <p:sldId id="265" r:id="rId13"/>
    <p:sldId id="266" r:id="rId14"/>
    <p:sldId id="267" r:id="rId15"/>
    <p:sldId id="268" r:id="rId16"/>
    <p:sldId id="279" r:id="rId17"/>
    <p:sldId id="424" r:id="rId18"/>
    <p:sldId id="417" r:id="rId19"/>
    <p:sldId id="418" r:id="rId20"/>
    <p:sldId id="419" r:id="rId21"/>
    <p:sldId id="425" r:id="rId22"/>
    <p:sldId id="421" r:id="rId23"/>
    <p:sldId id="422" r:id="rId24"/>
    <p:sldId id="426" r:id="rId25"/>
    <p:sldId id="427" r:id="rId26"/>
    <p:sldId id="42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94" autoAdjust="0"/>
    <p:restoredTop sz="94658" autoAdjust="0"/>
  </p:normalViewPr>
  <p:slideViewPr>
    <p:cSldViewPr snapToGrid="0">
      <p:cViewPr>
        <p:scale>
          <a:sx n="105" d="100"/>
          <a:sy n="105" d="100"/>
        </p:scale>
        <p:origin x="216"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21T01:53:47.405"/>
    </inkml:context>
    <inkml:brush xml:id="br0">
      <inkml:brushProperty name="width" value="0.1" units="cm"/>
      <inkml:brushProperty name="height" value="0.1" units="cm"/>
      <inkml:brushProperty name="color" value="#E71224"/>
    </inkml:brush>
  </inkml:definitions>
  <inkml:trace contextRef="#ctx0" brushRef="#br0">11733 3682 24575,'-71'-3'0,"-5"-9"0,-11-16 0,12-14 0,13-12 0,19-8 0,16-7 0,8-9 0,8-11 0,1-2 0,-1 3 0,-6 13 0,-15 12 0,-18 8 0,-14 9 0,-7 9 0,-1 14 0,8 12 0,6 8 0,13 8 0,6 15 0,1 16 0,-2 14 0,-12 10 0,-19 4 0,26-33 0,-5-1 0,-8 1 0,-3-2 0,-7 0 0,-1-3 0,-4-2 0,0-1 0,3-1 0,1 0 0,7-3 0,2 0 0,11-2 0,4 0 0,-17 12 0,28-9 0,27-3 0,25-2 0,20 2 0,8 5 0,-2 7 0,-14 10 0,-15 14 0,-8 10 0,-23 4 0,-38 0 0,2-32 0,-9-3 0,-21 1 0,-7-3 0,23-9 0,-3-1 0,0-3 0,1-1 0,0-2 0,2-2 0,-19 2 0,5-5 0,17-2 0,7-5 0,-17-12 0,31-19 0,18-17 0,10-10 0,4 6 0,2 19 0,-1 15 0,-28 10 0,-7 7 0,-12 3 0,-13 3 0,-10 4 0,-7 1-711,-3 1 0,-7 0 0,-5 2 0,0-1 711,11-1 0,-1 0 0,-2 0 0,-1-1 0,1 0 0,-2 0 0,0 0 0,0-1 0,1-1 0,3-4 0,-7-1 0,1-2 0,4-5 0,5-6-168,-6-11 1,6-8 0,8-8 167,15-4 0,7-7 0,9-6 0,13-5 0,8-6 0,6-2 0,5 0 0,5-2 0,4 1 0,4-22 0,3 3 0,0 5 0,2 3 0,1 12 0,5 4 0,6 8 0,9 4 1381,12 2 1,11 7-1382,17 2 0,10 8 0,19 4 0,6 7-51,-25 8 1,2 4 0,1 1 50,4 2 0,3 2 0,-1 2 0,0 0 0,-1 1 0,2 3 0,6 3 0,1 3 0,1 1-473,-15-1 0,1 1 1,2 1-1,0 1 473,8 2 0,1 0 0,1 1 0,1 0 0,7 1 0,2 0 0,0 1 0,0-2 0,-4 0 0,1 0 0,-1-1 0,0 1 0,-2 1 0,0 0 0,-1 0 0,-1 2 0,-5 0 0,-1 1 0,-1 1 0,-1 1 0,-4 0 0,0 2 0,-2 0 0,0 0-166,-3 0 0,-1 0 1,0 0-1,-4 0 166,11 5 0,-3-1 0,-4-1 0,14 6 0,-9-3 0,-25-10 0,-10 0 639,-13 3-639,-58-10 1889,-59-8-1889,26-4 0,-4-2 380,-2 1 0,2 1-380,8 0 0,5 7 0,-26 44 0,41 17 0,5 16 0,4-5 0,0 7 0,-1 5-536,3-5 0,0 4 0,-1 4 1,-2 1 535,2-10 0,-2 3 0,0 0 0,-3 1 0,-3-1-561,4-12 0,-3 0 0,0-1 0,-3 0 0,-2 0 0,-2-1 561,-5 4 0,-2 0 0,-2-1 0,-2 0 0,-3-3 0,-3-2 0,-4-1 0,-3-1 0,-3-3 0,-2-2 0,-2-2 0,-2-3 0,-2-3 0,-2-3 0,-3-2 0,0-2 0,-2-4 0,0-3 0,2-5 0,-1-2 0,0-2 0,-2-4 0,2-3 0,0-2-311,-9-2 1,0-3 0,1-4-1,1-3 1,4-4 310,-7-2 0,2-5 0,3-4 0,6-6-6,-5-7 1,6-6 0,10-9 5,-5-19 0,17-11 783,23-7 0,15-5-783,12 3 0,12 0 1682,12 6 1,9 3-1683,13 5 0,8 3 0,14 1 0,6 1 0,9-5 0,0-1 0,-3-2 0,-5-4 0,-7-2 0,-9-3 1060,-10-3 1,-10-3-1061,-10-4 0,-7-3 0,-5-3 0,-5-3 0,-6-3 0,-3-1 0,0-4 0,0-2 0,-2-2 0,5-3 0,5 28 0,5-2 0,5 2-241,9-3 0,7 1 0,4 3 241,3 5 0,4 3 0,3 5 0,24-12 0,2 12 0,-12 23 0,-4 11 0,10 8 0,-22 16 0,-17 0 0,-8 0 0,3-4 748,20-26-748,0-5 0,7-6 0,23-21 0,8-4-286,-14 13 0,3-1 0,3 3 286,1 2 0,1 3 0,1 4 0,-7 7 0,1 4 0,-4 9 0,12 3 0,-11 21 0,1 74 0,-82 8 0,-33 10 0,11-34 0,-9 1 0,-6 0 0,-5-3-523,0-5 0,-4-1 0,-5-2 1,-3-2-1,-2-4 523,-9-1 0,-5-4 0,-3-2 0,-1-5 0,2-3 0,3-4 0,0-5 0,-1-2 0,1-4 0,1-1 0,5-3 0,-1-3 0,2-2 0,1-2 0,3-3-144,-7-4 0,2-4 1,3-2-1,5-3 144,-2-4 0,5-4 0,7-4 359,-7-11 1,14-8-360,21 2 0,16-2 0,34-26 0,50 18 1318,-17 31 0,5 9-1318,9 18 0,1 15 346,-1 17 0,-5 12-346,-6 16 0,-6 8 0,-7 7 0,-7 1 0,-8-14 0,-6-6 0,-5 19 0,-28-48 0,-31-77 0,18-25 0,4-18 0,6 10 0,4-6 0,2-5-328,4 11 0,2-3 0,3-1 1,5 0 327,3 3 0,5-1 0,3 2 0,5 5 0,8-9 0,6 6 0,8 7 0,3 12 0,7 7 0,3 10 0,25 4 0,0 24 0,-11 29 0,-9 20 0,-10 20 0,-13 11 0,-10 12 0,-10 5 0,-2-2 0,-10-5 655,-13-21 1,-12-9-656,-11-12 0,-11-15 0,-15-22 0,-5-20 0,-14-29 0,4-19-416,24 8 1,5-8-1,3-4 416,2-12 0,5-4 0,4 0 0,7 3 0,3 0 0,5 4 0,0-18 0,7 10 0,5 28 0,2 16 0,1 29 0,3 104 0,1-1 0,-2 13 0,-3-11 0,-4 7 0,-4 1-325,-2-18 0,-2 2 0,-3 0 0,-4-3 325,-3-4 0,-2 0 0,-4-3 0,-3-6 0,-15 11 0,-5-7 0,-4-10 581,-22 0 0,-2-15-581,13-16 0,4-17 0,11-22 0,8-17 0,11-36 0,15-20 0,9 0 0,10-12 0,7-4-608,4 24 1,5-5-1,3-1 1,4-2-1,3 1 608,4-5 0,4-2 0,3 0 0,3 2 0,4 1 0,3 1 0,4 0 0,3 2 0,3 3 0,3 4-143,-1 7 1,4 2-1,1 4 1,2 3-1,1 5 143,8-3 0,2 5 0,0 5 0,2 6-148,-6 8 0,1 4 0,-1 5 1,-1 5 147,9 2 0,-1 6 0,-5 9 0,16 11 0,-12 19 0,-18 25 0,-19 17 0,-24 23 0,-24 10 566,-12-19 1,-12 1 0,-10-2-567,2-19 0,-7-1 0,-5-3 0,-2-5 0,-23 10 0,-5-8 0,-1-7 0,6-10 0,-2-5 0,5-10 1006,-13-6 0,9-18-1006,27-19 0,10-11 741,-5-57-741,39 35 0,12 1 0,13 4 0,12 7 0,15 7 0,9 15 0,17 19 0,2 23 0,-16 15 0,-3 16 0,-5 8-260,-10 2 0,-3 7 1,-4 6-1,-3 3 260,-6-4 0,-3 5 0,-2 3 0,-2 1 0,-1-1 0,-2 4 0,-2 1 0,-1 1 0,-2-1 0,-2-2 0,-1 13 0,-2-1 0,-2-3 0,-6-2-206,-4-11 1,-3-2 0,-4-3 0,-4-4 205,-9 6 0,-6-5 0,-6-8-68,-4-12 0,-5-7 1,-5-7 67,-3-8 0,-4-7 0,-2-5 0,-32-1 0,-3-13 0,30-11 0,-1-7 0,0-4 0,0-5 0,0-5 0,3-2 0,-24-18 0,7-3 0,17 1 0,9 2 0,-6-8 2182,56 28-2182,85 20 0,-5 22 0,8 15 0,-11 4 0,2 9 0,-2 6-122,5 12 1,-2 7-1,-8 8 122,-22-12 0,-4 6 0,-4 3 0,-5 0 0,-3 0 0,-3 2 0,-5 0 0,-6-1 0,-3 18 0,-8-1 0,-10-2-198,-13-4 0,-9-3 1,-11-8 197,-10-12 0,-9-7 0,-7-10 0,-12-5 0,-7-9 0,-4-12-314,16-12 0,-4-6 0,0-8 1,3-7 313,3-9 0,2-8 0,3-6 0,2-5 0,0-6 0,3-6 0,4-5 0,3-3 0,4-6 0,5-5 0,3-3 0,4 0 0,7 5 0,4-2 0,3 1 0,2 1-59,-2-11 1,4 2 0,3 4 58,-1-18 0,8 6 571,7 19 1,11 4-572,22 3 0,19 4 0,12 12 0,15 4 0,11 2-742,-9 8 1,8 0-1,6 2 1,5 1-1,4 1 742,-18 7 0,4 0 0,3 1 0,3 1 0,2 1 0,1 0 0,0 1 0,1 0-352,-4 2 0,2 0 1,1 0-1,1 2 0,0 0 1,1 0-1,0 1 0,-1 1 1,-1 0 351,-2 0 0,1 1 0,0 0 0,-1 1 0,1 0 0,-2 1 0,-1 1 0,-2 2 0,-2 0 0,10 2 0,0 1 0,-2 1 0,-2 1 0,-3 2 0,-3 2 0,-6 1-71,24 4 0,-7 4 0,-6 2 0,-10 4 71,-7 3 0,-8 4 0,-11 4 0,-8 10 0,-16 1 0,-20 9 3430,-83-41-3430,-7-23 0,-17-11 0,25 6 0,-6-4 0,-6-1 0,-3 0 213,11 4 0,-3 0 0,-4-1 0,-1 0 0,-3 1 0,-1 0-213,0 3 0,-1 0 0,-3 0 0,-1 1 0,-2 1 0,0 0 0,-1 1-407,6 1 1,-2 1 0,0 1-1,-2 0 1,0 0 0,1 1 0,-1 1-1,2 0 407,1 1 0,0 1 0,1 0 0,-1 0 0,1 1 0,0 1 0,2-1 0,0 0 0,-5 0 0,1 0 0,1 1 0,0-1 0,2 1 0,1-1 0,2-1-253,-2-1 0,1 1 0,1-1 1,2-1-1,3 0 0,1-2 253,-21-3 0,4-1 0,2-2 0,4-3-122,12-1 0,1-2 1,4-3-1,5-4 122,-6-11 0,6-6 0,7-6 806,12-4 1,7-6 0,5-3-807,5-4 0,5-3 0,4 0 0,4-1 0,3 0 0,4 1 0,-1-29 0,4 3 1975,3 12 0,3 5-1975,3 13 0,7 3 1169,11 5 0,9 5-1169,13 3 0,10 7 448,14 4 1,5 7-449,1 7 0,-1 5 249,-16 10 1,-5 5-250,8 8 0,-50 23 0,-57 15 0,5-13 0,-7-3 0,-12 0 0,-3-5 0,1-6 0,3-8 0,-25-26 0,58-62 0,62 9 0,28-6 0,-12 29 0,7 0 0,7 1 0,2 2-526,11-2 0,4 3 0,5 3 1,1 5 525,4 2 0,4 2 0,0 8 0,-2 10 0,13 10 0,-2 12 0,-9 20 0,-13 23 0,-10 20 0,-7 10 0,-16 1 0,-8 9 0,-3 8 0,-3 2-538,-9-19 1,-3 3 0,-1 2 0,-1 2 0,2 1 0,1-1 537,2 3 0,1 2 0,0-1 0,2 1 0,2-2 0,2-1 0,1-3 0,2 0 0,2-2 0,2-1 0,2-2 0,5-3 0,9 8 0,5-3 0,3-3 0,4-4 0,5-5 0,-7-16 0,2-3 0,4-3 0,2-3 0,3-2 0,1-3 0,6 0 0,3-4 0,2-3 0,2-2 0,0-2 0,1-1 0,1-2 0,1-2 0,1-2 0,1-2 0,-1 0 0,-1 1 0,-3-3 0,1 0 0,-1-1 0,0 1 0,-3 0 0,-2 2-255,7 2 0,-2 1 1,-3 0-1,-3 4 1,-6 5 254,0 7 0,-4 3 0,-6 5 0,-8 4-223,5 19 0,-11 6 1,-12 6 222,-15 7 0,-12 6 0,-13 0 0,-10-20 0,-9 2 0,-7-1 0,-6-3-43,-8 1 0,-6-2 1,-8-2-1,-5-4 43,2-11 0,-5-2 0,-5-3 0,-4-3 0,-3-3-70,1-8 1,-5-3-1,-2-2 1,-3-3-1,-2-2 1,0-2 69,-5 0 0,-3-2 0,-1-3 0,-2-1 0,0-2 0,0-1 0,9-2 0,-1-2 0,0-2 0,-1 0 0,0-1 0,1 0 0,1-1 0,-10 1 0,0-2 0,0 0 0,2-1 0,3-1 0,2-1 81,1 0 1,3-2-1,2 0 1,3-3 0,5-2-82,-21-4 0,6-3 0,14-12 329,8-18 1,23-14-330,34-14 0,22-6 883,17-11 0,15 2-883,4 5 0,6 8 1953,-1 18 1,-1 10-1954,13-5 1115,-74 76-1115,-36 22 0,-23 11 0,0-4 0,-11 5 0,-4 0-559,9-7 1,-4 0 0,-3 0 0,-2-4 558,14-10 0,-2-1 0,-2-2 0,1-3 0,-1-2 0,-14 2 0,-1-2 0,1-6 0,1-8-236,9-10 1,-1-5 0,3-7 0,3-11 235,-16-18 0,5-15 0,11-14 0,25 0 0,7-9 0,6-8 0,5-4-485,8 1 1,5-6 0,4-3 0,4-1 0,3 1 484,2-1 0,4 0 0,3-1 0,3 1 0,2 2 0,3 4 0,2 0 0,3 2 0,2 3 0,2 3-111,4-5 1,3 4-1,2 5 1,4 6 110,9 3 0,4 7 0,2 6 883,19-7 1,6 13-884,9 16 0,7 9 0,-13 6 0,4 1 0,4-2-301,-4 2 1,4-2-1,1-1 1,2-2 300,8-4 0,2-2 0,0-3 0,1-2 0,-18 3 0,0-1 0,1-2 0,-2-2 0,-1 1 0,15-8 0,-1-2 0,-3 0 0,-4-1 466,-12 5 0,-2-2 1,-4 2-1,-2 0-466,6-3 0,-5 1 0,-5 4 258,2-1 1,-10 7-259,2 11 0,-43 96 0,-18-19 0,-9 10 0,-3 6 0,-3 4 0,-4 6 0,-3 5 0,-2 1-186,0-3 1,-3 4 0,-1 1-1,-2 1 1,-2-1 185,5-16 0,-2 1 0,-1 0 0,-1 0 0,-1-2 0,0-2 0,-5 9 0,-2 0 0,0-2 0,-1-3 0,1-3-69,-6 3 1,1-3 0,-1-5 0,0-6 68,-4-1 0,0-6 0,2-8 0,-6 3 0,3-17 0,-14-28 0,36-89 0,36-9 0,18-17 0,3 30 0,8-7 0,6-2 0,3-1 128,-1 10 1,3-2 0,3 0 0,3 1-1,2 1-128,3-2 0,4 0 0,1 2 0,2 2 0,-1 4 0,8-7 0,2 3 0,-2 5 0,-4 7 289,-4 6 1,-2 6-1,-12 10-289,-3 4 0,-94 70 0,-44 29 0,32-26 0,-7 3 0,-5 0 0,-3-1-433,5-3 0,-4-1 1,-2 0-1,-2-1 0,0-3 433,-3-1 0,-3-1 0,-1-2 0,2-4 0,1-3 0,-8-1 0,2-4 0,1-5 0,4-6-181,-15-4 1,3-7 0,8-14 180,14-10 0,6-12 0,10-9 0,13-14 0,10-11 0,6-4 220,12 11 0,4-3 1,4-2-1,4-3-220,1-7 0,4-4 0,4 0 0,2 0 0,5 3 0,3 0 0,2 1 0,2 2 0,-1 7 0,2 2 0,1 1 0,1 4 0,6-12 0,0 4 0,1 7 0,4 1 0,-3 10 2212,-8-2-2212,-52 84 326,-4 20 1,-5 11-327,-11 13 0,-2 4 0,0 3 0,3-3 869,13-17 0,4-7-869,-9 8 0,18-30 0,0-18 0,-24-4 0,-37-2 0,21 1 0,-7 2 0,-21 6 0,-4 5-169,29-1 0,-2 1 0,2 1 169,2 0 0,0 1 0,3-1 0,-15 6 0,7-6 0,-23-26 0,65-32 0,13-16 0,6-27 0,18-10 0,11 11 0,11-5 0,13 2-864,6 10 1,11 1 0,10 2-1,8 4 864,-9 20 0,6 1 0,7 4 0,4 2 0,3 2 0,4 3-605,-7 6 1,4 3 0,3 2 0,3 1 0,3 2 0,0 2 0,2 1 0,0 2 604,-11 3 0,0 1 0,3 1 0,0 1 0,1 1 0,1 2 0,0 1 0,0 1 0,1 2 0,-1 2 0,4 0 0,0 3 0,1 1 0,0 1 0,1 2 0,-1 1 0,0 2 0,0 1 0,-1 1 0,-1 2 0,-2 1 0,-1 2 0,1 1 0,-1 1 0,0 2 0,-1 1 0,-1 0 0,-1 1 0,-2 1 0,-1 1 0,10 3 0,-1 1 0,-2 2 0,-2 0 0,0 2 0,-2-1 0,-2 1 0,-1 0-264,2 2 1,-1 1 0,-2 1 0,-1-1-1,-2 0 1,-1-1 0,-3-3 263,13 4 0,-3-1 0,-2-3 0,-2-2 0,-5-5-69,25 3 1,-6-6 0,-6-10 68,-17-7 0,-4-7 0,-8-9 1007,1-18 1,-11-12-1008,-14-11 0,-9-7 2619,-4-4 0,-6-1-2619,-3 10 0,-2 4 3163,3-26-3163,-5 34 426,-2 34-426,-3 37 0,-12 54 0,-10-20 0,-8 3 0,-11 6 0,-8-4 0,-9-5 0,-6-10 0,-3-14 0,-3-10 0,7-10 0,1-6 0,-29-2 0,24-6 0,14 11 0,-17 57 0,28-15 0,-2 13 0,0 9-847,5-5 1,0 7-1,-1 6 1,0 5 0,1 1 846,5-8 0,-1 3 0,0 4 0,0 1 0,1 2 0,1 1 0,1 0-515,1-6 1,1 2 0,0 2 0,1 0-1,1 0 1,0 0 0,1 1 0,1-1 514,2-2 0,0 1 0,1 0 0,1 0 0,1 0 0,1-1 0,0-2 0,2-1 0,-2 17 0,2-3 0,1 0 0,1-2 0,2-2 0,0-2-248,1 3 1,1-1 0,2-3-1,0-2 1,1-1 247,0 6 0,1-1 0,1-4 0,-1-3-103,0 12 0,0-4 0,0-4 103,0-16 0,0-4 0,0-4 1379,0 10 0,0-7-1379,0 26 4525,-8-47-4525,-19-42 2027,-23-73-2027,25 13 0,0-11 0,1-7 0,0 0 0,0-6 0,0-3 0,-2-3-467,1 3 1,0-2 0,-1-3 0,-2 0 0,-2 0 466,-3-6 0,-2-1 0,-2 0 0,-3 1 0,-3 1-513,4 15 0,-2 1 0,-3 0 1,-2 2-1,-2 1 0,-3 2 513,-4 1 0,-2 1 0,-3 2 0,-2 2 0,-3 3 0,-2 2 0,-5 1 0,-2 3 0,-2 3 0,-3 2 0,-2 4 0,-1 2 0,-5 2 0,-2 3 0,-2 3 0,-1 3 0,-2 3 0,-1 3-452,11 5 0,-3 3 0,0 3 1,-2 1-1,1 1 0,0 2 1,0 1 451,-12-1 0,0 3 0,-1 1 0,1 1 0,1 1 0,2 2 0,6 0 0,1 2 0,1 0 0,1 1 0,2 1 0,2-2-133,-3 1 0,2 0 0,2 0 0,4-1 1,4-1 132,-18-1 0,7-1 0,9-7 884,-6-8 0,20-13-884,32-17 0,21-11 0,26 3 0,19-5 0,7 0 0,16-7 0,11 0 0,7 5 380,-11 15 0,6 2 0,3 4 0,0 3-380,2 6 0,3 3 0,0 4 0,-4 5 0,7 4 0,-3 6 0,-5 9 1948,14 10 0,-13 15-1948,-25 14 0,-12 10 555,-14 7 1,-12 4-556,-12 1 0,-10-3 0,-33 32 0,-27-27 1521,-9-19-1521,19-16 0,24-13 0,102-49 0,-2 3 0,16-7 0,6-1-684,-17 9 0,4-1 0,3-1 1,3 0-1,2 0 684,-1 1 0,3 0 0,2-1 0,2 1 0,-1 1 0,0 1 0,-2 3 0,1 0 0,0 1 0,-1 1 0,-1 3 0,-1 1-260,4 2 1,-1 2 0,-2 2 0,-1 2-1,-3 2 260,3 0 0,-1 2 0,-5 2 0,-4 3 0,30 0 0,-12 6 0,-31 1 0,-9 6 0,2 18 0,-29 36 3159,-22 31-3159,-9-37 0,-3 1 778,-1 4 1,0-1-779,-1-5 0,2-2 0,-3 46 0,16-2 0,15-37 0,11 2 0,19 13 0,15 1-527,-4-14 1,8 1 0,7-3 526,-6-9 0,5 0 0,3-3 0,3-2-442,-8-9 1,4-1 0,1-2 0,1-1 0,-1-2 441,2-1 0,0-1 0,1-2 0,-1-1 0,-1-2 0,11 1 0,0-1 0,-3-3 0,-4-1 0,8 0 0,-4-3 0,-8-2 0,-4-2 0,-10-2 0,0-2 0,-58-8 1394,-42-9-1394,-27-12 1195,20 4 1,-7-1-1196,-23-6 0,-12 0 0,1 8 0,-9 2 0,-8 2-1098,17 5 0,-4 0 0,-5 2 0,-6 0 0,-4 1 1098,16 0 0,-4 1 0,-4 0 0,-3 0 0,-2 1 0,-2 1 0,-1 1 0,-1 2-452,19 0 1,-2 1-1,0 0 1,-2 1 0,-1 1-1,-1 0 1,0 1 0,-1 1-1,-1 0 1,0 1 0,0 1 451,0 1 0,-1 0 0,-1 1 0,-1 0 0,0 2 0,-1 0 0,0 0 0,0 1 0,-1 1 0,1 1 0,0 0 0,1 0-256,5 0 1,-1 1-1,0 0 1,0 1-1,0 1 1,-1 0 0,1 0-1,1 1 1,0 0-1,2 1 1,0 0-1,2 0 1,1 1 255,-13 3 0,2 2 0,0 1 0,1 1 0,2-1 0,1 1 0,2 0 0,0-1 0,3 0 0,0-1-127,-7 2 1,2 0-1,0 0 1,2-1-1,2 0 1,4-1-1,2-1 1,5-1 126,-14 4 0,3 0 0,5-2 0,7-3 0,9-2 1042,-30 9 0,22-8-1042,20-10 3852,92-31-3852,47-19 2880,-30 15 0,3 0-2880,4-2 0,1-2 0,9-9 0,2-9 0,-11-2 0,1-7 0,3-8-141,-1-4 1,2-7-1,1-6 1,2-5 140,-12 13 0,0-5 0,2-3 0,0-3 0,-1-1 0,1-2-529,-11 13 0,1-2 0,0-2 1,0 0-1,0-2 0,-1-1 0,-1-1 1,0 0 528,1-5 0,-1-1 0,0-1 0,-1-1 0,-1-1 0,-1 0 0,-1-1 0,-2 1 0,-1 1 0,-2-1 0,0-1 0,-2 0 0,0 1 0,-2 0 0,-1 0 0,-1 2 0,0-5 0,-1 0 0,-1 1 0,-1 1 0,-2 0 0,-1 1 0,-1 2-286,1-7 1,-2 2-1,-1 0 1,-2 2 0,0 2-1,-1 2 286,0-2 0,-2 2 0,0 3 0,-1 2 0,-2 3-58,4-26 0,-3 5 0,-3 7 58,2-14 0,-7 13 1162,-4 33 1,-14 16-1163,-83 34 0,32 34 0,-8 17 0,-5 5 474,-1 1 0,-5 4 0,-3 5 0,-1 1-474,11-4 0,-2 2 0,-1 2 0,1 1 0,3-1 0,4-1 0,1 1 0,2 0 0,2-1 0,4-2 544,-1-1 1,2-1 0,5-2 0,6-1-545,-19 23 0,31-5 0,87 13 0,18-57 0,25-13 0,7-5-527,-20-2 1,5-4 0,5-3 0,3-1 0,-1 0 526,-5-1 0,2-1 0,1-1 0,0-1 0,0 0 0,-1 0 0,12-2 0,0 0 0,-1 0 0,-3 0 0,-5-1-93,0-1 0,-3-1 0,-6 1 0,-5 8 93,29 6 0,-17 17 1172,-31 18 0,-15 13-1172,-18 18 0,-14 10 0,-8 18 0,-11 3 0,-8-2 0,-8-3 0,-3-10 0,-5-7 82,0-16 0,0-7-82,-14 15 3339,25-32-3339,49-36 0,25-14 0,15-6 0,-6 6 0,6-1 0,2 1 2,12 0 1,2 0 0,0 4-3,-6 0 0,0 4 0,-6 7 0,8 14 0,-11 13 0,-23 13 0,-12 10 0,-15 10 0,-10 6 0,-4 3 0,-4 0 0,-2-9 0,0-3 0,0 29 0,-7-25 519,-12-25-519,-7-20 0,-2-13 0,9-16 0,22-31 0,20-9 0,11-11 0,3-7 0,6-8 0,2-5-608,-10 16 0,1-3 0,1-3 0,0-2 1,-1-3 607,-2 4 0,1-4 0,-1-1 0,-1-1 0,0-1 0,-2-1 0,-1-1 0,-1-1 0,-2-1 0,0-1 0,-2 1 0,0 1 0,2-14 0,-2-1 0,-1 1 0,-1 2 0,-1 1 0,-4 11 0,-1 0 0,0 2 0,-1 3 0,-1 2-92,6-26 1,-1 4 0,0 8 91,4-12 0,2 15 0,-6 36 0,5 11 0,40 6 0,30 27 0,-30 19 0,9 11 0,-1 3 0,-6 4 0,-1 3 0,0 1 0,-2-5 0,-1 0 0,-5-1 1495,6 16 1,-13-21-1496,-18-71 322,5-28-322,2-12 0,-1 20 0,-5 36 0,3 19 0,-1 16 0,-7 18 0,-9 42 0,-14 0 0,-3 12 0,-1 1 0,-3 6 0,-2 7-581,-2-3 0,-3 5 0,-2 4 1,0-1 580,1-15 0,-1 2 0,0 0 0,-2 0 0,1 0 0,-5 19 0,0 0 0,-2-2 0,1-2-153,0-14 1,0-2 0,0-2-1,1-6 153,0 0 0,2-5 0,0-5 0,-2 11 0,1-9 0,-1 3 0,10-28 0,4-11 2246,2 13-2246,13 50 0,2-6 0,2 13 0,-3-8 0,0 6 0,1 4-294,-4-16 1,0 3-1,0 1 1,-3 0 293,-1 4 0,-1 0 0,-2 0 0,-5-2 0,-4-6 0,-3-1 0,-4-3 0,-5-3-223,-10 12 0,-7-4 1,-7-8 222,-7-9 0,-6-8 0,-8-8 0,-12-10 0,-7-9 0,-4-10 0,-4-9 0,-3-10 0,-1-11-371,17-9 1,-1-9-1,1-6 1,3-5 370,-3-7 0,2-8 0,3-4 0,3-3 0,4-6 0,4-4 0,2-2 0,3 0 0,3 2 0,3-1 0,1 2 0,0 4-100,-3-6 0,0 4 0,-3 8 100,0 12 0,-3 6 0,-5 8 0,-12 6 0,-7 9 0,-4 6-169,6 5 1,-5 4-1,-2 4 1,-4 2 168,3 2 0,-3 2 0,-3 2 0,-1 2 0,0 0-325,11-1 0,-1 1 1,-1 1-1,-1 0 0,1 1 1,0-1 324,1 0 0,-1 0 0,0 1 0,1-1 0,1 0 0,0-2 0,-9 2 0,0 0 0,2-1 0,1-3 0,3-3 77,-7-3 0,3-3 0,2-5 1,5-8-78,-15-13 0,6-9 0,11-15 0,14-17 0,11-13 0,15-10 0,18 5 0,11-7 0,8-5 0,8 0-295,5 13 1,6-3-1,6 0 1,4 0 0,4 2 294,5-2 0,6 0 0,3 1 0,4 3 0,2 4 0,-1 7 0,3 3 0,2 2 0,1 4 0,-1 4 405,5 0 1,0 5-1,0 4 1,-4 5-406,30-18 0,-10 15 2610,7 15-2610,-45 31 1091,-24 9-1091,-28 10 2472,-35 8-2472,-40-1 150,37-14 1,0-2-151,-34-2 0,49-52 0,68-23 0,35-16 0,-11 19 0,10-6 0,7-3 0,5 0-666,-13 13 0,5-1 0,2-2 0,3 1 0,2 1 0,0 1 666,-6 9 0,1-1 0,2 1 0,0 1 0,1 1 0,1 3 0,-1 2 0,8-2 0,2 1 0,0 3 0,-1 3 0,-1 3 0,-3 3-134,17-4 1,-1 5-1,-5 5 1,-5 8 133,-3 6 0,-5 7 0,-9 11 0,2 14 0,-19 14 0,-29 61 0,-23-38 0,-8 0 0,-8-3 0,-6-4 3866,-36 24-3866,-2-23 664,9-21-664,6-16 0,-13-9 0,-16-9 0,-3-9 0,15-3 0,30 0 0,36 14 0,45 39 0,-2 7 0,7 9 0,-2-2 0,6 4 0,2 1-433,12 9 1,4 2 0,3 0 432,-15-16 0,2 0 0,2-1 0,4-2-601,9 1 0,5-2 0,2-1 0,2-4 601,-11-8 0,2-3 0,1-1 0,1-1 0,1-3 0,1-1 0,1-1 0,1-3 0,-1-1 0,1-1 0,-3-2 0,1-2 0,0-1 0,-2-2 0,-3-2-232,6-1 0,-2-2 0,-2-1 0,-5-2 232,4 0 0,-5-2 0,-4 0 0,5 1 0,-8-2 0,10-3 1072,-26-12-1072,22-26 0,-12 8 0,7-2 0,17-7 0,7 0 624,-23 13 1,3 2 0,1 2-625,-2 3 0,1 2 0,-1 3 0,24-1 0,-3 5 550,-15 4 0,-7 5-550,24 2 0,-47 3 0,-70 0 0,-29 0 0,-17 0 0,-2-2 0,-8-2 0,-5-4-574,3-4 1,-6-4-1,-1-3 1,-1-5 573,12 0 0,-1-3 0,0-3 0,1-3 0,2-2 0,2-4 0,0-2 0,3-3 0,2-3 0,3-3-234,-11-14 1,4-5-1,5-2 1,6-2 233,12 7 0,5-3 0,4 1 0,5 0-70,0-11 1,6 1 0,6 3 69,1-18 0,14 9 0,19 25 0,13 11 0,47-9 2145,19 31-2145,-5 20 1618,-37 52-1618,-50 8 0,-18 11 0,-6-7 0,-8 3 0,-5 0-222,-9 10 1,-6 1 0,-4-3 221,-5-3 0,-3-3 0,1-6 0,10-11 0,1-4 0,3-4 0,-4 3 0,6-8 0,-4-2 0,38-34 0,12-15 0,4 2 0,-26 55 0,0 8 0,-8 14 0,-8 8 0,1-7 0,-8 7 0,-4 5 0,-6 3 0,-2 3 0,-3-1-652,7-11 0,-2 1 1,-3 2-1,-2 1 1,-3 1-1,-2 1 1,-1 0-1,-1 0 1,-1-1 651,10-11 0,-2 1 0,-1 0 0,-2 1 0,-1-1 0,0 1 0,-2 0 0,0-1 0,0 0 0,-1-1 0,0-1 0,1-1 0,-2 0 0,0 0 0,-1 0 0,-1-1 0,-1 0 0,1-1 0,-1-1 0,1 0 0,-1-2 0,1-1 0,0-1 0,1-2 0,-6 3 0,0-2 0,0 0 0,0-2 0,0-2 0,1 0 0,0-2 0,2-1 0,0-2 0,2-1-260,-14 8 0,0-2 0,1-2 0,1-2 0,3-2 0,3-3 0,4-2 260,-24 8 0,5-4 0,6-5 0,6-3 0,8-4 0,6-3 0,13-9 0,-6-10 0,109-43 0,11 3 0,13-1 0,-2 7 0,7 1 0,6 4 930,-2 3 0,6 3 1,4 2-1,1 2-930,-12 4 0,2 0 0,1 2 0,1 2 0,0 2 0,2 2 0,0 1 0,1 3 0,-1 1 0,0 2 0,-1 2 0,0 2 0,0 1 0,-2 3 0,-2 2 300,10 6 1,-3 3 0,-3 3 0,-4 3-301,12 12 0,-5 4 0,-8 3 0,-15-4 0,-5 2 0,-10 1 0,-1 10 0,-17-2 0,-29 24 0,-78-55 0,0-65 0,-7-35 0,36 22 0,-1-9 0,0-7 0,1-5 0,1-5-382,7 5 0,1-7 0,1-3 0,2-4 0,0-2 0,2-2 0,1 0 382,2 2 0,2-3 0,0-1 0,2-2 0,1-1 0,2 0 0,0-1 0,2 1 0,3 8 0,1-1 0,1-1 0,2 0 0,0 0 0,1 0 0,1 1 0,1 1 0,2 2 0,-2-14 0,3 0 0,0 1 0,2 1 0,2 3 0,0 2 0,2 4 13,0-9 1,3 2 0,0 4 0,3 4 0,0 5-14,4-18 0,2 7 0,5 16 0,3 20 0,5 16 0,16 15 0,-13 21 0,-11-16 5026,-14-65-5026,-4 5 0,0-11 0,1 13 0,0-5 0,0-3 193,-1-7 1,1-3-1,1 3-193,0 11 0,1 2 0,4 6 0,4-14 0,12 13 0,17 24 0,14 18 0,34 29 0,17 28 0,-26 3 0,5 10 0,3 7 0,1 3-588,-8-2 0,2 3 1,0 4-1,0 2 1,0 2 587,-11-6 0,0 3 0,1 1 0,-2 2 0,-1 0 0,-2-1 0,8 9 0,-2 1 0,-1 0 0,-4-1 0,-2-1-229,1 4 0,-4-2 1,-3 0-1,-2-2 229,5 12 0,-4-2 0,-4-3 273,6 14 0,-7-6-273,-12-19 0,-4-7 0,15 16 0,-4-28 2875,2-17-2875,11-5 1111,15 2-1111,-25-7 0,2 3 0,16 8 0,3 6 0,13 8 0,2 7-352,-16-2 1,1 5-1,0 4 352,3 7 0,-1 6 0,-3 3 0,-2 4 0,-4 4 0,-3 3 0,-17-16 0,-2 3 0,-2 1 0,-3 2-384,-4 1 1,-3 1 0,-1 2 0,-1 1 383,2 4 0,-2 1 0,0 1 0,2 0 0,2 4 0,1 0 0,2 0 0,0-1 0,2 1 0,0-2 0,3 0 0,1-1 0,3-3 0,2-1 0,2-2 0,0-1 0,-1-4 0,1-2 0,0-1 0,0-3 0,11 13 0,0-3 0,-1-5 0,-9-11 0,0-3 0,-5-4 0,5 6 0,-6-5 0,12 19 0,-28-18 971,-48-3-971,-25-22 0,-18-5 0,-4-6 0,-11-3 0,-6-2-391,0-2 1,-7-1-1,-4-3 1,-2-3 390,6-5 0,-3-2 0,-2-4 0,0-1 0,1-3 0,0-1 0,0-3 0,0-2 0,2-2 0,3-1 0,6 1 0,2-3 0,1 0 0,4-1 0,2-2-131,-1-3 1,2-3-1,5 1 1,4 1 130,1 2 0,5 1 0,1 3 0,-24-5 0,-3 7 0,15 10 0,-4 3 0,-5 3 0,3 2 0,-4 1 0,-3 2 0,-4 0-531,3 0 1,-3 0 0,-3 1 0,-1 1-1,0-1 531,10 2 0,-1-1 0,0 1 0,-1 0 0,0 1 0,1 0 0,-17 0 0,1 1 0,-1 1 0,2-1 0,1 1-262,7-1 1,1 1-1,2 0 1,1 0-1,4-1 262,-5 2 0,3-1 0,4 1 0,3-2 785,-8 1 0,6-1 1,7-1-786,3-2 0,11-4 472,3-15-472,48-34 0,40 5 0,24-4 0,10 2 0,14-1 0,7 1 72,-20 15 1,4 0-1,4 2 1,2 1 0,1 2-73,9-1 0,4 2 0,2 2 0,0 2 0,-2 2 0,-6 2 0,1 2 0,-1 2 0,-3 2 0,-3 3 509,26-1 1,-6 4-1,-8 11-509,7 16 0,-21 21 0,-39 22 0,-23 13 0,-24-6 0,-16 6 0,-9 0-520,-4-7 0,-8 1 0,-8-1 0,-6-4 520,-3-8 0,-7-2 0,-6-3 0,-3-2 0,-4-4-521,2-6 0,-3-3 0,-4-2 0,-2-3 0,-2-2 0,0-4 521,8-4 0,-2-3 0,-1-1 0,-1-3 0,0-2 0,1-2 0,1-2 0,-9-1 0,0-2 0,0-3 0,2-3 0,2-2 0,4-4 211,-3-3 0,1-3 0,4-4 0,4-3 0,6-4-211,-20-13 0,9-7 0,14-6 40,6-21 1,23-6-41,27 3 0,23 2 906,32 8 0,19 10-906,16 6 0,10 10 1937,1 10 0,0 9-1937,-19 8 0,-8 14 1326,4 56-1326,-73 6 0,-27 10 0,-15-3 0,-16 4 0,-9-2-631,20-21 0,-4 0 0,-4-1 0,-5-2 1,-2-3 630,-1-5 0,-4-3 0,-4-2 0,-1-2 0,-1-2 0,0-2 0,0-1 0,-2-1 0,-1-2 0,1-3 0,0-5 0,1-5 0,-8-4 0,-1-5 0,1-6 0,3-7 0,4-8-453,6-6 0,1-6 0,3-7 0,6-8 0,8-8 453,6-13 0,8-11 0,6-8 0,6-6 0,5-2 0,9 10 0,4-5 0,3-3 0,5-3 0,4-3 0,3 0 0,3-1-524,4 12 1,3-2 0,3-2 0,2-1 0,4 0 0,1-1 0,3 0 0,1 0 0,2 1 523,1 3 0,1 0 0,2 0 0,3-1 0,1 0 0,1 1 0,3 0 0,1 0 0,1 2 0,2 1 0,1 1 0,3-1 0,1 1 0,2 1 0,2 1 0,1 0 0,0 2 0,2 1 0,1 2 0,-1 2 0,4-2 0,2 1 0,1 2 0,1 1 0,0 2 0,1 2 0,1 2 0,-1 1 0,1 3-275,8-7 0,1 2 1,0 3-1,1 2 1,0 3-1,0 4 1,1 2 274,4 1 0,1 3 0,1 3 0,0 3 0,0 4 0,0 3 47,9 1 1,1 5 0,0 4 0,0 2 0,1 3-48,-3 1 0,0 2 0,0 3 0,0 4 0,-1 5 0,-1 5 0,0 3 0,-1 4 0,-1 5 0,-3 4 105,14 9 1,-3 6 0,-3 6-1,-5 6-105,-6 5 0,-3 7 0,-5 5 0,-5 3 0,-6 2 0,-4 5 0,-5 2 0,-6 0 1337,0 12 0,-7 1 0,-6-4-1337,2 17 0,-11-10 1494,-13-28 0,-8-9-1494,-22 2 2404,-12-34-2404,-6-14 1794,16-6-1794,32 0 191,46 0-191,8 11 0,11 11 0,-6 6 0,4 7 0,4 7-652,-1 5 1,3 7-1,2 4 1,0 3 651,-9-4 0,0 3 0,0 2 0,1 1 0,-1 2 0,2 3 0,1 2 0,-1 1 0,1 1 0,-1-2 0,-1-2 0,1 1 0,-1-1 0,-1-1 0,-1-2 0,6 6 0,-1-3 0,-1-1 0,-4-3-83,10 10 1,-4-4-1,-7-4 83,4 5 0,-11-8 0,-1 14 0,-39-36 0,-12-15 0,-6-8 2570,-3-6-2570,-12-5 284,-63-3-284,18-2 0,-11 0 0,-8 0 0,3 0 0,-7 0 0,-5 0 0,-4 0 0,-3 1-734,8-2 1,-4 1-1,-3 0 1,-2 0-1,-1 0 1,-1 0 0,1 1 733,7 0 0,-1 0 0,-1 1 0,-1 0 0,1 0 0,0 0 0,0 1 0,2-1 0,-9 0 0,0 1 0,0-1 0,2 1 0,1 0 0,2 0 0,4 0-210,-14 2 0,3-1 1,3 1-1,6 0 1,5 0 209,-12 4 0,7-1 0,11-3 0,-2-1 0,33-11 0,98-44 0,21 15 0,24-2 0,11-2-587,-32 12 1,5 0 0,6-2 0,2 1 0,3 0 0,1 0 586,-10 5 0,2-1 0,2 1 0,2 0 0,0 0 0,1 1 0,0 1 0,0 0 0,0 2 0,1 0 0,1 0 0,0 2 0,-1 0 0,0 1 0,-1 0 0,-1 2 222,4 0 0,1 0 1,-2 2-1,0 1 0,-3 0 1,-1 2-1,-3 1-222,12 0 0,-2 1 0,-3 1 0,-4 3 0,-4 1 290,19 1 1,-8 4-1,-8 4-290,3 7 0,-15 11 0,-1 42 0,-38 27 4309,-26 6-4309,-17-48 0,-8-2 1456,-9-2 0,-6-3-1456,-5-5 0,-2-3 25,-1-3 1,1-2-26,-24 19 0,14 1 0,3 16 0,4 19 0,21-33 0,1 4 0,-1 6 0,2 1 0,-1 1 0,0-1 0,1-2 0,0-3 0,3-9 0,0-3 0,-6 18 0,8-24 0,10-24 0,1-9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21T01:55:40.883"/>
    </inkml:context>
    <inkml:brush xml:id="br0">
      <inkml:brushProperty name="width" value="0.1" units="cm"/>
      <inkml:brushProperty name="height" value="0.1" units="cm"/>
      <inkml:brushProperty name="color" value="#E71224"/>
    </inkml:brush>
  </inkml:definitions>
  <inkml:trace contextRef="#ctx0" brushRef="#br0">11733 3682 24575,'-71'-3'0,"-5"-9"0,-11-16 0,12-14 0,13-12 0,19-8 0,16-7 0,8-9 0,8-11 0,1-2 0,-1 3 0,-6 13 0,-15 12 0,-18 8 0,-14 9 0,-7 9 0,-1 14 0,8 12 0,6 8 0,13 8 0,6 15 0,1 16 0,-2 14 0,-12 10 0,-19 4 0,26-33 0,-5-1 0,-8 1 0,-3-2 0,-7 0 0,-1-3 0,-4-2 0,0-1 0,3-1 0,1 0 0,7-3 0,2 0 0,11-2 0,4 0 0,-17 12 0,28-9 0,27-3 0,25-2 0,20 2 0,8 5 0,-2 7 0,-14 10 0,-15 14 0,-8 10 0,-23 4 0,-38 0 0,2-32 0,-9-3 0,-21 1 0,-7-3 0,23-9 0,-3-1 0,0-3 0,1-1 0,0-2 0,2-2 0,-19 2 0,5-5 0,17-2 0,7-5 0,-17-12 0,31-19 0,18-17 0,10-10 0,4 6 0,2 19 0,-1 15 0,-28 10 0,-7 7 0,-12 3 0,-13 3 0,-10 4 0,-7 1-711,-3 1 0,-7 0 0,-5 2 0,0-1 711,11-1 0,-1 0 0,-2 0 0,-1-1 0,1 0 0,-2 0 0,0 0 0,0-1 0,1-1 0,3-4 0,-7-1 0,1-2 0,4-5 0,5-6-168,-6-11 1,6-8 0,8-8 167,15-4 0,7-7 0,9-6 0,13-5 0,8-6 0,6-2 0,5 0 0,5-2 0,4 1 0,4-22 0,3 3 0,0 5 0,2 3 0,1 12 0,5 4 0,6 8 0,9 4 1381,12 2 1,11 7-1382,17 2 0,10 8 0,19 4 0,6 7-51,-25 8 1,2 4 0,1 1 50,4 2 0,3 2 0,-1 2 0,0 0 0,-1 1 0,2 3 0,6 3 0,1 3 0,1 1-473,-15-1 0,1 1 1,2 1-1,0 1 473,8 2 0,1 0 0,1 1 0,1 0 0,7 1 0,2 0 0,0 1 0,0-2 0,-4 0 0,1 0 0,-1-1 0,0 1 0,-2 1 0,0 0 0,-1 0 0,-1 2 0,-5 0 0,-1 1 0,-1 1 0,-1 1 0,-4 0 0,0 2 0,-2 0 0,0 0-166,-3 0 0,-1 0 1,0 0-1,-4 0 166,11 5 0,-3-1 0,-4-1 0,14 6 0,-9-3 0,-25-10 0,-10 0 639,-13 3-639,-58-10 1889,-59-8-1889,26-4 0,-4-2 380,-2 1 0,2 1-380,8 0 0,5 7 0,-26 44 0,41 17 0,5 16 0,4-5 0,0 7 0,-1 5-536,3-5 0,0 4 0,-1 4 1,-2 1 535,2-10 0,-2 3 0,0 0 0,-3 1 0,-3-1-561,4-12 0,-3 0 0,0-1 0,-3 0 0,-2 0 0,-2-1 561,-5 4 0,-2 0 0,-2-1 0,-2 0 0,-3-3 0,-3-2 0,-4-1 0,-3-1 0,-3-3 0,-2-2 0,-2-2 0,-2-3 0,-2-3 0,-2-3 0,-3-2 0,0-2 0,-2-4 0,0-3 0,2-5 0,-1-2 0,0-2 0,-2-4 0,2-3 0,0-2-311,-9-2 1,0-3 0,1-4-1,1-3 1,4-4 310,-7-2 0,2-5 0,3-4 0,6-6-6,-5-7 1,6-6 0,10-9 5,-5-19 0,17-11 783,23-7 0,15-5-783,12 3 0,12 0 1682,12 6 1,9 3-1683,13 5 0,8 3 0,14 1 0,6 1 0,9-5 0,0-1 0,-3-2 0,-5-4 0,-7-2 0,-9-3 1060,-10-3 1,-10-3-1061,-10-4 0,-7-3 0,-5-3 0,-5-3 0,-6-3 0,-3-1 0,0-4 0,0-2 0,-2-2 0,5-3 0,5 28 0,5-2 0,5 2-241,9-3 0,7 1 0,4 3 241,3 5 0,4 3 0,3 5 0,24-12 0,2 12 0,-12 23 0,-4 11 0,10 8 0,-22 16 0,-17 0 0,-8 0 0,3-4 748,20-26-748,0-5 0,7-6 0,23-21 0,8-4-286,-14 13 0,3-1 0,3 3 286,1 2 0,1 3 0,1 4 0,-7 7 0,1 4 0,-4 9 0,12 3 0,-11 21 0,1 74 0,-82 8 0,-33 10 0,11-34 0,-9 1 0,-6 0 0,-5-3-523,0-5 0,-4-1 0,-5-2 1,-3-2-1,-2-4 523,-9-1 0,-5-4 0,-3-2 0,-1-5 0,2-3 0,3-4 0,0-5 0,-1-2 0,1-4 0,1-1 0,5-3 0,-1-3 0,2-2 0,1-2 0,3-3-144,-7-4 0,2-4 1,3-2-1,5-3 144,-2-4 0,5-4 0,7-4 359,-7-11 1,14-8-360,21 2 0,16-2 0,34-26 0,50 18 1318,-17 31 0,5 9-1318,9 18 0,1 15 346,-1 17 0,-5 12-346,-6 16 0,-6 8 0,-7 7 0,-7 1 0,-8-14 0,-6-6 0,-5 19 0,-28-48 0,-31-77 0,18-25 0,4-18 0,6 10 0,4-6 0,2-5-328,4 11 0,2-3 0,3-1 1,5 0 327,3 3 0,5-1 0,3 2 0,5 5 0,8-9 0,6 6 0,8 7 0,3 12 0,7 7 0,3 10 0,25 4 0,0 24 0,-11 29 0,-9 20 0,-10 20 0,-13 11 0,-10 12 0,-10 5 0,-2-2 0,-10-5 655,-13-21 1,-12-9-656,-11-12 0,-11-15 0,-15-22 0,-5-20 0,-14-29 0,4-19-416,24 8 1,5-8-1,3-4 416,2-12 0,5-4 0,4 0 0,7 3 0,3 0 0,5 4 0,0-18 0,7 10 0,5 28 0,2 16 0,1 29 0,3 104 0,1-1 0,-2 13 0,-3-11 0,-4 7 0,-4 1-325,-2-18 0,-2 2 0,-3 0 0,-4-3 325,-3-4 0,-2 0 0,-4-3 0,-3-6 0,-15 11 0,-5-7 0,-4-10 581,-22 0 0,-2-15-581,13-16 0,4-17 0,11-22 0,8-17 0,11-36 0,15-20 0,9 0 0,10-12 0,7-4-608,4 24 1,5-5-1,3-1 1,4-2-1,3 1 608,4-5 0,4-2 0,3 0 0,3 2 0,4 1 0,3 1 0,4 0 0,3 2 0,3 3 0,3 4-143,-1 7 1,4 2-1,1 4 1,2 3-1,1 5 143,8-3 0,2 5 0,0 5 0,2 6-148,-6 8 0,1 4 0,-1 5 1,-1 5 147,9 2 0,-1 6 0,-5 9 0,16 11 0,-12 19 0,-18 25 0,-19 17 0,-24 23 0,-24 10 566,-12-19 1,-12 1 0,-10-2-567,2-19 0,-7-1 0,-5-3 0,-2-5 0,-23 10 0,-5-8 0,-1-7 0,6-10 0,-2-5 0,5-10 1006,-13-6 0,9-18-1006,27-19 0,10-11 741,-5-57-741,39 35 0,12 1 0,13 4 0,12 7 0,15 7 0,9 15 0,17 19 0,2 23 0,-16 15 0,-3 16 0,-5 8-260,-10 2 0,-3 7 1,-4 6-1,-3 3 260,-6-4 0,-3 5 0,-2 3 0,-2 1 0,-1-1 0,-2 4 0,-2 1 0,-1 1 0,-2-1 0,-2-2 0,-1 13 0,-2-1 0,-2-3 0,-6-2-206,-4-11 1,-3-2 0,-4-3 0,-4-4 205,-9 6 0,-6-5 0,-6-8-68,-4-12 0,-5-7 1,-5-7 67,-3-8 0,-4-7 0,-2-5 0,-32-1 0,-3-13 0,30-11 0,-1-7 0,0-4 0,0-5 0,0-5 0,3-2 0,-24-18 0,7-3 0,17 1 0,9 2 0,-6-8 2182,56 28-2182,85 20 0,-5 22 0,8 15 0,-11 4 0,2 9 0,-2 6-122,5 12 1,-2 7-1,-8 8 122,-22-12 0,-4 6 0,-4 3 0,-5 0 0,-3 0 0,-3 2 0,-5 0 0,-6-1 0,-3 18 0,-8-1 0,-10-2-198,-13-4 0,-9-3 1,-11-8 197,-10-12 0,-9-7 0,-7-10 0,-12-5 0,-7-9 0,-4-12-314,16-12 0,-4-6 0,0-8 1,3-7 313,3-9 0,2-8 0,3-6 0,2-5 0,0-6 0,3-6 0,4-5 0,3-3 0,4-6 0,5-5 0,3-3 0,4 0 0,7 5 0,4-2 0,3 1 0,2 1-59,-2-11 1,4 2 0,3 4 58,-1-18 0,8 6 571,7 19 1,11 4-572,22 3 0,19 4 0,12 12 0,15 4 0,11 2-742,-9 8 1,8 0-1,6 2 1,5 1-1,4 1 742,-18 7 0,4 0 0,3 1 0,3 1 0,2 1 0,1 0 0,0 1 0,1 0-352,-4 2 0,2 0 1,1 0-1,1 2 0,0 0 1,1 0-1,0 1 0,-1 1 1,-1 0 351,-2 0 0,1 1 0,0 0 0,-1 1 0,1 0 0,-2 1 0,-1 1 0,-2 2 0,-2 0 0,10 2 0,0 1 0,-2 1 0,-2 1 0,-3 2 0,-3 2 0,-6 1-71,24 4 0,-7 4 0,-6 2 0,-10 4 71,-7 3 0,-8 4 0,-11 4 0,-8 10 0,-16 1 0,-20 9 3430,-83-41-3430,-7-23 0,-17-11 0,25 6 0,-6-4 0,-6-1 0,-3 0 213,11 4 0,-3 0 0,-4-1 0,-1 0 0,-3 1 0,-1 0-213,0 3 0,-1 0 0,-3 0 0,-1 1 0,-2 1 0,0 0 0,-1 1-407,6 1 1,-2 1 0,0 1-1,-2 0 1,0 0 0,1 1 0,-1 1-1,2 0 407,1 1 0,0 1 0,1 0 0,-1 0 0,1 1 0,0 1 0,2-1 0,0 0 0,-5 0 0,1 0 0,1 1 0,0-1 0,2 1 0,1-1 0,2-1-253,-2-1 0,1 1 0,1-1 1,2-1-1,3 0 0,1-2 253,-21-3 0,4-1 0,2-2 0,4-3-122,12-1 0,1-2 1,4-3-1,5-4 122,-6-11 0,6-6 0,7-6 806,12-4 1,7-6 0,5-3-807,5-4 0,5-3 0,4 0 0,4-1 0,3 0 0,4 1 0,-1-29 0,4 3 1975,3 12 0,3 5-1975,3 13 0,7 3 1169,11 5 0,9 5-1169,13 3 0,10 7 448,14 4 1,5 7-449,1 7 0,-1 5 249,-16 10 1,-5 5-250,8 8 0,-50 23 0,-57 15 0,5-13 0,-7-3 0,-12 0 0,-3-5 0,1-6 0,3-8 0,-25-26 0,58-62 0,62 9 0,28-6 0,-12 29 0,7 0 0,7 1 0,2 2-526,11-2 0,4 3 0,5 3 1,1 5 525,4 2 0,4 2 0,0 8 0,-2 10 0,13 10 0,-2 12 0,-9 20 0,-13 23 0,-10 20 0,-7 10 0,-16 1 0,-8 9 0,-3 8 0,-3 2-538,-9-19 1,-3 3 0,-1 2 0,-1 2 0,2 1 0,1-1 537,2 3 0,1 2 0,0-1 0,2 1 0,2-2 0,2-1 0,1-3 0,2 0 0,2-2 0,2-1 0,2-2 0,5-3 0,9 8 0,5-3 0,3-3 0,4-4 0,5-5 0,-7-16 0,2-3 0,4-3 0,2-3 0,3-2 0,1-3 0,6 0 0,3-4 0,2-3 0,2-2 0,0-2 0,1-1 0,1-2 0,1-2 0,1-2 0,1-2 0,-1 0 0,-1 1 0,-3-3 0,1 0 0,-1-1 0,0 1 0,-3 0 0,-2 2-255,7 2 0,-2 1 1,-3 0-1,-3 4 1,-6 5 254,0 7 0,-4 3 0,-6 5 0,-8 4-223,5 19 0,-11 6 1,-12 6 222,-15 7 0,-12 6 0,-13 0 0,-10-20 0,-9 2 0,-7-1 0,-6-3-43,-8 1 0,-6-2 1,-8-2-1,-5-4 43,2-11 0,-5-2 0,-5-3 0,-4-3 0,-3-3-70,1-8 1,-5-3-1,-2-2 1,-3-3-1,-2-2 1,0-2 69,-5 0 0,-3-2 0,-1-3 0,-2-1 0,0-2 0,0-1 0,9-2 0,-1-2 0,0-2 0,-1 0 0,0-1 0,1 0 0,1-1 0,-10 1 0,0-2 0,0 0 0,2-1 0,3-1 0,2-1 81,1 0 1,3-2-1,2 0 1,3-3 0,5-2-82,-21-4 0,6-3 0,14-12 329,8-18 1,23-14-330,34-14 0,22-6 883,17-11 0,15 2-883,4 5 0,6 8 1953,-1 18 1,-1 10-1954,13-5 1115,-74 76-1115,-36 22 0,-23 11 0,0-4 0,-11 5 0,-4 0-559,9-7 1,-4 0 0,-3 0 0,-2-4 558,14-10 0,-2-1 0,-2-2 0,1-3 0,-1-2 0,-14 2 0,-1-2 0,1-6 0,1-8-236,9-10 1,-1-5 0,3-7 0,3-11 235,-16-18 0,5-15 0,11-14 0,25 0 0,7-9 0,6-8 0,5-4-485,8 1 1,5-6 0,4-3 0,4-1 0,3 1 484,2-1 0,4 0 0,3-1 0,3 1 0,2 2 0,3 4 0,2 0 0,3 2 0,2 3 0,2 3-111,4-5 1,3 4-1,2 5 1,4 6 110,9 3 0,4 7 0,2 6 883,19-7 1,6 13-884,9 16 0,7 9 0,-13 6 0,4 1 0,4-2-301,-4 2 1,4-2-1,1-1 1,2-2 300,8-4 0,2-2 0,0-3 0,1-2 0,-18 3 0,0-1 0,1-2 0,-2-2 0,-1 1 0,15-8 0,-1-2 0,-3 0 0,-4-1 466,-12 5 0,-2-2 1,-4 2-1,-2 0-466,6-3 0,-5 1 0,-5 4 258,2-1 1,-10 7-259,2 11 0,-43 96 0,-18-19 0,-9 10 0,-3 6 0,-3 4 0,-4 6 0,-3 5 0,-2 1-186,0-3 1,-3 4 0,-1 1-1,-2 1 1,-2-1 185,5-16 0,-2 1 0,-1 0 0,-1 0 0,-1-2 0,0-2 0,-5 9 0,-2 0 0,0-2 0,-1-3 0,1-3-69,-6 3 1,1-3 0,-1-5 0,0-6 68,-4-1 0,0-6 0,2-8 0,-6 3 0,3-17 0,-14-28 0,36-89 0,36-9 0,18-17 0,3 30 0,8-7 0,6-2 0,3-1 128,-1 10 1,3-2 0,3 0 0,3 1-1,2 1-128,3-2 0,4 0 0,1 2 0,2 2 0,-1 4 0,8-7 0,2 3 0,-2 5 0,-4 7 289,-4 6 1,-2 6-1,-12 10-289,-3 4 0,-94 70 0,-44 29 0,32-26 0,-7 3 0,-5 0 0,-3-1-433,5-3 0,-4-1 1,-2 0-1,-2-1 0,0-3 433,-3-1 0,-3-1 0,-1-2 0,2-4 0,1-3 0,-8-1 0,2-4 0,1-5 0,4-6-181,-15-4 1,3-7 0,8-14 180,14-10 0,6-12 0,10-9 0,13-14 0,10-11 0,6-4 220,12 11 0,4-3 1,4-2-1,4-3-220,1-7 0,4-4 0,4 0 0,2 0 0,5 3 0,3 0 0,2 1 0,2 2 0,-1 7 0,2 2 0,1 1 0,1 4 0,6-12 0,0 4 0,1 7 0,4 1 0,-3 10 2212,-8-2-2212,-52 84 326,-4 20 1,-5 11-327,-11 13 0,-2 4 0,0 3 0,3-3 869,13-17 0,4-7-869,-9 8 0,18-30 0,0-18 0,-24-4 0,-37-2 0,21 1 0,-7 2 0,-21 6 0,-4 5-169,29-1 0,-2 1 0,2 1 169,2 0 0,0 1 0,3-1 0,-15 6 0,7-6 0,-23-26 0,65-32 0,13-16 0,6-27 0,18-10 0,11 11 0,11-5 0,13 2-864,6 10 1,11 1 0,10 2-1,8 4 864,-9 20 0,6 1 0,7 4 0,4 2 0,3 2 0,4 3-605,-7 6 1,4 3 0,3 2 0,3 1 0,3 2 0,0 2 0,2 1 0,0 2 604,-11 3 0,0 1 0,3 1 0,0 1 0,1 1 0,1 2 0,0 1 0,0 1 0,1 2 0,-1 2 0,4 0 0,0 3 0,1 1 0,0 1 0,1 2 0,-1 1 0,0 2 0,0 1 0,-1 1 0,-1 2 0,-2 1 0,-1 2 0,1 1 0,-1 1 0,0 2 0,-1 1 0,-1 0 0,-1 1 0,-2 1 0,-1 1 0,10 3 0,-1 1 0,-2 2 0,-2 0 0,0 2 0,-2-1 0,-2 1 0,-1 0-264,2 2 1,-1 1 0,-2 1 0,-1-1-1,-2 0 1,-1-1 0,-3-3 263,13 4 0,-3-1 0,-2-3 0,-2-2 0,-5-5-69,25 3 1,-6-6 0,-6-10 68,-17-7 0,-4-7 0,-8-9 1007,1-18 1,-11-12-1008,-14-11 0,-9-7 2619,-4-4 0,-6-1-2619,-3 10 0,-2 4 3163,3-26-3163,-5 34 426,-2 34-426,-3 37 0,-12 54 0,-10-20 0,-8 3 0,-11 6 0,-8-4 0,-9-5 0,-6-10 0,-3-14 0,-3-10 0,7-10 0,1-6 0,-29-2 0,24-6 0,14 11 0,-17 57 0,28-15 0,-2 13 0,0 9-847,5-5 1,0 7-1,-1 6 1,0 5 0,1 1 846,5-8 0,-1 3 0,0 4 0,0 1 0,1 2 0,1 1 0,1 0-515,1-6 1,1 2 0,0 2 0,1 0-1,1 0 1,0 0 0,1 1 0,1-1 514,2-2 0,0 1 0,1 0 0,1 0 0,1 0 0,1-1 0,0-2 0,2-1 0,-2 17 0,2-3 0,1 0 0,1-2 0,2-2 0,0-2-248,1 3 1,1-1 0,2-3-1,0-2 1,1-1 247,0 6 0,1-1 0,1-4 0,-1-3-103,0 12 0,0-4 0,0-4 103,0-16 0,0-4 0,0-4 1379,0 10 0,0-7-1379,0 26 4525,-8-47-4525,-19-42 2027,-23-73-2027,25 13 0,0-11 0,1-7 0,0 0 0,0-6 0,0-3 0,-2-3-467,1 3 1,0-2 0,-1-3 0,-2 0 0,-2 0 466,-3-6 0,-2-1 0,-2 0 0,-3 1 0,-3 1-513,4 15 0,-2 1 0,-3 0 1,-2 2-1,-2 1 0,-3 2 513,-4 1 0,-2 1 0,-3 2 0,-2 2 0,-3 3 0,-2 2 0,-5 1 0,-2 3 0,-2 3 0,-3 2 0,-2 4 0,-1 2 0,-5 2 0,-2 3 0,-2 3 0,-1 3 0,-2 3 0,-1 3-452,11 5 0,-3 3 0,0 3 1,-2 1-1,1 1 0,0 2 1,0 1 451,-12-1 0,0 3 0,-1 1 0,1 1 0,1 1 0,2 2 0,6 0 0,1 2 0,1 0 0,1 1 0,2 1 0,2-2-133,-3 1 0,2 0 0,2 0 0,4-1 1,4-1 132,-18-1 0,7-1 0,9-7 884,-6-8 0,20-13-884,32-17 0,21-11 0,26 3 0,19-5 0,7 0 0,16-7 0,11 0 0,7 5 380,-11 15 0,6 2 0,3 4 0,0 3-380,2 6 0,3 3 0,0 4 0,-4 5 0,7 4 0,-3 6 0,-5 9 1948,14 10 0,-13 15-1948,-25 14 0,-12 10 555,-14 7 1,-12 4-556,-12 1 0,-10-3 0,-33 32 0,-27-27 1521,-9-19-1521,19-16 0,24-13 0,102-49 0,-2 3 0,16-7 0,6-1-684,-17 9 0,4-1 0,3-1 1,3 0-1,2 0 684,-1 1 0,3 0 0,2-1 0,2 1 0,-1 1 0,0 1 0,-2 3 0,1 0 0,0 1 0,-1 1 0,-1 3 0,-1 1-260,4 2 1,-1 2 0,-2 2 0,-1 2-1,-3 2 260,3 0 0,-1 2 0,-5 2 0,-4 3 0,30 0 0,-12 6 0,-31 1 0,-9 6 0,2 18 0,-29 36 3159,-22 31-3159,-9-37 0,-3 1 778,-1 4 1,0-1-779,-1-5 0,2-2 0,-3 46 0,16-2 0,15-37 0,11 2 0,19 13 0,15 1-527,-4-14 1,8 1 0,7-3 526,-6-9 0,5 0 0,3-3 0,3-2-442,-8-9 1,4-1 0,1-2 0,1-1 0,-1-2 441,2-1 0,0-1 0,1-2 0,-1-1 0,-1-2 0,11 1 0,0-1 0,-3-3 0,-4-1 0,8 0 0,-4-3 0,-8-2 0,-4-2 0,-10-2 0,0-2 0,-58-8 1394,-42-9-1394,-27-12 1195,20 4 1,-7-1-1196,-23-6 0,-12 0 0,1 8 0,-9 2 0,-8 2-1098,17 5 0,-4 0 0,-5 2 0,-6 0 0,-4 1 1098,16 0 0,-4 1 0,-4 0 0,-3 0 0,-2 1 0,-2 1 0,-1 1 0,-1 2-452,19 0 1,-2 1-1,0 0 1,-2 1 0,-1 1-1,-1 0 1,0 1 0,-1 1-1,-1 0 1,0 1 0,0 1 451,0 1 0,-1 0 0,-1 1 0,-1 0 0,0 2 0,-1 0 0,0 0 0,0 1 0,-1 1 0,1 1 0,0 0 0,1 0-256,5 0 1,-1 1-1,0 0 1,0 1-1,0 1 1,-1 0 0,1 0-1,1 1 1,0 0-1,2 1 1,0 0-1,2 0 1,1 1 255,-13 3 0,2 2 0,0 1 0,1 1 0,2-1 0,1 1 0,2 0 0,0-1 0,3 0 0,0-1-127,-7 2 1,2 0-1,0 0 1,2-1-1,2 0 1,4-1-1,2-1 1,5-1 126,-14 4 0,3 0 0,5-2 0,7-3 0,9-2 1042,-30 9 0,22-8-1042,20-10 3852,92-31-3852,47-19 2880,-30 15 0,3 0-2880,4-2 0,1-2 0,9-9 0,2-9 0,-11-2 0,1-7 0,3-8-141,-1-4 1,2-7-1,1-6 1,2-5 140,-12 13 0,0-5 0,2-3 0,0-3 0,-1-1 0,1-2-529,-11 13 0,1-2 0,0-2 1,0 0-1,0-2 0,-1-1 0,-1-1 1,0 0 528,1-5 0,-1-1 0,0-1 0,-1-1 0,-1-1 0,-1 0 0,-1-1 0,-2 1 0,-1 1 0,-2-1 0,0-1 0,-2 0 0,0 1 0,-2 0 0,-1 0 0,-1 2 0,0-5 0,-1 0 0,-1 1 0,-1 1 0,-2 0 0,-1 1 0,-1 2-286,1-7 1,-2 2-1,-1 0 1,-2 2 0,0 2-1,-1 2 286,0-2 0,-2 2 0,0 3 0,-1 2 0,-2 3-58,4-26 0,-3 5 0,-3 7 58,2-14 0,-7 13 1162,-4 33 1,-14 16-1163,-83 34 0,32 34 0,-8 17 0,-5 5 474,-1 1 0,-5 4 0,-3 5 0,-1 1-474,11-4 0,-2 2 0,-1 2 0,1 1 0,3-1 0,4-1 0,1 1 0,2 0 0,2-1 0,4-2 544,-1-1 1,2-1 0,5-2 0,6-1-545,-19 23 0,31-5 0,87 13 0,18-57 0,25-13 0,7-5-527,-20-2 1,5-4 0,5-3 0,3-1 0,-1 0 526,-5-1 0,2-1 0,1-1 0,0-1 0,0 0 0,-1 0 0,12-2 0,0 0 0,-1 0 0,-3 0 0,-5-1-93,0-1 0,-3-1 0,-6 1 0,-5 8 93,29 6 0,-17 17 1172,-31 18 0,-15 13-1172,-18 18 0,-14 10 0,-8 18 0,-11 3 0,-8-2 0,-8-3 0,-3-10 0,-5-7 82,0-16 0,0-7-82,-14 15 3339,25-32-3339,49-36 0,25-14 0,15-6 0,-6 6 0,6-1 0,2 1 2,12 0 1,2 0 0,0 4-3,-6 0 0,0 4 0,-6 7 0,8 14 0,-11 13 0,-23 13 0,-12 10 0,-15 10 0,-10 6 0,-4 3 0,-4 0 0,-2-9 0,0-3 0,0 29 0,-7-25 519,-12-25-519,-7-20 0,-2-13 0,9-16 0,22-31 0,20-9 0,11-11 0,3-7 0,6-8 0,2-5-608,-10 16 0,1-3 0,1-3 0,0-2 1,-1-3 607,-2 4 0,1-4 0,-1-1 0,-1-1 0,0-1 0,-2-1 0,-1-1 0,-1-1 0,-2-1 0,0-1 0,-2 1 0,0 1 0,2-14 0,-2-1 0,-1 1 0,-1 2 0,-1 1 0,-4 11 0,-1 0 0,0 2 0,-1 3 0,-1 2-92,6-26 1,-1 4 0,0 8 91,4-12 0,2 15 0,-6 36 0,5 11 0,40 6 0,30 27 0,-30 19 0,9 11 0,-1 3 0,-6 4 0,-1 3 0,0 1 0,-2-5 0,-1 0 0,-5-1 1495,6 16 1,-13-21-1496,-18-71 322,5-28-322,2-12 0,-1 20 0,-5 36 0,3 19 0,-1 16 0,-7 18 0,-9 42 0,-14 0 0,-3 12 0,-1 1 0,-3 6 0,-2 7-581,-2-3 0,-3 5 0,-2 4 1,0-1 580,1-15 0,-1 2 0,0 0 0,-2 0 0,1 0 0,-5 19 0,0 0 0,-2-2 0,1-2-153,0-14 1,0-2 0,0-2-1,1-6 153,0 0 0,2-5 0,0-5 0,-2 11 0,1-9 0,-1 3 0,10-28 0,4-11 2246,2 13-2246,13 50 0,2-6 0,2 13 0,-3-8 0,0 6 0,1 4-294,-4-16 1,0 3-1,0 1 1,-3 0 293,-1 4 0,-1 0 0,-2 0 0,-5-2 0,-4-6 0,-3-1 0,-4-3 0,-5-3-223,-10 12 0,-7-4 1,-7-8 222,-7-9 0,-6-8 0,-8-8 0,-12-10 0,-7-9 0,-4-10 0,-4-9 0,-3-10 0,-1-11-371,17-9 1,-1-9-1,1-6 1,3-5 370,-3-7 0,2-8 0,3-4 0,3-3 0,4-6 0,4-4 0,2-2 0,3 0 0,3 2 0,3-1 0,1 2 0,0 4-100,-3-6 0,0 4 0,-3 8 100,0 12 0,-3 6 0,-5 8 0,-12 6 0,-7 9 0,-4 6-169,6 5 1,-5 4-1,-2 4 1,-4 2 168,3 2 0,-3 2 0,-3 2 0,-1 2 0,0 0-325,11-1 0,-1 1 1,-1 1-1,-1 0 0,1 1 1,0-1 324,1 0 0,-1 0 0,0 1 0,1-1 0,1 0 0,0-2 0,-9 2 0,0 0 0,2-1 0,1-3 0,3-3 77,-7-3 0,3-3 0,2-5 1,5-8-78,-15-13 0,6-9 0,11-15 0,14-17 0,11-13 0,15-10 0,18 5 0,11-7 0,8-5 0,8 0-295,5 13 1,6-3-1,6 0 1,4 0 0,4 2 294,5-2 0,6 0 0,3 1 0,4 3 0,2 4 0,-1 7 0,3 3 0,2 2 0,1 4 0,-1 4 405,5 0 1,0 5-1,0 4 1,-4 5-406,30-18 0,-10 15 2610,7 15-2610,-45 31 1091,-24 9-1091,-28 10 2472,-35 8-2472,-40-1 150,37-14 1,0-2-151,-34-2 0,49-52 0,68-23 0,35-16 0,-11 19 0,10-6 0,7-3 0,5 0-666,-13 13 0,5-1 0,2-2 0,3 1 0,2 1 0,0 1 666,-6 9 0,1-1 0,2 1 0,0 1 0,1 1 0,1 3 0,-1 2 0,8-2 0,2 1 0,0 3 0,-1 3 0,-1 3 0,-3 3-134,17-4 1,-1 5-1,-5 5 1,-5 8 133,-3 6 0,-5 7 0,-9 11 0,2 14 0,-19 14 0,-29 61 0,-23-38 0,-8 0 0,-8-3 0,-6-4 3866,-36 24-3866,-2-23 664,9-21-664,6-16 0,-13-9 0,-16-9 0,-3-9 0,15-3 0,30 0 0,36 14 0,45 39 0,-2 7 0,7 9 0,-2-2 0,6 4 0,2 1-433,12 9 1,4 2 0,3 0 432,-15-16 0,2 0 0,2-1 0,4-2-601,9 1 0,5-2 0,2-1 0,2-4 601,-11-8 0,2-3 0,1-1 0,1-1 0,1-3 0,1-1 0,1-1 0,1-3 0,-1-1 0,1-1 0,-3-2 0,1-2 0,0-1 0,-2-2 0,-3-2-232,6-1 0,-2-2 0,-2-1 0,-5-2 232,4 0 0,-5-2 0,-4 0 0,5 1 0,-8-2 0,10-3 1072,-26-12-1072,22-26 0,-12 8 0,7-2 0,17-7 0,7 0 624,-23 13 1,3 2 0,1 2-625,-2 3 0,1 2 0,-1 3 0,24-1 0,-3 5 550,-15 4 0,-7 5-550,24 2 0,-47 3 0,-70 0 0,-29 0 0,-17 0 0,-2-2 0,-8-2 0,-5-4-574,3-4 1,-6-4-1,-1-3 1,-1-5 573,12 0 0,-1-3 0,0-3 0,1-3 0,2-2 0,2-4 0,0-2 0,3-3 0,2-3 0,3-3-234,-11-14 1,4-5-1,5-2 1,6-2 233,12 7 0,5-3 0,4 1 0,5 0-70,0-11 1,6 1 0,6 3 69,1-18 0,14 9 0,19 25 0,13 11 0,47-9 2145,19 31-2145,-5 20 1618,-37 52-1618,-50 8 0,-18 11 0,-6-7 0,-8 3 0,-5 0-222,-9 10 1,-6 1 0,-4-3 221,-5-3 0,-3-3 0,1-6 0,10-11 0,1-4 0,3-4 0,-4 3 0,6-8 0,-4-2 0,38-34 0,12-15 0,4 2 0,-26 55 0,0 8 0,-8 14 0,-8 8 0,1-7 0,-8 7 0,-4 5 0,-6 3 0,-2 3 0,-3-1-652,7-11 0,-2 1 1,-3 2-1,-2 1 1,-3 1-1,-2 1 1,-1 0-1,-1 0 1,-1-1 651,10-11 0,-2 1 0,-1 0 0,-2 1 0,-1-1 0,0 1 0,-2 0 0,0-1 0,0 0 0,-1-1 0,0-1 0,1-1 0,-2 0 0,0 0 0,-1 0 0,-1-1 0,-1 0 0,1-1 0,-1-1 0,1 0 0,-1-2 0,1-1 0,0-1 0,1-2 0,-6 3 0,0-2 0,0 0 0,0-2 0,0-2 0,1 0 0,0-2 0,2-1 0,0-2 0,2-1-260,-14 8 0,0-2 0,1-2 0,1-2 0,3-2 0,3-3 0,4-2 260,-24 8 0,5-4 0,6-5 0,6-3 0,8-4 0,6-3 0,13-9 0,-6-10 0,109-43 0,11 3 0,13-1 0,-2 7 0,7 1 0,6 4 930,-2 3 0,6 3 1,4 2-1,1 2-930,-12 4 0,2 0 0,1 2 0,1 2 0,0 2 0,2 2 0,0 1 0,1 3 0,-1 1 0,0 2 0,-1 2 0,0 2 0,0 1 0,-2 3 0,-2 2 300,10 6 1,-3 3 0,-3 3 0,-4 3-301,12 12 0,-5 4 0,-8 3 0,-15-4 0,-5 2 0,-10 1 0,-1 10 0,-17-2 0,-29 24 0,-78-55 0,0-65 0,-7-35 0,36 22 0,-1-9 0,0-7 0,1-5 0,1-5-382,7 5 0,1-7 0,1-3 0,2-4 0,0-2 0,2-2 0,1 0 382,2 2 0,2-3 0,0-1 0,2-2 0,1-1 0,2 0 0,0-1 0,2 1 0,3 8 0,1-1 0,1-1 0,2 0 0,0 0 0,1 0 0,1 1 0,1 1 0,2 2 0,-2-14 0,3 0 0,0 1 0,2 1 0,2 3 0,0 2 0,2 4 13,0-9 1,3 2 0,0 4 0,3 4 0,0 5-14,4-18 0,2 7 0,5 16 0,3 20 0,5 16 0,16 15 0,-13 21 0,-11-16 5026,-14-65-5026,-4 5 0,0-11 0,1 13 0,0-5 0,0-3 193,-1-7 1,1-3-1,1 3-193,0 11 0,1 2 0,4 6 0,4-14 0,12 13 0,17 24 0,14 18 0,34 29 0,17 28 0,-26 3 0,5 10 0,3 7 0,1 3-588,-8-2 0,2 3 1,0 4-1,0 2 1,0 2 587,-11-6 0,0 3 0,1 1 0,-2 2 0,-1 0 0,-2-1 0,8 9 0,-2 1 0,-1 0 0,-4-1 0,-2-1-229,1 4 0,-4-2 1,-3 0-1,-2-2 229,5 12 0,-4-2 0,-4-3 273,6 14 0,-7-6-273,-12-19 0,-4-7 0,15 16 0,-4-28 2875,2-17-2875,11-5 1111,15 2-1111,-25-7 0,2 3 0,16 8 0,3 6 0,13 8 0,2 7-352,-16-2 1,1 5-1,0 4 352,3 7 0,-1 6 0,-3 3 0,-2 4 0,-4 4 0,-3 3 0,-17-16 0,-2 3 0,-2 1 0,-3 2-384,-4 1 1,-3 1 0,-1 2 0,-1 1 383,2 4 0,-2 1 0,0 1 0,2 0 0,2 4 0,1 0 0,2 0 0,0-1 0,2 1 0,0-2 0,3 0 0,1-1 0,3-3 0,2-1 0,2-2 0,0-1 0,-1-4 0,1-2 0,0-1 0,0-3 0,11 13 0,0-3 0,-1-5 0,-9-11 0,0-3 0,-5-4 0,5 6 0,-6-5 0,12 19 0,-28-18 971,-48-3-971,-25-22 0,-18-5 0,-4-6 0,-11-3 0,-6-2-391,0-2 1,-7-1-1,-4-3 1,-2-3 390,6-5 0,-3-2 0,-2-4 0,0-1 0,1-3 0,0-1 0,0-3 0,0-2 0,2-2 0,3-1 0,6 1 0,2-3 0,1 0 0,4-1 0,2-2-131,-1-3 1,2-3-1,5 1 1,4 1 130,1 2 0,5 1 0,1 3 0,-24-5 0,-3 7 0,15 10 0,-4 3 0,-5 3 0,3 2 0,-4 1 0,-3 2 0,-4 0-531,3 0 1,-3 0 0,-3 1 0,-1 1-1,0-1 531,10 2 0,-1-1 0,0 1 0,-1 0 0,0 1 0,1 0 0,-17 0 0,1 1 0,-1 1 0,2-1 0,1 1-262,7-1 1,1 1-1,2 0 1,1 0-1,4-1 262,-5 2 0,3-1 0,4 1 0,3-2 785,-8 1 0,6-1 1,7-1-786,3-2 0,11-4 472,3-15-472,48-34 0,40 5 0,24-4 0,10 2 0,14-1 0,7 1 72,-20 15 1,4 0-1,4 2 1,2 1 0,1 2-73,9-1 0,4 2 0,2 2 0,0 2 0,-2 2 0,-6 2 0,1 2 0,-1 2 0,-3 2 0,-3 3 509,26-1 1,-6 4-1,-8 11-509,7 16 0,-21 21 0,-39 22 0,-23 13 0,-24-6 0,-16 6 0,-9 0-520,-4-7 0,-8 1 0,-8-1 0,-6-4 520,-3-8 0,-7-2 0,-6-3 0,-3-2 0,-4-4-521,2-6 0,-3-3 0,-4-2 0,-2-3 0,-2-2 0,0-4 521,8-4 0,-2-3 0,-1-1 0,-1-3 0,0-2 0,1-2 0,1-2 0,-9-1 0,0-2 0,0-3 0,2-3 0,2-2 0,4-4 211,-3-3 0,1-3 0,4-4 0,4-3 0,6-4-211,-20-13 0,9-7 0,14-6 40,6-21 1,23-6-41,27 3 0,23 2 906,32 8 0,19 10-906,16 6 0,10 10 1937,1 10 0,0 9-1937,-19 8 0,-8 14 1326,4 56-1326,-73 6 0,-27 10 0,-15-3 0,-16 4 0,-9-2-631,20-21 0,-4 0 0,-4-1 0,-5-2 1,-2-3 630,-1-5 0,-4-3 0,-4-2 0,-1-2 0,-1-2 0,0-2 0,0-1 0,-2-1 0,-1-2 0,1-3 0,0-5 0,1-5 0,-8-4 0,-1-5 0,1-6 0,3-7 0,4-8-453,6-6 0,1-6 0,3-7 0,6-8 0,8-8 453,6-13 0,8-11 0,6-8 0,6-6 0,5-2 0,9 10 0,4-5 0,3-3 0,5-3 0,4-3 0,3 0 0,3-1-524,4 12 1,3-2 0,3-2 0,2-1 0,4 0 0,1-1 0,3 0 0,1 0 0,2 1 523,1 3 0,1 0 0,2 0 0,3-1 0,1 0 0,1 1 0,3 0 0,1 0 0,1 2 0,2 1 0,1 1 0,3-1 0,1 1 0,2 1 0,2 1 0,1 0 0,0 2 0,2 1 0,1 2 0,-1 2 0,4-2 0,2 1 0,1 2 0,1 1 0,0 2 0,1 2 0,1 2 0,-1 1 0,1 3-275,8-7 0,1 2 1,0 3-1,1 2 1,0 3-1,0 4 1,1 2 274,4 1 0,1 3 0,1 3 0,0 3 0,0 4 0,0 3 47,9 1 1,1 5 0,0 4 0,0 2 0,1 3-48,-3 1 0,0 2 0,0 3 0,0 4 0,-1 5 0,-1 5 0,0 3 0,-1 4 0,-1 5 0,-3 4 105,14 9 1,-3 6 0,-3 6-1,-5 6-105,-6 5 0,-3 7 0,-5 5 0,-5 3 0,-6 2 0,-4 5 0,-5 2 0,-6 0 1337,0 12 0,-7 1 0,-6-4-1337,2 17 0,-11-10 1494,-13-28 0,-8-9-1494,-22 2 2404,-12-34-2404,-6-14 1794,16-6-1794,32 0 191,46 0-191,8 11 0,11 11 0,-6 6 0,4 7 0,4 7-652,-1 5 1,3 7-1,2 4 1,0 3 651,-9-4 0,0 3 0,0 2 0,1 1 0,-1 2 0,2 3 0,1 2 0,-1 1 0,1 1 0,-1-2 0,-1-2 0,1 1 0,-1-1 0,-1-1 0,-1-2 0,6 6 0,-1-3 0,-1-1 0,-4-3-83,10 10 1,-4-4-1,-7-4 83,4 5 0,-11-8 0,-1 14 0,-39-36 0,-12-15 0,-6-8 2570,-3-6-2570,-12-5 284,-63-3-284,18-2 0,-11 0 0,-8 0 0,3 0 0,-7 0 0,-5 0 0,-4 0 0,-3 1-734,8-2 1,-4 1-1,-3 0 1,-2 0-1,-1 0 1,-1 0 0,1 1 733,7 0 0,-1 0 0,-1 1 0,-1 0 0,1 0 0,0 0 0,0 1 0,2-1 0,-9 0 0,0 1 0,0-1 0,2 1 0,1 0 0,2 0 0,4 0-210,-14 2 0,3-1 1,3 1-1,6 0 1,5 0 209,-12 4 0,7-1 0,11-3 0,-2-1 0,33-11 0,98-44 0,21 15 0,24-2 0,11-2-587,-32 12 1,5 0 0,6-2 0,2 1 0,3 0 0,1 0 586,-10 5 0,2-1 0,2 1 0,2 0 0,0 0 0,1 1 0,0 1 0,0 0 0,0 2 0,1 0 0,1 0 0,0 2 0,-1 0 0,0 1 0,-1 0 0,-1 2 222,4 0 0,1 0 1,-2 2-1,0 1 0,-3 0 1,-1 2-1,-3 1-222,12 0 0,-2 1 0,-3 1 0,-4 3 0,-4 1 290,19 1 1,-8 4-1,-8 4-290,3 7 0,-15 11 0,-1 42 0,-38 27 4309,-26 6-4309,-17-48 0,-8-2 1456,-9-2 0,-6-3-1456,-5-5 0,-2-3 25,-1-3 1,1-2-26,-24 19 0,14 1 0,3 16 0,4 19 0,21-33 0,1 4 0,-1 6 0,2 1 0,-1 1 0,0-1 0,1-2 0,0-3 0,3-9 0,0-3 0,-6 18 0,8-24 0,10-24 0,1-9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21T02:08:33.219"/>
    </inkml:context>
    <inkml:brush xml:id="br0">
      <inkml:brushProperty name="width" value="0.1" units="cm"/>
      <inkml:brushProperty name="height" value="0.1" units="cm"/>
      <inkml:brushProperty name="color" value="#E71224"/>
    </inkml:brush>
  </inkml:definitions>
  <inkml:trace contextRef="#ctx0" brushRef="#br0">11035 4758 24575,'-30'0'0,"-7"0"0,-10 0 0,-8 0 0,-5 0 0,-19 0 0,-10 0 0,-1 0 0,10 0 0,22 0 0,13 0 0,6 3 0,6-1 0,6 1 0,3 0 0,2-3 0,1 0 0,-1 0 0,0-2 0,-7-7 0,-10-12 0,-17-11 0,-9-7 0,-1 2 0,6 5 0,14 8 0,8 6 0,12 8 0,5 3 0,7 2 0,5 0 0,1-2 0,0 1 0,0-1 0,-1-2 0,-2 0 0,2-1 0,-4 1 0,-2 1 0,1-2 0,1-9 0,-9-42 0,2 5 0,-3-9 0,-10-23 0,-5-9-410,5 14 0,-2-5 1,-1 0 409,1 4 0,0-1 0,1 4 0,4 10 0,2 3 0,1 4 0,-5-12 0,3 12 0,-3 6 0,8 28 0,-5 16 0,-24 9 0,3 4 0,-8 2 0,-24 0 0,-7 2 0,17 0 0,-4 1 0,-1 1 241,-3-1 1,-2 0 0,2 1-242,4-1 0,2 0 0,2 0 0,-24 0 0,6-3 0,19-4 0,5-8 0,8-11 0,6-10 0,6-13 0,9-10 0,4-19 0,7-7 0,5-11 0,6-1 0,6 4 0,7 3 0,9 9 0,11 7 0,10 19 0,10 10 252,11 12 0,7 12-252,8 13 0,-1 15 0,-10 14 0,-9 12 0,-16 11 0,-17 7 0,-24 14 0,-21 1 0,-21 2 0,-15-7 0,15-23 0,-5-5 0,-2-4 0,-2-3 0,-2-5 0,0-6 0,-27 0 0,1-14 0,6-18 0,5-16 0,6-21 0,8-13 0,8-15 0,11-7 0,10-8 0,12-1 0,8 11 0,14 5 0,23 15 0,16 9 0,24 12 0,15 13 0,-9 16 0,6 8 0,1 12-490,13 15 1,2 13 0,-6 14 489,-21 2 0,-3 9 0,-4 7 0,-5 5-487,-10-3 0,-4 5 1,-4 4-1,-2 2 0,-4 1 487,-1 6 0,-5 2 0,-2 3 0,-3-1 0,-1-1 0,-3-3 0,-1-1 0,-2 0 0,-3-1 0,-2-2-276,-3 10 1,-2-1 0,-4-3 0,-3-4 275,-7 11 0,-4-4 0,-6-7-82,-2-16 0,-5-4 0,-4-8 82,-27 8 0,-6-14 588,1-17 0,0-10-588,6-10 0,2-5 1204,9-4 1,4-3-1205,-12-6 1339,41-2-1339,65 44 0,11 27 0,8 18 0,-23-24 0,2 5 0,0 4 0,-1 3-429,5 12 1,1 5 0,-1 3 0,-4 0 428,-3 1 0,-3 2 0,-2-1 0,-4-3 0,-5-14 0,-3 0 0,-2-3 0,-2-4 0,-1 7 0,-2-4 0,-3-7 0,-2 1 0,-4-10 0,-6-3 0,-16-60 0,-12-68 0,8 0 0,3-12 0,3 15 0,2-5 0,5-2 447,7-8 1,7-2 0,6 2-448,5 7 0,5 2 0,10 8 0,7 11 0,8 7 0,6 9 0,7 7 0,5 9 0,1 15 0,3 20 0,0 15 0,-2 12 0,6 21 0,-4 14 0,-5 8-514,-17-10 1,-4 6-1,-3 3 1,-3 2 513,-1 6 0,-4 3 0,-2 2 0,-4-3 0,-3-8 0,-4 0 0,-1-2 0,-4-3-47,1 7 1,-4-3-1,-7-4 47,-8 20 0,-17-10 0,-22-19 0,-18-13 0,0-21 0,-10-9 0,-5-3-371,4-5 1,-5-3 0,-2-3-1,-1-3 371,-5-4 0,-1-4 0,0-4 0,1-5 0,1-6 0,1-4 0,2-5 0,4-4-77,-12-12 0,5-7 0,9-5 77,14-3 0,7-6 0,6-1 613,10 6 0,6-2 0,5 2-613,1-16 0,8 1 70,7 4 1,11 2-71,14 3 0,13 4 821,17 2 1,11 7-822,13 5 0,5 7 489,2 7 1,-2 12-490,-19 16 0,-7 12 0,-2 37 0,-73 43 0,-14-31 0,-14-2 0,-20-1 0,-13-7-345,12-16 1,-7-5 0,-1-6 344,-5-5 0,-2-6 0,0-8 0,2-7 0,0-9 0,4-8 0,3-8 0,4-8 0,7-8 0,10-5 0,7-7 0,7-4 0,8-6 0,7-5 0,5-1 0,5 0 0,6 0 0,4 0 0,6 6 0,5 0 0,3 3 0,7-20 0,8 7 0,1 20 0,5 10 0,25-7 0,-5 33 0,-18 14 1033,-13 5-1033,-6-1 0,-7-11 0,-11-21 0,-8-26 0,-1-20 0,4-11 0,15 3 0,39 12 0,1 43 0,10 5 0,12 7 0,5 6 0,7 4 0,0 5 0,-12 4 0,-5 3 0,19 3 0,-34 2 0,-21 3 0,-9-4 0,1-12 0,7-17 0,13-16 0,22 1 0,2 12 0,-4 11 0,-20 10 0,-21-3 0,-6-9 0,-11-12 0,-14-13 0,-17-8 0,-23-4 0,-15 2 0,33 30 0,-4 3 0,-9 3 0,-4 5 0,-9 3 0,-5 4 0,-16 3 0,-8 3 0,18 2 0,-5 1 0,-2 0-477,-10 0 0,-3 0 1,0 0 476,21 0 0,-1-1 0,0 1 0,0 1 0,-1 0 0,-1 0 0,1 0 0,1 1 0,3 1 0,1 0 0,1 0 0,0 1 0,-20 2 0,2 1 0,1 0-128,8 1 0,1 1 0,3 0 128,-22 3 0,6 1 0,20 0 0,4-1 0,16-1 0,4 0 0,-23 4 0,28-5 1401,22-7-1401,11-1 413,4-1-413,-5 3 0,-5 1 0,-22 14 0,-21 4 0,-19 7 0,34-15 0,-1 0 0,-5-1 0,-1-1 0,-5 1 0,-1-1 0,-2-2 0,0-1 0,3-1 0,3-1 0,-35-2 0,29-2 0,29-7 0,21-1 0,12 2 0,13 6 0,-2 1 0,4 3 0,-11-4 0,-19-1 0,-38-13 0,-3-16 0,-8-9 0,-13-8 0,-1-4 0,-1-4 0,2-1 0,13 7 0,6 4 0,-5 3 0,28 19 0,16 10 0,12 1 0,21-1 0,16-4 0,13-1 0,0 1 0,-18-7 0,-24-12 0,-32-36 0,6 14 0,-2-6 0,-2-22 0,2-8-259,11 19 1,3-3-1,2-2 259,2-5 0,4-1 0,3 1 0,3 3 0,3 0 0,6 4 0,13-22 0,15 10 0,15 19 0,13 17 0,14 23 0,5 21 0,4 23 0,-5 22 0,-29 7 0,-5 11 0,-5 7-264,-5 11 0,-7 8 0,-4 0 264,-5-1 0,-4 2 0,-4-4 0,-5-9 0,-3-3 0,-9-7 372,-12 3 0,-15-13-372,-15-19 0,-11-14 0,-21-19 0,-6-20 0,16-10 0,0-12 0,2-7-511,-3-12 1,3-8 0,3-5 510,15 8 0,3-5 0,2-2 0,4-1 0,3 3 0,4-3 0,3 2 0,2 1-4,-2-11 0,5 3 0,3 4 4,-2-16 0,7 12 760,8-5-760,18 50 0,31 47 0,36 41 0,-22-3 0,1 10 0,-12-6 0,-1 5 0,0 2 388,0 2 1,-2 2 0,-2 0-389,-3-2 0,-1-1 0,-3-2 6,5 12 1,-3-9-7,7 0 0,-21-115 0,-16-22 0,-5-15 0,1 11 0,-2-4 0,0-2 0,0-4 0,0-1 0,0 4 0,0-17 0,0 10 0,0 29 0,0 16 0,0 31 428,-8 103-428,-9-7 0,-9 9 0,1-19 0,-4 2 0,-8 0-361,-2-10 0,-6-1 0,-4 0 1,-4-5 360,-4-1 0,-5-4 0,-3-3 0,-2-3 0,-5-4 0,-3-4 0,-3-4 0,0-3 0,-4-3 0,-1-4 0,-1-4 0,2-5 0,-18-3 0,2-6 0,2-6-163,7-4 1,2-6 0,6-3 162,-15-10 0,11-7 0,27 2 0,9-1 0,-2-11 0,33 38 0,19 64 0,11 6 0,9 11 0,1-4 0,5 7 0,4 3-216,0-4 0,4 3 0,2 2 0,1 1 216,-3-12 0,3 1 0,0 1 0,1 0 0,0-2 0,0 0 0,0-1 0,1 0 0,-1-1 0,1-1 0,6 11 0,1-1 0,-1-3 0,-1-3 47,6 6 1,-1-4-1,-1-6-47,11 7 0,0-11 0,-5-20 0,4-11 0,11-14 0,8-10 0,-2-5 0,6-4 0,6-1-528,-2-1 0,5-1 0,3 1 0,1 0 528,-11 0 0,1 0 0,2 0 0,-1 3 0,1 4 0,2 3 0,1 2 0,-1 4 0,-1 3 0,-3 4 0,-7 3 0,-1 2 0,-3 4 0,-2 4 0,-5 5 103,8 14 0,-5 7 0,-5 5 0,-5 3-103,-5 2 0,-5 5 0,-4 1 0,-5 0 0,-8-6 0,-4 0 0,-4 0 0,-1-1 56,2 12 0,-4-2 1,-3-4-57,2 14 0,-7-6 0,-9-21 0,-13-6 0,-25-13 0,-17-7 0,-34-3 0,-15-10 0,14-8 0,-5-5 0,-3-4 302,17-5 0,-1-2 0,-1-3 0,3-2-302,-18-4 0,3-2 0,4-4 0,17-1 0,3-1 0,6-2 871,-4-5 1,8 1-872,-4-2 145,30 24-145,12 20 0,-3 17 0,-11 8 1087,-11-4-1087,-22-14 0,-18-13 0,-8-18 0,40-11 0,1-10 0,-2-16 0,4-13 0,2-19 0,5-10 0,15 12 0,2-6 0,5-1-292,2-7 1,3-2 0,4 0 291,2 0 0,2 0 0,3 2 0,0 5 0,2 1 0,2 4 0,1-18 0,2 5 0,0 15 0,1 3 0,0 11 0,0 0 0,-1-9 0,-2-4 0,-3 8 0,-3-4 0,0-4-525,-1-18 0,0-5 1,-1-4 524,2 14 0,0-2 0,-1-2 0,2 1 0,-1 0 0,0 0 0,0 1 0,2 3 0,1-11 0,1 3 0,2 8 402,0-7 0,3 14-402,9 4 0,10 99 0,-10 23 0,-5 15 0,-2-3 0,-2 7 0,-1 2-239,0 14 1,-1 3 0,-4 0 238,-4-1 0,-3 1 0,-4-3 0,-1-7 0,-3-2 0,-5-5 791,-16 19 0,-7-10-791,-3-15 0,-5-9 0,4-15 0,-1-8 0,-38 7 0,25-25 0,23-29 777,27-47-777,50-31 0,3 39 0,11 5 0,12 4 0,7 10 0,2 12 0,1 14 0,-11 12 0,-5 12 0,-13 15 0,-7 8 0,-11 6 0,-6 3 0,5 46 0,-18-29 0,-15-34 0,-11-32 0,-12-72 0,13-15 0,4-19 0,7 30 0,1-6 0,3-5 0,4-1-500,2 7 1,2-2 0,3-1-1,2-1 1,3 2 499,3-2 0,2 1 0,3 0 0,3 1 0,2 3 0,10-13 0,3 2 0,4 3 0,3 7-155,-2 13 1,3 5-1,0 4 1,0 3 154,4-2 0,0 4 0,-3 6 0,5 2 0,-6 9 0,-4 11 0,-39 19 0,-18-7 2411,-8-10-2411,1-12 704,9-5-704,7 6 0,18 3 0,30 9 0,36 5 0,-26 11 0,3 3 0,-3 1 0,0 2 0,39-2 0,-29 4 0,-29-7 0,-35-52 0,-13 1 0,-4-10 0,1 5 0,0-6 0,1-2-187,-1-9 1,1-4 0,2 3 186,3 5 0,3 2 0,1 3 0,0-19 0,2 7 0,3 26 0,2 7 0,6-10 0,19 32 0,14 18 0,7 6 559,-5 4-559,-17-4 0,-10-7 0,-2-6 0,-2-2 0,4 4 0,7 5 0,2 6 0,-2 8 0,-22 17 0,-74 34 0,3-14 0,-12 1 0,12-8 0,-6 0 0,-4-1-392,8-5 0,-2 0 0,-3 0 1,2-1 391,2-2 0,-1 0 0,1-1 0,0 0 0,1-1 0,0 1 0,1-2 0,1 1-120,-16 5 0,2 0 0,5-1 120,-15 7 0,8-1 0,16-5 0,7-1 0,-11 13 0,37-15 0,26-13 1537,24-6-1537,48 55 0,-18-2 0,6 16 0,2 7-493,-11-19 1,2 5 0,1 4 0,0 1 0,0 1 492,4 8 0,0 3 0,1 1 0,-1 1 0,-1-1 0,-1 0 0,0 1 0,-1 1 0,-2-3 0,-1-2-347,2 6 0,-2-2 0,-1-3 0,-1-1 347,-6-8 0,0-2 0,-1-2 0,-1-1-90,7 15 0,-2-3 0,0-5 90,7 11 0,1-8 0,-4-17 0,4-10 0,3-12 0,5-8 1291,12-5 1,5-3-1292,11 2 0,1-1 793,1-1 0,-2 0-793,-11-2 0,-7 2 340,21 22-340,-42 3 0,-26 13 0,-31-15 0,-16 2 0,-27 12 0,-18-3 0,18-24 0,-7-2 0,-5-1 0,-3-2-531,-12 2 0,-5-2 1,-3-1-1,0-3 531,17-6 0,-1-1 0,0-2 0,0-1 0,1 0 0,-14 2 0,0-1 0,3-1 0,4-1-16,-3 0 1,4-1 0,7-1 15,-11 1 0,12-2 0,-6-2 0,51-10 0,26 0 0,36 21 2117,0 25-2117,19 40 26,-35-34 0,-4 1-26,-2-2 0,-3-2 0,-3 37 0,-26-23 0,-23-8 0,-24-6 0,-15-7 0,1-5 0,-2 0 0,37-16 0,-4 0 0,-11 5 0,-4 2 0,-14 5 0,-4 1 0,19-10 0,-2 0 0,-1-1 0,0 1 0,-2-1 0,2-1 0,-27 5 0,4-4 0,18-6 0,6-5 0,-16-1 0,45-26 0,29-23 0,35-32 0,1 26 0,7 0 0,12-3 0,7 2 0,15 0 0,8 3 0,-11 12 0,5 2 0,3 1-376,9-2 0,4 2 1,2 1 375,8 1 0,3 3 0,-1 0 0,0 3 0,0 1 0,-3 4 0,-15 4 0,-2 2 0,-4 1 0,16 1 0,-10 1 0,19 1 0,-47 4 0,-29-3 0,-19-10 0,-12-14 1127,-6-16-1127,2-11 0,7-11 0,8-2 0,21-1 0,37-2 0,-8 36 0,9 5 0,20-1 0,8 5-235,-19 10 0,2 2 0,2 2 235,5 2 0,1 2 0,1 2 0,3 0 0,-1 2 0,2 1 0,3 1 0,1 0 0,0 0 0,1 1 0,0 0 0,1 0-473,2 0 0,2 0 0,2 0 473,-18 1 0,2 1 0,0 0 0,0 0 0,-1 1 0,-1 0 0,0 1 0,1 0 0,2 2 0,0 0 0,1 2 0,0 0 0,3 1 0,0 2 0,1 0 0,-1 0 0,-3 1 0,0 1 0,-1 0 0,0-1 0,-1 1 0,0 0 0,-1 0 0,-2-1 0,16 2 0,-2 0 0,-4-2-50,-12-3 0,-3 0 0,-4-2 50,19-1 0,-6-2 0,-11-2 0,-5 0 0,33-2 649,-34-2-649,-29 0 1457,-20-1-1457,-12 0 168,-8-1-168,0-23 0,-17-59 0,-5 9 0,-8-14-987,4 15 1,-5-8-1,-4-6 1,-1-5 986,11 24 0,-1-4 0,-2-2 0,-1-3 0,0-2 0,-2-2 0,0-1-595,3 5 1,-2-1 0,0-3-1,-1-1 1,-1-1 0,0-1 0,0-1-1,1-1 1,-1 0 594,1 1 0,0-1 0,0-2 0,-1 0 0,1-1 0,0 0 0,-1 0 0,2 0 0,-1 2 0,1 1 0,-1-5 0,0 1 0,0 0 0,1 1 0,0 0 0,0 1 0,1 2 0,0 2 0,1 1-210,-5-10 1,1 2 0,0 1 0,1 2-1,1 3 1,2 3 0,2 5 209,-8-24 0,3 6 0,3 7 0,3 10 0,-6-12 0,8 15 0,5 1 2319,43 73-2319,47 64 0,-11-4 0,6 9 0,-13-11 0,2 3 0,-1 0 0,-1 3 0,0 0 0,-4-1 0,11 14 0,-7-4 2879,-16-18 0,-5-7-2879,0 1 2683,-17-50-2683,-8-43 0,18-29 0,9 35 0,12 5 0,21 4 0,13 10 0,-8 13 0,6 7 0,2 7-323,9 9 0,3 9 0,-2 7 323,-3 5 0,-2 6 0,-6 6 0,-7 5 0,-6 5 0,-7 3 0,-14-2 0,-5 2 0,-8-1 0,0 12 0,-14-2 0,-15-9 0,-16-5 0,-27-8 0,-16-8 0,-25-5 0,-11-9-223,20-12 1,-3-4-1,0-6 223,-3-8 0,-1-7 0,6-6 0,-19-15 0,11-9 468,21 0 0,14-3-468,7-28 0,120 37 0,11 27 0,15 14 0,-14 7 0,6 7 0,1 6-413,-14 0 0,2 5 1,0 4-1,-4 3 413,-5 2 0,-1 3 0,-3 4 0,-5 2 0,9 15 0,-6 5 0,-7 1 178,-12-8 1,-5 1 0,-7 0-179,-2 21 0,-11-1 0,-9-5 0,-9-3 0,-11-10 0,-8-5 0,-9-7 0,-8-6 0,-44 13 1700,-21-29-1700,-3-19 116,13-27-116,23-17 0,31-15 0,73-13 0,16 28 0,16 6 0,-5 8 0,6 2 0,4 3-290,10 0 0,3 2 1,-1 3 289,-8 1 0,-1 3 0,-5 3 0,16 7 0,-11 10 0,-29 5 0,-9 9 0,3 48 0,-29 18 0,-26-9 0,-24-14 0,-24-28 869,-22-22-869,-10-30 0,3-30 0,21-23 0,26-5 0,44 19 0,67 21 0,-14 25 0,5 9 0,12 5 0,0 8 0,-1 6 0,-6 7 0,-18 1 0,-8 3 0,13 26 0,-28-23 0,18-23 0,36-11 0,-28-6 0,4 1 0,5-3 0,-3 8 0,-11 18 0,-8 13 0,-12 12 0,-9 11 0,-8 18 0,-11 9 0,-5-19 0,-5 4 0,-5-2-190,-3-1 1,-5 0 0,-3-1 189,-4 4 0,-3-1 0,-3-2 0,0-6 0,-3-3 0,-1-2 0,-18 15 0,-2-6 0,4-15 0,0-8 0,5-13 0,1-7 0,-34 6 0,26-19 0,26-10 0,39-1 568,39 0-568,32 0 0,15 17 0,-14 29 0,-26 33 0,-37-28 0,-10 3 0,-10-2 0,-12-1 0,-11-7 0,-10-5 0,-9-7 0,-6-8 0,-6-7 0,0-6 0,-37 0 0,35-16 0,29-17 0,74-20 0,15 15 0,14 3 0,-6 6 0,7 4 0,3 2-344,14 0 1,6 3 0,-2 8 343,-3 9 0,-2 7 0,-4 8 0,-10 5 0,-4 7 0,-8 7-126,-9 7 0,-8 7 0,-6 3 126,-7 5 0,-7 4 0,-4 0 0,1 25 0,-6 0 0,-6-7 0,-5-2 0,-4-13 0,-8-4 0,-10-8 0,-10-5 0,-13-6 0,-11-8 0,-22-6 0,-10-10 0,-12-3 0,-4-11 0,29-10 0,-2-7 0,3-6 0,-26-16 0,8-12 505,18-8 0,10-8-505,15-4 0,10-3 199,14 10 0,9 4-199,18-22 0,21 31 0,8 27 0,-2 21 0,-15 18 0,-26 14 0,-41 13 0,-1-25 0,-9-3 0,-25 0 0,-10-7 0,18-5 0,-5-4 0,-1-8-554,-13-13 0,-3-10 0,2-11 554,18-2 0,0-6 0,2-7 0,3-4-480,-1-7 1,2-7 0,4-3 0,3-4 479,4-5 0,3-3 0,5-3 0,5 1 0,8 7 0,5 0 0,4 0 0,4 1-179,-1-15 0,5 1 0,10 3 179,11 6 0,9 3 0,7 3 0,5 8 0,6 3 0,3 3 0,19-20 0,5 7 0,0 11 0,-3 6 722,-15 11 1,-4 2-723,13-35 2019,-8-13-2019,-21 33 0,-3-5 0,4-15 0,-1-5 0,-4 17 0,0-3 0,1 0 0,-1-2 0,1-1 0,1 1 0,0 4 0,2 1 0,1 3 0,8-19 0,4 7 326,0 19 0,5 8-326,1 9 0,3 6 0,48-14 0,-1 12 0,-11 9 0,-18 1 0,-25-6 0,-14-15 0,-11-24 0,-3 19 0,0-5 0,3-16 0,3-4 0,5-14 0,3-1 0,4-2 0,4 1 0,-2 10 0,2 5 0,-3 17 0,1 8 0,20-15 0,-2 34 0,12 23 0,6 13 0,3 23 0,-5 19 0,-20 11 0,-15 0 0,-17-19 0,-16-15 0,-17-31 0,-27-54 0,15 8 0,-3-7 0,7 7 0,-1-5 0,-2-1-312,-8-10 0,-4-2 1,-3 3 311,-5 0 0,-5 2 0,-4 6 0,-5 6 0,-6 5 0,-4 7 0,-8 8 0,-5 8 0,-1 7 0,-1 7 0,0 8 0,0 2 0,8 2 0,1 2 0,4 1 0,-22 1 0,12 2 0,32 0 0,11 7 0,5 26 0,35 36 0,24-15 0,12 6 0,13 18 0,10 5-416,-6-15 1,5 4 0,1 1 415,5 5 0,1 2 0,-3 3 0,-14-20 0,-2 2 0,-1 1 0,-3 2 0,-3 2 0,-1 2 0,-3 0 0,-3 1 0,-3-2 0,-4 1 0,-2-1 0,-1 1 0,1 24 0,-3 0 0,-3-2 0,-2-8 0,-2-2 0,-1-3 259,-2-11 1,0-2 0,0-3-260,0 22 0,0-5 0,-2-11 0,4-2 0,5-1 0,5-1 0,9 3 0,8-2 0,15 4 0,7-2 0,11 0 0,3-3 0,2-4 0,-1-5 0,-7-9 0,-4-4 649,-13-9 0,-5-2-649,11 27 104,-29-3-104,-18 3 0,-28 3 0,-34-7 0,-28-18 0,35-25 0,-3-8 0,-4-13 0,1-14 0,-1-19 0,5-13 0,0-17 0,7-10 0,18 17 0,4-3 0,3 0 0,-5-26 0,4 2 0,6 11 0,1 4 0,2 14 0,0 3 0,-14-35 0,-6 11 0,1 5 0,15 28 0,1-2 0,0-1 0,2 0 0,3-5 0,3-1 0,2 2 0,2 0 0,2-36 0,5 8 0,0 18 0,2 15 0,1 12 0,0 9 0,-1 5 0,-2 0 0,0 0 0,0 1 0,0-1 0,0 0 0,-5 4 0,-17 5 0,-37 6 0,11 6 0,-5 1 0,-16-1 0,-4-1 0,-10-1 0,-2 0 0,2-1 0,2-2 0,6-1 0,2 0 0,4-1 0,1 0 0,0 1 0,-2 0 0,-10 2 0,-4 1 0,20 2 0,-4 1 0,-2 0-527,-18 0 0,-4 1 0,-2 0 527,15 0 0,-1 0 0,-2 0 0,-1 0 0,-4 1 0,-1 1 0,-1 0 0,1 0 0,0 1 0,-1 0 0,1 1 0,4 0 0,-15 1 0,4 0 0,4 0 0,15 0 0,3 0 0,6-1 0,-5 0 0,11-1 0,0 1 0,44 0 0,20 1 0,-3-2 1581,-21-1-1581,-32 4 0,0 1 0,-9 2 0,-21 3 0,-5 0 0,23-2 0,-2 0 0,-1-1 0,-5 0 0,-1-1 0,0-1 0,3-2 0,1-2 0,0 0 0,-27 0 0,3-1 0,13-3 0,6-1 0,19-1 0,6-1 0,-3-3 0,36 1 0,24-22 0,6-17 0,3-13 0,-2-1 0,0-8 0,0-6-607,-1-6 0,-2-7 1,0-4-1,-1-1 607,-1 9 0,-1-1 0,0-2 0,-2 0 0,-2 0 0,-1-3 0,-1 0 0,-3 0 0,-2 1 0,-5 2 0,-5-14 0,-3 0 0,-7 6 0,-9 8-298,-7 19 0,-7 5 0,-6 7 0,-6 6 298,-6 7 0,-7 6 0,-5 7 0,0 7 0,-7 7 0,-2 7 0,-2 6 0,0 2 0,0 3 0,-1 3 0,1 2 0,3 2 0,-18 3 0,4 2 0,3 2 0,13-1 0,4 1 0,4-1 0,-9 4 0,9-4 0,-13-5 0,52-40 0,54-45 1133,5 22 1,5-2-1134,3-2 0,1 2 1352,27-22-1352,-29 43 0,-21 72 0,-6 30 0,-4 17 0,1-5 0,-1 8 0,-1 4-508,-2-8 0,-2 3 0,-1 3 0,0 0 508,-1 5 0,-1 2 0,0-1 0,0-1 0,-1-8 0,1 0 0,-1-1 0,0-2 0,1-4 0,-2 0 0,3-3 0,2 0-279,2 14 1,4-2 0,10-3 278,10-4 0,8-3 0,11-4 0,13 1 0,11-5 0,10-3-538,-3-14 1,8-3 0,4-2-1,2-1 538,-11-7 0,3-2 0,1 0 0,1 0 0,-2 0 0,1 0 0,1 1 0,-1-1 0,0 1 0,-2 1 0,-5-1 0,1 1 0,-2 1 0,-3 0 0,-2 2-243,4 7 1,-3 2 0,-3 2 0,-4 0 242,9 15 0,-5 1 0,-7 1 0,-13-11 0,-6 0 0,-4 0 798,3 19 1,-8-2-799,-9-15 0,-6-2 381,-5-12 1,-2-3-382,-2 29 2342,-6-22-2342,-5-24 1284,-4-14-1284,0-31 0,4-27 0,24-21 0,55-3 0,-10 40 0,9 7 0,18 5 0,4 11 0,4 15 0,-3 13 0,-13 12 0,-7 10 0,-14 5 0,-10 6 0,-13-2 0,-8 0 0,3 22 0,-19-34 0,-11-22 0,-2-16 0,13-32 0,19 9 0,27-11 0,17 27 0,11 28 0,-5 28 0,-45-18 0,-4 5 0,-4 5 0,-4 2 0,-7-2 0,-4 0 0,2 42 0,-24-6 0,-29-16 0,-35-11 0,23-36 0,-5-5 0,-3-3 0,-1-5 0,3-2 0,2-4 0,-30-8 0,25-2 0,26 1 0,13 3 0,8 8 0,-3 24 0,-11 32 0,-9 30 0,15-35 0,-1 2 0,0-1 0,0-1 0,2 1 0,3 0 0,1-2 0,2-1 0,-3 46 0,9-16 0,6-22 0,12-15 0,21-13 0,30-11 0,-14-14 0,6-3 0,14-2 0,4-2 0,12-1 0,4 0 0,5 0 0,1 0 0,-8 0 0,-2 0 0,-8-1 0,-3 2 0,-14 1 0,-4 2 0,33 14 0,-16 12 0,-21 7 0,-14-2 0,-14-9 0,-12-6 0,-7-2 0,-22 6 0,-37 10 0,6-15 0,-8-3 0,-20 3 0,-7-3 0,-14-1 0,-3-2-167,31-3 1,-2 0 0,0 0 166,-1 2 0,1 0 0,0 1 0,3 2 0,1 0 0,1 1 0,-28 9 0,3 0 0,9-1 0,2-2 0,10-4 0,3-3 0,13-5 0,3-3 0,-16-2 0,28-16 0,25-11 499,11-7-499,1 3 0,-14 11 0,-25 15 0,-44 14 0,18-5 0,-7 0 0,-19-1 0,-8-1-440,15-3 0,-4-1 1,-1-1 439,-6-1 0,-1-1 0,1-1 0,2 0 0,1-2 0,3-1 0,9-1 0,3-2 0,6-2 0,-8-6 0,9-5 0,20 2 0,8-4 0,-12-28 0,24-13 0,12-33 0,7 26 0,0-6 0,-4-17 0,-2-6 109,3 23 0,-1-2 0,-2-2-109,-2-7 0,-2-2 0,0-1 0,0-2 0,0-1 0,0 1 0,1 3 0,0 1 0,2 2 0,3 10 0,2 3 0,3 3 0,-1-11 0,2 9 0,1-16 0,6 51 0,-8 37 0,-13 24 0,-12 11 992,-9 1-992,4-13 0,17-14 0,37-21 0,30-6 0,17-3 0,6 2 0,9-2 0,4 2-415,-8 3 0,4 1 0,3 1 0,1 1 415,8 1 0,3 0 0,0 3 0,-1 1 0,-4 1 0,0 2 0,-2 2 0,-2 0-89,10 3 0,-3 1 0,-4 1 89,19 1 0,-9 4 0,-31-1 0,-9 4 0,8 12 0,-29-2 0,-16-8 1637,-4-7-1637,-3-4 290,13-1-290,51 0 0,-8-3 0,8-2 0,-7 0 0,4-2 0,2-1-252,11-3 0,3-1 0,-1 0 252,-2-1 0,-2-1 0,-2 1 0,-9 2 0,-2 0 0,-4 2 0,9-1 0,-8 3 0,13 3 0,-37 4 0,-23 0 0,-11 0 0,-16-6 756,-14-5-756,-40-3 0,11 7 0,-8 2 0,-25 1 0,-9 3 0,12 1 0,-4 3 0,-3-1-509,-8 1 1,-2-1 0,-2 1 508,20-1 0,-1 0 0,-1 1 0,1-2 0,2 2 0,-1-1 0,2-1 0,2 0 0,-17-2 0,3-2 0,3-1 0,13 0 0,3-2 0,5-1 0,-8-3 0,9-2 0,-19-12 0,35 6 0,19 6 0,6 2 1525,3 4-1525,-9-3 0,-11-12 0,-18-24 0,20 5 0,0-7 0,-4-17 0,2-9 0,12 15 0,1-5 0,1-2-249,0-7 0,1-2 0,2-1 249,1-2 0,1-2 0,1 3 0,1 4 0,0 2 0,1 3 0,-6-19 0,0 9 0,5 20 0,0 9 0,-11-1 0,7 30 0,-5 16 0,-16 7 747,-14 8-747,-11 1 0,5-2 0,15-6 0,16-25 0,19-29 0,9-28 0,6-10 0,1 19 0,0 31 0,0 30 0,0 40 0,0 1 0,0 16 0,0-21 0,0-10 0,0-6 0,11 2 0,25 23 0,25 28 0,-20-17 0,0 4 0,2 7 0,-2 1 0,-5 0 0,-4 0 0,-4-1 0,-5 0 0,-6-7 0,-3 0 0,0 37 0,-8-24 0,-6-23 0,-3-22 0,-5-12 0,-4-25 0,-1-35 0,5-30 0,5 29 0,4-1 0,21-44 0,26 20 0,24 26 0,14 25 0,-3 26 0,-1 44 0,-35 2 0,-1 11 0,7 18 0,0 8-226,-14-20 0,-1 4 0,1 0 226,3 3 0,0 1 0,-1-2 0,-2-4 0,-1 0 0,-1-3 0,14 24 0,-1-4 0,-9-17 0,-2-6 0,16 23 0,-19-31 0,-19-27 0,-13-11 678,-10-9-678,-2 1 0,32 52 0,10-1 0,9 9 0,-1-1 0,5 6 0,1 3-322,-7-9 1,2 3 0,-1 1 0,-1-1 321,10 19 0,-3-1 0,-4-1 0,-7-9 0,-4-2 0,-5-3 0,0 7 0,-7-7 0,-2 23 0,-12-36 0,-3-17 0,4-4 0,7 0 1285,7 7-1285,6 3 0,8 2 0,7-3 0,8-4 0,9-3 0,0-8 0,-7-6 0,-13-8 0,-24-8 0,-19-3 0,-11-2 0,-9-3 0,11 0 0,57 10 0,18 0 0,17 0 0,3 2 0,10 0 0,5 1 0,-23-4 0,4 1 0,3-1 0,1 1 0,0-1-523,5 0 1,1 0-1,1-1 1,0 1 0,-1-1 522,0-1 0,0 0 0,-1 0 0,-1 0 0,-1-2 0,11 1 0,-1-2 0,-3-1 0,-3 1-156,7-2 1,-4 1 0,-6-2 155,15-1 0,-11 0 0,-33 0 0,-9 0 0,-2 0 0,-35 0 0,-21 0 2544,-12 0-2544,-5 0 534,1 0-534,8 0 0,5-2 0,22-5 0,37-14 0,4 3 0,9-1 0,30-8 0,11 0-630,-13 6 0,7 0 0,3 1 630,-13 4 0,3 0 0,1 2 0,0 0 0,5 0 0,1 1 0,0 1 0,-1 0 0,-4 2 0,0 0 0,-1 1 0,-4 0-141,13-3 1,-4 1-1,-5 0 141,-18 3 0,-3-1 0,-6 1 0,5-3 0,-9 1 0,12-5 0,-38 8 0,-20-2 1847,-10 0-1847,-2-7 465,0-37-465,0-27 0,0-12 0,0 7 0,0 37 0,0 17 0,-2 13 0,-4 3 0,-11-8 0,-11-12 0,-7-13 0,1-21 0,10-12 0,17 26 0,2-4 0,4-8 0,4-2 0,5 1 0,6 2 0,1 5 0,4 5 0,21-17 0,-7 34 0,-15 24 0,-32 26 0,-58 30 0,5-12 0,-9 0 0,10-7 0,-5 0 0,-1-3-241,-8-1 0,-2-2 0,1-9 241,0-9 0,0-9 0,3-9 0,4-10 0,4-9 0,4-9 0,5-12 0,5-9 0,7-5-469,5-11 1,7-6 0,5-1 468,6 5 0,5-1 0,4 2 0,4 8 0,4 1 0,2 3 0,1-17 0,7 7 0,9 19 0,6 5 0,5 12 0,6 5 0,31-19 671,-4 19-671,-24 12 1457,-27-8-1457,-35-33 0,-1 12 0,-5-6 0,7 10 0,-1-3 0,0-4-483,-4-13 0,1-6 1,1-3 482,9 11 0,1-3 0,2-2 0,1 0 0,2 1 0,1-1 0,1 0 0,2 1 0,-3-22 0,2 1 0,3 4 0,4 17 0,1 4 0,3 6 0,0 1 0,3 9 0,6-17 0,14 43 0,12 22 0,11 26 1448,1 18-1448,-10 6 0,-9 0 0,-7-18 0,-8-15 0,3-23 0,8-37 0,13-38 0,-9 27 0,2-4 0,4-8 0,1 0 0,0 4 0,1 2 0,-5 11 0,0 4 0,13-19 0,-15 39 0,-11 14 0,-6-10 0,-8-39 0,-16 4 0,-10-8 0,4 13 0,-5-3 0,-1-1-138,-7-5 0,-2-2 0,-1 3 138,1 5 0,-2 1 0,4 5 0,-3-8 0,4 7 0,-7-16 0,29 45 0,14 20 0,46 11 0,5 12 0,9 9 0,0 4 0,5 6 0,1 6-263,-6 2 0,3 5 0,-2 4 0,-2 2 263,-3 4 0,-2 2 0,-3 2 0,-4 1 0,6 15 0,-5 1 0,-11 0 0,-5 21 0,-23-6 0,-28-22 0,-16-8 0,-15-5 0,-12-8 0,-10-7 0,-7-8 0,-6-6 0,-2-10 0,9-10 0,2-11 733,7-10 0,7-12-733,6-15 0,10-11 0,11-14 0,11-8 0,5-6 0,16-3 0,25-9 0,23 4-437,4 27 0,12 4 1,7 6 436,13 2 0,8 7 0,2 5 0,-17 11 0,3 3 0,0 4 0,-2 5 0,16 3 0,-2 8 0,-6 9 0,16 18 0,-14 17 0,-18 13 0,-15 14 0,-16 15 0,-13 8 0,-8 1 0,-8 0 0,-6-7 0,-9-5 0,-6-17 0,-8-6 0,-36 22 0,-26-28 655,32-33 0,-3-5-655,-3-4 0,-2-5 0,-3-7 0,1-5 0,4-7 0,5-4 0,-24-22 0,32 2 0,43 13 0,46 14 0,46 23 0,-28 18 0,1 13 0,6 23 0,-5 14-381,-20-13 0,-3 6 0,-2 4 381,-2 11 0,-4 4 0,-2 1 0,-2 1 0,-3 1 0,-2-1 0,-3 0 0,-3 1 0,-3-2 0,-4-5 0,-2-1 0,-3-3-23,-3-9 1,-2-2 0,-4-4 22,-8 20 0,-5-7 0,-2-19 0,-4-6 0,-22 18 0,9-30 0,16-16 1138,11-5-1138,6 22 72,1 33-72,0-23 0,0 3 0,0 9 0,0 1 0,0-4 0,0-2 0,0-8 0,0-4 0,-6 29 0,-8-17 0,-11-14 0,-6-6 0,4-6 0,6-11 0,10-12 0,4-11 0,2-5 0,-1-1 0,-5 4 0,-1 0 0,-6 0 0,2 0 0,4 3 0,3 22 0,6 22 0,2 6 0,1 6 0,1 12 0,-2 1 0,0-2 0,-4-3 0,-4-6 0,-8-8 0,-33 3 0,-15-25 0,-2-14 0,20-10 0,19-10 0,14-11 0,10-12 0,5-7 0,15 4 0,15 13 0,15 10 0,11 6 0,2 0 0,-4 2 0,-9 3 0,-12 1 0,-18 1 0,-25-2 0,-27-3 0,-25-10 0,-12-8 0,3 0 0,12 2 0,12 9 0,6 5 0,-2 0 0,-3 0 0,-5 3 0,0 1 0,8-1 0,7 1 0,5-4 0,-1 0 0,-5 0 0,-5 0 0,0 0 0,-3 0 0,2 0 0,3 0 0,6 0 0,7 0 0,2 0 0,-1 2 0,-5 2 0,-5 2 0,-8 0 0,-18-2 0,-15-2 0,-16-2 0,-8 0 0,1 0 0,46 0 0,1 0 0,-1 0 0,0 0 0,-5 0 0,-1 1 0,0 2 0,0 0 0,2 0 0,1 1 0,-43 7 0,27-2 0,22-4 0,-14-2 0,8-2 0,-6-2 0,-28 1 0,-8 0-224,17 0 0,-4 0 0,1 0 224,6 0 0,0 0 0,5 0 0,-15 1 0,9-2 0,-12 0 0,64-1 0,4-1 0,-17 1 0,-15 2 0,-16 0 0,-2 1 0,-12 1 0,-7 0 0,-3 0-655,5-1 1,-4 1 0,-3 0 0,-1-1 0,-1 1 654,10-1 0,-2 1 0,-1-1 0,0 0 0,0 0 0,2-1 0,4 0 0,0-1 0,0 0 0,2 0 0,3-1 0,3-1-55,-11-1 0,5-2 1,3 0-1,3-1 55,-8-1 0,4-1 0,6 0 0,-7-3 0,11 1 0,-12 2 0,48 0 0,8-6 3228,-38-25-3228,11 4 0,-5-4 0,-12-7 0,0-3 467,3-6 0,7-3-467,16 9 0,11 1 0,19-21 0,61 14 0,36 26 0,-32 18 0,2 4 0,41-1 0,-25 9 0,-17 2 0,-20-5 0,-13-42 0,-13-5 0,-5-11 0,0-31 0,-2-10-296,0 20 0,1-5 0,0 1 296,-1 2 0,1-1 0,0 3 0,1 10 0,1 1 0,2 6 0,3-8 0,6 9 0,21-10 0,7 41 0,1 22 0,-15 23 0,-17 26 888,-41 24-888,-4-23 0,-10-3 0,-13-2 0,-6-6 0,-10-5 0,-2-8 0,9-10 0,3-9 0,10-10 0,7-11 0,12-10 0,8-9 0,8-16 0,10-7 0,9-10 0,10-5 0,15-11 0,11-2-298,-4 27 1,4 0 0,2 0 297,4 1 0,3 0 0,-1 2 0,-2 3 0,0 0 0,-2 3 0,6-16 0,-4 3 0,-11 13 0,-5 3 0,8-38 0,-17 7 0,-8 4 0,-7 14 892,2 23-892,10 30 0,18 39 0,18 30 0,11 18 0,-28-28 0,-2 2 0,-3-1 0,-4 3 0,-2 12 0,-3 6 0,-1 11 0,-3 5 0,-1 14 0,-1 4 0,-2-28 0,0 0 0,2-1 0,7 29 0,3-3 0,5-3 0,5-4 0,8-8 0,5-3 0,7 1 0,5-1 0,-14-25 0,1 0 0,2 0-138,4 2 1,1 0-1,0-1 138,-2-3 0,0-1 0,-1-2 0,16 17 0,-5-3 0,-12-11 0,-6-3 0,8 23 0,-24-3 0,-22 3 0,-36 11 0,3-40 0,-8-4 206,-9-3 1,-3-4-207,0-5 0,0-5 0,-34 5 0,25-8 0,25-7 0,15-2 0,15-2 0,24-3 0,36 2 0,42 7 0,-35 0 0,1 5 0,-1 6 0,-3 8 0,-6 12 0,-8 7 0,-9 9 0,-8 5 0,-6 7 0,-7 2 0,-5-1 0,-5-1 0,-8-9 0,-5-3 0,-5-7 0,-3-5 0,-24 23 0,-2-17 0,11-16 0,9-8 0,8-5 0,7-3 0,5 0 0,2-1 0,0 1 0,3 3 0,3 5 0,4 1 0,0 4 0,-3-3 0,-4-5 0,-7 3 0,-14-1 0,-22 2 0,-22-2 0,-11-6 0,8-4 0,16-7 0,19-1 0,13 0 0,8 3 0,5 4 0,3 7 0,-1 1 0,-4 4 0,-8 2 0,-18-3 0,-20 3 0,-27 0 0,28-16 0,-3-2 0,-8-1 0,0-3 0,-2-2 0,1-3 0,6-4 0,2-5 0,-32-23 0,19-34 0,38 10 0,3-8 0,-3-15 0,2-6 0,1-8 0,3-2 0,2 0 0,3 0 0,3 9 0,4 3 0,5 8 0,3 2 0,1 7 0,2 2 0,4 5 0,2 2 0,11-39 0,5 23 0,0 23 0,-11 21 0,-18 8 0,-25 2 0,-14 1 0,-4-1 0,12 0 0,20-4 0,12-12 0,11-20 0,15-16 0,17-13 0,15 1 0,4 13 0,-7 14 0,-13 18 0,-8 7 0,-4-1 0,2-2 0,6-9 0,15-6 0,19-2 0,15 2 0,10 11 0,-6 13 0,-9 11 0,-14 7 0,-6 2 0,-2 0 0,-7 3 0,-5 2 0,-13 3 0,-12 2 0,-6-2 0,-6 1 0,-2-1 0,-2 1 0,0 0 0,0-5 0,0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6/19/26</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543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6/19/26</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531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6/19/26</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7878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6/19/26</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316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6/19/26</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77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6/19/26</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65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6/19/26</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1973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6/19/26</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499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6/19/26</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5635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6/19/26</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162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6/19/26</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4053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6/19/26</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30965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sv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sv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5.sv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s.uw.edu/332/staff.html#ta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fontScale="90000"/>
          </a:bodyPr>
          <a:lstStyle/>
          <a:p>
            <a:r>
              <a:rPr lang="en-US" dirty="0"/>
              <a:t>CSE 332 Summer 2026</a:t>
            </a:r>
            <a:br>
              <a:rPr lang="en-US" dirty="0"/>
            </a:br>
            <a:r>
              <a:rPr lang="en-US" dirty="0"/>
              <a:t>Lecture 1: Intro to ADTs, Stacks, Queues</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Michael Whitmeyer</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8D1F-DEAC-A74E-A67E-C68017303429}"/>
              </a:ext>
            </a:extLst>
          </p:cNvPr>
          <p:cNvSpPr>
            <a:spLocks noGrp="1"/>
          </p:cNvSpPr>
          <p:nvPr>
            <p:ph type="title"/>
          </p:nvPr>
        </p:nvSpPr>
        <p:spPr>
          <a:xfrm>
            <a:off x="557784" y="3365"/>
            <a:ext cx="10515600" cy="1325563"/>
          </a:xfrm>
        </p:spPr>
        <p:txBody>
          <a:bodyPr/>
          <a:lstStyle/>
          <a:p>
            <a:r>
              <a:rPr lang="en-US" dirty="0"/>
              <a:t>Grading</a:t>
            </a:r>
          </a:p>
        </p:txBody>
      </p:sp>
      <p:sp>
        <p:nvSpPr>
          <p:cNvPr id="3" name="Content Placeholder 2">
            <a:extLst>
              <a:ext uri="{FF2B5EF4-FFF2-40B4-BE49-F238E27FC236}">
                <a16:creationId xmlns:a16="http://schemas.microsoft.com/office/drawing/2014/main" id="{E2ABC400-4330-F5F0-6E31-F9CB391454A7}"/>
              </a:ext>
            </a:extLst>
          </p:cNvPr>
          <p:cNvSpPr>
            <a:spLocks noGrp="1"/>
          </p:cNvSpPr>
          <p:nvPr>
            <p:ph idx="1"/>
          </p:nvPr>
        </p:nvSpPr>
        <p:spPr>
          <a:xfrm>
            <a:off x="838200" y="1328928"/>
            <a:ext cx="10515600" cy="5163947"/>
          </a:xfrm>
        </p:spPr>
        <p:txBody>
          <a:bodyPr>
            <a:normAutofit fontScale="92500" lnSpcReduction="10000"/>
          </a:bodyPr>
          <a:lstStyle/>
          <a:p>
            <a:r>
              <a:rPr lang="en-US" dirty="0"/>
              <a:t>Homework exercises (31% total, split evenly)</a:t>
            </a:r>
          </a:p>
          <a:p>
            <a:pPr lvl="1"/>
            <a:r>
              <a:rPr lang="en-US" dirty="0"/>
              <a:t>The lowest 2 will be dropped</a:t>
            </a:r>
          </a:p>
          <a:p>
            <a:r>
              <a:rPr lang="en-US" dirty="0"/>
              <a:t>Midterm and final exam (65% total)</a:t>
            </a:r>
          </a:p>
          <a:p>
            <a:pPr lvl="1"/>
            <a:r>
              <a:rPr lang="en-US" dirty="0"/>
              <a:t>Midterm weighted 25%</a:t>
            </a:r>
          </a:p>
          <a:p>
            <a:pPr lvl="1"/>
            <a:r>
              <a:rPr lang="en-US" dirty="0"/>
              <a:t>Final weighted 40%</a:t>
            </a:r>
          </a:p>
          <a:p>
            <a:pPr lvl="1"/>
            <a:r>
              <a:rPr lang="en-US" dirty="0"/>
              <a:t>In-person</a:t>
            </a:r>
          </a:p>
          <a:p>
            <a:pPr lvl="1"/>
            <a:r>
              <a:rPr lang="en-US" b="1" dirty="0"/>
              <a:t>Midterm in class on Wednesday 07/22</a:t>
            </a:r>
          </a:p>
          <a:p>
            <a:pPr lvl="1"/>
            <a:r>
              <a:rPr lang="en-US" b="1" dirty="0"/>
              <a:t>Final at 5-7pm on Thursday 08/20</a:t>
            </a:r>
          </a:p>
          <a:p>
            <a:pPr lvl="2"/>
            <a:r>
              <a:rPr lang="en-US" dirty="0"/>
              <a:t>Makeup available if you have unavoidable conflict</a:t>
            </a:r>
          </a:p>
          <a:p>
            <a:r>
              <a:rPr lang="en-US" dirty="0"/>
              <a:t>17 Concept Checks (4% total)</a:t>
            </a:r>
          </a:p>
          <a:p>
            <a:pPr lvl="1"/>
            <a:r>
              <a:rPr lang="en-US" dirty="0"/>
              <a:t>The lowest 2 will be dropped</a:t>
            </a:r>
          </a:p>
          <a:p>
            <a:pPr lvl="1"/>
            <a:r>
              <a:rPr lang="en-US" dirty="0"/>
              <a:t>One per “concept” in the course</a:t>
            </a:r>
          </a:p>
          <a:p>
            <a:pPr lvl="1"/>
            <a:r>
              <a:rPr lang="en-US" dirty="0"/>
              <a:t>We instantly tell you whether you got each question correct</a:t>
            </a:r>
          </a:p>
          <a:p>
            <a:pPr lvl="1"/>
            <a:r>
              <a:rPr lang="en-US" dirty="0"/>
              <a:t>Unlimited submissions, so keep at it!</a:t>
            </a:r>
          </a:p>
          <a:p>
            <a:endParaRPr lang="en-US" dirty="0"/>
          </a:p>
        </p:txBody>
      </p:sp>
    </p:spTree>
    <p:extLst>
      <p:ext uri="{BB962C8B-B14F-4D97-AF65-F5344CB8AC3E}">
        <p14:creationId xmlns:p14="http://schemas.microsoft.com/office/powerpoint/2010/main" val="147653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8940-3425-E859-8A0B-CB78D278E854}"/>
              </a:ext>
            </a:extLst>
          </p:cNvPr>
          <p:cNvSpPr>
            <a:spLocks noGrp="1"/>
          </p:cNvSpPr>
          <p:nvPr>
            <p:ph type="title"/>
          </p:nvPr>
        </p:nvSpPr>
        <p:spPr/>
        <p:txBody>
          <a:bodyPr/>
          <a:lstStyle/>
          <a:p>
            <a:r>
              <a:rPr lang="en-US" dirty="0"/>
              <a:t>Collaboration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17E27FC-9976-8945-C5D6-5A52E3D3F698}"/>
                  </a:ext>
                </a:extLst>
              </p:cNvPr>
              <p:cNvSpPr>
                <a:spLocks noGrp="1"/>
              </p:cNvSpPr>
              <p:nvPr>
                <p:ph idx="1"/>
              </p:nvPr>
            </p:nvSpPr>
            <p:spPr/>
            <p:txBody>
              <a:bodyPr/>
              <a:lstStyle/>
              <a:p>
                <a:r>
                  <a:rPr lang="en-US" b="1" dirty="0"/>
                  <a:t>Try it yourself first</a:t>
                </a:r>
              </a:p>
              <a:p>
                <a:pPr lvl="1"/>
                <a:r>
                  <a:rPr lang="en-US" dirty="0"/>
                  <a:t>Yourself </a:t>
                </a:r>
                <a14:m>
                  <m:oMath xmlns:m="http://schemas.openxmlformats.org/officeDocument/2006/math">
                    <m:r>
                      <a:rPr lang="en-US" b="0" i="1" smtClean="0">
                        <a:latin typeface="Cambria Math" panose="02040503050406030204" pitchFamily="18" charset="0"/>
                      </a:rPr>
                      <m:t>≠</m:t>
                    </m:r>
                  </m:oMath>
                </a14:m>
                <a:r>
                  <a:rPr lang="en-US" dirty="0"/>
                  <a:t> AI</a:t>
                </a:r>
              </a:p>
              <a:p>
                <a:r>
                  <a:rPr lang="en-US" dirty="0"/>
                  <a:t>Collaborate with classmates (no external interactive help on assignments permitted)</a:t>
                </a:r>
              </a:p>
              <a:p>
                <a:pPr lvl="1"/>
                <a:r>
                  <a:rPr lang="en-US" dirty="0"/>
                  <a:t>Collaboration is “whiteboard only”</a:t>
                </a:r>
              </a:p>
              <a:p>
                <a:pPr lvl="1"/>
                <a:r>
                  <a:rPr lang="en-US" dirty="0"/>
                  <a:t>Looking for a collaborator?</a:t>
                </a:r>
              </a:p>
              <a:p>
                <a:pPr lvl="2"/>
                <a:r>
                  <a:rPr lang="en-US" dirty="0"/>
                  <a:t>Post on the Ed Discussion board!</a:t>
                </a:r>
              </a:p>
              <a:p>
                <a:pPr lvl="2"/>
                <a:r>
                  <a:rPr lang="en-US" dirty="0"/>
                  <a:t>Go to the CSE study room (Allen Center 006, there’s a table specifically for 332!)</a:t>
                </a:r>
              </a:p>
              <a:p>
                <a:r>
                  <a:rPr lang="en-US" dirty="0"/>
                  <a:t>Cite your sources!</a:t>
                </a:r>
              </a:p>
              <a:p>
                <a:pPr lvl="1"/>
                <a:endParaRPr lang="en-US" dirty="0"/>
              </a:p>
            </p:txBody>
          </p:sp>
        </mc:Choice>
        <mc:Fallback>
          <p:sp>
            <p:nvSpPr>
              <p:cNvPr id="3" name="Content Placeholder 2">
                <a:extLst>
                  <a:ext uri="{FF2B5EF4-FFF2-40B4-BE49-F238E27FC236}">
                    <a16:creationId xmlns:a16="http://schemas.microsoft.com/office/drawing/2014/main" id="{A17E27FC-9976-8945-C5D6-5A52E3D3F698}"/>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82042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5B6C5-E9B6-14C9-B6AA-D64E467DD309}"/>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7B1A0064-B361-39B2-E4BD-57E65EDFE432}"/>
              </a:ext>
            </a:extLst>
          </p:cNvPr>
          <p:cNvSpPr>
            <a:spLocks noGrp="1"/>
          </p:cNvSpPr>
          <p:nvPr>
            <p:ph idx="1"/>
          </p:nvPr>
        </p:nvSpPr>
        <p:spPr/>
        <p:txBody>
          <a:bodyPr>
            <a:normAutofit/>
          </a:bodyPr>
          <a:lstStyle/>
          <a:p>
            <a:r>
              <a:rPr lang="en-US" dirty="0"/>
              <a:t>Abstract Data Type (ADT)</a:t>
            </a:r>
          </a:p>
          <a:p>
            <a:pPr lvl="1"/>
            <a:r>
              <a:rPr lang="en-US" dirty="0"/>
              <a:t>Mathematical description of a “thing” with set of operations on that “thing”</a:t>
            </a:r>
          </a:p>
          <a:p>
            <a:r>
              <a:rPr lang="en-US" dirty="0"/>
              <a:t>Algorithm</a:t>
            </a:r>
          </a:p>
          <a:p>
            <a:pPr lvl="1"/>
            <a:r>
              <a:rPr lang="en-US" dirty="0"/>
              <a:t>A high level, language-independent description of a step-by-step process</a:t>
            </a:r>
          </a:p>
          <a:p>
            <a:r>
              <a:rPr lang="en-US" dirty="0"/>
              <a:t>Data structure</a:t>
            </a:r>
          </a:p>
          <a:p>
            <a:pPr lvl="1"/>
            <a:r>
              <a:rPr lang="en-US" dirty="0"/>
              <a:t>An organization of data and family of algorithms for implementing an ADT</a:t>
            </a:r>
          </a:p>
          <a:p>
            <a:r>
              <a:rPr lang="en-US" dirty="0"/>
              <a:t>Implementation of a data structure</a:t>
            </a:r>
          </a:p>
          <a:p>
            <a:pPr lvl="1"/>
            <a:r>
              <a:rPr lang="en-US" dirty="0"/>
              <a:t>The data organization and algorithms written in a programming language</a:t>
            </a:r>
          </a:p>
          <a:p>
            <a:endParaRPr lang="en-US" dirty="0"/>
          </a:p>
        </p:txBody>
      </p:sp>
    </p:spTree>
    <p:extLst>
      <p:ext uri="{BB962C8B-B14F-4D97-AF65-F5344CB8AC3E}">
        <p14:creationId xmlns:p14="http://schemas.microsoft.com/office/powerpoint/2010/main" val="99106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1E5-465C-EBB5-E9CD-029376B833DF}"/>
              </a:ext>
            </a:extLst>
          </p:cNvPr>
          <p:cNvSpPr>
            <a:spLocks noGrp="1"/>
          </p:cNvSpPr>
          <p:nvPr>
            <p:ph type="title"/>
          </p:nvPr>
        </p:nvSpPr>
        <p:spPr/>
        <p:txBody>
          <a:bodyPr/>
          <a:lstStyle/>
          <a:p>
            <a:r>
              <a:rPr lang="en-US" dirty="0"/>
              <a:t>ADT: Queue (Activity)</a:t>
            </a:r>
          </a:p>
        </p:txBody>
      </p:sp>
      <p:sp>
        <p:nvSpPr>
          <p:cNvPr id="3" name="Content Placeholder 2">
            <a:extLst>
              <a:ext uri="{FF2B5EF4-FFF2-40B4-BE49-F238E27FC236}">
                <a16:creationId xmlns:a16="http://schemas.microsoft.com/office/drawing/2014/main" id="{B5EF048E-DA88-5227-7793-0EE138E7390F}"/>
              </a:ext>
            </a:extLst>
          </p:cNvPr>
          <p:cNvSpPr>
            <a:spLocks noGrp="1"/>
          </p:cNvSpPr>
          <p:nvPr>
            <p:ph idx="1"/>
          </p:nvPr>
        </p:nvSpPr>
        <p:spPr/>
        <p:txBody>
          <a:bodyPr/>
          <a:lstStyle/>
          <a:p>
            <a:r>
              <a:rPr lang="en-US" dirty="0"/>
              <a:t>What is it? </a:t>
            </a:r>
          </a:p>
          <a:p>
            <a:pPr lvl="1"/>
            <a:endParaRPr lang="en-US" dirty="0"/>
          </a:p>
          <a:p>
            <a:r>
              <a:rPr lang="en-US" dirty="0"/>
              <a:t>What operations do we need?</a:t>
            </a:r>
          </a:p>
          <a:p>
            <a:endParaRPr lang="en-US" dirty="0"/>
          </a:p>
          <a:p>
            <a:r>
              <a:rPr lang="en-US" dirty="0"/>
              <a:t>Suggested data structures?</a:t>
            </a:r>
          </a:p>
          <a:p>
            <a:pPr lvl="1"/>
            <a:endParaRPr lang="en-US" dirty="0"/>
          </a:p>
        </p:txBody>
      </p:sp>
    </p:spTree>
    <p:extLst>
      <p:ext uri="{BB962C8B-B14F-4D97-AF65-F5344CB8AC3E}">
        <p14:creationId xmlns:p14="http://schemas.microsoft.com/office/powerpoint/2010/main" val="3635598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1E5-465C-EBB5-E9CD-029376B833DF}"/>
              </a:ext>
            </a:extLst>
          </p:cNvPr>
          <p:cNvSpPr>
            <a:spLocks noGrp="1"/>
          </p:cNvSpPr>
          <p:nvPr>
            <p:ph type="title"/>
          </p:nvPr>
        </p:nvSpPr>
        <p:spPr/>
        <p:txBody>
          <a:bodyPr/>
          <a:lstStyle/>
          <a:p>
            <a:r>
              <a:rPr lang="en-US" dirty="0"/>
              <a:t>ADT: Queue</a:t>
            </a:r>
          </a:p>
        </p:txBody>
      </p:sp>
      <p:sp>
        <p:nvSpPr>
          <p:cNvPr id="3" name="Content Placeholder 2">
            <a:extLst>
              <a:ext uri="{FF2B5EF4-FFF2-40B4-BE49-F238E27FC236}">
                <a16:creationId xmlns:a16="http://schemas.microsoft.com/office/drawing/2014/main" id="{B5EF048E-DA88-5227-7793-0EE138E7390F}"/>
              </a:ext>
            </a:extLst>
          </p:cNvPr>
          <p:cNvSpPr>
            <a:spLocks noGrp="1"/>
          </p:cNvSpPr>
          <p:nvPr>
            <p:ph idx="1"/>
          </p:nvPr>
        </p:nvSpPr>
        <p:spPr/>
        <p:txBody>
          <a:bodyPr/>
          <a:lstStyle/>
          <a:p>
            <a:r>
              <a:rPr lang="en-US" dirty="0"/>
              <a:t>What is it?</a:t>
            </a:r>
          </a:p>
          <a:p>
            <a:pPr lvl="1"/>
            <a:r>
              <a:rPr lang="en-US" dirty="0"/>
              <a:t>A collection of items that we interact with in a “First In First Out” (FIFO) way</a:t>
            </a:r>
          </a:p>
          <a:p>
            <a:r>
              <a:rPr lang="en-US" dirty="0"/>
              <a:t>What operations do we need?</a:t>
            </a:r>
          </a:p>
          <a:p>
            <a:pPr lvl="1"/>
            <a:r>
              <a:rPr lang="en-US" dirty="0"/>
              <a:t>Enqueue</a:t>
            </a:r>
          </a:p>
          <a:p>
            <a:pPr lvl="2"/>
            <a:r>
              <a:rPr lang="en-US" dirty="0"/>
              <a:t>Add a new item to the queue</a:t>
            </a:r>
          </a:p>
          <a:p>
            <a:pPr lvl="1"/>
            <a:r>
              <a:rPr lang="en-US" dirty="0"/>
              <a:t>Dequeue</a:t>
            </a:r>
          </a:p>
          <a:p>
            <a:pPr lvl="2"/>
            <a:r>
              <a:rPr lang="en-US" dirty="0"/>
              <a:t>Remove the “oldest” item from the queue</a:t>
            </a:r>
          </a:p>
          <a:p>
            <a:pPr lvl="1"/>
            <a:r>
              <a:rPr lang="en-US" dirty="0" err="1"/>
              <a:t>IsEmpty</a:t>
            </a:r>
            <a:endParaRPr lang="en-US" dirty="0"/>
          </a:p>
          <a:p>
            <a:pPr lvl="2"/>
            <a:r>
              <a:rPr lang="en-US" dirty="0"/>
              <a:t>Indicate whether or not there are items still on the queue</a:t>
            </a:r>
          </a:p>
        </p:txBody>
      </p:sp>
    </p:spTree>
    <p:extLst>
      <p:ext uri="{BB962C8B-B14F-4D97-AF65-F5344CB8AC3E}">
        <p14:creationId xmlns:p14="http://schemas.microsoft.com/office/powerpoint/2010/main" val="43887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Linked Queue Data Structure (Idea)</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198120" y="2313305"/>
            <a:ext cx="7076440" cy="4351338"/>
          </a:xfrm>
          <a:ln>
            <a:noFill/>
          </a:ln>
        </p:spPr>
        <p:txBody>
          <a:bodyPr>
            <a:normAutofit fontScale="92500" lnSpcReduction="20000"/>
          </a:bodyPr>
          <a:lstStyle/>
          <a:p>
            <a:r>
              <a:rPr lang="en-US" dirty="0"/>
              <a:t>Queue represented as a “chain” of items</a:t>
            </a:r>
          </a:p>
          <a:p>
            <a:pPr lvl="1"/>
            <a:r>
              <a:rPr lang="en-US" dirty="0">
                <a:solidFill>
                  <a:srgbClr val="0070C0"/>
                </a:solidFill>
              </a:rPr>
              <a:t>A “front” reference to the oldest item</a:t>
            </a:r>
          </a:p>
          <a:p>
            <a:pPr lvl="1"/>
            <a:r>
              <a:rPr lang="en-US" dirty="0">
                <a:solidFill>
                  <a:schemeClr val="accent2">
                    <a:lumMod val="75000"/>
                  </a:schemeClr>
                </a:solidFill>
              </a:rPr>
              <a:t>A “back” reference to the most recent item</a:t>
            </a:r>
          </a:p>
          <a:p>
            <a:pPr lvl="1"/>
            <a:r>
              <a:rPr lang="en-US" dirty="0">
                <a:solidFill>
                  <a:srgbClr val="FF0000"/>
                </a:solidFill>
              </a:rPr>
              <a:t>Each Node references the item enqueued after it</a:t>
            </a:r>
          </a:p>
          <a:p>
            <a:r>
              <a:rPr lang="en-US" dirty="0"/>
              <a:t>enqueue Procedure:</a:t>
            </a:r>
          </a:p>
          <a:p>
            <a:pPr marL="457200" lvl="1" indent="0">
              <a:buNone/>
            </a:pPr>
            <a:endParaRPr lang="en-US" dirty="0"/>
          </a:p>
          <a:p>
            <a:pPr marL="457200" lvl="1" indent="0">
              <a:buNone/>
            </a:pPr>
            <a:endParaRPr lang="en-US" dirty="0"/>
          </a:p>
          <a:p>
            <a:pPr lvl="1"/>
            <a:endParaRPr lang="en-US" dirty="0"/>
          </a:p>
          <a:p>
            <a:r>
              <a:rPr lang="en-US" dirty="0"/>
              <a:t>dequeue Procedure:</a:t>
            </a:r>
          </a:p>
          <a:p>
            <a:endParaRPr lang="en-US" dirty="0"/>
          </a:p>
          <a:p>
            <a:endParaRPr lang="en-US" dirty="0"/>
          </a:p>
          <a:p>
            <a:r>
              <a:rPr lang="en-US" dirty="0" err="1"/>
              <a:t>isEmpty</a:t>
            </a:r>
            <a:r>
              <a:rPr lang="en-US" dirty="0"/>
              <a:t> Procedure:</a:t>
            </a:r>
          </a:p>
        </p:txBody>
      </p:sp>
      <p:grpSp>
        <p:nvGrpSpPr>
          <p:cNvPr id="19" name="Group 18" descr="An illustration of a linked queue data structure. The elements of the list are contained in node objects. Each node object has a reference to another node object to establish a sequence of elements. There is also a reference called &quot;front&quot; that points to the first node in the queue, and a reference called &quot;back&quot; that points to the last node in the queue.">
            <a:extLst>
              <a:ext uri="{FF2B5EF4-FFF2-40B4-BE49-F238E27FC236}">
                <a16:creationId xmlns:a16="http://schemas.microsoft.com/office/drawing/2014/main" id="{EC75C82D-E1B4-51B9-7FE9-D680C96B6501}"/>
              </a:ext>
            </a:extLst>
          </p:cNvPr>
          <p:cNvGrpSpPr/>
          <p:nvPr/>
        </p:nvGrpSpPr>
        <p:grpSpPr>
          <a:xfrm>
            <a:off x="838200" y="1554957"/>
            <a:ext cx="8239760" cy="1718152"/>
            <a:chOff x="838200" y="1554957"/>
            <a:chExt cx="8239760" cy="1718152"/>
          </a:xfrm>
        </p:grpSpPr>
        <p:grpSp>
          <p:nvGrpSpPr>
            <p:cNvPr id="31" name="Group 30">
              <a:extLst>
                <a:ext uri="{FF2B5EF4-FFF2-40B4-BE49-F238E27FC236}">
                  <a16:creationId xmlns:a16="http://schemas.microsoft.com/office/drawing/2014/main" id="{EE47A3E1-F9C8-C154-58A8-A0F832437092}"/>
                </a:ext>
              </a:extLst>
            </p:cNvPr>
            <p:cNvGrpSpPr/>
            <p:nvPr/>
          </p:nvGrpSpPr>
          <p:grpSpPr>
            <a:xfrm>
              <a:off x="2727960" y="1554957"/>
              <a:ext cx="6350000" cy="528320"/>
              <a:chOff x="2727960" y="1554957"/>
              <a:chExt cx="6350000" cy="528320"/>
            </a:xfrm>
          </p:grpSpPr>
          <p:grpSp>
            <p:nvGrpSpPr>
              <p:cNvPr id="6" name="Group 5">
                <a:extLst>
                  <a:ext uri="{FF2B5EF4-FFF2-40B4-BE49-F238E27FC236}">
                    <a16:creationId xmlns:a16="http://schemas.microsoft.com/office/drawing/2014/main" id="{6AFBF987-7851-60B2-CF03-393FC95534F8}"/>
                  </a:ext>
                </a:extLst>
              </p:cNvPr>
              <p:cNvGrpSpPr/>
              <p:nvPr/>
            </p:nvGrpSpPr>
            <p:grpSpPr>
              <a:xfrm>
                <a:off x="4053840" y="1554957"/>
                <a:ext cx="1056640" cy="528320"/>
                <a:chOff x="8117840" y="4104640"/>
                <a:chExt cx="1056640" cy="528320"/>
              </a:xfrm>
            </p:grpSpPr>
            <p:sp>
              <p:nvSpPr>
                <p:cNvPr id="4" name="Rectangle 3">
                  <a:extLst>
                    <a:ext uri="{FF2B5EF4-FFF2-40B4-BE49-F238E27FC236}">
                      <a16:creationId xmlns:a16="http://schemas.microsoft.com/office/drawing/2014/main" id="{0D240B2B-22D3-91C7-A99D-36F8C313B7FD}"/>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 name="Rectangle 4">
                  <a:extLst>
                    <a:ext uri="{FF2B5EF4-FFF2-40B4-BE49-F238E27FC236}">
                      <a16:creationId xmlns:a16="http://schemas.microsoft.com/office/drawing/2014/main" id="{4B5CC621-6E1F-A3F0-5D55-C08016EAD80D}"/>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5D432AB-1E74-F08B-CEC5-A365264C947C}"/>
                  </a:ext>
                </a:extLst>
              </p:cNvPr>
              <p:cNvGrpSpPr/>
              <p:nvPr/>
            </p:nvGrpSpPr>
            <p:grpSpPr>
              <a:xfrm>
                <a:off x="5374640" y="1554957"/>
                <a:ext cx="1056640" cy="528320"/>
                <a:chOff x="8117840" y="4104640"/>
                <a:chExt cx="1056640" cy="528320"/>
              </a:xfrm>
            </p:grpSpPr>
            <p:sp>
              <p:nvSpPr>
                <p:cNvPr id="8" name="Rectangle 7">
                  <a:extLst>
                    <a:ext uri="{FF2B5EF4-FFF2-40B4-BE49-F238E27FC236}">
                      <a16:creationId xmlns:a16="http://schemas.microsoft.com/office/drawing/2014/main" id="{60CA4D0E-42E8-E538-D8FF-DC6E00DFC845}"/>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 name="Rectangle 8">
                  <a:extLst>
                    <a:ext uri="{FF2B5EF4-FFF2-40B4-BE49-F238E27FC236}">
                      <a16:creationId xmlns:a16="http://schemas.microsoft.com/office/drawing/2014/main" id="{5852A5BB-697F-7122-8EBB-493FC932062B}"/>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ECA4301-84E7-41A8-4817-7EF969030D46}"/>
                  </a:ext>
                </a:extLst>
              </p:cNvPr>
              <p:cNvGrpSpPr/>
              <p:nvPr/>
            </p:nvGrpSpPr>
            <p:grpSpPr>
              <a:xfrm>
                <a:off x="6700520" y="1554957"/>
                <a:ext cx="1056640" cy="528320"/>
                <a:chOff x="8117840" y="4104640"/>
                <a:chExt cx="1056640" cy="528320"/>
              </a:xfrm>
            </p:grpSpPr>
            <p:sp>
              <p:nvSpPr>
                <p:cNvPr id="11" name="Rectangle 10">
                  <a:extLst>
                    <a:ext uri="{FF2B5EF4-FFF2-40B4-BE49-F238E27FC236}">
                      <a16:creationId xmlns:a16="http://schemas.microsoft.com/office/drawing/2014/main" id="{AE88FDA0-F73F-1E24-18F2-F7925E8FC51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a:extLst>
                    <a:ext uri="{FF2B5EF4-FFF2-40B4-BE49-F238E27FC236}">
                      <a16:creationId xmlns:a16="http://schemas.microsoft.com/office/drawing/2014/main" id="{1DA96747-E578-B3DB-2470-F7243CD49DD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7951176-168B-B07B-7BE1-8239EFA9C9FE}"/>
                  </a:ext>
                </a:extLst>
              </p:cNvPr>
              <p:cNvGrpSpPr/>
              <p:nvPr/>
            </p:nvGrpSpPr>
            <p:grpSpPr>
              <a:xfrm>
                <a:off x="8021320" y="1554957"/>
                <a:ext cx="1056640" cy="528320"/>
                <a:chOff x="8117840" y="4104640"/>
                <a:chExt cx="1056640" cy="528320"/>
              </a:xfrm>
            </p:grpSpPr>
            <p:sp>
              <p:nvSpPr>
                <p:cNvPr id="14" name="Rectangle 13">
                  <a:extLst>
                    <a:ext uri="{FF2B5EF4-FFF2-40B4-BE49-F238E27FC236}">
                      <a16:creationId xmlns:a16="http://schemas.microsoft.com/office/drawing/2014/main" id="{2BA7BE02-D13E-4DA9-2B89-8660802D026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5" name="Rectangle 14">
                  <a:extLst>
                    <a:ext uri="{FF2B5EF4-FFF2-40B4-BE49-F238E27FC236}">
                      <a16:creationId xmlns:a16="http://schemas.microsoft.com/office/drawing/2014/main" id="{1DE038FD-A9AA-D9E1-A1D5-95725C7BEEA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DA111CA-6B8C-359A-673A-7D5DE0F70DA5}"/>
                  </a:ext>
                </a:extLst>
              </p:cNvPr>
              <p:cNvGrpSpPr/>
              <p:nvPr/>
            </p:nvGrpSpPr>
            <p:grpSpPr>
              <a:xfrm>
                <a:off x="2727960" y="1554957"/>
                <a:ext cx="1056640" cy="528320"/>
                <a:chOff x="8117840" y="4104640"/>
                <a:chExt cx="1056640" cy="528320"/>
              </a:xfrm>
            </p:grpSpPr>
            <p:sp>
              <p:nvSpPr>
                <p:cNvPr id="17" name="Rectangle 16">
                  <a:extLst>
                    <a:ext uri="{FF2B5EF4-FFF2-40B4-BE49-F238E27FC236}">
                      <a16:creationId xmlns:a16="http://schemas.microsoft.com/office/drawing/2014/main" id="{57E8C63A-82D6-CC85-3709-0E2E37F557D0}"/>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8" name="Rectangle 17">
                  <a:extLst>
                    <a:ext uri="{FF2B5EF4-FFF2-40B4-BE49-F238E27FC236}">
                      <a16:creationId xmlns:a16="http://schemas.microsoft.com/office/drawing/2014/main" id="{3B8F20F7-7B97-9FD1-C14A-D4CD9FE6D9C2}"/>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ADAB37D0-E4BC-0B87-3E32-3F87021568CC}"/>
                  </a:ext>
                </a:extLst>
              </p:cNvPr>
              <p:cNvCxnSpPr>
                <a:cxnSpLocks/>
                <a:endCxn id="4" idx="1"/>
              </p:cNvCxnSpPr>
              <p:nvPr/>
            </p:nvCxnSpPr>
            <p:spPr>
              <a:xfrm>
                <a:off x="352044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80BD9A-B13C-50BF-A4D8-47758C79AC32}"/>
                  </a:ext>
                </a:extLst>
              </p:cNvPr>
              <p:cNvCxnSpPr>
                <a:cxnSpLocks/>
                <a:endCxn id="8" idx="1"/>
              </p:cNvCxnSpPr>
              <p:nvPr/>
            </p:nvCxnSpPr>
            <p:spPr>
              <a:xfrm>
                <a:off x="484632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59202CE-9F90-F4A7-20C4-388EBA71AF5A}"/>
                  </a:ext>
                </a:extLst>
              </p:cNvPr>
              <p:cNvCxnSpPr>
                <a:cxnSpLocks/>
                <a:endCxn id="11" idx="1"/>
              </p:cNvCxnSpPr>
              <p:nvPr/>
            </p:nvCxnSpPr>
            <p:spPr>
              <a:xfrm>
                <a:off x="616712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82F20BE-DCF4-D7DF-70AA-D308F3FB3C0A}"/>
                  </a:ext>
                </a:extLst>
              </p:cNvPr>
              <p:cNvCxnSpPr>
                <a:cxnSpLocks/>
                <a:endCxn id="14" idx="1"/>
              </p:cNvCxnSpPr>
              <p:nvPr/>
            </p:nvCxnSpPr>
            <p:spPr>
              <a:xfrm>
                <a:off x="749300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71097677-82C3-534D-F0DA-F71F927E9535}"/>
                </a:ext>
              </a:extLst>
            </p:cNvPr>
            <p:cNvSpPr/>
            <p:nvPr/>
          </p:nvSpPr>
          <p:spPr>
            <a:xfrm>
              <a:off x="838200" y="1554957"/>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a:t>
              </a:r>
            </a:p>
          </p:txBody>
        </p:sp>
        <p:cxnSp>
          <p:nvCxnSpPr>
            <p:cNvPr id="33" name="Straight Arrow Connector 32">
              <a:extLst>
                <a:ext uri="{FF2B5EF4-FFF2-40B4-BE49-F238E27FC236}">
                  <a16:creationId xmlns:a16="http://schemas.microsoft.com/office/drawing/2014/main" id="{DFA11222-D8D6-01E9-FB88-B45F69E27FD3}"/>
                </a:ext>
              </a:extLst>
            </p:cNvPr>
            <p:cNvCxnSpPr>
              <a:cxnSpLocks/>
              <a:stCxn id="32" idx="3"/>
              <a:endCxn id="17" idx="1"/>
            </p:cNvCxnSpPr>
            <p:nvPr/>
          </p:nvCxnSpPr>
          <p:spPr>
            <a:xfrm>
              <a:off x="1788160" y="1819117"/>
              <a:ext cx="939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3EED586-69E7-D3F5-2880-C2F533716668}"/>
                </a:ext>
              </a:extLst>
            </p:cNvPr>
            <p:cNvSpPr/>
            <p:nvPr/>
          </p:nvSpPr>
          <p:spPr>
            <a:xfrm>
              <a:off x="7810500" y="2744789"/>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a:t>
              </a:r>
            </a:p>
          </p:txBody>
        </p:sp>
        <p:cxnSp>
          <p:nvCxnSpPr>
            <p:cNvPr id="38" name="Straight Arrow Connector 37">
              <a:extLst>
                <a:ext uri="{FF2B5EF4-FFF2-40B4-BE49-F238E27FC236}">
                  <a16:creationId xmlns:a16="http://schemas.microsoft.com/office/drawing/2014/main" id="{4015BFBB-A85A-F4E1-2263-4CC9757E5464}"/>
                </a:ext>
              </a:extLst>
            </p:cNvPr>
            <p:cNvCxnSpPr>
              <a:cxnSpLocks/>
              <a:stCxn id="37" idx="0"/>
              <a:endCxn id="14" idx="2"/>
            </p:cNvCxnSpPr>
            <p:nvPr/>
          </p:nvCxnSpPr>
          <p:spPr>
            <a:xfrm flipV="1">
              <a:off x="8285480" y="2083277"/>
              <a:ext cx="0" cy="6615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4228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Linked Queue Data Structure </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198120" y="2313305"/>
            <a:ext cx="7076440" cy="4351338"/>
          </a:xfrm>
          <a:ln>
            <a:noFill/>
          </a:ln>
        </p:spPr>
        <p:txBody>
          <a:bodyPr>
            <a:normAutofit fontScale="92500" lnSpcReduction="20000"/>
          </a:bodyPr>
          <a:lstStyle/>
          <a:p>
            <a:r>
              <a:rPr lang="en-US" dirty="0"/>
              <a:t>Queue represented as a “chain” of items</a:t>
            </a:r>
          </a:p>
          <a:p>
            <a:pPr lvl="1"/>
            <a:r>
              <a:rPr lang="en-US" dirty="0">
                <a:solidFill>
                  <a:srgbClr val="0070C0"/>
                </a:solidFill>
              </a:rPr>
              <a:t>A “front” reference to the oldest item</a:t>
            </a:r>
          </a:p>
          <a:p>
            <a:pPr lvl="1"/>
            <a:r>
              <a:rPr lang="en-US" dirty="0">
                <a:solidFill>
                  <a:schemeClr val="accent2">
                    <a:lumMod val="75000"/>
                  </a:schemeClr>
                </a:solidFill>
              </a:rPr>
              <a:t>A “back” reference to the most recent item</a:t>
            </a:r>
          </a:p>
          <a:p>
            <a:pPr lvl="1"/>
            <a:r>
              <a:rPr lang="en-US" dirty="0">
                <a:solidFill>
                  <a:srgbClr val="FF0000"/>
                </a:solidFill>
              </a:rPr>
              <a:t>Each Node references the item enqueued after it</a:t>
            </a:r>
          </a:p>
          <a:p>
            <a:r>
              <a:rPr lang="en-US" dirty="0"/>
              <a:t>enqueue Procedure:</a:t>
            </a:r>
          </a:p>
          <a:p>
            <a:pPr marL="457200" lvl="1" indent="0">
              <a:buNone/>
            </a:pPr>
            <a:endParaRPr lang="en-US" dirty="0"/>
          </a:p>
          <a:p>
            <a:pPr marL="457200" lvl="1" indent="0">
              <a:buNone/>
            </a:pPr>
            <a:endParaRPr lang="en-US" dirty="0"/>
          </a:p>
          <a:p>
            <a:pPr lvl="1"/>
            <a:endParaRPr lang="en-US" dirty="0"/>
          </a:p>
          <a:p>
            <a:r>
              <a:rPr lang="en-US" dirty="0"/>
              <a:t>dequeue Procedure:</a:t>
            </a:r>
          </a:p>
          <a:p>
            <a:endParaRPr lang="en-US" dirty="0"/>
          </a:p>
          <a:p>
            <a:endParaRPr lang="en-US" dirty="0"/>
          </a:p>
          <a:p>
            <a:r>
              <a:rPr lang="en-US" dirty="0" err="1"/>
              <a:t>isEmpty</a:t>
            </a:r>
            <a:r>
              <a:rPr lang="en-US" dirty="0"/>
              <a:t> Procedure:</a:t>
            </a:r>
          </a:p>
        </p:txBody>
      </p:sp>
      <p:grpSp>
        <p:nvGrpSpPr>
          <p:cNvPr id="19" name="Group 18" descr="An illustration of a linked queue data structure. The elements of the list are contained in node objects. Each node object has a reference to another node object to establish a sequence of elements. There is also a reference called &quot;front&quot; that points to the first node in the queue, and a reference called &quot;back&quot; that points to the last node in the queue.">
            <a:extLst>
              <a:ext uri="{FF2B5EF4-FFF2-40B4-BE49-F238E27FC236}">
                <a16:creationId xmlns:a16="http://schemas.microsoft.com/office/drawing/2014/main" id="{D2854160-5A0B-556C-7F74-574BAC0D9C9D}"/>
              </a:ext>
            </a:extLst>
          </p:cNvPr>
          <p:cNvGrpSpPr/>
          <p:nvPr/>
        </p:nvGrpSpPr>
        <p:grpSpPr>
          <a:xfrm>
            <a:off x="838200" y="1554957"/>
            <a:ext cx="8239760" cy="1718152"/>
            <a:chOff x="838200" y="1554957"/>
            <a:chExt cx="8239760" cy="1718152"/>
          </a:xfrm>
        </p:grpSpPr>
        <p:grpSp>
          <p:nvGrpSpPr>
            <p:cNvPr id="31" name="Group 30">
              <a:extLst>
                <a:ext uri="{FF2B5EF4-FFF2-40B4-BE49-F238E27FC236}">
                  <a16:creationId xmlns:a16="http://schemas.microsoft.com/office/drawing/2014/main" id="{EE47A3E1-F9C8-C154-58A8-A0F832437092}"/>
                </a:ext>
              </a:extLst>
            </p:cNvPr>
            <p:cNvGrpSpPr/>
            <p:nvPr/>
          </p:nvGrpSpPr>
          <p:grpSpPr>
            <a:xfrm>
              <a:off x="2727960" y="1554957"/>
              <a:ext cx="6350000" cy="528320"/>
              <a:chOff x="2727960" y="1554957"/>
              <a:chExt cx="6350000" cy="528320"/>
            </a:xfrm>
          </p:grpSpPr>
          <p:grpSp>
            <p:nvGrpSpPr>
              <p:cNvPr id="6" name="Group 5">
                <a:extLst>
                  <a:ext uri="{FF2B5EF4-FFF2-40B4-BE49-F238E27FC236}">
                    <a16:creationId xmlns:a16="http://schemas.microsoft.com/office/drawing/2014/main" id="{6AFBF987-7851-60B2-CF03-393FC95534F8}"/>
                  </a:ext>
                </a:extLst>
              </p:cNvPr>
              <p:cNvGrpSpPr/>
              <p:nvPr/>
            </p:nvGrpSpPr>
            <p:grpSpPr>
              <a:xfrm>
                <a:off x="4053840" y="1554957"/>
                <a:ext cx="1056640" cy="528320"/>
                <a:chOff x="8117840" y="4104640"/>
                <a:chExt cx="1056640" cy="528320"/>
              </a:xfrm>
            </p:grpSpPr>
            <p:sp>
              <p:nvSpPr>
                <p:cNvPr id="4" name="Rectangle 3">
                  <a:extLst>
                    <a:ext uri="{FF2B5EF4-FFF2-40B4-BE49-F238E27FC236}">
                      <a16:creationId xmlns:a16="http://schemas.microsoft.com/office/drawing/2014/main" id="{0D240B2B-22D3-91C7-A99D-36F8C313B7FD}"/>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 name="Rectangle 4">
                  <a:extLst>
                    <a:ext uri="{FF2B5EF4-FFF2-40B4-BE49-F238E27FC236}">
                      <a16:creationId xmlns:a16="http://schemas.microsoft.com/office/drawing/2014/main" id="{4B5CC621-6E1F-A3F0-5D55-C08016EAD80D}"/>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5D432AB-1E74-F08B-CEC5-A365264C947C}"/>
                  </a:ext>
                </a:extLst>
              </p:cNvPr>
              <p:cNvGrpSpPr/>
              <p:nvPr/>
            </p:nvGrpSpPr>
            <p:grpSpPr>
              <a:xfrm>
                <a:off x="5374640" y="1554957"/>
                <a:ext cx="1056640" cy="528320"/>
                <a:chOff x="8117840" y="4104640"/>
                <a:chExt cx="1056640" cy="528320"/>
              </a:xfrm>
            </p:grpSpPr>
            <p:sp>
              <p:nvSpPr>
                <p:cNvPr id="8" name="Rectangle 7">
                  <a:extLst>
                    <a:ext uri="{FF2B5EF4-FFF2-40B4-BE49-F238E27FC236}">
                      <a16:creationId xmlns:a16="http://schemas.microsoft.com/office/drawing/2014/main" id="{60CA4D0E-42E8-E538-D8FF-DC6E00DFC845}"/>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 name="Rectangle 8">
                  <a:extLst>
                    <a:ext uri="{FF2B5EF4-FFF2-40B4-BE49-F238E27FC236}">
                      <a16:creationId xmlns:a16="http://schemas.microsoft.com/office/drawing/2014/main" id="{5852A5BB-697F-7122-8EBB-493FC932062B}"/>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ECA4301-84E7-41A8-4817-7EF969030D46}"/>
                  </a:ext>
                </a:extLst>
              </p:cNvPr>
              <p:cNvGrpSpPr/>
              <p:nvPr/>
            </p:nvGrpSpPr>
            <p:grpSpPr>
              <a:xfrm>
                <a:off x="6700520" y="1554957"/>
                <a:ext cx="1056640" cy="528320"/>
                <a:chOff x="8117840" y="4104640"/>
                <a:chExt cx="1056640" cy="528320"/>
              </a:xfrm>
            </p:grpSpPr>
            <p:sp>
              <p:nvSpPr>
                <p:cNvPr id="11" name="Rectangle 10">
                  <a:extLst>
                    <a:ext uri="{FF2B5EF4-FFF2-40B4-BE49-F238E27FC236}">
                      <a16:creationId xmlns:a16="http://schemas.microsoft.com/office/drawing/2014/main" id="{AE88FDA0-F73F-1E24-18F2-F7925E8FC51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a:extLst>
                    <a:ext uri="{FF2B5EF4-FFF2-40B4-BE49-F238E27FC236}">
                      <a16:creationId xmlns:a16="http://schemas.microsoft.com/office/drawing/2014/main" id="{1DA96747-E578-B3DB-2470-F7243CD49DD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7951176-168B-B07B-7BE1-8239EFA9C9FE}"/>
                  </a:ext>
                </a:extLst>
              </p:cNvPr>
              <p:cNvGrpSpPr/>
              <p:nvPr/>
            </p:nvGrpSpPr>
            <p:grpSpPr>
              <a:xfrm>
                <a:off x="8021320" y="1554957"/>
                <a:ext cx="1056640" cy="528320"/>
                <a:chOff x="8117840" y="4104640"/>
                <a:chExt cx="1056640" cy="528320"/>
              </a:xfrm>
            </p:grpSpPr>
            <p:sp>
              <p:nvSpPr>
                <p:cNvPr id="14" name="Rectangle 13">
                  <a:extLst>
                    <a:ext uri="{FF2B5EF4-FFF2-40B4-BE49-F238E27FC236}">
                      <a16:creationId xmlns:a16="http://schemas.microsoft.com/office/drawing/2014/main" id="{2BA7BE02-D13E-4DA9-2B89-8660802D026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5" name="Rectangle 14">
                  <a:extLst>
                    <a:ext uri="{FF2B5EF4-FFF2-40B4-BE49-F238E27FC236}">
                      <a16:creationId xmlns:a16="http://schemas.microsoft.com/office/drawing/2014/main" id="{1DE038FD-A9AA-D9E1-A1D5-95725C7BEEA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DA111CA-6B8C-359A-673A-7D5DE0F70DA5}"/>
                  </a:ext>
                </a:extLst>
              </p:cNvPr>
              <p:cNvGrpSpPr/>
              <p:nvPr/>
            </p:nvGrpSpPr>
            <p:grpSpPr>
              <a:xfrm>
                <a:off x="2727960" y="1554957"/>
                <a:ext cx="1056640" cy="528320"/>
                <a:chOff x="8117840" y="4104640"/>
                <a:chExt cx="1056640" cy="528320"/>
              </a:xfrm>
            </p:grpSpPr>
            <p:sp>
              <p:nvSpPr>
                <p:cNvPr id="17" name="Rectangle 16">
                  <a:extLst>
                    <a:ext uri="{FF2B5EF4-FFF2-40B4-BE49-F238E27FC236}">
                      <a16:creationId xmlns:a16="http://schemas.microsoft.com/office/drawing/2014/main" id="{57E8C63A-82D6-CC85-3709-0E2E37F557D0}"/>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8" name="Rectangle 17">
                  <a:extLst>
                    <a:ext uri="{FF2B5EF4-FFF2-40B4-BE49-F238E27FC236}">
                      <a16:creationId xmlns:a16="http://schemas.microsoft.com/office/drawing/2014/main" id="{3B8F20F7-7B97-9FD1-C14A-D4CD9FE6D9C2}"/>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ADAB37D0-E4BC-0B87-3E32-3F87021568CC}"/>
                  </a:ext>
                </a:extLst>
              </p:cNvPr>
              <p:cNvCxnSpPr>
                <a:cxnSpLocks/>
                <a:endCxn id="4" idx="1"/>
              </p:cNvCxnSpPr>
              <p:nvPr/>
            </p:nvCxnSpPr>
            <p:spPr>
              <a:xfrm>
                <a:off x="352044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80BD9A-B13C-50BF-A4D8-47758C79AC32}"/>
                  </a:ext>
                </a:extLst>
              </p:cNvPr>
              <p:cNvCxnSpPr>
                <a:cxnSpLocks/>
                <a:endCxn id="8" idx="1"/>
              </p:cNvCxnSpPr>
              <p:nvPr/>
            </p:nvCxnSpPr>
            <p:spPr>
              <a:xfrm>
                <a:off x="484632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59202CE-9F90-F4A7-20C4-388EBA71AF5A}"/>
                  </a:ext>
                </a:extLst>
              </p:cNvPr>
              <p:cNvCxnSpPr>
                <a:cxnSpLocks/>
                <a:endCxn id="11" idx="1"/>
              </p:cNvCxnSpPr>
              <p:nvPr/>
            </p:nvCxnSpPr>
            <p:spPr>
              <a:xfrm>
                <a:off x="616712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82F20BE-DCF4-D7DF-70AA-D308F3FB3C0A}"/>
                  </a:ext>
                </a:extLst>
              </p:cNvPr>
              <p:cNvCxnSpPr>
                <a:cxnSpLocks/>
                <a:endCxn id="14" idx="1"/>
              </p:cNvCxnSpPr>
              <p:nvPr/>
            </p:nvCxnSpPr>
            <p:spPr>
              <a:xfrm>
                <a:off x="749300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71097677-82C3-534D-F0DA-F71F927E9535}"/>
                </a:ext>
              </a:extLst>
            </p:cNvPr>
            <p:cNvSpPr/>
            <p:nvPr/>
          </p:nvSpPr>
          <p:spPr>
            <a:xfrm>
              <a:off x="838200" y="1554957"/>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a:t>
              </a:r>
            </a:p>
          </p:txBody>
        </p:sp>
        <p:cxnSp>
          <p:nvCxnSpPr>
            <p:cNvPr id="33" name="Straight Arrow Connector 32">
              <a:extLst>
                <a:ext uri="{FF2B5EF4-FFF2-40B4-BE49-F238E27FC236}">
                  <a16:creationId xmlns:a16="http://schemas.microsoft.com/office/drawing/2014/main" id="{DFA11222-D8D6-01E9-FB88-B45F69E27FD3}"/>
                </a:ext>
              </a:extLst>
            </p:cNvPr>
            <p:cNvCxnSpPr>
              <a:cxnSpLocks/>
              <a:stCxn id="32" idx="3"/>
              <a:endCxn id="17" idx="1"/>
            </p:cNvCxnSpPr>
            <p:nvPr/>
          </p:nvCxnSpPr>
          <p:spPr>
            <a:xfrm>
              <a:off x="1788160" y="1819117"/>
              <a:ext cx="939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3EED586-69E7-D3F5-2880-C2F533716668}"/>
                </a:ext>
              </a:extLst>
            </p:cNvPr>
            <p:cNvSpPr/>
            <p:nvPr/>
          </p:nvSpPr>
          <p:spPr>
            <a:xfrm>
              <a:off x="7810500" y="2744789"/>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a:t>
              </a:r>
            </a:p>
          </p:txBody>
        </p:sp>
        <p:cxnSp>
          <p:nvCxnSpPr>
            <p:cNvPr id="38" name="Straight Arrow Connector 37">
              <a:extLst>
                <a:ext uri="{FF2B5EF4-FFF2-40B4-BE49-F238E27FC236}">
                  <a16:creationId xmlns:a16="http://schemas.microsoft.com/office/drawing/2014/main" id="{4015BFBB-A85A-F4E1-2263-4CC9757E5464}"/>
                </a:ext>
              </a:extLst>
            </p:cNvPr>
            <p:cNvCxnSpPr>
              <a:cxnSpLocks/>
              <a:stCxn id="37" idx="0"/>
              <a:endCxn id="14" idx="2"/>
            </p:cNvCxnSpPr>
            <p:nvPr/>
          </p:nvCxnSpPr>
          <p:spPr>
            <a:xfrm flipV="1">
              <a:off x="8285480" y="2083277"/>
              <a:ext cx="0" cy="6615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69E8F0DA-CE7F-6B36-60B8-62F219E45284}"/>
              </a:ext>
            </a:extLst>
          </p:cNvPr>
          <p:cNvSpPr txBox="1"/>
          <p:nvPr/>
        </p:nvSpPr>
        <p:spPr>
          <a:xfrm>
            <a:off x="3391535" y="3599774"/>
            <a:ext cx="3966210" cy="1077218"/>
          </a:xfrm>
          <a:prstGeom prst="rect">
            <a:avLst/>
          </a:prstGeom>
          <a:noFill/>
          <a:ln>
            <a:solidFill>
              <a:schemeClr val="accent1"/>
            </a:solidFill>
          </a:ln>
        </p:spPr>
        <p:txBody>
          <a:bodyPr wrap="square" rtlCol="0">
            <a:spAutoFit/>
          </a:bodyPr>
          <a:lstStyle/>
          <a:p>
            <a:r>
              <a:rPr lang="en-US" sz="1600" dirty="0">
                <a:latin typeface="Cascadia Code" panose="020B0609020000020004" pitchFamily="49" charset="0"/>
                <a:ea typeface="Cascadia Code" panose="020B0609020000020004" pitchFamily="49" charset="0"/>
                <a:cs typeface="Cascadia Code" panose="020B0609020000020004" pitchFamily="49" charset="0"/>
              </a:rPr>
              <a:t>enqueue(</a:t>
            </a:r>
            <a:r>
              <a:rPr lang="en-US" sz="1600" b="1" dirty="0">
                <a:latin typeface="Cascadia Code" panose="020B0609020000020004" pitchFamily="49" charset="0"/>
                <a:ea typeface="Cascadia Code" panose="020B0609020000020004" pitchFamily="49" charset="0"/>
                <a:cs typeface="Cascadia Code" panose="020B0609020000020004" pitchFamily="49" charset="0"/>
              </a:rPr>
              <a:t>x</a:t>
            </a:r>
            <a:r>
              <a:rPr lang="en-US" sz="16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make new Node </a:t>
            </a:r>
            <a:r>
              <a:rPr lang="en-US" sz="1600" b="1" dirty="0" err="1">
                <a:latin typeface="Cascadia Code" panose="020B0609020000020004" pitchFamily="49" charset="0"/>
                <a:ea typeface="Cascadia Code" panose="020B0609020000020004" pitchFamily="49" charset="0"/>
                <a:cs typeface="Cascadia Code" panose="020B0609020000020004" pitchFamily="49" charset="0"/>
              </a:rPr>
              <a:t>newBack</a:t>
            </a:r>
            <a:r>
              <a:rPr lang="en-US" sz="1600" dirty="0">
                <a:latin typeface="Cascadia Code" panose="020B0609020000020004" pitchFamily="49" charset="0"/>
                <a:ea typeface="Cascadia Code" panose="020B0609020000020004" pitchFamily="49" charset="0"/>
                <a:cs typeface="Cascadia Code" panose="020B0609020000020004" pitchFamily="49" charset="0"/>
              </a:rPr>
              <a:t> containing </a:t>
            </a:r>
            <a:r>
              <a:rPr lang="en-US" sz="1600" b="1" dirty="0">
                <a:latin typeface="Cascadia Code" panose="020B0609020000020004" pitchFamily="49" charset="0"/>
                <a:ea typeface="Cascadia Code" panose="020B0609020000020004" pitchFamily="49" charset="0"/>
                <a:cs typeface="Cascadia Code" panose="020B0609020000020004" pitchFamily="49" charset="0"/>
              </a:rPr>
              <a:t>x</a:t>
            </a:r>
            <a:endParaRPr lang="en-US" sz="1600" dirty="0">
              <a:latin typeface="Cascadia Code" panose="020B0609020000020004" pitchFamily="49" charset="0"/>
              <a:ea typeface="Cascadia Code" panose="020B0609020000020004" pitchFamily="49" charset="0"/>
              <a:cs typeface="Cascadia Code" panose="020B0609020000020004" pitchFamily="49" charset="0"/>
            </a:endParaRPr>
          </a:p>
          <a:p>
            <a:r>
              <a:rPr lang="en-US" sz="1600" dirty="0">
                <a:latin typeface="Cascadia Code" panose="020B0609020000020004" pitchFamily="49" charset="0"/>
                <a:ea typeface="Cascadia Code" panose="020B0609020000020004" pitchFamily="49" charset="0"/>
                <a:cs typeface="Cascadia Code" panose="020B0609020000020004" pitchFamily="49" charset="0"/>
              </a:rPr>
              <a:t>    set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back.next</a:t>
            </a:r>
            <a:r>
              <a:rPr lang="en-US" sz="1600" dirty="0">
                <a:latin typeface="Cascadia Code" panose="020B0609020000020004" pitchFamily="49" charset="0"/>
                <a:ea typeface="Cascadia Code" panose="020B0609020000020004" pitchFamily="49" charset="0"/>
                <a:cs typeface="Cascadia Code" panose="020B0609020000020004" pitchFamily="49" charset="0"/>
              </a:rPr>
              <a:t> = </a:t>
            </a:r>
            <a:r>
              <a:rPr lang="en-US" sz="1600" b="1" dirty="0" err="1">
                <a:latin typeface="Cascadia Code" panose="020B0609020000020004" pitchFamily="49" charset="0"/>
                <a:ea typeface="Cascadia Code" panose="020B0609020000020004" pitchFamily="49" charset="0"/>
                <a:cs typeface="Cascadia Code" panose="020B0609020000020004" pitchFamily="49" charset="0"/>
              </a:rPr>
              <a:t>newBack</a:t>
            </a:r>
            <a:endParaRPr lang="en-US" sz="1600" dirty="0">
              <a:latin typeface="Cascadia Code" panose="020B0609020000020004" pitchFamily="49" charset="0"/>
              <a:ea typeface="Cascadia Code" panose="020B0609020000020004" pitchFamily="49" charset="0"/>
              <a:cs typeface="Cascadia Code" panose="020B0609020000020004" pitchFamily="49" charset="0"/>
            </a:endParaRPr>
          </a:p>
          <a:p>
            <a:r>
              <a:rPr lang="en-US" sz="1600" dirty="0">
                <a:latin typeface="Cascadia Code" panose="020B0609020000020004" pitchFamily="49" charset="0"/>
                <a:ea typeface="Cascadia Code" panose="020B0609020000020004" pitchFamily="49" charset="0"/>
                <a:cs typeface="Cascadia Code" panose="020B0609020000020004" pitchFamily="49" charset="0"/>
              </a:rPr>
              <a:t>    set back = </a:t>
            </a:r>
            <a:r>
              <a:rPr lang="en-US" sz="1600" b="1" dirty="0" err="1">
                <a:latin typeface="Cascadia Code" panose="020B0609020000020004" pitchFamily="49" charset="0"/>
                <a:ea typeface="Cascadia Code" panose="020B0609020000020004" pitchFamily="49" charset="0"/>
                <a:cs typeface="Cascadia Code" panose="020B0609020000020004" pitchFamily="49" charset="0"/>
              </a:rPr>
              <a:t>newBack</a:t>
            </a:r>
            <a:endParaRPr lang="en-US" sz="1600" dirty="0">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47" name="TextBox 46">
            <a:extLst>
              <a:ext uri="{FF2B5EF4-FFF2-40B4-BE49-F238E27FC236}">
                <a16:creationId xmlns:a16="http://schemas.microsoft.com/office/drawing/2014/main" id="{68D35A14-A21F-78BA-93A9-BDB21389B45A}"/>
              </a:ext>
            </a:extLst>
          </p:cNvPr>
          <p:cNvSpPr txBox="1"/>
          <p:nvPr/>
        </p:nvSpPr>
        <p:spPr>
          <a:xfrm>
            <a:off x="3391535" y="4726549"/>
            <a:ext cx="2118361" cy="1077218"/>
          </a:xfrm>
          <a:prstGeom prst="rect">
            <a:avLst/>
          </a:prstGeom>
          <a:noFill/>
          <a:ln>
            <a:solidFill>
              <a:schemeClr val="accent1"/>
            </a:solidFill>
          </a:ln>
        </p:spPr>
        <p:txBody>
          <a:bodyPr wrap="square" rtlCol="0">
            <a:spAutoFit/>
          </a:bodyPr>
          <a:lstStyle/>
          <a:p>
            <a:r>
              <a:rPr lang="en-US" sz="16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a:t>
            </a:r>
            <a:r>
              <a:rPr lang="en-US" sz="1600" b="1" dirty="0">
                <a:latin typeface="Cascadia Code" panose="020B0609020000020004" pitchFamily="49" charset="0"/>
                <a:ea typeface="Cascadia Code" panose="020B0609020000020004" pitchFamily="49" charset="0"/>
                <a:cs typeface="Cascadia Code" panose="020B0609020000020004" pitchFamily="49" charset="0"/>
              </a:rPr>
              <a:t>x</a:t>
            </a:r>
            <a:r>
              <a:rPr lang="en-US" sz="1600" dirty="0">
                <a:latin typeface="Cascadia Code" panose="020B0609020000020004" pitchFamily="49" charset="0"/>
                <a:ea typeface="Cascadia Code" panose="020B0609020000020004" pitchFamily="49" charset="0"/>
                <a:cs typeface="Cascadia Code" panose="020B0609020000020004" pitchFamily="49" charset="0"/>
              </a:rPr>
              <a:t> =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front.value</a:t>
            </a:r>
            <a:endParaRPr lang="en-US" sz="1600" dirty="0">
              <a:latin typeface="Cascadia Code" panose="020B0609020000020004" pitchFamily="49" charset="0"/>
              <a:ea typeface="Cascadia Code" panose="020B0609020000020004" pitchFamily="49" charset="0"/>
              <a:cs typeface="Cascadia Code" panose="020B0609020000020004" pitchFamily="49" charset="0"/>
            </a:endParaRPr>
          </a:p>
          <a:p>
            <a:r>
              <a:rPr lang="en-US" sz="1600" dirty="0">
                <a:latin typeface="Cascadia Code" panose="020B0609020000020004" pitchFamily="49" charset="0"/>
                <a:ea typeface="Cascadia Code" panose="020B0609020000020004" pitchFamily="49" charset="0"/>
                <a:cs typeface="Cascadia Code" panose="020B0609020000020004" pitchFamily="49" charset="0"/>
              </a:rPr>
              <a:t>    front =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front.next</a:t>
            </a:r>
            <a:endParaRPr lang="en-US" sz="1600" dirty="0">
              <a:latin typeface="Cascadia Code" panose="020B0609020000020004" pitchFamily="49" charset="0"/>
              <a:ea typeface="Cascadia Code" panose="020B0609020000020004" pitchFamily="49" charset="0"/>
              <a:cs typeface="Cascadia Code" panose="020B0609020000020004" pitchFamily="49" charset="0"/>
            </a:endParaRPr>
          </a:p>
          <a:p>
            <a:r>
              <a:rPr lang="en-US" sz="1600" dirty="0">
                <a:latin typeface="Cascadia Code" panose="020B0609020000020004" pitchFamily="49" charset="0"/>
                <a:ea typeface="Cascadia Code" panose="020B0609020000020004" pitchFamily="49" charset="0"/>
                <a:cs typeface="Cascadia Code" panose="020B0609020000020004" pitchFamily="49" charset="0"/>
              </a:rPr>
              <a:t>    return </a:t>
            </a:r>
            <a:r>
              <a:rPr lang="en-US" sz="1600" b="1" dirty="0">
                <a:latin typeface="Cascadia Code" panose="020B0609020000020004" pitchFamily="49" charset="0"/>
                <a:ea typeface="Cascadia Code" panose="020B0609020000020004" pitchFamily="49" charset="0"/>
                <a:cs typeface="Cascadia Code" panose="020B0609020000020004" pitchFamily="49" charset="0"/>
              </a:rPr>
              <a:t>x</a:t>
            </a:r>
          </a:p>
        </p:txBody>
      </p:sp>
      <p:sp>
        <p:nvSpPr>
          <p:cNvPr id="48" name="TextBox 47">
            <a:extLst>
              <a:ext uri="{FF2B5EF4-FFF2-40B4-BE49-F238E27FC236}">
                <a16:creationId xmlns:a16="http://schemas.microsoft.com/office/drawing/2014/main" id="{7558E7DC-D758-CF07-0610-54789A2E490C}"/>
              </a:ext>
            </a:extLst>
          </p:cNvPr>
          <p:cNvSpPr txBox="1"/>
          <p:nvPr/>
        </p:nvSpPr>
        <p:spPr>
          <a:xfrm>
            <a:off x="3256280" y="6139398"/>
            <a:ext cx="3538451" cy="584775"/>
          </a:xfrm>
          <a:prstGeom prst="rect">
            <a:avLst/>
          </a:prstGeom>
          <a:noFill/>
          <a:ln>
            <a:solidFill>
              <a:schemeClr val="accent1"/>
            </a:solidFill>
          </a:ln>
        </p:spPr>
        <p:txBody>
          <a:bodyPr wrap="square" rtlCol="0">
            <a:spAutoFit/>
          </a:bodyPr>
          <a:lstStyle/>
          <a:p>
            <a:r>
              <a:rPr lang="en-US" sz="16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600" dirty="0">
                <a:latin typeface="Cascadia Code" panose="020B0609020000020004" pitchFamily="49" charset="0"/>
                <a:ea typeface="Cascadia Code" panose="020B0609020000020004" pitchFamily="49" charset="0"/>
                <a:cs typeface="Cascadia Code" panose="020B0609020000020004" pitchFamily="49" charset="0"/>
              </a:rPr>
              <a:t>(): </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return (front == null)</a:t>
            </a:r>
          </a:p>
        </p:txBody>
      </p:sp>
      <p:grpSp>
        <p:nvGrpSpPr>
          <p:cNvPr id="27" name="Group 26">
            <a:extLst>
              <a:ext uri="{FF2B5EF4-FFF2-40B4-BE49-F238E27FC236}">
                <a16:creationId xmlns:a16="http://schemas.microsoft.com/office/drawing/2014/main" id="{E2A9B0FC-1890-7F0E-7974-21A1F8C28383}"/>
              </a:ext>
            </a:extLst>
          </p:cNvPr>
          <p:cNvGrpSpPr/>
          <p:nvPr/>
        </p:nvGrpSpPr>
        <p:grpSpPr>
          <a:xfrm>
            <a:off x="5902960" y="5265158"/>
            <a:ext cx="4439000" cy="369332"/>
            <a:chOff x="5902960" y="5265158"/>
            <a:chExt cx="4439000" cy="369332"/>
          </a:xfrm>
        </p:grpSpPr>
        <p:cxnSp>
          <p:nvCxnSpPr>
            <p:cNvPr id="23" name="Straight Arrow Connector 22">
              <a:extLst>
                <a:ext uri="{FF2B5EF4-FFF2-40B4-BE49-F238E27FC236}">
                  <a16:creationId xmlns:a16="http://schemas.microsoft.com/office/drawing/2014/main" id="{C1B96E79-CADB-4B04-1367-186A5556F637}"/>
                </a:ext>
              </a:extLst>
            </p:cNvPr>
            <p:cNvCxnSpPr>
              <a:cxnSpLocks/>
            </p:cNvCxnSpPr>
            <p:nvPr/>
          </p:nvCxnSpPr>
          <p:spPr>
            <a:xfrm flipH="1">
              <a:off x="5902960" y="5449824"/>
              <a:ext cx="3108960" cy="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1630EF72-99E4-065B-8363-5FA35874EC70}"/>
                </a:ext>
              </a:extLst>
            </p:cNvPr>
            <p:cNvSpPr txBox="1"/>
            <p:nvPr/>
          </p:nvSpPr>
          <p:spPr>
            <a:xfrm>
              <a:off x="9077960" y="5265158"/>
              <a:ext cx="1264000" cy="369332"/>
            </a:xfrm>
            <a:prstGeom prst="rect">
              <a:avLst/>
            </a:prstGeom>
            <a:noFill/>
          </p:spPr>
          <p:txBody>
            <a:bodyPr wrap="none" rtlCol="0">
              <a:spAutoFit/>
            </a:bodyPr>
            <a:lstStyle/>
            <a:p>
              <a:r>
                <a:rPr lang="en-US" dirty="0">
                  <a:solidFill>
                    <a:schemeClr val="accent2"/>
                  </a:solidFill>
                </a:rPr>
                <a:t>Any Issues?</a:t>
              </a:r>
            </a:p>
          </p:txBody>
        </p:sp>
      </p:grpSp>
      <p:sp>
        <p:nvSpPr>
          <p:cNvPr id="29" name="TextBox 28">
            <a:extLst>
              <a:ext uri="{FF2B5EF4-FFF2-40B4-BE49-F238E27FC236}">
                <a16:creationId xmlns:a16="http://schemas.microsoft.com/office/drawing/2014/main" id="{05BBCCAC-D1C8-88F0-76BC-9654CCA82F47}"/>
              </a:ext>
            </a:extLst>
          </p:cNvPr>
          <p:cNvSpPr txBox="1"/>
          <p:nvPr/>
        </p:nvSpPr>
        <p:spPr>
          <a:xfrm>
            <a:off x="7899400" y="5742004"/>
            <a:ext cx="3824830" cy="369332"/>
          </a:xfrm>
          <a:prstGeom prst="rect">
            <a:avLst/>
          </a:prstGeom>
          <a:noFill/>
        </p:spPr>
        <p:txBody>
          <a:bodyPr wrap="none" rtlCol="0">
            <a:spAutoFit/>
          </a:bodyPr>
          <a:lstStyle/>
          <a:p>
            <a:r>
              <a:rPr lang="en-US" dirty="0">
                <a:solidFill>
                  <a:srgbClr val="FF0000"/>
                </a:solidFill>
              </a:rPr>
              <a:t>What if back == front before dequeue?</a:t>
            </a:r>
          </a:p>
        </p:txBody>
      </p:sp>
    </p:spTree>
    <p:extLst>
      <p:ext uri="{BB962C8B-B14F-4D97-AF65-F5344CB8AC3E}">
        <p14:creationId xmlns:p14="http://schemas.microsoft.com/office/powerpoint/2010/main" val="417523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9EDA2-0431-9C08-1E9C-539AA498F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09B59-1121-2D36-E9DA-689E18CEBE7E}"/>
              </a:ext>
            </a:extLst>
          </p:cNvPr>
          <p:cNvSpPr>
            <a:spLocks noGrp="1"/>
          </p:cNvSpPr>
          <p:nvPr>
            <p:ph type="title"/>
          </p:nvPr>
        </p:nvSpPr>
        <p:spPr/>
        <p:txBody>
          <a:bodyPr/>
          <a:lstStyle/>
          <a:p>
            <a:r>
              <a:rPr lang="en-US" dirty="0"/>
              <a:t>Linked Queue Data Structure </a:t>
            </a:r>
          </a:p>
        </p:txBody>
      </p:sp>
      <p:sp>
        <p:nvSpPr>
          <p:cNvPr id="3" name="Content Placeholder 2">
            <a:extLst>
              <a:ext uri="{FF2B5EF4-FFF2-40B4-BE49-F238E27FC236}">
                <a16:creationId xmlns:a16="http://schemas.microsoft.com/office/drawing/2014/main" id="{BF54DF9D-2054-837B-61D4-E51FA10B91D3}"/>
              </a:ext>
            </a:extLst>
          </p:cNvPr>
          <p:cNvSpPr>
            <a:spLocks noGrp="1"/>
          </p:cNvSpPr>
          <p:nvPr>
            <p:ph idx="1"/>
          </p:nvPr>
        </p:nvSpPr>
        <p:spPr>
          <a:xfrm>
            <a:off x="198120" y="2313305"/>
            <a:ext cx="7076440" cy="4351338"/>
          </a:xfrm>
          <a:ln>
            <a:noFill/>
          </a:ln>
        </p:spPr>
        <p:txBody>
          <a:bodyPr>
            <a:normAutofit fontScale="92500" lnSpcReduction="20000"/>
          </a:bodyPr>
          <a:lstStyle/>
          <a:p>
            <a:r>
              <a:rPr lang="en-US" dirty="0"/>
              <a:t>Queue represented as a “chain” of items</a:t>
            </a:r>
          </a:p>
          <a:p>
            <a:pPr lvl="1"/>
            <a:r>
              <a:rPr lang="en-US" dirty="0">
                <a:solidFill>
                  <a:srgbClr val="0070C0"/>
                </a:solidFill>
              </a:rPr>
              <a:t>A “front” reference to the oldest item</a:t>
            </a:r>
          </a:p>
          <a:p>
            <a:pPr lvl="1"/>
            <a:r>
              <a:rPr lang="en-US" dirty="0">
                <a:solidFill>
                  <a:schemeClr val="accent2">
                    <a:lumMod val="75000"/>
                  </a:schemeClr>
                </a:solidFill>
              </a:rPr>
              <a:t>A “back” reference to the most recent item</a:t>
            </a:r>
          </a:p>
          <a:p>
            <a:pPr lvl="1"/>
            <a:r>
              <a:rPr lang="en-US" dirty="0">
                <a:solidFill>
                  <a:srgbClr val="FF0000"/>
                </a:solidFill>
              </a:rPr>
              <a:t>Each Node references the item enqueued after it</a:t>
            </a:r>
          </a:p>
          <a:p>
            <a:r>
              <a:rPr lang="en-US" dirty="0"/>
              <a:t>enqueue Procedure:</a:t>
            </a:r>
          </a:p>
          <a:p>
            <a:pPr marL="457200" lvl="1" indent="0">
              <a:buNone/>
            </a:pPr>
            <a:endParaRPr lang="en-US" dirty="0"/>
          </a:p>
          <a:p>
            <a:pPr marL="457200" lvl="1" indent="0">
              <a:buNone/>
            </a:pPr>
            <a:endParaRPr lang="en-US" dirty="0"/>
          </a:p>
          <a:p>
            <a:pPr lvl="1"/>
            <a:endParaRPr lang="en-US" dirty="0"/>
          </a:p>
          <a:p>
            <a:r>
              <a:rPr lang="en-US" dirty="0"/>
              <a:t>dequeue Procedure:</a:t>
            </a:r>
          </a:p>
          <a:p>
            <a:endParaRPr lang="en-US" dirty="0"/>
          </a:p>
          <a:p>
            <a:endParaRPr lang="en-US" dirty="0"/>
          </a:p>
          <a:p>
            <a:r>
              <a:rPr lang="en-US" dirty="0" err="1"/>
              <a:t>isEmpty</a:t>
            </a:r>
            <a:r>
              <a:rPr lang="en-US" dirty="0"/>
              <a:t> Procedure:</a:t>
            </a:r>
          </a:p>
        </p:txBody>
      </p:sp>
      <p:grpSp>
        <p:nvGrpSpPr>
          <p:cNvPr id="19" name="Group 18" descr="An illustration of a linked queue data structure. The elements of the list are contained in node objects. Each node object has a reference to another node object to establish a sequence of elements. There is also a reference called &quot;front&quot; that points to the first node in the queue, and a reference called &quot;back&quot; that points to the last node in the queue.">
            <a:extLst>
              <a:ext uri="{FF2B5EF4-FFF2-40B4-BE49-F238E27FC236}">
                <a16:creationId xmlns:a16="http://schemas.microsoft.com/office/drawing/2014/main" id="{5C0F6392-74E4-AAB9-A0A8-827D122BF683}"/>
              </a:ext>
            </a:extLst>
          </p:cNvPr>
          <p:cNvGrpSpPr/>
          <p:nvPr/>
        </p:nvGrpSpPr>
        <p:grpSpPr>
          <a:xfrm>
            <a:off x="838200" y="1554957"/>
            <a:ext cx="8239760" cy="1718152"/>
            <a:chOff x="838200" y="1554957"/>
            <a:chExt cx="8239760" cy="1718152"/>
          </a:xfrm>
        </p:grpSpPr>
        <p:grpSp>
          <p:nvGrpSpPr>
            <p:cNvPr id="31" name="Group 30">
              <a:extLst>
                <a:ext uri="{FF2B5EF4-FFF2-40B4-BE49-F238E27FC236}">
                  <a16:creationId xmlns:a16="http://schemas.microsoft.com/office/drawing/2014/main" id="{C0F2684A-2C24-E14D-A71E-53144DEEB5C2}"/>
                </a:ext>
              </a:extLst>
            </p:cNvPr>
            <p:cNvGrpSpPr/>
            <p:nvPr/>
          </p:nvGrpSpPr>
          <p:grpSpPr>
            <a:xfrm>
              <a:off x="2727960" y="1554957"/>
              <a:ext cx="6350000" cy="528320"/>
              <a:chOff x="2727960" y="1554957"/>
              <a:chExt cx="6350000" cy="528320"/>
            </a:xfrm>
          </p:grpSpPr>
          <p:grpSp>
            <p:nvGrpSpPr>
              <p:cNvPr id="6" name="Group 5">
                <a:extLst>
                  <a:ext uri="{FF2B5EF4-FFF2-40B4-BE49-F238E27FC236}">
                    <a16:creationId xmlns:a16="http://schemas.microsoft.com/office/drawing/2014/main" id="{5E648238-18C7-6520-99C5-A54DA242B8FB}"/>
                  </a:ext>
                </a:extLst>
              </p:cNvPr>
              <p:cNvGrpSpPr/>
              <p:nvPr/>
            </p:nvGrpSpPr>
            <p:grpSpPr>
              <a:xfrm>
                <a:off x="4053840" y="1554957"/>
                <a:ext cx="1056640" cy="528320"/>
                <a:chOff x="8117840" y="4104640"/>
                <a:chExt cx="1056640" cy="528320"/>
              </a:xfrm>
            </p:grpSpPr>
            <p:sp>
              <p:nvSpPr>
                <p:cNvPr id="4" name="Rectangle 3">
                  <a:extLst>
                    <a:ext uri="{FF2B5EF4-FFF2-40B4-BE49-F238E27FC236}">
                      <a16:creationId xmlns:a16="http://schemas.microsoft.com/office/drawing/2014/main" id="{65C1FFDD-1884-B24B-9B1F-6F1A0A46C47C}"/>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 name="Rectangle 4">
                  <a:extLst>
                    <a:ext uri="{FF2B5EF4-FFF2-40B4-BE49-F238E27FC236}">
                      <a16:creationId xmlns:a16="http://schemas.microsoft.com/office/drawing/2014/main" id="{4D010160-A83C-2806-123D-0DC25F50F193}"/>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3515B827-1CE5-867F-344A-7376778AF136}"/>
                  </a:ext>
                </a:extLst>
              </p:cNvPr>
              <p:cNvGrpSpPr/>
              <p:nvPr/>
            </p:nvGrpSpPr>
            <p:grpSpPr>
              <a:xfrm>
                <a:off x="5374640" y="1554957"/>
                <a:ext cx="1056640" cy="528320"/>
                <a:chOff x="8117840" y="4104640"/>
                <a:chExt cx="1056640" cy="528320"/>
              </a:xfrm>
            </p:grpSpPr>
            <p:sp>
              <p:nvSpPr>
                <p:cNvPr id="8" name="Rectangle 7">
                  <a:extLst>
                    <a:ext uri="{FF2B5EF4-FFF2-40B4-BE49-F238E27FC236}">
                      <a16:creationId xmlns:a16="http://schemas.microsoft.com/office/drawing/2014/main" id="{538422D5-76AB-01FF-75C8-84A9978A39D5}"/>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 name="Rectangle 8">
                  <a:extLst>
                    <a:ext uri="{FF2B5EF4-FFF2-40B4-BE49-F238E27FC236}">
                      <a16:creationId xmlns:a16="http://schemas.microsoft.com/office/drawing/2014/main" id="{8B7ADF45-595E-D7D8-5D34-2CE3F08F05C8}"/>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136EB5A-AA5F-C9A1-1B42-145B32813E8B}"/>
                  </a:ext>
                </a:extLst>
              </p:cNvPr>
              <p:cNvGrpSpPr/>
              <p:nvPr/>
            </p:nvGrpSpPr>
            <p:grpSpPr>
              <a:xfrm>
                <a:off x="6700520" y="1554957"/>
                <a:ext cx="1056640" cy="528320"/>
                <a:chOff x="8117840" y="4104640"/>
                <a:chExt cx="1056640" cy="528320"/>
              </a:xfrm>
            </p:grpSpPr>
            <p:sp>
              <p:nvSpPr>
                <p:cNvPr id="11" name="Rectangle 10">
                  <a:extLst>
                    <a:ext uri="{FF2B5EF4-FFF2-40B4-BE49-F238E27FC236}">
                      <a16:creationId xmlns:a16="http://schemas.microsoft.com/office/drawing/2014/main" id="{A3F91178-27B0-4BE1-DD21-D408B32AFD50}"/>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a:extLst>
                    <a:ext uri="{FF2B5EF4-FFF2-40B4-BE49-F238E27FC236}">
                      <a16:creationId xmlns:a16="http://schemas.microsoft.com/office/drawing/2014/main" id="{D4F16424-C434-3EAB-0740-5004F9C8E68D}"/>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267D6877-BDC1-31CE-3563-1E59870336B0}"/>
                  </a:ext>
                </a:extLst>
              </p:cNvPr>
              <p:cNvGrpSpPr/>
              <p:nvPr/>
            </p:nvGrpSpPr>
            <p:grpSpPr>
              <a:xfrm>
                <a:off x="8021320" y="1554957"/>
                <a:ext cx="1056640" cy="528320"/>
                <a:chOff x="8117840" y="4104640"/>
                <a:chExt cx="1056640" cy="528320"/>
              </a:xfrm>
            </p:grpSpPr>
            <p:sp>
              <p:nvSpPr>
                <p:cNvPr id="14" name="Rectangle 13">
                  <a:extLst>
                    <a:ext uri="{FF2B5EF4-FFF2-40B4-BE49-F238E27FC236}">
                      <a16:creationId xmlns:a16="http://schemas.microsoft.com/office/drawing/2014/main" id="{54F00859-7FBB-AE24-7390-0EB752BDCD17}"/>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5" name="Rectangle 14">
                  <a:extLst>
                    <a:ext uri="{FF2B5EF4-FFF2-40B4-BE49-F238E27FC236}">
                      <a16:creationId xmlns:a16="http://schemas.microsoft.com/office/drawing/2014/main" id="{89273A07-3E71-41BB-3165-D42F4168BA0E}"/>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11FE49C-75A6-A6BB-4DAB-359A415C2A60}"/>
                  </a:ext>
                </a:extLst>
              </p:cNvPr>
              <p:cNvGrpSpPr/>
              <p:nvPr/>
            </p:nvGrpSpPr>
            <p:grpSpPr>
              <a:xfrm>
                <a:off x="2727960" y="1554957"/>
                <a:ext cx="1056640" cy="528320"/>
                <a:chOff x="8117840" y="4104640"/>
                <a:chExt cx="1056640" cy="528320"/>
              </a:xfrm>
            </p:grpSpPr>
            <p:sp>
              <p:nvSpPr>
                <p:cNvPr id="17" name="Rectangle 16">
                  <a:extLst>
                    <a:ext uri="{FF2B5EF4-FFF2-40B4-BE49-F238E27FC236}">
                      <a16:creationId xmlns:a16="http://schemas.microsoft.com/office/drawing/2014/main" id="{B2289F02-BD5E-0571-7422-280B770C8E96}"/>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8" name="Rectangle 17">
                  <a:extLst>
                    <a:ext uri="{FF2B5EF4-FFF2-40B4-BE49-F238E27FC236}">
                      <a16:creationId xmlns:a16="http://schemas.microsoft.com/office/drawing/2014/main" id="{01F838BC-E903-9E3E-ED82-9E711C7F3A5E}"/>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32288CE5-8A03-7898-CA53-6FE38D10080B}"/>
                  </a:ext>
                </a:extLst>
              </p:cNvPr>
              <p:cNvCxnSpPr>
                <a:cxnSpLocks/>
                <a:endCxn id="4" idx="1"/>
              </p:cNvCxnSpPr>
              <p:nvPr/>
            </p:nvCxnSpPr>
            <p:spPr>
              <a:xfrm>
                <a:off x="352044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E2210E3-E718-128F-669C-E32D86B36ABB}"/>
                  </a:ext>
                </a:extLst>
              </p:cNvPr>
              <p:cNvCxnSpPr>
                <a:cxnSpLocks/>
                <a:endCxn id="8" idx="1"/>
              </p:cNvCxnSpPr>
              <p:nvPr/>
            </p:nvCxnSpPr>
            <p:spPr>
              <a:xfrm>
                <a:off x="484632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9E442B-CA4D-23D4-8AD7-357875EF83AD}"/>
                  </a:ext>
                </a:extLst>
              </p:cNvPr>
              <p:cNvCxnSpPr>
                <a:cxnSpLocks/>
                <a:endCxn id="11" idx="1"/>
              </p:cNvCxnSpPr>
              <p:nvPr/>
            </p:nvCxnSpPr>
            <p:spPr>
              <a:xfrm>
                <a:off x="616712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F36E85B-1E3A-5AC6-A56E-2D4519EECDA6}"/>
                  </a:ext>
                </a:extLst>
              </p:cNvPr>
              <p:cNvCxnSpPr>
                <a:cxnSpLocks/>
                <a:endCxn id="14" idx="1"/>
              </p:cNvCxnSpPr>
              <p:nvPr/>
            </p:nvCxnSpPr>
            <p:spPr>
              <a:xfrm>
                <a:off x="749300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3369128B-535B-A00E-C369-0A0D435770E3}"/>
                </a:ext>
              </a:extLst>
            </p:cNvPr>
            <p:cNvSpPr/>
            <p:nvPr/>
          </p:nvSpPr>
          <p:spPr>
            <a:xfrm>
              <a:off x="838200" y="1554957"/>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a:t>
              </a:r>
            </a:p>
          </p:txBody>
        </p:sp>
        <p:cxnSp>
          <p:nvCxnSpPr>
            <p:cNvPr id="33" name="Straight Arrow Connector 32">
              <a:extLst>
                <a:ext uri="{FF2B5EF4-FFF2-40B4-BE49-F238E27FC236}">
                  <a16:creationId xmlns:a16="http://schemas.microsoft.com/office/drawing/2014/main" id="{B900D0F7-215F-3814-3695-C7962DBEB1C1}"/>
                </a:ext>
              </a:extLst>
            </p:cNvPr>
            <p:cNvCxnSpPr>
              <a:cxnSpLocks/>
              <a:stCxn id="32" idx="3"/>
              <a:endCxn id="17" idx="1"/>
            </p:cNvCxnSpPr>
            <p:nvPr/>
          </p:nvCxnSpPr>
          <p:spPr>
            <a:xfrm>
              <a:off x="1788160" y="1819117"/>
              <a:ext cx="939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20D189C-D448-7033-3588-383A7447CFC3}"/>
                </a:ext>
              </a:extLst>
            </p:cNvPr>
            <p:cNvSpPr/>
            <p:nvPr/>
          </p:nvSpPr>
          <p:spPr>
            <a:xfrm>
              <a:off x="7810500" y="2744789"/>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a:t>
              </a:r>
            </a:p>
          </p:txBody>
        </p:sp>
        <p:cxnSp>
          <p:nvCxnSpPr>
            <p:cNvPr id="38" name="Straight Arrow Connector 37">
              <a:extLst>
                <a:ext uri="{FF2B5EF4-FFF2-40B4-BE49-F238E27FC236}">
                  <a16:creationId xmlns:a16="http://schemas.microsoft.com/office/drawing/2014/main" id="{092F72A1-D458-2306-4F38-7120CEB8C77F}"/>
                </a:ext>
              </a:extLst>
            </p:cNvPr>
            <p:cNvCxnSpPr>
              <a:cxnSpLocks/>
              <a:stCxn id="37" idx="0"/>
              <a:endCxn id="14" idx="2"/>
            </p:cNvCxnSpPr>
            <p:nvPr/>
          </p:nvCxnSpPr>
          <p:spPr>
            <a:xfrm flipV="1">
              <a:off x="8285480" y="2083277"/>
              <a:ext cx="0" cy="6615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7D1536CA-8833-DFF6-FE80-845A85B69944}"/>
              </a:ext>
            </a:extLst>
          </p:cNvPr>
          <p:cNvSpPr txBox="1"/>
          <p:nvPr/>
        </p:nvSpPr>
        <p:spPr>
          <a:xfrm>
            <a:off x="3391535" y="3599774"/>
            <a:ext cx="3966210" cy="1077218"/>
          </a:xfrm>
          <a:prstGeom prst="rect">
            <a:avLst/>
          </a:prstGeom>
          <a:noFill/>
          <a:ln>
            <a:solidFill>
              <a:schemeClr val="accent1"/>
            </a:solidFill>
          </a:ln>
        </p:spPr>
        <p:txBody>
          <a:bodyPr wrap="square" rtlCol="0">
            <a:spAutoFit/>
          </a:bodyPr>
          <a:lstStyle/>
          <a:p>
            <a:r>
              <a:rPr lang="en-US" sz="1600" dirty="0">
                <a:latin typeface="Cascadia Code" panose="020B0609020000020004" pitchFamily="49" charset="0"/>
                <a:ea typeface="Cascadia Code" panose="020B0609020000020004" pitchFamily="49" charset="0"/>
                <a:cs typeface="Cascadia Code" panose="020B0609020000020004" pitchFamily="49" charset="0"/>
              </a:rPr>
              <a:t>enqueue(</a:t>
            </a:r>
            <a:r>
              <a:rPr lang="en-US" sz="1600" b="1" dirty="0">
                <a:latin typeface="Cascadia Code" panose="020B0609020000020004" pitchFamily="49" charset="0"/>
                <a:ea typeface="Cascadia Code" panose="020B0609020000020004" pitchFamily="49" charset="0"/>
                <a:cs typeface="Cascadia Code" panose="020B0609020000020004" pitchFamily="49" charset="0"/>
              </a:rPr>
              <a:t>x</a:t>
            </a:r>
            <a:r>
              <a:rPr lang="en-US" sz="16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make new Node </a:t>
            </a:r>
            <a:r>
              <a:rPr lang="en-US" sz="1600" b="1" dirty="0" err="1">
                <a:latin typeface="Cascadia Code" panose="020B0609020000020004" pitchFamily="49" charset="0"/>
                <a:ea typeface="Cascadia Code" panose="020B0609020000020004" pitchFamily="49" charset="0"/>
                <a:cs typeface="Cascadia Code" panose="020B0609020000020004" pitchFamily="49" charset="0"/>
              </a:rPr>
              <a:t>newBack</a:t>
            </a:r>
            <a:r>
              <a:rPr lang="en-US" sz="1600" dirty="0">
                <a:latin typeface="Cascadia Code" panose="020B0609020000020004" pitchFamily="49" charset="0"/>
                <a:ea typeface="Cascadia Code" panose="020B0609020000020004" pitchFamily="49" charset="0"/>
                <a:cs typeface="Cascadia Code" panose="020B0609020000020004" pitchFamily="49" charset="0"/>
              </a:rPr>
              <a:t> containing </a:t>
            </a:r>
            <a:r>
              <a:rPr lang="en-US" sz="1600" b="1" dirty="0">
                <a:latin typeface="Cascadia Code" panose="020B0609020000020004" pitchFamily="49" charset="0"/>
                <a:ea typeface="Cascadia Code" panose="020B0609020000020004" pitchFamily="49" charset="0"/>
                <a:cs typeface="Cascadia Code" panose="020B0609020000020004" pitchFamily="49" charset="0"/>
              </a:rPr>
              <a:t>x</a:t>
            </a:r>
            <a:endParaRPr lang="en-US" sz="1600" dirty="0">
              <a:latin typeface="Cascadia Code" panose="020B0609020000020004" pitchFamily="49" charset="0"/>
              <a:ea typeface="Cascadia Code" panose="020B0609020000020004" pitchFamily="49" charset="0"/>
              <a:cs typeface="Cascadia Code" panose="020B0609020000020004" pitchFamily="49" charset="0"/>
            </a:endParaRPr>
          </a:p>
          <a:p>
            <a:r>
              <a:rPr lang="en-US" sz="1600" dirty="0">
                <a:latin typeface="Cascadia Code" panose="020B0609020000020004" pitchFamily="49" charset="0"/>
                <a:ea typeface="Cascadia Code" panose="020B0609020000020004" pitchFamily="49" charset="0"/>
                <a:cs typeface="Cascadia Code" panose="020B0609020000020004" pitchFamily="49" charset="0"/>
              </a:rPr>
              <a:t>    set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back.next</a:t>
            </a:r>
            <a:r>
              <a:rPr lang="en-US" sz="1600" dirty="0">
                <a:latin typeface="Cascadia Code" panose="020B0609020000020004" pitchFamily="49" charset="0"/>
                <a:ea typeface="Cascadia Code" panose="020B0609020000020004" pitchFamily="49" charset="0"/>
                <a:cs typeface="Cascadia Code" panose="020B0609020000020004" pitchFamily="49" charset="0"/>
              </a:rPr>
              <a:t> = </a:t>
            </a:r>
            <a:r>
              <a:rPr lang="en-US" sz="1600" b="1" dirty="0" err="1">
                <a:latin typeface="Cascadia Code" panose="020B0609020000020004" pitchFamily="49" charset="0"/>
                <a:ea typeface="Cascadia Code" panose="020B0609020000020004" pitchFamily="49" charset="0"/>
                <a:cs typeface="Cascadia Code" panose="020B0609020000020004" pitchFamily="49" charset="0"/>
              </a:rPr>
              <a:t>newBack</a:t>
            </a:r>
            <a:endParaRPr lang="en-US" sz="1600" dirty="0">
              <a:latin typeface="Cascadia Code" panose="020B0609020000020004" pitchFamily="49" charset="0"/>
              <a:ea typeface="Cascadia Code" panose="020B0609020000020004" pitchFamily="49" charset="0"/>
              <a:cs typeface="Cascadia Code" panose="020B0609020000020004" pitchFamily="49" charset="0"/>
            </a:endParaRPr>
          </a:p>
          <a:p>
            <a:r>
              <a:rPr lang="en-US" sz="1600" dirty="0">
                <a:latin typeface="Cascadia Code" panose="020B0609020000020004" pitchFamily="49" charset="0"/>
                <a:ea typeface="Cascadia Code" panose="020B0609020000020004" pitchFamily="49" charset="0"/>
                <a:cs typeface="Cascadia Code" panose="020B0609020000020004" pitchFamily="49" charset="0"/>
              </a:rPr>
              <a:t>    set back = </a:t>
            </a:r>
            <a:r>
              <a:rPr lang="en-US" sz="1600" b="1" dirty="0" err="1">
                <a:latin typeface="Cascadia Code" panose="020B0609020000020004" pitchFamily="49" charset="0"/>
                <a:ea typeface="Cascadia Code" panose="020B0609020000020004" pitchFamily="49" charset="0"/>
                <a:cs typeface="Cascadia Code" panose="020B0609020000020004" pitchFamily="49" charset="0"/>
              </a:rPr>
              <a:t>newBack</a:t>
            </a:r>
            <a:endParaRPr lang="en-US" sz="1600" dirty="0">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47" name="TextBox 46">
            <a:extLst>
              <a:ext uri="{FF2B5EF4-FFF2-40B4-BE49-F238E27FC236}">
                <a16:creationId xmlns:a16="http://schemas.microsoft.com/office/drawing/2014/main" id="{FA606268-E4E4-4CAE-665A-D832DA11FEEB}"/>
              </a:ext>
            </a:extLst>
          </p:cNvPr>
          <p:cNvSpPr txBox="1"/>
          <p:nvPr/>
        </p:nvSpPr>
        <p:spPr>
          <a:xfrm>
            <a:off x="3365691" y="4731293"/>
            <a:ext cx="2936113" cy="1323439"/>
          </a:xfrm>
          <a:prstGeom prst="rect">
            <a:avLst/>
          </a:prstGeom>
          <a:noFill/>
          <a:ln>
            <a:solidFill>
              <a:schemeClr val="accent1"/>
            </a:solidFill>
          </a:ln>
        </p:spPr>
        <p:txBody>
          <a:bodyPr wrap="square" rtlCol="0">
            <a:spAutoFit/>
          </a:bodyPr>
          <a:lstStyle/>
          <a:p>
            <a:r>
              <a:rPr lang="en-US" sz="16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a:t>
            </a:r>
            <a:r>
              <a:rPr lang="en-US" sz="1600" b="1" dirty="0">
                <a:latin typeface="Cascadia Code" panose="020B0609020000020004" pitchFamily="49" charset="0"/>
                <a:ea typeface="Cascadia Code" panose="020B0609020000020004" pitchFamily="49" charset="0"/>
                <a:cs typeface="Cascadia Code" panose="020B0609020000020004" pitchFamily="49" charset="0"/>
              </a:rPr>
              <a:t>x</a:t>
            </a:r>
            <a:r>
              <a:rPr lang="en-US" sz="1600" dirty="0">
                <a:latin typeface="Cascadia Code" panose="020B0609020000020004" pitchFamily="49" charset="0"/>
                <a:ea typeface="Cascadia Code" panose="020B0609020000020004" pitchFamily="49" charset="0"/>
                <a:cs typeface="Cascadia Code" panose="020B0609020000020004" pitchFamily="49" charset="0"/>
              </a:rPr>
              <a:t> =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front.value</a:t>
            </a:r>
            <a:endParaRPr lang="en-US" sz="1600" dirty="0">
              <a:latin typeface="Cascadia Code" panose="020B0609020000020004" pitchFamily="49" charset="0"/>
              <a:ea typeface="Cascadia Code" panose="020B0609020000020004" pitchFamily="49" charset="0"/>
              <a:cs typeface="Cascadia Code" panose="020B0609020000020004" pitchFamily="49" charset="0"/>
            </a:endParaRPr>
          </a:p>
          <a:p>
            <a:r>
              <a:rPr lang="en-US" sz="1600" dirty="0">
                <a:latin typeface="Cascadia Code" panose="020B0609020000020004" pitchFamily="49" charset="0"/>
                <a:ea typeface="Cascadia Code" panose="020B0609020000020004" pitchFamily="49" charset="0"/>
                <a:cs typeface="Cascadia Code" panose="020B0609020000020004" pitchFamily="49" charset="0"/>
              </a:rPr>
              <a:t>    front =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front.next</a:t>
            </a:r>
            <a:endParaRPr lang="en-US" sz="1600" dirty="0">
              <a:latin typeface="Cascadia Code" panose="020B0609020000020004" pitchFamily="49" charset="0"/>
              <a:ea typeface="Cascadia Code" panose="020B0609020000020004" pitchFamily="49" charset="0"/>
              <a:cs typeface="Cascadia Code" panose="020B0609020000020004" pitchFamily="49" charset="0"/>
            </a:endParaRPr>
          </a:p>
          <a:p>
            <a:r>
              <a:rPr lang="en-US" sz="1600" dirty="0">
                <a:latin typeface="Cascadia Code" panose="020B0609020000020004" pitchFamily="49" charset="0"/>
                <a:ea typeface="Cascadia Code" panose="020B0609020000020004" pitchFamily="49" charset="0"/>
                <a:cs typeface="Cascadia Code" panose="020B0609020000020004" pitchFamily="49" charset="0"/>
              </a:rPr>
              <a:t>    </a:t>
            </a:r>
            <a:r>
              <a:rPr lang="en-US" sz="1600"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if (front == null): set back = null</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return </a:t>
            </a:r>
            <a:r>
              <a:rPr lang="en-US" sz="1600" b="1" dirty="0">
                <a:latin typeface="Cascadia Code" panose="020B0609020000020004" pitchFamily="49" charset="0"/>
                <a:ea typeface="Cascadia Code" panose="020B0609020000020004" pitchFamily="49" charset="0"/>
                <a:cs typeface="Cascadia Code" panose="020B0609020000020004" pitchFamily="49" charset="0"/>
              </a:rPr>
              <a:t>x</a:t>
            </a:r>
          </a:p>
        </p:txBody>
      </p:sp>
      <p:sp>
        <p:nvSpPr>
          <p:cNvPr id="48" name="TextBox 47">
            <a:extLst>
              <a:ext uri="{FF2B5EF4-FFF2-40B4-BE49-F238E27FC236}">
                <a16:creationId xmlns:a16="http://schemas.microsoft.com/office/drawing/2014/main" id="{13BD91CB-3E8D-1233-18EF-E13325D0A81B}"/>
              </a:ext>
            </a:extLst>
          </p:cNvPr>
          <p:cNvSpPr txBox="1"/>
          <p:nvPr/>
        </p:nvSpPr>
        <p:spPr>
          <a:xfrm>
            <a:off x="3256280" y="6139398"/>
            <a:ext cx="3538451" cy="584775"/>
          </a:xfrm>
          <a:prstGeom prst="rect">
            <a:avLst/>
          </a:prstGeom>
          <a:noFill/>
          <a:ln>
            <a:solidFill>
              <a:schemeClr val="accent1"/>
            </a:solidFill>
          </a:ln>
        </p:spPr>
        <p:txBody>
          <a:bodyPr wrap="square" rtlCol="0">
            <a:spAutoFit/>
          </a:bodyPr>
          <a:lstStyle/>
          <a:p>
            <a:r>
              <a:rPr lang="en-US" sz="16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600" dirty="0">
                <a:latin typeface="Cascadia Code" panose="020B0609020000020004" pitchFamily="49" charset="0"/>
                <a:ea typeface="Cascadia Code" panose="020B0609020000020004" pitchFamily="49" charset="0"/>
                <a:cs typeface="Cascadia Code" panose="020B0609020000020004" pitchFamily="49" charset="0"/>
              </a:rPr>
              <a:t>(): </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return (front == null)</a:t>
            </a:r>
          </a:p>
        </p:txBody>
      </p:sp>
      <p:grpSp>
        <p:nvGrpSpPr>
          <p:cNvPr id="27" name="Group 26">
            <a:extLst>
              <a:ext uri="{FF2B5EF4-FFF2-40B4-BE49-F238E27FC236}">
                <a16:creationId xmlns:a16="http://schemas.microsoft.com/office/drawing/2014/main" id="{3BE2BAA2-B11A-D09A-94ED-2CC670093CAA}"/>
              </a:ext>
            </a:extLst>
          </p:cNvPr>
          <p:cNvGrpSpPr/>
          <p:nvPr/>
        </p:nvGrpSpPr>
        <p:grpSpPr>
          <a:xfrm>
            <a:off x="5902960" y="5265158"/>
            <a:ext cx="4439000" cy="369332"/>
            <a:chOff x="5902960" y="5265158"/>
            <a:chExt cx="4439000" cy="369332"/>
          </a:xfrm>
        </p:grpSpPr>
        <p:cxnSp>
          <p:nvCxnSpPr>
            <p:cNvPr id="23" name="Straight Arrow Connector 22">
              <a:extLst>
                <a:ext uri="{FF2B5EF4-FFF2-40B4-BE49-F238E27FC236}">
                  <a16:creationId xmlns:a16="http://schemas.microsoft.com/office/drawing/2014/main" id="{4564E9CD-A2B2-C511-3E10-A410C83D9311}"/>
                </a:ext>
              </a:extLst>
            </p:cNvPr>
            <p:cNvCxnSpPr>
              <a:cxnSpLocks/>
            </p:cNvCxnSpPr>
            <p:nvPr/>
          </p:nvCxnSpPr>
          <p:spPr>
            <a:xfrm flipH="1">
              <a:off x="5902960" y="5449824"/>
              <a:ext cx="3108960" cy="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6423B459-3B1F-04A6-DB26-C58836B42110}"/>
                </a:ext>
              </a:extLst>
            </p:cNvPr>
            <p:cNvSpPr txBox="1"/>
            <p:nvPr/>
          </p:nvSpPr>
          <p:spPr>
            <a:xfrm>
              <a:off x="9077960" y="5265158"/>
              <a:ext cx="1264000" cy="369332"/>
            </a:xfrm>
            <a:prstGeom prst="rect">
              <a:avLst/>
            </a:prstGeom>
            <a:noFill/>
          </p:spPr>
          <p:txBody>
            <a:bodyPr wrap="none" rtlCol="0">
              <a:spAutoFit/>
            </a:bodyPr>
            <a:lstStyle/>
            <a:p>
              <a:r>
                <a:rPr lang="en-US" dirty="0">
                  <a:solidFill>
                    <a:schemeClr val="accent2"/>
                  </a:solidFill>
                </a:rPr>
                <a:t>Any Issues?</a:t>
              </a:r>
            </a:p>
          </p:txBody>
        </p:sp>
      </p:grpSp>
      <p:sp>
        <p:nvSpPr>
          <p:cNvPr id="29" name="TextBox 28">
            <a:extLst>
              <a:ext uri="{FF2B5EF4-FFF2-40B4-BE49-F238E27FC236}">
                <a16:creationId xmlns:a16="http://schemas.microsoft.com/office/drawing/2014/main" id="{D67374F7-D373-7032-15E2-AD517255688F}"/>
              </a:ext>
            </a:extLst>
          </p:cNvPr>
          <p:cNvSpPr txBox="1"/>
          <p:nvPr/>
        </p:nvSpPr>
        <p:spPr>
          <a:xfrm>
            <a:off x="7899400" y="5742004"/>
            <a:ext cx="3824830" cy="369332"/>
          </a:xfrm>
          <a:prstGeom prst="rect">
            <a:avLst/>
          </a:prstGeom>
          <a:noFill/>
        </p:spPr>
        <p:txBody>
          <a:bodyPr wrap="none" rtlCol="0">
            <a:spAutoFit/>
          </a:bodyPr>
          <a:lstStyle/>
          <a:p>
            <a:r>
              <a:rPr lang="en-US" dirty="0">
                <a:solidFill>
                  <a:srgbClr val="FF0000"/>
                </a:solidFill>
              </a:rPr>
              <a:t>What if back == front before dequeue?</a:t>
            </a:r>
          </a:p>
        </p:txBody>
      </p:sp>
    </p:spTree>
    <p:extLst>
      <p:ext uri="{BB962C8B-B14F-4D97-AF65-F5344CB8AC3E}">
        <p14:creationId xmlns:p14="http://schemas.microsoft.com/office/powerpoint/2010/main" val="976695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“Circular” Array Queue (Idea)</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268946" y="2505200"/>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where the end of the queue is</a:t>
            </a:r>
          </a:p>
          <a:p>
            <a:pPr lvl="2"/>
            <a:r>
              <a:rPr lang="en-US" dirty="0">
                <a:solidFill>
                  <a:schemeClr val="accent2">
                    <a:lumMod val="75000"/>
                  </a:schemeClr>
                </a:solidFill>
              </a:rPr>
              <a:t>Actually, the first “open” slot in the array</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grpSp>
        <p:nvGrpSpPr>
          <p:cNvPr id="28" name="Group 27"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11B0EF4C-C656-AB89-58AE-F9492F437B01}"/>
              </a:ext>
            </a:extLst>
          </p:cNvPr>
          <p:cNvGrpSpPr/>
          <p:nvPr/>
        </p:nvGrpSpPr>
        <p:grpSpPr>
          <a:xfrm>
            <a:off x="1300186" y="1403212"/>
            <a:ext cx="6519765" cy="1221610"/>
            <a:chOff x="1300186" y="1403212"/>
            <a:chExt cx="6519765" cy="1221610"/>
          </a:xfrm>
        </p:grpSpPr>
        <p:grpSp>
          <p:nvGrpSpPr>
            <p:cNvPr id="17" name="Group 16">
              <a:extLst>
                <a:ext uri="{FF2B5EF4-FFF2-40B4-BE49-F238E27FC236}">
                  <a16:creationId xmlns:a16="http://schemas.microsoft.com/office/drawing/2014/main" id="{B35512AB-1499-E48B-6D8C-304AAD97F7A2}"/>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B6B19CF6-6A2A-C1D3-631D-4182EA1285C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55B71A6C-68A1-64CE-F17B-BF6FB3B097C8}"/>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98C66068-5FAB-3D20-0467-A2EF26E40CDF}"/>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51272AE7-E366-87D6-27B2-5CB35A0A2E9D}"/>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CF2296D2-437A-44A8-9CE6-19E62D8545D1}"/>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DFEE2D71-BB8B-6307-DEFC-2C707D090F82}"/>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3F8C3EC8-D207-C9BC-AF3B-34BA8F2A3D86}"/>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998516BA-4D79-F018-3A35-3792D5BA16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F1EFC881-59FC-EC46-6767-3A59A758D927}"/>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8ED915B2-758F-CB33-5D15-9D5EBA4EC8C0}"/>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B8DF4474-60B3-C430-4D19-462F2190B410}"/>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D831EFCE-5250-1723-F114-8351794B50FE}"/>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5C716BC8-F892-38F0-34E4-0F229F2421DC}"/>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3DD8C1CE-795B-B6D5-812A-2746FF01ECAE}"/>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5A01BD75-8814-65AB-8F5F-316F1C82E54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9F3ADB-383D-280B-B96B-EFEE14AF981C}"/>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7D4C4584-EEB5-D541-A430-BF4C19CF179B}"/>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DB4EE6EE-57C7-E930-E769-D14333D1C2F1}"/>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5AE60CAA-B899-0819-3473-0296EED20853}"/>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1F225A0A-55C8-3626-F395-47E46232D82B}"/>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6036E8D9-4E7B-6D69-B1FD-BC29EC101E8B}"/>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83D0B77-4258-3DCB-9442-557E7F23A1D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E7B5C368-7EC9-6CCF-C5F9-C50DE30682A5}"/>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Tree>
    <p:extLst>
      <p:ext uri="{BB962C8B-B14F-4D97-AF65-F5344CB8AC3E}">
        <p14:creationId xmlns:p14="http://schemas.microsoft.com/office/powerpoint/2010/main" val="2562382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AA65-8837-CC21-AE2E-580A4844FF13}"/>
              </a:ext>
            </a:extLst>
          </p:cNvPr>
          <p:cNvSpPr>
            <a:spLocks noGrp="1"/>
          </p:cNvSpPr>
          <p:nvPr>
            <p:ph type="title"/>
          </p:nvPr>
        </p:nvSpPr>
        <p:spPr/>
        <p:txBody>
          <a:bodyPr/>
          <a:lstStyle/>
          <a:p>
            <a:r>
              <a:rPr lang="en-US" dirty="0"/>
              <a:t>“Circular” Array</a:t>
            </a:r>
          </a:p>
        </p:txBody>
      </p:sp>
      <p:sp>
        <p:nvSpPr>
          <p:cNvPr id="3" name="Content Placeholder 2">
            <a:extLst>
              <a:ext uri="{FF2B5EF4-FFF2-40B4-BE49-F238E27FC236}">
                <a16:creationId xmlns:a16="http://schemas.microsoft.com/office/drawing/2014/main" id="{4AD352E5-62FD-31C9-0322-6ED83CF87A15}"/>
              </a:ext>
            </a:extLst>
          </p:cNvPr>
          <p:cNvSpPr>
            <a:spLocks noGrp="1"/>
          </p:cNvSpPr>
          <p:nvPr>
            <p:ph idx="1"/>
          </p:nvPr>
        </p:nvSpPr>
        <p:spPr/>
        <p:txBody>
          <a:bodyPr/>
          <a:lstStyle/>
          <a:p>
            <a:r>
              <a:rPr lang="en-US" dirty="0"/>
              <a:t>Intuitively, An array of values arranged in a “circle” rather than a line</a:t>
            </a:r>
          </a:p>
          <a:p>
            <a:pPr lvl="1"/>
            <a:r>
              <a:rPr lang="en-US" dirty="0"/>
              <a:t>If you go beyond the last index, to wrap back around to 0</a:t>
            </a:r>
          </a:p>
        </p:txBody>
      </p:sp>
      <p:grpSp>
        <p:nvGrpSpPr>
          <p:cNvPr id="28" name="Group 27" descr="This is a re-illustration of at circular array intended to illustrate the way in which it operates as a circle. In reality a circular array is a standard array, but we will use the array as if it is a circle in that we want the last index of the array to be followed by index 0. This has the effect of connected the end of the array with the beginning, making it behave as if it were circular.">
            <a:extLst>
              <a:ext uri="{FF2B5EF4-FFF2-40B4-BE49-F238E27FC236}">
                <a16:creationId xmlns:a16="http://schemas.microsoft.com/office/drawing/2014/main" id="{D69EE0EC-2D5E-D79F-575A-371F5F8253BE}"/>
              </a:ext>
            </a:extLst>
          </p:cNvPr>
          <p:cNvGrpSpPr/>
          <p:nvPr/>
        </p:nvGrpSpPr>
        <p:grpSpPr>
          <a:xfrm>
            <a:off x="352535" y="2756044"/>
            <a:ext cx="10195775" cy="3968952"/>
            <a:chOff x="352535" y="2756044"/>
            <a:chExt cx="10195775" cy="3968952"/>
          </a:xfrm>
        </p:grpSpPr>
        <p:grpSp>
          <p:nvGrpSpPr>
            <p:cNvPr id="4" name="Group 3">
              <a:extLst>
                <a:ext uri="{FF2B5EF4-FFF2-40B4-BE49-F238E27FC236}">
                  <a16:creationId xmlns:a16="http://schemas.microsoft.com/office/drawing/2014/main" id="{8354F8AB-52E5-93DF-2103-296898DD010C}"/>
                </a:ext>
              </a:extLst>
            </p:cNvPr>
            <p:cNvGrpSpPr/>
            <p:nvPr/>
          </p:nvGrpSpPr>
          <p:grpSpPr>
            <a:xfrm>
              <a:off x="352535" y="3349393"/>
              <a:ext cx="5283200" cy="528320"/>
              <a:chOff x="1681480" y="5462905"/>
              <a:chExt cx="5283200" cy="528320"/>
            </a:xfrm>
            <a:solidFill>
              <a:schemeClr val="bg1"/>
            </a:solidFill>
          </p:grpSpPr>
          <p:sp>
            <p:nvSpPr>
              <p:cNvPr id="5" name="Rectangle 4">
                <a:extLst>
                  <a:ext uri="{FF2B5EF4-FFF2-40B4-BE49-F238E27FC236}">
                    <a16:creationId xmlns:a16="http://schemas.microsoft.com/office/drawing/2014/main" id="{3A3367D0-4545-BFE9-DE41-6FD0D237B15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6" name="Rectangle 5">
                <a:extLst>
                  <a:ext uri="{FF2B5EF4-FFF2-40B4-BE49-F238E27FC236}">
                    <a16:creationId xmlns:a16="http://schemas.microsoft.com/office/drawing/2014/main" id="{52CA98B8-EEB3-FC16-312A-A84E2D7C0E90}"/>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E5B6A29C-D4FD-ED3A-C78B-F60246DCDCA3}"/>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 name="Rectangle 7">
                <a:extLst>
                  <a:ext uri="{FF2B5EF4-FFF2-40B4-BE49-F238E27FC236}">
                    <a16:creationId xmlns:a16="http://schemas.microsoft.com/office/drawing/2014/main" id="{0EFDBE48-B472-F67A-F0F1-73513F157C8C}"/>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 name="Rectangle 8">
                <a:extLst>
                  <a:ext uri="{FF2B5EF4-FFF2-40B4-BE49-F238E27FC236}">
                    <a16:creationId xmlns:a16="http://schemas.microsoft.com/office/drawing/2014/main" id="{894653E1-F6B8-0899-B2C6-9A1C2D1BB1F0}"/>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110E5E1B-56D0-545F-7659-77F433476D1E}"/>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 name="Rectangle 10">
                <a:extLst>
                  <a:ext uri="{FF2B5EF4-FFF2-40B4-BE49-F238E27FC236}">
                    <a16:creationId xmlns:a16="http://schemas.microsoft.com/office/drawing/2014/main" id="{96A1D074-66C2-A53E-39AF-9B399A918C72}"/>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2" name="Rectangle 11">
                <a:extLst>
                  <a:ext uri="{FF2B5EF4-FFF2-40B4-BE49-F238E27FC236}">
                    <a16:creationId xmlns:a16="http://schemas.microsoft.com/office/drawing/2014/main" id="{C4F455DE-59DE-156B-53C1-7645679B3824}"/>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3" name="Rectangle 12">
                <a:extLst>
                  <a:ext uri="{FF2B5EF4-FFF2-40B4-BE49-F238E27FC236}">
                    <a16:creationId xmlns:a16="http://schemas.microsoft.com/office/drawing/2014/main" id="{9474B481-DD98-5C4B-DFED-1C2DAEA6F4BB}"/>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4" name="Rectangle 13">
                <a:extLst>
                  <a:ext uri="{FF2B5EF4-FFF2-40B4-BE49-F238E27FC236}">
                    <a16:creationId xmlns:a16="http://schemas.microsoft.com/office/drawing/2014/main" id="{83E8458D-25E4-1FAC-1DE9-4FC223055B11}"/>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5" name="Group 14">
              <a:extLst>
                <a:ext uri="{FF2B5EF4-FFF2-40B4-BE49-F238E27FC236}">
                  <a16:creationId xmlns:a16="http://schemas.microsoft.com/office/drawing/2014/main" id="{D6C0605A-3135-5138-8687-1A5FDE254AD2}"/>
                </a:ext>
              </a:extLst>
            </p:cNvPr>
            <p:cNvGrpSpPr/>
            <p:nvPr/>
          </p:nvGrpSpPr>
          <p:grpSpPr>
            <a:xfrm>
              <a:off x="352535" y="2969935"/>
              <a:ext cx="5283200" cy="528320"/>
              <a:chOff x="1681480" y="5462905"/>
              <a:chExt cx="5283200" cy="528320"/>
            </a:xfrm>
          </p:grpSpPr>
          <p:sp>
            <p:nvSpPr>
              <p:cNvPr id="16" name="Rectangle 15">
                <a:extLst>
                  <a:ext uri="{FF2B5EF4-FFF2-40B4-BE49-F238E27FC236}">
                    <a16:creationId xmlns:a16="http://schemas.microsoft.com/office/drawing/2014/main" id="{E2DE85AD-6B09-367A-9A9B-6EE66A7D4D4C}"/>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7" name="Rectangle 16">
                <a:extLst>
                  <a:ext uri="{FF2B5EF4-FFF2-40B4-BE49-F238E27FC236}">
                    <a16:creationId xmlns:a16="http://schemas.microsoft.com/office/drawing/2014/main" id="{81427ABB-1EE9-142A-8C89-1673F8AB26B5}"/>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5DD335C5-16B9-F275-5C4C-A8AADE6D899A}"/>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AABC20E1-9112-90A2-57D9-49B9311A4F17}"/>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A62EDD1B-F566-A302-DA0B-ABF30AA988D4}"/>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1" name="Rectangle 20">
                <a:extLst>
                  <a:ext uri="{FF2B5EF4-FFF2-40B4-BE49-F238E27FC236}">
                    <a16:creationId xmlns:a16="http://schemas.microsoft.com/office/drawing/2014/main" id="{406F291B-9490-2CE2-598E-211994F5C384}"/>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2" name="Rectangle 21">
                <a:extLst>
                  <a:ext uri="{FF2B5EF4-FFF2-40B4-BE49-F238E27FC236}">
                    <a16:creationId xmlns:a16="http://schemas.microsoft.com/office/drawing/2014/main" id="{10071176-BD1F-4CA7-F9F4-BE7C532ACF7C}"/>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3" name="Rectangle 22">
                <a:extLst>
                  <a:ext uri="{FF2B5EF4-FFF2-40B4-BE49-F238E27FC236}">
                    <a16:creationId xmlns:a16="http://schemas.microsoft.com/office/drawing/2014/main" id="{EB697226-B6FC-F67A-283F-B25E6E0FD5A5}"/>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2FC55923-9921-7397-7FD6-C82D1AA07A70}"/>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5" name="Rectangle 24">
                <a:extLst>
                  <a:ext uri="{FF2B5EF4-FFF2-40B4-BE49-F238E27FC236}">
                    <a16:creationId xmlns:a16="http://schemas.microsoft.com/office/drawing/2014/main" id="{6B59DBC1-DE4C-49E1-9AB1-B003EB94ABF5}"/>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6" name="Oval 25">
              <a:extLst>
                <a:ext uri="{FF2B5EF4-FFF2-40B4-BE49-F238E27FC236}">
                  <a16:creationId xmlns:a16="http://schemas.microsoft.com/office/drawing/2014/main" id="{128379D1-3254-3DE6-9029-81EAE98A2212}"/>
                </a:ext>
              </a:extLst>
            </p:cNvPr>
            <p:cNvSpPr/>
            <p:nvPr/>
          </p:nvSpPr>
          <p:spPr>
            <a:xfrm>
              <a:off x="6579358" y="2756044"/>
              <a:ext cx="3968952" cy="3968952"/>
            </a:xfrm>
            <a:prstGeom prst="ellipse">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9ABE1E1D-F3B4-CB94-C6BC-CD13A88C31A7}"/>
                </a:ext>
              </a:extLst>
            </p:cNvPr>
            <p:cNvGrpSpPr/>
            <p:nvPr/>
          </p:nvGrpSpPr>
          <p:grpSpPr>
            <a:xfrm>
              <a:off x="6579358" y="2756044"/>
              <a:ext cx="3968952" cy="3968952"/>
              <a:chOff x="6579358" y="2756044"/>
              <a:chExt cx="3968952" cy="3968952"/>
            </a:xfrm>
          </p:grpSpPr>
          <p:cxnSp>
            <p:nvCxnSpPr>
              <p:cNvPr id="42" name="Straight Connector 41">
                <a:extLst>
                  <a:ext uri="{FF2B5EF4-FFF2-40B4-BE49-F238E27FC236}">
                    <a16:creationId xmlns:a16="http://schemas.microsoft.com/office/drawing/2014/main" id="{E3568609-FC76-05A4-B59F-99E41C1F4E7C}"/>
                  </a:ext>
                </a:extLst>
              </p:cNvPr>
              <p:cNvCxnSpPr>
                <a:cxnSpLocks/>
              </p:cNvCxnSpPr>
              <p:nvPr/>
            </p:nvCxnSpPr>
            <p:spPr>
              <a:xfrm rot="216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8B92DD-4899-C38B-C1E1-4611890E7BB6}"/>
                  </a:ext>
                </a:extLst>
              </p:cNvPr>
              <p:cNvCxnSpPr>
                <a:cxnSpLocks/>
              </p:cNvCxnSpPr>
              <p:nvPr/>
            </p:nvCxnSpPr>
            <p:spPr>
              <a:xfrm rot="432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E8566B-6DF9-80C7-DCE7-407659D22353}"/>
                  </a:ext>
                </a:extLst>
              </p:cNvPr>
              <p:cNvCxnSpPr>
                <a:cxnSpLocks/>
              </p:cNvCxnSpPr>
              <p:nvPr/>
            </p:nvCxnSpPr>
            <p:spPr>
              <a:xfrm rot="648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30AE-45BC-F385-2C7B-AF92F6FA8509}"/>
                  </a:ext>
                </a:extLst>
              </p:cNvPr>
              <p:cNvCxnSpPr>
                <a:cxnSpLocks/>
              </p:cNvCxnSpPr>
              <p:nvPr/>
            </p:nvCxnSpPr>
            <p:spPr>
              <a:xfrm rot="864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E49B5B6-4E48-AFAA-D18F-C5A1E76AE1E8}"/>
                  </a:ext>
                </a:extLst>
              </p:cNvPr>
              <p:cNvCxnSpPr>
                <a:cxnSpLocks/>
                <a:stCxn id="26" idx="0"/>
                <a:endCxn id="26" idx="4"/>
              </p:cNvCxnSpPr>
              <p:nvPr/>
            </p:nvCxnSpPr>
            <p:spPr>
              <a:xfrm>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9715479E-DC73-8589-9D5B-2C58BFF85BDE}"/>
                </a:ext>
              </a:extLst>
            </p:cNvPr>
            <p:cNvSpPr/>
            <p:nvPr/>
          </p:nvSpPr>
          <p:spPr>
            <a:xfrm>
              <a:off x="7297616" y="3474302"/>
              <a:ext cx="2532436" cy="253243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910C60-E5BB-DB4A-7E6B-7541D8115FBF}"/>
                </a:ext>
              </a:extLst>
            </p:cNvPr>
            <p:cNvSpPr/>
            <p:nvPr/>
          </p:nvSpPr>
          <p:spPr>
            <a:xfrm>
              <a:off x="8680334" y="3599559"/>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69" name="Rectangle 68">
              <a:extLst>
                <a:ext uri="{FF2B5EF4-FFF2-40B4-BE49-F238E27FC236}">
                  <a16:creationId xmlns:a16="http://schemas.microsoft.com/office/drawing/2014/main" id="{12C412A9-0633-AB06-FD42-DAC64F41108F}"/>
                </a:ext>
              </a:extLst>
            </p:cNvPr>
            <p:cNvSpPr/>
            <p:nvPr/>
          </p:nvSpPr>
          <p:spPr>
            <a:xfrm>
              <a:off x="9162664" y="3977190"/>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70" name="Rectangle 69">
              <a:extLst>
                <a:ext uri="{FF2B5EF4-FFF2-40B4-BE49-F238E27FC236}">
                  <a16:creationId xmlns:a16="http://schemas.microsoft.com/office/drawing/2014/main" id="{F8A357D5-679D-A32F-FC3E-9CD5EA6A9CF3}"/>
                </a:ext>
              </a:extLst>
            </p:cNvPr>
            <p:cNvSpPr/>
            <p:nvPr/>
          </p:nvSpPr>
          <p:spPr>
            <a:xfrm>
              <a:off x="9357019" y="4583833"/>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71" name="Rectangle 70">
              <a:extLst>
                <a:ext uri="{FF2B5EF4-FFF2-40B4-BE49-F238E27FC236}">
                  <a16:creationId xmlns:a16="http://schemas.microsoft.com/office/drawing/2014/main" id="{4ADE4C66-E520-1738-A3C5-57C4225BB607}"/>
                </a:ext>
              </a:extLst>
            </p:cNvPr>
            <p:cNvSpPr/>
            <p:nvPr/>
          </p:nvSpPr>
          <p:spPr>
            <a:xfrm>
              <a:off x="9144376" y="5141881"/>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72" name="Rectangle 71">
              <a:extLst>
                <a:ext uri="{FF2B5EF4-FFF2-40B4-BE49-F238E27FC236}">
                  <a16:creationId xmlns:a16="http://schemas.microsoft.com/office/drawing/2014/main" id="{7DA69168-92BF-AA5C-205A-07E2E50C54C6}"/>
                </a:ext>
              </a:extLst>
            </p:cNvPr>
            <p:cNvSpPr/>
            <p:nvPr/>
          </p:nvSpPr>
          <p:spPr>
            <a:xfrm>
              <a:off x="8689817" y="5534488"/>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73" name="Rectangle 72">
              <a:extLst>
                <a:ext uri="{FF2B5EF4-FFF2-40B4-BE49-F238E27FC236}">
                  <a16:creationId xmlns:a16="http://schemas.microsoft.com/office/drawing/2014/main" id="{C303F88D-C968-8B7C-A670-760DFFBE04FC}"/>
                </a:ext>
              </a:extLst>
            </p:cNvPr>
            <p:cNvSpPr/>
            <p:nvPr/>
          </p:nvSpPr>
          <p:spPr>
            <a:xfrm>
              <a:off x="8101410" y="5534488"/>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4" name="Rectangle 73">
              <a:extLst>
                <a:ext uri="{FF2B5EF4-FFF2-40B4-BE49-F238E27FC236}">
                  <a16:creationId xmlns:a16="http://schemas.microsoft.com/office/drawing/2014/main" id="{5B71349B-0199-1E32-5C57-6D878A0D513F}"/>
                </a:ext>
              </a:extLst>
            </p:cNvPr>
            <p:cNvSpPr/>
            <p:nvPr/>
          </p:nvSpPr>
          <p:spPr>
            <a:xfrm>
              <a:off x="7588049" y="514611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75" name="Rectangle 74">
              <a:extLst>
                <a:ext uri="{FF2B5EF4-FFF2-40B4-BE49-F238E27FC236}">
                  <a16:creationId xmlns:a16="http://schemas.microsoft.com/office/drawing/2014/main" id="{0868B71B-1579-3A6B-835A-CB5663E7AAC5}"/>
                </a:ext>
              </a:extLst>
            </p:cNvPr>
            <p:cNvSpPr/>
            <p:nvPr/>
          </p:nvSpPr>
          <p:spPr>
            <a:xfrm>
              <a:off x="7336181" y="459725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76" name="Rectangle 75">
              <a:extLst>
                <a:ext uri="{FF2B5EF4-FFF2-40B4-BE49-F238E27FC236}">
                  <a16:creationId xmlns:a16="http://schemas.microsoft.com/office/drawing/2014/main" id="{EABE6CBB-21F3-B9D4-9D8B-F8BB4F0991FA}"/>
                </a:ext>
              </a:extLst>
            </p:cNvPr>
            <p:cNvSpPr/>
            <p:nvPr/>
          </p:nvSpPr>
          <p:spPr>
            <a:xfrm>
              <a:off x="7561221" y="399264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77" name="Rectangle 76">
              <a:extLst>
                <a:ext uri="{FF2B5EF4-FFF2-40B4-BE49-F238E27FC236}">
                  <a16:creationId xmlns:a16="http://schemas.microsoft.com/office/drawing/2014/main" id="{A81982B3-E6AA-C666-F3C9-727F7F6B43CC}"/>
                </a:ext>
              </a:extLst>
            </p:cNvPr>
            <p:cNvSpPr/>
            <p:nvPr/>
          </p:nvSpPr>
          <p:spPr>
            <a:xfrm>
              <a:off x="8075240" y="362174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79" name="Rectangle 78">
              <a:extLst>
                <a:ext uri="{FF2B5EF4-FFF2-40B4-BE49-F238E27FC236}">
                  <a16:creationId xmlns:a16="http://schemas.microsoft.com/office/drawing/2014/main" id="{90726518-87A2-B490-66D2-93987BF07928}"/>
                </a:ext>
              </a:extLst>
            </p:cNvPr>
            <p:cNvSpPr/>
            <p:nvPr/>
          </p:nvSpPr>
          <p:spPr>
            <a:xfrm>
              <a:off x="8861857" y="304824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81" name="Rectangle 80">
              <a:extLst>
                <a:ext uri="{FF2B5EF4-FFF2-40B4-BE49-F238E27FC236}">
                  <a16:creationId xmlns:a16="http://schemas.microsoft.com/office/drawing/2014/main" id="{3AA9D7B0-5307-BCFA-9749-62DBA8E066F2}"/>
                </a:ext>
              </a:extLst>
            </p:cNvPr>
            <p:cNvSpPr/>
            <p:nvPr/>
          </p:nvSpPr>
          <p:spPr>
            <a:xfrm>
              <a:off x="9738727" y="367770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82" name="Rectangle 81">
              <a:extLst>
                <a:ext uri="{FF2B5EF4-FFF2-40B4-BE49-F238E27FC236}">
                  <a16:creationId xmlns:a16="http://schemas.microsoft.com/office/drawing/2014/main" id="{735B1ED7-49A2-F574-2E96-912B07E79601}"/>
                </a:ext>
              </a:extLst>
            </p:cNvPr>
            <p:cNvSpPr/>
            <p:nvPr/>
          </p:nvSpPr>
          <p:spPr>
            <a:xfrm>
              <a:off x="9956034" y="4553647"/>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3" name="Rectangle 82">
              <a:extLst>
                <a:ext uri="{FF2B5EF4-FFF2-40B4-BE49-F238E27FC236}">
                  <a16:creationId xmlns:a16="http://schemas.microsoft.com/office/drawing/2014/main" id="{4F1CC7B0-7BB3-45E7-4E7A-D1DA146378F8}"/>
                </a:ext>
              </a:extLst>
            </p:cNvPr>
            <p:cNvSpPr/>
            <p:nvPr/>
          </p:nvSpPr>
          <p:spPr>
            <a:xfrm>
              <a:off x="9671679" y="5523386"/>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84" name="Rectangle 83">
              <a:extLst>
                <a:ext uri="{FF2B5EF4-FFF2-40B4-BE49-F238E27FC236}">
                  <a16:creationId xmlns:a16="http://schemas.microsoft.com/office/drawing/2014/main" id="{87D04EE0-ED02-D209-EAA9-6D21D426406A}"/>
                </a:ext>
              </a:extLst>
            </p:cNvPr>
            <p:cNvSpPr/>
            <p:nvPr/>
          </p:nvSpPr>
          <p:spPr>
            <a:xfrm>
              <a:off x="8841987" y="608893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85" name="Rectangle 84">
              <a:extLst>
                <a:ext uri="{FF2B5EF4-FFF2-40B4-BE49-F238E27FC236}">
                  <a16:creationId xmlns:a16="http://schemas.microsoft.com/office/drawing/2014/main" id="{AFEC5388-74F5-AF62-F82A-19394D9E4653}"/>
                </a:ext>
              </a:extLst>
            </p:cNvPr>
            <p:cNvSpPr/>
            <p:nvPr/>
          </p:nvSpPr>
          <p:spPr>
            <a:xfrm>
              <a:off x="2151155" y="4545310"/>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86" name="Rectangle 85">
              <a:extLst>
                <a:ext uri="{FF2B5EF4-FFF2-40B4-BE49-F238E27FC236}">
                  <a16:creationId xmlns:a16="http://schemas.microsoft.com/office/drawing/2014/main" id="{1ED4207A-6B0C-187B-C676-087B4C053BD4}"/>
                </a:ext>
              </a:extLst>
            </p:cNvPr>
            <p:cNvSpPr/>
            <p:nvPr/>
          </p:nvSpPr>
          <p:spPr>
            <a:xfrm>
              <a:off x="2151155" y="5238600"/>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sp>
          <p:nvSpPr>
            <p:cNvPr id="87" name="Rectangle 86">
              <a:extLst>
                <a:ext uri="{FF2B5EF4-FFF2-40B4-BE49-F238E27FC236}">
                  <a16:creationId xmlns:a16="http://schemas.microsoft.com/office/drawing/2014/main" id="{968ACB5C-7180-0CBE-17B3-B25D8512CC0F}"/>
                </a:ext>
              </a:extLst>
            </p:cNvPr>
            <p:cNvSpPr/>
            <p:nvPr/>
          </p:nvSpPr>
          <p:spPr>
            <a:xfrm>
              <a:off x="7871784" y="3025841"/>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8" name="Rectangle 87">
              <a:extLst>
                <a:ext uri="{FF2B5EF4-FFF2-40B4-BE49-F238E27FC236}">
                  <a16:creationId xmlns:a16="http://schemas.microsoft.com/office/drawing/2014/main" id="{2CD2D71D-48DE-8DC1-5291-299F56C8FEE6}"/>
                </a:ext>
              </a:extLst>
            </p:cNvPr>
            <p:cNvSpPr/>
            <p:nvPr/>
          </p:nvSpPr>
          <p:spPr>
            <a:xfrm>
              <a:off x="7046877" y="361689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88">
              <a:extLst>
                <a:ext uri="{FF2B5EF4-FFF2-40B4-BE49-F238E27FC236}">
                  <a16:creationId xmlns:a16="http://schemas.microsoft.com/office/drawing/2014/main" id="{CDBE289B-42E2-0D5F-1293-FD9A24DEFE92}"/>
                </a:ext>
              </a:extLst>
            </p:cNvPr>
            <p:cNvSpPr/>
            <p:nvPr/>
          </p:nvSpPr>
          <p:spPr>
            <a:xfrm>
              <a:off x="6724672" y="459725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89">
              <a:extLst>
                <a:ext uri="{FF2B5EF4-FFF2-40B4-BE49-F238E27FC236}">
                  <a16:creationId xmlns:a16="http://schemas.microsoft.com/office/drawing/2014/main" id="{59C268AA-F554-70AB-FF42-8F07E56580A7}"/>
                </a:ext>
              </a:extLst>
            </p:cNvPr>
            <p:cNvSpPr/>
            <p:nvPr/>
          </p:nvSpPr>
          <p:spPr>
            <a:xfrm>
              <a:off x="7073203" y="5537827"/>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1" name="Rectangle 90">
              <a:extLst>
                <a:ext uri="{FF2B5EF4-FFF2-40B4-BE49-F238E27FC236}">
                  <a16:creationId xmlns:a16="http://schemas.microsoft.com/office/drawing/2014/main" id="{1B2B1F33-81FA-459E-DDA2-AB94EC3D8CCD}"/>
                </a:ext>
              </a:extLst>
            </p:cNvPr>
            <p:cNvSpPr/>
            <p:nvPr/>
          </p:nvSpPr>
          <p:spPr>
            <a:xfrm>
              <a:off x="7875678" y="613255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Tree>
    <p:extLst>
      <p:ext uri="{BB962C8B-B14F-4D97-AF65-F5344CB8AC3E}">
        <p14:creationId xmlns:p14="http://schemas.microsoft.com/office/powerpoint/2010/main" val="225472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8AA9-C94F-8609-A901-4BC22630C6F3}"/>
              </a:ext>
              <a:ext uri="{C183D7F6-B498-43B3-948B-1728B52AA6E4}">
                <adec:decorative xmlns:adec="http://schemas.microsoft.com/office/drawing/2017/decorative" val="0"/>
              </a:ext>
            </a:extLst>
          </p:cNvPr>
          <p:cNvSpPr>
            <a:spLocks noGrp="1"/>
          </p:cNvSpPr>
          <p:nvPr>
            <p:ph type="title"/>
          </p:nvPr>
        </p:nvSpPr>
        <p:spPr>
          <a:xfrm>
            <a:off x="838200" y="365125"/>
            <a:ext cx="5471160" cy="1325563"/>
          </a:xfrm>
        </p:spPr>
        <p:txBody>
          <a:bodyPr/>
          <a:lstStyle/>
          <a:p>
            <a:r>
              <a:rPr lang="en-US" dirty="0"/>
              <a:t>Michael Whitmeyer</a:t>
            </a:r>
          </a:p>
        </p:txBody>
      </p:sp>
      <p:sp>
        <p:nvSpPr>
          <p:cNvPr id="3" name="Content Placeholder 2">
            <a:extLst>
              <a:ext uri="{FF2B5EF4-FFF2-40B4-BE49-F238E27FC236}">
                <a16:creationId xmlns:a16="http://schemas.microsoft.com/office/drawing/2014/main" id="{7350BEA8-5AF6-9440-1E6A-D3FEC51EB460}"/>
              </a:ext>
              <a:ext uri="{C183D7F6-B498-43B3-948B-1728B52AA6E4}">
                <adec:decorative xmlns:adec="http://schemas.microsoft.com/office/drawing/2017/decorative" val="0"/>
              </a:ext>
            </a:extLst>
          </p:cNvPr>
          <p:cNvSpPr>
            <a:spLocks noGrp="1"/>
          </p:cNvSpPr>
          <p:nvPr>
            <p:ph idx="1"/>
          </p:nvPr>
        </p:nvSpPr>
        <p:spPr>
          <a:xfrm>
            <a:off x="136451" y="1793727"/>
            <a:ext cx="6894269" cy="4699148"/>
          </a:xfrm>
        </p:spPr>
        <p:txBody>
          <a:bodyPr>
            <a:normAutofit/>
          </a:bodyPr>
          <a:lstStyle/>
          <a:p>
            <a:r>
              <a:rPr lang="en-US" dirty="0"/>
              <a:t>From NC, undergrad at Berkeley, PhD at UW!</a:t>
            </a:r>
          </a:p>
          <a:p>
            <a:pPr lvl="1"/>
            <a:r>
              <a:rPr lang="en-US" dirty="0"/>
              <a:t>I study complexity theory</a:t>
            </a:r>
          </a:p>
          <a:p>
            <a:r>
              <a:rPr lang="en-US" dirty="0" err="1"/>
              <a:t>TA’ed</a:t>
            </a:r>
            <a:r>
              <a:rPr lang="en-US" dirty="0"/>
              <a:t> many many times</a:t>
            </a:r>
          </a:p>
          <a:p>
            <a:pPr lvl="1"/>
            <a:r>
              <a:rPr lang="en-US" dirty="0"/>
              <a:t>Data structures, probability, discrete math, complexity, quantum, etc.</a:t>
            </a:r>
          </a:p>
          <a:p>
            <a:r>
              <a:rPr lang="en-US" dirty="0"/>
              <a:t>First time instructor!</a:t>
            </a:r>
          </a:p>
          <a:p>
            <a:pPr lvl="1"/>
            <a:r>
              <a:rPr lang="en-US" dirty="0"/>
              <a:t>I hope to apply for teaching positions after this class concludes!</a:t>
            </a:r>
          </a:p>
          <a:p>
            <a:pPr lvl="1"/>
            <a:endParaRPr lang="en-US" dirty="0"/>
          </a:p>
        </p:txBody>
      </p:sp>
      <p:pic>
        <p:nvPicPr>
          <p:cNvPr id="10" name="Picture 9">
            <a:extLst>
              <a:ext uri="{FF2B5EF4-FFF2-40B4-BE49-F238E27FC236}">
                <a16:creationId xmlns:a16="http://schemas.microsoft.com/office/drawing/2014/main" id="{272CF860-3622-57EF-9EBB-3606BB2E9100}"/>
              </a:ext>
            </a:extLst>
          </p:cNvPr>
          <p:cNvPicPr>
            <a:picLocks noChangeAspect="1"/>
          </p:cNvPicPr>
          <p:nvPr/>
        </p:nvPicPr>
        <p:blipFill>
          <a:blip r:embed="rId2">
            <a:extLst>
              <a:ext uri="{28A0092B-C50C-407E-A947-70E740481C1C}">
                <a14:useLocalDpi xmlns:a14="http://schemas.microsoft.com/office/drawing/2010/main" val="0"/>
              </a:ext>
            </a:extLst>
          </a:blip>
          <a:srcRect t="10163" b="26600"/>
          <a:stretch>
            <a:fillRect/>
          </a:stretch>
        </p:blipFill>
        <p:spPr>
          <a:xfrm>
            <a:off x="9037992" y="963168"/>
            <a:ext cx="2935976" cy="2465832"/>
          </a:xfrm>
          <a:prstGeom prst="rect">
            <a:avLst/>
          </a:prstGeom>
        </p:spPr>
      </p:pic>
      <p:pic>
        <p:nvPicPr>
          <p:cNvPr id="13" name="Picture 12">
            <a:extLst>
              <a:ext uri="{FF2B5EF4-FFF2-40B4-BE49-F238E27FC236}">
                <a16:creationId xmlns:a16="http://schemas.microsoft.com/office/drawing/2014/main" id="{8927460C-9666-1579-72C5-A2D8D5D96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017" y="3648455"/>
            <a:ext cx="3498951" cy="2624213"/>
          </a:xfrm>
          <a:prstGeom prst="rect">
            <a:avLst/>
          </a:prstGeom>
        </p:spPr>
      </p:pic>
      <p:pic>
        <p:nvPicPr>
          <p:cNvPr id="15" name="Picture 14">
            <a:extLst>
              <a:ext uri="{FF2B5EF4-FFF2-40B4-BE49-F238E27FC236}">
                <a16:creationId xmlns:a16="http://schemas.microsoft.com/office/drawing/2014/main" id="{E8224308-9CA0-11EA-CDEE-B0341C163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492" y="1138428"/>
            <a:ext cx="1593728" cy="2115312"/>
          </a:xfrm>
          <a:prstGeom prst="rect">
            <a:avLst/>
          </a:prstGeom>
        </p:spPr>
      </p:pic>
    </p:spTree>
    <p:extLst>
      <p:ext uri="{BB962C8B-B14F-4D97-AF65-F5344CB8AC3E}">
        <p14:creationId xmlns:p14="http://schemas.microsoft.com/office/powerpoint/2010/main" val="3170209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 uri="{C183D7F6-B498-43B3-948B-1728B52AA6E4}">
                <adec:decorative xmlns:adec="http://schemas.microsoft.com/office/drawing/2017/decorative" val="0"/>
              </a:ext>
            </a:extLst>
          </p:cNvPr>
          <p:cNvSpPr>
            <a:spLocks noGrp="1"/>
          </p:cNvSpPr>
          <p:nvPr>
            <p:ph type="title"/>
          </p:nvPr>
        </p:nvSpPr>
        <p:spPr/>
        <p:txBody>
          <a:bodyPr/>
          <a:lstStyle/>
          <a:p>
            <a:r>
              <a:rPr lang="en-US" dirty="0"/>
              <a:t>“Circular” Array Queue (Algorithms)</a:t>
            </a:r>
          </a:p>
        </p:txBody>
      </p:sp>
      <p:grpSp>
        <p:nvGrpSpPr>
          <p:cNvPr id="32" name="Group 31"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FD43D330-6FCC-1D97-5D20-AAE1BF003115}"/>
              </a:ext>
              <a:ext uri="{C183D7F6-B498-43B3-948B-1728B52AA6E4}">
                <adec:decorative xmlns:adec="http://schemas.microsoft.com/office/drawing/2017/decorative" val="0"/>
              </a:ext>
            </a:extLst>
          </p:cNvPr>
          <p:cNvGrpSpPr/>
          <p:nvPr/>
        </p:nvGrpSpPr>
        <p:grpSpPr>
          <a:xfrm>
            <a:off x="1300186" y="1403212"/>
            <a:ext cx="6519765" cy="1221610"/>
            <a:chOff x="1300186" y="1403212"/>
            <a:chExt cx="6519765" cy="1221610"/>
          </a:xfrm>
        </p:grpSpPr>
        <p:grpSp>
          <p:nvGrpSpPr>
            <p:cNvPr id="17" name="Group 16">
              <a:extLst>
                <a:ext uri="{FF2B5EF4-FFF2-40B4-BE49-F238E27FC236}">
                  <a16:creationId xmlns:a16="http://schemas.microsoft.com/office/drawing/2014/main" id="{B35512AB-1499-E48B-6D8C-304AAD97F7A2}"/>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B6B19CF6-6A2A-C1D3-631D-4182EA1285C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55B71A6C-68A1-64CE-F17B-BF6FB3B097C8}"/>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98C66068-5FAB-3D20-0467-A2EF26E40CDF}"/>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51272AE7-E366-87D6-27B2-5CB35A0A2E9D}"/>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CF2296D2-437A-44A8-9CE6-19E62D8545D1}"/>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DFEE2D71-BB8B-6307-DEFC-2C707D090F82}"/>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3F8C3EC8-D207-C9BC-AF3B-34BA8F2A3D86}"/>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998516BA-4D79-F018-3A35-3792D5BA16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F1EFC881-59FC-EC46-6767-3A59A758D927}"/>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8ED915B2-758F-CB33-5D15-9D5EBA4EC8C0}"/>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B8DF4474-60B3-C430-4D19-462F2190B410}"/>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D831EFCE-5250-1723-F114-8351794B50FE}"/>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5C716BC8-F892-38F0-34E4-0F229F2421DC}"/>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3DD8C1CE-795B-B6D5-812A-2746FF01ECAE}"/>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5A01BD75-8814-65AB-8F5F-316F1C82E54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9F3ADB-383D-280B-B96B-EFEE14AF981C}"/>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7D4C4584-EEB5-D541-A430-BF4C19CF179B}"/>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DB4EE6EE-57C7-E930-E769-D14333D1C2F1}"/>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5AE60CAA-B899-0819-3473-0296EED20853}"/>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1F225A0A-55C8-3626-F395-47E46232D82B}"/>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6036E8D9-4E7B-6D69-B1FD-BC29EC101E8B}"/>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83D0B77-4258-3DCB-9442-557E7F23A1D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E7B5C368-7EC9-6CCF-C5F9-C50DE30682A5}"/>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
        <p:nvSpPr>
          <p:cNvPr id="3" name="Content Placeholder 2">
            <a:extLst>
              <a:ext uri="{FF2B5EF4-FFF2-40B4-BE49-F238E27FC236}">
                <a16:creationId xmlns:a16="http://schemas.microsoft.com/office/drawing/2014/main" id="{1376FFCF-F09D-CE03-F022-D39AD4A97E9E}"/>
              </a:ext>
              <a:ext uri="{C183D7F6-B498-43B3-948B-1728B52AA6E4}">
                <adec:decorative xmlns:adec="http://schemas.microsoft.com/office/drawing/2017/decorative" val="0"/>
              </a:ext>
            </a:extLst>
          </p:cNvPr>
          <p:cNvSpPr>
            <a:spLocks noGrp="1"/>
          </p:cNvSpPr>
          <p:nvPr>
            <p:ph idx="1"/>
          </p:nvPr>
        </p:nvSpPr>
        <p:spPr>
          <a:xfrm>
            <a:off x="268946" y="2291840"/>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the most recent item in the queue</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sp>
        <p:nvSpPr>
          <p:cNvPr id="30" name="TextBox 29">
            <a:extLst>
              <a:ext uri="{FF2B5EF4-FFF2-40B4-BE49-F238E27FC236}">
                <a16:creationId xmlns:a16="http://schemas.microsoft.com/office/drawing/2014/main" id="{510A3170-9D65-DAB1-3531-90A153C974D9}"/>
              </a:ext>
            </a:extLst>
          </p:cNvPr>
          <p:cNvSpPr txBox="1"/>
          <p:nvPr/>
        </p:nvSpPr>
        <p:spPr>
          <a:xfrm>
            <a:off x="5335444" y="5930379"/>
            <a:ext cx="3677566" cy="523220"/>
          </a:xfrm>
          <a:prstGeom prst="rect">
            <a:avLst/>
          </a:prstGeom>
          <a:noFill/>
          <a:ln>
            <a:solidFill>
              <a:schemeClr val="accent1"/>
            </a:solidFill>
          </a:ln>
        </p:spPr>
        <p:txBody>
          <a:bodyPr wrap="square" rtlCol="0">
            <a:spAutoFit/>
          </a:bodyPr>
          <a:lstStyle/>
          <a:p>
            <a:r>
              <a:rPr lang="en-US" sz="14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(size == 0)</a:t>
            </a:r>
          </a:p>
        </p:txBody>
      </p:sp>
      <p:sp>
        <p:nvSpPr>
          <p:cNvPr id="34" name="TextBox 33">
            <a:extLst>
              <a:ext uri="{FF2B5EF4-FFF2-40B4-BE49-F238E27FC236}">
                <a16:creationId xmlns:a16="http://schemas.microsoft.com/office/drawing/2014/main" id="{14E1A61D-6D40-7E14-E7AD-EED8CECE791F}"/>
              </a:ext>
            </a:extLst>
          </p:cNvPr>
          <p:cNvSpPr txBox="1"/>
          <p:nvPr/>
        </p:nvSpPr>
        <p:spPr>
          <a:xfrm>
            <a:off x="5403739" y="3479869"/>
            <a:ext cx="3272253" cy="954107"/>
          </a:xfrm>
          <a:prstGeom prst="rect">
            <a:avLst/>
          </a:prstGeom>
          <a:noFill/>
          <a:ln>
            <a:solidFill>
              <a:schemeClr val="accent1"/>
            </a:solidFill>
          </a:ln>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enqueue(x):</a:t>
            </a:r>
          </a:p>
          <a:p>
            <a:r>
              <a:rPr lang="en-US" sz="1400">
                <a:latin typeface="Cascadia Code" panose="020B0609020000020004" pitchFamily="49" charset="0"/>
                <a:ea typeface="Cascadia Code" panose="020B0609020000020004" pitchFamily="49" charset="0"/>
                <a:cs typeface="Cascadia Code" panose="020B0609020000020004" pitchFamily="49" charset="0"/>
              </a:rPr>
              <a:t>    queue</a:t>
            </a:r>
            <a:r>
              <a:rPr lang="en-US" sz="1400" dirty="0">
                <a:latin typeface="Cascadia Code" panose="020B0609020000020004" pitchFamily="49" charset="0"/>
                <a:ea typeface="Cascadia Code" panose="020B0609020000020004" pitchFamily="49" charset="0"/>
                <a:cs typeface="Cascadia Code" panose="020B0609020000020004" pitchFamily="49" charset="0"/>
              </a:rPr>
              <a:t>[back] = 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back = (back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 = size + 1</a:t>
            </a:r>
          </a:p>
        </p:txBody>
      </p:sp>
      <p:grpSp>
        <p:nvGrpSpPr>
          <p:cNvPr id="35" name="Group 34">
            <a:extLst>
              <a:ext uri="{FF2B5EF4-FFF2-40B4-BE49-F238E27FC236}">
                <a16:creationId xmlns:a16="http://schemas.microsoft.com/office/drawing/2014/main" id="{21E6598A-F859-C68D-C135-9DA21367473B}"/>
              </a:ext>
            </a:extLst>
          </p:cNvPr>
          <p:cNvGrpSpPr/>
          <p:nvPr/>
        </p:nvGrpSpPr>
        <p:grpSpPr>
          <a:xfrm>
            <a:off x="9013010" y="3797267"/>
            <a:ext cx="2377412" cy="369332"/>
            <a:chOff x="7964548" y="5265158"/>
            <a:chExt cx="2377412" cy="369332"/>
          </a:xfrm>
        </p:grpSpPr>
        <p:cxnSp>
          <p:nvCxnSpPr>
            <p:cNvPr id="36" name="Straight Arrow Connector 35">
              <a:extLst>
                <a:ext uri="{FF2B5EF4-FFF2-40B4-BE49-F238E27FC236}">
                  <a16:creationId xmlns:a16="http://schemas.microsoft.com/office/drawing/2014/main" id="{162B79D6-19FA-A28E-8F05-BF915EE7364F}"/>
                </a:ext>
              </a:extLst>
            </p:cNvPr>
            <p:cNvCxnSpPr>
              <a:cxnSpLocks/>
            </p:cNvCxnSpPr>
            <p:nvPr/>
          </p:nvCxnSpPr>
          <p:spPr>
            <a:xfrm flipH="1">
              <a:off x="7964548" y="5449824"/>
              <a:ext cx="1047372" cy="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TextBox 36">
              <a:extLst>
                <a:ext uri="{FF2B5EF4-FFF2-40B4-BE49-F238E27FC236}">
                  <a16:creationId xmlns:a16="http://schemas.microsoft.com/office/drawing/2014/main" id="{275F3346-2021-9E75-F143-2919E1F9A8F5}"/>
                </a:ext>
              </a:extLst>
            </p:cNvPr>
            <p:cNvSpPr txBox="1"/>
            <p:nvPr/>
          </p:nvSpPr>
          <p:spPr>
            <a:xfrm>
              <a:off x="9077960" y="5265158"/>
              <a:ext cx="1264000" cy="369332"/>
            </a:xfrm>
            <a:prstGeom prst="rect">
              <a:avLst/>
            </a:prstGeom>
            <a:noFill/>
          </p:spPr>
          <p:txBody>
            <a:bodyPr wrap="none" rtlCol="0">
              <a:spAutoFit/>
            </a:bodyPr>
            <a:lstStyle/>
            <a:p>
              <a:r>
                <a:rPr lang="en-US" dirty="0">
                  <a:solidFill>
                    <a:schemeClr val="accent2"/>
                  </a:solidFill>
                </a:rPr>
                <a:t>Any Issues?</a:t>
              </a:r>
            </a:p>
          </p:txBody>
        </p:sp>
      </p:grpSp>
      <p:sp>
        <p:nvSpPr>
          <p:cNvPr id="39" name="TextBox 38">
            <a:extLst>
              <a:ext uri="{FF2B5EF4-FFF2-40B4-BE49-F238E27FC236}">
                <a16:creationId xmlns:a16="http://schemas.microsoft.com/office/drawing/2014/main" id="{210EFD62-2472-DB6E-0FF3-7BE825A4055D}"/>
              </a:ext>
            </a:extLst>
          </p:cNvPr>
          <p:cNvSpPr txBox="1"/>
          <p:nvPr/>
        </p:nvSpPr>
        <p:spPr>
          <a:xfrm>
            <a:off x="5413475" y="4701095"/>
            <a:ext cx="3113757" cy="1169551"/>
          </a:xfrm>
          <a:prstGeom prst="rect">
            <a:avLst/>
          </a:prstGeom>
          <a:noFill/>
          <a:ln>
            <a:solidFill>
              <a:schemeClr val="accent1"/>
            </a:solidFill>
          </a:ln>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first = queue[front]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front = (front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 = size - 1</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first</a:t>
            </a:r>
          </a:p>
        </p:txBody>
      </p:sp>
    </p:spTree>
    <p:extLst>
      <p:ext uri="{BB962C8B-B14F-4D97-AF65-F5344CB8AC3E}">
        <p14:creationId xmlns:p14="http://schemas.microsoft.com/office/powerpoint/2010/main" val="116543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34CEB-A746-C87F-44E2-FB2C8676F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C005B-A7CA-C1B4-2A43-92B47CCF6F13}"/>
              </a:ext>
              <a:ext uri="{C183D7F6-B498-43B3-948B-1728B52AA6E4}">
                <adec:decorative xmlns:adec="http://schemas.microsoft.com/office/drawing/2017/decorative" val="0"/>
              </a:ext>
            </a:extLst>
          </p:cNvPr>
          <p:cNvSpPr>
            <a:spLocks noGrp="1"/>
          </p:cNvSpPr>
          <p:nvPr>
            <p:ph type="title"/>
          </p:nvPr>
        </p:nvSpPr>
        <p:spPr/>
        <p:txBody>
          <a:bodyPr/>
          <a:lstStyle/>
          <a:p>
            <a:r>
              <a:rPr lang="en-US" dirty="0"/>
              <a:t>“Circular” Array Queue (Algorithms)</a:t>
            </a:r>
          </a:p>
        </p:txBody>
      </p:sp>
      <p:grpSp>
        <p:nvGrpSpPr>
          <p:cNvPr id="32" name="Group 31"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CE58B2A3-8236-F4CF-5621-52C74CBA2C59}"/>
              </a:ext>
              <a:ext uri="{C183D7F6-B498-43B3-948B-1728B52AA6E4}">
                <adec:decorative xmlns:adec="http://schemas.microsoft.com/office/drawing/2017/decorative" val="0"/>
              </a:ext>
            </a:extLst>
          </p:cNvPr>
          <p:cNvGrpSpPr/>
          <p:nvPr/>
        </p:nvGrpSpPr>
        <p:grpSpPr>
          <a:xfrm>
            <a:off x="1300186" y="1403212"/>
            <a:ext cx="6519765" cy="1221610"/>
            <a:chOff x="1300186" y="1403212"/>
            <a:chExt cx="6519765" cy="1221610"/>
          </a:xfrm>
        </p:grpSpPr>
        <p:grpSp>
          <p:nvGrpSpPr>
            <p:cNvPr id="17" name="Group 16">
              <a:extLst>
                <a:ext uri="{FF2B5EF4-FFF2-40B4-BE49-F238E27FC236}">
                  <a16:creationId xmlns:a16="http://schemas.microsoft.com/office/drawing/2014/main" id="{C51966A2-7C1F-B2B2-A94B-2FD457DF6ED6}"/>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1075AAB9-C7A4-5078-2E61-717796EB9394}"/>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4D4B36B1-CBB9-CB90-A7E6-FA5D83ED7635}"/>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6EA9BE16-0859-EB6C-DAEA-763A1253DAD9}"/>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0F65F912-6903-B0B9-17EF-99595DFE3A32}"/>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3E9E57BC-16D9-DAAD-5206-007DCF819A5A}"/>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91DD2DB6-1E05-A16C-ABD2-D5DECA9E05A6}"/>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6FA1038D-8D6E-5870-E00B-3F762808D100}"/>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0D3923FC-3FC2-7FAD-910B-3EC47E69A4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ADBA4336-1725-D8CE-5D74-DDD80921CF0E}"/>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4D0740A7-053B-DB73-B1C6-17022C4DAB96}"/>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87E8C374-F467-BBAC-F3E5-AE84CC238AB6}"/>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79510B5C-DDF6-BBB8-BC01-AE9AA3585EC6}"/>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867F167A-B16C-5519-303B-DC5827A29AA3}"/>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C470E368-7ED7-DF0E-7095-66231838DA6A}"/>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D453F79A-3821-737C-8819-CBEFF81DF6D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E6291CCF-F2AB-8B26-E202-6EEB19128516}"/>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3AE01957-1A81-A902-4A4F-08C7D962725A}"/>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8280412C-743F-477B-6509-42B9B9D05C4B}"/>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10D3F8C0-15CB-3B58-4CC2-FC2C41DA2791}"/>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36B15BBE-F625-BB03-30B3-25B02D51F905}"/>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897E11E6-027E-094C-8895-F68E00CF77C4}"/>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BEB2660-19FC-3C29-78B5-61D884225A3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9A3B935D-AFDC-BA21-850E-2E9CCBFA8CFB}"/>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
        <p:nvSpPr>
          <p:cNvPr id="3" name="Content Placeholder 2">
            <a:extLst>
              <a:ext uri="{FF2B5EF4-FFF2-40B4-BE49-F238E27FC236}">
                <a16:creationId xmlns:a16="http://schemas.microsoft.com/office/drawing/2014/main" id="{2A4C7B5F-DC54-34EF-C9DC-DEA1D7D596A3}"/>
              </a:ext>
              <a:ext uri="{C183D7F6-B498-43B3-948B-1728B52AA6E4}">
                <adec:decorative xmlns:adec="http://schemas.microsoft.com/office/drawing/2017/decorative" val="0"/>
              </a:ext>
            </a:extLst>
          </p:cNvPr>
          <p:cNvSpPr>
            <a:spLocks noGrp="1"/>
          </p:cNvSpPr>
          <p:nvPr>
            <p:ph idx="1"/>
          </p:nvPr>
        </p:nvSpPr>
        <p:spPr>
          <a:xfrm>
            <a:off x="268946" y="2291840"/>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the most recent item in the queue</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sp>
        <p:nvSpPr>
          <p:cNvPr id="30" name="TextBox 29">
            <a:extLst>
              <a:ext uri="{FF2B5EF4-FFF2-40B4-BE49-F238E27FC236}">
                <a16:creationId xmlns:a16="http://schemas.microsoft.com/office/drawing/2014/main" id="{37550DBB-D468-26B2-5B22-E0E4B6E50EC5}"/>
              </a:ext>
            </a:extLst>
          </p:cNvPr>
          <p:cNvSpPr txBox="1"/>
          <p:nvPr/>
        </p:nvSpPr>
        <p:spPr>
          <a:xfrm>
            <a:off x="5335444" y="5930379"/>
            <a:ext cx="3677566" cy="523220"/>
          </a:xfrm>
          <a:prstGeom prst="rect">
            <a:avLst/>
          </a:prstGeom>
          <a:noFill/>
          <a:ln>
            <a:solidFill>
              <a:schemeClr val="accent1"/>
            </a:solidFill>
          </a:ln>
        </p:spPr>
        <p:txBody>
          <a:bodyPr wrap="square" rtlCol="0">
            <a:spAutoFit/>
          </a:bodyPr>
          <a:lstStyle/>
          <a:p>
            <a:r>
              <a:rPr lang="en-US" sz="14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(size == 0)</a:t>
            </a:r>
          </a:p>
        </p:txBody>
      </p:sp>
      <p:sp>
        <p:nvSpPr>
          <p:cNvPr id="34" name="TextBox 33">
            <a:extLst>
              <a:ext uri="{FF2B5EF4-FFF2-40B4-BE49-F238E27FC236}">
                <a16:creationId xmlns:a16="http://schemas.microsoft.com/office/drawing/2014/main" id="{2017C90A-E86F-4C0B-BB24-FFB70D9B718A}"/>
              </a:ext>
            </a:extLst>
          </p:cNvPr>
          <p:cNvSpPr txBox="1"/>
          <p:nvPr/>
        </p:nvSpPr>
        <p:spPr>
          <a:xfrm>
            <a:off x="5403739" y="3479869"/>
            <a:ext cx="3272253" cy="1169551"/>
          </a:xfrm>
          <a:prstGeom prst="rect">
            <a:avLst/>
          </a:prstGeom>
          <a:noFill/>
          <a:ln>
            <a:solidFill>
              <a:schemeClr val="accent1"/>
            </a:solidFill>
          </a:ln>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enqueue(x):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if (size == queue.length-1) then resize()</a:t>
            </a:r>
            <a:endParaRPr lang="en-US" sz="1400" dirty="0">
              <a:latin typeface="Cascadia Code" panose="020B0609020000020004" pitchFamily="49" charset="0"/>
              <a:ea typeface="Cascadia Code" panose="020B0609020000020004" pitchFamily="49" charset="0"/>
              <a:cs typeface="Cascadia Code" panose="020B0609020000020004" pitchFamily="49" charset="0"/>
            </a:endParaRPr>
          </a:p>
          <a:p>
            <a:r>
              <a:rPr lang="en-US" sz="1400" dirty="0">
                <a:latin typeface="Cascadia Code" panose="020B0609020000020004" pitchFamily="49" charset="0"/>
                <a:ea typeface="Cascadia Code" panose="020B0609020000020004" pitchFamily="49" charset="0"/>
                <a:cs typeface="Cascadia Code" panose="020B0609020000020004" pitchFamily="49" charset="0"/>
              </a:rPr>
              <a:t>    queue[back] = 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back = (back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 = size + 1</a:t>
            </a:r>
          </a:p>
        </p:txBody>
      </p:sp>
      <p:sp>
        <p:nvSpPr>
          <p:cNvPr id="39" name="TextBox 38">
            <a:extLst>
              <a:ext uri="{FF2B5EF4-FFF2-40B4-BE49-F238E27FC236}">
                <a16:creationId xmlns:a16="http://schemas.microsoft.com/office/drawing/2014/main" id="{FF3D8D15-B34E-6F4F-E0C4-D2AFF7B5BA71}"/>
              </a:ext>
            </a:extLst>
          </p:cNvPr>
          <p:cNvSpPr txBox="1"/>
          <p:nvPr/>
        </p:nvSpPr>
        <p:spPr>
          <a:xfrm>
            <a:off x="5413475" y="4701095"/>
            <a:ext cx="3113757" cy="1169551"/>
          </a:xfrm>
          <a:prstGeom prst="rect">
            <a:avLst/>
          </a:prstGeom>
          <a:noFill/>
          <a:ln>
            <a:solidFill>
              <a:schemeClr val="accent1"/>
            </a:solidFill>
          </a:ln>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first = queue[front]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front = (front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 = size - 1</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first</a:t>
            </a:r>
          </a:p>
        </p:txBody>
      </p:sp>
      <p:sp>
        <p:nvSpPr>
          <p:cNvPr id="28" name="TextBox 27">
            <a:extLst>
              <a:ext uri="{FF2B5EF4-FFF2-40B4-BE49-F238E27FC236}">
                <a16:creationId xmlns:a16="http://schemas.microsoft.com/office/drawing/2014/main" id="{FA6F4C14-82D2-8768-10F8-EA88D5700CAD}"/>
              </a:ext>
            </a:extLst>
          </p:cNvPr>
          <p:cNvSpPr txBox="1"/>
          <p:nvPr/>
        </p:nvSpPr>
        <p:spPr>
          <a:xfrm>
            <a:off x="9805295" y="3479869"/>
            <a:ext cx="2117759" cy="923330"/>
          </a:xfrm>
          <a:prstGeom prst="rect">
            <a:avLst/>
          </a:prstGeom>
          <a:noFill/>
          <a:ln>
            <a:solidFill>
              <a:srgbClr val="FF0000"/>
            </a:solidFill>
          </a:ln>
        </p:spPr>
        <p:txBody>
          <a:bodyPr wrap="none" rtlCol="0">
            <a:spAutoFit/>
          </a:bodyPr>
          <a:lstStyle/>
          <a:p>
            <a:r>
              <a:rPr lang="en-US" dirty="0">
                <a:solidFill>
                  <a:srgbClr val="FF0000"/>
                </a:solidFill>
              </a:rPr>
              <a:t>How do you resize? </a:t>
            </a:r>
            <a:br>
              <a:rPr lang="en-US" dirty="0">
                <a:solidFill>
                  <a:srgbClr val="FF0000"/>
                </a:solidFill>
              </a:rPr>
            </a:br>
            <a:br>
              <a:rPr lang="en-US" dirty="0">
                <a:solidFill>
                  <a:srgbClr val="FF0000"/>
                </a:solidFill>
              </a:rPr>
            </a:br>
            <a:r>
              <a:rPr lang="en-US" dirty="0">
                <a:solidFill>
                  <a:srgbClr val="FF0000"/>
                </a:solidFill>
              </a:rPr>
              <a:t>That’s for Exercise 0!</a:t>
            </a:r>
          </a:p>
        </p:txBody>
      </p:sp>
    </p:spTree>
    <p:extLst>
      <p:ext uri="{BB962C8B-B14F-4D97-AF65-F5344CB8AC3E}">
        <p14:creationId xmlns:p14="http://schemas.microsoft.com/office/powerpoint/2010/main" val="223882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0B6-F0B1-452F-736A-CBAD5DE567E1}"/>
              </a:ext>
            </a:extLst>
          </p:cNvPr>
          <p:cNvSpPr>
            <a:spLocks noGrp="1"/>
          </p:cNvSpPr>
          <p:nvPr>
            <p:ph type="title"/>
          </p:nvPr>
        </p:nvSpPr>
        <p:spPr/>
        <p:txBody>
          <a:bodyPr/>
          <a:lstStyle/>
          <a:p>
            <a:r>
              <a:rPr lang="en-US" dirty="0"/>
              <a:t>Linked List vs. Circular Array</a:t>
            </a:r>
          </a:p>
        </p:txBody>
      </p:sp>
      <p:sp>
        <p:nvSpPr>
          <p:cNvPr id="3" name="Content Placeholder 2">
            <a:extLst>
              <a:ext uri="{FF2B5EF4-FFF2-40B4-BE49-F238E27FC236}">
                <a16:creationId xmlns:a16="http://schemas.microsoft.com/office/drawing/2014/main" id="{E1FB6DFD-BFD3-6A83-79CC-23335BC24C61}"/>
              </a:ext>
            </a:extLst>
          </p:cNvPr>
          <p:cNvSpPr>
            <a:spLocks noGrp="1"/>
          </p:cNvSpPr>
          <p:nvPr>
            <p:ph idx="1"/>
          </p:nvPr>
        </p:nvSpPr>
        <p:spPr/>
        <p:txBody>
          <a:bodyPr/>
          <a:lstStyle/>
          <a:p>
            <a:r>
              <a:rPr lang="en-US" dirty="0"/>
              <a:t>Let’s Summarize the benefits and drawbacks of each</a:t>
            </a:r>
          </a:p>
        </p:txBody>
      </p:sp>
    </p:spTree>
    <p:extLst>
      <p:ext uri="{BB962C8B-B14F-4D97-AF65-F5344CB8AC3E}">
        <p14:creationId xmlns:p14="http://schemas.microsoft.com/office/powerpoint/2010/main" val="1054395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1E5-465C-EBB5-E9CD-029376B833DF}"/>
              </a:ext>
            </a:extLst>
          </p:cNvPr>
          <p:cNvSpPr>
            <a:spLocks noGrp="1"/>
          </p:cNvSpPr>
          <p:nvPr>
            <p:ph type="title"/>
          </p:nvPr>
        </p:nvSpPr>
        <p:spPr/>
        <p:txBody>
          <a:bodyPr/>
          <a:lstStyle/>
          <a:p>
            <a:r>
              <a:rPr lang="en-US" dirty="0"/>
              <a:t>ADT: Stack</a:t>
            </a:r>
          </a:p>
        </p:txBody>
      </p:sp>
      <p:sp>
        <p:nvSpPr>
          <p:cNvPr id="3" name="Content Placeholder 2">
            <a:extLst>
              <a:ext uri="{FF2B5EF4-FFF2-40B4-BE49-F238E27FC236}">
                <a16:creationId xmlns:a16="http://schemas.microsoft.com/office/drawing/2014/main" id="{B5EF048E-DA88-5227-7793-0EE138E7390F}"/>
              </a:ext>
            </a:extLst>
          </p:cNvPr>
          <p:cNvSpPr>
            <a:spLocks noGrp="1"/>
          </p:cNvSpPr>
          <p:nvPr>
            <p:ph idx="1"/>
          </p:nvPr>
        </p:nvSpPr>
        <p:spPr>
          <a:xfrm>
            <a:off x="740664" y="1520825"/>
            <a:ext cx="10515600" cy="4351338"/>
          </a:xfrm>
        </p:spPr>
        <p:txBody>
          <a:bodyPr>
            <a:normAutofit/>
          </a:bodyPr>
          <a:lstStyle/>
          <a:p>
            <a:r>
              <a:rPr lang="en-US" dirty="0"/>
              <a:t>What is it?</a:t>
            </a:r>
          </a:p>
          <a:p>
            <a:pPr lvl="1"/>
            <a:r>
              <a:rPr lang="en-US" dirty="0"/>
              <a:t>A “Last In First Out” (LIFO) collection of items (sometimes called FILO)</a:t>
            </a:r>
          </a:p>
          <a:p>
            <a:r>
              <a:rPr lang="en-US" dirty="0"/>
              <a:t>What operations do we need?</a:t>
            </a:r>
          </a:p>
          <a:p>
            <a:pPr lvl="1"/>
            <a:r>
              <a:rPr lang="en-US" dirty="0"/>
              <a:t>push</a:t>
            </a:r>
          </a:p>
          <a:p>
            <a:pPr lvl="2"/>
            <a:r>
              <a:rPr lang="en-US" dirty="0"/>
              <a:t>Add a new item onto the stack</a:t>
            </a:r>
          </a:p>
          <a:p>
            <a:pPr lvl="1"/>
            <a:r>
              <a:rPr lang="en-US" dirty="0"/>
              <a:t>peek</a:t>
            </a:r>
          </a:p>
          <a:p>
            <a:pPr lvl="2"/>
            <a:r>
              <a:rPr lang="en-US" dirty="0"/>
              <a:t>Return the value of the most recently pushed item</a:t>
            </a:r>
          </a:p>
          <a:p>
            <a:pPr lvl="1"/>
            <a:r>
              <a:rPr lang="en-US" dirty="0"/>
              <a:t>pop</a:t>
            </a:r>
          </a:p>
          <a:p>
            <a:pPr lvl="2"/>
            <a:r>
              <a:rPr lang="en-US" dirty="0"/>
              <a:t>Return the value of the most recently pushed item and remove it from the stack</a:t>
            </a:r>
          </a:p>
          <a:p>
            <a:pPr lvl="1"/>
            <a:r>
              <a:rPr lang="en-US" dirty="0" err="1"/>
              <a:t>isEmpty</a:t>
            </a:r>
            <a:endParaRPr lang="en-US" dirty="0"/>
          </a:p>
          <a:p>
            <a:pPr lvl="2"/>
            <a:r>
              <a:rPr lang="en-US" dirty="0"/>
              <a:t>Indicate whether or not there are items still on the stack</a:t>
            </a:r>
          </a:p>
        </p:txBody>
      </p:sp>
    </p:spTree>
    <p:extLst>
      <p:ext uri="{BB962C8B-B14F-4D97-AF65-F5344CB8AC3E}">
        <p14:creationId xmlns:p14="http://schemas.microsoft.com/office/powerpoint/2010/main" val="412042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B367C-0E17-4F50-0A66-D84E35F119CF}"/>
              </a:ext>
            </a:extLst>
          </p:cNvPr>
          <p:cNvSpPr>
            <a:spLocks noGrp="1"/>
          </p:cNvSpPr>
          <p:nvPr>
            <p:ph type="title"/>
          </p:nvPr>
        </p:nvSpPr>
        <p:spPr/>
        <p:txBody>
          <a:bodyPr/>
          <a:lstStyle/>
          <a:p>
            <a:r>
              <a:rPr lang="en-US" dirty="0"/>
              <a:t>Runtime Analysis (motivating example)</a:t>
            </a:r>
          </a:p>
        </p:txBody>
      </p:sp>
      <p:sp>
        <p:nvSpPr>
          <p:cNvPr id="3" name="Content Placeholder 2">
            <a:extLst>
              <a:ext uri="{FF2B5EF4-FFF2-40B4-BE49-F238E27FC236}">
                <a16:creationId xmlns:a16="http://schemas.microsoft.com/office/drawing/2014/main" id="{5BBC1EF5-2258-AE2C-D811-6BF2E2A7856E}"/>
              </a:ext>
            </a:extLst>
          </p:cNvPr>
          <p:cNvSpPr>
            <a:spLocks noGrp="1"/>
          </p:cNvSpPr>
          <p:nvPr>
            <p:ph idx="1"/>
          </p:nvPr>
        </p:nvSpPr>
        <p:spPr/>
        <p:txBody>
          <a:bodyPr/>
          <a:lstStyle/>
          <a:p>
            <a:r>
              <a:rPr lang="en-US" dirty="0"/>
              <a:t>Suppose I am tied into my climbing rope, but the rest of it is a big mess</a:t>
            </a:r>
          </a:p>
          <a:p>
            <a:r>
              <a:rPr lang="en-US" dirty="0"/>
              <a:t>I need to find the other end of the rope!</a:t>
            </a:r>
          </a:p>
          <a:p>
            <a:r>
              <a:rPr lang="en-US" dirty="0"/>
              <a:t>How can I do this efficiently?</a:t>
            </a:r>
          </a:p>
        </p:txBody>
      </p:sp>
      <p:pic>
        <p:nvPicPr>
          <p:cNvPr id="5" name="Graphic 4" descr="Man with solid fill">
            <a:extLst>
              <a:ext uri="{FF2B5EF4-FFF2-40B4-BE49-F238E27FC236}">
                <a16:creationId xmlns:a16="http://schemas.microsoft.com/office/drawing/2014/main" id="{0E4482DD-BD70-892E-7585-913BB67F4E6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261639" y="4473360"/>
            <a:ext cx="1364049" cy="1364049"/>
          </a:xfrm>
          <a:prstGeom prst="rect">
            <a:avLst/>
          </a:prstGeom>
        </p:spPr>
      </p:pic>
      <mc:AlternateContent xmlns:mc="http://schemas.openxmlformats.org/markup-compatibility/2006">
        <mc:Choice xmlns:p14="http://schemas.microsoft.com/office/powerpoint/2010/main" Requires="p14">
          <p:contentPart p14:bwMode="auto" r:id="rId3">
            <p14:nvContentPartPr>
              <p14:cNvPr id="14" name="Ink 13">
                <a:extLst>
                  <a:ext uri="{FF2B5EF4-FFF2-40B4-BE49-F238E27FC236}">
                    <a16:creationId xmlns:a16="http://schemas.microsoft.com/office/drawing/2014/main" id="{2FA7A778-A4A8-C674-EE8B-41D71F5A9D25}"/>
                  </a:ext>
                </a:extLst>
              </p14:cNvPr>
              <p14:cNvContentPartPr/>
              <p14:nvPr/>
            </p14:nvContentPartPr>
            <p14:xfrm>
              <a:off x="2425848" y="3938400"/>
              <a:ext cx="4224240" cy="2755800"/>
            </p14:xfrm>
          </p:contentPart>
        </mc:Choice>
        <mc:Fallback>
          <p:pic>
            <p:nvPicPr>
              <p:cNvPr id="14" name="Ink 13">
                <a:extLst>
                  <a:ext uri="{FF2B5EF4-FFF2-40B4-BE49-F238E27FC236}">
                    <a16:creationId xmlns:a16="http://schemas.microsoft.com/office/drawing/2014/main" id="{2FA7A778-A4A8-C674-EE8B-41D71F5A9D25}"/>
                  </a:ext>
                </a:extLst>
              </p:cNvPr>
              <p:cNvPicPr/>
              <p:nvPr/>
            </p:nvPicPr>
            <p:blipFill>
              <a:blip r:embed="rId4"/>
              <a:stretch>
                <a:fillRect/>
              </a:stretch>
            </p:blipFill>
            <p:spPr>
              <a:xfrm>
                <a:off x="2408208" y="3920400"/>
                <a:ext cx="4259880" cy="2791440"/>
              </a:xfrm>
              <a:prstGeom prst="rect">
                <a:avLst/>
              </a:prstGeom>
            </p:spPr>
          </p:pic>
        </mc:Fallback>
      </mc:AlternateContent>
    </p:spTree>
    <p:extLst>
      <p:ext uri="{BB962C8B-B14F-4D97-AF65-F5344CB8AC3E}">
        <p14:creationId xmlns:p14="http://schemas.microsoft.com/office/powerpoint/2010/main" val="2212860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4B62-18E9-696F-CC1F-7135E28ECF9E}"/>
              </a:ext>
            </a:extLst>
          </p:cNvPr>
          <p:cNvSpPr>
            <a:spLocks noGrp="1"/>
          </p:cNvSpPr>
          <p:nvPr>
            <p:ph type="title"/>
          </p:nvPr>
        </p:nvSpPr>
        <p:spPr/>
        <p:txBody>
          <a:bodyPr/>
          <a:lstStyle/>
          <a:p>
            <a:r>
              <a:rPr lang="en-US" dirty="0"/>
              <a:t>Algorithm Ideas</a:t>
            </a:r>
          </a:p>
        </p:txBody>
      </p:sp>
      <p:sp>
        <p:nvSpPr>
          <p:cNvPr id="3" name="Content Placeholder 2">
            <a:extLst>
              <a:ext uri="{FF2B5EF4-FFF2-40B4-BE49-F238E27FC236}">
                <a16:creationId xmlns:a16="http://schemas.microsoft.com/office/drawing/2014/main" id="{536C109D-F0C3-D2A2-54E4-5A0E9F53195D}"/>
              </a:ext>
            </a:extLst>
          </p:cNvPr>
          <p:cNvSpPr>
            <a:spLocks noGrp="1"/>
          </p:cNvSpPr>
          <p:nvPr>
            <p:ph idx="1"/>
          </p:nvPr>
        </p:nvSpPr>
        <p:spPr/>
        <p:txBody>
          <a:bodyPr/>
          <a:lstStyle/>
          <a:p>
            <a:r>
              <a:rPr lang="en-US" dirty="0" err="1"/>
              <a:t>Whatcha</a:t>
            </a:r>
            <a:r>
              <a:rPr lang="en-US" dirty="0"/>
              <a:t> got?</a:t>
            </a:r>
          </a:p>
        </p:txBody>
      </p:sp>
      <p:pic>
        <p:nvPicPr>
          <p:cNvPr id="5" name="Graphic 4" descr="Man with solid fill">
            <a:extLst>
              <a:ext uri="{FF2B5EF4-FFF2-40B4-BE49-F238E27FC236}">
                <a16:creationId xmlns:a16="http://schemas.microsoft.com/office/drawing/2014/main" id="{F002800B-CB64-A8B5-2838-6E37EE85720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2535" y="4272035"/>
            <a:ext cx="1364049" cy="1364049"/>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52388F08-3C43-DBF8-65E9-39C4677EEF9A}"/>
                  </a:ext>
                </a:extLst>
              </p14:cNvPr>
              <p14:cNvContentPartPr/>
              <p14:nvPr/>
            </p14:nvContentPartPr>
            <p14:xfrm>
              <a:off x="6546744" y="3737075"/>
              <a:ext cx="4224240" cy="2755800"/>
            </p14:xfrm>
          </p:contentPart>
        </mc:Choice>
        <mc:Fallback>
          <p:pic>
            <p:nvPicPr>
              <p:cNvPr id="6" name="Ink 5">
                <a:extLst>
                  <a:ext uri="{FF2B5EF4-FFF2-40B4-BE49-F238E27FC236}">
                    <a16:creationId xmlns:a16="http://schemas.microsoft.com/office/drawing/2014/main" id="{52388F08-3C43-DBF8-65E9-39C4677EEF9A}"/>
                  </a:ext>
                </a:extLst>
              </p:cNvPr>
              <p:cNvPicPr/>
              <p:nvPr/>
            </p:nvPicPr>
            <p:blipFill>
              <a:blip r:embed="rId4"/>
              <a:stretch>
                <a:fillRect/>
              </a:stretch>
            </p:blipFill>
            <p:spPr>
              <a:xfrm>
                <a:off x="6529104" y="3719075"/>
                <a:ext cx="4259880" cy="2791440"/>
              </a:xfrm>
              <a:prstGeom prst="rect">
                <a:avLst/>
              </a:prstGeom>
            </p:spPr>
          </p:pic>
        </mc:Fallback>
      </mc:AlternateContent>
    </p:spTree>
    <p:extLst>
      <p:ext uri="{BB962C8B-B14F-4D97-AF65-F5344CB8AC3E}">
        <p14:creationId xmlns:p14="http://schemas.microsoft.com/office/powerpoint/2010/main" val="1759147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FDE58A-DF6B-7C3B-7131-29548A14FEB6}"/>
              </a:ext>
            </a:extLst>
          </p:cNvPr>
          <p:cNvSpPr>
            <a:spLocks noGrp="1"/>
          </p:cNvSpPr>
          <p:nvPr>
            <p:ph type="title"/>
          </p:nvPr>
        </p:nvSpPr>
        <p:spPr>
          <a:xfrm>
            <a:off x="838200" y="365125"/>
            <a:ext cx="10515600" cy="1325563"/>
          </a:xfrm>
        </p:spPr>
        <p:txBody>
          <a:bodyPr/>
          <a:lstStyle/>
          <a:p>
            <a:r>
              <a:rPr lang="en-US" dirty="0"/>
              <a:t>A Possible Algorithm</a:t>
            </a:r>
          </a:p>
        </p:txBody>
      </p:sp>
      <p:sp>
        <p:nvSpPr>
          <p:cNvPr id="5" name="Content Placeholder 2">
            <a:extLst>
              <a:ext uri="{FF2B5EF4-FFF2-40B4-BE49-F238E27FC236}">
                <a16:creationId xmlns:a16="http://schemas.microsoft.com/office/drawing/2014/main" id="{97C237DD-BD0B-37F0-4FA0-302FDD558A26}"/>
              </a:ext>
            </a:extLst>
          </p:cNvPr>
          <p:cNvSpPr>
            <a:spLocks noGrp="1"/>
          </p:cNvSpPr>
          <p:nvPr>
            <p:ph idx="1"/>
          </p:nvPr>
        </p:nvSpPr>
        <p:spPr>
          <a:xfrm>
            <a:off x="154929" y="1442153"/>
            <a:ext cx="7306575" cy="4800600"/>
          </a:xfrm>
        </p:spPr>
        <p:txBody>
          <a:bodyPr>
            <a:normAutofit/>
          </a:bodyPr>
          <a:lstStyle/>
          <a:p>
            <a:pPr marL="0" indent="0">
              <a:buNone/>
            </a:pPr>
            <a:r>
              <a:rPr lang="en-US" dirty="0"/>
              <a:t>Set aside the already-obtained beginning</a:t>
            </a:r>
            <a:br>
              <a:rPr lang="en-US" dirty="0"/>
            </a:br>
            <a:r>
              <a:rPr lang="en-US" dirty="0"/>
              <a:t>Do the following until you find the end:</a:t>
            </a:r>
            <a:br>
              <a:rPr lang="en-US" dirty="0"/>
            </a:br>
            <a:r>
              <a:rPr lang="en-US" dirty="0"/>
              <a:t>    Separate the pile of rope into 2 piles </a:t>
            </a:r>
            <a:br>
              <a:rPr lang="en-US" dirty="0"/>
            </a:br>
            <a:r>
              <a:rPr lang="en-US" dirty="0"/>
              <a:t>    Label A to be the pile that the beginning enters</a:t>
            </a:r>
            <a:br>
              <a:rPr lang="en-US" dirty="0"/>
            </a:br>
            <a:r>
              <a:rPr lang="en-US" dirty="0"/>
              <a:t>    Label B to be the other pile</a:t>
            </a:r>
            <a:br>
              <a:rPr lang="en-US" dirty="0"/>
            </a:br>
            <a:r>
              <a:rPr lang="en-US" dirty="0"/>
              <a:t>    Count the number of strands crossing the piles</a:t>
            </a:r>
            <a:br>
              <a:rPr lang="en-US" dirty="0"/>
            </a:br>
            <a:r>
              <a:rPr lang="en-US" dirty="0"/>
              <a:t>    If count is even, set the pile to be A</a:t>
            </a:r>
            <a:br>
              <a:rPr lang="en-US" dirty="0"/>
            </a:br>
            <a:r>
              <a:rPr lang="en-US" dirty="0"/>
              <a:t>    Otherwise set the pile to be B.</a:t>
            </a:r>
          </a:p>
        </p:txBody>
      </p:sp>
      <p:pic>
        <p:nvPicPr>
          <p:cNvPr id="6" name="Graphic 5" descr="Man with solid fill">
            <a:extLst>
              <a:ext uri="{FF2B5EF4-FFF2-40B4-BE49-F238E27FC236}">
                <a16:creationId xmlns:a16="http://schemas.microsoft.com/office/drawing/2014/main" id="{18679E7D-8631-A005-2FB1-9528A5D226A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71775" y="4878704"/>
            <a:ext cx="1364049" cy="1364049"/>
          </a:xfrm>
          <a:prstGeom prst="rect">
            <a:avLst/>
          </a:prstGeom>
        </p:spPr>
      </p:pic>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2BF971C5-80C9-6AB7-7EA3-921C060F53F1}"/>
                  </a:ext>
                </a:extLst>
              </p14:cNvPr>
              <p14:cNvContentPartPr/>
              <p14:nvPr/>
            </p14:nvContentPartPr>
            <p14:xfrm>
              <a:off x="7087080" y="3949872"/>
              <a:ext cx="3972960" cy="2605320"/>
            </p14:xfrm>
          </p:contentPart>
        </mc:Choice>
        <mc:Fallback>
          <p:pic>
            <p:nvPicPr>
              <p:cNvPr id="8" name="Ink 7">
                <a:extLst>
                  <a:ext uri="{FF2B5EF4-FFF2-40B4-BE49-F238E27FC236}">
                    <a16:creationId xmlns:a16="http://schemas.microsoft.com/office/drawing/2014/main" id="{2BF971C5-80C9-6AB7-7EA3-921C060F53F1}"/>
                  </a:ext>
                </a:extLst>
              </p:cNvPr>
              <p:cNvPicPr/>
              <p:nvPr/>
            </p:nvPicPr>
            <p:blipFill>
              <a:blip r:embed="rId4"/>
              <a:stretch>
                <a:fillRect/>
              </a:stretch>
            </p:blipFill>
            <p:spPr>
              <a:xfrm>
                <a:off x="7069080" y="3932232"/>
                <a:ext cx="4008600" cy="2640960"/>
              </a:xfrm>
              <a:prstGeom prst="rect">
                <a:avLst/>
              </a:prstGeom>
            </p:spPr>
          </p:pic>
        </mc:Fallback>
      </mc:AlternateContent>
      <p:sp>
        <p:nvSpPr>
          <p:cNvPr id="9" name="Rectangle 8">
            <a:extLst>
              <a:ext uri="{FF2B5EF4-FFF2-40B4-BE49-F238E27FC236}">
                <a16:creationId xmlns:a16="http://schemas.microsoft.com/office/drawing/2014/main" id="{365ADBB7-54C6-685E-C99E-B6A3022C591A}"/>
              </a:ext>
            </a:extLst>
          </p:cNvPr>
          <p:cNvSpPr/>
          <p:nvPr/>
        </p:nvSpPr>
        <p:spPr>
          <a:xfrm>
            <a:off x="8729473" y="3779520"/>
            <a:ext cx="1942302" cy="288950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392BB08-86CE-F3FF-9318-1959DB129955}"/>
              </a:ext>
            </a:extLst>
          </p:cNvPr>
          <p:cNvSpPr txBox="1"/>
          <p:nvPr/>
        </p:nvSpPr>
        <p:spPr>
          <a:xfrm>
            <a:off x="9582912" y="3410188"/>
            <a:ext cx="670560" cy="461665"/>
          </a:xfrm>
          <a:prstGeom prst="rect">
            <a:avLst/>
          </a:prstGeom>
          <a:noFill/>
        </p:spPr>
        <p:txBody>
          <a:bodyPr wrap="square" rtlCol="0">
            <a:spAutoFit/>
          </a:bodyPr>
          <a:lstStyle/>
          <a:p>
            <a:r>
              <a:rPr lang="en-US" sz="2400" dirty="0"/>
              <a:t>A</a:t>
            </a:r>
          </a:p>
        </p:txBody>
      </p:sp>
    </p:spTree>
    <p:extLst>
      <p:ext uri="{BB962C8B-B14F-4D97-AF65-F5344CB8AC3E}">
        <p14:creationId xmlns:p14="http://schemas.microsoft.com/office/powerpoint/2010/main" val="402853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403F-6049-28C1-8A06-B4838DCE0617}"/>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CEE5280D-4DB2-A501-42A7-CD23BCB759DA}"/>
              </a:ext>
            </a:extLst>
          </p:cNvPr>
          <p:cNvSpPr>
            <a:spLocks noGrp="1"/>
          </p:cNvSpPr>
          <p:nvPr>
            <p:ph idx="1"/>
          </p:nvPr>
        </p:nvSpPr>
        <p:spPr/>
        <p:txBody>
          <a:bodyPr>
            <a:normAutofit/>
          </a:bodyPr>
          <a:lstStyle/>
          <a:p>
            <a:pPr>
              <a:defRPr/>
            </a:pPr>
            <a:r>
              <a:rPr lang="en-US" sz="2800" b="1" dirty="0"/>
              <a:t>Data Structures</a:t>
            </a:r>
          </a:p>
          <a:p>
            <a:pPr lvl="1">
              <a:defRPr/>
            </a:pPr>
            <a:r>
              <a:rPr lang="en-US" dirty="0"/>
              <a:t>Specific “classic” data structures</a:t>
            </a:r>
          </a:p>
          <a:p>
            <a:pPr>
              <a:defRPr/>
            </a:pPr>
            <a:r>
              <a:rPr lang="en-US" dirty="0"/>
              <a:t>Introduction to </a:t>
            </a:r>
            <a:r>
              <a:rPr lang="en-US" b="1" dirty="0"/>
              <a:t>Algorithms and Analysis</a:t>
            </a:r>
          </a:p>
          <a:p>
            <a:pPr>
              <a:defRPr/>
            </a:pPr>
            <a:r>
              <a:rPr lang="en-US" b="1" dirty="0"/>
              <a:t>Parallelism and Concurrency</a:t>
            </a:r>
          </a:p>
          <a:p>
            <a:pPr lvl="1">
              <a:defRPr/>
            </a:pPr>
            <a:r>
              <a:rPr lang="en-US" dirty="0"/>
              <a:t>Parallelism: Use multiple processors to finish sooner</a:t>
            </a:r>
          </a:p>
          <a:p>
            <a:pPr lvl="1">
              <a:defRPr/>
            </a:pPr>
            <a:r>
              <a:rPr lang="en-US" dirty="0"/>
              <a:t>Concurrency: Correct access to shared resources</a:t>
            </a:r>
          </a:p>
          <a:p>
            <a:pPr>
              <a:defRPr/>
            </a:pPr>
            <a:r>
              <a:rPr lang="en-US" dirty="0"/>
              <a:t>Very brief intro to </a:t>
            </a:r>
            <a:r>
              <a:rPr lang="en-US" b="1" dirty="0"/>
              <a:t>complexity theory</a:t>
            </a:r>
          </a:p>
        </p:txBody>
      </p:sp>
    </p:spTree>
    <p:extLst>
      <p:ext uri="{BB962C8B-B14F-4D97-AF65-F5344CB8AC3E}">
        <p14:creationId xmlns:p14="http://schemas.microsoft.com/office/powerpoint/2010/main" val="1317139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EDE7-6AEA-5FDE-3FBC-0AC6FBD67E22}"/>
              </a:ext>
            </a:extLst>
          </p:cNvPr>
          <p:cNvSpPr>
            <a:spLocks noGrp="1"/>
          </p:cNvSpPr>
          <p:nvPr>
            <p:ph type="title"/>
          </p:nvPr>
        </p:nvSpPr>
        <p:spPr/>
        <p:txBody>
          <a:bodyPr/>
          <a:lstStyle/>
          <a:p>
            <a:r>
              <a:rPr lang="en-US" dirty="0"/>
              <a:t>Warm Up!</a:t>
            </a:r>
          </a:p>
        </p:txBody>
      </p:sp>
      <p:sp>
        <p:nvSpPr>
          <p:cNvPr id="3" name="Content Placeholder 2">
            <a:extLst>
              <a:ext uri="{FF2B5EF4-FFF2-40B4-BE49-F238E27FC236}">
                <a16:creationId xmlns:a16="http://schemas.microsoft.com/office/drawing/2014/main" id="{1BDBAF03-1581-155C-B0F0-D99DE6F33E9F}"/>
              </a:ext>
            </a:extLst>
          </p:cNvPr>
          <p:cNvSpPr>
            <a:spLocks noGrp="1"/>
          </p:cNvSpPr>
          <p:nvPr>
            <p:ph idx="1"/>
          </p:nvPr>
        </p:nvSpPr>
        <p:spPr>
          <a:xfrm>
            <a:off x="391160" y="1593977"/>
            <a:ext cx="11409680" cy="4351338"/>
          </a:xfrm>
        </p:spPr>
        <p:txBody>
          <a:bodyPr>
            <a:normAutofit lnSpcReduction="10000"/>
          </a:bodyPr>
          <a:lstStyle/>
          <a:p>
            <a:pPr marL="0" indent="0">
              <a:buNone/>
            </a:pPr>
            <a:r>
              <a:rPr lang="en-US" dirty="0"/>
              <a:t>Put up one hand (you can switch if it gets tired)!</a:t>
            </a:r>
          </a:p>
          <a:p>
            <a:pPr marL="0" indent="0">
              <a:buNone/>
            </a:pPr>
            <a:r>
              <a:rPr lang="en-US" dirty="0"/>
              <a:t>Set your counter to 1</a:t>
            </a:r>
          </a:p>
          <a:p>
            <a:pPr marL="0" indent="0">
              <a:buNone/>
            </a:pPr>
            <a:r>
              <a:rPr lang="en-US" dirty="0"/>
              <a:t>While you and at least 1 other person have their hand up:</a:t>
            </a:r>
          </a:p>
          <a:p>
            <a:pPr marL="0" indent="0">
              <a:buNone/>
            </a:pPr>
            <a:r>
              <a:rPr lang="en-US" dirty="0"/>
              <a:t>    1) Make a partnership with someone whose hand is still raised</a:t>
            </a:r>
          </a:p>
          <a:p>
            <a:pPr marL="0" indent="0">
              <a:buNone/>
            </a:pPr>
            <a:r>
              <a:rPr lang="en-US" dirty="0"/>
              <a:t>    2) Share your name with your partner</a:t>
            </a:r>
          </a:p>
          <a:p>
            <a:pPr marL="0" indent="0">
              <a:buNone/>
            </a:pPr>
            <a:r>
              <a:rPr lang="en-US" dirty="0"/>
              <a:t>    3) Add together your counter and your partner’s counter</a:t>
            </a:r>
          </a:p>
          <a:p>
            <a:pPr marL="0" indent="0">
              <a:buNone/>
            </a:pPr>
            <a:r>
              <a:rPr lang="en-US" dirty="0"/>
              <a:t>    4) Identify which of you woke up earliest this morning</a:t>
            </a:r>
          </a:p>
          <a:p>
            <a:pPr marL="0" indent="0">
              <a:buNone/>
            </a:pPr>
            <a:r>
              <a:rPr lang="en-US" dirty="0"/>
              <a:t>    5) Release partnership</a:t>
            </a:r>
          </a:p>
          <a:p>
            <a:pPr marL="0" indent="0">
              <a:buNone/>
            </a:pPr>
            <a:r>
              <a:rPr lang="en-US" dirty="0"/>
              <a:t>    6) If you woke up later, then put your hand down and return to your seat</a:t>
            </a:r>
          </a:p>
          <a:p>
            <a:pPr marL="0" indent="0">
              <a:buNone/>
            </a:pPr>
            <a:endParaRPr lang="en-US" dirty="0"/>
          </a:p>
        </p:txBody>
      </p:sp>
    </p:spTree>
    <p:extLst>
      <p:ext uri="{BB962C8B-B14F-4D97-AF65-F5344CB8AC3E}">
        <p14:creationId xmlns:p14="http://schemas.microsoft.com/office/powerpoint/2010/main" val="238818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2AA73-51CD-5627-74BA-2AC17AD793A7}"/>
              </a:ext>
            </a:extLst>
          </p:cNvPr>
          <p:cNvSpPr>
            <a:spLocks noGrp="1"/>
          </p:cNvSpPr>
          <p:nvPr>
            <p:ph type="title"/>
          </p:nvPr>
        </p:nvSpPr>
        <p:spPr/>
        <p:txBody>
          <a:bodyPr/>
          <a:lstStyle/>
          <a:p>
            <a:r>
              <a:rPr lang="en-US" dirty="0"/>
              <a:t>Course Staff</a:t>
            </a:r>
          </a:p>
        </p:txBody>
      </p:sp>
      <p:sp>
        <p:nvSpPr>
          <p:cNvPr id="3" name="Content Placeholder 2">
            <a:extLst>
              <a:ext uri="{FF2B5EF4-FFF2-40B4-BE49-F238E27FC236}">
                <a16:creationId xmlns:a16="http://schemas.microsoft.com/office/drawing/2014/main" id="{2102DB9F-49FB-0CB6-90E7-CEDA0FC77CCB}"/>
              </a:ext>
            </a:extLst>
          </p:cNvPr>
          <p:cNvSpPr>
            <a:spLocks noGrp="1"/>
          </p:cNvSpPr>
          <p:nvPr>
            <p:ph idx="1"/>
          </p:nvPr>
        </p:nvSpPr>
        <p:spPr>
          <a:xfrm>
            <a:off x="838200" y="1690688"/>
            <a:ext cx="10515600" cy="5045391"/>
          </a:xfrm>
        </p:spPr>
        <p:txBody>
          <a:bodyPr>
            <a:normAutofit/>
          </a:bodyPr>
          <a:lstStyle/>
          <a:p>
            <a:r>
              <a:rPr lang="en-US" dirty="0"/>
              <a:t>Instructor:</a:t>
            </a:r>
          </a:p>
          <a:p>
            <a:pPr lvl="1"/>
            <a:r>
              <a:rPr lang="en-US" dirty="0"/>
              <a:t>Me (Michael Whitmeyer)</a:t>
            </a:r>
          </a:p>
          <a:p>
            <a:r>
              <a:rPr lang="en-US" dirty="0"/>
              <a:t>TAs:</a:t>
            </a:r>
          </a:p>
          <a:p>
            <a:pPr lvl="1"/>
            <a:r>
              <a:rPr lang="en-US" dirty="0">
                <a:hlinkClick r:id="rId2"/>
              </a:rPr>
              <a:t>http://www.cs.uw.edu/332/staff.html#tas</a:t>
            </a:r>
            <a:r>
              <a:rPr lang="en-US" dirty="0"/>
              <a:t> </a:t>
            </a:r>
          </a:p>
          <a:p>
            <a:pPr lvl="1"/>
            <a:endParaRPr lang="en-US" dirty="0"/>
          </a:p>
          <a:p>
            <a:pPr lvl="1"/>
            <a:endParaRPr lang="en-US" dirty="0"/>
          </a:p>
        </p:txBody>
      </p:sp>
    </p:spTree>
    <p:extLst>
      <p:ext uri="{BB962C8B-B14F-4D97-AF65-F5344CB8AC3E}">
        <p14:creationId xmlns:p14="http://schemas.microsoft.com/office/powerpoint/2010/main" val="77914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2EEE-E291-81C3-3729-2452DA168590}"/>
              </a:ext>
            </a:extLst>
          </p:cNvPr>
          <p:cNvSpPr>
            <a:spLocks noGrp="1"/>
          </p:cNvSpPr>
          <p:nvPr>
            <p:ph type="title"/>
          </p:nvPr>
        </p:nvSpPr>
        <p:spPr/>
        <p:txBody>
          <a:bodyPr/>
          <a:lstStyle/>
          <a:p>
            <a:r>
              <a:rPr lang="en-US" dirty="0"/>
              <a:t>Course Info</a:t>
            </a:r>
          </a:p>
        </p:txBody>
      </p:sp>
      <p:sp>
        <p:nvSpPr>
          <p:cNvPr id="3" name="Content Placeholder 2">
            <a:extLst>
              <a:ext uri="{FF2B5EF4-FFF2-40B4-BE49-F238E27FC236}">
                <a16:creationId xmlns:a16="http://schemas.microsoft.com/office/drawing/2014/main" id="{F4146981-7DD0-33EB-DDDE-67F6CAECD3A4}"/>
              </a:ext>
            </a:extLst>
          </p:cNvPr>
          <p:cNvSpPr>
            <a:spLocks noGrp="1"/>
          </p:cNvSpPr>
          <p:nvPr>
            <p:ph idx="1"/>
          </p:nvPr>
        </p:nvSpPr>
        <p:spPr/>
        <p:txBody>
          <a:bodyPr/>
          <a:lstStyle/>
          <a:p>
            <a:r>
              <a:rPr lang="en-US" dirty="0"/>
              <a:t>Text (optional):</a:t>
            </a:r>
          </a:p>
          <a:p>
            <a:pPr lvl="1"/>
            <a:r>
              <a:rPr lang="en-US" dirty="0"/>
              <a:t>Data Structures &amp; Algorithm Analysis in Java, (Mark Allen Weiss), 3rd edition, 2012</a:t>
            </a:r>
            <a:br>
              <a:rPr lang="en-US" dirty="0"/>
            </a:br>
            <a:r>
              <a:rPr lang="en-US" dirty="0"/>
              <a:t>(2nd edition also o.k.)</a:t>
            </a:r>
          </a:p>
          <a:p>
            <a:r>
              <a:rPr lang="en-US" dirty="0"/>
              <a:t>Course Page:</a:t>
            </a:r>
          </a:p>
          <a:p>
            <a:pPr lvl="1"/>
            <a:r>
              <a:rPr lang="en-US" dirty="0">
                <a:hlinkClick r:id="rId2"/>
              </a:rPr>
              <a:t>http://www.cs.uw.edu/332</a:t>
            </a:r>
            <a:endParaRPr lang="en-US" dirty="0"/>
          </a:p>
          <a:p>
            <a:r>
              <a:rPr lang="en-US" dirty="0"/>
              <a:t>Topic Summaries</a:t>
            </a:r>
          </a:p>
          <a:p>
            <a:pPr lvl="1"/>
            <a:r>
              <a:rPr lang="en-US" dirty="0"/>
              <a:t>Posted on the website, a work in progress over the last couple quarters (mostly by Nathan, some by me)</a:t>
            </a:r>
          </a:p>
          <a:p>
            <a:pPr lvl="1"/>
            <a:r>
              <a:rPr lang="en-US" dirty="0"/>
              <a:t>Hopefully will eventually replace textbook</a:t>
            </a:r>
          </a:p>
          <a:p>
            <a:endParaRPr lang="en-US" dirty="0"/>
          </a:p>
          <a:p>
            <a:pPr lvl="1"/>
            <a:endParaRPr lang="en-US" dirty="0"/>
          </a:p>
        </p:txBody>
      </p:sp>
    </p:spTree>
    <p:extLst>
      <p:ext uri="{BB962C8B-B14F-4D97-AF65-F5344CB8AC3E}">
        <p14:creationId xmlns:p14="http://schemas.microsoft.com/office/powerpoint/2010/main" val="2893765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D1C4-32C9-C928-22E1-2D94F8DCF352}"/>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DDC3632C-96D3-A3C3-CE76-2CD5B8CF8642}"/>
              </a:ext>
            </a:extLst>
          </p:cNvPr>
          <p:cNvSpPr>
            <a:spLocks noGrp="1"/>
          </p:cNvSpPr>
          <p:nvPr>
            <p:ph idx="1"/>
          </p:nvPr>
        </p:nvSpPr>
        <p:spPr/>
        <p:txBody>
          <a:bodyPr>
            <a:normAutofit/>
          </a:bodyPr>
          <a:lstStyle/>
          <a:p>
            <a:r>
              <a:rPr lang="en-US" dirty="0"/>
              <a:t>Ed STEM Discussion board</a:t>
            </a:r>
          </a:p>
          <a:p>
            <a:pPr lvl="1"/>
            <a:r>
              <a:rPr lang="en-US" dirty="0"/>
              <a:t>Your first stop for questions about course content &amp; assignments</a:t>
            </a:r>
          </a:p>
          <a:p>
            <a:r>
              <a:rPr lang="en-US" dirty="0"/>
              <a:t>If emailing me, please include “332” or “CSE332” in subject</a:t>
            </a:r>
          </a:p>
          <a:p>
            <a:endParaRPr lang="en-US" dirty="0"/>
          </a:p>
          <a:p>
            <a:endParaRPr lang="en-US" dirty="0"/>
          </a:p>
        </p:txBody>
      </p:sp>
    </p:spTree>
    <p:extLst>
      <p:ext uri="{BB962C8B-B14F-4D97-AF65-F5344CB8AC3E}">
        <p14:creationId xmlns:p14="http://schemas.microsoft.com/office/powerpoint/2010/main" val="350775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B222-7E82-0C93-E214-18245CB550C8}"/>
              </a:ext>
            </a:extLst>
          </p:cNvPr>
          <p:cNvSpPr>
            <a:spLocks noGrp="1"/>
          </p:cNvSpPr>
          <p:nvPr>
            <p:ph type="title"/>
          </p:nvPr>
        </p:nvSpPr>
        <p:spPr/>
        <p:txBody>
          <a:bodyPr/>
          <a:lstStyle/>
          <a:p>
            <a:r>
              <a:rPr lang="en-US" dirty="0"/>
              <a:t>Course Meetings</a:t>
            </a:r>
          </a:p>
        </p:txBody>
      </p:sp>
      <p:sp>
        <p:nvSpPr>
          <p:cNvPr id="3" name="Content Placeholder 2">
            <a:extLst>
              <a:ext uri="{FF2B5EF4-FFF2-40B4-BE49-F238E27FC236}">
                <a16:creationId xmlns:a16="http://schemas.microsoft.com/office/drawing/2014/main" id="{113915B4-B4FD-42EB-71F0-F8AD56CA6577}"/>
              </a:ext>
            </a:extLst>
          </p:cNvPr>
          <p:cNvSpPr>
            <a:spLocks noGrp="1"/>
          </p:cNvSpPr>
          <p:nvPr>
            <p:ph idx="1"/>
          </p:nvPr>
        </p:nvSpPr>
        <p:spPr/>
        <p:txBody>
          <a:bodyPr>
            <a:normAutofit/>
          </a:bodyPr>
          <a:lstStyle/>
          <a:p>
            <a:r>
              <a:rPr lang="en-US" altLang="en-US" sz="2400" b="1" dirty="0"/>
              <a:t>Lecture</a:t>
            </a:r>
          </a:p>
          <a:p>
            <a:pPr lvl="1"/>
            <a:r>
              <a:rPr lang="en-US" altLang="en-US" dirty="0"/>
              <a:t>Materials posted (slides before class, inked slides after)</a:t>
            </a:r>
          </a:p>
          <a:p>
            <a:pPr lvl="1"/>
            <a:r>
              <a:rPr lang="en-US" altLang="en-US" dirty="0"/>
              <a:t>Recorded using Panopto</a:t>
            </a:r>
          </a:p>
          <a:p>
            <a:pPr lvl="1"/>
            <a:r>
              <a:rPr lang="en-US" altLang="en-US" dirty="0"/>
              <a:t>Ask questions, focus on key ideas (rarely coding details)</a:t>
            </a:r>
          </a:p>
          <a:p>
            <a:endParaRPr lang="en-US" altLang="en-US" sz="800" dirty="0"/>
          </a:p>
          <a:p>
            <a:r>
              <a:rPr lang="en-US" altLang="en-US" sz="2400" b="1" dirty="0"/>
              <a:t>Section</a:t>
            </a:r>
          </a:p>
          <a:p>
            <a:pPr lvl="1"/>
            <a:r>
              <a:rPr lang="en-US" altLang="en-US" dirty="0"/>
              <a:t>Practice problems!</a:t>
            </a:r>
          </a:p>
          <a:p>
            <a:pPr lvl="1"/>
            <a:r>
              <a:rPr lang="en-US" altLang="en-US" dirty="0"/>
              <a:t>Answer Java/homework questions, etc.</a:t>
            </a:r>
          </a:p>
          <a:p>
            <a:pPr lvl="1"/>
            <a:r>
              <a:rPr lang="en-US" altLang="en-US" dirty="0"/>
              <a:t>Occasionally may introduce new material</a:t>
            </a:r>
          </a:p>
          <a:p>
            <a:pPr lvl="1"/>
            <a:r>
              <a:rPr lang="en-US" altLang="en-US" dirty="0"/>
              <a:t>An important part of the course </a:t>
            </a:r>
          </a:p>
          <a:p>
            <a:pPr lvl="1"/>
            <a:endParaRPr lang="en-US" altLang="en-US" sz="800" dirty="0"/>
          </a:p>
          <a:p>
            <a:endParaRPr lang="en-US" dirty="0"/>
          </a:p>
        </p:txBody>
      </p:sp>
    </p:spTree>
    <p:extLst>
      <p:ext uri="{BB962C8B-B14F-4D97-AF65-F5344CB8AC3E}">
        <p14:creationId xmlns:p14="http://schemas.microsoft.com/office/powerpoint/2010/main" val="315998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AC968-0B17-EE70-0F1E-0F63C2CAA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18E60-6CA0-1F63-B46F-12D28A90C35D}"/>
              </a:ext>
            </a:extLst>
          </p:cNvPr>
          <p:cNvSpPr>
            <a:spLocks noGrp="1"/>
          </p:cNvSpPr>
          <p:nvPr>
            <p:ph type="title"/>
          </p:nvPr>
        </p:nvSpPr>
        <p:spPr/>
        <p:txBody>
          <a:bodyPr/>
          <a:lstStyle/>
          <a:p>
            <a:r>
              <a:rPr lang="en-US" dirty="0"/>
              <a:t>Office Hours</a:t>
            </a:r>
          </a:p>
        </p:txBody>
      </p:sp>
      <p:sp>
        <p:nvSpPr>
          <p:cNvPr id="3" name="Content Placeholder 2">
            <a:extLst>
              <a:ext uri="{FF2B5EF4-FFF2-40B4-BE49-F238E27FC236}">
                <a16:creationId xmlns:a16="http://schemas.microsoft.com/office/drawing/2014/main" id="{2DF92565-44C1-60FE-D682-AFB5C99BBE02}"/>
              </a:ext>
            </a:extLst>
          </p:cNvPr>
          <p:cNvSpPr>
            <a:spLocks noGrp="1"/>
          </p:cNvSpPr>
          <p:nvPr>
            <p:ph idx="1"/>
          </p:nvPr>
        </p:nvSpPr>
        <p:spPr/>
        <p:txBody>
          <a:bodyPr>
            <a:normAutofit/>
          </a:bodyPr>
          <a:lstStyle/>
          <a:p>
            <a:r>
              <a:rPr lang="en-US" dirty="0"/>
              <a:t>Use them (come visit us!)</a:t>
            </a:r>
          </a:p>
          <a:p>
            <a:r>
              <a:rPr lang="en-US" dirty="0"/>
              <a:t>See website for all OH</a:t>
            </a:r>
          </a:p>
          <a:p>
            <a:r>
              <a:rPr lang="en-US" dirty="0"/>
              <a:t>I have 15 min 1-1 meetings available </a:t>
            </a:r>
            <a:r>
              <a:rPr lang="en-US" dirty="0">
                <a:sym typeface="Wingdings" pitchFamily="2" charset="2"/>
              </a:rPr>
              <a:t> </a:t>
            </a:r>
            <a:endParaRPr lang="en-US" dirty="0"/>
          </a:p>
        </p:txBody>
      </p:sp>
    </p:spTree>
    <p:extLst>
      <p:ext uri="{BB962C8B-B14F-4D97-AF65-F5344CB8AC3E}">
        <p14:creationId xmlns:p14="http://schemas.microsoft.com/office/powerpoint/2010/main" val="1163425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6966</TotalTime>
  <Words>1720</Words>
  <Application>Microsoft Macintosh PowerPoint</Application>
  <PresentationFormat>Widescreen</PresentationFormat>
  <Paragraphs>361</Paragraphs>
  <Slides>26</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 Math</vt:lpstr>
      <vt:lpstr>Cascadia Code</vt:lpstr>
      <vt:lpstr>Wingdings</vt:lpstr>
      <vt:lpstr>Office Theme</vt:lpstr>
      <vt:lpstr>CSE 332 Summer 2026 Lecture 1: Intro to ADTs, Stacks, Queues</vt:lpstr>
      <vt:lpstr>Michael Whitmeyer</vt:lpstr>
      <vt:lpstr>Topics</vt:lpstr>
      <vt:lpstr>Warm Up!</vt:lpstr>
      <vt:lpstr>Course Staff</vt:lpstr>
      <vt:lpstr>Course Info</vt:lpstr>
      <vt:lpstr>Communication</vt:lpstr>
      <vt:lpstr>Course Meetings</vt:lpstr>
      <vt:lpstr>Office Hours</vt:lpstr>
      <vt:lpstr>Grading</vt:lpstr>
      <vt:lpstr>Collaboration</vt:lpstr>
      <vt:lpstr>Terminology</vt:lpstr>
      <vt:lpstr>ADT: Queue (Activity)</vt:lpstr>
      <vt:lpstr>ADT: Queue</vt:lpstr>
      <vt:lpstr>Linked Queue Data Structure (Idea)</vt:lpstr>
      <vt:lpstr>Linked Queue Data Structure </vt:lpstr>
      <vt:lpstr>Linked Queue Data Structure </vt:lpstr>
      <vt:lpstr>“Circular” Array Queue (Idea)</vt:lpstr>
      <vt:lpstr>“Circular” Array</vt:lpstr>
      <vt:lpstr>“Circular” Array Queue (Algorithms)</vt:lpstr>
      <vt:lpstr>“Circular” Array Queue (Algorithms)</vt:lpstr>
      <vt:lpstr>Linked List vs. Circular Array</vt:lpstr>
      <vt:lpstr>ADT: Stack</vt:lpstr>
      <vt:lpstr>Runtime Analysis (motivating example)</vt:lpstr>
      <vt:lpstr>Algorithm Ideas</vt:lpstr>
      <vt:lpstr>A Possible Algorithm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Spring 2026 Lecture 1: Intro to ADTs, Stacks, Queues</dc:title>
  <dc:creator>Nathan Brunelle</dc:creator>
  <cp:lastModifiedBy>Michael Whitmeyer</cp:lastModifiedBy>
  <cp:revision>48</cp:revision>
  <dcterms:created xsi:type="dcterms:W3CDTF">2023-09-26T20:08:20Z</dcterms:created>
  <dcterms:modified xsi:type="dcterms:W3CDTF">2026-06-22T17:56:40Z</dcterms:modified>
</cp:coreProperties>
</file>