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3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4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5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6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7.xml" ContentType="application/vnd.openxmlformats-officedocument.presentationml.notesSl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notesSlides/notesSlide8.xml" ContentType="application/vnd.openxmlformats-officedocument.presentationml.notesSlide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9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notesSlides/notesSlide10.xml" ContentType="application/vnd.openxmlformats-officedocument.presentationml.notesSlide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notesSlides/notesSlide11.xml" ContentType="application/vnd.openxmlformats-officedocument.presentationml.notesSlide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notesSlides/notesSlide12.xml" ContentType="application/vnd.openxmlformats-officedocument.presentationml.notesSlide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notesSlides/notesSlide13.xml" ContentType="application/vnd.openxmlformats-officedocument.presentationml.notesSl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notesSlides/notesSlide14.xml" ContentType="application/vnd.openxmlformats-officedocument.presentationml.notesSlide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notesSlides/notesSlide15.xml" ContentType="application/vnd.openxmlformats-officedocument.presentationml.notesSlide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notesSlides/notesSlide16.xml" ContentType="application/vnd.openxmlformats-officedocument.presentationml.notesSlide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notesSlides/notesSlide17.xml" ContentType="application/vnd.openxmlformats-officedocument.presentationml.notesSlide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notesSlides/notesSlide18.xml" ContentType="application/vnd.openxmlformats-officedocument.presentationml.notesSlide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notesSlides/notesSlide19.xml" ContentType="application/vnd.openxmlformats-officedocument.presentationml.notesSlide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notesSlides/notesSlide20.xml" ContentType="application/vnd.openxmlformats-officedocument.presentationml.notesSlide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notesSlides/notesSlide21.xml" ContentType="application/vnd.openxmlformats-officedocument.presentationml.notesSlide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notesSlides/notesSlide22.xml" ContentType="application/vnd.openxmlformats-officedocument.presentationml.notesSlide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notesSlides/notesSlide23.xml" ContentType="application/vnd.openxmlformats-officedocument.presentationml.notesSlide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notesSlides/notesSlide24.xml" ContentType="application/vnd.openxmlformats-officedocument.presentationml.notesSlide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notesSlides/notesSlide25.xml" ContentType="application/vnd.openxmlformats-officedocument.presentationml.notesSlide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notesSlides/notesSlide26.xml" ContentType="application/vnd.openxmlformats-officedocument.presentationml.notesSlide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notesSlides/notesSlide27.xml" ContentType="application/vnd.openxmlformats-officedocument.presentationml.notesSlide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256" r:id="rId2"/>
    <p:sldId id="373" r:id="rId3"/>
    <p:sldId id="379" r:id="rId4"/>
    <p:sldId id="303" r:id="rId5"/>
    <p:sldId id="380" r:id="rId6"/>
    <p:sldId id="381" r:id="rId7"/>
    <p:sldId id="391" r:id="rId8"/>
    <p:sldId id="306" r:id="rId9"/>
    <p:sldId id="313" r:id="rId10"/>
    <p:sldId id="312" r:id="rId11"/>
    <p:sldId id="307" r:id="rId12"/>
    <p:sldId id="308" r:id="rId13"/>
    <p:sldId id="382" r:id="rId14"/>
    <p:sldId id="314" r:id="rId15"/>
    <p:sldId id="388" r:id="rId16"/>
    <p:sldId id="393" r:id="rId17"/>
    <p:sldId id="383" r:id="rId18"/>
    <p:sldId id="321" r:id="rId19"/>
    <p:sldId id="385" r:id="rId20"/>
    <p:sldId id="322" r:id="rId21"/>
    <p:sldId id="323" r:id="rId22"/>
    <p:sldId id="324" r:id="rId23"/>
    <p:sldId id="325" r:id="rId24"/>
    <p:sldId id="326" r:id="rId25"/>
    <p:sldId id="327" r:id="rId26"/>
    <p:sldId id="376" r:id="rId27"/>
    <p:sldId id="329" r:id="rId28"/>
    <p:sldId id="330" r:id="rId29"/>
    <p:sldId id="331" r:id="rId30"/>
    <p:sldId id="386" r:id="rId31"/>
    <p:sldId id="389" r:id="rId32"/>
    <p:sldId id="387" r:id="rId33"/>
    <p:sldId id="390" r:id="rId34"/>
    <p:sldId id="378" r:id="rId35"/>
    <p:sldId id="377" r:id="rId36"/>
  </p:sldIdLst>
  <p:sldSz cx="9144000" cy="6858000" type="screen4x3"/>
  <p:notesSz cx="6997700" cy="9283700"/>
  <p:custDataLst>
    <p:tags r:id="rId3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9F33"/>
    <a:srgbClr val="FFFF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2" autoAdjust="0"/>
    <p:restoredTop sz="94428" autoAdjust="0"/>
  </p:normalViewPr>
  <p:slideViewPr>
    <p:cSldViewPr>
      <p:cViewPr varScale="1">
        <p:scale>
          <a:sx n="108" d="100"/>
          <a:sy n="108" d="100"/>
        </p:scale>
        <p:origin x="17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97" tIns="43999" rIns="87997" bIns="43999" numCol="1" anchor="t" anchorCtr="0" compatLnSpc="1">
            <a:prstTxWarp prst="textNoShape">
              <a:avLst/>
            </a:prstTxWarp>
          </a:bodyPr>
          <a:lstStyle>
            <a:lvl1pPr defTabSz="920750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97" tIns="43999" rIns="87997" bIns="43999" numCol="1" anchor="t" anchorCtr="0" compatLnSpc="1">
            <a:prstTxWarp prst="textNoShape">
              <a:avLst/>
            </a:prstTxWarp>
          </a:bodyPr>
          <a:lstStyle>
            <a:lvl1pPr algn="r" defTabSz="920750">
              <a:defRPr sz="1100"/>
            </a:lvl1pPr>
          </a:lstStyle>
          <a:p>
            <a:fld id="{CEC9D2B6-1621-4607-BB15-D19F13529BEA}" type="datetimeFigureOut">
              <a:rPr lang="en-US"/>
              <a:pPr/>
              <a:t>7/14/25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97" tIns="43999" rIns="87997" bIns="43999" numCol="1" anchor="b" anchorCtr="0" compatLnSpc="1">
            <a:prstTxWarp prst="textNoShape">
              <a:avLst/>
            </a:prstTxWarp>
          </a:bodyPr>
          <a:lstStyle>
            <a:lvl1pPr defTabSz="920750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97" tIns="43999" rIns="87997" bIns="43999" numCol="1" anchor="b" anchorCtr="0" compatLnSpc="1">
            <a:prstTxWarp prst="textNoShape">
              <a:avLst/>
            </a:prstTxWarp>
          </a:bodyPr>
          <a:lstStyle>
            <a:lvl1pPr algn="r" defTabSz="920750">
              <a:defRPr sz="1100"/>
            </a:lvl1pPr>
          </a:lstStyle>
          <a:p>
            <a:fld id="{0F6D2A99-C9CB-4366-9EFF-32DE03AA28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81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2" tIns="46511" rIns="93022" bIns="46511" numCol="1" anchor="t" anchorCtr="0" compatLnSpc="1">
            <a:prstTxWarp prst="textNoShape">
              <a:avLst/>
            </a:prstTxWarp>
          </a:bodyPr>
          <a:lstStyle>
            <a:lvl1pPr defTabSz="920750"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2" tIns="46511" rIns="93022" bIns="46511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2" tIns="46511" rIns="93022" bIns="465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2" tIns="46511" rIns="93022" bIns="46511" numCol="1" anchor="b" anchorCtr="0" compatLnSpc="1">
            <a:prstTxWarp prst="textNoShape">
              <a:avLst/>
            </a:prstTxWarp>
          </a:bodyPr>
          <a:lstStyle>
            <a:lvl1pPr defTabSz="920750"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2" tIns="46511" rIns="93022" bIns="46511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latin typeface="Arial" charset="0"/>
              </a:defRPr>
            </a:lvl1pPr>
          </a:lstStyle>
          <a:p>
            <a:fld id="{590B0D9B-B4FA-44D5-B6DB-BF17CA224C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92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B8286-516A-4080-A4F2-5BF1E507C3F3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E1BC7A-64EF-46BB-AA18-52764350A46E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EEB03D-05F0-4011-9BB4-C52EBB785085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88B0AE-6867-4446-8331-21EC4A4D6D1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1DE646-B990-4740-A050-ED9FF4C4E818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BD9C9F-F1C6-49C2-A1EC-E6CEE61ACCC1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45498-28CA-4E3F-88CA-26A1D8725BF6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BB4291-5902-4E7C-9A7C-8793AC89A624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6AEFC-F7C0-41B8-9BB4-AD7679903791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8F1B0D3-FDB0-4762-8500-37FE58FC14A1}" type="datetime1">
              <a:rPr lang="en-US" smtClean="0"/>
              <a:pPr/>
              <a:t>7/14/25</a:t>
            </a:fld>
            <a:endParaRPr lang="en-US"/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E09A4F-FB9C-49DE-B82D-BDED7039EE7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4104" y="4410066"/>
            <a:ext cx="5132862" cy="4176744"/>
          </a:xfrm>
          <a:noFill/>
          <a:ln/>
        </p:spPr>
        <p:txBody>
          <a:bodyPr/>
          <a:lstStyle/>
          <a:p>
            <a:r>
              <a:rPr lang="en-US" dirty="0"/>
              <a:t>Add in row</a:t>
            </a:r>
            <a:r>
              <a:rPr lang="en-US" baseline="0" dirty="0"/>
              <a:t> for “Really big Array” O(1) O(1) O(1)</a:t>
            </a:r>
          </a:p>
          <a:p>
            <a:r>
              <a:rPr lang="en-US" baseline="0" dirty="0"/>
              <a:t>Point out wasted space.</a:t>
            </a:r>
          </a:p>
          <a:p>
            <a:r>
              <a:rPr lang="en-US" baseline="0" dirty="0"/>
              <a:t>Maybe we can approach that performance, get </a:t>
            </a:r>
            <a:r>
              <a:rPr lang="en-US" baseline="0" dirty="0" err="1"/>
              <a:t>avg</a:t>
            </a:r>
            <a:r>
              <a:rPr lang="en-US" baseline="0" dirty="0"/>
              <a:t> O(1)</a:t>
            </a:r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49D508-103B-4271-A8AF-158E7C61994A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13CA9C-2084-4742-95A0-EE2A31B6389F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6550CE-A77D-4A4C-AB9A-F6F5883B5AE5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BD9C9F-F1C6-49C2-A1EC-E6CEE61ACCC1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BD9C9F-F1C6-49C2-A1EC-E6CEE61ACCC1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BD9C9F-F1C6-49C2-A1EC-E6CEE61ACCC1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BD9C9F-F1C6-49C2-A1EC-E6CEE61ACCC1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EC4DE7-3E49-4893-ADA3-158938F5E913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EC4DE7-3E49-4893-ADA3-158938F5E913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69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E1441B-9AE2-4B19-94B5-027884969B9C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5EA521-64C2-4ACA-81BA-5AC8ED401D11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E2FD43-DB49-4FE8-B353-74DC520B8A2E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43461-B694-4682-9F63-012A93FCC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A63B2-65C7-4D57-AEC8-32EEDB129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F3B31-309C-4205-B6D4-78AE8D8C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66472-EC78-4B7D-9F21-DBD370B71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877F0-39F5-4E27-AA86-03892CAC5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D3F8D-8320-41D5-AA07-55F0A5529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FCFD0-0FBB-4994-AA30-2D58AC02F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7A8B6-9FB3-499D-BB52-7685E36F5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7B785-8A90-4FDC-9BFB-6784221CC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4534A-C09B-44A1-981B-13AC949E9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C680C297-2B07-40FD-9FC1-9D2077B6A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7" Type="http://schemas.openxmlformats.org/officeDocument/2006/relationships/notesSlide" Target="../notesSlides/notesSlide10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5.xml"/><Relationship Id="rId4" Type="http://schemas.openxmlformats.org/officeDocument/2006/relationships/tags" Target="../tags/tag9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98.xml"/><Relationship Id="rId7" Type="http://schemas.openxmlformats.org/officeDocument/2006/relationships/notesSlide" Target="../notesSlides/notesSlide11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0.xml"/><Relationship Id="rId4" Type="http://schemas.openxmlformats.org/officeDocument/2006/relationships/tags" Target="../tags/tag9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7" Type="http://schemas.openxmlformats.org/officeDocument/2006/relationships/notesSlide" Target="../notesSlides/notesSlide16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5.xml"/><Relationship Id="rId4" Type="http://schemas.openxmlformats.org/officeDocument/2006/relationships/tags" Target="../tags/tag12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133.xml"/><Relationship Id="rId3" Type="http://schemas.openxmlformats.org/officeDocument/2006/relationships/tags" Target="../tags/tag128.xml"/><Relationship Id="rId7" Type="http://schemas.openxmlformats.org/officeDocument/2006/relationships/tags" Target="../tags/tag132.xml"/><Relationship Id="rId12" Type="http://schemas.openxmlformats.org/officeDocument/2006/relationships/notesSlide" Target="../notesSlides/notesSlide17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6" Type="http://schemas.openxmlformats.org/officeDocument/2006/relationships/tags" Target="../tags/tag131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30.xml"/><Relationship Id="rId10" Type="http://schemas.openxmlformats.org/officeDocument/2006/relationships/tags" Target="../tags/tag135.xml"/><Relationship Id="rId4" Type="http://schemas.openxmlformats.org/officeDocument/2006/relationships/tags" Target="../tags/tag129.xml"/><Relationship Id="rId9" Type="http://schemas.openxmlformats.org/officeDocument/2006/relationships/tags" Target="../tags/tag13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143.xml"/><Relationship Id="rId13" Type="http://schemas.openxmlformats.org/officeDocument/2006/relationships/tags" Target="../tags/tag148.xml"/><Relationship Id="rId3" Type="http://schemas.openxmlformats.org/officeDocument/2006/relationships/tags" Target="../tags/tag138.xml"/><Relationship Id="rId7" Type="http://schemas.openxmlformats.org/officeDocument/2006/relationships/tags" Target="../tags/tag142.xml"/><Relationship Id="rId12" Type="http://schemas.openxmlformats.org/officeDocument/2006/relationships/tags" Target="../tags/tag147.xml"/><Relationship Id="rId17" Type="http://schemas.openxmlformats.org/officeDocument/2006/relationships/notesSlide" Target="../notesSlides/notesSlide18.xml"/><Relationship Id="rId2" Type="http://schemas.openxmlformats.org/officeDocument/2006/relationships/tags" Target="../tags/tag137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136.xml"/><Relationship Id="rId6" Type="http://schemas.openxmlformats.org/officeDocument/2006/relationships/tags" Target="../tags/tag141.xml"/><Relationship Id="rId11" Type="http://schemas.openxmlformats.org/officeDocument/2006/relationships/tags" Target="../tags/tag146.xml"/><Relationship Id="rId5" Type="http://schemas.openxmlformats.org/officeDocument/2006/relationships/tags" Target="../tags/tag140.xml"/><Relationship Id="rId15" Type="http://schemas.openxmlformats.org/officeDocument/2006/relationships/tags" Target="../tags/tag150.xml"/><Relationship Id="rId10" Type="http://schemas.openxmlformats.org/officeDocument/2006/relationships/tags" Target="../tags/tag145.xml"/><Relationship Id="rId4" Type="http://schemas.openxmlformats.org/officeDocument/2006/relationships/tags" Target="../tags/tag139.xml"/><Relationship Id="rId9" Type="http://schemas.openxmlformats.org/officeDocument/2006/relationships/tags" Target="../tags/tag144.xml"/><Relationship Id="rId14" Type="http://schemas.openxmlformats.org/officeDocument/2006/relationships/tags" Target="../tags/tag14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158.xml"/><Relationship Id="rId13" Type="http://schemas.openxmlformats.org/officeDocument/2006/relationships/tags" Target="../tags/tag163.xml"/><Relationship Id="rId18" Type="http://schemas.openxmlformats.org/officeDocument/2006/relationships/tags" Target="../tags/tag168.xml"/><Relationship Id="rId3" Type="http://schemas.openxmlformats.org/officeDocument/2006/relationships/tags" Target="../tags/tag153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157.xml"/><Relationship Id="rId12" Type="http://schemas.openxmlformats.org/officeDocument/2006/relationships/tags" Target="../tags/tag162.xml"/><Relationship Id="rId17" Type="http://schemas.openxmlformats.org/officeDocument/2006/relationships/tags" Target="../tags/tag167.xml"/><Relationship Id="rId2" Type="http://schemas.openxmlformats.org/officeDocument/2006/relationships/tags" Target="../tags/tag152.xml"/><Relationship Id="rId16" Type="http://schemas.openxmlformats.org/officeDocument/2006/relationships/tags" Target="../tags/tag166.xml"/><Relationship Id="rId20" Type="http://schemas.openxmlformats.org/officeDocument/2006/relationships/tags" Target="../tags/tag170.xml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11" Type="http://schemas.openxmlformats.org/officeDocument/2006/relationships/tags" Target="../tags/tag161.xml"/><Relationship Id="rId5" Type="http://schemas.openxmlformats.org/officeDocument/2006/relationships/tags" Target="../tags/tag155.xml"/><Relationship Id="rId15" Type="http://schemas.openxmlformats.org/officeDocument/2006/relationships/tags" Target="../tags/tag165.xml"/><Relationship Id="rId10" Type="http://schemas.openxmlformats.org/officeDocument/2006/relationships/tags" Target="../tags/tag160.xml"/><Relationship Id="rId19" Type="http://schemas.openxmlformats.org/officeDocument/2006/relationships/tags" Target="../tags/tag169.xml"/><Relationship Id="rId4" Type="http://schemas.openxmlformats.org/officeDocument/2006/relationships/tags" Target="../tags/tag154.xml"/><Relationship Id="rId9" Type="http://schemas.openxmlformats.org/officeDocument/2006/relationships/tags" Target="../tags/tag159.xml"/><Relationship Id="rId14" Type="http://schemas.openxmlformats.org/officeDocument/2006/relationships/tags" Target="../tags/tag164.xml"/><Relationship Id="rId2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178.xml"/><Relationship Id="rId13" Type="http://schemas.openxmlformats.org/officeDocument/2006/relationships/tags" Target="../tags/tag183.xml"/><Relationship Id="rId18" Type="http://schemas.openxmlformats.org/officeDocument/2006/relationships/tags" Target="../tags/tag188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173.xml"/><Relationship Id="rId21" Type="http://schemas.openxmlformats.org/officeDocument/2006/relationships/tags" Target="../tags/tag191.xml"/><Relationship Id="rId7" Type="http://schemas.openxmlformats.org/officeDocument/2006/relationships/tags" Target="../tags/tag177.xml"/><Relationship Id="rId12" Type="http://schemas.openxmlformats.org/officeDocument/2006/relationships/tags" Target="../tags/tag182.xml"/><Relationship Id="rId17" Type="http://schemas.openxmlformats.org/officeDocument/2006/relationships/tags" Target="../tags/tag187.xml"/><Relationship Id="rId25" Type="http://schemas.openxmlformats.org/officeDocument/2006/relationships/tags" Target="../tags/tag195.xml"/><Relationship Id="rId2" Type="http://schemas.openxmlformats.org/officeDocument/2006/relationships/tags" Target="../tags/tag172.xml"/><Relationship Id="rId16" Type="http://schemas.openxmlformats.org/officeDocument/2006/relationships/tags" Target="../tags/tag186.xml"/><Relationship Id="rId20" Type="http://schemas.openxmlformats.org/officeDocument/2006/relationships/tags" Target="../tags/tag190.xml"/><Relationship Id="rId1" Type="http://schemas.openxmlformats.org/officeDocument/2006/relationships/tags" Target="../tags/tag171.xml"/><Relationship Id="rId6" Type="http://schemas.openxmlformats.org/officeDocument/2006/relationships/tags" Target="../tags/tag176.xml"/><Relationship Id="rId11" Type="http://schemas.openxmlformats.org/officeDocument/2006/relationships/tags" Target="../tags/tag181.xml"/><Relationship Id="rId24" Type="http://schemas.openxmlformats.org/officeDocument/2006/relationships/tags" Target="../tags/tag194.xml"/><Relationship Id="rId5" Type="http://schemas.openxmlformats.org/officeDocument/2006/relationships/tags" Target="../tags/tag175.xml"/><Relationship Id="rId15" Type="http://schemas.openxmlformats.org/officeDocument/2006/relationships/tags" Target="../tags/tag185.xml"/><Relationship Id="rId23" Type="http://schemas.openxmlformats.org/officeDocument/2006/relationships/tags" Target="../tags/tag193.xml"/><Relationship Id="rId10" Type="http://schemas.openxmlformats.org/officeDocument/2006/relationships/tags" Target="../tags/tag180.xml"/><Relationship Id="rId19" Type="http://schemas.openxmlformats.org/officeDocument/2006/relationships/tags" Target="../tags/tag189.xml"/><Relationship Id="rId4" Type="http://schemas.openxmlformats.org/officeDocument/2006/relationships/tags" Target="../tags/tag174.xml"/><Relationship Id="rId9" Type="http://schemas.openxmlformats.org/officeDocument/2006/relationships/tags" Target="../tags/tag179.xml"/><Relationship Id="rId14" Type="http://schemas.openxmlformats.org/officeDocument/2006/relationships/tags" Target="../tags/tag184.xml"/><Relationship Id="rId22" Type="http://schemas.openxmlformats.org/officeDocument/2006/relationships/tags" Target="../tags/tag192.xml"/><Relationship Id="rId27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203.xml"/><Relationship Id="rId13" Type="http://schemas.openxmlformats.org/officeDocument/2006/relationships/tags" Target="../tags/tag208.xml"/><Relationship Id="rId18" Type="http://schemas.openxmlformats.org/officeDocument/2006/relationships/tags" Target="../tags/tag213.xml"/><Relationship Id="rId26" Type="http://schemas.openxmlformats.org/officeDocument/2006/relationships/tags" Target="../tags/tag221.xml"/><Relationship Id="rId3" Type="http://schemas.openxmlformats.org/officeDocument/2006/relationships/tags" Target="../tags/tag198.xml"/><Relationship Id="rId21" Type="http://schemas.openxmlformats.org/officeDocument/2006/relationships/tags" Target="../tags/tag216.xml"/><Relationship Id="rId7" Type="http://schemas.openxmlformats.org/officeDocument/2006/relationships/tags" Target="../tags/tag202.xml"/><Relationship Id="rId12" Type="http://schemas.openxmlformats.org/officeDocument/2006/relationships/tags" Target="../tags/tag207.xml"/><Relationship Id="rId17" Type="http://schemas.openxmlformats.org/officeDocument/2006/relationships/tags" Target="../tags/tag212.xml"/><Relationship Id="rId25" Type="http://schemas.openxmlformats.org/officeDocument/2006/relationships/tags" Target="../tags/tag220.xml"/><Relationship Id="rId2" Type="http://schemas.openxmlformats.org/officeDocument/2006/relationships/tags" Target="../tags/tag197.xml"/><Relationship Id="rId16" Type="http://schemas.openxmlformats.org/officeDocument/2006/relationships/tags" Target="../tags/tag211.xml"/><Relationship Id="rId20" Type="http://schemas.openxmlformats.org/officeDocument/2006/relationships/tags" Target="../tags/tag215.xml"/><Relationship Id="rId29" Type="http://schemas.openxmlformats.org/officeDocument/2006/relationships/tags" Target="../tags/tag224.xml"/><Relationship Id="rId1" Type="http://schemas.openxmlformats.org/officeDocument/2006/relationships/tags" Target="../tags/tag196.xml"/><Relationship Id="rId6" Type="http://schemas.openxmlformats.org/officeDocument/2006/relationships/tags" Target="../tags/tag201.xml"/><Relationship Id="rId11" Type="http://schemas.openxmlformats.org/officeDocument/2006/relationships/tags" Target="../tags/tag206.xml"/><Relationship Id="rId24" Type="http://schemas.openxmlformats.org/officeDocument/2006/relationships/tags" Target="../tags/tag219.xml"/><Relationship Id="rId32" Type="http://schemas.openxmlformats.org/officeDocument/2006/relationships/notesSlide" Target="../notesSlides/notesSlide21.xml"/><Relationship Id="rId5" Type="http://schemas.openxmlformats.org/officeDocument/2006/relationships/tags" Target="../tags/tag200.xml"/><Relationship Id="rId15" Type="http://schemas.openxmlformats.org/officeDocument/2006/relationships/tags" Target="../tags/tag210.xml"/><Relationship Id="rId23" Type="http://schemas.openxmlformats.org/officeDocument/2006/relationships/tags" Target="../tags/tag218.xml"/><Relationship Id="rId28" Type="http://schemas.openxmlformats.org/officeDocument/2006/relationships/tags" Target="../tags/tag223.xml"/><Relationship Id="rId10" Type="http://schemas.openxmlformats.org/officeDocument/2006/relationships/tags" Target="../tags/tag205.xml"/><Relationship Id="rId19" Type="http://schemas.openxmlformats.org/officeDocument/2006/relationships/tags" Target="../tags/tag214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199.xml"/><Relationship Id="rId9" Type="http://schemas.openxmlformats.org/officeDocument/2006/relationships/tags" Target="../tags/tag204.xml"/><Relationship Id="rId14" Type="http://schemas.openxmlformats.org/officeDocument/2006/relationships/tags" Target="../tags/tag209.xml"/><Relationship Id="rId22" Type="http://schemas.openxmlformats.org/officeDocument/2006/relationships/tags" Target="../tags/tag217.xml"/><Relationship Id="rId27" Type="http://schemas.openxmlformats.org/officeDocument/2006/relationships/tags" Target="../tags/tag222.xml"/><Relationship Id="rId30" Type="http://schemas.openxmlformats.org/officeDocument/2006/relationships/tags" Target="../tags/tag2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228.xml"/><Relationship Id="rId2" Type="http://schemas.openxmlformats.org/officeDocument/2006/relationships/tags" Target="../tags/tag227.xml"/><Relationship Id="rId1" Type="http://schemas.openxmlformats.org/officeDocument/2006/relationships/tags" Target="../tags/tag226.xml"/><Relationship Id="rId6" Type="http://schemas.openxmlformats.org/officeDocument/2006/relationships/notesSlide" Target="../notesSlides/notesSlide2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29.xml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tags" Target="../tags/tag242.xml"/><Relationship Id="rId18" Type="http://schemas.openxmlformats.org/officeDocument/2006/relationships/tags" Target="../tags/tag247.xml"/><Relationship Id="rId26" Type="http://schemas.openxmlformats.org/officeDocument/2006/relationships/tags" Target="../tags/tag255.xml"/><Relationship Id="rId39" Type="http://schemas.openxmlformats.org/officeDocument/2006/relationships/tags" Target="../tags/tag268.xml"/><Relationship Id="rId21" Type="http://schemas.openxmlformats.org/officeDocument/2006/relationships/tags" Target="../tags/tag250.xml"/><Relationship Id="rId34" Type="http://schemas.openxmlformats.org/officeDocument/2006/relationships/tags" Target="../tags/tag263.xml"/><Relationship Id="rId42" Type="http://schemas.openxmlformats.org/officeDocument/2006/relationships/notesSlide" Target="../notesSlides/notesSlide23.xml"/><Relationship Id="rId7" Type="http://schemas.openxmlformats.org/officeDocument/2006/relationships/tags" Target="../tags/tag236.xml"/><Relationship Id="rId2" Type="http://schemas.openxmlformats.org/officeDocument/2006/relationships/tags" Target="../tags/tag231.xml"/><Relationship Id="rId16" Type="http://schemas.openxmlformats.org/officeDocument/2006/relationships/tags" Target="../tags/tag245.xml"/><Relationship Id="rId20" Type="http://schemas.openxmlformats.org/officeDocument/2006/relationships/tags" Target="../tags/tag249.xml"/><Relationship Id="rId29" Type="http://schemas.openxmlformats.org/officeDocument/2006/relationships/tags" Target="../tags/tag258.xml"/><Relationship Id="rId41" Type="http://schemas.openxmlformats.org/officeDocument/2006/relationships/slideLayout" Target="../slideLayouts/slideLayout2.xml"/><Relationship Id="rId1" Type="http://schemas.openxmlformats.org/officeDocument/2006/relationships/tags" Target="../tags/tag230.xml"/><Relationship Id="rId6" Type="http://schemas.openxmlformats.org/officeDocument/2006/relationships/tags" Target="../tags/tag235.xml"/><Relationship Id="rId11" Type="http://schemas.openxmlformats.org/officeDocument/2006/relationships/tags" Target="../tags/tag240.xml"/><Relationship Id="rId24" Type="http://schemas.openxmlformats.org/officeDocument/2006/relationships/tags" Target="../tags/tag253.xml"/><Relationship Id="rId32" Type="http://schemas.openxmlformats.org/officeDocument/2006/relationships/tags" Target="../tags/tag261.xml"/><Relationship Id="rId37" Type="http://schemas.openxmlformats.org/officeDocument/2006/relationships/tags" Target="../tags/tag266.xml"/><Relationship Id="rId40" Type="http://schemas.openxmlformats.org/officeDocument/2006/relationships/tags" Target="../tags/tag269.xml"/><Relationship Id="rId5" Type="http://schemas.openxmlformats.org/officeDocument/2006/relationships/tags" Target="../tags/tag234.xml"/><Relationship Id="rId15" Type="http://schemas.openxmlformats.org/officeDocument/2006/relationships/tags" Target="../tags/tag244.xml"/><Relationship Id="rId23" Type="http://schemas.openxmlformats.org/officeDocument/2006/relationships/tags" Target="../tags/tag252.xml"/><Relationship Id="rId28" Type="http://schemas.openxmlformats.org/officeDocument/2006/relationships/tags" Target="../tags/tag257.xml"/><Relationship Id="rId36" Type="http://schemas.openxmlformats.org/officeDocument/2006/relationships/tags" Target="../tags/tag265.xml"/><Relationship Id="rId10" Type="http://schemas.openxmlformats.org/officeDocument/2006/relationships/tags" Target="../tags/tag239.xml"/><Relationship Id="rId19" Type="http://schemas.openxmlformats.org/officeDocument/2006/relationships/tags" Target="../tags/tag248.xml"/><Relationship Id="rId31" Type="http://schemas.openxmlformats.org/officeDocument/2006/relationships/tags" Target="../tags/tag260.xml"/><Relationship Id="rId4" Type="http://schemas.openxmlformats.org/officeDocument/2006/relationships/tags" Target="../tags/tag233.xml"/><Relationship Id="rId9" Type="http://schemas.openxmlformats.org/officeDocument/2006/relationships/tags" Target="../tags/tag238.xml"/><Relationship Id="rId14" Type="http://schemas.openxmlformats.org/officeDocument/2006/relationships/tags" Target="../tags/tag243.xml"/><Relationship Id="rId22" Type="http://schemas.openxmlformats.org/officeDocument/2006/relationships/tags" Target="../tags/tag251.xml"/><Relationship Id="rId27" Type="http://schemas.openxmlformats.org/officeDocument/2006/relationships/tags" Target="../tags/tag256.xml"/><Relationship Id="rId30" Type="http://schemas.openxmlformats.org/officeDocument/2006/relationships/tags" Target="../tags/tag259.xml"/><Relationship Id="rId35" Type="http://schemas.openxmlformats.org/officeDocument/2006/relationships/tags" Target="../tags/tag264.xml"/><Relationship Id="rId8" Type="http://schemas.openxmlformats.org/officeDocument/2006/relationships/tags" Target="../tags/tag237.xml"/><Relationship Id="rId3" Type="http://schemas.openxmlformats.org/officeDocument/2006/relationships/tags" Target="../tags/tag232.xml"/><Relationship Id="rId12" Type="http://schemas.openxmlformats.org/officeDocument/2006/relationships/tags" Target="../tags/tag241.xml"/><Relationship Id="rId17" Type="http://schemas.openxmlformats.org/officeDocument/2006/relationships/tags" Target="../tags/tag246.xml"/><Relationship Id="rId25" Type="http://schemas.openxmlformats.org/officeDocument/2006/relationships/tags" Target="../tags/tag254.xml"/><Relationship Id="rId33" Type="http://schemas.openxmlformats.org/officeDocument/2006/relationships/tags" Target="../tags/tag262.xml"/><Relationship Id="rId38" Type="http://schemas.openxmlformats.org/officeDocument/2006/relationships/tags" Target="../tags/tag26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277.xml"/><Relationship Id="rId13" Type="http://schemas.openxmlformats.org/officeDocument/2006/relationships/tags" Target="../tags/tag282.xml"/><Relationship Id="rId18" Type="http://schemas.openxmlformats.org/officeDocument/2006/relationships/tags" Target="../tags/tag287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272.xml"/><Relationship Id="rId21" Type="http://schemas.openxmlformats.org/officeDocument/2006/relationships/tags" Target="../tags/tag290.xml"/><Relationship Id="rId7" Type="http://schemas.openxmlformats.org/officeDocument/2006/relationships/tags" Target="../tags/tag276.xml"/><Relationship Id="rId12" Type="http://schemas.openxmlformats.org/officeDocument/2006/relationships/tags" Target="../tags/tag281.xml"/><Relationship Id="rId17" Type="http://schemas.openxmlformats.org/officeDocument/2006/relationships/tags" Target="../tags/tag286.xml"/><Relationship Id="rId25" Type="http://schemas.openxmlformats.org/officeDocument/2006/relationships/tags" Target="../tags/tag294.xml"/><Relationship Id="rId2" Type="http://schemas.openxmlformats.org/officeDocument/2006/relationships/tags" Target="../tags/tag271.xml"/><Relationship Id="rId16" Type="http://schemas.openxmlformats.org/officeDocument/2006/relationships/tags" Target="../tags/tag285.xml"/><Relationship Id="rId20" Type="http://schemas.openxmlformats.org/officeDocument/2006/relationships/tags" Target="../tags/tag289.xml"/><Relationship Id="rId29" Type="http://schemas.openxmlformats.org/officeDocument/2006/relationships/image" Target="../media/image8.png"/><Relationship Id="rId1" Type="http://schemas.openxmlformats.org/officeDocument/2006/relationships/tags" Target="../tags/tag270.xml"/><Relationship Id="rId6" Type="http://schemas.openxmlformats.org/officeDocument/2006/relationships/tags" Target="../tags/tag275.xml"/><Relationship Id="rId11" Type="http://schemas.openxmlformats.org/officeDocument/2006/relationships/tags" Target="../tags/tag280.xml"/><Relationship Id="rId24" Type="http://schemas.openxmlformats.org/officeDocument/2006/relationships/tags" Target="../tags/tag293.xml"/><Relationship Id="rId5" Type="http://schemas.openxmlformats.org/officeDocument/2006/relationships/tags" Target="../tags/tag274.xml"/><Relationship Id="rId15" Type="http://schemas.openxmlformats.org/officeDocument/2006/relationships/tags" Target="../tags/tag284.xml"/><Relationship Id="rId23" Type="http://schemas.openxmlformats.org/officeDocument/2006/relationships/tags" Target="../tags/tag292.xml"/><Relationship Id="rId10" Type="http://schemas.openxmlformats.org/officeDocument/2006/relationships/tags" Target="../tags/tag279.xml"/><Relationship Id="rId19" Type="http://schemas.openxmlformats.org/officeDocument/2006/relationships/tags" Target="../tags/tag288.xml"/><Relationship Id="rId4" Type="http://schemas.openxmlformats.org/officeDocument/2006/relationships/tags" Target="../tags/tag273.xml"/><Relationship Id="rId9" Type="http://schemas.openxmlformats.org/officeDocument/2006/relationships/tags" Target="../tags/tag278.xml"/><Relationship Id="rId14" Type="http://schemas.openxmlformats.org/officeDocument/2006/relationships/tags" Target="../tags/tag283.xml"/><Relationship Id="rId22" Type="http://schemas.openxmlformats.org/officeDocument/2006/relationships/tags" Target="../tags/tag291.xml"/><Relationship Id="rId27" Type="http://schemas.openxmlformats.org/officeDocument/2006/relationships/notesSlide" Target="../notesSlides/notesSlide24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302.xml"/><Relationship Id="rId13" Type="http://schemas.openxmlformats.org/officeDocument/2006/relationships/tags" Target="../tags/tag307.xml"/><Relationship Id="rId18" Type="http://schemas.openxmlformats.org/officeDocument/2006/relationships/tags" Target="../tags/tag312.xml"/><Relationship Id="rId26" Type="http://schemas.openxmlformats.org/officeDocument/2006/relationships/tags" Target="../tags/tag320.xml"/><Relationship Id="rId3" Type="http://schemas.openxmlformats.org/officeDocument/2006/relationships/tags" Target="../tags/tag297.xml"/><Relationship Id="rId21" Type="http://schemas.openxmlformats.org/officeDocument/2006/relationships/tags" Target="../tags/tag315.xml"/><Relationship Id="rId7" Type="http://schemas.openxmlformats.org/officeDocument/2006/relationships/tags" Target="../tags/tag301.xml"/><Relationship Id="rId12" Type="http://schemas.openxmlformats.org/officeDocument/2006/relationships/tags" Target="../tags/tag306.xml"/><Relationship Id="rId17" Type="http://schemas.openxmlformats.org/officeDocument/2006/relationships/tags" Target="../tags/tag311.xml"/><Relationship Id="rId25" Type="http://schemas.openxmlformats.org/officeDocument/2006/relationships/tags" Target="../tags/tag319.xml"/><Relationship Id="rId2" Type="http://schemas.openxmlformats.org/officeDocument/2006/relationships/tags" Target="../tags/tag296.xml"/><Relationship Id="rId16" Type="http://schemas.openxmlformats.org/officeDocument/2006/relationships/tags" Target="../tags/tag310.xml"/><Relationship Id="rId20" Type="http://schemas.openxmlformats.org/officeDocument/2006/relationships/tags" Target="../tags/tag314.xml"/><Relationship Id="rId29" Type="http://schemas.openxmlformats.org/officeDocument/2006/relationships/image" Target="../media/image8.png"/><Relationship Id="rId1" Type="http://schemas.openxmlformats.org/officeDocument/2006/relationships/tags" Target="../tags/tag295.xml"/><Relationship Id="rId6" Type="http://schemas.openxmlformats.org/officeDocument/2006/relationships/tags" Target="../tags/tag300.xml"/><Relationship Id="rId11" Type="http://schemas.openxmlformats.org/officeDocument/2006/relationships/tags" Target="../tags/tag305.xml"/><Relationship Id="rId24" Type="http://schemas.openxmlformats.org/officeDocument/2006/relationships/tags" Target="../tags/tag318.xml"/><Relationship Id="rId5" Type="http://schemas.openxmlformats.org/officeDocument/2006/relationships/tags" Target="../tags/tag299.xml"/><Relationship Id="rId15" Type="http://schemas.openxmlformats.org/officeDocument/2006/relationships/tags" Target="../tags/tag309.xml"/><Relationship Id="rId23" Type="http://schemas.openxmlformats.org/officeDocument/2006/relationships/tags" Target="../tags/tag317.xml"/><Relationship Id="rId28" Type="http://schemas.openxmlformats.org/officeDocument/2006/relationships/notesSlide" Target="../notesSlides/notesSlide25.xml"/><Relationship Id="rId10" Type="http://schemas.openxmlformats.org/officeDocument/2006/relationships/tags" Target="../tags/tag304.xml"/><Relationship Id="rId19" Type="http://schemas.openxmlformats.org/officeDocument/2006/relationships/tags" Target="../tags/tag313.xml"/><Relationship Id="rId4" Type="http://schemas.openxmlformats.org/officeDocument/2006/relationships/tags" Target="../tags/tag298.xml"/><Relationship Id="rId9" Type="http://schemas.openxmlformats.org/officeDocument/2006/relationships/tags" Target="../tags/tag303.xml"/><Relationship Id="rId14" Type="http://schemas.openxmlformats.org/officeDocument/2006/relationships/tags" Target="../tags/tag308.xml"/><Relationship Id="rId22" Type="http://schemas.openxmlformats.org/officeDocument/2006/relationships/tags" Target="../tags/tag316.xml"/><Relationship Id="rId27" Type="http://schemas.openxmlformats.org/officeDocument/2006/relationships/slideLayout" Target="../slideLayouts/slideLayout2.xml"/><Relationship Id="rId30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26" Type="http://schemas.openxmlformats.org/officeDocument/2006/relationships/tags" Target="../tags/tag346.xml"/><Relationship Id="rId21" Type="http://schemas.openxmlformats.org/officeDocument/2006/relationships/tags" Target="../tags/tag341.xml"/><Relationship Id="rId42" Type="http://schemas.openxmlformats.org/officeDocument/2006/relationships/tags" Target="../tags/tag362.xml"/><Relationship Id="rId47" Type="http://schemas.openxmlformats.org/officeDocument/2006/relationships/tags" Target="../tags/tag367.xml"/><Relationship Id="rId63" Type="http://schemas.openxmlformats.org/officeDocument/2006/relationships/tags" Target="../tags/tag383.xml"/><Relationship Id="rId68" Type="http://schemas.openxmlformats.org/officeDocument/2006/relationships/tags" Target="../tags/tag388.xml"/><Relationship Id="rId84" Type="http://schemas.openxmlformats.org/officeDocument/2006/relationships/tags" Target="../tags/tag404.xml"/><Relationship Id="rId89" Type="http://schemas.openxmlformats.org/officeDocument/2006/relationships/tags" Target="../tags/tag409.xml"/><Relationship Id="rId16" Type="http://schemas.openxmlformats.org/officeDocument/2006/relationships/tags" Target="../tags/tag336.xml"/><Relationship Id="rId11" Type="http://schemas.openxmlformats.org/officeDocument/2006/relationships/tags" Target="../tags/tag331.xml"/><Relationship Id="rId32" Type="http://schemas.openxmlformats.org/officeDocument/2006/relationships/tags" Target="../tags/tag352.xml"/><Relationship Id="rId37" Type="http://schemas.openxmlformats.org/officeDocument/2006/relationships/tags" Target="../tags/tag357.xml"/><Relationship Id="rId53" Type="http://schemas.openxmlformats.org/officeDocument/2006/relationships/tags" Target="../tags/tag373.xml"/><Relationship Id="rId58" Type="http://schemas.openxmlformats.org/officeDocument/2006/relationships/tags" Target="../tags/tag378.xml"/><Relationship Id="rId74" Type="http://schemas.openxmlformats.org/officeDocument/2006/relationships/tags" Target="../tags/tag394.xml"/><Relationship Id="rId79" Type="http://schemas.openxmlformats.org/officeDocument/2006/relationships/tags" Target="../tags/tag399.xml"/><Relationship Id="rId5" Type="http://schemas.openxmlformats.org/officeDocument/2006/relationships/tags" Target="../tags/tag325.xml"/><Relationship Id="rId90" Type="http://schemas.openxmlformats.org/officeDocument/2006/relationships/slideLayout" Target="../slideLayouts/slideLayout2.xml"/><Relationship Id="rId14" Type="http://schemas.openxmlformats.org/officeDocument/2006/relationships/tags" Target="../tags/tag334.xml"/><Relationship Id="rId22" Type="http://schemas.openxmlformats.org/officeDocument/2006/relationships/tags" Target="../tags/tag342.xml"/><Relationship Id="rId27" Type="http://schemas.openxmlformats.org/officeDocument/2006/relationships/tags" Target="../tags/tag347.xml"/><Relationship Id="rId30" Type="http://schemas.openxmlformats.org/officeDocument/2006/relationships/tags" Target="../tags/tag350.xml"/><Relationship Id="rId35" Type="http://schemas.openxmlformats.org/officeDocument/2006/relationships/tags" Target="../tags/tag355.xml"/><Relationship Id="rId43" Type="http://schemas.openxmlformats.org/officeDocument/2006/relationships/tags" Target="../tags/tag363.xml"/><Relationship Id="rId48" Type="http://schemas.openxmlformats.org/officeDocument/2006/relationships/tags" Target="../tags/tag368.xml"/><Relationship Id="rId56" Type="http://schemas.openxmlformats.org/officeDocument/2006/relationships/tags" Target="../tags/tag376.xml"/><Relationship Id="rId64" Type="http://schemas.openxmlformats.org/officeDocument/2006/relationships/tags" Target="../tags/tag384.xml"/><Relationship Id="rId69" Type="http://schemas.openxmlformats.org/officeDocument/2006/relationships/tags" Target="../tags/tag389.xml"/><Relationship Id="rId77" Type="http://schemas.openxmlformats.org/officeDocument/2006/relationships/tags" Target="../tags/tag397.xml"/><Relationship Id="rId8" Type="http://schemas.openxmlformats.org/officeDocument/2006/relationships/tags" Target="../tags/tag328.xml"/><Relationship Id="rId51" Type="http://schemas.openxmlformats.org/officeDocument/2006/relationships/tags" Target="../tags/tag371.xml"/><Relationship Id="rId72" Type="http://schemas.openxmlformats.org/officeDocument/2006/relationships/tags" Target="../tags/tag392.xml"/><Relationship Id="rId80" Type="http://schemas.openxmlformats.org/officeDocument/2006/relationships/tags" Target="../tags/tag400.xml"/><Relationship Id="rId85" Type="http://schemas.openxmlformats.org/officeDocument/2006/relationships/tags" Target="../tags/tag405.xml"/><Relationship Id="rId93" Type="http://schemas.openxmlformats.org/officeDocument/2006/relationships/image" Target="../media/image8.png"/><Relationship Id="rId3" Type="http://schemas.openxmlformats.org/officeDocument/2006/relationships/tags" Target="../tags/tag323.xml"/><Relationship Id="rId12" Type="http://schemas.openxmlformats.org/officeDocument/2006/relationships/tags" Target="../tags/tag332.xml"/><Relationship Id="rId17" Type="http://schemas.openxmlformats.org/officeDocument/2006/relationships/tags" Target="../tags/tag337.xml"/><Relationship Id="rId25" Type="http://schemas.openxmlformats.org/officeDocument/2006/relationships/tags" Target="../tags/tag345.xml"/><Relationship Id="rId33" Type="http://schemas.openxmlformats.org/officeDocument/2006/relationships/tags" Target="../tags/tag353.xml"/><Relationship Id="rId38" Type="http://schemas.openxmlformats.org/officeDocument/2006/relationships/tags" Target="../tags/tag358.xml"/><Relationship Id="rId46" Type="http://schemas.openxmlformats.org/officeDocument/2006/relationships/tags" Target="../tags/tag366.xml"/><Relationship Id="rId59" Type="http://schemas.openxmlformats.org/officeDocument/2006/relationships/tags" Target="../tags/tag379.xml"/><Relationship Id="rId67" Type="http://schemas.openxmlformats.org/officeDocument/2006/relationships/tags" Target="../tags/tag387.xml"/><Relationship Id="rId20" Type="http://schemas.openxmlformats.org/officeDocument/2006/relationships/tags" Target="../tags/tag340.xml"/><Relationship Id="rId41" Type="http://schemas.openxmlformats.org/officeDocument/2006/relationships/tags" Target="../tags/tag361.xml"/><Relationship Id="rId54" Type="http://schemas.openxmlformats.org/officeDocument/2006/relationships/tags" Target="../tags/tag374.xml"/><Relationship Id="rId62" Type="http://schemas.openxmlformats.org/officeDocument/2006/relationships/tags" Target="../tags/tag382.xml"/><Relationship Id="rId70" Type="http://schemas.openxmlformats.org/officeDocument/2006/relationships/tags" Target="../tags/tag390.xml"/><Relationship Id="rId75" Type="http://schemas.openxmlformats.org/officeDocument/2006/relationships/tags" Target="../tags/tag395.xml"/><Relationship Id="rId83" Type="http://schemas.openxmlformats.org/officeDocument/2006/relationships/tags" Target="../tags/tag403.xml"/><Relationship Id="rId88" Type="http://schemas.openxmlformats.org/officeDocument/2006/relationships/tags" Target="../tags/tag408.xml"/><Relationship Id="rId91" Type="http://schemas.openxmlformats.org/officeDocument/2006/relationships/notesSlide" Target="../notesSlides/notesSlide26.xml"/><Relationship Id="rId1" Type="http://schemas.openxmlformats.org/officeDocument/2006/relationships/tags" Target="../tags/tag321.xml"/><Relationship Id="rId6" Type="http://schemas.openxmlformats.org/officeDocument/2006/relationships/tags" Target="../tags/tag326.xml"/><Relationship Id="rId15" Type="http://schemas.openxmlformats.org/officeDocument/2006/relationships/tags" Target="../tags/tag335.xml"/><Relationship Id="rId23" Type="http://schemas.openxmlformats.org/officeDocument/2006/relationships/tags" Target="../tags/tag343.xml"/><Relationship Id="rId28" Type="http://schemas.openxmlformats.org/officeDocument/2006/relationships/tags" Target="../tags/tag348.xml"/><Relationship Id="rId36" Type="http://schemas.openxmlformats.org/officeDocument/2006/relationships/tags" Target="../tags/tag356.xml"/><Relationship Id="rId49" Type="http://schemas.openxmlformats.org/officeDocument/2006/relationships/tags" Target="../tags/tag369.xml"/><Relationship Id="rId57" Type="http://schemas.openxmlformats.org/officeDocument/2006/relationships/tags" Target="../tags/tag377.xml"/><Relationship Id="rId10" Type="http://schemas.openxmlformats.org/officeDocument/2006/relationships/tags" Target="../tags/tag330.xml"/><Relationship Id="rId31" Type="http://schemas.openxmlformats.org/officeDocument/2006/relationships/tags" Target="../tags/tag351.xml"/><Relationship Id="rId44" Type="http://schemas.openxmlformats.org/officeDocument/2006/relationships/tags" Target="../tags/tag364.xml"/><Relationship Id="rId52" Type="http://schemas.openxmlformats.org/officeDocument/2006/relationships/tags" Target="../tags/tag372.xml"/><Relationship Id="rId60" Type="http://schemas.openxmlformats.org/officeDocument/2006/relationships/tags" Target="../tags/tag380.xml"/><Relationship Id="rId65" Type="http://schemas.openxmlformats.org/officeDocument/2006/relationships/tags" Target="../tags/tag385.xml"/><Relationship Id="rId73" Type="http://schemas.openxmlformats.org/officeDocument/2006/relationships/tags" Target="../tags/tag393.xml"/><Relationship Id="rId78" Type="http://schemas.openxmlformats.org/officeDocument/2006/relationships/tags" Target="../tags/tag398.xml"/><Relationship Id="rId81" Type="http://schemas.openxmlformats.org/officeDocument/2006/relationships/tags" Target="../tags/tag401.xml"/><Relationship Id="rId86" Type="http://schemas.openxmlformats.org/officeDocument/2006/relationships/tags" Target="../tags/tag406.xml"/><Relationship Id="rId4" Type="http://schemas.openxmlformats.org/officeDocument/2006/relationships/tags" Target="../tags/tag324.xml"/><Relationship Id="rId9" Type="http://schemas.openxmlformats.org/officeDocument/2006/relationships/tags" Target="../tags/tag329.xml"/><Relationship Id="rId13" Type="http://schemas.openxmlformats.org/officeDocument/2006/relationships/tags" Target="../tags/tag333.xml"/><Relationship Id="rId18" Type="http://schemas.openxmlformats.org/officeDocument/2006/relationships/tags" Target="../tags/tag338.xml"/><Relationship Id="rId39" Type="http://schemas.openxmlformats.org/officeDocument/2006/relationships/tags" Target="../tags/tag359.xml"/><Relationship Id="rId34" Type="http://schemas.openxmlformats.org/officeDocument/2006/relationships/tags" Target="../tags/tag354.xml"/><Relationship Id="rId50" Type="http://schemas.openxmlformats.org/officeDocument/2006/relationships/tags" Target="../tags/tag370.xml"/><Relationship Id="rId55" Type="http://schemas.openxmlformats.org/officeDocument/2006/relationships/tags" Target="../tags/tag375.xml"/><Relationship Id="rId76" Type="http://schemas.openxmlformats.org/officeDocument/2006/relationships/tags" Target="../tags/tag396.xml"/><Relationship Id="rId7" Type="http://schemas.openxmlformats.org/officeDocument/2006/relationships/tags" Target="../tags/tag327.xml"/><Relationship Id="rId71" Type="http://schemas.openxmlformats.org/officeDocument/2006/relationships/tags" Target="../tags/tag391.xml"/><Relationship Id="rId2" Type="http://schemas.openxmlformats.org/officeDocument/2006/relationships/tags" Target="../tags/tag322.xml"/><Relationship Id="rId29" Type="http://schemas.openxmlformats.org/officeDocument/2006/relationships/tags" Target="../tags/tag349.xml"/><Relationship Id="rId24" Type="http://schemas.openxmlformats.org/officeDocument/2006/relationships/tags" Target="../tags/tag344.xml"/><Relationship Id="rId40" Type="http://schemas.openxmlformats.org/officeDocument/2006/relationships/tags" Target="../tags/tag360.xml"/><Relationship Id="rId45" Type="http://schemas.openxmlformats.org/officeDocument/2006/relationships/tags" Target="../tags/tag365.xml"/><Relationship Id="rId66" Type="http://schemas.openxmlformats.org/officeDocument/2006/relationships/tags" Target="../tags/tag386.xml"/><Relationship Id="rId87" Type="http://schemas.openxmlformats.org/officeDocument/2006/relationships/tags" Target="../tags/tag407.xml"/><Relationship Id="rId61" Type="http://schemas.openxmlformats.org/officeDocument/2006/relationships/tags" Target="../tags/tag381.xml"/><Relationship Id="rId82" Type="http://schemas.openxmlformats.org/officeDocument/2006/relationships/tags" Target="../tags/tag402.xml"/><Relationship Id="rId19" Type="http://schemas.openxmlformats.org/officeDocument/2006/relationships/tags" Target="../tags/tag339.xml"/></Relationships>
</file>

<file path=ppt/slides/_rels/slide33.xml.rels><?xml version="1.0" encoding="UTF-8" standalone="yes"?>
<Relationships xmlns="http://schemas.openxmlformats.org/package/2006/relationships"><Relationship Id="rId26" Type="http://schemas.openxmlformats.org/officeDocument/2006/relationships/tags" Target="../tags/tag435.xml"/><Relationship Id="rId21" Type="http://schemas.openxmlformats.org/officeDocument/2006/relationships/tags" Target="../tags/tag430.xml"/><Relationship Id="rId42" Type="http://schemas.openxmlformats.org/officeDocument/2006/relationships/tags" Target="../tags/tag451.xml"/><Relationship Id="rId47" Type="http://schemas.openxmlformats.org/officeDocument/2006/relationships/tags" Target="../tags/tag456.xml"/><Relationship Id="rId63" Type="http://schemas.openxmlformats.org/officeDocument/2006/relationships/tags" Target="../tags/tag472.xml"/><Relationship Id="rId68" Type="http://schemas.openxmlformats.org/officeDocument/2006/relationships/tags" Target="../tags/tag477.xml"/><Relationship Id="rId84" Type="http://schemas.openxmlformats.org/officeDocument/2006/relationships/tags" Target="../tags/tag493.xml"/><Relationship Id="rId89" Type="http://schemas.openxmlformats.org/officeDocument/2006/relationships/tags" Target="../tags/tag498.xml"/><Relationship Id="rId16" Type="http://schemas.openxmlformats.org/officeDocument/2006/relationships/tags" Target="../tags/tag425.xml"/><Relationship Id="rId11" Type="http://schemas.openxmlformats.org/officeDocument/2006/relationships/tags" Target="../tags/tag420.xml"/><Relationship Id="rId32" Type="http://schemas.openxmlformats.org/officeDocument/2006/relationships/tags" Target="../tags/tag441.xml"/><Relationship Id="rId37" Type="http://schemas.openxmlformats.org/officeDocument/2006/relationships/tags" Target="../tags/tag446.xml"/><Relationship Id="rId53" Type="http://schemas.openxmlformats.org/officeDocument/2006/relationships/tags" Target="../tags/tag462.xml"/><Relationship Id="rId58" Type="http://schemas.openxmlformats.org/officeDocument/2006/relationships/tags" Target="../tags/tag467.xml"/><Relationship Id="rId74" Type="http://schemas.openxmlformats.org/officeDocument/2006/relationships/tags" Target="../tags/tag483.xml"/><Relationship Id="rId79" Type="http://schemas.openxmlformats.org/officeDocument/2006/relationships/tags" Target="../tags/tag488.xml"/><Relationship Id="rId5" Type="http://schemas.openxmlformats.org/officeDocument/2006/relationships/tags" Target="../tags/tag414.xml"/><Relationship Id="rId90" Type="http://schemas.openxmlformats.org/officeDocument/2006/relationships/tags" Target="../tags/tag499.xml"/><Relationship Id="rId22" Type="http://schemas.openxmlformats.org/officeDocument/2006/relationships/tags" Target="../tags/tag431.xml"/><Relationship Id="rId27" Type="http://schemas.openxmlformats.org/officeDocument/2006/relationships/tags" Target="../tags/tag436.xml"/><Relationship Id="rId43" Type="http://schemas.openxmlformats.org/officeDocument/2006/relationships/tags" Target="../tags/tag452.xml"/><Relationship Id="rId48" Type="http://schemas.openxmlformats.org/officeDocument/2006/relationships/tags" Target="../tags/tag457.xml"/><Relationship Id="rId64" Type="http://schemas.openxmlformats.org/officeDocument/2006/relationships/tags" Target="../tags/tag473.xml"/><Relationship Id="rId69" Type="http://schemas.openxmlformats.org/officeDocument/2006/relationships/tags" Target="../tags/tag478.xml"/><Relationship Id="rId8" Type="http://schemas.openxmlformats.org/officeDocument/2006/relationships/tags" Target="../tags/tag417.xml"/><Relationship Id="rId51" Type="http://schemas.openxmlformats.org/officeDocument/2006/relationships/tags" Target="../tags/tag460.xml"/><Relationship Id="rId72" Type="http://schemas.openxmlformats.org/officeDocument/2006/relationships/tags" Target="../tags/tag481.xml"/><Relationship Id="rId80" Type="http://schemas.openxmlformats.org/officeDocument/2006/relationships/tags" Target="../tags/tag489.xml"/><Relationship Id="rId85" Type="http://schemas.openxmlformats.org/officeDocument/2006/relationships/tags" Target="../tags/tag494.xml"/><Relationship Id="rId93" Type="http://schemas.openxmlformats.org/officeDocument/2006/relationships/image" Target="../media/image8.png"/><Relationship Id="rId3" Type="http://schemas.openxmlformats.org/officeDocument/2006/relationships/tags" Target="../tags/tag412.xml"/><Relationship Id="rId12" Type="http://schemas.openxmlformats.org/officeDocument/2006/relationships/tags" Target="../tags/tag421.xml"/><Relationship Id="rId17" Type="http://schemas.openxmlformats.org/officeDocument/2006/relationships/tags" Target="../tags/tag426.xml"/><Relationship Id="rId25" Type="http://schemas.openxmlformats.org/officeDocument/2006/relationships/tags" Target="../tags/tag434.xml"/><Relationship Id="rId33" Type="http://schemas.openxmlformats.org/officeDocument/2006/relationships/tags" Target="../tags/tag442.xml"/><Relationship Id="rId38" Type="http://schemas.openxmlformats.org/officeDocument/2006/relationships/tags" Target="../tags/tag447.xml"/><Relationship Id="rId46" Type="http://schemas.openxmlformats.org/officeDocument/2006/relationships/tags" Target="../tags/tag455.xml"/><Relationship Id="rId59" Type="http://schemas.openxmlformats.org/officeDocument/2006/relationships/tags" Target="../tags/tag468.xml"/><Relationship Id="rId67" Type="http://schemas.openxmlformats.org/officeDocument/2006/relationships/tags" Target="../tags/tag476.xml"/><Relationship Id="rId20" Type="http://schemas.openxmlformats.org/officeDocument/2006/relationships/tags" Target="../tags/tag429.xml"/><Relationship Id="rId41" Type="http://schemas.openxmlformats.org/officeDocument/2006/relationships/tags" Target="../tags/tag450.xml"/><Relationship Id="rId54" Type="http://schemas.openxmlformats.org/officeDocument/2006/relationships/tags" Target="../tags/tag463.xml"/><Relationship Id="rId62" Type="http://schemas.openxmlformats.org/officeDocument/2006/relationships/tags" Target="../tags/tag471.xml"/><Relationship Id="rId70" Type="http://schemas.openxmlformats.org/officeDocument/2006/relationships/tags" Target="../tags/tag479.xml"/><Relationship Id="rId75" Type="http://schemas.openxmlformats.org/officeDocument/2006/relationships/tags" Target="../tags/tag484.xml"/><Relationship Id="rId83" Type="http://schemas.openxmlformats.org/officeDocument/2006/relationships/tags" Target="../tags/tag492.xml"/><Relationship Id="rId88" Type="http://schemas.openxmlformats.org/officeDocument/2006/relationships/tags" Target="../tags/tag497.xml"/><Relationship Id="rId91" Type="http://schemas.openxmlformats.org/officeDocument/2006/relationships/slideLayout" Target="../slideLayouts/slideLayout2.xml"/><Relationship Id="rId1" Type="http://schemas.openxmlformats.org/officeDocument/2006/relationships/tags" Target="../tags/tag410.xml"/><Relationship Id="rId6" Type="http://schemas.openxmlformats.org/officeDocument/2006/relationships/tags" Target="../tags/tag415.xml"/><Relationship Id="rId15" Type="http://schemas.openxmlformats.org/officeDocument/2006/relationships/tags" Target="../tags/tag424.xml"/><Relationship Id="rId23" Type="http://schemas.openxmlformats.org/officeDocument/2006/relationships/tags" Target="../tags/tag432.xml"/><Relationship Id="rId28" Type="http://schemas.openxmlformats.org/officeDocument/2006/relationships/tags" Target="../tags/tag437.xml"/><Relationship Id="rId36" Type="http://schemas.openxmlformats.org/officeDocument/2006/relationships/tags" Target="../tags/tag445.xml"/><Relationship Id="rId49" Type="http://schemas.openxmlformats.org/officeDocument/2006/relationships/tags" Target="../tags/tag458.xml"/><Relationship Id="rId57" Type="http://schemas.openxmlformats.org/officeDocument/2006/relationships/tags" Target="../tags/tag466.xml"/><Relationship Id="rId10" Type="http://schemas.openxmlformats.org/officeDocument/2006/relationships/tags" Target="../tags/tag419.xml"/><Relationship Id="rId31" Type="http://schemas.openxmlformats.org/officeDocument/2006/relationships/tags" Target="../tags/tag440.xml"/><Relationship Id="rId44" Type="http://schemas.openxmlformats.org/officeDocument/2006/relationships/tags" Target="../tags/tag453.xml"/><Relationship Id="rId52" Type="http://schemas.openxmlformats.org/officeDocument/2006/relationships/tags" Target="../tags/tag461.xml"/><Relationship Id="rId60" Type="http://schemas.openxmlformats.org/officeDocument/2006/relationships/tags" Target="../tags/tag469.xml"/><Relationship Id="rId65" Type="http://schemas.openxmlformats.org/officeDocument/2006/relationships/tags" Target="../tags/tag474.xml"/><Relationship Id="rId73" Type="http://schemas.openxmlformats.org/officeDocument/2006/relationships/tags" Target="../tags/tag482.xml"/><Relationship Id="rId78" Type="http://schemas.openxmlformats.org/officeDocument/2006/relationships/tags" Target="../tags/tag487.xml"/><Relationship Id="rId81" Type="http://schemas.openxmlformats.org/officeDocument/2006/relationships/tags" Target="../tags/tag490.xml"/><Relationship Id="rId86" Type="http://schemas.openxmlformats.org/officeDocument/2006/relationships/tags" Target="../tags/tag495.xml"/><Relationship Id="rId94" Type="http://schemas.openxmlformats.org/officeDocument/2006/relationships/image" Target="../media/image10.png"/><Relationship Id="rId4" Type="http://schemas.openxmlformats.org/officeDocument/2006/relationships/tags" Target="../tags/tag413.xml"/><Relationship Id="rId9" Type="http://schemas.openxmlformats.org/officeDocument/2006/relationships/tags" Target="../tags/tag418.xml"/><Relationship Id="rId13" Type="http://schemas.openxmlformats.org/officeDocument/2006/relationships/tags" Target="../tags/tag422.xml"/><Relationship Id="rId18" Type="http://schemas.openxmlformats.org/officeDocument/2006/relationships/tags" Target="../tags/tag427.xml"/><Relationship Id="rId39" Type="http://schemas.openxmlformats.org/officeDocument/2006/relationships/tags" Target="../tags/tag448.xml"/><Relationship Id="rId34" Type="http://schemas.openxmlformats.org/officeDocument/2006/relationships/tags" Target="../tags/tag443.xml"/><Relationship Id="rId50" Type="http://schemas.openxmlformats.org/officeDocument/2006/relationships/tags" Target="../tags/tag459.xml"/><Relationship Id="rId55" Type="http://schemas.openxmlformats.org/officeDocument/2006/relationships/tags" Target="../tags/tag464.xml"/><Relationship Id="rId76" Type="http://schemas.openxmlformats.org/officeDocument/2006/relationships/tags" Target="../tags/tag485.xml"/><Relationship Id="rId7" Type="http://schemas.openxmlformats.org/officeDocument/2006/relationships/tags" Target="../tags/tag416.xml"/><Relationship Id="rId71" Type="http://schemas.openxmlformats.org/officeDocument/2006/relationships/tags" Target="../tags/tag480.xml"/><Relationship Id="rId92" Type="http://schemas.openxmlformats.org/officeDocument/2006/relationships/notesSlide" Target="../notesSlides/notesSlide27.xml"/><Relationship Id="rId2" Type="http://schemas.openxmlformats.org/officeDocument/2006/relationships/tags" Target="../tags/tag411.xml"/><Relationship Id="rId29" Type="http://schemas.openxmlformats.org/officeDocument/2006/relationships/tags" Target="../tags/tag438.xml"/><Relationship Id="rId24" Type="http://schemas.openxmlformats.org/officeDocument/2006/relationships/tags" Target="../tags/tag433.xml"/><Relationship Id="rId40" Type="http://schemas.openxmlformats.org/officeDocument/2006/relationships/tags" Target="../tags/tag449.xml"/><Relationship Id="rId45" Type="http://schemas.openxmlformats.org/officeDocument/2006/relationships/tags" Target="../tags/tag454.xml"/><Relationship Id="rId66" Type="http://schemas.openxmlformats.org/officeDocument/2006/relationships/tags" Target="../tags/tag475.xml"/><Relationship Id="rId87" Type="http://schemas.openxmlformats.org/officeDocument/2006/relationships/tags" Target="../tags/tag496.xml"/><Relationship Id="rId61" Type="http://schemas.openxmlformats.org/officeDocument/2006/relationships/tags" Target="../tags/tag470.xml"/><Relationship Id="rId82" Type="http://schemas.openxmlformats.org/officeDocument/2006/relationships/tags" Target="../tags/tag491.xml"/><Relationship Id="rId19" Type="http://schemas.openxmlformats.org/officeDocument/2006/relationships/tags" Target="../tags/tag428.xml"/><Relationship Id="rId14" Type="http://schemas.openxmlformats.org/officeDocument/2006/relationships/tags" Target="../tags/tag423.xml"/><Relationship Id="rId30" Type="http://schemas.openxmlformats.org/officeDocument/2006/relationships/tags" Target="../tags/tag439.xml"/><Relationship Id="rId35" Type="http://schemas.openxmlformats.org/officeDocument/2006/relationships/tags" Target="../tags/tag444.xml"/><Relationship Id="rId56" Type="http://schemas.openxmlformats.org/officeDocument/2006/relationships/tags" Target="../tags/tag465.xml"/><Relationship Id="rId77" Type="http://schemas.openxmlformats.org/officeDocument/2006/relationships/tags" Target="../tags/tag48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502.xml"/><Relationship Id="rId2" Type="http://schemas.openxmlformats.org/officeDocument/2006/relationships/tags" Target="../tags/tag501.xml"/><Relationship Id="rId1" Type="http://schemas.openxmlformats.org/officeDocument/2006/relationships/tags" Target="../tags/tag50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03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tags" Target="../tags/tag511.xml"/><Relationship Id="rId13" Type="http://schemas.openxmlformats.org/officeDocument/2006/relationships/tags" Target="../tags/tag516.xml"/><Relationship Id="rId18" Type="http://schemas.openxmlformats.org/officeDocument/2006/relationships/tags" Target="../tags/tag521.xml"/><Relationship Id="rId26" Type="http://schemas.openxmlformats.org/officeDocument/2006/relationships/tags" Target="../tags/tag529.xml"/><Relationship Id="rId3" Type="http://schemas.openxmlformats.org/officeDocument/2006/relationships/tags" Target="../tags/tag506.xml"/><Relationship Id="rId21" Type="http://schemas.openxmlformats.org/officeDocument/2006/relationships/tags" Target="../tags/tag524.xml"/><Relationship Id="rId7" Type="http://schemas.openxmlformats.org/officeDocument/2006/relationships/tags" Target="../tags/tag510.xml"/><Relationship Id="rId12" Type="http://schemas.openxmlformats.org/officeDocument/2006/relationships/tags" Target="../tags/tag515.xml"/><Relationship Id="rId17" Type="http://schemas.openxmlformats.org/officeDocument/2006/relationships/tags" Target="../tags/tag520.xml"/><Relationship Id="rId25" Type="http://schemas.openxmlformats.org/officeDocument/2006/relationships/tags" Target="../tags/tag528.xml"/><Relationship Id="rId2" Type="http://schemas.openxmlformats.org/officeDocument/2006/relationships/tags" Target="../tags/tag505.xml"/><Relationship Id="rId16" Type="http://schemas.openxmlformats.org/officeDocument/2006/relationships/tags" Target="../tags/tag519.xml"/><Relationship Id="rId20" Type="http://schemas.openxmlformats.org/officeDocument/2006/relationships/tags" Target="../tags/tag523.xml"/><Relationship Id="rId29" Type="http://schemas.openxmlformats.org/officeDocument/2006/relationships/tags" Target="../tags/tag532.xml"/><Relationship Id="rId1" Type="http://schemas.openxmlformats.org/officeDocument/2006/relationships/tags" Target="../tags/tag504.xml"/><Relationship Id="rId6" Type="http://schemas.openxmlformats.org/officeDocument/2006/relationships/tags" Target="../tags/tag509.xml"/><Relationship Id="rId11" Type="http://schemas.openxmlformats.org/officeDocument/2006/relationships/tags" Target="../tags/tag514.xml"/><Relationship Id="rId24" Type="http://schemas.openxmlformats.org/officeDocument/2006/relationships/tags" Target="../tags/tag527.xml"/><Relationship Id="rId5" Type="http://schemas.openxmlformats.org/officeDocument/2006/relationships/tags" Target="../tags/tag508.xml"/><Relationship Id="rId15" Type="http://schemas.openxmlformats.org/officeDocument/2006/relationships/tags" Target="../tags/tag518.xml"/><Relationship Id="rId23" Type="http://schemas.openxmlformats.org/officeDocument/2006/relationships/tags" Target="../tags/tag526.xml"/><Relationship Id="rId28" Type="http://schemas.openxmlformats.org/officeDocument/2006/relationships/tags" Target="../tags/tag531.xml"/><Relationship Id="rId10" Type="http://schemas.openxmlformats.org/officeDocument/2006/relationships/tags" Target="../tags/tag513.xml"/><Relationship Id="rId19" Type="http://schemas.openxmlformats.org/officeDocument/2006/relationships/tags" Target="../tags/tag522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507.xml"/><Relationship Id="rId9" Type="http://schemas.openxmlformats.org/officeDocument/2006/relationships/tags" Target="../tags/tag512.xml"/><Relationship Id="rId14" Type="http://schemas.openxmlformats.org/officeDocument/2006/relationships/tags" Target="../tags/tag517.xml"/><Relationship Id="rId22" Type="http://schemas.openxmlformats.org/officeDocument/2006/relationships/tags" Target="../tags/tag525.xml"/><Relationship Id="rId27" Type="http://schemas.openxmlformats.org/officeDocument/2006/relationships/tags" Target="../tags/tag530.xml"/><Relationship Id="rId30" Type="http://schemas.openxmlformats.org/officeDocument/2006/relationships/tags" Target="../tags/tag53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13" Type="http://schemas.openxmlformats.org/officeDocument/2006/relationships/tags" Target="../tags/tag25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12" Type="http://schemas.openxmlformats.org/officeDocument/2006/relationships/tags" Target="../tags/tag24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11" Type="http://schemas.openxmlformats.org/officeDocument/2006/relationships/tags" Target="../tags/tag23.xml"/><Relationship Id="rId5" Type="http://schemas.openxmlformats.org/officeDocument/2006/relationships/tags" Target="../tags/tag17.xml"/><Relationship Id="rId15" Type="http://schemas.openxmlformats.org/officeDocument/2006/relationships/notesSlide" Target="../notesSlides/notesSlide3.xml"/><Relationship Id="rId10" Type="http://schemas.openxmlformats.org/officeDocument/2006/relationships/tags" Target="../tags/tag22.xml"/><Relationship Id="rId4" Type="http://schemas.openxmlformats.org/officeDocument/2006/relationships/tags" Target="../tags/tag16.xml"/><Relationship Id="rId9" Type="http://schemas.openxmlformats.org/officeDocument/2006/relationships/tags" Target="../tags/tag21.xml"/><Relationship Id="rId1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tags" Target="../tags/tag46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tags" Target="../tags/tag45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5" Type="http://schemas.openxmlformats.org/officeDocument/2006/relationships/tags" Target="../tags/tag38.xml"/><Relationship Id="rId15" Type="http://schemas.openxmlformats.org/officeDocument/2006/relationships/notesSlide" Target="../notesSlides/notesSlide6.xml"/><Relationship Id="rId10" Type="http://schemas.openxmlformats.org/officeDocument/2006/relationships/tags" Target="../tags/tag43.xml"/><Relationship Id="rId4" Type="http://schemas.openxmlformats.org/officeDocument/2006/relationships/tags" Target="../tags/tag37.xml"/><Relationship Id="rId9" Type="http://schemas.openxmlformats.org/officeDocument/2006/relationships/tags" Target="../tags/tag42.xml"/><Relationship Id="rId1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13" Type="http://schemas.openxmlformats.org/officeDocument/2006/relationships/tags" Target="../tags/tag59.xml"/><Relationship Id="rId18" Type="http://schemas.openxmlformats.org/officeDocument/2006/relationships/tags" Target="../tags/tag64.xml"/><Relationship Id="rId3" Type="http://schemas.openxmlformats.org/officeDocument/2006/relationships/tags" Target="../tags/tag49.xml"/><Relationship Id="rId7" Type="http://schemas.openxmlformats.org/officeDocument/2006/relationships/tags" Target="../tags/tag53.xml"/><Relationship Id="rId12" Type="http://schemas.openxmlformats.org/officeDocument/2006/relationships/tags" Target="../tags/tag58.xml"/><Relationship Id="rId17" Type="http://schemas.openxmlformats.org/officeDocument/2006/relationships/tags" Target="../tags/tag63.xml"/><Relationship Id="rId2" Type="http://schemas.openxmlformats.org/officeDocument/2006/relationships/tags" Target="../tags/tag48.xml"/><Relationship Id="rId16" Type="http://schemas.openxmlformats.org/officeDocument/2006/relationships/tags" Target="../tags/tag62.xml"/><Relationship Id="rId20" Type="http://schemas.openxmlformats.org/officeDocument/2006/relationships/notesSlide" Target="../notesSlides/notesSlide7.xml"/><Relationship Id="rId1" Type="http://schemas.openxmlformats.org/officeDocument/2006/relationships/tags" Target="../tags/tag47.xml"/><Relationship Id="rId6" Type="http://schemas.openxmlformats.org/officeDocument/2006/relationships/tags" Target="../tags/tag52.xml"/><Relationship Id="rId11" Type="http://schemas.openxmlformats.org/officeDocument/2006/relationships/tags" Target="../tags/tag57.xml"/><Relationship Id="rId5" Type="http://schemas.openxmlformats.org/officeDocument/2006/relationships/tags" Target="../tags/tag51.xml"/><Relationship Id="rId15" Type="http://schemas.openxmlformats.org/officeDocument/2006/relationships/tags" Target="../tags/tag61.xml"/><Relationship Id="rId10" Type="http://schemas.openxmlformats.org/officeDocument/2006/relationships/tags" Target="../tags/tag56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50.xml"/><Relationship Id="rId9" Type="http://schemas.openxmlformats.org/officeDocument/2006/relationships/tags" Target="../tags/tag55.xml"/><Relationship Id="rId14" Type="http://schemas.openxmlformats.org/officeDocument/2006/relationships/tags" Target="../tags/tag6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72.xml"/><Relationship Id="rId13" Type="http://schemas.openxmlformats.org/officeDocument/2006/relationships/tags" Target="../tags/tag77.xml"/><Relationship Id="rId18" Type="http://schemas.openxmlformats.org/officeDocument/2006/relationships/tags" Target="../tags/tag82.xml"/><Relationship Id="rId3" Type="http://schemas.openxmlformats.org/officeDocument/2006/relationships/tags" Target="../tags/tag67.xml"/><Relationship Id="rId21" Type="http://schemas.openxmlformats.org/officeDocument/2006/relationships/tags" Target="../tags/tag85.xml"/><Relationship Id="rId7" Type="http://schemas.openxmlformats.org/officeDocument/2006/relationships/tags" Target="../tags/tag71.xml"/><Relationship Id="rId12" Type="http://schemas.openxmlformats.org/officeDocument/2006/relationships/tags" Target="../tags/tag76.xml"/><Relationship Id="rId17" Type="http://schemas.openxmlformats.org/officeDocument/2006/relationships/tags" Target="../tags/tag81.xml"/><Relationship Id="rId2" Type="http://schemas.openxmlformats.org/officeDocument/2006/relationships/tags" Target="../tags/tag66.xml"/><Relationship Id="rId16" Type="http://schemas.openxmlformats.org/officeDocument/2006/relationships/tags" Target="../tags/tag80.xml"/><Relationship Id="rId20" Type="http://schemas.openxmlformats.org/officeDocument/2006/relationships/tags" Target="../tags/tag84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11" Type="http://schemas.openxmlformats.org/officeDocument/2006/relationships/tags" Target="../tags/tag75.xml"/><Relationship Id="rId24" Type="http://schemas.openxmlformats.org/officeDocument/2006/relationships/notesSlide" Target="../notesSlides/notesSlide8.xml"/><Relationship Id="rId5" Type="http://schemas.openxmlformats.org/officeDocument/2006/relationships/tags" Target="../tags/tag69.xml"/><Relationship Id="rId15" Type="http://schemas.openxmlformats.org/officeDocument/2006/relationships/tags" Target="../tags/tag79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74.xml"/><Relationship Id="rId19" Type="http://schemas.openxmlformats.org/officeDocument/2006/relationships/tags" Target="../tags/tag83.xml"/><Relationship Id="rId4" Type="http://schemas.openxmlformats.org/officeDocument/2006/relationships/tags" Target="../tags/tag68.xml"/><Relationship Id="rId9" Type="http://schemas.openxmlformats.org/officeDocument/2006/relationships/tags" Target="../tags/tag73.xml"/><Relationship Id="rId14" Type="http://schemas.openxmlformats.org/officeDocument/2006/relationships/tags" Target="../tags/tag78.xml"/><Relationship Id="rId22" Type="http://schemas.openxmlformats.org/officeDocument/2006/relationships/tags" Target="../tags/tag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81000" y="2590800"/>
            <a:ext cx="8305800" cy="1447800"/>
          </a:xfrm>
        </p:spPr>
        <p:txBody>
          <a:bodyPr/>
          <a:lstStyle/>
          <a:p>
            <a:pPr algn="ctr" eaLnBrk="1" hangingPunct="1"/>
            <a:r>
              <a:rPr lang="en-US" sz="3200" i="0" dirty="0"/>
              <a:t>CSE 332: Data Structures &amp; Parallelism</a:t>
            </a:r>
            <a:br>
              <a:rPr lang="en-US" sz="3200" i="0" dirty="0"/>
            </a:br>
            <a:br>
              <a:rPr lang="en-US" sz="1400" i="0" dirty="0"/>
            </a:br>
            <a:r>
              <a:rPr lang="en-US" sz="3200" i="0" dirty="0"/>
              <a:t>Lecture 9:Hashing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295400" y="4572000"/>
            <a:ext cx="6629400" cy="1219200"/>
          </a:xfrm>
        </p:spPr>
        <p:txBody>
          <a:bodyPr/>
          <a:lstStyle/>
          <a:p>
            <a:pPr eaLnBrk="1" hangingPunct="1"/>
            <a:r>
              <a:rPr lang="en-US" sz="2400" dirty="0"/>
              <a:t>Yafqa Khan</a:t>
            </a:r>
          </a:p>
          <a:p>
            <a:pPr eaLnBrk="1" hangingPunct="1"/>
            <a:r>
              <a:rPr lang="en-US" sz="2400" dirty="0"/>
              <a:t>Summer 2025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What to hash?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219200"/>
            <a:ext cx="8153400" cy="5181600"/>
          </a:xfrm>
        </p:spPr>
        <p:txBody>
          <a:bodyPr/>
          <a:lstStyle/>
          <a:p>
            <a:r>
              <a:rPr lang="en-US" dirty="0"/>
              <a:t>We will focus on two most common things to hash: </a:t>
            </a:r>
            <a:r>
              <a:rPr lang="en-US" dirty="0" err="1"/>
              <a:t>ints</a:t>
            </a:r>
            <a:r>
              <a:rPr lang="en-US" dirty="0"/>
              <a:t> and strings </a:t>
            </a:r>
          </a:p>
          <a:p>
            <a:endParaRPr lang="en-US" sz="1000" dirty="0"/>
          </a:p>
          <a:p>
            <a:pPr marL="514350" indent="-457200" eaLnBrk="1" hangingPunct="1">
              <a:defRPr/>
            </a:pPr>
            <a:r>
              <a:rPr lang="en-US" dirty="0"/>
              <a:t>If you have objects with several fields, it is usually best to  have most of the “identifying fields” contribute to the hash to avoid collisions</a:t>
            </a:r>
          </a:p>
          <a:p>
            <a:pPr marL="514350" indent="-457200" eaLnBrk="1" hangingPunct="1">
              <a:defRPr/>
            </a:pPr>
            <a:endParaRPr lang="en-US" sz="1000" dirty="0"/>
          </a:p>
          <a:p>
            <a:pPr marL="514350" indent="-457200" eaLnBrk="1" hangingPunct="1">
              <a:defRPr/>
            </a:pPr>
            <a:r>
              <a:rPr lang="en-US" dirty="0"/>
              <a:t>Example: </a:t>
            </a:r>
          </a:p>
          <a:p>
            <a:pPr marL="514350" indent="-457200" eaLnBrk="1" hangingPunct="1">
              <a:lnSpc>
                <a:spcPts val="1700"/>
              </a:lnSpc>
              <a:buFontTx/>
              <a:buNone/>
              <a:defRPr/>
            </a:pPr>
            <a:r>
              <a:rPr lang="en-US" dirty="0"/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 { 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 String first; String middle; String last;     </a:t>
            </a:r>
          </a:p>
          <a:p>
            <a:pPr marL="514350" indent="-457200" eaLnBrk="1" hangingPunct="1">
              <a:lnSpc>
                <a:spcPts val="1700"/>
              </a:lnSpc>
              <a:buFontTx/>
              <a:buNone/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Date birthdate; </a:t>
            </a:r>
          </a:p>
          <a:p>
            <a:pPr marL="514350" indent="-457200" eaLnBrk="1" hangingPunct="1">
              <a:lnSpc>
                <a:spcPts val="1700"/>
              </a:lnSpc>
              <a:buFontTx/>
              <a:buNone/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514350" indent="-457200" eaLnBrk="1" hangingPunct="1">
              <a:lnSpc>
                <a:spcPts val="1700"/>
              </a:lnSpc>
              <a:buFontTx/>
              <a:buNone/>
              <a:defRPr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514350" indent="-457200" eaLnBrk="1" hangingPunct="1">
              <a:defRPr/>
            </a:pPr>
            <a:r>
              <a:rPr lang="en-US" dirty="0">
                <a:latin typeface="+mj-lt"/>
                <a:cs typeface="Courier New" pitchFamily="49" charset="0"/>
              </a:rPr>
              <a:t>An inherent trade-off: hashing-time vs. collision-avoidance</a:t>
            </a:r>
          </a:p>
          <a:p>
            <a:pPr marL="914400" lvl="1" indent="-457200" eaLnBrk="1" hangingPunct="1">
              <a:defRPr/>
            </a:pPr>
            <a:r>
              <a:rPr lang="en-US" dirty="0">
                <a:latin typeface="+mj-lt"/>
                <a:cs typeface="Courier New" pitchFamily="49" charset="0"/>
              </a:rPr>
              <a:t>Use all the fields?</a:t>
            </a:r>
          </a:p>
          <a:p>
            <a:pPr marL="914400" lvl="1" indent="-457200" eaLnBrk="1" hangingPunct="1">
              <a:defRPr/>
            </a:pPr>
            <a:r>
              <a:rPr lang="en-US" dirty="0">
                <a:latin typeface="+mj-lt"/>
                <a:cs typeface="Courier New" pitchFamily="49" charset="0"/>
              </a:rPr>
              <a:t>Use only </a:t>
            </a:r>
            <a:r>
              <a:rPr lang="en-US">
                <a:latin typeface="+mj-lt"/>
                <a:cs typeface="Courier New" pitchFamily="49" charset="0"/>
              </a:rPr>
              <a:t>the birthdate?</a:t>
            </a:r>
            <a:endParaRPr lang="en-US" dirty="0">
              <a:latin typeface="+mj-lt"/>
              <a:cs typeface="Courier New" pitchFamily="49" charset="0"/>
            </a:endParaRPr>
          </a:p>
          <a:p>
            <a:pPr marL="914400" lvl="1" indent="-457200" eaLnBrk="1" hangingPunct="1">
              <a:defRPr/>
            </a:pPr>
            <a:r>
              <a:rPr lang="en-US" dirty="0">
                <a:latin typeface="+mj-lt"/>
                <a:cs typeface="Courier New" pitchFamily="49" charset="0"/>
              </a:rPr>
              <a:t>Admittedly, what-to-hash is often an unprincipled guess </a:t>
            </a:r>
            <a:r>
              <a:rPr lang="en-US" dirty="0">
                <a:latin typeface="+mj-lt"/>
                <a:cs typeface="Courier New" pitchFamily="49" charset="0"/>
                <a:sym typeface="Wingdings" pitchFamily="2" charset="2"/>
              </a:rPr>
              <a:t></a:t>
            </a:r>
            <a:endParaRPr lang="en-US" dirty="0">
              <a:latin typeface="+mj-lt"/>
              <a:cs typeface="Courier New" pitchFamily="49" charset="0"/>
            </a:endParaRPr>
          </a:p>
          <a:p>
            <a:pPr marL="1314450" lvl="2" indent="-457200" eaLnBrk="1" hangingPunct="1">
              <a:defRPr/>
            </a:pPr>
            <a:endParaRPr lang="en-US" dirty="0">
              <a:latin typeface="+mj-lt"/>
              <a:cs typeface="Courier New" pitchFamily="49" charset="0"/>
            </a:endParaRPr>
          </a:p>
        </p:txBody>
      </p:sp>
      <p:sp>
        <p:nvSpPr>
          <p:cNvPr id="74755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24E84128-91C8-4C86-9A03-522BD47C13F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Hashing integers</a:t>
            </a:r>
          </a:p>
        </p:txBody>
      </p:sp>
      <p:sp>
        <p:nvSpPr>
          <p:cNvPr id="76802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5029200" cy="472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key space = integers</a:t>
            </a:r>
          </a:p>
          <a:p>
            <a:pPr eaLnBrk="1" hangingPunct="1"/>
            <a:endParaRPr lang="en-US" sz="1400" dirty="0"/>
          </a:p>
          <a:p>
            <a:pPr marL="0" indent="0" eaLnBrk="1" hangingPunct="1">
              <a:buNone/>
            </a:pPr>
            <a:r>
              <a:rPr lang="en-US" dirty="0"/>
              <a:t>Simple hash function: </a:t>
            </a:r>
          </a:p>
          <a:p>
            <a:pPr eaLnBrk="1" hangingPunct="1">
              <a:buFontTx/>
              <a:buNone/>
            </a:pPr>
            <a:r>
              <a:rPr lang="en-US" dirty="0"/>
              <a:t>	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dirty="0"/>
              <a:t>Client: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h(x) = x</a:t>
            </a:r>
          </a:p>
          <a:p>
            <a:pPr eaLnBrk="1" hangingPunct="1"/>
            <a:r>
              <a:rPr lang="en-US" dirty="0"/>
              <a:t>Library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g(x) = h(x)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dirty="0"/>
              <a:t>Fairly fast and natural</a:t>
            </a:r>
          </a:p>
          <a:p>
            <a:pPr lvl="1" eaLnBrk="1" hangingPunct="1">
              <a:buFontTx/>
              <a:buNone/>
            </a:pPr>
            <a:endParaRPr lang="en-US" sz="1400" dirty="0"/>
          </a:p>
          <a:p>
            <a:pPr marL="0" indent="0" eaLnBrk="1" hangingPunct="1">
              <a:buNone/>
            </a:pPr>
            <a:r>
              <a:rPr lang="en-US" dirty="0"/>
              <a:t>Example:</a:t>
            </a:r>
          </a:p>
          <a:p>
            <a:pPr eaLnBrk="1" hangingPunct="1"/>
            <a:r>
              <a:rPr lang="en-US" dirty="0" err="1"/>
              <a:t>TableSize</a:t>
            </a:r>
            <a:r>
              <a:rPr lang="en-US" dirty="0"/>
              <a:t> = 10</a:t>
            </a:r>
          </a:p>
          <a:p>
            <a:pPr eaLnBrk="1" hangingPunct="1"/>
            <a:r>
              <a:rPr lang="en-US" dirty="0"/>
              <a:t>Insert 7, 18, 41, 34, 10</a:t>
            </a:r>
          </a:p>
          <a:p>
            <a:pPr eaLnBrk="1" hangingPunct="1"/>
            <a:r>
              <a:rPr lang="en-US" dirty="0"/>
              <a:t>(As usual, ignoring corresponding data)</a:t>
            </a:r>
          </a:p>
        </p:txBody>
      </p:sp>
      <p:sp>
        <p:nvSpPr>
          <p:cNvPr id="76803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76804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94F97563-CC24-4839-BD23-FDA4F686A191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Hashing integers (</a:t>
            </a:r>
            <a:r>
              <a:rPr lang="en-US" dirty="0" err="1"/>
              <a:t>Soln</a:t>
            </a:r>
            <a:r>
              <a:rPr lang="en-US" dirty="0"/>
              <a:t>)</a:t>
            </a:r>
          </a:p>
        </p:txBody>
      </p:sp>
      <p:sp>
        <p:nvSpPr>
          <p:cNvPr id="78850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78851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F5D9EE59-9D9C-4720-A6E0-2E0F070565F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Group 73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5791200" y="19050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685800" y="1600200"/>
            <a:ext cx="5181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sz="2000" b="0" kern="0" dirty="0">
                <a:solidFill>
                  <a:srgbClr val="000000"/>
                </a:solidFill>
                <a:latin typeface="Arial"/>
              </a:rPr>
              <a:t>key space = integers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endParaRPr lang="en-US" sz="1400" b="0" kern="0" dirty="0">
              <a:solidFill>
                <a:srgbClr val="000000"/>
              </a:solidFill>
              <a:latin typeface="Arial"/>
            </a:endParaRPr>
          </a:p>
          <a:p>
            <a:pPr lvl="0">
              <a:spcBef>
                <a:spcPct val="20000"/>
              </a:spcBef>
            </a:pPr>
            <a:r>
              <a:rPr lang="en-US" sz="2000" b="0" kern="0" dirty="0">
                <a:solidFill>
                  <a:srgbClr val="000000"/>
                </a:solidFill>
                <a:latin typeface="Arial"/>
              </a:rPr>
              <a:t>Simple hash function: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000" b="0" kern="0" dirty="0">
                <a:solidFill>
                  <a:srgbClr val="000000"/>
                </a:solidFill>
                <a:latin typeface="Arial"/>
              </a:rPr>
              <a:t>	</a:t>
            </a:r>
            <a:endParaRPr lang="en-US" sz="2000" kern="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sz="2000" b="0" kern="0" dirty="0">
                <a:solidFill>
                  <a:srgbClr val="000000"/>
                </a:solidFill>
                <a:latin typeface="Arial"/>
              </a:rPr>
              <a:t>Client: </a:t>
            </a:r>
            <a:r>
              <a:rPr lang="en-US" sz="2000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h(x) = x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sz="2000" b="0" kern="0" dirty="0">
                <a:solidFill>
                  <a:srgbClr val="000000"/>
                </a:solidFill>
                <a:latin typeface="Arial"/>
              </a:rPr>
              <a:t>Library </a:t>
            </a:r>
            <a:r>
              <a:rPr lang="en-US" sz="2000" kern="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g(x) = f(x) % </a:t>
            </a:r>
            <a:r>
              <a:rPr lang="en-US" sz="2000" kern="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kern="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sz="2000" b="0" kern="0" dirty="0">
                <a:solidFill>
                  <a:srgbClr val="000000"/>
                </a:solidFill>
                <a:latin typeface="Arial"/>
              </a:rPr>
              <a:t>Fairly fast and natural</a:t>
            </a:r>
          </a:p>
          <a:p>
            <a:pPr marL="742950" lvl="1" indent="-285750">
              <a:spcBef>
                <a:spcPct val="20000"/>
              </a:spcBef>
            </a:pPr>
            <a:endParaRPr lang="en-US" sz="1400" b="0" kern="0" dirty="0">
              <a:solidFill>
                <a:srgbClr val="000000"/>
              </a:solidFill>
              <a:latin typeface="Arial"/>
            </a:endParaRPr>
          </a:p>
          <a:p>
            <a:pPr lvl="0">
              <a:spcBef>
                <a:spcPct val="20000"/>
              </a:spcBef>
            </a:pPr>
            <a:r>
              <a:rPr lang="en-US" sz="2000" b="0" kern="0" dirty="0">
                <a:solidFill>
                  <a:srgbClr val="000000"/>
                </a:solidFill>
                <a:latin typeface="Arial"/>
              </a:rPr>
              <a:t>Example: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sz="2000" b="0" kern="0" dirty="0" err="1">
                <a:solidFill>
                  <a:srgbClr val="000000"/>
                </a:solidFill>
                <a:latin typeface="Arial"/>
              </a:rPr>
              <a:t>TableSize</a:t>
            </a:r>
            <a:r>
              <a:rPr lang="en-US" sz="2000" b="0" kern="0" dirty="0">
                <a:solidFill>
                  <a:srgbClr val="000000"/>
                </a:solidFill>
                <a:latin typeface="Arial"/>
              </a:rPr>
              <a:t> = 10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sz="2000" b="0" kern="0" dirty="0">
                <a:solidFill>
                  <a:srgbClr val="000000"/>
                </a:solidFill>
                <a:latin typeface="Arial"/>
              </a:rPr>
              <a:t>Insert 7, 18, 41, 34, 10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sz="2000" b="0" kern="0" dirty="0">
                <a:solidFill>
                  <a:srgbClr val="000000"/>
                </a:solidFill>
                <a:latin typeface="Arial"/>
              </a:rPr>
              <a:t>(As usual, ignoring corresponding data)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Collision-avoidance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924800" cy="4724400"/>
          </a:xfrm>
        </p:spPr>
        <p:txBody>
          <a:bodyPr/>
          <a:lstStyle/>
          <a:p>
            <a:r>
              <a:rPr lang="en-US" dirty="0"/>
              <a:t>With “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/>
              <a:t>” the number of collisions depends on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ints</a:t>
            </a:r>
            <a:r>
              <a:rPr lang="en-US" dirty="0"/>
              <a:t> inserted (obviously)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  <a:p>
            <a:r>
              <a:rPr lang="en-US" dirty="0"/>
              <a:t>Larger table-size tends to help, but not always</a:t>
            </a:r>
          </a:p>
          <a:p>
            <a:pPr lvl="1"/>
            <a:r>
              <a:rPr lang="en-US" dirty="0"/>
              <a:t>Example: 70, 24, 56, 43, 10 </a:t>
            </a:r>
          </a:p>
          <a:p>
            <a:pPr marL="457200" lvl="1" indent="0">
              <a:buNone/>
            </a:pPr>
            <a:r>
              <a:rPr lang="en-US" dirty="0"/>
              <a:t>   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/>
              <a:t> = 10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/>
              <a:t> = 60</a:t>
            </a:r>
          </a:p>
          <a:p>
            <a:pPr lvl="1"/>
            <a:endParaRPr lang="en-US" dirty="0"/>
          </a:p>
          <a:p>
            <a:r>
              <a:rPr lang="en-US" dirty="0"/>
              <a:t>Technique: Pick table size to be prime. Why?</a:t>
            </a:r>
          </a:p>
          <a:p>
            <a:pPr lvl="1"/>
            <a:r>
              <a:rPr lang="en-US" dirty="0"/>
              <a:t>Real-life data tends to have a pattern</a:t>
            </a:r>
          </a:p>
          <a:p>
            <a:pPr lvl="1"/>
            <a:r>
              <a:rPr lang="en-US" dirty="0"/>
              <a:t>“Multiples of 61” are probably less likely than “multiples of 60”</a:t>
            </a:r>
          </a:p>
          <a:p>
            <a:pPr lvl="1"/>
            <a:r>
              <a:rPr lang="en-US" dirty="0"/>
              <a:t>We’ll see some collision strategies do better with prime size 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89FF3B31-309C-4205-B6D4-78AE8D8C137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7301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More arguments for a prime table size</a:t>
            </a:r>
          </a:p>
        </p:txBody>
      </p:sp>
      <p:sp>
        <p:nvSpPr>
          <p:cNvPr id="82946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219200"/>
            <a:ext cx="8077200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/>
              <a:t> is 60 and…</a:t>
            </a:r>
          </a:p>
          <a:p>
            <a:pPr lvl="1" eaLnBrk="1" hangingPunct="1"/>
            <a:r>
              <a:rPr lang="en-US" dirty="0"/>
              <a:t>Lots of keys are multiples of 5, wasting 80% of table</a:t>
            </a:r>
          </a:p>
          <a:p>
            <a:pPr lvl="1" eaLnBrk="1" hangingPunct="1"/>
            <a:r>
              <a:rPr lang="en-US" dirty="0"/>
              <a:t>Lots of keys are multiples of 10, wasting 90% of table</a:t>
            </a:r>
          </a:p>
          <a:p>
            <a:pPr lvl="1" eaLnBrk="1" hangingPunct="1"/>
            <a:r>
              <a:rPr lang="en-US" dirty="0"/>
              <a:t>Lots of keys are multiples of 2, wasting 50% of table</a:t>
            </a:r>
          </a:p>
          <a:p>
            <a:pPr lvl="1" eaLnBrk="1" hangingPunct="1"/>
            <a:endParaRPr lang="en-US" sz="1000" dirty="0"/>
          </a:p>
          <a:p>
            <a:pPr eaLnBrk="1" hangingPunct="1">
              <a:buFontTx/>
              <a:buNone/>
            </a:pPr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/>
              <a:t> is 61…</a:t>
            </a:r>
          </a:p>
          <a:p>
            <a:pPr lvl="1" eaLnBrk="1" hangingPunct="1"/>
            <a:r>
              <a:rPr lang="en-US" dirty="0"/>
              <a:t>Collisions can still happen, but 5, 10, 15, 20, … will fill table</a:t>
            </a:r>
          </a:p>
          <a:p>
            <a:pPr lvl="1" eaLnBrk="1" hangingPunct="1"/>
            <a:r>
              <a:rPr lang="en-US" dirty="0"/>
              <a:t>Collisions can still happen but 10, 20, 30, 40, … will fill table</a:t>
            </a:r>
          </a:p>
          <a:p>
            <a:pPr lvl="1" eaLnBrk="1" hangingPunct="1"/>
            <a:r>
              <a:rPr lang="en-US" dirty="0"/>
              <a:t>Collisions can still happen but 2, 4, 6, 8, … will fill table</a:t>
            </a:r>
          </a:p>
          <a:p>
            <a:pPr lvl="1" eaLnBrk="1" hangingPunct="1"/>
            <a:endParaRPr lang="en-US" sz="1000" dirty="0"/>
          </a:p>
          <a:p>
            <a:pPr eaLnBrk="1" hangingPunct="1">
              <a:buFontTx/>
              <a:buNone/>
            </a:pPr>
            <a:r>
              <a:rPr lang="en-US" dirty="0"/>
              <a:t>In general,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/>
              <a:t> are “co-prime” (means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a,p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)==1</a:t>
            </a:r>
            <a:r>
              <a:rPr lang="en-US" dirty="0"/>
              <a:t>), then </a:t>
            </a:r>
          </a:p>
          <a:p>
            <a:pPr eaLnBrk="1" hangingPunct="1">
              <a:buFontTx/>
              <a:buNone/>
            </a:pPr>
            <a:r>
              <a:rPr lang="en-US" dirty="0"/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ax = b (mod p) will always have a solution</a:t>
            </a:r>
          </a:p>
          <a:p>
            <a:pPr lvl="1" eaLnBrk="1" hangingPunct="1"/>
            <a:r>
              <a:rPr lang="en-US" dirty="0"/>
              <a:t>Given table size p and keys as multiples of a, we’ll get a decent distribution if a &amp; p are co-prime </a:t>
            </a:r>
          </a:p>
          <a:p>
            <a:pPr lvl="1" eaLnBrk="1" hangingPunct="1"/>
            <a:r>
              <a:rPr lang="en-US" dirty="0"/>
              <a:t>So good to have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/>
              <a:t> that has no common factors with any “likely pattern”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ax</a:t>
            </a:r>
          </a:p>
        </p:txBody>
      </p:sp>
      <p:sp>
        <p:nvSpPr>
          <p:cNvPr id="82947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82948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6109C4B9-2B0A-43B5-B5D1-C406CFB8661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58A7F-C1DB-4F59-B4DF-D84C07F970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7FF40-0606-DCB4-6B0B-80C7178981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2216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342F5-A7DA-4A38-8B07-88F5D667A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Java Implementation of </a:t>
            </a:r>
            <a:r>
              <a:rPr lang="en-US" b="1" err="1"/>
              <a:t>String.hashCode</a:t>
            </a:r>
            <a:endParaRPr lang="en-US" b="1"/>
          </a:p>
        </p:txBody>
      </p:sp>
      <p:pic>
        <p:nvPicPr>
          <p:cNvPr id="7" name="Content Placeholder 6" descr="A computer screen shot of a code&#10;&#10;Description automatically generated">
            <a:extLst>
              <a:ext uri="{FF2B5EF4-FFF2-40B4-BE49-F238E27FC236}">
                <a16:creationId xmlns:a16="http://schemas.microsoft.com/office/drawing/2014/main" id="{1E4A009E-C81D-BDA8-ACA9-8F5BC7006C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/>
          <a:stretch>
            <a:fillRect/>
          </a:stretch>
        </p:blipFill>
        <p:spPr>
          <a:xfrm>
            <a:off x="685800" y="1330453"/>
            <a:ext cx="7772400" cy="4197093"/>
          </a:xfr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881EA-2844-24F0-7B8C-2A1CB74B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2/19/2023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55984-7D0B-0CEA-04C4-B6DEFC34D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fld id="{89FF3B31-309C-4205-B6D4-78AE8D8C1375}" type="slidenum">
              <a:rPr lang="en-US" smtClean="0"/>
              <a:pPr>
                <a:spcAft>
                  <a:spcPts val="600"/>
                </a:spcAft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91152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Aside: Combining hash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 few rules of thumb / tricks:</a:t>
            </a:r>
          </a:p>
          <a:p>
            <a:pPr>
              <a:buNone/>
            </a:pPr>
            <a:endParaRPr lang="en-US" sz="100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all 32 bits (careful, that includes negative numbers)</a:t>
            </a:r>
          </a:p>
          <a:p>
            <a:pPr marL="457200" indent="-457200">
              <a:buFont typeface="+mj-lt"/>
              <a:buAutoNum type="arabicPeriod"/>
            </a:pPr>
            <a:endParaRPr lang="en-US" sz="100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different overlapping bits for different parts of the hash </a:t>
            </a:r>
          </a:p>
          <a:p>
            <a:pPr marL="857250" lvl="1" indent="-457200"/>
            <a:r>
              <a:rPr lang="en-US" dirty="0"/>
              <a:t>This is why  a factor of 37</a:t>
            </a:r>
            <a:r>
              <a:rPr lang="en-US" baseline="30000" dirty="0"/>
              <a:t>i</a:t>
            </a:r>
            <a:r>
              <a:rPr lang="en-US" dirty="0"/>
              <a:t> works better than 256</a:t>
            </a:r>
            <a:r>
              <a:rPr lang="en-US" baseline="30000" dirty="0"/>
              <a:t>i</a:t>
            </a:r>
          </a:p>
          <a:p>
            <a:pPr marL="457200" indent="-457200">
              <a:buFont typeface="+mj-lt"/>
              <a:buAutoNum type="arabicPeriod"/>
            </a:pPr>
            <a:endParaRPr lang="en-US" sz="1000" baseline="3000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When smashing two hashes into one hash, use bitwise-</a:t>
            </a:r>
            <a:r>
              <a:rPr lang="en-US" dirty="0" err="1"/>
              <a:t>xor</a:t>
            </a:r>
            <a:endParaRPr lang="en-US" dirty="0"/>
          </a:p>
          <a:p>
            <a:pPr marL="857250" lvl="1" indent="-457200"/>
            <a:r>
              <a:rPr lang="en-US" dirty="0"/>
              <a:t>bitwise-and produces too many 0 bits</a:t>
            </a:r>
          </a:p>
          <a:p>
            <a:pPr marL="857250" lvl="1" indent="-457200"/>
            <a:r>
              <a:rPr lang="en-US" dirty="0"/>
              <a:t>bitwise-or produces too many 1 bits</a:t>
            </a:r>
          </a:p>
          <a:p>
            <a:pPr marL="857250" lvl="1" indent="-457200"/>
            <a:endParaRPr lang="en-US" sz="100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Rely on expertise of others; consult books and other resources</a:t>
            </a:r>
          </a:p>
          <a:p>
            <a:pPr marL="857250" lvl="1" indent="-457200"/>
            <a:endParaRPr lang="en-US" sz="100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keys are known ahead of time, choose a </a:t>
            </a:r>
            <a:r>
              <a:rPr lang="en-US" i="1" dirty="0"/>
              <a:t>perfect hash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89FF3B31-309C-4205-B6D4-78AE8D8C137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5627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Collision resolution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Collision</a:t>
            </a:r>
            <a:r>
              <a:rPr lang="en-US" dirty="0"/>
              <a:t>: </a:t>
            </a:r>
          </a:p>
          <a:p>
            <a:pPr eaLnBrk="1" hangingPunct="1">
              <a:buFontTx/>
              <a:buNone/>
            </a:pPr>
            <a:r>
              <a:rPr lang="en-US" dirty="0"/>
              <a:t>	When two keys map to the same location in the hash table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We try to avoid it, but number-of-possible-keys exceeds table size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So hash tables should support </a:t>
            </a:r>
            <a:r>
              <a:rPr lang="en-US" dirty="0">
                <a:solidFill>
                  <a:schemeClr val="accent2"/>
                </a:solidFill>
              </a:rPr>
              <a:t>collision resolution</a:t>
            </a:r>
          </a:p>
          <a:p>
            <a:pPr lvl="1" eaLnBrk="1" hangingPunct="1"/>
            <a:r>
              <a:rPr lang="en-US" dirty="0"/>
              <a:t>Ideas?</a:t>
            </a: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4CE751F6-12AB-47A0-B71C-A2005394B08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Flavors of Collision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Separate Chaining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Open Addressing</a:t>
            </a:r>
          </a:p>
          <a:p>
            <a:r>
              <a:rPr lang="en-US" dirty="0"/>
              <a:t>Linear Probing</a:t>
            </a:r>
          </a:p>
          <a:p>
            <a:r>
              <a:rPr lang="en-US" dirty="0"/>
              <a:t>Quadratic Probing</a:t>
            </a:r>
          </a:p>
          <a:p>
            <a:r>
              <a:rPr lang="en-US" dirty="0"/>
              <a:t>Double Hashing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89FF3B31-309C-4205-B6D4-78AE8D8C137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379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Today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Dictionaries</a:t>
            </a:r>
          </a:p>
          <a:p>
            <a:pPr lvl="1" eaLnBrk="1" hangingPunct="1"/>
            <a:r>
              <a:rPr lang="en-US" dirty="0"/>
              <a:t>Hashing</a:t>
            </a:r>
          </a:p>
          <a:p>
            <a:pPr eaLnBrk="1" hangingPunct="1"/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FEF2DCBF-CEB6-431D-9C8F-D70931A41FB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Separate Chaining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114800" y="1371600"/>
            <a:ext cx="48006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Chaining: All keys that map to the same table location are kept in a list    (a.k.a. a “chain” or “bucket”)</a:t>
            </a:r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r>
              <a:rPr lang="en-US"/>
              <a:t>As easy as it sounds</a:t>
            </a:r>
          </a:p>
          <a:p>
            <a:pPr lvl="1" eaLnBrk="1" hangingPunct="1"/>
            <a:endParaRPr lang="en-US"/>
          </a:p>
          <a:p>
            <a:pPr eaLnBrk="1" hangingPunct="1">
              <a:buFontTx/>
              <a:buNone/>
            </a:pPr>
            <a:r>
              <a:rPr lang="en-US"/>
              <a:t>Example: insert 10, 22, 107, 12, 42 with mod hashing and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/>
              <a:t> = 10</a:t>
            </a:r>
          </a:p>
          <a:p>
            <a:pPr eaLnBrk="1" hangingPunct="1">
              <a:buFontTx/>
              <a:buNone/>
            </a:pPr>
            <a:endParaRPr lang="en-US"/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7CFE7165-94C9-4B27-AB88-1359CD608742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Group 64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609600" y="1447800"/>
          <a:ext cx="1219200" cy="39624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Separate Chaining</a:t>
            </a:r>
          </a:p>
        </p:txBody>
      </p:sp>
      <p:sp>
        <p:nvSpPr>
          <p:cNvPr id="25602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7B77ADAD-BB39-43FB-87BF-A318773D25BD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7" name="Group 6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09600" y="1447800"/>
          <a:ext cx="1219200" cy="39624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5639" name="Rectangle 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74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10	</a:t>
            </a:r>
          </a:p>
        </p:txBody>
      </p:sp>
      <p:sp>
        <p:nvSpPr>
          <p:cNvPr id="25640" name="Rectangle 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1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09800" y="152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42" name="AutoShape 9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>
            <a:off x="1524000" y="1676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43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3622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25644" name="Content Placeholder 2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114800" y="1371600"/>
            <a:ext cx="48006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Chaining: All keys that map to the same table location are kept in a list    (a.k.a. a “chain” or “bucket”)</a:t>
            </a:r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r>
              <a:rPr lang="en-US"/>
              <a:t>As easy as it sounds</a:t>
            </a:r>
          </a:p>
          <a:p>
            <a:pPr lvl="1" eaLnBrk="1" hangingPunct="1"/>
            <a:endParaRPr lang="en-US"/>
          </a:p>
          <a:p>
            <a:pPr eaLnBrk="1" hangingPunct="1">
              <a:buFontTx/>
              <a:buNone/>
            </a:pPr>
            <a:r>
              <a:rPr lang="en-US"/>
              <a:t>Example: insert 10, 22, 107, 12, 42 with mod hashing and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/>
              <a:t> = 10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Separate Chaining</a:t>
            </a:r>
          </a:p>
        </p:txBody>
      </p:sp>
      <p:sp>
        <p:nvSpPr>
          <p:cNvPr id="27650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7D2C5F84-1EB4-4CA9-821D-15A1240C65FB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7" name="Group 6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09600" y="1447800"/>
          <a:ext cx="1219200" cy="39624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7687" name="Rectangle 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74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10	</a:t>
            </a:r>
          </a:p>
        </p:txBody>
      </p:sp>
      <p:sp>
        <p:nvSpPr>
          <p:cNvPr id="27688" name="Rectangle 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9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09800" y="152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690" name="AutoShape 9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>
            <a:off x="1524000" y="1676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7691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3622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27692" name="Rectangle 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336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22	</a:t>
            </a:r>
          </a:p>
        </p:txBody>
      </p:sp>
      <p:sp>
        <p:nvSpPr>
          <p:cNvPr id="27693" name="Rectangle 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4384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4" name="Rectangle 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286000" y="228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695" name="AutoShape 9"/>
          <p:cNvCxnSpPr>
            <a:cxnSpLocks noChangeShapeType="1"/>
          </p:cNvCxnSpPr>
          <p:nvPr>
            <p:custDataLst>
              <p:tags r:id="rId13"/>
            </p:custDataLst>
          </p:nvPr>
        </p:nvCxnSpPr>
        <p:spPr bwMode="auto">
          <a:xfrm>
            <a:off x="1600200" y="2438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7696" name="Rectangle 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4384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45" name="Content Placeholder 2"/>
          <p:cNvSpPr txBox="1">
            <a:spLocks/>
          </p:cNvSpPr>
          <p:nvPr>
            <p:custDataLst>
              <p:tags r:id="rId15"/>
            </p:custDataLst>
          </p:nvPr>
        </p:nvSpPr>
        <p:spPr bwMode="auto">
          <a:xfrm>
            <a:off x="4114800" y="1371600"/>
            <a:ext cx="4800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>
                <a:latin typeface="+mn-lt"/>
              </a:rPr>
              <a:t>Chaining: All keys that map to the same table location are kept in a list    (a.k.a. a “chain” or “bucket”)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000" b="0" kern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>
                <a:latin typeface="+mn-lt"/>
              </a:rPr>
              <a:t>As easy as it sounds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sz="2000" b="0" kern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b="0" kern="0">
                <a:latin typeface="+mn-lt"/>
              </a:rPr>
              <a:t>Example: insert 10, 22, 107, 12, 42 with mod hashing and </a:t>
            </a:r>
            <a:r>
              <a:rPr lang="en-US" sz="2000" kern="0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sz="2000" b="0" kern="0">
                <a:latin typeface="+mn-lt"/>
              </a:rPr>
              <a:t> = 10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000" b="0" kern="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Separate Chaining</a:t>
            </a:r>
          </a:p>
        </p:txBody>
      </p:sp>
      <p:sp>
        <p:nvSpPr>
          <p:cNvPr id="29698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9DC64536-0C67-4646-8378-443757A023D5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7" name="Group 6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09600" y="1447800"/>
          <a:ext cx="1219200" cy="39624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9735" name="Rectangle 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74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10	</a:t>
            </a:r>
          </a:p>
        </p:txBody>
      </p:sp>
      <p:sp>
        <p:nvSpPr>
          <p:cNvPr id="29736" name="Rectangle 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7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09800" y="152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38" name="AutoShape 9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>
            <a:off x="1524000" y="1676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39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3622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29740" name="Rectangle 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336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22	</a:t>
            </a:r>
          </a:p>
        </p:txBody>
      </p:sp>
      <p:sp>
        <p:nvSpPr>
          <p:cNvPr id="29741" name="Rectangle 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4384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2" name="Rectangle 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286000" y="228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43" name="AutoShape 9"/>
          <p:cNvCxnSpPr>
            <a:cxnSpLocks noChangeShapeType="1"/>
          </p:cNvCxnSpPr>
          <p:nvPr>
            <p:custDataLst>
              <p:tags r:id="rId13"/>
            </p:custDataLst>
          </p:nvPr>
        </p:nvCxnSpPr>
        <p:spPr bwMode="auto">
          <a:xfrm>
            <a:off x="1600200" y="2438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44" name="Rectangle 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4384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29745" name="Rectangle 3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209800" y="4267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107	</a:t>
            </a:r>
          </a:p>
        </p:txBody>
      </p:sp>
      <p:sp>
        <p:nvSpPr>
          <p:cNvPr id="29746" name="Rectangle 4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514600" y="4267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47" name="Rectangle 5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362200" y="4267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48" name="AutoShape 9"/>
          <p:cNvCxnSpPr>
            <a:cxnSpLocks noChangeShapeType="1"/>
          </p:cNvCxnSpPr>
          <p:nvPr>
            <p:custDataLst>
              <p:tags r:id="rId18"/>
            </p:custDataLst>
          </p:nvPr>
        </p:nvCxnSpPr>
        <p:spPr bwMode="auto">
          <a:xfrm>
            <a:off x="1676400" y="44196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49" name="Rectangle 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514600" y="4267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29750" name="Content Placeholder 2"/>
          <p:cNvSpPr>
            <a:spLocks noGrp="1"/>
          </p:cNvSpPr>
          <p:nvPr>
            <p:ph idx="1"/>
            <p:custDataLst>
              <p:tags r:id="rId20"/>
            </p:custDataLst>
          </p:nvPr>
        </p:nvSpPr>
        <p:spPr>
          <a:xfrm>
            <a:off x="4114800" y="1371600"/>
            <a:ext cx="48006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Chaining: All keys that map to the same table location are kept in a list    (a.k.a. a “chain” or “bucket”)</a:t>
            </a:r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r>
              <a:rPr lang="en-US"/>
              <a:t>As easy as it sounds</a:t>
            </a:r>
          </a:p>
          <a:p>
            <a:pPr lvl="1" eaLnBrk="1" hangingPunct="1"/>
            <a:endParaRPr lang="en-US"/>
          </a:p>
          <a:p>
            <a:pPr eaLnBrk="1" hangingPunct="1">
              <a:buFontTx/>
              <a:buNone/>
            </a:pPr>
            <a:r>
              <a:rPr lang="en-US"/>
              <a:t>Example: insert 10, 22, 107, 12, 42 with mod hashing and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/>
              <a:t> = 10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Separate Chaining</a:t>
            </a:r>
          </a:p>
        </p:txBody>
      </p:sp>
      <p:sp>
        <p:nvSpPr>
          <p:cNvPr id="31746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6D451C78-3A59-4396-A3B1-3E6D16B42948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7" name="Group 6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09600" y="1447800"/>
          <a:ext cx="1219200" cy="39624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1783" name="Rectangle 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74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10	</a:t>
            </a:r>
          </a:p>
        </p:txBody>
      </p:sp>
      <p:sp>
        <p:nvSpPr>
          <p:cNvPr id="31784" name="Rectangle 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85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09800" y="152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1786" name="AutoShape 9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>
            <a:off x="1524000" y="1676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787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3622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31788" name="Rectangle 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336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12	</a:t>
            </a:r>
          </a:p>
        </p:txBody>
      </p:sp>
      <p:sp>
        <p:nvSpPr>
          <p:cNvPr id="31789" name="Rectangle 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4384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0" name="Rectangle 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286000" y="228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1791" name="AutoShape 9"/>
          <p:cNvCxnSpPr>
            <a:cxnSpLocks noChangeShapeType="1"/>
          </p:cNvCxnSpPr>
          <p:nvPr>
            <p:custDataLst>
              <p:tags r:id="rId13"/>
            </p:custDataLst>
          </p:nvPr>
        </p:nvCxnSpPr>
        <p:spPr bwMode="auto">
          <a:xfrm>
            <a:off x="1600200" y="2438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792" name="Rectangle 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4384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31793" name="Rectangle 3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209800" y="4267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107	</a:t>
            </a:r>
          </a:p>
        </p:txBody>
      </p:sp>
      <p:sp>
        <p:nvSpPr>
          <p:cNvPr id="31794" name="Rectangle 4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514600" y="4267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5" name="Rectangle 5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362200" y="4267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1796" name="AutoShape 9"/>
          <p:cNvCxnSpPr>
            <a:cxnSpLocks noChangeShapeType="1"/>
          </p:cNvCxnSpPr>
          <p:nvPr>
            <p:custDataLst>
              <p:tags r:id="rId18"/>
            </p:custDataLst>
          </p:nvPr>
        </p:nvCxnSpPr>
        <p:spPr bwMode="auto">
          <a:xfrm>
            <a:off x="1676400" y="44196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797" name="Rectangle 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514600" y="4267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31798" name="Rectangle 3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1242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22	</a:t>
            </a:r>
          </a:p>
        </p:txBody>
      </p:sp>
      <p:sp>
        <p:nvSpPr>
          <p:cNvPr id="31799" name="Rectangle 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4290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800" name="Rectangle 5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276600" y="228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1801" name="AutoShape 9"/>
          <p:cNvCxnSpPr>
            <a:cxnSpLocks noChangeShapeType="1"/>
          </p:cNvCxnSpPr>
          <p:nvPr>
            <p:custDataLst>
              <p:tags r:id="rId23"/>
            </p:custDataLst>
          </p:nvPr>
        </p:nvCxnSpPr>
        <p:spPr bwMode="auto">
          <a:xfrm>
            <a:off x="2590800" y="2438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802" name="Rectangle 3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4290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31803" name="Content Placeholder 2"/>
          <p:cNvSpPr>
            <a:spLocks noGrp="1"/>
          </p:cNvSpPr>
          <p:nvPr>
            <p:ph idx="1"/>
            <p:custDataLst>
              <p:tags r:id="rId25"/>
            </p:custDataLst>
          </p:nvPr>
        </p:nvSpPr>
        <p:spPr>
          <a:xfrm>
            <a:off x="4114800" y="1371600"/>
            <a:ext cx="48006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Chaining: All keys that map to the same table location are kept in a list    (a.k.a. a “chain” or “bucket”)</a:t>
            </a:r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r>
              <a:rPr lang="en-US"/>
              <a:t>As easy as it sounds</a:t>
            </a:r>
          </a:p>
          <a:p>
            <a:pPr lvl="1" eaLnBrk="1" hangingPunct="1"/>
            <a:endParaRPr lang="en-US"/>
          </a:p>
          <a:p>
            <a:pPr eaLnBrk="1" hangingPunct="1">
              <a:buFontTx/>
              <a:buNone/>
            </a:pPr>
            <a:r>
              <a:rPr lang="en-US"/>
              <a:t>Example: insert 10, 22, 107, 12, 42 with mod hashing and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/>
              <a:t> = 10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Separate Chaining</a:t>
            </a:r>
          </a:p>
        </p:txBody>
      </p:sp>
      <p:sp>
        <p:nvSpPr>
          <p:cNvPr id="33794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DD1CC0DD-0B81-48D2-8CA8-31CE581A7194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7" name="Group 6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09600" y="1447800"/>
          <a:ext cx="1219200" cy="39624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3831" name="Rectangle 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74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10	</a:t>
            </a:r>
          </a:p>
        </p:txBody>
      </p:sp>
      <p:sp>
        <p:nvSpPr>
          <p:cNvPr id="33832" name="Rectangle 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33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09800" y="152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34" name="AutoShape 9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>
            <a:off x="1524000" y="1676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835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3622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33836" name="Rectangle 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336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42	</a:t>
            </a:r>
          </a:p>
        </p:txBody>
      </p:sp>
      <p:sp>
        <p:nvSpPr>
          <p:cNvPr id="33837" name="Rectangle 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4384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38" name="Rectangle 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286000" y="228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39" name="AutoShape 9"/>
          <p:cNvCxnSpPr>
            <a:cxnSpLocks noChangeShapeType="1"/>
          </p:cNvCxnSpPr>
          <p:nvPr>
            <p:custDataLst>
              <p:tags r:id="rId13"/>
            </p:custDataLst>
          </p:nvPr>
        </p:nvCxnSpPr>
        <p:spPr bwMode="auto">
          <a:xfrm>
            <a:off x="1600200" y="2438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840" name="Rectangle 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4384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33841" name="Rectangle 3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209800" y="4267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107	</a:t>
            </a:r>
          </a:p>
        </p:txBody>
      </p:sp>
      <p:sp>
        <p:nvSpPr>
          <p:cNvPr id="33842" name="Rectangle 4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514600" y="4267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3" name="Rectangle 5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362200" y="4267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44" name="AutoShape 9"/>
          <p:cNvCxnSpPr>
            <a:cxnSpLocks noChangeShapeType="1"/>
          </p:cNvCxnSpPr>
          <p:nvPr>
            <p:custDataLst>
              <p:tags r:id="rId18"/>
            </p:custDataLst>
          </p:nvPr>
        </p:nvCxnSpPr>
        <p:spPr bwMode="auto">
          <a:xfrm>
            <a:off x="1676400" y="44196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845" name="Rectangle 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514600" y="4267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33846" name="Rectangle 3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1242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12	</a:t>
            </a:r>
          </a:p>
        </p:txBody>
      </p:sp>
      <p:sp>
        <p:nvSpPr>
          <p:cNvPr id="33847" name="Rectangle 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4290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8" name="Rectangle 5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276600" y="228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49" name="AutoShape 9"/>
          <p:cNvCxnSpPr>
            <a:cxnSpLocks noChangeShapeType="1"/>
          </p:cNvCxnSpPr>
          <p:nvPr>
            <p:custDataLst>
              <p:tags r:id="rId23"/>
            </p:custDataLst>
          </p:nvPr>
        </p:nvCxnSpPr>
        <p:spPr bwMode="auto">
          <a:xfrm>
            <a:off x="2590800" y="2438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850" name="Rectangle 3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4290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33851" name="Rectangle 3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1148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22	</a:t>
            </a:r>
          </a:p>
        </p:txBody>
      </p:sp>
      <p:sp>
        <p:nvSpPr>
          <p:cNvPr id="33852" name="Rectangle 4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44196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5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4267200" y="228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54" name="AutoShape 9"/>
          <p:cNvCxnSpPr>
            <a:cxnSpLocks noChangeShapeType="1"/>
          </p:cNvCxnSpPr>
          <p:nvPr>
            <p:custDataLst>
              <p:tags r:id="rId28"/>
            </p:custDataLst>
          </p:nvPr>
        </p:nvCxnSpPr>
        <p:spPr bwMode="auto">
          <a:xfrm>
            <a:off x="3581400" y="2438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855" name="Rectangle 3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44196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33856" name="Content Placeholder 2"/>
          <p:cNvSpPr>
            <a:spLocks noGrp="1"/>
          </p:cNvSpPr>
          <p:nvPr>
            <p:ph idx="1"/>
            <p:custDataLst>
              <p:tags r:id="rId30"/>
            </p:custDataLst>
          </p:nvPr>
        </p:nvSpPr>
        <p:spPr>
          <a:xfrm>
            <a:off x="4114800" y="1295400"/>
            <a:ext cx="48006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Chaining: All keys that map to the same table location are kept in a list    (a.k.a. a “chain” or “bucket”)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As easy as it sounds</a:t>
            </a:r>
          </a:p>
          <a:p>
            <a:pPr lvl="1" eaLnBrk="1" hangingPunct="1"/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Example: insert 10, 22, 107, 12, 42 with mod hashing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/>
              <a:t> = 10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70C0"/>
                </a:solidFill>
              </a:rPr>
              <a:t>Worst case time for find?</a:t>
            </a:r>
          </a:p>
          <a:p>
            <a:pPr eaLnBrk="1" hangingPunct="1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Thoughts on separate chaining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>
          <a:xfrm>
            <a:off x="685800" y="1600200"/>
            <a:ext cx="79248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Worst-case time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find</a:t>
            </a:r>
            <a:r>
              <a:rPr lang="en-US" dirty="0"/>
              <a:t>?</a:t>
            </a:r>
          </a:p>
          <a:p>
            <a:r>
              <a:rPr lang="en-US" dirty="0"/>
              <a:t>Linear</a:t>
            </a:r>
          </a:p>
          <a:p>
            <a:r>
              <a:rPr lang="en-US" dirty="0"/>
              <a:t>But only with really bad luck or bad hash function</a:t>
            </a:r>
          </a:p>
          <a:p>
            <a:r>
              <a:rPr lang="en-US" dirty="0"/>
              <a:t>So not worth avoiding (e.g., with balanced trees at each bucket)</a:t>
            </a:r>
          </a:p>
          <a:p>
            <a:pPr lvl="1"/>
            <a:r>
              <a:rPr lang="en-US" dirty="0"/>
              <a:t>Keep # of items in each bucket small</a:t>
            </a:r>
          </a:p>
          <a:p>
            <a:pPr lvl="1"/>
            <a:r>
              <a:rPr lang="en-US" dirty="0"/>
              <a:t>Overhead of AVL tree, etc. not worth it if small # items per bucket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Beyond asymptotic complexity, some “data-structure engineering” can improve constant factors</a:t>
            </a:r>
          </a:p>
          <a:p>
            <a:r>
              <a:rPr lang="en-US" dirty="0"/>
              <a:t>Linked list vs. array or a hybrid of the two</a:t>
            </a:r>
          </a:p>
          <a:p>
            <a:r>
              <a:rPr lang="en-US" dirty="0"/>
              <a:t>Move-to-front (part of Project 2)</a:t>
            </a:r>
          </a:p>
          <a:p>
            <a:r>
              <a:rPr lang="en-US" dirty="0"/>
              <a:t>Leave room for 1 element (or 2?) in the table itself, to optimize constant factors for the common case</a:t>
            </a:r>
          </a:p>
          <a:p>
            <a:pPr lvl="1"/>
            <a:r>
              <a:rPr lang="en-US" dirty="0"/>
              <a:t>A time-space trade-off…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304800"/>
            <a:ext cx="8077200" cy="1143000"/>
          </a:xfrm>
        </p:spPr>
        <p:txBody>
          <a:bodyPr/>
          <a:lstStyle/>
          <a:p>
            <a:pPr eaLnBrk="1" hangingPunct="1"/>
            <a:r>
              <a:rPr lang="en-US" dirty="0"/>
              <a:t>Time vs. space </a:t>
            </a:r>
            <a:br>
              <a:rPr lang="en-US" dirty="0"/>
            </a:br>
            <a:r>
              <a:rPr lang="en-US" sz="2000" dirty="0"/>
              <a:t>(only makes a difference in constant factors)</a:t>
            </a:r>
          </a:p>
        </p:txBody>
      </p:sp>
      <p:sp>
        <p:nvSpPr>
          <p:cNvPr id="37890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2F98F259-3B08-41A6-AE15-BF66F892E647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7" name="Group 6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09600" y="1447800"/>
          <a:ext cx="1219200" cy="39624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7927" name="Rectangle 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0574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10	</a:t>
            </a:r>
          </a:p>
        </p:txBody>
      </p:sp>
      <p:sp>
        <p:nvSpPr>
          <p:cNvPr id="37928" name="Rectangle 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3622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29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09800" y="152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30" name="AutoShape 9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>
            <a:off x="1524000" y="1676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7931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362200" y="152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37932" name="Rectangle 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336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42	</a:t>
            </a:r>
          </a:p>
        </p:txBody>
      </p:sp>
      <p:sp>
        <p:nvSpPr>
          <p:cNvPr id="37933" name="Rectangle 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4384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286000" y="228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35" name="AutoShape 9"/>
          <p:cNvCxnSpPr>
            <a:cxnSpLocks noChangeShapeType="1"/>
          </p:cNvCxnSpPr>
          <p:nvPr>
            <p:custDataLst>
              <p:tags r:id="rId13"/>
            </p:custDataLst>
          </p:nvPr>
        </p:nvCxnSpPr>
        <p:spPr bwMode="auto">
          <a:xfrm>
            <a:off x="1600200" y="2438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7936" name="Rectangle 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4384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37937" name="Rectangle 3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209800" y="4267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107	</a:t>
            </a:r>
          </a:p>
        </p:txBody>
      </p:sp>
      <p:sp>
        <p:nvSpPr>
          <p:cNvPr id="37938" name="Rectangle 4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514600" y="4267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39" name="Rectangle 5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362200" y="4267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40" name="AutoShape 9"/>
          <p:cNvCxnSpPr>
            <a:cxnSpLocks noChangeShapeType="1"/>
          </p:cNvCxnSpPr>
          <p:nvPr>
            <p:custDataLst>
              <p:tags r:id="rId18"/>
            </p:custDataLst>
          </p:nvPr>
        </p:nvCxnSpPr>
        <p:spPr bwMode="auto">
          <a:xfrm>
            <a:off x="1676400" y="44196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7941" name="Rectangle 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514600" y="4267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sp>
        <p:nvSpPr>
          <p:cNvPr id="37942" name="Rectangle 3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1242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12	</a:t>
            </a:r>
          </a:p>
        </p:txBody>
      </p:sp>
      <p:sp>
        <p:nvSpPr>
          <p:cNvPr id="37943" name="Rectangle 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4290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44" name="Rectangle 5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276600" y="228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45" name="AutoShape 9"/>
          <p:cNvCxnSpPr>
            <a:cxnSpLocks noChangeShapeType="1"/>
          </p:cNvCxnSpPr>
          <p:nvPr>
            <p:custDataLst>
              <p:tags r:id="rId23"/>
            </p:custDataLst>
          </p:nvPr>
        </p:nvCxnSpPr>
        <p:spPr bwMode="auto">
          <a:xfrm>
            <a:off x="2590800" y="2438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7946" name="Rectangle 3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4290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37947" name="Rectangle 3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1148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22	</a:t>
            </a:r>
          </a:p>
        </p:txBody>
      </p:sp>
      <p:sp>
        <p:nvSpPr>
          <p:cNvPr id="37948" name="Rectangle 4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44196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49" name="Rectangle 5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4267200" y="2286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50" name="AutoShape 9"/>
          <p:cNvCxnSpPr>
            <a:cxnSpLocks noChangeShapeType="1"/>
          </p:cNvCxnSpPr>
          <p:nvPr>
            <p:custDataLst>
              <p:tags r:id="rId28"/>
            </p:custDataLst>
          </p:nvPr>
        </p:nvCxnSpPr>
        <p:spPr bwMode="auto">
          <a:xfrm>
            <a:off x="3581400" y="24384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7951" name="Rectangle 3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4419600" y="2286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  <p:graphicFrame>
        <p:nvGraphicFramePr>
          <p:cNvPr id="33" name="Group 64"/>
          <p:cNvGraphicFramePr>
            <a:graphicFrameLocks noGrp="1"/>
          </p:cNvGraphicFramePr>
          <p:nvPr>
            <p:custDataLst>
              <p:tags r:id="rId30"/>
            </p:custDataLst>
          </p:nvPr>
        </p:nvGraphicFramePr>
        <p:xfrm>
          <a:off x="5029200" y="1371600"/>
          <a:ext cx="1676400" cy="3962400"/>
        </p:xfrm>
        <a:graphic>
          <a:graphicData uri="http://schemas.openxmlformats.org/drawingml/2006/table">
            <a:tbl>
              <a:tblPr/>
              <a:tblGrid>
                <a:gridCol w="594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7997" name="Rectangle 3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7010400" y="2209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12	</a:t>
            </a:r>
          </a:p>
        </p:txBody>
      </p:sp>
      <p:sp>
        <p:nvSpPr>
          <p:cNvPr id="37998" name="Rectangle 4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315200" y="2209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99" name="Rectangle 5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7162800" y="2209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000" name="AutoShape 9"/>
          <p:cNvCxnSpPr>
            <a:cxnSpLocks noChangeShapeType="1"/>
          </p:cNvCxnSpPr>
          <p:nvPr>
            <p:custDataLst>
              <p:tags r:id="rId34"/>
            </p:custDataLst>
          </p:nvPr>
        </p:nvCxnSpPr>
        <p:spPr bwMode="auto">
          <a:xfrm>
            <a:off x="6477000" y="23622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8001" name="Rectangle 3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7315200" y="2209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38002" name="Rectangle 3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8001000" y="2209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22	</a:t>
            </a:r>
          </a:p>
        </p:txBody>
      </p:sp>
      <p:sp>
        <p:nvSpPr>
          <p:cNvPr id="38003" name="Rectangle 4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8305800" y="2209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004" name="Rectangle 5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8153400" y="2209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005" name="AutoShape 9"/>
          <p:cNvCxnSpPr>
            <a:cxnSpLocks noChangeShapeType="1"/>
          </p:cNvCxnSpPr>
          <p:nvPr>
            <p:custDataLst>
              <p:tags r:id="rId39"/>
            </p:custDataLst>
          </p:nvPr>
        </p:nvCxnSpPr>
        <p:spPr bwMode="auto">
          <a:xfrm>
            <a:off x="7467600" y="23622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8006" name="Rectangle 3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8305800" y="22098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/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5CA18-BFEF-05C1-CDA2-8C154B9754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C80C79-5163-1CE8-6D54-29CFB9500E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F7325-45CE-7826-8FCF-9D422CDAF0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7D4D58-4C16-F193-2883-9A36E29B10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Motivating Hash Tables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8200" y="1295400"/>
            <a:ext cx="7467600" cy="4724400"/>
          </a:xfrm>
        </p:spPr>
        <p:txBody>
          <a:bodyPr/>
          <a:lstStyle/>
          <a:p>
            <a:pPr>
              <a:buNone/>
            </a:pPr>
            <a:r>
              <a:rPr lang="en-US" dirty="0"/>
              <a:t>For dictionary with </a:t>
            </a:r>
            <a:r>
              <a:rPr lang="en-US" i="1" dirty="0"/>
              <a:t>n</a:t>
            </a:r>
            <a:r>
              <a:rPr lang="en-US" dirty="0"/>
              <a:t> key/value pairs</a:t>
            </a:r>
          </a:p>
          <a:p>
            <a:pPr>
              <a:buNone/>
            </a:pPr>
            <a:endParaRPr lang="en-US" dirty="0"/>
          </a:p>
          <a:p>
            <a:pPr lvl="4">
              <a:buNone/>
            </a:pPr>
            <a:r>
              <a:rPr lang="en-US" dirty="0"/>
              <a:t>	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insert   find    delete</a:t>
            </a:r>
          </a:p>
          <a:p>
            <a:r>
              <a:rPr lang="en-US" dirty="0"/>
              <a:t>Unsorted linked-list 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*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 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Unsorted array        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*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 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Sorted linked list     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 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Sorted array                     </a:t>
            </a:r>
            <a:r>
              <a:rPr lang="en-US" sz="1000" dirty="0"/>
              <a:t>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  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r>
              <a:rPr lang="en-US" i="1" dirty="0">
                <a:solidFill>
                  <a:schemeClr val="accent2"/>
                </a:solidFill>
              </a:rPr>
              <a:t>Balanced</a:t>
            </a:r>
            <a:r>
              <a:rPr lang="en-US" dirty="0"/>
              <a:t>  tree	  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   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endParaRPr lang="en-US" dirty="0"/>
          </a:p>
          <a:p>
            <a:pPr>
              <a:buNone/>
            </a:pPr>
            <a:r>
              <a:rPr lang="en-US" sz="1800" dirty="0"/>
              <a:t>* Assuming we must check to see if the key has already been inserted. Cost becomes cost of a find operation, </a:t>
            </a:r>
            <a:r>
              <a:rPr lang="en-US" sz="1800"/>
              <a:t>inserting itself is </a:t>
            </a:r>
            <a:r>
              <a:rPr lang="en-US" sz="1800" dirty="0"/>
              <a:t>O(1).</a:t>
            </a:r>
          </a:p>
          <a:p>
            <a:endParaRPr lang="en-US" dirty="0"/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                           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152" name="Rectangle 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85800" y="4800600"/>
            <a:ext cx="2209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89FF3B31-309C-4205-B6D4-78AE8D8C137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34734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Load Factor?</a:t>
            </a:r>
          </a:p>
        </p:txBody>
      </p:sp>
      <p:graphicFrame>
        <p:nvGraphicFramePr>
          <p:cNvPr id="7" name="Group 6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5321408"/>
              </p:ext>
            </p:extLst>
          </p:nvPr>
        </p:nvGraphicFramePr>
        <p:xfrm>
          <a:off x="609600" y="1447800"/>
          <a:ext cx="1219200" cy="3817938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>
            <p:custDataLst>
              <p:tags r:id="rId3"/>
            </p:custDataLst>
          </p:nvPr>
        </p:nvGrpSpPr>
        <p:grpSpPr>
          <a:xfrm>
            <a:off x="1657350" y="1455420"/>
            <a:ext cx="1114637" cy="365760"/>
            <a:chOff x="1657350" y="1455420"/>
            <a:chExt cx="1114637" cy="365760"/>
          </a:xfrm>
        </p:grpSpPr>
        <p:grpSp>
          <p:nvGrpSpPr>
            <p:cNvPr id="17" name="Group 16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8" name="Rectangle 17"/>
              <p:cNvSpPr/>
              <p:nvPr>
                <p:custDataLst>
                  <p:tags r:id="rId24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10</a:t>
                </a:r>
              </a:p>
            </p:txBody>
          </p:sp>
          <p:sp>
            <p:nvSpPr>
              <p:cNvPr id="19" name="Rectangle 18"/>
              <p:cNvSpPr/>
              <p:nvPr>
                <p:custDataLst>
                  <p:tags r:id="rId25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6" name="Straight Arrow Connector 5"/>
            <p:cNvCxnSpPr>
              <a:endCxn id="18" idx="1"/>
            </p:cNvCxnSpPr>
            <p:nvPr>
              <p:custDataLst>
                <p:tags r:id="rId23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>
            <p:custDataLst>
              <p:tags r:id="rId4"/>
            </p:custDataLst>
          </p:nvPr>
        </p:nvGrpSpPr>
        <p:grpSpPr>
          <a:xfrm>
            <a:off x="1657350" y="2236470"/>
            <a:ext cx="1114637" cy="365760"/>
            <a:chOff x="1657350" y="1455420"/>
            <a:chExt cx="1114637" cy="365760"/>
          </a:xfrm>
        </p:grpSpPr>
        <p:grpSp>
          <p:nvGrpSpPr>
            <p:cNvPr id="16" name="Group 1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21" name="Rectangle 20"/>
              <p:cNvSpPr/>
              <p:nvPr>
                <p:custDataLst>
                  <p:tags r:id="rId21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42</a:t>
                </a:r>
              </a:p>
            </p:txBody>
          </p:sp>
          <p:sp>
            <p:nvSpPr>
              <p:cNvPr id="22" name="Rectangle 21"/>
              <p:cNvSpPr/>
              <p:nvPr>
                <p:custDataLst>
                  <p:tags r:id="rId22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20" name="Straight Arrow Connector 19"/>
            <p:cNvCxnSpPr>
              <a:endCxn id="21" idx="1"/>
            </p:cNvCxnSpPr>
            <p:nvPr>
              <p:custDataLst>
                <p:tags r:id="rId20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>
            <p:custDataLst>
              <p:tags r:id="rId5"/>
            </p:custDataLst>
          </p:nvPr>
        </p:nvGrpSpPr>
        <p:grpSpPr>
          <a:xfrm>
            <a:off x="1657350" y="3731895"/>
            <a:ext cx="1114637" cy="365760"/>
            <a:chOff x="1657350" y="1455420"/>
            <a:chExt cx="1114637" cy="365760"/>
          </a:xfrm>
        </p:grpSpPr>
        <p:grpSp>
          <p:nvGrpSpPr>
            <p:cNvPr id="24" name="Group 23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26" name="Rectangle 25"/>
              <p:cNvSpPr/>
              <p:nvPr>
                <p:custDataLst>
                  <p:tags r:id="rId18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86</a:t>
                </a:r>
              </a:p>
            </p:txBody>
          </p:sp>
          <p:sp>
            <p:nvSpPr>
              <p:cNvPr id="27" name="Rectangle 26"/>
              <p:cNvSpPr/>
              <p:nvPr>
                <p:custDataLst>
                  <p:tags r:id="rId19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25" name="Straight Arrow Connector 24"/>
            <p:cNvCxnSpPr>
              <a:endCxn id="26" idx="1"/>
            </p:cNvCxnSpPr>
            <p:nvPr>
              <p:custDataLst>
                <p:tags r:id="rId17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>
            <p:custDataLst>
              <p:tags r:id="rId6"/>
            </p:custDataLst>
          </p:nvPr>
        </p:nvGrpSpPr>
        <p:grpSpPr>
          <a:xfrm>
            <a:off x="2589107" y="2236470"/>
            <a:ext cx="1114637" cy="365760"/>
            <a:chOff x="1657350" y="1455420"/>
            <a:chExt cx="1114637" cy="365760"/>
          </a:xfrm>
        </p:grpSpPr>
        <p:grpSp>
          <p:nvGrpSpPr>
            <p:cNvPr id="29" name="Group 28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31" name="Rectangle 30"/>
              <p:cNvSpPr/>
              <p:nvPr>
                <p:custDataLst>
                  <p:tags r:id="rId15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12</a:t>
                </a:r>
              </a:p>
            </p:txBody>
          </p:sp>
          <p:sp>
            <p:nvSpPr>
              <p:cNvPr id="32" name="Rectangle 31"/>
              <p:cNvSpPr/>
              <p:nvPr>
                <p:custDataLst>
                  <p:tags r:id="rId16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30" name="Straight Arrow Connector 29"/>
            <p:cNvCxnSpPr>
              <a:endCxn id="31" idx="1"/>
            </p:cNvCxnSpPr>
            <p:nvPr>
              <p:custDataLst>
                <p:tags r:id="rId14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>
            <p:custDataLst>
              <p:tags r:id="rId7"/>
            </p:custDataLst>
          </p:nvPr>
        </p:nvGrpSpPr>
        <p:grpSpPr>
          <a:xfrm>
            <a:off x="3534623" y="2236470"/>
            <a:ext cx="1114637" cy="365760"/>
            <a:chOff x="1657350" y="1455420"/>
            <a:chExt cx="1114637" cy="365760"/>
          </a:xfrm>
        </p:grpSpPr>
        <p:grpSp>
          <p:nvGrpSpPr>
            <p:cNvPr id="34" name="Group 33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36" name="Rectangle 35"/>
              <p:cNvSpPr/>
              <p:nvPr>
                <p:custDataLst>
                  <p:tags r:id="rId12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22</a:t>
                </a:r>
              </a:p>
            </p:txBody>
          </p:sp>
          <p:sp>
            <p:nvSpPr>
              <p:cNvPr id="37" name="Rectangle 36"/>
              <p:cNvSpPr/>
              <p:nvPr>
                <p:custDataLst>
                  <p:tags r:id="rId13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35" name="Straight Arrow Connector 34"/>
            <p:cNvCxnSpPr>
              <a:endCxn id="36" idx="1"/>
            </p:cNvCxnSpPr>
            <p:nvPr>
              <p:custDataLst>
                <p:tags r:id="rId11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3121238" y="5019898"/>
                <a:ext cx="3553152" cy="93596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smtClean="0">
                          <a:latin typeface="Cambria Math"/>
                        </a:rPr>
                        <m:t>𝜆</m:t>
                      </m:r>
                      <m:r>
                        <a:rPr lang="en-US" sz="320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3200">
                              <a:latin typeface="Cambria Math"/>
                            </a:rPr>
                            <m:t>𝑇𝑎𝑏𝑙𝑒𝑆𝑖𝑧𝑒</m:t>
                          </m:r>
                        </m:den>
                      </m:f>
                      <m:r>
                        <a:rPr lang="en-US" sz="32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238" y="5019898"/>
                <a:ext cx="3553152" cy="935962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pPr>
              <a:defRPr/>
            </a:pPr>
            <a:fld id="{89FF3B31-309C-4205-B6D4-78AE8D8C137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030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Load Factor?</a:t>
            </a:r>
          </a:p>
        </p:txBody>
      </p:sp>
      <p:graphicFrame>
        <p:nvGraphicFramePr>
          <p:cNvPr id="7" name="Group 6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67345442"/>
              </p:ext>
            </p:extLst>
          </p:nvPr>
        </p:nvGraphicFramePr>
        <p:xfrm>
          <a:off x="609600" y="1447800"/>
          <a:ext cx="1219200" cy="3817938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>
            <p:custDataLst>
              <p:tags r:id="rId3"/>
            </p:custDataLst>
          </p:nvPr>
        </p:nvGrpSpPr>
        <p:grpSpPr>
          <a:xfrm>
            <a:off x="1657350" y="1455420"/>
            <a:ext cx="1114637" cy="365760"/>
            <a:chOff x="1657350" y="1455420"/>
            <a:chExt cx="1114637" cy="365760"/>
          </a:xfrm>
        </p:grpSpPr>
        <p:grpSp>
          <p:nvGrpSpPr>
            <p:cNvPr id="17" name="Group 16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8" name="Rectangle 17"/>
              <p:cNvSpPr/>
              <p:nvPr>
                <p:custDataLst>
                  <p:tags r:id="rId25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10</a:t>
                </a:r>
              </a:p>
            </p:txBody>
          </p:sp>
          <p:sp>
            <p:nvSpPr>
              <p:cNvPr id="19" name="Rectangle 18"/>
              <p:cNvSpPr/>
              <p:nvPr>
                <p:custDataLst>
                  <p:tags r:id="rId26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6" name="Straight Arrow Connector 5"/>
            <p:cNvCxnSpPr>
              <a:endCxn id="18" idx="1"/>
            </p:cNvCxnSpPr>
            <p:nvPr>
              <p:custDataLst>
                <p:tags r:id="rId24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>
            <p:custDataLst>
              <p:tags r:id="rId4"/>
            </p:custDataLst>
          </p:nvPr>
        </p:nvGrpSpPr>
        <p:grpSpPr>
          <a:xfrm>
            <a:off x="1657350" y="2236470"/>
            <a:ext cx="1114637" cy="365760"/>
            <a:chOff x="1657350" y="1455420"/>
            <a:chExt cx="1114637" cy="365760"/>
          </a:xfrm>
        </p:grpSpPr>
        <p:grpSp>
          <p:nvGrpSpPr>
            <p:cNvPr id="16" name="Group 1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21" name="Rectangle 20"/>
              <p:cNvSpPr/>
              <p:nvPr>
                <p:custDataLst>
                  <p:tags r:id="rId22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42</a:t>
                </a:r>
              </a:p>
            </p:txBody>
          </p:sp>
          <p:sp>
            <p:nvSpPr>
              <p:cNvPr id="22" name="Rectangle 21"/>
              <p:cNvSpPr/>
              <p:nvPr>
                <p:custDataLst>
                  <p:tags r:id="rId23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20" name="Straight Arrow Connector 19"/>
            <p:cNvCxnSpPr>
              <a:endCxn id="21" idx="1"/>
            </p:cNvCxnSpPr>
            <p:nvPr>
              <p:custDataLst>
                <p:tags r:id="rId21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>
            <p:custDataLst>
              <p:tags r:id="rId5"/>
            </p:custDataLst>
          </p:nvPr>
        </p:nvGrpSpPr>
        <p:grpSpPr>
          <a:xfrm>
            <a:off x="1657350" y="3731895"/>
            <a:ext cx="1114637" cy="365760"/>
            <a:chOff x="1657350" y="1455420"/>
            <a:chExt cx="1114637" cy="365760"/>
          </a:xfrm>
        </p:grpSpPr>
        <p:grpSp>
          <p:nvGrpSpPr>
            <p:cNvPr id="24" name="Group 23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26" name="Rectangle 25"/>
              <p:cNvSpPr/>
              <p:nvPr>
                <p:custDataLst>
                  <p:tags r:id="rId19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86</a:t>
                </a:r>
              </a:p>
            </p:txBody>
          </p:sp>
          <p:sp>
            <p:nvSpPr>
              <p:cNvPr id="27" name="Rectangle 26"/>
              <p:cNvSpPr/>
              <p:nvPr>
                <p:custDataLst>
                  <p:tags r:id="rId20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25" name="Straight Arrow Connector 24"/>
            <p:cNvCxnSpPr>
              <a:endCxn id="26" idx="1"/>
            </p:cNvCxnSpPr>
            <p:nvPr>
              <p:custDataLst>
                <p:tags r:id="rId18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>
            <p:custDataLst>
              <p:tags r:id="rId6"/>
            </p:custDataLst>
          </p:nvPr>
        </p:nvGrpSpPr>
        <p:grpSpPr>
          <a:xfrm>
            <a:off x="2589107" y="2236470"/>
            <a:ext cx="1114637" cy="365760"/>
            <a:chOff x="1657350" y="1455420"/>
            <a:chExt cx="1114637" cy="365760"/>
          </a:xfrm>
        </p:grpSpPr>
        <p:grpSp>
          <p:nvGrpSpPr>
            <p:cNvPr id="29" name="Group 28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31" name="Rectangle 30"/>
              <p:cNvSpPr/>
              <p:nvPr>
                <p:custDataLst>
                  <p:tags r:id="rId16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12</a:t>
                </a:r>
              </a:p>
            </p:txBody>
          </p:sp>
          <p:sp>
            <p:nvSpPr>
              <p:cNvPr id="32" name="Rectangle 31"/>
              <p:cNvSpPr/>
              <p:nvPr>
                <p:custDataLst>
                  <p:tags r:id="rId17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30" name="Straight Arrow Connector 29"/>
            <p:cNvCxnSpPr>
              <a:endCxn id="31" idx="1"/>
            </p:cNvCxnSpPr>
            <p:nvPr>
              <p:custDataLst>
                <p:tags r:id="rId15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>
            <p:custDataLst>
              <p:tags r:id="rId7"/>
            </p:custDataLst>
          </p:nvPr>
        </p:nvGrpSpPr>
        <p:grpSpPr>
          <a:xfrm>
            <a:off x="3534623" y="2236470"/>
            <a:ext cx="1114637" cy="365760"/>
            <a:chOff x="1657350" y="1455420"/>
            <a:chExt cx="1114637" cy="365760"/>
          </a:xfrm>
        </p:grpSpPr>
        <p:grpSp>
          <p:nvGrpSpPr>
            <p:cNvPr id="34" name="Group 33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36" name="Rectangle 35"/>
              <p:cNvSpPr/>
              <p:nvPr>
                <p:custDataLst>
                  <p:tags r:id="rId13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22</a:t>
                </a:r>
              </a:p>
            </p:txBody>
          </p:sp>
          <p:sp>
            <p:nvSpPr>
              <p:cNvPr id="37" name="Rectangle 36"/>
              <p:cNvSpPr/>
              <p:nvPr>
                <p:custDataLst>
                  <p:tags r:id="rId14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35" name="Straight Arrow Connector 34"/>
            <p:cNvCxnSpPr>
              <a:endCxn id="36" idx="1"/>
            </p:cNvCxnSpPr>
            <p:nvPr>
              <p:custDataLst>
                <p:tags r:id="rId12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3121238" y="5019898"/>
                <a:ext cx="3553152" cy="93596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smtClean="0">
                          <a:latin typeface="Cambria Math"/>
                        </a:rPr>
                        <m:t>𝜆</m:t>
                      </m:r>
                      <m:r>
                        <a:rPr lang="en-US" sz="320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3200">
                              <a:latin typeface="Cambria Math"/>
                            </a:rPr>
                            <m:t>𝑇𝑎𝑏𝑙𝑒𝑆𝑖𝑧𝑒</m:t>
                          </m:r>
                        </m:den>
                      </m:f>
                      <m:r>
                        <a:rPr lang="en-US" sz="32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238" y="5019898"/>
                <a:ext cx="3553152" cy="935962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5843016" y="4923788"/>
                <a:ext cx="2186432" cy="102752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en-US" sz="3200" b="0" i="1" smtClean="0">
                          <a:latin typeface="Cambria Math"/>
                        </a:rPr>
                        <m:t>=0.5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3016" y="4923788"/>
                <a:ext cx="2186432" cy="1027525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pPr>
              <a:defRPr/>
            </a:pPr>
            <a:fld id="{89FF3B31-309C-4205-B6D4-78AE8D8C137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1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Load Factor?</a:t>
            </a:r>
          </a:p>
        </p:txBody>
      </p:sp>
      <p:graphicFrame>
        <p:nvGraphicFramePr>
          <p:cNvPr id="7" name="Group 6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26088579"/>
              </p:ext>
            </p:extLst>
          </p:nvPr>
        </p:nvGraphicFramePr>
        <p:xfrm>
          <a:off x="609600" y="1447800"/>
          <a:ext cx="1219200" cy="3817938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>
            <p:custDataLst>
              <p:tags r:id="rId3"/>
            </p:custDataLst>
          </p:nvPr>
        </p:nvGrpSpPr>
        <p:grpSpPr>
          <a:xfrm>
            <a:off x="1657350" y="1455420"/>
            <a:ext cx="1114637" cy="365760"/>
            <a:chOff x="1657350" y="1455420"/>
            <a:chExt cx="1114637" cy="365760"/>
          </a:xfrm>
        </p:grpSpPr>
        <p:grpSp>
          <p:nvGrpSpPr>
            <p:cNvPr id="17" name="Group 16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8" name="Rectangle 17"/>
              <p:cNvSpPr/>
              <p:nvPr>
                <p:custDataLst>
                  <p:tags r:id="rId88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10</a:t>
                </a:r>
              </a:p>
            </p:txBody>
          </p:sp>
          <p:sp>
            <p:nvSpPr>
              <p:cNvPr id="19" name="Rectangle 18"/>
              <p:cNvSpPr/>
              <p:nvPr>
                <p:custDataLst>
                  <p:tags r:id="rId89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6" name="Straight Arrow Connector 5"/>
            <p:cNvCxnSpPr>
              <a:endCxn id="18" idx="1"/>
            </p:cNvCxnSpPr>
            <p:nvPr>
              <p:custDataLst>
                <p:tags r:id="rId87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>
            <p:custDataLst>
              <p:tags r:id="rId4"/>
            </p:custDataLst>
          </p:nvPr>
        </p:nvGrpSpPr>
        <p:grpSpPr>
          <a:xfrm>
            <a:off x="1657350" y="2236470"/>
            <a:ext cx="1114637" cy="365760"/>
            <a:chOff x="1657350" y="1455420"/>
            <a:chExt cx="1114637" cy="365760"/>
          </a:xfrm>
        </p:grpSpPr>
        <p:grpSp>
          <p:nvGrpSpPr>
            <p:cNvPr id="16" name="Group 1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21" name="Rectangle 20"/>
              <p:cNvSpPr/>
              <p:nvPr>
                <p:custDataLst>
                  <p:tags r:id="rId85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42</a:t>
                </a:r>
              </a:p>
            </p:txBody>
          </p:sp>
          <p:sp>
            <p:nvSpPr>
              <p:cNvPr id="22" name="Rectangle 21"/>
              <p:cNvSpPr/>
              <p:nvPr>
                <p:custDataLst>
                  <p:tags r:id="rId86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20" name="Straight Arrow Connector 19"/>
            <p:cNvCxnSpPr>
              <a:endCxn id="21" idx="1"/>
            </p:cNvCxnSpPr>
            <p:nvPr>
              <p:custDataLst>
                <p:tags r:id="rId84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>
            <p:custDataLst>
              <p:tags r:id="rId5"/>
            </p:custDataLst>
          </p:nvPr>
        </p:nvGrpSpPr>
        <p:grpSpPr>
          <a:xfrm>
            <a:off x="1657350" y="3731895"/>
            <a:ext cx="1114637" cy="365760"/>
            <a:chOff x="1657350" y="1455420"/>
            <a:chExt cx="1114637" cy="365760"/>
          </a:xfrm>
        </p:grpSpPr>
        <p:grpSp>
          <p:nvGrpSpPr>
            <p:cNvPr id="24" name="Group 23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26" name="Rectangle 25"/>
              <p:cNvSpPr/>
              <p:nvPr>
                <p:custDataLst>
                  <p:tags r:id="rId82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86</a:t>
                </a:r>
              </a:p>
            </p:txBody>
          </p:sp>
          <p:sp>
            <p:nvSpPr>
              <p:cNvPr id="27" name="Rectangle 26"/>
              <p:cNvSpPr/>
              <p:nvPr>
                <p:custDataLst>
                  <p:tags r:id="rId83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25" name="Straight Arrow Connector 24"/>
            <p:cNvCxnSpPr>
              <a:endCxn id="26" idx="1"/>
            </p:cNvCxnSpPr>
            <p:nvPr>
              <p:custDataLst>
                <p:tags r:id="rId81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>
            <p:custDataLst>
              <p:tags r:id="rId6"/>
            </p:custDataLst>
          </p:nvPr>
        </p:nvGrpSpPr>
        <p:grpSpPr>
          <a:xfrm>
            <a:off x="2589107" y="2236470"/>
            <a:ext cx="1114637" cy="365760"/>
            <a:chOff x="1657350" y="1455420"/>
            <a:chExt cx="1114637" cy="365760"/>
          </a:xfrm>
        </p:grpSpPr>
        <p:grpSp>
          <p:nvGrpSpPr>
            <p:cNvPr id="29" name="Group 28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31" name="Rectangle 30"/>
              <p:cNvSpPr/>
              <p:nvPr>
                <p:custDataLst>
                  <p:tags r:id="rId79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12</a:t>
                </a:r>
              </a:p>
            </p:txBody>
          </p:sp>
          <p:sp>
            <p:nvSpPr>
              <p:cNvPr id="32" name="Rectangle 31"/>
              <p:cNvSpPr/>
              <p:nvPr>
                <p:custDataLst>
                  <p:tags r:id="rId80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30" name="Straight Arrow Connector 29"/>
            <p:cNvCxnSpPr>
              <a:endCxn id="31" idx="1"/>
            </p:cNvCxnSpPr>
            <p:nvPr>
              <p:custDataLst>
                <p:tags r:id="rId78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>
            <p:custDataLst>
              <p:tags r:id="rId7"/>
            </p:custDataLst>
          </p:nvPr>
        </p:nvGrpSpPr>
        <p:grpSpPr>
          <a:xfrm>
            <a:off x="3534623" y="2236470"/>
            <a:ext cx="1114637" cy="365760"/>
            <a:chOff x="1657350" y="1455420"/>
            <a:chExt cx="1114637" cy="365760"/>
          </a:xfrm>
        </p:grpSpPr>
        <p:grpSp>
          <p:nvGrpSpPr>
            <p:cNvPr id="34" name="Group 33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36" name="Rectangle 35"/>
              <p:cNvSpPr/>
              <p:nvPr>
                <p:custDataLst>
                  <p:tags r:id="rId76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22</a:t>
                </a:r>
              </a:p>
            </p:txBody>
          </p:sp>
          <p:sp>
            <p:nvSpPr>
              <p:cNvPr id="37" name="Rectangle 36"/>
              <p:cNvSpPr/>
              <p:nvPr>
                <p:custDataLst>
                  <p:tags r:id="rId77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35" name="Straight Arrow Connector 34"/>
            <p:cNvCxnSpPr>
              <a:endCxn id="36" idx="1"/>
            </p:cNvCxnSpPr>
            <p:nvPr>
              <p:custDataLst>
                <p:tags r:id="rId75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3121238" y="5019898"/>
                <a:ext cx="3553152" cy="93596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smtClean="0">
                          <a:latin typeface="Cambria Math"/>
                        </a:rPr>
                        <m:t>𝜆</m:t>
                      </m:r>
                      <m:r>
                        <a:rPr lang="en-US" sz="320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3200">
                              <a:latin typeface="Cambria Math"/>
                            </a:rPr>
                            <m:t>𝑇𝑎𝑏𝑙𝑒𝑆𝑖𝑧𝑒</m:t>
                          </m:r>
                        </m:den>
                      </m:f>
                      <m:r>
                        <a:rPr lang="en-US" sz="32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238" y="5019898"/>
                <a:ext cx="3553152" cy="935962"/>
              </a:xfrm>
              <a:prstGeom prst="rect">
                <a:avLst/>
              </a:prstGeom>
              <a:blipFill rotWithShape="1">
                <a:blip r:embed="rId9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>
            <p:custDataLst>
              <p:tags r:id="rId9"/>
            </p:custDataLst>
          </p:nvPr>
        </p:nvGrpSpPr>
        <p:grpSpPr>
          <a:xfrm>
            <a:off x="1657350" y="1853777"/>
            <a:ext cx="1114637" cy="365760"/>
            <a:chOff x="1657350" y="1455420"/>
            <a:chExt cx="1114637" cy="365760"/>
          </a:xfrm>
        </p:grpSpPr>
        <p:grpSp>
          <p:nvGrpSpPr>
            <p:cNvPr id="41" name="Group 4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43" name="Rectangle 42"/>
              <p:cNvSpPr/>
              <p:nvPr>
                <p:custDataLst>
                  <p:tags r:id="rId73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71</a:t>
                </a:r>
              </a:p>
            </p:txBody>
          </p:sp>
          <p:sp>
            <p:nvSpPr>
              <p:cNvPr id="44" name="Rectangle 43"/>
              <p:cNvSpPr/>
              <p:nvPr>
                <p:custDataLst>
                  <p:tags r:id="rId74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42" name="Straight Arrow Connector 41"/>
            <p:cNvCxnSpPr>
              <a:endCxn id="43" idx="1"/>
            </p:cNvCxnSpPr>
            <p:nvPr>
              <p:custDataLst>
                <p:tags r:id="rId72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>
            <p:custDataLst>
              <p:tags r:id="rId10"/>
            </p:custDataLst>
          </p:nvPr>
        </p:nvGrpSpPr>
        <p:grpSpPr>
          <a:xfrm>
            <a:off x="2589107" y="1853777"/>
            <a:ext cx="1114637" cy="365760"/>
            <a:chOff x="1657350" y="1455420"/>
            <a:chExt cx="1114637" cy="365760"/>
          </a:xfrm>
        </p:grpSpPr>
        <p:grpSp>
          <p:nvGrpSpPr>
            <p:cNvPr id="46" name="Group 4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48" name="Rectangle 47"/>
              <p:cNvSpPr/>
              <p:nvPr>
                <p:custDataLst>
                  <p:tags r:id="rId70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49" name="Rectangle 48"/>
              <p:cNvSpPr/>
              <p:nvPr>
                <p:custDataLst>
                  <p:tags r:id="rId71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47" name="Straight Arrow Connector 46"/>
            <p:cNvCxnSpPr>
              <a:endCxn id="48" idx="1"/>
            </p:cNvCxnSpPr>
            <p:nvPr>
              <p:custDataLst>
                <p:tags r:id="rId69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>
            <p:custDataLst>
              <p:tags r:id="rId11"/>
            </p:custDataLst>
          </p:nvPr>
        </p:nvGrpSpPr>
        <p:grpSpPr>
          <a:xfrm>
            <a:off x="3534623" y="1853777"/>
            <a:ext cx="1114637" cy="365760"/>
            <a:chOff x="1657350" y="1455420"/>
            <a:chExt cx="1114637" cy="365760"/>
          </a:xfrm>
        </p:grpSpPr>
        <p:grpSp>
          <p:nvGrpSpPr>
            <p:cNvPr id="51" name="Group 5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53" name="Rectangle 52"/>
              <p:cNvSpPr/>
              <p:nvPr>
                <p:custDataLst>
                  <p:tags r:id="rId67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31</a:t>
                </a:r>
              </a:p>
            </p:txBody>
          </p:sp>
          <p:sp>
            <p:nvSpPr>
              <p:cNvPr id="54" name="Rectangle 53"/>
              <p:cNvSpPr/>
              <p:nvPr>
                <p:custDataLst>
                  <p:tags r:id="rId68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52" name="Straight Arrow Connector 51"/>
            <p:cNvCxnSpPr>
              <a:endCxn id="53" idx="1"/>
            </p:cNvCxnSpPr>
            <p:nvPr>
              <p:custDataLst>
                <p:tags r:id="rId66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>
            <p:custDataLst>
              <p:tags r:id="rId12"/>
            </p:custDataLst>
          </p:nvPr>
        </p:nvGrpSpPr>
        <p:grpSpPr>
          <a:xfrm>
            <a:off x="1657350" y="2619163"/>
            <a:ext cx="1114637" cy="365760"/>
            <a:chOff x="1657350" y="1455420"/>
            <a:chExt cx="1114637" cy="365760"/>
          </a:xfrm>
        </p:grpSpPr>
        <p:grpSp>
          <p:nvGrpSpPr>
            <p:cNvPr id="56" name="Group 5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58" name="Rectangle 57"/>
              <p:cNvSpPr/>
              <p:nvPr>
                <p:custDataLst>
                  <p:tags r:id="rId64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63</a:t>
                </a:r>
              </a:p>
            </p:txBody>
          </p:sp>
          <p:sp>
            <p:nvSpPr>
              <p:cNvPr id="59" name="Rectangle 58"/>
              <p:cNvSpPr/>
              <p:nvPr>
                <p:custDataLst>
                  <p:tags r:id="rId65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57" name="Straight Arrow Connector 56"/>
            <p:cNvCxnSpPr>
              <a:endCxn id="58" idx="1"/>
            </p:cNvCxnSpPr>
            <p:nvPr>
              <p:custDataLst>
                <p:tags r:id="rId63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>
            <p:custDataLst>
              <p:tags r:id="rId13"/>
            </p:custDataLst>
          </p:nvPr>
        </p:nvGrpSpPr>
        <p:grpSpPr>
          <a:xfrm>
            <a:off x="2589107" y="2619163"/>
            <a:ext cx="1114637" cy="365760"/>
            <a:chOff x="1657350" y="1455420"/>
            <a:chExt cx="1114637" cy="365760"/>
          </a:xfrm>
        </p:grpSpPr>
        <p:grpSp>
          <p:nvGrpSpPr>
            <p:cNvPr id="61" name="Group 6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63" name="Rectangle 62"/>
              <p:cNvSpPr/>
              <p:nvPr>
                <p:custDataLst>
                  <p:tags r:id="rId61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73</a:t>
                </a:r>
              </a:p>
            </p:txBody>
          </p:sp>
          <p:sp>
            <p:nvSpPr>
              <p:cNvPr id="64" name="Rectangle 63"/>
              <p:cNvSpPr/>
              <p:nvPr>
                <p:custDataLst>
                  <p:tags r:id="rId62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62" name="Straight Arrow Connector 61"/>
            <p:cNvCxnSpPr>
              <a:endCxn id="63" idx="1"/>
            </p:cNvCxnSpPr>
            <p:nvPr>
              <p:custDataLst>
                <p:tags r:id="rId60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>
            <p:custDataLst>
              <p:tags r:id="rId14"/>
            </p:custDataLst>
          </p:nvPr>
        </p:nvGrpSpPr>
        <p:grpSpPr>
          <a:xfrm>
            <a:off x="1657350" y="3349202"/>
            <a:ext cx="1114637" cy="365760"/>
            <a:chOff x="1657350" y="1455420"/>
            <a:chExt cx="1114637" cy="365760"/>
          </a:xfrm>
        </p:grpSpPr>
        <p:grpSp>
          <p:nvGrpSpPr>
            <p:cNvPr id="71" name="Group 7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73" name="Rectangle 72"/>
              <p:cNvSpPr/>
              <p:nvPr>
                <p:custDataLst>
                  <p:tags r:id="rId58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75</a:t>
                </a:r>
              </a:p>
            </p:txBody>
          </p:sp>
          <p:sp>
            <p:nvSpPr>
              <p:cNvPr id="74" name="Rectangle 73"/>
              <p:cNvSpPr/>
              <p:nvPr>
                <p:custDataLst>
                  <p:tags r:id="rId59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72" name="Straight Arrow Connector 71"/>
            <p:cNvCxnSpPr>
              <a:endCxn id="73" idx="1"/>
            </p:cNvCxnSpPr>
            <p:nvPr>
              <p:custDataLst>
                <p:tags r:id="rId57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>
            <p:custDataLst>
              <p:tags r:id="rId15"/>
            </p:custDataLst>
          </p:nvPr>
        </p:nvGrpSpPr>
        <p:grpSpPr>
          <a:xfrm>
            <a:off x="2589107" y="3349202"/>
            <a:ext cx="1114637" cy="365760"/>
            <a:chOff x="1657350" y="1455420"/>
            <a:chExt cx="1114637" cy="365760"/>
          </a:xfrm>
        </p:grpSpPr>
        <p:grpSp>
          <p:nvGrpSpPr>
            <p:cNvPr id="76" name="Group 7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78" name="Rectangle 77"/>
              <p:cNvSpPr/>
              <p:nvPr>
                <p:custDataLst>
                  <p:tags r:id="rId55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5</a:t>
                </a:r>
              </a:p>
            </p:txBody>
          </p:sp>
          <p:sp>
            <p:nvSpPr>
              <p:cNvPr id="79" name="Rectangle 78"/>
              <p:cNvSpPr/>
              <p:nvPr>
                <p:custDataLst>
                  <p:tags r:id="rId56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77" name="Straight Arrow Connector 76"/>
            <p:cNvCxnSpPr>
              <a:endCxn id="78" idx="1"/>
            </p:cNvCxnSpPr>
            <p:nvPr>
              <p:custDataLst>
                <p:tags r:id="rId54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>
            <p:custDataLst>
              <p:tags r:id="rId16"/>
            </p:custDataLst>
          </p:nvPr>
        </p:nvGrpSpPr>
        <p:grpSpPr>
          <a:xfrm>
            <a:off x="3534623" y="3349202"/>
            <a:ext cx="1114637" cy="365760"/>
            <a:chOff x="1657350" y="1455420"/>
            <a:chExt cx="1114637" cy="365760"/>
          </a:xfrm>
        </p:grpSpPr>
        <p:grpSp>
          <p:nvGrpSpPr>
            <p:cNvPr id="91" name="Group 9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93" name="Rectangle 92"/>
              <p:cNvSpPr/>
              <p:nvPr>
                <p:custDataLst>
                  <p:tags r:id="rId52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65</a:t>
                </a:r>
              </a:p>
            </p:txBody>
          </p:sp>
          <p:sp>
            <p:nvSpPr>
              <p:cNvPr id="94" name="Rectangle 93"/>
              <p:cNvSpPr/>
              <p:nvPr>
                <p:custDataLst>
                  <p:tags r:id="rId53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92" name="Straight Arrow Connector 91"/>
            <p:cNvCxnSpPr>
              <a:endCxn id="93" idx="1"/>
            </p:cNvCxnSpPr>
            <p:nvPr>
              <p:custDataLst>
                <p:tags r:id="rId51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>
            <p:custDataLst>
              <p:tags r:id="rId17"/>
            </p:custDataLst>
          </p:nvPr>
        </p:nvGrpSpPr>
        <p:grpSpPr>
          <a:xfrm>
            <a:off x="4466380" y="3349202"/>
            <a:ext cx="1114637" cy="365760"/>
            <a:chOff x="1657350" y="1455420"/>
            <a:chExt cx="1114637" cy="365760"/>
          </a:xfrm>
        </p:grpSpPr>
        <p:grpSp>
          <p:nvGrpSpPr>
            <p:cNvPr id="96" name="Group 9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98" name="Rectangle 97"/>
              <p:cNvSpPr/>
              <p:nvPr>
                <p:custDataLst>
                  <p:tags r:id="rId49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95</a:t>
                </a:r>
              </a:p>
            </p:txBody>
          </p:sp>
          <p:sp>
            <p:nvSpPr>
              <p:cNvPr id="99" name="Rectangle 98"/>
              <p:cNvSpPr/>
              <p:nvPr>
                <p:custDataLst>
                  <p:tags r:id="rId50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97" name="Straight Arrow Connector 96"/>
            <p:cNvCxnSpPr>
              <a:endCxn id="98" idx="1"/>
            </p:cNvCxnSpPr>
            <p:nvPr>
              <p:custDataLst>
                <p:tags r:id="rId48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>
            <p:custDataLst>
              <p:tags r:id="rId18"/>
            </p:custDataLst>
          </p:nvPr>
        </p:nvGrpSpPr>
        <p:grpSpPr>
          <a:xfrm>
            <a:off x="1657350" y="4114588"/>
            <a:ext cx="1114637" cy="365760"/>
            <a:chOff x="1657350" y="1455420"/>
            <a:chExt cx="1114637" cy="365760"/>
          </a:xfrm>
        </p:grpSpPr>
        <p:grpSp>
          <p:nvGrpSpPr>
            <p:cNvPr id="101" name="Group 10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03" name="Rectangle 102"/>
              <p:cNvSpPr/>
              <p:nvPr>
                <p:custDataLst>
                  <p:tags r:id="rId46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27</a:t>
                </a:r>
              </a:p>
            </p:txBody>
          </p:sp>
          <p:sp>
            <p:nvSpPr>
              <p:cNvPr id="104" name="Rectangle 103"/>
              <p:cNvSpPr/>
              <p:nvPr>
                <p:custDataLst>
                  <p:tags r:id="rId47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102" name="Straight Arrow Connector 101"/>
            <p:cNvCxnSpPr>
              <a:endCxn id="103" idx="1"/>
            </p:cNvCxnSpPr>
            <p:nvPr>
              <p:custDataLst>
                <p:tags r:id="rId45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>
            <p:custDataLst>
              <p:tags r:id="rId19"/>
            </p:custDataLst>
          </p:nvPr>
        </p:nvGrpSpPr>
        <p:grpSpPr>
          <a:xfrm>
            <a:off x="2589107" y="4114588"/>
            <a:ext cx="1114637" cy="365760"/>
            <a:chOff x="1657350" y="1455420"/>
            <a:chExt cx="1114637" cy="365760"/>
          </a:xfrm>
        </p:grpSpPr>
        <p:grpSp>
          <p:nvGrpSpPr>
            <p:cNvPr id="106" name="Group 10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08" name="Rectangle 107"/>
              <p:cNvSpPr/>
              <p:nvPr>
                <p:custDataLst>
                  <p:tags r:id="rId43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47</a:t>
                </a:r>
              </a:p>
            </p:txBody>
          </p:sp>
          <p:sp>
            <p:nvSpPr>
              <p:cNvPr id="109" name="Rectangle 108"/>
              <p:cNvSpPr/>
              <p:nvPr>
                <p:custDataLst>
                  <p:tags r:id="rId44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107" name="Straight Arrow Connector 106"/>
            <p:cNvCxnSpPr>
              <a:endCxn id="108" idx="1"/>
            </p:cNvCxnSpPr>
            <p:nvPr>
              <p:custDataLst>
                <p:tags r:id="rId42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>
            <p:custDataLst>
              <p:tags r:id="rId20"/>
            </p:custDataLst>
          </p:nvPr>
        </p:nvGrpSpPr>
        <p:grpSpPr>
          <a:xfrm>
            <a:off x="1657350" y="4497281"/>
            <a:ext cx="1114637" cy="365760"/>
            <a:chOff x="1657350" y="1455420"/>
            <a:chExt cx="1114637" cy="365760"/>
          </a:xfrm>
        </p:grpSpPr>
        <p:grpSp>
          <p:nvGrpSpPr>
            <p:cNvPr id="111" name="Group 11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13" name="Rectangle 112"/>
              <p:cNvSpPr/>
              <p:nvPr>
                <p:custDataLst>
                  <p:tags r:id="rId40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88</a:t>
                </a:r>
              </a:p>
            </p:txBody>
          </p:sp>
          <p:sp>
            <p:nvSpPr>
              <p:cNvPr id="114" name="Rectangle 113"/>
              <p:cNvSpPr/>
              <p:nvPr>
                <p:custDataLst>
                  <p:tags r:id="rId41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112" name="Straight Arrow Connector 111"/>
            <p:cNvCxnSpPr>
              <a:endCxn id="113" idx="1"/>
            </p:cNvCxnSpPr>
            <p:nvPr>
              <p:custDataLst>
                <p:tags r:id="rId39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>
            <p:custDataLst>
              <p:tags r:id="rId21"/>
            </p:custDataLst>
          </p:nvPr>
        </p:nvGrpSpPr>
        <p:grpSpPr>
          <a:xfrm>
            <a:off x="2589107" y="4497281"/>
            <a:ext cx="1114637" cy="365760"/>
            <a:chOff x="1657350" y="1455420"/>
            <a:chExt cx="1114637" cy="365760"/>
          </a:xfrm>
        </p:grpSpPr>
        <p:grpSp>
          <p:nvGrpSpPr>
            <p:cNvPr id="116" name="Group 11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18" name="Rectangle 117"/>
              <p:cNvSpPr/>
              <p:nvPr>
                <p:custDataLst>
                  <p:tags r:id="rId37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18</a:t>
                </a:r>
              </a:p>
            </p:txBody>
          </p:sp>
          <p:sp>
            <p:nvSpPr>
              <p:cNvPr id="119" name="Rectangle 118"/>
              <p:cNvSpPr/>
              <p:nvPr>
                <p:custDataLst>
                  <p:tags r:id="rId38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117" name="Straight Arrow Connector 116"/>
            <p:cNvCxnSpPr>
              <a:endCxn id="118" idx="1"/>
            </p:cNvCxnSpPr>
            <p:nvPr>
              <p:custDataLst>
                <p:tags r:id="rId36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>
            <p:custDataLst>
              <p:tags r:id="rId22"/>
            </p:custDataLst>
          </p:nvPr>
        </p:nvGrpSpPr>
        <p:grpSpPr>
          <a:xfrm>
            <a:off x="3534623" y="4497281"/>
            <a:ext cx="1114637" cy="365760"/>
            <a:chOff x="1657350" y="1455420"/>
            <a:chExt cx="1114637" cy="365760"/>
          </a:xfrm>
        </p:grpSpPr>
        <p:grpSp>
          <p:nvGrpSpPr>
            <p:cNvPr id="121" name="Group 12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23" name="Rectangle 122"/>
              <p:cNvSpPr/>
              <p:nvPr>
                <p:custDataLst>
                  <p:tags r:id="rId34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38</a:t>
                </a:r>
              </a:p>
            </p:txBody>
          </p:sp>
          <p:sp>
            <p:nvSpPr>
              <p:cNvPr id="124" name="Rectangle 123"/>
              <p:cNvSpPr/>
              <p:nvPr>
                <p:custDataLst>
                  <p:tags r:id="rId35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122" name="Straight Arrow Connector 121"/>
            <p:cNvCxnSpPr>
              <a:endCxn id="123" idx="1"/>
            </p:cNvCxnSpPr>
            <p:nvPr>
              <p:custDataLst>
                <p:tags r:id="rId33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>
            <p:custDataLst>
              <p:tags r:id="rId23"/>
            </p:custDataLst>
          </p:nvPr>
        </p:nvGrpSpPr>
        <p:grpSpPr>
          <a:xfrm>
            <a:off x="4466380" y="4497281"/>
            <a:ext cx="1114637" cy="365760"/>
            <a:chOff x="1657350" y="1455420"/>
            <a:chExt cx="1114637" cy="365760"/>
          </a:xfrm>
        </p:grpSpPr>
        <p:grpSp>
          <p:nvGrpSpPr>
            <p:cNvPr id="126" name="Group 12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28" name="Rectangle 127"/>
              <p:cNvSpPr/>
              <p:nvPr>
                <p:custDataLst>
                  <p:tags r:id="rId31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98</a:t>
                </a:r>
              </a:p>
            </p:txBody>
          </p:sp>
          <p:sp>
            <p:nvSpPr>
              <p:cNvPr id="129" name="Rectangle 128"/>
              <p:cNvSpPr/>
              <p:nvPr>
                <p:custDataLst>
                  <p:tags r:id="rId32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127" name="Straight Arrow Connector 126"/>
            <p:cNvCxnSpPr>
              <a:endCxn id="128" idx="1"/>
            </p:cNvCxnSpPr>
            <p:nvPr>
              <p:custDataLst>
                <p:tags r:id="rId30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Group 129"/>
          <p:cNvGrpSpPr/>
          <p:nvPr>
            <p:custDataLst>
              <p:tags r:id="rId24"/>
            </p:custDataLst>
          </p:nvPr>
        </p:nvGrpSpPr>
        <p:grpSpPr>
          <a:xfrm>
            <a:off x="1657350" y="4879974"/>
            <a:ext cx="1114637" cy="365760"/>
            <a:chOff x="1657350" y="1455420"/>
            <a:chExt cx="1114637" cy="365760"/>
          </a:xfrm>
        </p:grpSpPr>
        <p:grpSp>
          <p:nvGrpSpPr>
            <p:cNvPr id="131" name="Group 13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33" name="Rectangle 132"/>
              <p:cNvSpPr/>
              <p:nvPr>
                <p:custDataLst>
                  <p:tags r:id="rId28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99</a:t>
                </a:r>
              </a:p>
            </p:txBody>
          </p:sp>
          <p:sp>
            <p:nvSpPr>
              <p:cNvPr id="134" name="Rectangle 133"/>
              <p:cNvSpPr/>
              <p:nvPr>
                <p:custDataLst>
                  <p:tags r:id="rId29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132" name="Straight Arrow Connector 131"/>
            <p:cNvCxnSpPr>
              <a:endCxn id="133" idx="1"/>
            </p:cNvCxnSpPr>
            <p:nvPr>
              <p:custDataLst>
                <p:tags r:id="rId27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25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26"/>
            </p:custDataLst>
          </p:nvPr>
        </p:nvSpPr>
        <p:spPr/>
        <p:txBody>
          <a:bodyPr/>
          <a:lstStyle/>
          <a:p>
            <a:pPr>
              <a:defRPr/>
            </a:pPr>
            <a:fld id="{89FF3B31-309C-4205-B6D4-78AE8D8C137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926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Load Factor?</a:t>
            </a:r>
          </a:p>
        </p:txBody>
      </p:sp>
      <p:graphicFrame>
        <p:nvGraphicFramePr>
          <p:cNvPr id="7" name="Group 6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06010607"/>
              </p:ext>
            </p:extLst>
          </p:nvPr>
        </p:nvGraphicFramePr>
        <p:xfrm>
          <a:off x="609600" y="1447800"/>
          <a:ext cx="1219200" cy="3817938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>
            <p:custDataLst>
              <p:tags r:id="rId3"/>
            </p:custDataLst>
          </p:nvPr>
        </p:nvGrpSpPr>
        <p:grpSpPr>
          <a:xfrm>
            <a:off x="1657350" y="1455420"/>
            <a:ext cx="1114637" cy="365760"/>
            <a:chOff x="1657350" y="1455420"/>
            <a:chExt cx="1114637" cy="365760"/>
          </a:xfrm>
        </p:grpSpPr>
        <p:grpSp>
          <p:nvGrpSpPr>
            <p:cNvPr id="17" name="Group 16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8" name="Rectangle 17"/>
              <p:cNvSpPr/>
              <p:nvPr>
                <p:custDataLst>
                  <p:tags r:id="rId89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10</a:t>
                </a:r>
              </a:p>
            </p:txBody>
          </p:sp>
          <p:sp>
            <p:nvSpPr>
              <p:cNvPr id="19" name="Rectangle 18"/>
              <p:cNvSpPr/>
              <p:nvPr>
                <p:custDataLst>
                  <p:tags r:id="rId90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6" name="Straight Arrow Connector 5"/>
            <p:cNvCxnSpPr>
              <a:endCxn id="18" idx="1"/>
            </p:cNvCxnSpPr>
            <p:nvPr>
              <p:custDataLst>
                <p:tags r:id="rId88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>
            <p:custDataLst>
              <p:tags r:id="rId4"/>
            </p:custDataLst>
          </p:nvPr>
        </p:nvGrpSpPr>
        <p:grpSpPr>
          <a:xfrm>
            <a:off x="1657350" y="2236470"/>
            <a:ext cx="1114637" cy="365760"/>
            <a:chOff x="1657350" y="1455420"/>
            <a:chExt cx="1114637" cy="365760"/>
          </a:xfrm>
        </p:grpSpPr>
        <p:grpSp>
          <p:nvGrpSpPr>
            <p:cNvPr id="16" name="Group 1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21" name="Rectangle 20"/>
              <p:cNvSpPr/>
              <p:nvPr>
                <p:custDataLst>
                  <p:tags r:id="rId86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42</a:t>
                </a:r>
              </a:p>
            </p:txBody>
          </p:sp>
          <p:sp>
            <p:nvSpPr>
              <p:cNvPr id="22" name="Rectangle 21"/>
              <p:cNvSpPr/>
              <p:nvPr>
                <p:custDataLst>
                  <p:tags r:id="rId87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20" name="Straight Arrow Connector 19"/>
            <p:cNvCxnSpPr>
              <a:endCxn id="21" idx="1"/>
            </p:cNvCxnSpPr>
            <p:nvPr>
              <p:custDataLst>
                <p:tags r:id="rId85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>
            <p:custDataLst>
              <p:tags r:id="rId5"/>
            </p:custDataLst>
          </p:nvPr>
        </p:nvGrpSpPr>
        <p:grpSpPr>
          <a:xfrm>
            <a:off x="1657350" y="3731895"/>
            <a:ext cx="1114637" cy="365760"/>
            <a:chOff x="1657350" y="1455420"/>
            <a:chExt cx="1114637" cy="365760"/>
          </a:xfrm>
        </p:grpSpPr>
        <p:grpSp>
          <p:nvGrpSpPr>
            <p:cNvPr id="24" name="Group 23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26" name="Rectangle 25"/>
              <p:cNvSpPr/>
              <p:nvPr>
                <p:custDataLst>
                  <p:tags r:id="rId83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86</a:t>
                </a:r>
              </a:p>
            </p:txBody>
          </p:sp>
          <p:sp>
            <p:nvSpPr>
              <p:cNvPr id="27" name="Rectangle 26"/>
              <p:cNvSpPr/>
              <p:nvPr>
                <p:custDataLst>
                  <p:tags r:id="rId84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25" name="Straight Arrow Connector 24"/>
            <p:cNvCxnSpPr>
              <a:endCxn id="26" idx="1"/>
            </p:cNvCxnSpPr>
            <p:nvPr>
              <p:custDataLst>
                <p:tags r:id="rId82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>
            <p:custDataLst>
              <p:tags r:id="rId6"/>
            </p:custDataLst>
          </p:nvPr>
        </p:nvGrpSpPr>
        <p:grpSpPr>
          <a:xfrm>
            <a:off x="2589107" y="2236470"/>
            <a:ext cx="1114637" cy="365760"/>
            <a:chOff x="1657350" y="1455420"/>
            <a:chExt cx="1114637" cy="365760"/>
          </a:xfrm>
        </p:grpSpPr>
        <p:grpSp>
          <p:nvGrpSpPr>
            <p:cNvPr id="29" name="Group 28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31" name="Rectangle 30"/>
              <p:cNvSpPr/>
              <p:nvPr>
                <p:custDataLst>
                  <p:tags r:id="rId80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12</a:t>
                </a:r>
              </a:p>
            </p:txBody>
          </p:sp>
          <p:sp>
            <p:nvSpPr>
              <p:cNvPr id="32" name="Rectangle 31"/>
              <p:cNvSpPr/>
              <p:nvPr>
                <p:custDataLst>
                  <p:tags r:id="rId81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30" name="Straight Arrow Connector 29"/>
            <p:cNvCxnSpPr>
              <a:endCxn id="31" idx="1"/>
            </p:cNvCxnSpPr>
            <p:nvPr>
              <p:custDataLst>
                <p:tags r:id="rId79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>
            <p:custDataLst>
              <p:tags r:id="rId7"/>
            </p:custDataLst>
          </p:nvPr>
        </p:nvGrpSpPr>
        <p:grpSpPr>
          <a:xfrm>
            <a:off x="3534623" y="2236470"/>
            <a:ext cx="1114637" cy="365760"/>
            <a:chOff x="1657350" y="1455420"/>
            <a:chExt cx="1114637" cy="365760"/>
          </a:xfrm>
        </p:grpSpPr>
        <p:grpSp>
          <p:nvGrpSpPr>
            <p:cNvPr id="34" name="Group 33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36" name="Rectangle 35"/>
              <p:cNvSpPr/>
              <p:nvPr>
                <p:custDataLst>
                  <p:tags r:id="rId77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22</a:t>
                </a:r>
              </a:p>
            </p:txBody>
          </p:sp>
          <p:sp>
            <p:nvSpPr>
              <p:cNvPr id="37" name="Rectangle 36"/>
              <p:cNvSpPr/>
              <p:nvPr>
                <p:custDataLst>
                  <p:tags r:id="rId78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35" name="Straight Arrow Connector 34"/>
            <p:cNvCxnSpPr>
              <a:endCxn id="36" idx="1"/>
            </p:cNvCxnSpPr>
            <p:nvPr>
              <p:custDataLst>
                <p:tags r:id="rId76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3121238" y="5019898"/>
                <a:ext cx="3553152" cy="935962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smtClean="0">
                          <a:latin typeface="Cambria Math"/>
                        </a:rPr>
                        <m:t>𝜆</m:t>
                      </m:r>
                      <m:r>
                        <a:rPr lang="en-US" sz="320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3200">
                              <a:latin typeface="Cambria Math"/>
                            </a:rPr>
                            <m:t>𝑇𝑎𝑏𝑙𝑒𝑆𝑖𝑧𝑒</m:t>
                          </m:r>
                        </m:den>
                      </m:f>
                      <m:r>
                        <a:rPr lang="en-US" sz="32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238" y="5019898"/>
                <a:ext cx="3553152" cy="935962"/>
              </a:xfrm>
              <a:prstGeom prst="rect">
                <a:avLst/>
              </a:prstGeom>
              <a:blipFill rotWithShape="1">
                <a:blip r:embed="rId9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5843016" y="4928789"/>
                <a:ext cx="2186431" cy="101752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21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en-US" sz="3200" b="0" i="1" smtClean="0">
                          <a:latin typeface="Cambria Math"/>
                        </a:rPr>
                        <m:t>=2.1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3016" y="4928789"/>
                <a:ext cx="2186431" cy="1017523"/>
              </a:xfrm>
              <a:prstGeom prst="rect">
                <a:avLst/>
              </a:prstGeom>
              <a:blipFill rotWithShape="1">
                <a:blip r:embed="rId9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>
            <p:custDataLst>
              <p:tags r:id="rId10"/>
            </p:custDataLst>
          </p:nvPr>
        </p:nvGrpSpPr>
        <p:grpSpPr>
          <a:xfrm>
            <a:off x="1657350" y="1853777"/>
            <a:ext cx="1114637" cy="365760"/>
            <a:chOff x="1657350" y="1455420"/>
            <a:chExt cx="1114637" cy="365760"/>
          </a:xfrm>
        </p:grpSpPr>
        <p:grpSp>
          <p:nvGrpSpPr>
            <p:cNvPr id="41" name="Group 4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43" name="Rectangle 42"/>
              <p:cNvSpPr/>
              <p:nvPr>
                <p:custDataLst>
                  <p:tags r:id="rId74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71</a:t>
                </a:r>
              </a:p>
            </p:txBody>
          </p:sp>
          <p:sp>
            <p:nvSpPr>
              <p:cNvPr id="44" name="Rectangle 43"/>
              <p:cNvSpPr/>
              <p:nvPr>
                <p:custDataLst>
                  <p:tags r:id="rId75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42" name="Straight Arrow Connector 41"/>
            <p:cNvCxnSpPr>
              <a:endCxn id="43" idx="1"/>
            </p:cNvCxnSpPr>
            <p:nvPr>
              <p:custDataLst>
                <p:tags r:id="rId73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>
            <p:custDataLst>
              <p:tags r:id="rId11"/>
            </p:custDataLst>
          </p:nvPr>
        </p:nvGrpSpPr>
        <p:grpSpPr>
          <a:xfrm>
            <a:off x="2589107" y="1853777"/>
            <a:ext cx="1114637" cy="365760"/>
            <a:chOff x="1657350" y="1455420"/>
            <a:chExt cx="1114637" cy="365760"/>
          </a:xfrm>
        </p:grpSpPr>
        <p:grpSp>
          <p:nvGrpSpPr>
            <p:cNvPr id="46" name="Group 4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48" name="Rectangle 47"/>
              <p:cNvSpPr/>
              <p:nvPr>
                <p:custDataLst>
                  <p:tags r:id="rId71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</a:t>
                </a:r>
              </a:p>
            </p:txBody>
          </p:sp>
          <p:sp>
            <p:nvSpPr>
              <p:cNvPr id="49" name="Rectangle 48"/>
              <p:cNvSpPr/>
              <p:nvPr>
                <p:custDataLst>
                  <p:tags r:id="rId72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47" name="Straight Arrow Connector 46"/>
            <p:cNvCxnSpPr>
              <a:endCxn id="48" idx="1"/>
            </p:cNvCxnSpPr>
            <p:nvPr>
              <p:custDataLst>
                <p:tags r:id="rId70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>
            <p:custDataLst>
              <p:tags r:id="rId12"/>
            </p:custDataLst>
          </p:nvPr>
        </p:nvGrpSpPr>
        <p:grpSpPr>
          <a:xfrm>
            <a:off x="3534623" y="1853777"/>
            <a:ext cx="1114637" cy="365760"/>
            <a:chOff x="1657350" y="1455420"/>
            <a:chExt cx="1114637" cy="365760"/>
          </a:xfrm>
        </p:grpSpPr>
        <p:grpSp>
          <p:nvGrpSpPr>
            <p:cNvPr id="51" name="Group 5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53" name="Rectangle 52"/>
              <p:cNvSpPr/>
              <p:nvPr>
                <p:custDataLst>
                  <p:tags r:id="rId68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31</a:t>
                </a:r>
              </a:p>
            </p:txBody>
          </p:sp>
          <p:sp>
            <p:nvSpPr>
              <p:cNvPr id="54" name="Rectangle 53"/>
              <p:cNvSpPr/>
              <p:nvPr>
                <p:custDataLst>
                  <p:tags r:id="rId69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52" name="Straight Arrow Connector 51"/>
            <p:cNvCxnSpPr>
              <a:endCxn id="53" idx="1"/>
            </p:cNvCxnSpPr>
            <p:nvPr>
              <p:custDataLst>
                <p:tags r:id="rId67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>
            <p:custDataLst>
              <p:tags r:id="rId13"/>
            </p:custDataLst>
          </p:nvPr>
        </p:nvGrpSpPr>
        <p:grpSpPr>
          <a:xfrm>
            <a:off x="1657350" y="2619163"/>
            <a:ext cx="1114637" cy="365760"/>
            <a:chOff x="1657350" y="1455420"/>
            <a:chExt cx="1114637" cy="365760"/>
          </a:xfrm>
        </p:grpSpPr>
        <p:grpSp>
          <p:nvGrpSpPr>
            <p:cNvPr id="56" name="Group 5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58" name="Rectangle 57"/>
              <p:cNvSpPr/>
              <p:nvPr>
                <p:custDataLst>
                  <p:tags r:id="rId65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63</a:t>
                </a:r>
              </a:p>
            </p:txBody>
          </p:sp>
          <p:sp>
            <p:nvSpPr>
              <p:cNvPr id="59" name="Rectangle 58"/>
              <p:cNvSpPr/>
              <p:nvPr>
                <p:custDataLst>
                  <p:tags r:id="rId66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57" name="Straight Arrow Connector 56"/>
            <p:cNvCxnSpPr>
              <a:endCxn id="58" idx="1"/>
            </p:cNvCxnSpPr>
            <p:nvPr>
              <p:custDataLst>
                <p:tags r:id="rId64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>
            <p:custDataLst>
              <p:tags r:id="rId14"/>
            </p:custDataLst>
          </p:nvPr>
        </p:nvGrpSpPr>
        <p:grpSpPr>
          <a:xfrm>
            <a:off x="2589107" y="2619163"/>
            <a:ext cx="1114637" cy="365760"/>
            <a:chOff x="1657350" y="1455420"/>
            <a:chExt cx="1114637" cy="365760"/>
          </a:xfrm>
        </p:grpSpPr>
        <p:grpSp>
          <p:nvGrpSpPr>
            <p:cNvPr id="61" name="Group 6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63" name="Rectangle 62"/>
              <p:cNvSpPr/>
              <p:nvPr>
                <p:custDataLst>
                  <p:tags r:id="rId62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73</a:t>
                </a:r>
              </a:p>
            </p:txBody>
          </p:sp>
          <p:sp>
            <p:nvSpPr>
              <p:cNvPr id="64" name="Rectangle 63"/>
              <p:cNvSpPr/>
              <p:nvPr>
                <p:custDataLst>
                  <p:tags r:id="rId63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62" name="Straight Arrow Connector 61"/>
            <p:cNvCxnSpPr>
              <a:endCxn id="63" idx="1"/>
            </p:cNvCxnSpPr>
            <p:nvPr>
              <p:custDataLst>
                <p:tags r:id="rId61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>
            <p:custDataLst>
              <p:tags r:id="rId15"/>
            </p:custDataLst>
          </p:nvPr>
        </p:nvGrpSpPr>
        <p:grpSpPr>
          <a:xfrm>
            <a:off x="1657350" y="3349202"/>
            <a:ext cx="1114637" cy="365760"/>
            <a:chOff x="1657350" y="1455420"/>
            <a:chExt cx="1114637" cy="365760"/>
          </a:xfrm>
        </p:grpSpPr>
        <p:grpSp>
          <p:nvGrpSpPr>
            <p:cNvPr id="71" name="Group 7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73" name="Rectangle 72"/>
              <p:cNvSpPr/>
              <p:nvPr>
                <p:custDataLst>
                  <p:tags r:id="rId59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75</a:t>
                </a:r>
              </a:p>
            </p:txBody>
          </p:sp>
          <p:sp>
            <p:nvSpPr>
              <p:cNvPr id="74" name="Rectangle 73"/>
              <p:cNvSpPr/>
              <p:nvPr>
                <p:custDataLst>
                  <p:tags r:id="rId60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72" name="Straight Arrow Connector 71"/>
            <p:cNvCxnSpPr>
              <a:endCxn id="73" idx="1"/>
            </p:cNvCxnSpPr>
            <p:nvPr>
              <p:custDataLst>
                <p:tags r:id="rId58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>
            <p:custDataLst>
              <p:tags r:id="rId16"/>
            </p:custDataLst>
          </p:nvPr>
        </p:nvGrpSpPr>
        <p:grpSpPr>
          <a:xfrm>
            <a:off x="2589107" y="3349202"/>
            <a:ext cx="1114637" cy="365760"/>
            <a:chOff x="1657350" y="1455420"/>
            <a:chExt cx="1114637" cy="365760"/>
          </a:xfrm>
        </p:grpSpPr>
        <p:grpSp>
          <p:nvGrpSpPr>
            <p:cNvPr id="76" name="Group 7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78" name="Rectangle 77"/>
              <p:cNvSpPr/>
              <p:nvPr>
                <p:custDataLst>
                  <p:tags r:id="rId56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5</a:t>
                </a:r>
              </a:p>
            </p:txBody>
          </p:sp>
          <p:sp>
            <p:nvSpPr>
              <p:cNvPr id="79" name="Rectangle 78"/>
              <p:cNvSpPr/>
              <p:nvPr>
                <p:custDataLst>
                  <p:tags r:id="rId57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77" name="Straight Arrow Connector 76"/>
            <p:cNvCxnSpPr>
              <a:endCxn id="78" idx="1"/>
            </p:cNvCxnSpPr>
            <p:nvPr>
              <p:custDataLst>
                <p:tags r:id="rId55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>
            <p:custDataLst>
              <p:tags r:id="rId17"/>
            </p:custDataLst>
          </p:nvPr>
        </p:nvGrpSpPr>
        <p:grpSpPr>
          <a:xfrm>
            <a:off x="3534623" y="3349202"/>
            <a:ext cx="1114637" cy="365760"/>
            <a:chOff x="1657350" y="1455420"/>
            <a:chExt cx="1114637" cy="365760"/>
          </a:xfrm>
        </p:grpSpPr>
        <p:grpSp>
          <p:nvGrpSpPr>
            <p:cNvPr id="91" name="Group 9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93" name="Rectangle 92"/>
              <p:cNvSpPr/>
              <p:nvPr>
                <p:custDataLst>
                  <p:tags r:id="rId53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65</a:t>
                </a:r>
              </a:p>
            </p:txBody>
          </p:sp>
          <p:sp>
            <p:nvSpPr>
              <p:cNvPr id="94" name="Rectangle 93"/>
              <p:cNvSpPr/>
              <p:nvPr>
                <p:custDataLst>
                  <p:tags r:id="rId54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92" name="Straight Arrow Connector 91"/>
            <p:cNvCxnSpPr>
              <a:endCxn id="93" idx="1"/>
            </p:cNvCxnSpPr>
            <p:nvPr>
              <p:custDataLst>
                <p:tags r:id="rId52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>
            <p:custDataLst>
              <p:tags r:id="rId18"/>
            </p:custDataLst>
          </p:nvPr>
        </p:nvGrpSpPr>
        <p:grpSpPr>
          <a:xfrm>
            <a:off x="4466380" y="3349202"/>
            <a:ext cx="1114637" cy="365760"/>
            <a:chOff x="1657350" y="1455420"/>
            <a:chExt cx="1114637" cy="365760"/>
          </a:xfrm>
        </p:grpSpPr>
        <p:grpSp>
          <p:nvGrpSpPr>
            <p:cNvPr id="96" name="Group 9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98" name="Rectangle 97"/>
              <p:cNvSpPr/>
              <p:nvPr>
                <p:custDataLst>
                  <p:tags r:id="rId50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95</a:t>
                </a:r>
              </a:p>
            </p:txBody>
          </p:sp>
          <p:sp>
            <p:nvSpPr>
              <p:cNvPr id="99" name="Rectangle 98"/>
              <p:cNvSpPr/>
              <p:nvPr>
                <p:custDataLst>
                  <p:tags r:id="rId51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97" name="Straight Arrow Connector 96"/>
            <p:cNvCxnSpPr>
              <a:endCxn id="98" idx="1"/>
            </p:cNvCxnSpPr>
            <p:nvPr>
              <p:custDataLst>
                <p:tags r:id="rId49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>
            <p:custDataLst>
              <p:tags r:id="rId19"/>
            </p:custDataLst>
          </p:nvPr>
        </p:nvGrpSpPr>
        <p:grpSpPr>
          <a:xfrm>
            <a:off x="1657350" y="4114588"/>
            <a:ext cx="1114637" cy="365760"/>
            <a:chOff x="1657350" y="1455420"/>
            <a:chExt cx="1114637" cy="365760"/>
          </a:xfrm>
        </p:grpSpPr>
        <p:grpSp>
          <p:nvGrpSpPr>
            <p:cNvPr id="101" name="Group 10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03" name="Rectangle 102"/>
              <p:cNvSpPr/>
              <p:nvPr>
                <p:custDataLst>
                  <p:tags r:id="rId47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27</a:t>
                </a:r>
              </a:p>
            </p:txBody>
          </p:sp>
          <p:sp>
            <p:nvSpPr>
              <p:cNvPr id="104" name="Rectangle 103"/>
              <p:cNvSpPr/>
              <p:nvPr>
                <p:custDataLst>
                  <p:tags r:id="rId48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102" name="Straight Arrow Connector 101"/>
            <p:cNvCxnSpPr>
              <a:endCxn id="103" idx="1"/>
            </p:cNvCxnSpPr>
            <p:nvPr>
              <p:custDataLst>
                <p:tags r:id="rId46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>
            <p:custDataLst>
              <p:tags r:id="rId20"/>
            </p:custDataLst>
          </p:nvPr>
        </p:nvGrpSpPr>
        <p:grpSpPr>
          <a:xfrm>
            <a:off x="2589107" y="4114588"/>
            <a:ext cx="1114637" cy="365760"/>
            <a:chOff x="1657350" y="1455420"/>
            <a:chExt cx="1114637" cy="365760"/>
          </a:xfrm>
        </p:grpSpPr>
        <p:grpSp>
          <p:nvGrpSpPr>
            <p:cNvPr id="106" name="Group 10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08" name="Rectangle 107"/>
              <p:cNvSpPr/>
              <p:nvPr>
                <p:custDataLst>
                  <p:tags r:id="rId44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47</a:t>
                </a:r>
              </a:p>
            </p:txBody>
          </p:sp>
          <p:sp>
            <p:nvSpPr>
              <p:cNvPr id="109" name="Rectangle 108"/>
              <p:cNvSpPr/>
              <p:nvPr>
                <p:custDataLst>
                  <p:tags r:id="rId45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107" name="Straight Arrow Connector 106"/>
            <p:cNvCxnSpPr>
              <a:endCxn id="108" idx="1"/>
            </p:cNvCxnSpPr>
            <p:nvPr>
              <p:custDataLst>
                <p:tags r:id="rId43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>
            <p:custDataLst>
              <p:tags r:id="rId21"/>
            </p:custDataLst>
          </p:nvPr>
        </p:nvGrpSpPr>
        <p:grpSpPr>
          <a:xfrm>
            <a:off x="1657350" y="4497281"/>
            <a:ext cx="1114637" cy="365760"/>
            <a:chOff x="1657350" y="1455420"/>
            <a:chExt cx="1114637" cy="365760"/>
          </a:xfrm>
        </p:grpSpPr>
        <p:grpSp>
          <p:nvGrpSpPr>
            <p:cNvPr id="111" name="Group 11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13" name="Rectangle 112"/>
              <p:cNvSpPr/>
              <p:nvPr>
                <p:custDataLst>
                  <p:tags r:id="rId41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88</a:t>
                </a:r>
              </a:p>
            </p:txBody>
          </p:sp>
          <p:sp>
            <p:nvSpPr>
              <p:cNvPr id="114" name="Rectangle 113"/>
              <p:cNvSpPr/>
              <p:nvPr>
                <p:custDataLst>
                  <p:tags r:id="rId42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112" name="Straight Arrow Connector 111"/>
            <p:cNvCxnSpPr>
              <a:endCxn id="113" idx="1"/>
            </p:cNvCxnSpPr>
            <p:nvPr>
              <p:custDataLst>
                <p:tags r:id="rId40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>
            <p:custDataLst>
              <p:tags r:id="rId22"/>
            </p:custDataLst>
          </p:nvPr>
        </p:nvGrpSpPr>
        <p:grpSpPr>
          <a:xfrm>
            <a:off x="2589107" y="4497281"/>
            <a:ext cx="1114637" cy="365760"/>
            <a:chOff x="1657350" y="1455420"/>
            <a:chExt cx="1114637" cy="365760"/>
          </a:xfrm>
        </p:grpSpPr>
        <p:grpSp>
          <p:nvGrpSpPr>
            <p:cNvPr id="116" name="Group 11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18" name="Rectangle 117"/>
              <p:cNvSpPr/>
              <p:nvPr>
                <p:custDataLst>
                  <p:tags r:id="rId38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18</a:t>
                </a:r>
              </a:p>
            </p:txBody>
          </p:sp>
          <p:sp>
            <p:nvSpPr>
              <p:cNvPr id="119" name="Rectangle 118"/>
              <p:cNvSpPr/>
              <p:nvPr>
                <p:custDataLst>
                  <p:tags r:id="rId39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117" name="Straight Arrow Connector 116"/>
            <p:cNvCxnSpPr>
              <a:endCxn id="118" idx="1"/>
            </p:cNvCxnSpPr>
            <p:nvPr>
              <p:custDataLst>
                <p:tags r:id="rId37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>
            <p:custDataLst>
              <p:tags r:id="rId23"/>
            </p:custDataLst>
          </p:nvPr>
        </p:nvGrpSpPr>
        <p:grpSpPr>
          <a:xfrm>
            <a:off x="3534623" y="4497281"/>
            <a:ext cx="1114637" cy="365760"/>
            <a:chOff x="1657350" y="1455420"/>
            <a:chExt cx="1114637" cy="365760"/>
          </a:xfrm>
        </p:grpSpPr>
        <p:grpSp>
          <p:nvGrpSpPr>
            <p:cNvPr id="121" name="Group 12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23" name="Rectangle 122"/>
              <p:cNvSpPr/>
              <p:nvPr>
                <p:custDataLst>
                  <p:tags r:id="rId35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38</a:t>
                </a:r>
              </a:p>
            </p:txBody>
          </p:sp>
          <p:sp>
            <p:nvSpPr>
              <p:cNvPr id="124" name="Rectangle 123"/>
              <p:cNvSpPr/>
              <p:nvPr>
                <p:custDataLst>
                  <p:tags r:id="rId36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122" name="Straight Arrow Connector 121"/>
            <p:cNvCxnSpPr>
              <a:endCxn id="123" idx="1"/>
            </p:cNvCxnSpPr>
            <p:nvPr>
              <p:custDataLst>
                <p:tags r:id="rId34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>
            <p:custDataLst>
              <p:tags r:id="rId24"/>
            </p:custDataLst>
          </p:nvPr>
        </p:nvGrpSpPr>
        <p:grpSpPr>
          <a:xfrm>
            <a:off x="4466380" y="4497281"/>
            <a:ext cx="1114637" cy="365760"/>
            <a:chOff x="1657350" y="1455420"/>
            <a:chExt cx="1114637" cy="365760"/>
          </a:xfrm>
        </p:grpSpPr>
        <p:grpSp>
          <p:nvGrpSpPr>
            <p:cNvPr id="126" name="Group 125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28" name="Rectangle 127"/>
              <p:cNvSpPr/>
              <p:nvPr>
                <p:custDataLst>
                  <p:tags r:id="rId32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98</a:t>
                </a:r>
              </a:p>
            </p:txBody>
          </p:sp>
          <p:sp>
            <p:nvSpPr>
              <p:cNvPr id="129" name="Rectangle 128"/>
              <p:cNvSpPr/>
              <p:nvPr>
                <p:custDataLst>
                  <p:tags r:id="rId33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127" name="Straight Arrow Connector 126"/>
            <p:cNvCxnSpPr>
              <a:endCxn id="128" idx="1"/>
            </p:cNvCxnSpPr>
            <p:nvPr>
              <p:custDataLst>
                <p:tags r:id="rId31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Group 129"/>
          <p:cNvGrpSpPr/>
          <p:nvPr>
            <p:custDataLst>
              <p:tags r:id="rId25"/>
            </p:custDataLst>
          </p:nvPr>
        </p:nvGrpSpPr>
        <p:grpSpPr>
          <a:xfrm>
            <a:off x="1657350" y="4879974"/>
            <a:ext cx="1114637" cy="365760"/>
            <a:chOff x="1657350" y="1455420"/>
            <a:chExt cx="1114637" cy="365760"/>
          </a:xfrm>
        </p:grpSpPr>
        <p:grpSp>
          <p:nvGrpSpPr>
            <p:cNvPr id="131" name="Group 130"/>
            <p:cNvGrpSpPr/>
            <p:nvPr/>
          </p:nvGrpSpPr>
          <p:grpSpPr>
            <a:xfrm>
              <a:off x="2040467" y="1455420"/>
              <a:ext cx="731520" cy="365760"/>
              <a:chOff x="7281333" y="254000"/>
              <a:chExt cx="731520" cy="365760"/>
            </a:xfrm>
          </p:grpSpPr>
          <p:sp>
            <p:nvSpPr>
              <p:cNvPr id="133" name="Rectangle 132"/>
              <p:cNvSpPr/>
              <p:nvPr>
                <p:custDataLst>
                  <p:tags r:id="rId29"/>
                </p:custDataLst>
              </p:nvPr>
            </p:nvSpPr>
            <p:spPr>
              <a:xfrm>
                <a:off x="728133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99</a:t>
                </a:r>
              </a:p>
            </p:txBody>
          </p:sp>
          <p:sp>
            <p:nvSpPr>
              <p:cNvPr id="134" name="Rectangle 133"/>
              <p:cNvSpPr/>
              <p:nvPr>
                <p:custDataLst>
                  <p:tags r:id="rId30"/>
                </p:custDataLst>
              </p:nvPr>
            </p:nvSpPr>
            <p:spPr>
              <a:xfrm>
                <a:off x="7647093" y="254000"/>
                <a:ext cx="365760" cy="36576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/</a:t>
                </a:r>
              </a:p>
            </p:txBody>
          </p:sp>
        </p:grpSp>
        <p:cxnSp>
          <p:nvCxnSpPr>
            <p:cNvPr id="132" name="Straight Arrow Connector 131"/>
            <p:cNvCxnSpPr>
              <a:endCxn id="133" idx="1"/>
            </p:cNvCxnSpPr>
            <p:nvPr>
              <p:custDataLst>
                <p:tags r:id="rId28"/>
              </p:custDataLst>
            </p:nvPr>
          </p:nvCxnSpPr>
          <p:spPr>
            <a:xfrm>
              <a:off x="1657350" y="1638300"/>
              <a:ext cx="383117" cy="0"/>
            </a:xfrm>
            <a:prstGeom prst="straightConnector1">
              <a:avLst/>
            </a:prstGeom>
            <a:ln w="19050">
              <a:solidFill>
                <a:schemeClr val="tx2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26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27"/>
            </p:custDataLst>
          </p:nvPr>
        </p:nvSpPr>
        <p:spPr/>
        <p:txBody>
          <a:bodyPr/>
          <a:lstStyle/>
          <a:p>
            <a:pPr>
              <a:defRPr/>
            </a:pPr>
            <a:fld id="{89FF3B31-309C-4205-B6D4-78AE8D8C137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5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Separate Chaining Deletion?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89FF3B31-309C-4205-B6D4-78AE8D8C1375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Separate Chaining Deletion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Not too bad</a:t>
            </a:r>
          </a:p>
          <a:p>
            <a:pPr lvl="1"/>
            <a:r>
              <a:rPr lang="en-US" dirty="0"/>
              <a:t>Find in table</a:t>
            </a:r>
          </a:p>
          <a:p>
            <a:pPr lvl="1"/>
            <a:r>
              <a:rPr lang="en-US" dirty="0"/>
              <a:t>Delete from bucket</a:t>
            </a:r>
          </a:p>
          <a:p>
            <a:r>
              <a:rPr lang="en-US" dirty="0"/>
              <a:t>Say, delete 12</a:t>
            </a:r>
          </a:p>
          <a:p>
            <a:r>
              <a:rPr lang="en-US" dirty="0"/>
              <a:t>Similar run-time as insert</a:t>
            </a:r>
          </a:p>
        </p:txBody>
      </p:sp>
      <p:graphicFrame>
        <p:nvGraphicFramePr>
          <p:cNvPr id="5" name="Group 6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648200" y="1600200"/>
          <a:ext cx="1219200" cy="39624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096000" y="1676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chemeClr val="tx1"/>
                </a:solidFill>
              </a:rPr>
              <a:t>10	</a:t>
            </a:r>
          </a:p>
        </p:txBody>
      </p:sp>
      <p:sp>
        <p:nvSpPr>
          <p:cNvPr id="7" name="Rectangle 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400800" y="1676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248400" y="1676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" name="AutoShape 9"/>
          <p:cNvCxnSpPr>
            <a:cxnSpLocks noChangeShapeType="1"/>
          </p:cNvCxnSpPr>
          <p:nvPr>
            <p:custDataLst>
              <p:tags r:id="rId8"/>
            </p:custDataLst>
          </p:nvPr>
        </p:nvCxnSpPr>
        <p:spPr bwMode="auto">
          <a:xfrm>
            <a:off x="5562600" y="18288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400800" y="1676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/>
              <a:t>/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172200" y="243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/>
              <a:t>4</a:t>
            </a:r>
            <a:r>
              <a:rPr lang="en-US" sz="1800" dirty="0">
                <a:solidFill>
                  <a:schemeClr val="tx1"/>
                </a:solidFill>
              </a:rPr>
              <a:t>2	</a:t>
            </a:r>
          </a:p>
        </p:txBody>
      </p:sp>
      <p:sp>
        <p:nvSpPr>
          <p:cNvPr id="12" name="Rectangle 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477000" y="243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324600" y="243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" name="AutoShape 9"/>
          <p:cNvCxnSpPr>
            <a:cxnSpLocks noChangeShapeType="1"/>
          </p:cNvCxnSpPr>
          <p:nvPr>
            <p:custDataLst>
              <p:tags r:id="rId13"/>
            </p:custDataLst>
          </p:nvPr>
        </p:nvCxnSpPr>
        <p:spPr bwMode="auto">
          <a:xfrm>
            <a:off x="5638800" y="25908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5" name="Rectangle 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477000" y="243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248400" y="44196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chemeClr val="tx1"/>
                </a:solidFill>
              </a:rPr>
              <a:t>107	</a:t>
            </a:r>
          </a:p>
        </p:txBody>
      </p:sp>
      <p:sp>
        <p:nvSpPr>
          <p:cNvPr id="17" name="Rectangle 4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553200" y="44196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5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400800" y="4419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" name="AutoShape 9"/>
          <p:cNvCxnSpPr>
            <a:cxnSpLocks noChangeShapeType="1"/>
          </p:cNvCxnSpPr>
          <p:nvPr>
            <p:custDataLst>
              <p:tags r:id="rId18"/>
            </p:custDataLst>
          </p:nvPr>
        </p:nvCxnSpPr>
        <p:spPr bwMode="auto">
          <a:xfrm>
            <a:off x="5715000" y="45720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" name="Rectangle 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553200" y="44196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/>
              <a:t>/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1" name="Rectangle 3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162800" y="243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/>
              <a:t>1</a:t>
            </a:r>
            <a:r>
              <a:rPr lang="en-US" sz="1800" dirty="0">
                <a:solidFill>
                  <a:schemeClr val="tx1"/>
                </a:solidFill>
              </a:rPr>
              <a:t>2	</a:t>
            </a:r>
          </a:p>
        </p:txBody>
      </p:sp>
      <p:sp>
        <p:nvSpPr>
          <p:cNvPr id="22" name="Rectangle 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467600" y="243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5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7315200" y="243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" name="AutoShape 9"/>
          <p:cNvCxnSpPr>
            <a:cxnSpLocks noChangeShapeType="1"/>
          </p:cNvCxnSpPr>
          <p:nvPr>
            <p:custDataLst>
              <p:tags r:id="rId23"/>
            </p:custDataLst>
          </p:nvPr>
        </p:nvCxnSpPr>
        <p:spPr bwMode="auto">
          <a:xfrm>
            <a:off x="6629400" y="25908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" name="Rectangle 3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7467600" y="243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6" name="Rectangle 3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8153400" y="243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chemeClr val="tx1"/>
                </a:solidFill>
              </a:rPr>
              <a:t>22	</a:t>
            </a:r>
          </a:p>
        </p:txBody>
      </p:sp>
      <p:sp>
        <p:nvSpPr>
          <p:cNvPr id="27" name="Rectangle 4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8458200" y="243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5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8305800" y="243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" name="AutoShape 9"/>
          <p:cNvCxnSpPr>
            <a:cxnSpLocks noChangeShapeType="1"/>
          </p:cNvCxnSpPr>
          <p:nvPr>
            <p:custDataLst>
              <p:tags r:id="rId28"/>
            </p:custDataLst>
          </p:nvPr>
        </p:nvCxnSpPr>
        <p:spPr bwMode="auto">
          <a:xfrm>
            <a:off x="7620000" y="25908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" name="Rectangle 3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8458200" y="2438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/>
              <a:t>/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  <p:custDataLst>
              <p:tags r:id="rId30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Hash Tables</a:t>
            </a: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295400"/>
            <a:ext cx="7467600" cy="4800600"/>
          </a:xfrm>
        </p:spPr>
        <p:txBody>
          <a:bodyPr/>
          <a:lstStyle/>
          <a:p>
            <a:pPr eaLnBrk="1" hangingPunct="1"/>
            <a:r>
              <a:rPr lang="en-US" dirty="0"/>
              <a:t>Aim for constant-time (i.e., </a:t>
            </a:r>
            <a:r>
              <a:rPr lang="en-US" i="1" dirty="0"/>
              <a:t>O</a:t>
            </a:r>
            <a:r>
              <a:rPr lang="en-US" dirty="0"/>
              <a:t>(1))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find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delete</a:t>
            </a:r>
            <a:endParaRPr lang="en-US" dirty="0"/>
          </a:p>
          <a:p>
            <a:pPr lvl="1" eaLnBrk="1" hangingPunct="1"/>
            <a:r>
              <a:rPr lang="en-US" dirty="0"/>
              <a:t>“On average” under some reasonable </a:t>
            </a:r>
            <a:r>
              <a:rPr lang="en-US" dirty="0">
                <a:solidFill>
                  <a:schemeClr val="accent2"/>
                </a:solidFill>
              </a:rPr>
              <a:t>assumptions</a:t>
            </a:r>
          </a:p>
          <a:p>
            <a:pPr lvl="1" eaLnBrk="1" hangingPunct="1"/>
            <a:endParaRPr lang="en-US" sz="1000" dirty="0"/>
          </a:p>
          <a:p>
            <a:pPr eaLnBrk="1" hangingPunct="1"/>
            <a:r>
              <a:rPr lang="en-US" dirty="0"/>
              <a:t>A hash table is an array of some fixed size</a:t>
            </a:r>
          </a:p>
          <a:p>
            <a:pPr eaLnBrk="1" hangingPunct="1"/>
            <a:endParaRPr lang="en-US" sz="1000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Basic idea: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64515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0CF88D63-82A0-45DB-A159-057AC5EC79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4518" name="Freeform 4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514558" y="4038600"/>
            <a:ext cx="2946400" cy="1733550"/>
          </a:xfrm>
          <a:custGeom>
            <a:avLst/>
            <a:gdLst>
              <a:gd name="T0" fmla="*/ 982 w 1473"/>
              <a:gd name="T1" fmla="*/ 68 h 1959"/>
              <a:gd name="T2" fmla="*/ 598 w 1473"/>
              <a:gd name="T3" fmla="*/ 68 h 1959"/>
              <a:gd name="T4" fmla="*/ 534 w 1473"/>
              <a:gd name="T5" fmla="*/ 90 h 1959"/>
              <a:gd name="T6" fmla="*/ 502 w 1473"/>
              <a:gd name="T7" fmla="*/ 100 h 1959"/>
              <a:gd name="T8" fmla="*/ 353 w 1473"/>
              <a:gd name="T9" fmla="*/ 175 h 1959"/>
              <a:gd name="T10" fmla="*/ 182 w 1473"/>
              <a:gd name="T11" fmla="*/ 303 h 1959"/>
              <a:gd name="T12" fmla="*/ 129 w 1473"/>
              <a:gd name="T13" fmla="*/ 367 h 1959"/>
              <a:gd name="T14" fmla="*/ 76 w 1473"/>
              <a:gd name="T15" fmla="*/ 463 h 1959"/>
              <a:gd name="T16" fmla="*/ 1 w 1473"/>
              <a:gd name="T17" fmla="*/ 719 h 1959"/>
              <a:gd name="T18" fmla="*/ 12 w 1473"/>
              <a:gd name="T19" fmla="*/ 836 h 1959"/>
              <a:gd name="T20" fmla="*/ 86 w 1473"/>
              <a:gd name="T21" fmla="*/ 858 h 1959"/>
              <a:gd name="T22" fmla="*/ 321 w 1473"/>
              <a:gd name="T23" fmla="*/ 879 h 1959"/>
              <a:gd name="T24" fmla="*/ 353 w 1473"/>
              <a:gd name="T25" fmla="*/ 900 h 1959"/>
              <a:gd name="T26" fmla="*/ 374 w 1473"/>
              <a:gd name="T27" fmla="*/ 964 h 1959"/>
              <a:gd name="T28" fmla="*/ 353 w 1473"/>
              <a:gd name="T29" fmla="*/ 1071 h 1959"/>
              <a:gd name="T30" fmla="*/ 257 w 1473"/>
              <a:gd name="T31" fmla="*/ 1231 h 1959"/>
              <a:gd name="T32" fmla="*/ 204 w 1473"/>
              <a:gd name="T33" fmla="*/ 1348 h 1959"/>
              <a:gd name="T34" fmla="*/ 332 w 1473"/>
              <a:gd name="T35" fmla="*/ 1604 h 1959"/>
              <a:gd name="T36" fmla="*/ 460 w 1473"/>
              <a:gd name="T37" fmla="*/ 1594 h 1959"/>
              <a:gd name="T38" fmla="*/ 588 w 1473"/>
              <a:gd name="T39" fmla="*/ 1530 h 1959"/>
              <a:gd name="T40" fmla="*/ 716 w 1473"/>
              <a:gd name="T41" fmla="*/ 1455 h 1959"/>
              <a:gd name="T42" fmla="*/ 844 w 1473"/>
              <a:gd name="T43" fmla="*/ 1498 h 1959"/>
              <a:gd name="T44" fmla="*/ 886 w 1473"/>
              <a:gd name="T45" fmla="*/ 1594 h 1959"/>
              <a:gd name="T46" fmla="*/ 993 w 1473"/>
              <a:gd name="T47" fmla="*/ 1956 h 1959"/>
              <a:gd name="T48" fmla="*/ 1249 w 1473"/>
              <a:gd name="T49" fmla="*/ 1914 h 1959"/>
              <a:gd name="T50" fmla="*/ 1302 w 1473"/>
              <a:gd name="T51" fmla="*/ 1871 h 1959"/>
              <a:gd name="T52" fmla="*/ 1324 w 1473"/>
              <a:gd name="T53" fmla="*/ 1839 h 1959"/>
              <a:gd name="T54" fmla="*/ 1356 w 1473"/>
              <a:gd name="T55" fmla="*/ 1818 h 1959"/>
              <a:gd name="T56" fmla="*/ 1473 w 1473"/>
              <a:gd name="T57" fmla="*/ 1306 h 1959"/>
              <a:gd name="T58" fmla="*/ 1398 w 1473"/>
              <a:gd name="T59" fmla="*/ 911 h 1959"/>
              <a:gd name="T60" fmla="*/ 1345 w 1473"/>
              <a:gd name="T61" fmla="*/ 836 h 1959"/>
              <a:gd name="T62" fmla="*/ 1302 w 1473"/>
              <a:gd name="T63" fmla="*/ 751 h 1959"/>
              <a:gd name="T64" fmla="*/ 1270 w 1473"/>
              <a:gd name="T65" fmla="*/ 634 h 1959"/>
              <a:gd name="T66" fmla="*/ 1345 w 1473"/>
              <a:gd name="T67" fmla="*/ 356 h 1959"/>
              <a:gd name="T68" fmla="*/ 1345 w 1473"/>
              <a:gd name="T69" fmla="*/ 143 h 1959"/>
              <a:gd name="T70" fmla="*/ 1217 w 1473"/>
              <a:gd name="T71" fmla="*/ 58 h 1959"/>
              <a:gd name="T72" fmla="*/ 1153 w 1473"/>
              <a:gd name="T73" fmla="*/ 36 h 1959"/>
              <a:gd name="T74" fmla="*/ 982 w 1473"/>
              <a:gd name="T75" fmla="*/ 68 h 195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73"/>
              <a:gd name="T115" fmla="*/ 0 h 1959"/>
              <a:gd name="T116" fmla="*/ 1473 w 1473"/>
              <a:gd name="T117" fmla="*/ 1959 h 195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73" h="1959">
                <a:moveTo>
                  <a:pt x="982" y="68"/>
                </a:moveTo>
                <a:cubicBezTo>
                  <a:pt x="876" y="15"/>
                  <a:pt x="715" y="60"/>
                  <a:pt x="598" y="68"/>
                </a:cubicBezTo>
                <a:cubicBezTo>
                  <a:pt x="577" y="75"/>
                  <a:pt x="555" y="83"/>
                  <a:pt x="534" y="90"/>
                </a:cubicBezTo>
                <a:cubicBezTo>
                  <a:pt x="523" y="94"/>
                  <a:pt x="502" y="100"/>
                  <a:pt x="502" y="100"/>
                </a:cubicBezTo>
                <a:cubicBezTo>
                  <a:pt x="381" y="182"/>
                  <a:pt x="500" y="108"/>
                  <a:pt x="353" y="175"/>
                </a:cubicBezTo>
                <a:cubicBezTo>
                  <a:pt x="287" y="205"/>
                  <a:pt x="241" y="264"/>
                  <a:pt x="182" y="303"/>
                </a:cubicBezTo>
                <a:cubicBezTo>
                  <a:pt x="130" y="382"/>
                  <a:pt x="197" y="285"/>
                  <a:pt x="129" y="367"/>
                </a:cubicBezTo>
                <a:cubicBezTo>
                  <a:pt x="105" y="396"/>
                  <a:pt x="97" y="432"/>
                  <a:pt x="76" y="463"/>
                </a:cubicBezTo>
                <a:cubicBezTo>
                  <a:pt x="54" y="550"/>
                  <a:pt x="16" y="629"/>
                  <a:pt x="1" y="719"/>
                </a:cubicBezTo>
                <a:cubicBezTo>
                  <a:pt x="5" y="758"/>
                  <a:pt x="0" y="799"/>
                  <a:pt x="12" y="836"/>
                </a:cubicBezTo>
                <a:cubicBezTo>
                  <a:pt x="13" y="840"/>
                  <a:pt x="68" y="853"/>
                  <a:pt x="86" y="858"/>
                </a:cubicBezTo>
                <a:cubicBezTo>
                  <a:pt x="195" y="889"/>
                  <a:pt x="34" y="863"/>
                  <a:pt x="321" y="879"/>
                </a:cubicBezTo>
                <a:cubicBezTo>
                  <a:pt x="332" y="886"/>
                  <a:pt x="346" y="889"/>
                  <a:pt x="353" y="900"/>
                </a:cubicBezTo>
                <a:cubicBezTo>
                  <a:pt x="365" y="919"/>
                  <a:pt x="374" y="964"/>
                  <a:pt x="374" y="964"/>
                </a:cubicBezTo>
                <a:cubicBezTo>
                  <a:pt x="371" y="987"/>
                  <a:pt x="368" y="1044"/>
                  <a:pt x="353" y="1071"/>
                </a:cubicBezTo>
                <a:cubicBezTo>
                  <a:pt x="322" y="1126"/>
                  <a:pt x="287" y="1177"/>
                  <a:pt x="257" y="1231"/>
                </a:cubicBezTo>
                <a:cubicBezTo>
                  <a:pt x="235" y="1271"/>
                  <a:pt x="229" y="1310"/>
                  <a:pt x="204" y="1348"/>
                </a:cubicBezTo>
                <a:cubicBezTo>
                  <a:pt x="212" y="1485"/>
                  <a:pt x="191" y="1571"/>
                  <a:pt x="332" y="1604"/>
                </a:cubicBezTo>
                <a:cubicBezTo>
                  <a:pt x="375" y="1601"/>
                  <a:pt x="418" y="1600"/>
                  <a:pt x="460" y="1594"/>
                </a:cubicBezTo>
                <a:cubicBezTo>
                  <a:pt x="508" y="1588"/>
                  <a:pt x="541" y="1545"/>
                  <a:pt x="588" y="1530"/>
                </a:cubicBezTo>
                <a:cubicBezTo>
                  <a:pt x="623" y="1495"/>
                  <a:pt x="668" y="1471"/>
                  <a:pt x="716" y="1455"/>
                </a:cubicBezTo>
                <a:cubicBezTo>
                  <a:pt x="772" y="1463"/>
                  <a:pt x="806" y="1460"/>
                  <a:pt x="844" y="1498"/>
                </a:cubicBezTo>
                <a:cubicBezTo>
                  <a:pt x="855" y="1533"/>
                  <a:pt x="875" y="1559"/>
                  <a:pt x="886" y="1594"/>
                </a:cubicBezTo>
                <a:cubicBezTo>
                  <a:pt x="894" y="1728"/>
                  <a:pt x="871" y="1876"/>
                  <a:pt x="993" y="1956"/>
                </a:cubicBezTo>
                <a:cubicBezTo>
                  <a:pt x="1285" y="1941"/>
                  <a:pt x="1104" y="1959"/>
                  <a:pt x="1249" y="1914"/>
                </a:cubicBezTo>
                <a:cubicBezTo>
                  <a:pt x="1307" y="1825"/>
                  <a:pt x="1231" y="1928"/>
                  <a:pt x="1302" y="1871"/>
                </a:cubicBezTo>
                <a:cubicBezTo>
                  <a:pt x="1312" y="1863"/>
                  <a:pt x="1315" y="1848"/>
                  <a:pt x="1324" y="1839"/>
                </a:cubicBezTo>
                <a:cubicBezTo>
                  <a:pt x="1333" y="1830"/>
                  <a:pt x="1345" y="1825"/>
                  <a:pt x="1356" y="1818"/>
                </a:cubicBezTo>
                <a:cubicBezTo>
                  <a:pt x="1466" y="1650"/>
                  <a:pt x="1423" y="1499"/>
                  <a:pt x="1473" y="1306"/>
                </a:cubicBezTo>
                <a:cubicBezTo>
                  <a:pt x="1466" y="1156"/>
                  <a:pt x="1470" y="1037"/>
                  <a:pt x="1398" y="911"/>
                </a:cubicBezTo>
                <a:cubicBezTo>
                  <a:pt x="1326" y="785"/>
                  <a:pt x="1399" y="935"/>
                  <a:pt x="1345" y="836"/>
                </a:cubicBezTo>
                <a:cubicBezTo>
                  <a:pt x="1330" y="808"/>
                  <a:pt x="1302" y="751"/>
                  <a:pt x="1302" y="751"/>
                </a:cubicBezTo>
                <a:cubicBezTo>
                  <a:pt x="1293" y="711"/>
                  <a:pt x="1280" y="673"/>
                  <a:pt x="1270" y="634"/>
                </a:cubicBezTo>
                <a:cubicBezTo>
                  <a:pt x="1279" y="537"/>
                  <a:pt x="1290" y="439"/>
                  <a:pt x="1345" y="356"/>
                </a:cubicBezTo>
                <a:cubicBezTo>
                  <a:pt x="1356" y="285"/>
                  <a:pt x="1372" y="215"/>
                  <a:pt x="1345" y="143"/>
                </a:cubicBezTo>
                <a:cubicBezTo>
                  <a:pt x="1322" y="82"/>
                  <a:pt x="1267" y="75"/>
                  <a:pt x="1217" y="58"/>
                </a:cubicBezTo>
                <a:cubicBezTo>
                  <a:pt x="1196" y="51"/>
                  <a:pt x="1153" y="36"/>
                  <a:pt x="1153" y="36"/>
                </a:cubicBezTo>
                <a:cubicBezTo>
                  <a:pt x="985" y="48"/>
                  <a:pt x="1018" y="0"/>
                  <a:pt x="982" y="68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19" name="Line 6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3643676" y="49784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" name="Group 89"/>
          <p:cNvGraphicFramePr>
            <a:graphicFrameLocks noGrp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993723828"/>
              </p:ext>
            </p:extLst>
          </p:nvPr>
        </p:nvGraphicFramePr>
        <p:xfrm>
          <a:off x="7167714" y="3170238"/>
          <a:ext cx="1524000" cy="316992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4546" name="Text Box 8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388510" y="5943600"/>
            <a:ext cx="185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/>
              <a:t>TableSize</a:t>
            </a:r>
            <a:r>
              <a:rPr lang="en-US" sz="2000" dirty="0"/>
              <a:t> –1 </a:t>
            </a:r>
          </a:p>
        </p:txBody>
      </p:sp>
      <p:sp>
        <p:nvSpPr>
          <p:cNvPr id="64548" name="Text Box 8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358214" y="2662238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hash table</a:t>
            </a:r>
          </a:p>
        </p:txBody>
      </p:sp>
      <p:sp>
        <p:nvSpPr>
          <p:cNvPr id="64549" name="Text Box 5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66764" y="5867400"/>
            <a:ext cx="3698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key space (e.g., integers, strings)</a:t>
            </a:r>
          </a:p>
        </p:txBody>
      </p:sp>
      <p:sp>
        <p:nvSpPr>
          <p:cNvPr id="15" name="Text Box 86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427596" y="3882718"/>
            <a:ext cx="20762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ctr"/>
            <a:r>
              <a:rPr lang="en-US" dirty="0"/>
              <a:t>hash function: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h(key)        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Line 6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4486794" y="4496654"/>
            <a:ext cx="406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86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094890" y="4204266"/>
            <a:ext cx="17667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int</a:t>
            </a:r>
            <a:r>
              <a:rPr lang="en-US" sz="1600" dirty="0">
                <a:solidFill>
                  <a:srgbClr val="FF0000"/>
                </a:solidFill>
              </a:rPr>
              <a:t> mod </a:t>
            </a:r>
            <a:r>
              <a:rPr lang="en-US" sz="1600" dirty="0" err="1">
                <a:solidFill>
                  <a:srgbClr val="FF0000"/>
                </a:solidFill>
              </a:rPr>
              <a:t>Tablesize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sz="1600" dirty="0">
                <a:solidFill>
                  <a:srgbClr val="FF0000"/>
                </a:solidFill>
              </a:rPr>
              <a:t> index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Aside: Hash Tables vs. Balanced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33400" y="1600200"/>
            <a:ext cx="8382000" cy="4495800"/>
          </a:xfrm>
        </p:spPr>
        <p:txBody>
          <a:bodyPr/>
          <a:lstStyle/>
          <a:p>
            <a:r>
              <a:rPr lang="en-US" dirty="0"/>
              <a:t>In terms of a Dictionary ADT for just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find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/>
              <a:t>, hash tables and balanced trees are just different data structures</a:t>
            </a:r>
          </a:p>
          <a:p>
            <a:pPr lvl="1"/>
            <a:r>
              <a:rPr lang="en-US" dirty="0"/>
              <a:t>Hash tables </a:t>
            </a:r>
            <a:r>
              <a:rPr lang="en-US" i="1" dirty="0"/>
              <a:t>O</a:t>
            </a:r>
            <a:r>
              <a:rPr lang="en-US" dirty="0"/>
              <a:t>(1) on average (</a:t>
            </a:r>
            <a:r>
              <a:rPr lang="en-US" i="1" dirty="0"/>
              <a:t>assuming</a:t>
            </a:r>
            <a:r>
              <a:rPr lang="en-US" dirty="0"/>
              <a:t> few collisions)</a:t>
            </a:r>
          </a:p>
          <a:p>
            <a:pPr lvl="1"/>
            <a:r>
              <a:rPr lang="en-US" dirty="0"/>
              <a:t>Balanced trees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worst-case</a:t>
            </a:r>
          </a:p>
          <a:p>
            <a:pPr lvl="1"/>
            <a:endParaRPr lang="en-US" dirty="0"/>
          </a:p>
          <a:p>
            <a:r>
              <a:rPr lang="en-US" dirty="0"/>
              <a:t>Constant-time is better, right?</a:t>
            </a:r>
          </a:p>
          <a:p>
            <a:pPr lvl="1"/>
            <a:r>
              <a:rPr lang="en-US" dirty="0"/>
              <a:t>Yes, but you need “hashing to behave” (must avoid collisions)</a:t>
            </a:r>
          </a:p>
          <a:p>
            <a:pPr lvl="1"/>
            <a:r>
              <a:rPr lang="en-US" dirty="0"/>
              <a:t>Yes, but what if we want 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findMin</a:t>
            </a:r>
            <a:r>
              <a:rPr lang="en-US" dirty="0"/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findMax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predecessor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successor</a:t>
            </a:r>
            <a:r>
              <a:rPr lang="en-US" dirty="0"/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printSorted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?</a:t>
            </a:r>
          </a:p>
          <a:p>
            <a:pPr lvl="2"/>
            <a:r>
              <a:rPr lang="en-US" dirty="0" err="1"/>
              <a:t>Hashtables</a:t>
            </a:r>
            <a:r>
              <a:rPr lang="en-US" dirty="0"/>
              <a:t> are not designed to efficiently implement these operations</a:t>
            </a:r>
          </a:p>
          <a:p>
            <a:pPr lvl="2"/>
            <a:r>
              <a:rPr lang="en-US" dirty="0"/>
              <a:t>Your textbook considers Hash tables to be a different ADT</a:t>
            </a:r>
          </a:p>
          <a:p>
            <a:pPr lvl="2"/>
            <a:r>
              <a:rPr lang="en-US" dirty="0"/>
              <a:t>Not so important to argue over the definitions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89FF3B31-309C-4205-B6D4-78AE8D8C137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8655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dirty="0"/>
              <a:t>There are </a:t>
            </a:r>
            <a:r>
              <a:rPr lang="en-US" i="1" dirty="0"/>
              <a:t>m</a:t>
            </a:r>
            <a:r>
              <a:rPr lang="en-US" dirty="0"/>
              <a:t> possible keys (</a:t>
            </a:r>
            <a:r>
              <a:rPr lang="en-US" i="1" dirty="0"/>
              <a:t>m</a:t>
            </a:r>
            <a:r>
              <a:rPr lang="en-US" dirty="0"/>
              <a:t> typically large, even infinite) </a:t>
            </a:r>
          </a:p>
          <a:p>
            <a:r>
              <a:rPr lang="en-US" dirty="0"/>
              <a:t>We expect our table to have only </a:t>
            </a:r>
            <a:r>
              <a:rPr lang="en-US" i="1" dirty="0"/>
              <a:t>n</a:t>
            </a:r>
            <a:r>
              <a:rPr lang="en-US" dirty="0"/>
              <a:t> items </a:t>
            </a:r>
          </a:p>
          <a:p>
            <a:r>
              <a:rPr lang="en-US" i="1" dirty="0"/>
              <a:t>n</a:t>
            </a:r>
            <a:r>
              <a:rPr lang="en-US" dirty="0"/>
              <a:t> is much less than </a:t>
            </a:r>
            <a:r>
              <a:rPr lang="en-US" i="1" dirty="0"/>
              <a:t>m</a:t>
            </a:r>
            <a:r>
              <a:rPr lang="en-US" dirty="0"/>
              <a:t> (often written </a:t>
            </a:r>
            <a:r>
              <a:rPr lang="en-US" i="1" dirty="0"/>
              <a:t>n</a:t>
            </a:r>
            <a:r>
              <a:rPr lang="en-US" dirty="0"/>
              <a:t> &lt;&lt; </a:t>
            </a:r>
            <a:r>
              <a:rPr lang="en-US" i="1" dirty="0"/>
              <a:t>m</a:t>
            </a:r>
            <a:r>
              <a:rPr lang="en-US" dirty="0"/>
              <a:t>)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Many dictionaries have this property</a:t>
            </a:r>
          </a:p>
          <a:p>
            <a:pPr>
              <a:buNone/>
            </a:pPr>
            <a:endParaRPr lang="en-US" sz="1000" dirty="0"/>
          </a:p>
          <a:p>
            <a:pPr lvl="1"/>
            <a:r>
              <a:rPr lang="en-US" dirty="0"/>
              <a:t>Compiler: All possible identifiers allowed by the language vs. those used in some file of one program</a:t>
            </a:r>
          </a:p>
          <a:p>
            <a:pPr lvl="1"/>
            <a:endParaRPr lang="en-US" sz="1000" dirty="0"/>
          </a:p>
          <a:p>
            <a:pPr lvl="1"/>
            <a:r>
              <a:rPr lang="en-US" dirty="0"/>
              <a:t>Database: All possible student names vs. students enrolled</a:t>
            </a:r>
          </a:p>
          <a:p>
            <a:pPr lvl="1"/>
            <a:endParaRPr lang="en-US" sz="1000" dirty="0"/>
          </a:p>
          <a:p>
            <a:pPr lvl="1"/>
            <a:r>
              <a:rPr lang="en-US" dirty="0"/>
              <a:t>AI: All possible chess-board configurations vs. those considered by the current player</a:t>
            </a:r>
          </a:p>
          <a:p>
            <a:pPr lvl="1"/>
            <a:endParaRPr lang="en-US" sz="1000" dirty="0"/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2/19/2023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89FF3B31-309C-4205-B6D4-78AE8D8C137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3060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Hash Functions</a:t>
            </a: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295400"/>
            <a:ext cx="74676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An ideal hash function:</a:t>
            </a:r>
          </a:p>
          <a:p>
            <a:pPr eaLnBrk="1" hangingPunct="1"/>
            <a:r>
              <a:rPr lang="en-US" dirty="0"/>
              <a:t>Is fast to compute</a:t>
            </a:r>
          </a:p>
          <a:p>
            <a:pPr eaLnBrk="1" hangingPunct="1"/>
            <a:r>
              <a:rPr lang="en-US" dirty="0"/>
              <a:t>“Rarely” hashes two “used” keys to the same index</a:t>
            </a:r>
          </a:p>
          <a:p>
            <a:pPr lvl="1" eaLnBrk="1" hangingPunct="1"/>
            <a:r>
              <a:rPr lang="en-US" dirty="0"/>
              <a:t>Often impossible in theory; easy in practice</a:t>
            </a:r>
          </a:p>
          <a:p>
            <a:pPr lvl="1" eaLnBrk="1" hangingPunct="1"/>
            <a:r>
              <a:rPr lang="en-US" dirty="0"/>
              <a:t>Will handle </a:t>
            </a:r>
            <a:r>
              <a:rPr lang="en-US" i="1" dirty="0"/>
              <a:t>collisions </a:t>
            </a:r>
            <a:r>
              <a:rPr lang="en-US" dirty="0"/>
              <a:t>a bit later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64515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0CF88D63-82A0-45DB-A159-057AC5EC79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4518" name="Freeform 4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514558" y="4038600"/>
            <a:ext cx="2946400" cy="1733550"/>
          </a:xfrm>
          <a:custGeom>
            <a:avLst/>
            <a:gdLst>
              <a:gd name="T0" fmla="*/ 982 w 1473"/>
              <a:gd name="T1" fmla="*/ 68 h 1959"/>
              <a:gd name="T2" fmla="*/ 598 w 1473"/>
              <a:gd name="T3" fmla="*/ 68 h 1959"/>
              <a:gd name="T4" fmla="*/ 534 w 1473"/>
              <a:gd name="T5" fmla="*/ 90 h 1959"/>
              <a:gd name="T6" fmla="*/ 502 w 1473"/>
              <a:gd name="T7" fmla="*/ 100 h 1959"/>
              <a:gd name="T8" fmla="*/ 353 w 1473"/>
              <a:gd name="T9" fmla="*/ 175 h 1959"/>
              <a:gd name="T10" fmla="*/ 182 w 1473"/>
              <a:gd name="T11" fmla="*/ 303 h 1959"/>
              <a:gd name="T12" fmla="*/ 129 w 1473"/>
              <a:gd name="T13" fmla="*/ 367 h 1959"/>
              <a:gd name="T14" fmla="*/ 76 w 1473"/>
              <a:gd name="T15" fmla="*/ 463 h 1959"/>
              <a:gd name="T16" fmla="*/ 1 w 1473"/>
              <a:gd name="T17" fmla="*/ 719 h 1959"/>
              <a:gd name="T18" fmla="*/ 12 w 1473"/>
              <a:gd name="T19" fmla="*/ 836 h 1959"/>
              <a:gd name="T20" fmla="*/ 86 w 1473"/>
              <a:gd name="T21" fmla="*/ 858 h 1959"/>
              <a:gd name="T22" fmla="*/ 321 w 1473"/>
              <a:gd name="T23" fmla="*/ 879 h 1959"/>
              <a:gd name="T24" fmla="*/ 353 w 1473"/>
              <a:gd name="T25" fmla="*/ 900 h 1959"/>
              <a:gd name="T26" fmla="*/ 374 w 1473"/>
              <a:gd name="T27" fmla="*/ 964 h 1959"/>
              <a:gd name="T28" fmla="*/ 353 w 1473"/>
              <a:gd name="T29" fmla="*/ 1071 h 1959"/>
              <a:gd name="T30" fmla="*/ 257 w 1473"/>
              <a:gd name="T31" fmla="*/ 1231 h 1959"/>
              <a:gd name="T32" fmla="*/ 204 w 1473"/>
              <a:gd name="T33" fmla="*/ 1348 h 1959"/>
              <a:gd name="T34" fmla="*/ 332 w 1473"/>
              <a:gd name="T35" fmla="*/ 1604 h 1959"/>
              <a:gd name="T36" fmla="*/ 460 w 1473"/>
              <a:gd name="T37" fmla="*/ 1594 h 1959"/>
              <a:gd name="T38" fmla="*/ 588 w 1473"/>
              <a:gd name="T39" fmla="*/ 1530 h 1959"/>
              <a:gd name="T40" fmla="*/ 716 w 1473"/>
              <a:gd name="T41" fmla="*/ 1455 h 1959"/>
              <a:gd name="T42" fmla="*/ 844 w 1473"/>
              <a:gd name="T43" fmla="*/ 1498 h 1959"/>
              <a:gd name="T44" fmla="*/ 886 w 1473"/>
              <a:gd name="T45" fmla="*/ 1594 h 1959"/>
              <a:gd name="T46" fmla="*/ 993 w 1473"/>
              <a:gd name="T47" fmla="*/ 1956 h 1959"/>
              <a:gd name="T48" fmla="*/ 1249 w 1473"/>
              <a:gd name="T49" fmla="*/ 1914 h 1959"/>
              <a:gd name="T50" fmla="*/ 1302 w 1473"/>
              <a:gd name="T51" fmla="*/ 1871 h 1959"/>
              <a:gd name="T52" fmla="*/ 1324 w 1473"/>
              <a:gd name="T53" fmla="*/ 1839 h 1959"/>
              <a:gd name="T54" fmla="*/ 1356 w 1473"/>
              <a:gd name="T55" fmla="*/ 1818 h 1959"/>
              <a:gd name="T56" fmla="*/ 1473 w 1473"/>
              <a:gd name="T57" fmla="*/ 1306 h 1959"/>
              <a:gd name="T58" fmla="*/ 1398 w 1473"/>
              <a:gd name="T59" fmla="*/ 911 h 1959"/>
              <a:gd name="T60" fmla="*/ 1345 w 1473"/>
              <a:gd name="T61" fmla="*/ 836 h 1959"/>
              <a:gd name="T62" fmla="*/ 1302 w 1473"/>
              <a:gd name="T63" fmla="*/ 751 h 1959"/>
              <a:gd name="T64" fmla="*/ 1270 w 1473"/>
              <a:gd name="T65" fmla="*/ 634 h 1959"/>
              <a:gd name="T66" fmla="*/ 1345 w 1473"/>
              <a:gd name="T67" fmla="*/ 356 h 1959"/>
              <a:gd name="T68" fmla="*/ 1345 w 1473"/>
              <a:gd name="T69" fmla="*/ 143 h 1959"/>
              <a:gd name="T70" fmla="*/ 1217 w 1473"/>
              <a:gd name="T71" fmla="*/ 58 h 1959"/>
              <a:gd name="T72" fmla="*/ 1153 w 1473"/>
              <a:gd name="T73" fmla="*/ 36 h 1959"/>
              <a:gd name="T74" fmla="*/ 982 w 1473"/>
              <a:gd name="T75" fmla="*/ 68 h 195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73"/>
              <a:gd name="T115" fmla="*/ 0 h 1959"/>
              <a:gd name="T116" fmla="*/ 1473 w 1473"/>
              <a:gd name="T117" fmla="*/ 1959 h 195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73" h="1959">
                <a:moveTo>
                  <a:pt x="982" y="68"/>
                </a:moveTo>
                <a:cubicBezTo>
                  <a:pt x="876" y="15"/>
                  <a:pt x="715" y="60"/>
                  <a:pt x="598" y="68"/>
                </a:cubicBezTo>
                <a:cubicBezTo>
                  <a:pt x="577" y="75"/>
                  <a:pt x="555" y="83"/>
                  <a:pt x="534" y="90"/>
                </a:cubicBezTo>
                <a:cubicBezTo>
                  <a:pt x="523" y="94"/>
                  <a:pt x="502" y="100"/>
                  <a:pt x="502" y="100"/>
                </a:cubicBezTo>
                <a:cubicBezTo>
                  <a:pt x="381" y="182"/>
                  <a:pt x="500" y="108"/>
                  <a:pt x="353" y="175"/>
                </a:cubicBezTo>
                <a:cubicBezTo>
                  <a:pt x="287" y="205"/>
                  <a:pt x="241" y="264"/>
                  <a:pt x="182" y="303"/>
                </a:cubicBezTo>
                <a:cubicBezTo>
                  <a:pt x="130" y="382"/>
                  <a:pt x="197" y="285"/>
                  <a:pt x="129" y="367"/>
                </a:cubicBezTo>
                <a:cubicBezTo>
                  <a:pt x="105" y="396"/>
                  <a:pt x="97" y="432"/>
                  <a:pt x="76" y="463"/>
                </a:cubicBezTo>
                <a:cubicBezTo>
                  <a:pt x="54" y="550"/>
                  <a:pt x="16" y="629"/>
                  <a:pt x="1" y="719"/>
                </a:cubicBezTo>
                <a:cubicBezTo>
                  <a:pt x="5" y="758"/>
                  <a:pt x="0" y="799"/>
                  <a:pt x="12" y="836"/>
                </a:cubicBezTo>
                <a:cubicBezTo>
                  <a:pt x="13" y="840"/>
                  <a:pt x="68" y="853"/>
                  <a:pt x="86" y="858"/>
                </a:cubicBezTo>
                <a:cubicBezTo>
                  <a:pt x="195" y="889"/>
                  <a:pt x="34" y="863"/>
                  <a:pt x="321" y="879"/>
                </a:cubicBezTo>
                <a:cubicBezTo>
                  <a:pt x="332" y="886"/>
                  <a:pt x="346" y="889"/>
                  <a:pt x="353" y="900"/>
                </a:cubicBezTo>
                <a:cubicBezTo>
                  <a:pt x="365" y="919"/>
                  <a:pt x="374" y="964"/>
                  <a:pt x="374" y="964"/>
                </a:cubicBezTo>
                <a:cubicBezTo>
                  <a:pt x="371" y="987"/>
                  <a:pt x="368" y="1044"/>
                  <a:pt x="353" y="1071"/>
                </a:cubicBezTo>
                <a:cubicBezTo>
                  <a:pt x="322" y="1126"/>
                  <a:pt x="287" y="1177"/>
                  <a:pt x="257" y="1231"/>
                </a:cubicBezTo>
                <a:cubicBezTo>
                  <a:pt x="235" y="1271"/>
                  <a:pt x="229" y="1310"/>
                  <a:pt x="204" y="1348"/>
                </a:cubicBezTo>
                <a:cubicBezTo>
                  <a:pt x="212" y="1485"/>
                  <a:pt x="191" y="1571"/>
                  <a:pt x="332" y="1604"/>
                </a:cubicBezTo>
                <a:cubicBezTo>
                  <a:pt x="375" y="1601"/>
                  <a:pt x="418" y="1600"/>
                  <a:pt x="460" y="1594"/>
                </a:cubicBezTo>
                <a:cubicBezTo>
                  <a:pt x="508" y="1588"/>
                  <a:pt x="541" y="1545"/>
                  <a:pt x="588" y="1530"/>
                </a:cubicBezTo>
                <a:cubicBezTo>
                  <a:pt x="623" y="1495"/>
                  <a:pt x="668" y="1471"/>
                  <a:pt x="716" y="1455"/>
                </a:cubicBezTo>
                <a:cubicBezTo>
                  <a:pt x="772" y="1463"/>
                  <a:pt x="806" y="1460"/>
                  <a:pt x="844" y="1498"/>
                </a:cubicBezTo>
                <a:cubicBezTo>
                  <a:pt x="855" y="1533"/>
                  <a:pt x="875" y="1559"/>
                  <a:pt x="886" y="1594"/>
                </a:cubicBezTo>
                <a:cubicBezTo>
                  <a:pt x="894" y="1728"/>
                  <a:pt x="871" y="1876"/>
                  <a:pt x="993" y="1956"/>
                </a:cubicBezTo>
                <a:cubicBezTo>
                  <a:pt x="1285" y="1941"/>
                  <a:pt x="1104" y="1959"/>
                  <a:pt x="1249" y="1914"/>
                </a:cubicBezTo>
                <a:cubicBezTo>
                  <a:pt x="1307" y="1825"/>
                  <a:pt x="1231" y="1928"/>
                  <a:pt x="1302" y="1871"/>
                </a:cubicBezTo>
                <a:cubicBezTo>
                  <a:pt x="1312" y="1863"/>
                  <a:pt x="1315" y="1848"/>
                  <a:pt x="1324" y="1839"/>
                </a:cubicBezTo>
                <a:cubicBezTo>
                  <a:pt x="1333" y="1830"/>
                  <a:pt x="1345" y="1825"/>
                  <a:pt x="1356" y="1818"/>
                </a:cubicBezTo>
                <a:cubicBezTo>
                  <a:pt x="1466" y="1650"/>
                  <a:pt x="1423" y="1499"/>
                  <a:pt x="1473" y="1306"/>
                </a:cubicBezTo>
                <a:cubicBezTo>
                  <a:pt x="1466" y="1156"/>
                  <a:pt x="1470" y="1037"/>
                  <a:pt x="1398" y="911"/>
                </a:cubicBezTo>
                <a:cubicBezTo>
                  <a:pt x="1326" y="785"/>
                  <a:pt x="1399" y="935"/>
                  <a:pt x="1345" y="836"/>
                </a:cubicBezTo>
                <a:cubicBezTo>
                  <a:pt x="1330" y="808"/>
                  <a:pt x="1302" y="751"/>
                  <a:pt x="1302" y="751"/>
                </a:cubicBezTo>
                <a:cubicBezTo>
                  <a:pt x="1293" y="711"/>
                  <a:pt x="1280" y="673"/>
                  <a:pt x="1270" y="634"/>
                </a:cubicBezTo>
                <a:cubicBezTo>
                  <a:pt x="1279" y="537"/>
                  <a:pt x="1290" y="439"/>
                  <a:pt x="1345" y="356"/>
                </a:cubicBezTo>
                <a:cubicBezTo>
                  <a:pt x="1356" y="285"/>
                  <a:pt x="1372" y="215"/>
                  <a:pt x="1345" y="143"/>
                </a:cubicBezTo>
                <a:cubicBezTo>
                  <a:pt x="1322" y="82"/>
                  <a:pt x="1267" y="75"/>
                  <a:pt x="1217" y="58"/>
                </a:cubicBezTo>
                <a:cubicBezTo>
                  <a:pt x="1196" y="51"/>
                  <a:pt x="1153" y="36"/>
                  <a:pt x="1153" y="36"/>
                </a:cubicBezTo>
                <a:cubicBezTo>
                  <a:pt x="985" y="48"/>
                  <a:pt x="1018" y="0"/>
                  <a:pt x="982" y="68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19" name="Line 6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3643676" y="49784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" name="Group 89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7167714" y="3170238"/>
          <a:ext cx="1524000" cy="316992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4546" name="Text Box 8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388510" y="5943600"/>
            <a:ext cx="185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/>
              <a:t>TableSize</a:t>
            </a:r>
            <a:r>
              <a:rPr lang="en-US" sz="2000" dirty="0"/>
              <a:t> –1 </a:t>
            </a:r>
          </a:p>
        </p:txBody>
      </p:sp>
      <p:sp>
        <p:nvSpPr>
          <p:cNvPr id="64548" name="Text Box 8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358214" y="2662238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hash table</a:t>
            </a:r>
          </a:p>
        </p:txBody>
      </p:sp>
      <p:sp>
        <p:nvSpPr>
          <p:cNvPr id="64549" name="Text Box 5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66764" y="5867400"/>
            <a:ext cx="3698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key space (e.g., integers, strings)</a:t>
            </a:r>
          </a:p>
        </p:txBody>
      </p:sp>
      <p:sp>
        <p:nvSpPr>
          <p:cNvPr id="15" name="Text Box 86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427596" y="3882718"/>
            <a:ext cx="20762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ctr"/>
            <a:r>
              <a:rPr lang="en-US" dirty="0"/>
              <a:t>hash function: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h(key)        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Line 6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4486794" y="4496654"/>
            <a:ext cx="406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86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094890" y="4204266"/>
            <a:ext cx="17667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int</a:t>
            </a:r>
            <a:r>
              <a:rPr lang="en-US" sz="1600" dirty="0">
                <a:solidFill>
                  <a:srgbClr val="FF0000"/>
                </a:solidFill>
              </a:rPr>
              <a:t> mod </a:t>
            </a:r>
            <a:r>
              <a:rPr lang="en-US" sz="1600" dirty="0" err="1">
                <a:solidFill>
                  <a:srgbClr val="FF0000"/>
                </a:solidFill>
              </a:rPr>
              <a:t>Tablesize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sz="1600" dirty="0">
                <a:solidFill>
                  <a:srgbClr val="FF0000"/>
                </a:solidFill>
              </a:rPr>
              <a:t> index</a:t>
            </a:r>
          </a:p>
        </p:txBody>
      </p:sp>
    </p:spTree>
    <p:extLst>
      <p:ext uri="{BB962C8B-B14F-4D97-AF65-F5344CB8AC3E}">
        <p14:creationId xmlns:p14="http://schemas.microsoft.com/office/powerpoint/2010/main" val="318406946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Who hashes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295400"/>
            <a:ext cx="8153400" cy="2514600"/>
          </a:xfrm>
        </p:spPr>
        <p:txBody>
          <a:bodyPr/>
          <a:lstStyle/>
          <a:p>
            <a:pPr eaLnBrk="1" hangingPunct="1"/>
            <a:r>
              <a:rPr lang="en-US" dirty="0"/>
              <a:t>Hash tables can be generic</a:t>
            </a:r>
          </a:p>
          <a:p>
            <a:pPr lvl="1" eaLnBrk="1" hangingPunct="1"/>
            <a:r>
              <a:rPr lang="en-US" dirty="0"/>
              <a:t>To store keys of type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/>
              <a:t>, we just need to be able to:</a:t>
            </a:r>
          </a:p>
          <a:p>
            <a:pPr marL="1314450" lvl="2" indent="-457200" eaLnBrk="1" hangingPunct="1">
              <a:buFontTx/>
              <a:buAutoNum type="arabicPeriod"/>
            </a:pPr>
            <a:r>
              <a:rPr lang="en-US" dirty="0"/>
              <a:t>Test equality: are you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dirty="0"/>
              <a:t>I’m looking for?</a:t>
            </a:r>
          </a:p>
          <a:p>
            <a:pPr marL="1314450" lvl="2" indent="-457200" eaLnBrk="1" hangingPunct="1">
              <a:buFontTx/>
              <a:buAutoNum type="arabicPeriod"/>
            </a:pPr>
            <a:r>
              <a:rPr lang="en-US" dirty="0" err="1"/>
              <a:t>Hashable</a:t>
            </a:r>
            <a:r>
              <a:rPr lang="en-US" dirty="0"/>
              <a:t>: convert any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/>
              <a:t> to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314450" lvl="2" indent="-457200" eaLnBrk="1" hangingPunct="1">
              <a:buFontTx/>
              <a:buAutoNum type="arabicPeriod"/>
            </a:pPr>
            <a:endParaRPr lang="en-US" sz="1000" dirty="0"/>
          </a:p>
          <a:p>
            <a:pPr eaLnBrk="1" hangingPunct="1"/>
            <a:r>
              <a:rPr lang="en-US" dirty="0"/>
              <a:t>When hash tables are a reusable library, the division of responsibility generally breaks down into two roles:</a:t>
            </a:r>
          </a:p>
        </p:txBody>
      </p:sp>
      <p:sp>
        <p:nvSpPr>
          <p:cNvPr id="70659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585763A3-32C9-4853-BA46-71AD74DC3A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685800" y="56388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457200">
              <a:spcBef>
                <a:spcPct val="20000"/>
              </a:spcBef>
              <a:buFontTx/>
              <a:buChar char="•"/>
              <a:defRPr/>
            </a:pPr>
            <a:r>
              <a:rPr lang="en-US" sz="2000" b="0" kern="0" dirty="0">
                <a:latin typeface="+mn-lt"/>
              </a:rPr>
              <a:t>We will learn both roles, but most programmers “in the real world” spend more time as clients while understanding the library</a:t>
            </a:r>
          </a:p>
        </p:txBody>
      </p:sp>
      <p:grpSp>
        <p:nvGrpSpPr>
          <p:cNvPr id="70663" name="Group 20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1143000" y="3962400"/>
            <a:ext cx="7162800" cy="1295400"/>
            <a:chOff x="1143000" y="3962400"/>
            <a:chExt cx="7162800" cy="1295400"/>
          </a:xfrm>
        </p:grpSpPr>
        <p:sp>
          <p:nvSpPr>
            <p:cNvPr id="70664" name="Rectangle 16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143000" y="4038600"/>
              <a:ext cx="2057400" cy="1219200"/>
            </a:xfrm>
            <a:prstGeom prst="rect">
              <a:avLst/>
            </a:prstGeom>
            <a:solidFill>
              <a:srgbClr val="FFC000">
                <a:alpha val="32156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65" name="TextBox 7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143000" y="4629090"/>
              <a:ext cx="33855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urier New" pitchFamily="49" charset="0"/>
                  <a:cs typeface="Courier New" pitchFamily="49" charset="0"/>
                </a:rPr>
                <a:t>E</a:t>
              </a:r>
              <a:endParaRPr lang="en-US" sz="2000" b="0">
                <a:cs typeface="Times New Roman" pitchFamily="18" charset="0"/>
              </a:endParaRPr>
            </a:p>
          </p:txBody>
        </p:sp>
        <p:sp>
          <p:nvSpPr>
            <p:cNvPr id="70666" name="Right Arrow 8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600200" y="4705290"/>
              <a:ext cx="978408" cy="228600"/>
            </a:xfrm>
            <a:prstGeom prst="rightArrow">
              <a:avLst>
                <a:gd name="adj1" fmla="val 50000"/>
                <a:gd name="adj2" fmla="val 4999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67" name="TextBox 9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743200" y="4609980"/>
              <a:ext cx="4539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int</a:t>
              </a:r>
            </a:p>
          </p:txBody>
        </p:sp>
        <p:sp>
          <p:nvSpPr>
            <p:cNvPr id="70668" name="TextBox 10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379378" y="4609980"/>
              <a:ext cx="133562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table-index</a:t>
              </a:r>
            </a:p>
          </p:txBody>
        </p:sp>
        <p:sp>
          <p:nvSpPr>
            <p:cNvPr id="70669" name="Right Arrow 11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288792" y="4705290"/>
              <a:ext cx="978408" cy="228600"/>
            </a:xfrm>
            <a:prstGeom prst="rightArrow">
              <a:avLst>
                <a:gd name="adj1" fmla="val 50000"/>
                <a:gd name="adj2" fmla="val 4999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0" name="Right Arrow 12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727192" y="4705290"/>
              <a:ext cx="1130808" cy="228600"/>
            </a:xfrm>
            <a:prstGeom prst="rightArrow">
              <a:avLst>
                <a:gd name="adj1" fmla="val 50000"/>
                <a:gd name="adj2" fmla="val 4999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1" name="TextBox 14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715000" y="4400490"/>
              <a:ext cx="11785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collision?</a:t>
              </a:r>
            </a:p>
          </p:txBody>
        </p:sp>
        <p:sp>
          <p:nvSpPr>
            <p:cNvPr id="70672" name="TextBox 15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7022218" y="4473714"/>
              <a:ext cx="120738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collision</a:t>
              </a:r>
            </a:p>
            <a:p>
              <a:r>
                <a:rPr lang="en-US" sz="2000" b="0">
                  <a:cs typeface="Times New Roman" pitchFamily="18" charset="0"/>
                </a:rPr>
                <a:t>resolution</a:t>
              </a:r>
            </a:p>
          </p:txBody>
        </p:sp>
        <p:sp>
          <p:nvSpPr>
            <p:cNvPr id="70673" name="TextBox 17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1752600" y="4019490"/>
              <a:ext cx="75212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client</a:t>
              </a:r>
            </a:p>
          </p:txBody>
        </p:sp>
        <p:sp>
          <p:nvSpPr>
            <p:cNvPr id="70674" name="Rectangle 18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2819400" y="4038600"/>
              <a:ext cx="5486400" cy="1219200"/>
            </a:xfrm>
            <a:prstGeom prst="rect">
              <a:avLst/>
            </a:prstGeom>
            <a:solidFill>
              <a:srgbClr val="00B0F0">
                <a:alpha val="32156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5" name="TextBox 19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05400" y="3962400"/>
              <a:ext cx="196079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hash table library</a:t>
              </a:r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More on roles</a:t>
            </a:r>
          </a:p>
        </p:txBody>
      </p:sp>
      <p:sp>
        <p:nvSpPr>
          <p:cNvPr id="72706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2/19/2023</a:t>
            </a:r>
          </a:p>
        </p:txBody>
      </p:sp>
      <p:sp>
        <p:nvSpPr>
          <p:cNvPr id="72707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652B5595-6F4B-488D-898F-324113A4394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609600" y="3962400"/>
            <a:ext cx="8153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457200">
              <a:spcBef>
                <a:spcPct val="20000"/>
              </a:spcBef>
              <a:defRPr/>
            </a:pPr>
            <a:r>
              <a:rPr lang="en-US" sz="2000" b="0" kern="0" dirty="0">
                <a:latin typeface="+mn-lt"/>
              </a:rPr>
              <a:t>Two roles must both contribute to minimizing collisions (heuristically)</a:t>
            </a:r>
          </a:p>
          <a:p>
            <a:pPr marL="51435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0" kern="0" dirty="0">
                <a:latin typeface="+mn-lt"/>
              </a:rPr>
              <a:t>Client should aim for different </a:t>
            </a:r>
            <a:r>
              <a:rPr lang="en-US" sz="2000" b="0" kern="0" dirty="0" err="1">
                <a:latin typeface="+mn-lt"/>
              </a:rPr>
              <a:t>ints</a:t>
            </a:r>
            <a:r>
              <a:rPr lang="en-US" sz="2000" b="0" kern="0" dirty="0">
                <a:latin typeface="+mn-lt"/>
              </a:rPr>
              <a:t> for expected items</a:t>
            </a:r>
          </a:p>
          <a:p>
            <a:pPr marL="971550" lvl="1" indent="-45720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b="0" kern="0" dirty="0">
                <a:latin typeface="+mn-lt"/>
              </a:rPr>
              <a:t>Avoid “wasting” any part of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0" kern="0" dirty="0">
                <a:latin typeface="+mn-lt"/>
              </a:rPr>
              <a:t> or the 32 bits of the </a:t>
            </a: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sz="2000" kern="0" dirty="0">
              <a:latin typeface="Courier New" pitchFamily="49" charset="0"/>
              <a:cs typeface="Courier New" pitchFamily="49" charset="0"/>
            </a:endParaRPr>
          </a:p>
          <a:p>
            <a:pPr marL="51435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0" kern="0" dirty="0">
                <a:latin typeface="+mn-lt"/>
              </a:rPr>
              <a:t>Library should aim for putting “similar” </a:t>
            </a: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0" kern="0" dirty="0" err="1">
                <a:latin typeface="+mn-lt"/>
              </a:rPr>
              <a:t>s</a:t>
            </a:r>
            <a:r>
              <a:rPr lang="en-US" sz="2000" b="0" kern="0" dirty="0">
                <a:latin typeface="+mn-lt"/>
              </a:rPr>
              <a:t> in different indices</a:t>
            </a:r>
          </a:p>
          <a:p>
            <a:pPr marL="971550" lvl="1" indent="-45720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b="0" kern="0" dirty="0">
                <a:latin typeface="+mn-lt"/>
              </a:rPr>
              <a:t>conversion to index is almost always “mod table-size”</a:t>
            </a:r>
          </a:p>
          <a:p>
            <a:pPr marL="971550" lvl="1" indent="-45720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b="0" kern="0" dirty="0">
                <a:latin typeface="+mn-lt"/>
              </a:rPr>
              <a:t>using prime numbers for table-size is common</a:t>
            </a:r>
          </a:p>
          <a:p>
            <a:pPr marL="51435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b="0" kern="0" dirty="0">
              <a:latin typeface="+mn-lt"/>
            </a:endParaRPr>
          </a:p>
        </p:txBody>
      </p:sp>
      <p:grpSp>
        <p:nvGrpSpPr>
          <p:cNvPr id="72710" name="Group 22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1143000" y="1676400"/>
            <a:ext cx="7162800" cy="1295400"/>
            <a:chOff x="1143000" y="1905000"/>
            <a:chExt cx="7162800" cy="1295400"/>
          </a:xfrm>
        </p:grpSpPr>
        <p:sp>
          <p:nvSpPr>
            <p:cNvPr id="72716" name="Rectangle 16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143000" y="1981200"/>
              <a:ext cx="2057400" cy="1219200"/>
            </a:xfrm>
            <a:prstGeom prst="rect">
              <a:avLst/>
            </a:prstGeom>
            <a:solidFill>
              <a:srgbClr val="FFC000">
                <a:alpha val="32156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17" name="TextBox 7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143000" y="2571690"/>
              <a:ext cx="34176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E</a:t>
              </a:r>
            </a:p>
          </p:txBody>
        </p:sp>
        <p:sp>
          <p:nvSpPr>
            <p:cNvPr id="72718" name="Right Arrow 8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600200" y="2647890"/>
              <a:ext cx="978408" cy="228600"/>
            </a:xfrm>
            <a:prstGeom prst="rightArrow">
              <a:avLst>
                <a:gd name="adj1" fmla="val 50000"/>
                <a:gd name="adj2" fmla="val 4999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19" name="TextBox 9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743200" y="2552580"/>
              <a:ext cx="4539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int</a:t>
              </a:r>
            </a:p>
          </p:txBody>
        </p:sp>
        <p:sp>
          <p:nvSpPr>
            <p:cNvPr id="72720" name="TextBox 10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379378" y="2552580"/>
              <a:ext cx="133562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table-index</a:t>
              </a:r>
            </a:p>
          </p:txBody>
        </p:sp>
        <p:sp>
          <p:nvSpPr>
            <p:cNvPr id="72721" name="Right Arrow 11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3288792" y="2647890"/>
              <a:ext cx="978408" cy="228600"/>
            </a:xfrm>
            <a:prstGeom prst="rightArrow">
              <a:avLst>
                <a:gd name="adj1" fmla="val 50000"/>
                <a:gd name="adj2" fmla="val 4999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2" name="Right Arrow 12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727192" y="2647890"/>
              <a:ext cx="1130808" cy="228600"/>
            </a:xfrm>
            <a:prstGeom prst="rightArrow">
              <a:avLst>
                <a:gd name="adj1" fmla="val 50000"/>
                <a:gd name="adj2" fmla="val 4999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3" name="TextBox 14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715000" y="2343090"/>
              <a:ext cx="11785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collision?</a:t>
              </a:r>
            </a:p>
          </p:txBody>
        </p:sp>
        <p:sp>
          <p:nvSpPr>
            <p:cNvPr id="72724" name="TextBox 15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7022218" y="2416314"/>
              <a:ext cx="120738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collision</a:t>
              </a:r>
            </a:p>
            <a:p>
              <a:r>
                <a:rPr lang="en-US" sz="2000" b="0">
                  <a:cs typeface="Times New Roman" pitchFamily="18" charset="0"/>
                </a:rPr>
                <a:t>resolution</a:t>
              </a:r>
            </a:p>
          </p:txBody>
        </p:sp>
        <p:sp>
          <p:nvSpPr>
            <p:cNvPr id="72725" name="TextBox 17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1752600" y="1962090"/>
              <a:ext cx="75212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client</a:t>
              </a:r>
            </a:p>
          </p:txBody>
        </p:sp>
        <p:sp>
          <p:nvSpPr>
            <p:cNvPr id="72726" name="Rectangle 18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2819400" y="1981200"/>
              <a:ext cx="5486400" cy="1219200"/>
            </a:xfrm>
            <a:prstGeom prst="rect">
              <a:avLst/>
            </a:prstGeom>
            <a:solidFill>
              <a:srgbClr val="00B0F0">
                <a:alpha val="32156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7" name="TextBox 19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5105400" y="1905000"/>
              <a:ext cx="196079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hash table library</a:t>
              </a:r>
            </a:p>
          </p:txBody>
        </p:sp>
      </p:grpSp>
      <p:sp>
        <p:nvSpPr>
          <p:cNvPr id="22" name="Content Placeholder 2"/>
          <p:cNvSpPr txBox="1">
            <a:spLocks/>
          </p:cNvSpPr>
          <p:nvPr>
            <p:custDataLst>
              <p:tags r:id="rId6"/>
            </p:custDataLst>
          </p:nvPr>
        </p:nvSpPr>
        <p:spPr bwMode="auto">
          <a:xfrm>
            <a:off x="609600" y="12954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457200">
              <a:spcBef>
                <a:spcPct val="20000"/>
              </a:spcBef>
              <a:defRPr/>
            </a:pPr>
            <a:r>
              <a:rPr lang="en-US" sz="2000" b="0" kern="0" dirty="0">
                <a:latin typeface="+mn-lt"/>
              </a:rPr>
              <a:t>Some ambiguity in terminology on which parts are “hashing”</a:t>
            </a:r>
          </a:p>
        </p:txBody>
      </p:sp>
      <p:sp>
        <p:nvSpPr>
          <p:cNvPr id="72712" name="Left Brace 23"/>
          <p:cNvSpPr>
            <a:spLocks/>
          </p:cNvSpPr>
          <p:nvPr>
            <p:custDataLst>
              <p:tags r:id="rId7"/>
            </p:custDataLst>
          </p:nvPr>
        </p:nvSpPr>
        <p:spPr bwMode="auto">
          <a:xfrm rot="-5400000">
            <a:off x="2055812" y="2513013"/>
            <a:ext cx="307975" cy="1524000"/>
          </a:xfrm>
          <a:prstGeom prst="leftBrace">
            <a:avLst>
              <a:gd name="adj1" fmla="val 8339"/>
              <a:gd name="adj2" fmla="val 50000"/>
            </a:avLst>
          </a:prstGeom>
          <a:noFill/>
          <a:ln w="476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3" name="TextBox 2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390650" y="3333750"/>
            <a:ext cx="1323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cs typeface="Times New Roman" pitchFamily="18" charset="0"/>
              </a:rPr>
              <a:t>“hashing”?</a:t>
            </a:r>
          </a:p>
        </p:txBody>
      </p:sp>
      <p:sp>
        <p:nvSpPr>
          <p:cNvPr id="72714" name="Left Brace 25"/>
          <p:cNvSpPr>
            <a:spLocks/>
          </p:cNvSpPr>
          <p:nvPr>
            <p:custDataLst>
              <p:tags r:id="rId9"/>
            </p:custDataLst>
          </p:nvPr>
        </p:nvSpPr>
        <p:spPr bwMode="auto">
          <a:xfrm rot="-5400000">
            <a:off x="3389312" y="954088"/>
            <a:ext cx="307975" cy="4191000"/>
          </a:xfrm>
          <a:prstGeom prst="leftBrace">
            <a:avLst>
              <a:gd name="adj1" fmla="val 8316"/>
              <a:gd name="adj2" fmla="val 50000"/>
            </a:avLst>
          </a:prstGeom>
          <a:noFill/>
          <a:ln w="476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5" name="TextBox 26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971800" y="3276600"/>
            <a:ext cx="1322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cs typeface="Times New Roman" pitchFamily="18" charset="0"/>
              </a:rPr>
              <a:t>“hashing”?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000" b="0" dirty="0" err="1" smtClean="0">
            <a:latin typeface="+mn-lt"/>
          </a:defRPr>
        </a:defPPr>
      </a:lstStyle>
    </a:tx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41463</TotalTime>
  <Words>2398</Words>
  <Application>Microsoft Macintosh PowerPoint</Application>
  <PresentationFormat>On-screen Show (4:3)</PresentationFormat>
  <Paragraphs>744</Paragraphs>
  <Slides>35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Cambria Math</vt:lpstr>
      <vt:lpstr>Courier New</vt:lpstr>
      <vt:lpstr>Times New Roman</vt:lpstr>
      <vt:lpstr>Wingdings</vt:lpstr>
      <vt:lpstr>dan_design_template</vt:lpstr>
      <vt:lpstr>CSE 332: Data Structures &amp; Parallelism  Lecture 9:Hashing</vt:lpstr>
      <vt:lpstr>Today</vt:lpstr>
      <vt:lpstr>Motivating Hash Tables</vt:lpstr>
      <vt:lpstr>Hash Tables</vt:lpstr>
      <vt:lpstr>Aside: Hash Tables vs. Balanced Trees</vt:lpstr>
      <vt:lpstr>Hash Tables</vt:lpstr>
      <vt:lpstr>Hash Functions</vt:lpstr>
      <vt:lpstr>Who hashes what?</vt:lpstr>
      <vt:lpstr>More on roles</vt:lpstr>
      <vt:lpstr>What to hash?</vt:lpstr>
      <vt:lpstr>Hashing integers</vt:lpstr>
      <vt:lpstr>Hashing integers (Soln)</vt:lpstr>
      <vt:lpstr>Collision-avoidance</vt:lpstr>
      <vt:lpstr>More arguments for a prime table size</vt:lpstr>
      <vt:lpstr>PowerPoint Presentation</vt:lpstr>
      <vt:lpstr>Java Implementation of String.hashCode</vt:lpstr>
      <vt:lpstr>Aside: Combining hash functions</vt:lpstr>
      <vt:lpstr>Collision resolution</vt:lpstr>
      <vt:lpstr>Flavors of Collision Resolution</vt:lpstr>
      <vt:lpstr>Separate Chaining</vt:lpstr>
      <vt:lpstr>Separate Chaining</vt:lpstr>
      <vt:lpstr>Separate Chaining</vt:lpstr>
      <vt:lpstr>Separate Chaining</vt:lpstr>
      <vt:lpstr>Separate Chaining</vt:lpstr>
      <vt:lpstr>Separate Chaining</vt:lpstr>
      <vt:lpstr>Thoughts on separate chaining</vt:lpstr>
      <vt:lpstr>Time vs. space  (only makes a difference in constant factors)</vt:lpstr>
      <vt:lpstr>PowerPoint Presentation</vt:lpstr>
      <vt:lpstr>PowerPoint Presentation</vt:lpstr>
      <vt:lpstr>Load Factor?</vt:lpstr>
      <vt:lpstr>Load Factor?</vt:lpstr>
      <vt:lpstr>Load Factor?</vt:lpstr>
      <vt:lpstr>Load Factor?</vt:lpstr>
      <vt:lpstr>Separate Chaining Deletion?</vt:lpstr>
      <vt:lpstr>Separate Chaining Deletion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332: Data Structures &amp; Parallelism  Lecture 10:Hashing</dc:title>
  <dc:creator>Ruth Anderson</dc:creator>
  <cp:lastModifiedBy>Yafqa Khan</cp:lastModifiedBy>
  <cp:revision>2014</cp:revision>
  <dcterms:created xsi:type="dcterms:W3CDTF">2009-03-13T20:43:19Z</dcterms:created>
  <dcterms:modified xsi:type="dcterms:W3CDTF">2025-07-15T00:22:22Z</dcterms:modified>
</cp:coreProperties>
</file>