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notesSlides/notesSlide1.xml" ContentType="application/vnd.openxmlformats-officedocument.presentationml.notesSlide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notesSlides/notesSlide2.xml" ContentType="application/vnd.openxmlformats-officedocument.presentationml.notesSlide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notesSlides/notesSlide3.xml" ContentType="application/vnd.openxmlformats-officedocument.presentationml.notesSlide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notesSlides/notesSlide4.xml" ContentType="application/vnd.openxmlformats-officedocument.presentationml.notesSlide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notesSlides/notesSlide5.xml" ContentType="application/vnd.openxmlformats-officedocument.presentationml.notesSlide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427" r:id="rId3"/>
    <p:sldId id="550" r:id="rId4"/>
    <p:sldId id="551" r:id="rId5"/>
    <p:sldId id="552" r:id="rId6"/>
    <p:sldId id="479" r:id="rId7"/>
    <p:sldId id="480" r:id="rId8"/>
    <p:sldId id="553" r:id="rId9"/>
    <p:sldId id="258" r:id="rId10"/>
    <p:sldId id="478" r:id="rId11"/>
    <p:sldId id="481" r:id="rId12"/>
    <p:sldId id="523" r:id="rId13"/>
    <p:sldId id="482" r:id="rId14"/>
    <p:sldId id="484" r:id="rId15"/>
    <p:sldId id="485" r:id="rId16"/>
    <p:sldId id="524" r:id="rId17"/>
    <p:sldId id="490" r:id="rId18"/>
    <p:sldId id="489" r:id="rId19"/>
    <p:sldId id="495" r:id="rId20"/>
    <p:sldId id="493" r:id="rId21"/>
    <p:sldId id="494" r:id="rId22"/>
    <p:sldId id="497" r:id="rId23"/>
    <p:sldId id="491" r:id="rId24"/>
    <p:sldId id="492" r:id="rId25"/>
    <p:sldId id="522" r:id="rId26"/>
    <p:sldId id="546" r:id="rId27"/>
    <p:sldId id="547" r:id="rId28"/>
    <p:sldId id="525" r:id="rId29"/>
    <p:sldId id="498" r:id="rId30"/>
    <p:sldId id="500" r:id="rId31"/>
    <p:sldId id="501" r:id="rId32"/>
    <p:sldId id="503" r:id="rId33"/>
    <p:sldId id="521" r:id="rId34"/>
    <p:sldId id="505" r:id="rId35"/>
    <p:sldId id="504" r:id="rId36"/>
    <p:sldId id="507" r:id="rId37"/>
    <p:sldId id="520" r:id="rId38"/>
    <p:sldId id="548" r:id="rId39"/>
    <p:sldId id="549" r:id="rId40"/>
    <p:sldId id="513" r:id="rId41"/>
    <p:sldId id="511" r:id="rId42"/>
    <p:sldId id="512" r:id="rId43"/>
    <p:sldId id="514" r:id="rId44"/>
    <p:sldId id="519" r:id="rId45"/>
    <p:sldId id="355" r:id="rId46"/>
    <p:sldId id="526" r:id="rId47"/>
    <p:sldId id="380" r:id="rId48"/>
    <p:sldId id="390" r:id="rId49"/>
    <p:sldId id="368" r:id="rId50"/>
    <p:sldId id="369" r:id="rId51"/>
    <p:sldId id="518" r:id="rId52"/>
    <p:sldId id="515" r:id="rId53"/>
    <p:sldId id="516" r:id="rId54"/>
    <p:sldId id="517" r:id="rId55"/>
    <p:sldId id="426" r:id="rId56"/>
    <p:sldId id="46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C3D3013-0AEE-4389-95B1-A026BBEC8AB0}">
          <p14:sldIdLst>
            <p14:sldId id="256"/>
            <p14:sldId id="427"/>
            <p14:sldId id="550"/>
            <p14:sldId id="551"/>
            <p14:sldId id="552"/>
            <p14:sldId id="479"/>
            <p14:sldId id="480"/>
            <p14:sldId id="553"/>
            <p14:sldId id="258"/>
            <p14:sldId id="478"/>
            <p14:sldId id="481"/>
          </p14:sldIdLst>
        </p14:section>
        <p14:section name="Untitled Section" id="{E1789D0E-1E27-4DF7-809A-D63DFBED31C6}">
          <p14:sldIdLst>
            <p14:sldId id="523"/>
            <p14:sldId id="482"/>
            <p14:sldId id="484"/>
            <p14:sldId id="485"/>
          </p14:sldIdLst>
        </p14:section>
        <p14:section name="Untitled Section" id="{70AE88D1-14D8-4A8F-8CEF-40360480F996}">
          <p14:sldIdLst>
            <p14:sldId id="524"/>
            <p14:sldId id="490"/>
            <p14:sldId id="489"/>
            <p14:sldId id="495"/>
            <p14:sldId id="493"/>
            <p14:sldId id="494"/>
            <p14:sldId id="497"/>
            <p14:sldId id="491"/>
            <p14:sldId id="492"/>
            <p14:sldId id="522"/>
            <p14:sldId id="546"/>
            <p14:sldId id="547"/>
          </p14:sldIdLst>
        </p14:section>
        <p14:section name="Untitled Section" id="{AA3D1AF7-6FC6-42FE-8B76-865B5D5AE5FA}">
          <p14:sldIdLst>
            <p14:sldId id="525"/>
            <p14:sldId id="498"/>
            <p14:sldId id="500"/>
            <p14:sldId id="501"/>
            <p14:sldId id="503"/>
            <p14:sldId id="521"/>
            <p14:sldId id="505"/>
            <p14:sldId id="504"/>
            <p14:sldId id="507"/>
            <p14:sldId id="520"/>
            <p14:sldId id="548"/>
            <p14:sldId id="549"/>
            <p14:sldId id="513"/>
            <p14:sldId id="511"/>
            <p14:sldId id="512"/>
            <p14:sldId id="514"/>
            <p14:sldId id="519"/>
            <p14:sldId id="355"/>
          </p14:sldIdLst>
        </p14:section>
        <p14:section name="Untitled Section" id="{D556BA39-56A2-4F94-BFCD-11407778CC60}">
          <p14:sldIdLst>
            <p14:sldId id="526"/>
            <p14:sldId id="380"/>
            <p14:sldId id="390"/>
            <p14:sldId id="368"/>
            <p14:sldId id="369"/>
            <p14:sldId id="518"/>
            <p14:sldId id="515"/>
            <p14:sldId id="516"/>
            <p14:sldId id="517"/>
            <p14:sldId id="426"/>
            <p14:sldId id="4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B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 autoAdjust="0"/>
    <p:restoredTop sz="94503" autoAdjust="0"/>
  </p:normalViewPr>
  <p:slideViewPr>
    <p:cSldViewPr snapToGrid="0">
      <p:cViewPr varScale="1">
        <p:scale>
          <a:sx n="108" d="100"/>
          <a:sy n="108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84BDD-D479-4057-86BE-963AD483A2DF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05D4D-050C-4474-8BA3-DCF36D9BD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4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05D4D-050C-4474-8BA3-DCF36D9BD88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1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6285F-E1E9-435B-9ACE-C17F8C56D978}" type="slidenum">
              <a:rPr lang="en-US"/>
              <a:pPr/>
              <a:t>45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500" y="4861781"/>
            <a:ext cx="5204305" cy="4604560"/>
          </a:xfrm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B1E4-1DF8-4B16-8100-EF1EF863A76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7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h is a min-size AVL tree, it has to have this structure (diagram)  (okay to switch left-right subtrees).  Ask why.</a:t>
            </a:r>
          </a:p>
          <a:p>
            <a:r>
              <a:rPr lang="en-US"/>
              <a:t>Note that each subtree is an AVL tree, by definition.  Since the goal is to minimize the size of the tree, might as well choose the minimum h-2 and h-1 trees.</a:t>
            </a:r>
          </a:p>
          <a:p>
            <a:endParaRPr lang="en-US"/>
          </a:p>
          <a:p>
            <a:r>
              <a:rPr lang="en-US"/>
              <a:t>m(h) = m(h-1) + m(h-2) + 1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73BC-11EB-4B90-B25C-DBEAF89A79F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8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4098A-BE6F-4399-9B93-03C8DD1B9454}" type="slidenum">
              <a:rPr lang="en-US"/>
              <a:pPr/>
              <a:t>49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33" name="Google Shape;2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85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EEB0-46FA-5F78-BCA0-79C572EA1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A2DE5-A152-B99C-3A32-4D30D38F9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BC961-428A-E146-5834-098EA49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BAAB0-9412-AEF7-14CA-489AFA55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7E598-72FD-BD2B-DE0E-17321FCE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6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CE46F-28C7-3B5A-DB5D-1C50FBD9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1C4EE-EEC4-51F7-85B0-90E5C66A7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6A0E4-7BD0-CA37-1169-60B93B3A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D8CD-C116-6386-61FD-08C63A6C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A4AE7-FEBD-6449-A924-FF84038C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2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73AE7-B0AC-1CD4-E2CF-815F8C2BE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AFE1A-F088-7E15-9FC7-692C9FB87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AF56-3E58-73A1-FD98-9F070E3C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B2068-9099-84EC-9F35-B4C8305C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90553-1995-C4BF-1D3F-6062FEA3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E57B-84D7-F2D3-4300-23C1A392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D8A47-E9A6-3DDD-01A4-A668DD89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0C9DF-633F-5A2E-0850-60BE3782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B4D7F-6DEE-27E4-2DAA-EE8C1473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B285A-0F36-3EE3-76B6-FD3E73D7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0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EB585-767C-F116-736B-2502940B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2C121-A91E-EC8A-100F-9890A4F45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E336-EE62-C59A-2568-126E639C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93EBF-077E-CC5C-3B73-98F5CAEB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1792A-73BE-89BD-5AB7-A44980EA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2492-FA0D-72E9-0F9C-1F2F8805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D1178-85AB-CC85-97A2-C85A6D033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F3188-1D1E-332B-69E6-ADB203535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3CC56-37B5-DFA8-B133-3442D8B0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4/14/2023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8954C-5DC1-88FC-BE79-95E9A694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98FC1-DAAB-FFDF-72E8-103507FF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EE41-CF86-450D-5FB4-A3556A21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67950-605A-3BE8-F1DB-82F8E3D5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9F3A9-6EC5-E58F-EFD0-6ADB803E2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4C107F-6D48-B12B-8B6E-2A63CFB8D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69FBA-98A0-3855-C3DB-9AA4ABEB9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866AF-BDBB-91D8-CCD1-B2A43472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4/14/2023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819B31-BDE9-A3E8-724E-93394A5F4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E4218-1A2D-E808-36F1-0193D759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9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3312B-382A-AB17-01AA-17D79649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E7402-05B3-7F2D-4A18-7422FFE2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4/14/2023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75BBC-8334-C958-F647-46A1807C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7E95D-E3B3-3EF0-44EB-8F29A9A5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4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C001D-A1E3-72F7-6F2D-B9F56D2B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8A297-901C-24E9-B510-7E30523F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D30B8-0099-1845-B871-19B2E56E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AD5A-B3B5-8C98-FD08-D7FA54C3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2DF2F-CE45-2BA1-14C6-15CE9F7C0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2406B-A515-E489-A106-87AA02FB4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C4539-87FD-74BF-FA41-84CFA50F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4/14/2023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5AB51-3E72-51AC-42EC-65D193A1B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3C4D9-F4F0-366A-3AFC-250517CF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7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7C5E-65AF-5479-31E5-ECC21099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D68A1-D854-534F-3723-E94670164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6330F-5174-4619-950E-F1B896927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73E32-4297-35F2-0F25-593EEA20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4/14/2023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10578-C32B-F744-9979-34CFCD8A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0F1B0-4C0A-A7D8-A5F4-8B16B8B6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0CF947-A3F2-4936-34EC-73BEB73A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56E50-54DF-DB62-18BD-B9FC35F71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05568-730A-462C-E428-0C036FA2B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3152E-7EDF-BC07-321E-F25500446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340AA-35BA-9C02-1CED-88CFFAFFA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02E23-3178-4BA5-BB7A-1C1DEC085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9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90.xml"/><Relationship Id="rId21" Type="http://schemas.openxmlformats.org/officeDocument/2006/relationships/tags" Target="../tags/tag208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tags" Target="../tags/tag212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tags" Target="../tags/tag211.xml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tags" Target="../tags/tag210.xml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Relationship Id="rId27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3" Type="http://schemas.openxmlformats.org/officeDocument/2006/relationships/tags" Target="../tags/tag215.xml"/><Relationship Id="rId21" Type="http://schemas.openxmlformats.org/officeDocument/2006/relationships/tags" Target="../tags/tag233.xml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tags" Target="../tags/tag232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tags" Target="../tags/tag235.xml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tags" Target="../tags/tag23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26" Type="http://schemas.openxmlformats.org/officeDocument/2006/relationships/tags" Target="../tags/tag261.xml"/><Relationship Id="rId3" Type="http://schemas.openxmlformats.org/officeDocument/2006/relationships/tags" Target="../tags/tag238.xml"/><Relationship Id="rId21" Type="http://schemas.openxmlformats.org/officeDocument/2006/relationships/tags" Target="../tags/tag256.xml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tags" Target="../tags/tag260.xml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tags" Target="../tags/tag255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tags" Target="../tags/tag259.xml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tags" Target="../tags/tag258.xml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tags" Target="../tags/tag257.xml"/><Relationship Id="rId27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2" Type="http://schemas.openxmlformats.org/officeDocument/2006/relationships/tags" Target="../tags/tag263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10" Type="http://schemas.openxmlformats.org/officeDocument/2006/relationships/tags" Target="../tags/tag271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tags" Target="../tags/tag28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10" Type="http://schemas.openxmlformats.org/officeDocument/2006/relationships/tags" Target="../tags/tag286.xml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32/25su/exams/midterm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3" Type="http://schemas.openxmlformats.org/officeDocument/2006/relationships/tags" Target="../tags/tag296.xml"/><Relationship Id="rId21" Type="http://schemas.openxmlformats.org/officeDocument/2006/relationships/tags" Target="../tags/tag314.xml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tags" Target="../tags/tag313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tags" Target="../tags/tag316.xml"/><Relationship Id="rId10" Type="http://schemas.openxmlformats.org/officeDocument/2006/relationships/tags" Target="../tags/tag303.xml"/><Relationship Id="rId19" Type="http://schemas.openxmlformats.org/officeDocument/2006/relationships/tags" Target="../tags/tag312.xml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tags" Target="../tags/tag315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26" Type="http://schemas.openxmlformats.org/officeDocument/2006/relationships/tags" Target="../tags/tag342.xml"/><Relationship Id="rId39" Type="http://schemas.openxmlformats.org/officeDocument/2006/relationships/tags" Target="../tags/tag355.xml"/><Relationship Id="rId21" Type="http://schemas.openxmlformats.org/officeDocument/2006/relationships/tags" Target="../tags/tag337.xml"/><Relationship Id="rId34" Type="http://schemas.openxmlformats.org/officeDocument/2006/relationships/tags" Target="../tags/tag350.xml"/><Relationship Id="rId42" Type="http://schemas.openxmlformats.org/officeDocument/2006/relationships/tags" Target="../tags/tag358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323.xml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9" Type="http://schemas.openxmlformats.org/officeDocument/2006/relationships/tags" Target="../tags/tag345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tags" Target="../tags/tag340.xml"/><Relationship Id="rId32" Type="http://schemas.openxmlformats.org/officeDocument/2006/relationships/tags" Target="../tags/tag348.xml"/><Relationship Id="rId37" Type="http://schemas.openxmlformats.org/officeDocument/2006/relationships/tags" Target="../tags/tag353.xml"/><Relationship Id="rId40" Type="http://schemas.openxmlformats.org/officeDocument/2006/relationships/tags" Target="../tags/tag356.xml"/><Relationship Id="rId45" Type="http://schemas.openxmlformats.org/officeDocument/2006/relationships/tags" Target="../tags/tag361.xml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28" Type="http://schemas.openxmlformats.org/officeDocument/2006/relationships/tags" Target="../tags/tag344.xml"/><Relationship Id="rId36" Type="http://schemas.openxmlformats.org/officeDocument/2006/relationships/tags" Target="../tags/tag352.xml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31" Type="http://schemas.openxmlformats.org/officeDocument/2006/relationships/tags" Target="../tags/tag347.xml"/><Relationship Id="rId44" Type="http://schemas.openxmlformats.org/officeDocument/2006/relationships/tags" Target="../tags/tag360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tags" Target="../tags/tag343.xml"/><Relationship Id="rId30" Type="http://schemas.openxmlformats.org/officeDocument/2006/relationships/tags" Target="../tags/tag346.xml"/><Relationship Id="rId35" Type="http://schemas.openxmlformats.org/officeDocument/2006/relationships/tags" Target="../tags/tag351.xml"/><Relationship Id="rId43" Type="http://schemas.openxmlformats.org/officeDocument/2006/relationships/tags" Target="../tags/tag359.xml"/><Relationship Id="rId8" Type="http://schemas.openxmlformats.org/officeDocument/2006/relationships/tags" Target="../tags/tag324.xml"/><Relationship Id="rId3" Type="http://schemas.openxmlformats.org/officeDocument/2006/relationships/tags" Target="../tags/tag319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tags" Target="../tags/tag341.xml"/><Relationship Id="rId33" Type="http://schemas.openxmlformats.org/officeDocument/2006/relationships/tags" Target="../tags/tag349.xml"/><Relationship Id="rId38" Type="http://schemas.openxmlformats.org/officeDocument/2006/relationships/tags" Target="../tags/tag354.xml"/><Relationship Id="rId46" Type="http://schemas.openxmlformats.org/officeDocument/2006/relationships/tags" Target="../tags/tag362.xml"/><Relationship Id="rId20" Type="http://schemas.openxmlformats.org/officeDocument/2006/relationships/tags" Target="../tags/tag336.xml"/><Relationship Id="rId41" Type="http://schemas.openxmlformats.org/officeDocument/2006/relationships/tags" Target="../tags/tag3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7" Type="http://schemas.openxmlformats.org/officeDocument/2006/relationships/image" Target="../media/image1.png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67.xml"/><Relationship Id="rId4" Type="http://schemas.openxmlformats.org/officeDocument/2006/relationships/tags" Target="../tags/tag36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75.xml"/><Relationship Id="rId13" Type="http://schemas.openxmlformats.org/officeDocument/2006/relationships/tags" Target="../tags/tag380.xml"/><Relationship Id="rId3" Type="http://schemas.openxmlformats.org/officeDocument/2006/relationships/tags" Target="../tags/tag370.xml"/><Relationship Id="rId7" Type="http://schemas.openxmlformats.org/officeDocument/2006/relationships/tags" Target="../tags/tag374.xml"/><Relationship Id="rId12" Type="http://schemas.openxmlformats.org/officeDocument/2006/relationships/tags" Target="../tags/tag379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5" Type="http://schemas.openxmlformats.org/officeDocument/2006/relationships/tags" Target="../tags/tag372.xml"/><Relationship Id="rId10" Type="http://schemas.openxmlformats.org/officeDocument/2006/relationships/tags" Target="../tags/tag377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tags" Target="../tags/tag393.xml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2" Type="http://schemas.openxmlformats.org/officeDocument/2006/relationships/tags" Target="../tags/tag38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5" Type="http://schemas.openxmlformats.org/officeDocument/2006/relationships/tags" Target="../tags/tag385.xml"/><Relationship Id="rId15" Type="http://schemas.openxmlformats.org/officeDocument/2006/relationships/tags" Target="../tags/tag395.xml"/><Relationship Id="rId10" Type="http://schemas.openxmlformats.org/officeDocument/2006/relationships/tags" Target="../tags/tag390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5" Type="http://schemas.openxmlformats.org/officeDocument/2006/relationships/tags" Target="../tags/tag402.xml"/><Relationship Id="rId4" Type="http://schemas.openxmlformats.org/officeDocument/2006/relationships/tags" Target="../tags/tag401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10" Type="http://schemas.openxmlformats.org/officeDocument/2006/relationships/tags" Target="../tags/tag415.xml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13" Type="http://schemas.openxmlformats.org/officeDocument/2006/relationships/tags" Target="../tags/tag43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12" Type="http://schemas.openxmlformats.org/officeDocument/2006/relationships/tags" Target="../tags/tag434.xml"/><Relationship Id="rId17" Type="http://schemas.openxmlformats.org/officeDocument/2006/relationships/tags" Target="../tags/tag439.xml"/><Relationship Id="rId2" Type="http://schemas.openxmlformats.org/officeDocument/2006/relationships/tags" Target="../tags/tag424.xml"/><Relationship Id="rId16" Type="http://schemas.openxmlformats.org/officeDocument/2006/relationships/tags" Target="../tags/tag438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tags" Target="../tags/tag433.xml"/><Relationship Id="rId5" Type="http://schemas.openxmlformats.org/officeDocument/2006/relationships/tags" Target="../tags/tag427.xml"/><Relationship Id="rId15" Type="http://schemas.openxmlformats.org/officeDocument/2006/relationships/tags" Target="../tags/tag437.xml"/><Relationship Id="rId10" Type="http://schemas.openxmlformats.org/officeDocument/2006/relationships/tags" Target="../tags/tag432.xml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tags" Target="../tags/tag4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13" Type="http://schemas.openxmlformats.org/officeDocument/2006/relationships/tags" Target="../tags/tag452.xml"/><Relationship Id="rId18" Type="http://schemas.openxmlformats.org/officeDocument/2006/relationships/tags" Target="../tags/tag457.xml"/><Relationship Id="rId26" Type="http://schemas.openxmlformats.org/officeDocument/2006/relationships/tags" Target="../tags/tag465.xml"/><Relationship Id="rId3" Type="http://schemas.openxmlformats.org/officeDocument/2006/relationships/tags" Target="../tags/tag442.xml"/><Relationship Id="rId21" Type="http://schemas.openxmlformats.org/officeDocument/2006/relationships/tags" Target="../tags/tag460.xml"/><Relationship Id="rId7" Type="http://schemas.openxmlformats.org/officeDocument/2006/relationships/tags" Target="../tags/tag446.xml"/><Relationship Id="rId12" Type="http://schemas.openxmlformats.org/officeDocument/2006/relationships/tags" Target="../tags/tag451.xml"/><Relationship Id="rId17" Type="http://schemas.openxmlformats.org/officeDocument/2006/relationships/tags" Target="../tags/tag456.xml"/><Relationship Id="rId25" Type="http://schemas.openxmlformats.org/officeDocument/2006/relationships/tags" Target="../tags/tag464.xml"/><Relationship Id="rId2" Type="http://schemas.openxmlformats.org/officeDocument/2006/relationships/tags" Target="../tags/tag441.xml"/><Relationship Id="rId16" Type="http://schemas.openxmlformats.org/officeDocument/2006/relationships/tags" Target="../tags/tag455.xml"/><Relationship Id="rId20" Type="http://schemas.openxmlformats.org/officeDocument/2006/relationships/tags" Target="../tags/tag459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tags" Target="../tags/tag450.xml"/><Relationship Id="rId24" Type="http://schemas.openxmlformats.org/officeDocument/2006/relationships/tags" Target="../tags/tag463.xml"/><Relationship Id="rId5" Type="http://schemas.openxmlformats.org/officeDocument/2006/relationships/tags" Target="../tags/tag444.xml"/><Relationship Id="rId15" Type="http://schemas.openxmlformats.org/officeDocument/2006/relationships/tags" Target="../tags/tag454.xml"/><Relationship Id="rId23" Type="http://schemas.openxmlformats.org/officeDocument/2006/relationships/tags" Target="../tags/tag462.xml"/><Relationship Id="rId10" Type="http://schemas.openxmlformats.org/officeDocument/2006/relationships/tags" Target="../tags/tag449.xml"/><Relationship Id="rId19" Type="http://schemas.openxmlformats.org/officeDocument/2006/relationships/tags" Target="../tags/tag458.xml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4" Type="http://schemas.openxmlformats.org/officeDocument/2006/relationships/tags" Target="../tags/tag453.xml"/><Relationship Id="rId22" Type="http://schemas.openxmlformats.org/officeDocument/2006/relationships/tags" Target="../tags/tag461.xml"/><Relationship Id="rId27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3" Type="http://schemas.openxmlformats.org/officeDocument/2006/relationships/tags" Target="../tags/tag468.xml"/><Relationship Id="rId7" Type="http://schemas.openxmlformats.org/officeDocument/2006/relationships/tags" Target="../tags/tag47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1" Type="http://schemas.openxmlformats.org/officeDocument/2006/relationships/tags" Target="../tags/tag476.xml"/><Relationship Id="rId5" Type="http://schemas.openxmlformats.org/officeDocument/2006/relationships/tags" Target="../tags/tag470.xml"/><Relationship Id="rId10" Type="http://schemas.openxmlformats.org/officeDocument/2006/relationships/tags" Target="../tags/tag475.xml"/><Relationship Id="rId4" Type="http://schemas.openxmlformats.org/officeDocument/2006/relationships/tags" Target="../tags/tag469.xml"/><Relationship Id="rId9" Type="http://schemas.openxmlformats.org/officeDocument/2006/relationships/tags" Target="../tags/tag474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489.xml"/><Relationship Id="rId18" Type="http://schemas.openxmlformats.org/officeDocument/2006/relationships/tags" Target="../tags/tag494.xml"/><Relationship Id="rId26" Type="http://schemas.openxmlformats.org/officeDocument/2006/relationships/tags" Target="../tags/tag502.xml"/><Relationship Id="rId3" Type="http://schemas.openxmlformats.org/officeDocument/2006/relationships/tags" Target="../tags/tag479.xml"/><Relationship Id="rId21" Type="http://schemas.openxmlformats.org/officeDocument/2006/relationships/tags" Target="../tags/tag497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tags" Target="../tags/tag493.xml"/><Relationship Id="rId25" Type="http://schemas.openxmlformats.org/officeDocument/2006/relationships/tags" Target="../tags/tag501.xml"/><Relationship Id="rId33" Type="http://schemas.openxmlformats.org/officeDocument/2006/relationships/tags" Target="../tags/tag509.xml"/><Relationship Id="rId2" Type="http://schemas.openxmlformats.org/officeDocument/2006/relationships/tags" Target="../tags/tag478.xml"/><Relationship Id="rId16" Type="http://schemas.openxmlformats.org/officeDocument/2006/relationships/tags" Target="../tags/tag492.xml"/><Relationship Id="rId20" Type="http://schemas.openxmlformats.org/officeDocument/2006/relationships/tags" Target="../tags/tag496.xml"/><Relationship Id="rId29" Type="http://schemas.openxmlformats.org/officeDocument/2006/relationships/tags" Target="../tags/tag505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24" Type="http://schemas.openxmlformats.org/officeDocument/2006/relationships/tags" Target="../tags/tag500.xml"/><Relationship Id="rId32" Type="http://schemas.openxmlformats.org/officeDocument/2006/relationships/tags" Target="../tags/tag508.xml"/><Relationship Id="rId5" Type="http://schemas.openxmlformats.org/officeDocument/2006/relationships/tags" Target="../tags/tag481.xml"/><Relationship Id="rId15" Type="http://schemas.openxmlformats.org/officeDocument/2006/relationships/tags" Target="../tags/tag491.xml"/><Relationship Id="rId23" Type="http://schemas.openxmlformats.org/officeDocument/2006/relationships/tags" Target="../tags/tag499.xml"/><Relationship Id="rId28" Type="http://schemas.openxmlformats.org/officeDocument/2006/relationships/tags" Target="../tags/tag504.xml"/><Relationship Id="rId10" Type="http://schemas.openxmlformats.org/officeDocument/2006/relationships/tags" Target="../tags/tag486.xml"/><Relationship Id="rId19" Type="http://schemas.openxmlformats.org/officeDocument/2006/relationships/tags" Target="../tags/tag495.xml"/><Relationship Id="rId31" Type="http://schemas.openxmlformats.org/officeDocument/2006/relationships/tags" Target="../tags/tag507.xml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tags" Target="../tags/tag490.xml"/><Relationship Id="rId22" Type="http://schemas.openxmlformats.org/officeDocument/2006/relationships/tags" Target="../tags/tag498.xml"/><Relationship Id="rId27" Type="http://schemas.openxmlformats.org/officeDocument/2006/relationships/tags" Target="../tags/tag503.xml"/><Relationship Id="rId30" Type="http://schemas.openxmlformats.org/officeDocument/2006/relationships/tags" Target="../tags/tag506.xml"/><Relationship Id="rId8" Type="http://schemas.openxmlformats.org/officeDocument/2006/relationships/tags" Target="../tags/tag48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21.xml"/><Relationship Id="rId13" Type="http://schemas.openxmlformats.org/officeDocument/2006/relationships/tags" Target="../tags/tag52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16.xml"/><Relationship Id="rId7" Type="http://schemas.openxmlformats.org/officeDocument/2006/relationships/tags" Target="../tags/tag520.xml"/><Relationship Id="rId12" Type="http://schemas.openxmlformats.org/officeDocument/2006/relationships/tags" Target="../tags/tag525.xml"/><Relationship Id="rId17" Type="http://schemas.openxmlformats.org/officeDocument/2006/relationships/tags" Target="../tags/tag530.xml"/><Relationship Id="rId2" Type="http://schemas.openxmlformats.org/officeDocument/2006/relationships/tags" Target="../tags/tag515.xml"/><Relationship Id="rId16" Type="http://schemas.openxmlformats.org/officeDocument/2006/relationships/tags" Target="../tags/tag529.xml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1" Type="http://schemas.openxmlformats.org/officeDocument/2006/relationships/tags" Target="../tags/tag524.xml"/><Relationship Id="rId5" Type="http://schemas.openxmlformats.org/officeDocument/2006/relationships/tags" Target="../tags/tag518.xml"/><Relationship Id="rId15" Type="http://schemas.openxmlformats.org/officeDocument/2006/relationships/tags" Target="../tags/tag528.xml"/><Relationship Id="rId10" Type="http://schemas.openxmlformats.org/officeDocument/2006/relationships/tags" Target="../tags/tag523.xml"/><Relationship Id="rId4" Type="http://schemas.openxmlformats.org/officeDocument/2006/relationships/tags" Target="../tags/tag517.xml"/><Relationship Id="rId9" Type="http://schemas.openxmlformats.org/officeDocument/2006/relationships/tags" Target="../tags/tag522.xml"/><Relationship Id="rId14" Type="http://schemas.openxmlformats.org/officeDocument/2006/relationships/tags" Target="../tags/tag527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543.xml"/><Relationship Id="rId18" Type="http://schemas.openxmlformats.org/officeDocument/2006/relationships/tags" Target="../tags/tag548.xml"/><Relationship Id="rId26" Type="http://schemas.openxmlformats.org/officeDocument/2006/relationships/tags" Target="../tags/tag556.xml"/><Relationship Id="rId39" Type="http://schemas.openxmlformats.org/officeDocument/2006/relationships/tags" Target="../tags/tag569.xml"/><Relationship Id="rId21" Type="http://schemas.openxmlformats.org/officeDocument/2006/relationships/tags" Target="../tags/tag551.xml"/><Relationship Id="rId34" Type="http://schemas.openxmlformats.org/officeDocument/2006/relationships/tags" Target="../tags/tag564.xml"/><Relationship Id="rId42" Type="http://schemas.openxmlformats.org/officeDocument/2006/relationships/tags" Target="../tags/tag572.xml"/><Relationship Id="rId47" Type="http://schemas.openxmlformats.org/officeDocument/2006/relationships/tags" Target="../tags/tag577.xml"/><Relationship Id="rId50" Type="http://schemas.openxmlformats.org/officeDocument/2006/relationships/tags" Target="../tags/tag580.xml"/><Relationship Id="rId7" Type="http://schemas.openxmlformats.org/officeDocument/2006/relationships/tags" Target="../tags/tag537.xml"/><Relationship Id="rId2" Type="http://schemas.openxmlformats.org/officeDocument/2006/relationships/tags" Target="../tags/tag532.xml"/><Relationship Id="rId16" Type="http://schemas.openxmlformats.org/officeDocument/2006/relationships/tags" Target="../tags/tag546.xml"/><Relationship Id="rId29" Type="http://schemas.openxmlformats.org/officeDocument/2006/relationships/tags" Target="../tags/tag559.xml"/><Relationship Id="rId11" Type="http://schemas.openxmlformats.org/officeDocument/2006/relationships/tags" Target="../tags/tag541.xml"/><Relationship Id="rId24" Type="http://schemas.openxmlformats.org/officeDocument/2006/relationships/tags" Target="../tags/tag554.xml"/><Relationship Id="rId32" Type="http://schemas.openxmlformats.org/officeDocument/2006/relationships/tags" Target="../tags/tag562.xml"/><Relationship Id="rId37" Type="http://schemas.openxmlformats.org/officeDocument/2006/relationships/tags" Target="../tags/tag567.xml"/><Relationship Id="rId40" Type="http://schemas.openxmlformats.org/officeDocument/2006/relationships/tags" Target="../tags/tag570.xml"/><Relationship Id="rId45" Type="http://schemas.openxmlformats.org/officeDocument/2006/relationships/tags" Target="../tags/tag575.xml"/><Relationship Id="rId5" Type="http://schemas.openxmlformats.org/officeDocument/2006/relationships/tags" Target="../tags/tag535.xml"/><Relationship Id="rId15" Type="http://schemas.openxmlformats.org/officeDocument/2006/relationships/tags" Target="../tags/tag545.xml"/><Relationship Id="rId23" Type="http://schemas.openxmlformats.org/officeDocument/2006/relationships/tags" Target="../tags/tag553.xml"/><Relationship Id="rId28" Type="http://schemas.openxmlformats.org/officeDocument/2006/relationships/tags" Target="../tags/tag558.xml"/><Relationship Id="rId36" Type="http://schemas.openxmlformats.org/officeDocument/2006/relationships/tags" Target="../tags/tag566.xml"/><Relationship Id="rId49" Type="http://schemas.openxmlformats.org/officeDocument/2006/relationships/tags" Target="../tags/tag579.xml"/><Relationship Id="rId10" Type="http://schemas.openxmlformats.org/officeDocument/2006/relationships/tags" Target="../tags/tag540.xml"/><Relationship Id="rId19" Type="http://schemas.openxmlformats.org/officeDocument/2006/relationships/tags" Target="../tags/tag549.xml"/><Relationship Id="rId31" Type="http://schemas.openxmlformats.org/officeDocument/2006/relationships/tags" Target="../tags/tag561.xml"/><Relationship Id="rId44" Type="http://schemas.openxmlformats.org/officeDocument/2006/relationships/tags" Target="../tags/tag574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534.xml"/><Relationship Id="rId9" Type="http://schemas.openxmlformats.org/officeDocument/2006/relationships/tags" Target="../tags/tag539.xml"/><Relationship Id="rId14" Type="http://schemas.openxmlformats.org/officeDocument/2006/relationships/tags" Target="../tags/tag544.xml"/><Relationship Id="rId22" Type="http://schemas.openxmlformats.org/officeDocument/2006/relationships/tags" Target="../tags/tag552.xml"/><Relationship Id="rId27" Type="http://schemas.openxmlformats.org/officeDocument/2006/relationships/tags" Target="../tags/tag557.xml"/><Relationship Id="rId30" Type="http://schemas.openxmlformats.org/officeDocument/2006/relationships/tags" Target="../tags/tag560.xml"/><Relationship Id="rId35" Type="http://schemas.openxmlformats.org/officeDocument/2006/relationships/tags" Target="../tags/tag565.xml"/><Relationship Id="rId43" Type="http://schemas.openxmlformats.org/officeDocument/2006/relationships/tags" Target="../tags/tag573.xml"/><Relationship Id="rId48" Type="http://schemas.openxmlformats.org/officeDocument/2006/relationships/tags" Target="../tags/tag578.xml"/><Relationship Id="rId8" Type="http://schemas.openxmlformats.org/officeDocument/2006/relationships/tags" Target="../tags/tag538.xml"/><Relationship Id="rId51" Type="http://schemas.openxmlformats.org/officeDocument/2006/relationships/tags" Target="../tags/tag581.xml"/><Relationship Id="rId3" Type="http://schemas.openxmlformats.org/officeDocument/2006/relationships/tags" Target="../tags/tag533.xml"/><Relationship Id="rId12" Type="http://schemas.openxmlformats.org/officeDocument/2006/relationships/tags" Target="../tags/tag542.xml"/><Relationship Id="rId17" Type="http://schemas.openxmlformats.org/officeDocument/2006/relationships/tags" Target="../tags/tag547.xml"/><Relationship Id="rId25" Type="http://schemas.openxmlformats.org/officeDocument/2006/relationships/tags" Target="../tags/tag555.xml"/><Relationship Id="rId33" Type="http://schemas.openxmlformats.org/officeDocument/2006/relationships/tags" Target="../tags/tag563.xml"/><Relationship Id="rId38" Type="http://schemas.openxmlformats.org/officeDocument/2006/relationships/tags" Target="../tags/tag568.xml"/><Relationship Id="rId46" Type="http://schemas.openxmlformats.org/officeDocument/2006/relationships/tags" Target="../tags/tag576.xml"/><Relationship Id="rId20" Type="http://schemas.openxmlformats.org/officeDocument/2006/relationships/tags" Target="../tags/tag550.xml"/><Relationship Id="rId41" Type="http://schemas.openxmlformats.org/officeDocument/2006/relationships/tags" Target="../tags/tag571.xml"/><Relationship Id="rId1" Type="http://schemas.openxmlformats.org/officeDocument/2006/relationships/tags" Target="../tags/tag531.xml"/><Relationship Id="rId6" Type="http://schemas.openxmlformats.org/officeDocument/2006/relationships/tags" Target="../tags/tag5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83.xml"/><Relationship Id="rId1" Type="http://schemas.openxmlformats.org/officeDocument/2006/relationships/tags" Target="../tags/tag582.xml"/><Relationship Id="rId4" Type="http://schemas.openxmlformats.org/officeDocument/2006/relationships/notesSlide" Target="../notesSlides/notesSlid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0.png"/><Relationship Id="rId2" Type="http://schemas.openxmlformats.org/officeDocument/2006/relationships/tags" Target="../tags/tag585.xml"/><Relationship Id="rId1" Type="http://schemas.openxmlformats.org/officeDocument/2006/relationships/tags" Target="../tags/tag584.xml"/><Relationship Id="rId6" Type="http://schemas.openxmlformats.org/officeDocument/2006/relationships/image" Target="../media/image17.png"/><Relationship Id="rId5" Type="http://schemas.openxmlformats.org/officeDocument/2006/relationships/tags" Target="../tags/tag584.xml"/><Relationship Id="rId4" Type="http://schemas.openxmlformats.org/officeDocument/2006/relationships/notesSlide" Target="../notesSlides/notesSlide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593.xml"/><Relationship Id="rId3" Type="http://schemas.openxmlformats.org/officeDocument/2006/relationships/tags" Target="../tags/tag588.xml"/><Relationship Id="rId7" Type="http://schemas.openxmlformats.org/officeDocument/2006/relationships/tags" Target="../tags/tag592.xml"/><Relationship Id="rId2" Type="http://schemas.openxmlformats.org/officeDocument/2006/relationships/tags" Target="../tags/tag587.xml"/><Relationship Id="rId1" Type="http://schemas.openxmlformats.org/officeDocument/2006/relationships/tags" Target="../tags/tag586.xml"/><Relationship Id="rId6" Type="http://schemas.openxmlformats.org/officeDocument/2006/relationships/tags" Target="../tags/tag591.xml"/><Relationship Id="rId11" Type="http://schemas.openxmlformats.org/officeDocument/2006/relationships/image" Target="../media/image18.png"/><Relationship Id="rId5" Type="http://schemas.openxmlformats.org/officeDocument/2006/relationships/tags" Target="../tags/tag590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589.xml"/><Relationship Id="rId9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596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8.xml"/><Relationship Id="rId10" Type="http://schemas.openxmlformats.org/officeDocument/2006/relationships/image" Target="../media/image22.png"/><Relationship Id="rId4" Type="http://schemas.openxmlformats.org/officeDocument/2006/relationships/tags" Target="../tags/tag597.xml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9" Type="http://schemas.openxmlformats.org/officeDocument/2006/relationships/tags" Target="../tags/tag64.xml"/><Relationship Id="rId21" Type="http://schemas.openxmlformats.org/officeDocument/2006/relationships/tags" Target="../tags/tag46.xml"/><Relationship Id="rId34" Type="http://schemas.openxmlformats.org/officeDocument/2006/relationships/tags" Target="../tags/tag59.xml"/><Relationship Id="rId42" Type="http://schemas.openxmlformats.org/officeDocument/2006/relationships/tags" Target="../tags/tag67.xml"/><Relationship Id="rId47" Type="http://schemas.openxmlformats.org/officeDocument/2006/relationships/tags" Target="../tags/tag72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9" Type="http://schemas.openxmlformats.org/officeDocument/2006/relationships/tags" Target="../tags/tag54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tags" Target="../tags/tag65.xml"/><Relationship Id="rId45" Type="http://schemas.openxmlformats.org/officeDocument/2006/relationships/tags" Target="../tags/tag70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49" Type="http://schemas.openxmlformats.org/officeDocument/2006/relationships/tags" Target="../tags/tag74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4" Type="http://schemas.openxmlformats.org/officeDocument/2006/relationships/tags" Target="../tags/tag69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43" Type="http://schemas.openxmlformats.org/officeDocument/2006/relationships/tags" Target="../tags/tag68.xml"/><Relationship Id="rId48" Type="http://schemas.openxmlformats.org/officeDocument/2006/relationships/tags" Target="../tags/tag73.xml"/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tags" Target="../tags/tag63.xml"/><Relationship Id="rId46" Type="http://schemas.openxmlformats.org/officeDocument/2006/relationships/tags" Target="../tags/tag71.xml"/><Relationship Id="rId20" Type="http://schemas.openxmlformats.org/officeDocument/2006/relationships/tags" Target="../tags/tag45.xml"/><Relationship Id="rId41" Type="http://schemas.openxmlformats.org/officeDocument/2006/relationships/tags" Target="../tags/tag66.xml"/><Relationship Id="rId1" Type="http://schemas.openxmlformats.org/officeDocument/2006/relationships/tags" Target="../tags/tag26.xml"/><Relationship Id="rId6" Type="http://schemas.openxmlformats.org/officeDocument/2006/relationships/tags" Target="../tags/tag3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601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00.xml"/><Relationship Id="rId21" Type="http://schemas.openxmlformats.org/officeDocument/2006/relationships/tags" Target="../tags/tag95.xml"/><Relationship Id="rId42" Type="http://schemas.openxmlformats.org/officeDocument/2006/relationships/tags" Target="../tags/tag116.xml"/><Relationship Id="rId47" Type="http://schemas.openxmlformats.org/officeDocument/2006/relationships/tags" Target="../tags/tag121.xml"/><Relationship Id="rId63" Type="http://schemas.openxmlformats.org/officeDocument/2006/relationships/tags" Target="../tags/tag137.xml"/><Relationship Id="rId68" Type="http://schemas.openxmlformats.org/officeDocument/2006/relationships/tags" Target="../tags/tag142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9" Type="http://schemas.openxmlformats.org/officeDocument/2006/relationships/tags" Target="../tags/tag103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tags" Target="../tags/tag106.xml"/><Relationship Id="rId37" Type="http://schemas.openxmlformats.org/officeDocument/2006/relationships/tags" Target="../tags/tag111.xml"/><Relationship Id="rId40" Type="http://schemas.openxmlformats.org/officeDocument/2006/relationships/tags" Target="../tags/tag114.xml"/><Relationship Id="rId45" Type="http://schemas.openxmlformats.org/officeDocument/2006/relationships/tags" Target="../tags/tag119.xml"/><Relationship Id="rId53" Type="http://schemas.openxmlformats.org/officeDocument/2006/relationships/tags" Target="../tags/tag127.xml"/><Relationship Id="rId58" Type="http://schemas.openxmlformats.org/officeDocument/2006/relationships/tags" Target="../tags/tag132.xml"/><Relationship Id="rId66" Type="http://schemas.openxmlformats.org/officeDocument/2006/relationships/tags" Target="../tags/tag140.xml"/><Relationship Id="rId74" Type="http://schemas.openxmlformats.org/officeDocument/2006/relationships/tags" Target="../tags/tag148.xml"/><Relationship Id="rId5" Type="http://schemas.openxmlformats.org/officeDocument/2006/relationships/tags" Target="../tags/tag79.xml"/><Relationship Id="rId61" Type="http://schemas.openxmlformats.org/officeDocument/2006/relationships/tags" Target="../tags/tag135.xml"/><Relationship Id="rId19" Type="http://schemas.openxmlformats.org/officeDocument/2006/relationships/tags" Target="../tags/tag9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tags" Target="../tags/tag104.xml"/><Relationship Id="rId35" Type="http://schemas.openxmlformats.org/officeDocument/2006/relationships/tags" Target="../tags/tag109.xml"/><Relationship Id="rId43" Type="http://schemas.openxmlformats.org/officeDocument/2006/relationships/tags" Target="../tags/tag117.xml"/><Relationship Id="rId48" Type="http://schemas.openxmlformats.org/officeDocument/2006/relationships/tags" Target="../tags/tag122.xml"/><Relationship Id="rId56" Type="http://schemas.openxmlformats.org/officeDocument/2006/relationships/tags" Target="../tags/tag130.xml"/><Relationship Id="rId64" Type="http://schemas.openxmlformats.org/officeDocument/2006/relationships/tags" Target="../tags/tag138.xml"/><Relationship Id="rId69" Type="http://schemas.openxmlformats.org/officeDocument/2006/relationships/tags" Target="../tags/tag143.xml"/><Relationship Id="rId8" Type="http://schemas.openxmlformats.org/officeDocument/2006/relationships/tags" Target="../tags/tag82.xml"/><Relationship Id="rId51" Type="http://schemas.openxmlformats.org/officeDocument/2006/relationships/tags" Target="../tags/tag125.xml"/><Relationship Id="rId72" Type="http://schemas.openxmlformats.org/officeDocument/2006/relationships/tags" Target="../tags/tag146.xml"/><Relationship Id="rId3" Type="http://schemas.openxmlformats.org/officeDocument/2006/relationships/tags" Target="../tags/tag77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tags" Target="../tags/tag107.xml"/><Relationship Id="rId38" Type="http://schemas.openxmlformats.org/officeDocument/2006/relationships/tags" Target="../tags/tag112.xml"/><Relationship Id="rId46" Type="http://schemas.openxmlformats.org/officeDocument/2006/relationships/tags" Target="../tags/tag120.xml"/><Relationship Id="rId59" Type="http://schemas.openxmlformats.org/officeDocument/2006/relationships/tags" Target="../tags/tag133.xml"/><Relationship Id="rId67" Type="http://schemas.openxmlformats.org/officeDocument/2006/relationships/tags" Target="../tags/tag141.xml"/><Relationship Id="rId20" Type="http://schemas.openxmlformats.org/officeDocument/2006/relationships/tags" Target="../tags/tag94.xml"/><Relationship Id="rId41" Type="http://schemas.openxmlformats.org/officeDocument/2006/relationships/tags" Target="../tags/tag115.xml"/><Relationship Id="rId54" Type="http://schemas.openxmlformats.org/officeDocument/2006/relationships/tags" Target="../tags/tag128.xml"/><Relationship Id="rId62" Type="http://schemas.openxmlformats.org/officeDocument/2006/relationships/tags" Target="../tags/tag136.xml"/><Relationship Id="rId70" Type="http://schemas.openxmlformats.org/officeDocument/2006/relationships/tags" Target="../tags/tag144.xml"/><Relationship Id="rId75" Type="http://schemas.openxmlformats.org/officeDocument/2006/relationships/tags" Target="../tags/tag149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tags" Target="../tags/tag110.xml"/><Relationship Id="rId49" Type="http://schemas.openxmlformats.org/officeDocument/2006/relationships/tags" Target="../tags/tag123.xml"/><Relationship Id="rId57" Type="http://schemas.openxmlformats.org/officeDocument/2006/relationships/tags" Target="../tags/tag131.xml"/><Relationship Id="rId10" Type="http://schemas.openxmlformats.org/officeDocument/2006/relationships/tags" Target="../tags/tag84.xml"/><Relationship Id="rId31" Type="http://schemas.openxmlformats.org/officeDocument/2006/relationships/tags" Target="../tags/tag105.xml"/><Relationship Id="rId44" Type="http://schemas.openxmlformats.org/officeDocument/2006/relationships/tags" Target="../tags/tag118.xml"/><Relationship Id="rId52" Type="http://schemas.openxmlformats.org/officeDocument/2006/relationships/tags" Target="../tags/tag126.xml"/><Relationship Id="rId60" Type="http://schemas.openxmlformats.org/officeDocument/2006/relationships/tags" Target="../tags/tag134.xml"/><Relationship Id="rId65" Type="http://schemas.openxmlformats.org/officeDocument/2006/relationships/tags" Target="../tags/tag139.xml"/><Relationship Id="rId73" Type="http://schemas.openxmlformats.org/officeDocument/2006/relationships/tags" Target="../tags/tag147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39" Type="http://schemas.openxmlformats.org/officeDocument/2006/relationships/tags" Target="../tags/tag113.xml"/><Relationship Id="rId34" Type="http://schemas.openxmlformats.org/officeDocument/2006/relationships/tags" Target="../tags/tag108.xml"/><Relationship Id="rId50" Type="http://schemas.openxmlformats.org/officeDocument/2006/relationships/tags" Target="../tags/tag124.xml"/><Relationship Id="rId55" Type="http://schemas.openxmlformats.org/officeDocument/2006/relationships/tags" Target="../tags/tag129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81.xml"/><Relationship Id="rId71" Type="http://schemas.openxmlformats.org/officeDocument/2006/relationships/tags" Target="../tags/tag14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tags" Target="../tags/tag175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70.xml"/><Relationship Id="rId34" Type="http://schemas.openxmlformats.org/officeDocument/2006/relationships/tags" Target="../tags/tag183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tags" Target="../tags/tag174.xml"/><Relationship Id="rId33" Type="http://schemas.openxmlformats.org/officeDocument/2006/relationships/tags" Target="../tags/tag182.xml"/><Relationship Id="rId38" Type="http://schemas.openxmlformats.org/officeDocument/2006/relationships/tags" Target="../tags/tag187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29" Type="http://schemas.openxmlformats.org/officeDocument/2006/relationships/tags" Target="../tags/tag178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tags" Target="../tags/tag173.xml"/><Relationship Id="rId32" Type="http://schemas.openxmlformats.org/officeDocument/2006/relationships/tags" Target="../tags/tag181.xml"/><Relationship Id="rId37" Type="http://schemas.openxmlformats.org/officeDocument/2006/relationships/tags" Target="../tags/tag186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28" Type="http://schemas.openxmlformats.org/officeDocument/2006/relationships/tags" Target="../tags/tag177.xml"/><Relationship Id="rId36" Type="http://schemas.openxmlformats.org/officeDocument/2006/relationships/tags" Target="../tags/tag185.xml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31" Type="http://schemas.openxmlformats.org/officeDocument/2006/relationships/tags" Target="../tags/tag180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tags" Target="../tags/tag171.xml"/><Relationship Id="rId27" Type="http://schemas.openxmlformats.org/officeDocument/2006/relationships/tags" Target="../tags/tag176.xml"/><Relationship Id="rId30" Type="http://schemas.openxmlformats.org/officeDocument/2006/relationships/tags" Target="../tags/tag179.xml"/><Relationship Id="rId35" Type="http://schemas.openxmlformats.org/officeDocument/2006/relationships/tags" Target="../tags/tag184.xml"/><Relationship Id="rId8" Type="http://schemas.openxmlformats.org/officeDocument/2006/relationships/tags" Target="../tags/tag157.xml"/><Relationship Id="rId3" Type="http://schemas.openxmlformats.org/officeDocument/2006/relationships/tags" Target="../tags/tag1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C09C-CF4F-DD29-E47A-59B81DA2E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Lecture 08: AVL </a:t>
            </a:r>
            <a:r>
              <a:rPr lang="fr-FR" dirty="0" err="1"/>
              <a:t>Trees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48686-1021-A89B-4DD9-785C3C57F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CSE 332: Data Structures &amp; Parallelism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Yafqa Khan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Summer 2025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D8D51-29F9-68D5-26AB-12418132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3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9628-7727-5CE9-FF30-9D35698A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Data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E09ED6-988D-61A7-FD34-D8B191D592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7912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Structural Property</a:t>
                </a:r>
              </a:p>
              <a:p>
                <a:r>
                  <a:rPr lang="en-US" dirty="0"/>
                  <a:t>Each node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/>
                  <a:t> children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Left subtree and right subtree of </a:t>
                </a:r>
                <a:r>
                  <a:rPr lang="en-US" i="1" dirty="0">
                    <a:solidFill>
                      <a:srgbClr val="FF0000"/>
                    </a:solidFill>
                  </a:rPr>
                  <a:t>every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node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heights differ by at most 1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Order Property</a:t>
                </a:r>
              </a:p>
              <a:p>
                <a:r>
                  <a:rPr lang="en-US" dirty="0"/>
                  <a:t>All keys in left subtree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node's key</a:t>
                </a:r>
              </a:p>
              <a:p>
                <a:r>
                  <a:rPr lang="en-US" dirty="0"/>
                  <a:t>All keys in right subtree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node's key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Notice: BST but with </a:t>
                </a:r>
                <a:r>
                  <a:rPr lang="en-US" dirty="0">
                    <a:solidFill>
                      <a:srgbClr val="FF0000"/>
                    </a:solidFill>
                  </a:rPr>
                  <a:t>1 extra property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E09ED6-988D-61A7-FD34-D8B191D592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791200" cy="4351338"/>
              </a:xfrm>
              <a:blipFill>
                <a:blip r:embed="rId27"/>
                <a:stretch>
                  <a:fillRect l="-2211" t="-2241" r="-947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828C7-D9DC-3652-75F3-5DC3AAB9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10</a:t>
            </a:fld>
            <a:endParaRPr lang="en-US" dirty="0"/>
          </a:p>
        </p:txBody>
      </p:sp>
      <p:sp>
        <p:nvSpPr>
          <p:cNvPr id="29" name="Oval 3">
            <a:extLst>
              <a:ext uri="{FF2B5EF4-FFF2-40B4-BE49-F238E27FC236}">
                <a16:creationId xmlns:a16="http://schemas.microsoft.com/office/drawing/2014/main" id="{507F0CFB-9B74-ABAB-7E29-38F4F0F731AF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7543800" y="4556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0" name="Oval 4">
            <a:extLst>
              <a:ext uri="{FF2B5EF4-FFF2-40B4-BE49-F238E27FC236}">
                <a16:creationId xmlns:a16="http://schemas.microsoft.com/office/drawing/2014/main" id="{7155FFF5-C7C1-4575-413E-835D3A2D647F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0477500" y="3667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31" name="Oval 5">
            <a:extLst>
              <a:ext uri="{FF2B5EF4-FFF2-40B4-BE49-F238E27FC236}">
                <a16:creationId xmlns:a16="http://schemas.microsoft.com/office/drawing/2014/main" id="{75D4341C-6CAD-3EE7-69FA-9DCFD19A1866}"/>
              </a:ext>
            </a:extLst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9410700" y="3667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F227F1BC-A67C-3A4A-22CB-4C3D5359DB17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8343900" y="3667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890BAAC5-54AE-42A0-A94A-0518BEDC8989}"/>
              </a:ext>
            </a:extLst>
          </p:cNvPr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7277100" y="3667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4" name="Oval 8">
            <a:extLst>
              <a:ext uri="{FF2B5EF4-FFF2-40B4-BE49-F238E27FC236}">
                <a16:creationId xmlns:a16="http://schemas.microsoft.com/office/drawing/2014/main" id="{66F76E27-2ADA-71E6-E55E-0455F21176E0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9944100" y="2778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35" name="Oval 9">
            <a:extLst>
              <a:ext uri="{FF2B5EF4-FFF2-40B4-BE49-F238E27FC236}">
                <a16:creationId xmlns:a16="http://schemas.microsoft.com/office/drawing/2014/main" id="{FBC19D2C-FCD3-3AE2-5A21-620B76210946}"/>
              </a:ext>
            </a:extLst>
          </p:cNvPr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7810500" y="2778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6" name="Oval 10">
            <a:extLst>
              <a:ext uri="{FF2B5EF4-FFF2-40B4-BE49-F238E27FC236}">
                <a16:creationId xmlns:a16="http://schemas.microsoft.com/office/drawing/2014/main" id="{FB216746-08AB-C750-369A-1AD800CCB8B7}"/>
              </a:ext>
            </a:extLst>
          </p:cNvPr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8877300" y="1889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cxnSp>
        <p:nvCxnSpPr>
          <p:cNvPr id="37" name="AutoShape 11">
            <a:extLst>
              <a:ext uri="{FF2B5EF4-FFF2-40B4-BE49-F238E27FC236}">
                <a16:creationId xmlns:a16="http://schemas.microsoft.com/office/drawing/2014/main" id="{79F26209-9986-B86C-0E50-D49E65F9A13B}"/>
              </a:ext>
            </a:extLst>
          </p:cNvPr>
          <p:cNvCxnSpPr>
            <a:cxnSpLocks noChangeShapeType="1"/>
            <a:stCxn id="36" idx="3"/>
            <a:endCxn id="35" idx="0"/>
          </p:cNvCxnSpPr>
          <p:nvPr>
            <p:custDataLst>
              <p:tags r:id="rId9"/>
            </p:custDataLst>
          </p:nvPr>
        </p:nvCxnSpPr>
        <p:spPr bwMode="auto">
          <a:xfrm flipH="1">
            <a:off x="8001000" y="223424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8" name="AutoShape 12">
            <a:extLst>
              <a:ext uri="{FF2B5EF4-FFF2-40B4-BE49-F238E27FC236}">
                <a16:creationId xmlns:a16="http://schemas.microsoft.com/office/drawing/2014/main" id="{5241242F-DA03-637C-15BE-C456DEDB4832}"/>
              </a:ext>
            </a:extLst>
          </p:cNvPr>
          <p:cNvCxnSpPr>
            <a:cxnSpLocks noChangeShapeType="1"/>
            <a:stCxn id="36" idx="5"/>
            <a:endCxn id="34" idx="0"/>
          </p:cNvCxnSpPr>
          <p:nvPr>
            <p:custDataLst>
              <p:tags r:id="rId10"/>
            </p:custDataLst>
          </p:nvPr>
        </p:nvCxnSpPr>
        <p:spPr bwMode="auto">
          <a:xfrm>
            <a:off x="9202738" y="223424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" name="AutoShape 13">
            <a:extLst>
              <a:ext uri="{FF2B5EF4-FFF2-40B4-BE49-F238E27FC236}">
                <a16:creationId xmlns:a16="http://schemas.microsoft.com/office/drawing/2014/main" id="{C1E16BD6-5545-A784-7C1F-262E9C67F661}"/>
              </a:ext>
            </a:extLst>
          </p:cNvPr>
          <p:cNvCxnSpPr>
            <a:cxnSpLocks noChangeShapeType="1"/>
            <a:stCxn id="34" idx="3"/>
            <a:endCxn id="31" idx="0"/>
          </p:cNvCxnSpPr>
          <p:nvPr>
            <p:custDataLst>
              <p:tags r:id="rId11"/>
            </p:custDataLst>
          </p:nvPr>
        </p:nvCxnSpPr>
        <p:spPr bwMode="auto">
          <a:xfrm flipH="1">
            <a:off x="9601200" y="312324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" name="AutoShape 14">
            <a:extLst>
              <a:ext uri="{FF2B5EF4-FFF2-40B4-BE49-F238E27FC236}">
                <a16:creationId xmlns:a16="http://schemas.microsoft.com/office/drawing/2014/main" id="{A30935C1-93D3-7143-1493-BC9CC476B1CC}"/>
              </a:ext>
            </a:extLst>
          </p:cNvPr>
          <p:cNvCxnSpPr>
            <a:cxnSpLocks noChangeShapeType="1"/>
            <a:stCxn id="34" idx="5"/>
            <a:endCxn id="30" idx="0"/>
          </p:cNvCxnSpPr>
          <p:nvPr>
            <p:custDataLst>
              <p:tags r:id="rId12"/>
            </p:custDataLst>
          </p:nvPr>
        </p:nvCxnSpPr>
        <p:spPr bwMode="auto">
          <a:xfrm>
            <a:off x="10269538" y="312324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" name="AutoShape 15">
            <a:extLst>
              <a:ext uri="{FF2B5EF4-FFF2-40B4-BE49-F238E27FC236}">
                <a16:creationId xmlns:a16="http://schemas.microsoft.com/office/drawing/2014/main" id="{6ACAECF5-BBAC-2A06-02B2-2161F498B509}"/>
              </a:ext>
            </a:extLst>
          </p:cNvPr>
          <p:cNvCxnSpPr>
            <a:cxnSpLocks noChangeShapeType="1"/>
            <a:stCxn id="35" idx="3"/>
            <a:endCxn id="33" idx="0"/>
          </p:cNvCxnSpPr>
          <p:nvPr>
            <p:custDataLst>
              <p:tags r:id="rId13"/>
            </p:custDataLst>
          </p:nvPr>
        </p:nvCxnSpPr>
        <p:spPr bwMode="auto">
          <a:xfrm flipH="1">
            <a:off x="7467600" y="312324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" name="AutoShape 16">
            <a:extLst>
              <a:ext uri="{FF2B5EF4-FFF2-40B4-BE49-F238E27FC236}">
                <a16:creationId xmlns:a16="http://schemas.microsoft.com/office/drawing/2014/main" id="{6243A68F-8C5D-3DC1-F160-78AF546F00F2}"/>
              </a:ext>
            </a:extLst>
          </p:cNvPr>
          <p:cNvCxnSpPr>
            <a:cxnSpLocks noChangeShapeType="1"/>
            <a:stCxn id="35" idx="5"/>
            <a:endCxn id="32" idx="0"/>
          </p:cNvCxnSpPr>
          <p:nvPr>
            <p:custDataLst>
              <p:tags r:id="rId14"/>
            </p:custDataLst>
          </p:nvPr>
        </p:nvCxnSpPr>
        <p:spPr bwMode="auto">
          <a:xfrm>
            <a:off x="8135938" y="312324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" name="AutoShape 17">
            <a:extLst>
              <a:ext uri="{FF2B5EF4-FFF2-40B4-BE49-F238E27FC236}">
                <a16:creationId xmlns:a16="http://schemas.microsoft.com/office/drawing/2014/main" id="{E09C1916-FCBE-E6D3-B603-51CB97FE6312}"/>
              </a:ext>
            </a:extLst>
          </p:cNvPr>
          <p:cNvCxnSpPr>
            <a:cxnSpLocks noChangeShapeType="1"/>
            <a:stCxn id="33" idx="5"/>
            <a:endCxn id="29" idx="0"/>
          </p:cNvCxnSpPr>
          <p:nvPr>
            <p:custDataLst>
              <p:tags r:id="rId15"/>
            </p:custDataLst>
          </p:nvPr>
        </p:nvCxnSpPr>
        <p:spPr bwMode="auto">
          <a:xfrm>
            <a:off x="7602538" y="401224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4" name="Oval 18">
            <a:extLst>
              <a:ext uri="{FF2B5EF4-FFF2-40B4-BE49-F238E27FC236}">
                <a16:creationId xmlns:a16="http://schemas.microsoft.com/office/drawing/2014/main" id="{B8358748-DB47-7A6C-D016-358517B84606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10744200" y="4556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14</a:t>
            </a:r>
          </a:p>
        </p:txBody>
      </p:sp>
      <p:sp>
        <p:nvSpPr>
          <p:cNvPr id="45" name="Oval 19">
            <a:extLst>
              <a:ext uri="{FF2B5EF4-FFF2-40B4-BE49-F238E27FC236}">
                <a16:creationId xmlns:a16="http://schemas.microsoft.com/office/drawing/2014/main" id="{C3C5920D-31DD-F4E2-AF8A-177E8E96512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0134600" y="4556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46" name="Oval 20">
            <a:extLst>
              <a:ext uri="{FF2B5EF4-FFF2-40B4-BE49-F238E27FC236}">
                <a16:creationId xmlns:a16="http://schemas.microsoft.com/office/drawing/2014/main" id="{16B913A5-E15B-A3FD-694D-E9B5F60C9102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8610600" y="4556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47" name="AutoShape 21">
            <a:extLst>
              <a:ext uri="{FF2B5EF4-FFF2-40B4-BE49-F238E27FC236}">
                <a16:creationId xmlns:a16="http://schemas.microsoft.com/office/drawing/2014/main" id="{3AE5C367-7B3A-2FDA-4ABA-A8817CA3DFB9}"/>
              </a:ext>
            </a:extLst>
          </p:cNvPr>
          <p:cNvCxnSpPr>
            <a:cxnSpLocks noChangeShapeType="1"/>
            <a:stCxn id="32" idx="5"/>
            <a:endCxn id="46" idx="0"/>
          </p:cNvCxnSpPr>
          <p:nvPr>
            <p:custDataLst>
              <p:tags r:id="rId19"/>
            </p:custDataLst>
          </p:nvPr>
        </p:nvCxnSpPr>
        <p:spPr bwMode="auto">
          <a:xfrm>
            <a:off x="8669338" y="401224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Oval 22">
            <a:extLst>
              <a:ext uri="{FF2B5EF4-FFF2-40B4-BE49-F238E27FC236}">
                <a16:creationId xmlns:a16="http://schemas.microsoft.com/office/drawing/2014/main" id="{A71E44F6-74D4-475C-2C58-21EB5CCC7BC0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9144000" y="4556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cxnSp>
        <p:nvCxnSpPr>
          <p:cNvPr id="49" name="AutoShape 23">
            <a:extLst>
              <a:ext uri="{FF2B5EF4-FFF2-40B4-BE49-F238E27FC236}">
                <a16:creationId xmlns:a16="http://schemas.microsoft.com/office/drawing/2014/main" id="{152FF277-8E2C-8A9A-5EE8-03AC5FC6B58E}"/>
              </a:ext>
            </a:extLst>
          </p:cNvPr>
          <p:cNvCxnSpPr>
            <a:cxnSpLocks noChangeShapeType="1"/>
            <a:stCxn id="31" idx="3"/>
            <a:endCxn id="48" idx="0"/>
          </p:cNvCxnSpPr>
          <p:nvPr>
            <p:custDataLst>
              <p:tags r:id="rId21"/>
            </p:custDataLst>
          </p:nvPr>
        </p:nvCxnSpPr>
        <p:spPr bwMode="auto">
          <a:xfrm flipH="1">
            <a:off x="9334500" y="401224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" name="AutoShape 24">
            <a:extLst>
              <a:ext uri="{FF2B5EF4-FFF2-40B4-BE49-F238E27FC236}">
                <a16:creationId xmlns:a16="http://schemas.microsoft.com/office/drawing/2014/main" id="{5AE36C16-A358-ED93-2949-7C005BBB08E1}"/>
              </a:ext>
            </a:extLst>
          </p:cNvPr>
          <p:cNvCxnSpPr>
            <a:cxnSpLocks noChangeShapeType="1"/>
            <a:stCxn id="30" idx="3"/>
            <a:endCxn id="45" idx="0"/>
          </p:cNvCxnSpPr>
          <p:nvPr>
            <p:custDataLst>
              <p:tags r:id="rId22"/>
            </p:custDataLst>
          </p:nvPr>
        </p:nvCxnSpPr>
        <p:spPr bwMode="auto">
          <a:xfrm flipH="1">
            <a:off x="10325100" y="4012248"/>
            <a:ext cx="2079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" name="AutoShape 25">
            <a:extLst>
              <a:ext uri="{FF2B5EF4-FFF2-40B4-BE49-F238E27FC236}">
                <a16:creationId xmlns:a16="http://schemas.microsoft.com/office/drawing/2014/main" id="{CCF26B61-1809-3CA9-6D6B-EC44215078B3}"/>
              </a:ext>
            </a:extLst>
          </p:cNvPr>
          <p:cNvCxnSpPr>
            <a:cxnSpLocks noChangeShapeType="1"/>
            <a:stCxn id="30" idx="5"/>
            <a:endCxn id="44" idx="0"/>
          </p:cNvCxnSpPr>
          <p:nvPr>
            <p:custDataLst>
              <p:tags r:id="rId23"/>
            </p:custDataLst>
          </p:nvPr>
        </p:nvCxnSpPr>
        <p:spPr bwMode="auto">
          <a:xfrm>
            <a:off x="10802938" y="401224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2" name="Oval 27">
            <a:extLst>
              <a:ext uri="{FF2B5EF4-FFF2-40B4-BE49-F238E27FC236}">
                <a16:creationId xmlns:a16="http://schemas.microsoft.com/office/drawing/2014/main" id="{DB12BFA0-E749-29D9-9A03-C1709D500EFE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10972800" y="54711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cxnSp>
        <p:nvCxnSpPr>
          <p:cNvPr id="53" name="AutoShape 28">
            <a:extLst>
              <a:ext uri="{FF2B5EF4-FFF2-40B4-BE49-F238E27FC236}">
                <a16:creationId xmlns:a16="http://schemas.microsoft.com/office/drawing/2014/main" id="{452A9F23-BD50-5B5D-5D55-2F7799684F95}"/>
              </a:ext>
            </a:extLst>
          </p:cNvPr>
          <p:cNvCxnSpPr>
            <a:cxnSpLocks noChangeShapeType="1"/>
            <a:stCxn id="44" idx="5"/>
            <a:endCxn id="52" idx="0"/>
          </p:cNvCxnSpPr>
          <p:nvPr>
            <p:custDataLst>
              <p:tags r:id="rId25"/>
            </p:custDataLst>
          </p:nvPr>
        </p:nvCxnSpPr>
        <p:spPr bwMode="auto">
          <a:xfrm>
            <a:off x="11069638" y="4901248"/>
            <a:ext cx="93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5251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11E7D-080D-0005-758B-1C97BF4A6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B1275-74D3-3B76-2679-C6853A302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</a:p>
          <a:p>
            <a:pPr lvl="1"/>
            <a:r>
              <a:rPr lang="en-US" dirty="0"/>
              <a:t>Same as BST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BST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Check and Fix Balance (4 cases)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</a:p>
          <a:p>
            <a:pPr lvl="1"/>
            <a:r>
              <a:rPr lang="en-US" dirty="0"/>
              <a:t>Lazy Deletion: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endParaRPr lang="en-US" dirty="0"/>
          </a:p>
          <a:p>
            <a:pPr lvl="2"/>
            <a:r>
              <a:rPr lang="en-US" dirty="0"/>
              <a:t>Mark as deleted</a:t>
            </a:r>
          </a:p>
          <a:p>
            <a:pPr lvl="1"/>
            <a:r>
              <a:rPr lang="en-US" dirty="0"/>
              <a:t>Non-lazy Deletion: </a:t>
            </a:r>
          </a:p>
          <a:p>
            <a:pPr lvl="2"/>
            <a:r>
              <a:rPr lang="en-US" dirty="0"/>
              <a:t>BST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endParaRPr lang="en-US" dirty="0"/>
          </a:p>
          <a:p>
            <a:pPr lvl="2"/>
            <a:r>
              <a:rPr lang="en-US" dirty="0"/>
              <a:t>Check and Fix Balance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B1266-38EE-F3C2-699C-9677458C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8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6B72-3146-83B8-7FDC-516282C2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3033-1150-EF43-C66F-EFC5B223F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AVL Tree</a:t>
            </a:r>
          </a:p>
          <a:p>
            <a:r>
              <a:rPr lang="en-US" dirty="0">
                <a:solidFill>
                  <a:srgbClr val="FF0000"/>
                </a:solidFill>
              </a:rPr>
              <a:t>AVL Tree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General</a:t>
            </a:r>
          </a:p>
          <a:p>
            <a:pPr lvl="1"/>
            <a:r>
              <a:rPr lang="en-US" dirty="0"/>
              <a:t>Single Rotation</a:t>
            </a:r>
          </a:p>
          <a:p>
            <a:pPr lvl="1"/>
            <a:r>
              <a:rPr lang="en-US" dirty="0"/>
              <a:t>Double Rotation</a:t>
            </a:r>
          </a:p>
          <a:p>
            <a:r>
              <a:rPr lang="en-US" dirty="0"/>
              <a:t>AVL Tree 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FB9D1-F29C-C93F-6D9D-75E03006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3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FCD0-26A9-6021-3B55-54D0087F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AB1CB-9D38-7852-68F9-F06991B94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dirty="0">
                <a:solidFill>
                  <a:srgbClr val="FF0066"/>
                </a:solidFill>
              </a:rPr>
              <a:t>p</a:t>
            </a:r>
            <a:r>
              <a:rPr lang="en-US" dirty="0"/>
              <a:t> be the </a:t>
            </a:r>
            <a:r>
              <a:rPr lang="en-US" b="1" dirty="0">
                <a:solidFill>
                  <a:srgbClr val="FF0066"/>
                </a:solidFill>
              </a:rPr>
              <a:t>problem node</a:t>
            </a:r>
            <a:r>
              <a:rPr lang="en-US" dirty="0"/>
              <a:t> where an imbalance occurs:</a:t>
            </a:r>
          </a:p>
          <a:p>
            <a:pPr marL="0" indent="0">
              <a:buNone/>
            </a:pPr>
            <a:r>
              <a:rPr lang="en-US" dirty="0"/>
              <a:t>The inserted node is in the</a:t>
            </a:r>
          </a:p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dirty="0">
                <a:solidFill>
                  <a:srgbClr val="0070C0"/>
                </a:solidFill>
              </a:rPr>
              <a:t>Left</a:t>
            </a:r>
            <a:r>
              <a:rPr lang="en-US" sz="2400" dirty="0"/>
              <a:t>-</a:t>
            </a:r>
            <a:r>
              <a:rPr lang="en-US" sz="2400" dirty="0">
                <a:solidFill>
                  <a:srgbClr val="0070C0"/>
                </a:solidFill>
              </a:rPr>
              <a:t>Left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70C0"/>
                </a:solidFill>
              </a:rPr>
              <a:t>left</a:t>
            </a:r>
            <a:r>
              <a:rPr lang="en-US" sz="2400" dirty="0"/>
              <a:t> subtree of the </a:t>
            </a:r>
            <a:r>
              <a:rPr lang="en-US" sz="2400" dirty="0">
                <a:solidFill>
                  <a:srgbClr val="0070C0"/>
                </a:solidFill>
              </a:rPr>
              <a:t>left</a:t>
            </a:r>
            <a:r>
              <a:rPr lang="en-US" sz="2400" dirty="0"/>
              <a:t> child of </a:t>
            </a:r>
            <a:r>
              <a:rPr lang="en-US" sz="2400" dirty="0">
                <a:solidFill>
                  <a:srgbClr val="FF0066"/>
                </a:solidFill>
              </a:rPr>
              <a:t>p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dirty="0">
                <a:solidFill>
                  <a:srgbClr val="FF0000"/>
                </a:solidFill>
              </a:rPr>
              <a:t>Right</a:t>
            </a:r>
            <a:r>
              <a:rPr lang="en-US" sz="2400" dirty="0"/>
              <a:t>-</a:t>
            </a:r>
            <a:r>
              <a:rPr lang="en-US" sz="2400" dirty="0">
                <a:solidFill>
                  <a:srgbClr val="0070C0"/>
                </a:solidFill>
              </a:rPr>
              <a:t>Left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right</a:t>
            </a:r>
            <a:r>
              <a:rPr lang="en-US" sz="2400" dirty="0"/>
              <a:t> subtree of the </a:t>
            </a:r>
            <a:r>
              <a:rPr lang="en-US" sz="2400" dirty="0">
                <a:solidFill>
                  <a:srgbClr val="0070C0"/>
                </a:solidFill>
              </a:rPr>
              <a:t>left</a:t>
            </a:r>
            <a:r>
              <a:rPr lang="en-US" sz="2400" dirty="0"/>
              <a:t> child of </a:t>
            </a:r>
            <a:r>
              <a:rPr lang="en-US" sz="2400" dirty="0">
                <a:solidFill>
                  <a:srgbClr val="FF0066"/>
                </a:solidFill>
              </a:rPr>
              <a:t>p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dirty="0">
                <a:solidFill>
                  <a:srgbClr val="0070C0"/>
                </a:solidFill>
              </a:rPr>
              <a:t>Left</a:t>
            </a:r>
            <a:r>
              <a:rPr lang="en-US" sz="2400" dirty="0"/>
              <a:t>-</a:t>
            </a:r>
            <a:r>
              <a:rPr lang="en-US" sz="2400" dirty="0">
                <a:solidFill>
                  <a:srgbClr val="FF0000"/>
                </a:solidFill>
              </a:rPr>
              <a:t>Right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70C0"/>
                </a:solidFill>
              </a:rPr>
              <a:t>left</a:t>
            </a:r>
            <a:r>
              <a:rPr lang="en-US" sz="2400" dirty="0"/>
              <a:t> subtree of the </a:t>
            </a:r>
            <a:r>
              <a:rPr lang="en-US" sz="2400" dirty="0">
                <a:solidFill>
                  <a:srgbClr val="FF0000"/>
                </a:solidFill>
              </a:rPr>
              <a:t>right</a:t>
            </a:r>
            <a:r>
              <a:rPr lang="en-US" sz="2400" dirty="0"/>
              <a:t> child of </a:t>
            </a:r>
            <a:r>
              <a:rPr lang="en-US" sz="2400" dirty="0">
                <a:solidFill>
                  <a:srgbClr val="FF0066"/>
                </a:solidFill>
              </a:rPr>
              <a:t>p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4. </a:t>
            </a:r>
            <a:r>
              <a:rPr lang="en-US" sz="2400" dirty="0">
                <a:solidFill>
                  <a:srgbClr val="FF0000"/>
                </a:solidFill>
              </a:rPr>
              <a:t>Right</a:t>
            </a:r>
            <a:r>
              <a:rPr lang="en-US" sz="2400" dirty="0"/>
              <a:t>-</a:t>
            </a:r>
            <a:r>
              <a:rPr lang="en-US" sz="2400" dirty="0">
                <a:solidFill>
                  <a:srgbClr val="FF0000"/>
                </a:solidFill>
              </a:rPr>
              <a:t>Right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right</a:t>
            </a:r>
            <a:r>
              <a:rPr lang="en-US" sz="2400" dirty="0"/>
              <a:t> subtree of the </a:t>
            </a:r>
            <a:r>
              <a:rPr lang="en-US" sz="2400" dirty="0">
                <a:solidFill>
                  <a:srgbClr val="FF0000"/>
                </a:solidFill>
              </a:rPr>
              <a:t>right</a:t>
            </a:r>
            <a:r>
              <a:rPr lang="en-US" sz="2400" dirty="0"/>
              <a:t> child of </a:t>
            </a:r>
            <a:r>
              <a:rPr lang="en-US" sz="2400" dirty="0">
                <a:solidFill>
                  <a:srgbClr val="FF0066"/>
                </a:solidFill>
              </a:rPr>
              <a:t>p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Idea: </a:t>
            </a:r>
          </a:p>
          <a:p>
            <a:pPr lvl="1"/>
            <a:r>
              <a:rPr lang="en-US" dirty="0"/>
              <a:t>Cases 1 &amp; 4 are solved by a single rotation</a:t>
            </a:r>
          </a:p>
          <a:p>
            <a:pPr lvl="1"/>
            <a:r>
              <a:rPr lang="en-US" dirty="0"/>
              <a:t>Cases 2 &amp; 3 are solved by a double rotation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9EF5B-C848-3806-2C12-8FD7052D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13</a:t>
            </a:fld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47F62C7-3107-C356-4282-F4EBA36A9D5C}"/>
              </a:ext>
            </a:extLst>
          </p:cNvPr>
          <p:cNvGrpSpPr/>
          <p:nvPr/>
        </p:nvGrpSpPr>
        <p:grpSpPr>
          <a:xfrm>
            <a:off x="7031249" y="2198749"/>
            <a:ext cx="4322551" cy="3064287"/>
            <a:chOff x="7660086" y="2219689"/>
            <a:chExt cx="3326099" cy="235789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190174-0714-578F-BB28-3D3273519B7F}"/>
                </a:ext>
              </a:extLst>
            </p:cNvPr>
            <p:cNvSpPr/>
            <p:nvPr/>
          </p:nvSpPr>
          <p:spPr>
            <a:xfrm>
              <a:off x="9114916" y="2219689"/>
              <a:ext cx="457200" cy="457200"/>
            </a:xfrm>
            <a:prstGeom prst="ellipse">
              <a:avLst/>
            </a:prstGeom>
            <a:solidFill>
              <a:srgbClr val="FF006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EDC45544-0964-35BA-7358-B3C208238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60086" y="4028944"/>
              <a:ext cx="636422" cy="54864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457200" rtlCol="0" anchor="t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BE925AE-A7FE-13AD-299F-A40B12221654}"/>
                </a:ext>
              </a:extLst>
            </p:cNvPr>
            <p:cNvSpPr/>
            <p:nvPr/>
          </p:nvSpPr>
          <p:spPr>
            <a:xfrm>
              <a:off x="9962363" y="3157353"/>
              <a:ext cx="457200" cy="4572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67FC21B-9BDE-0DFB-3A32-A4B2DE64F701}"/>
                </a:ext>
              </a:extLst>
            </p:cNvPr>
            <p:cNvSpPr/>
            <p:nvPr/>
          </p:nvSpPr>
          <p:spPr>
            <a:xfrm>
              <a:off x="8226708" y="3157353"/>
              <a:ext cx="457200" cy="4572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09730298-D071-9435-A924-C908265889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14108" y="4028944"/>
              <a:ext cx="636422" cy="54864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457200" rtlCol="0" anchor="t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A2712BE-F2BD-23E3-2E02-A13A10E1A8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90662" y="4028944"/>
              <a:ext cx="636422" cy="54864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457200" rtlCol="0" anchor="t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1A972382-1639-939A-A61B-017375BA47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49763" y="4018473"/>
              <a:ext cx="636422" cy="54864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457200" rtlCol="0" anchor="t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z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A0B0F3E-2678-221D-07CF-F37B5C32849F}"/>
                </a:ext>
              </a:extLst>
            </p:cNvPr>
            <p:cNvCxnSpPr>
              <a:cxnSpLocks/>
              <a:stCxn id="38" idx="3"/>
              <a:endCxn id="41" idx="0"/>
            </p:cNvCxnSpPr>
            <p:nvPr/>
          </p:nvCxnSpPr>
          <p:spPr>
            <a:xfrm flipH="1">
              <a:off x="8455308" y="2609934"/>
              <a:ext cx="726563" cy="54741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9A61BFC-3016-7377-5139-32093FF21D36}"/>
                </a:ext>
              </a:extLst>
            </p:cNvPr>
            <p:cNvCxnSpPr>
              <a:cxnSpLocks/>
              <a:stCxn id="41" idx="3"/>
              <a:endCxn id="39" idx="0"/>
            </p:cNvCxnSpPr>
            <p:nvPr/>
          </p:nvCxnSpPr>
          <p:spPr>
            <a:xfrm flipH="1">
              <a:off x="7978297" y="3547598"/>
              <a:ext cx="315366" cy="48134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A2A1F73-B61A-9998-605D-FAD7238312AD}"/>
                </a:ext>
              </a:extLst>
            </p:cNvPr>
            <p:cNvCxnSpPr>
              <a:cxnSpLocks/>
              <a:stCxn id="41" idx="5"/>
              <a:endCxn id="42" idx="0"/>
            </p:cNvCxnSpPr>
            <p:nvPr/>
          </p:nvCxnSpPr>
          <p:spPr>
            <a:xfrm>
              <a:off x="8616953" y="3547598"/>
              <a:ext cx="315366" cy="48134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FC1D372-6107-5050-B9CF-736404F18384}"/>
                </a:ext>
              </a:extLst>
            </p:cNvPr>
            <p:cNvCxnSpPr>
              <a:cxnSpLocks/>
              <a:stCxn id="40" idx="3"/>
              <a:endCxn id="43" idx="0"/>
            </p:cNvCxnSpPr>
            <p:nvPr/>
          </p:nvCxnSpPr>
          <p:spPr>
            <a:xfrm flipH="1">
              <a:off x="9708873" y="3547598"/>
              <a:ext cx="320445" cy="48134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AA5584C-B148-E602-E8D1-0DCDA2484355}"/>
                </a:ext>
              </a:extLst>
            </p:cNvPr>
            <p:cNvCxnSpPr>
              <a:cxnSpLocks/>
              <a:stCxn id="40" idx="5"/>
              <a:endCxn id="44" idx="0"/>
            </p:cNvCxnSpPr>
            <p:nvPr/>
          </p:nvCxnSpPr>
          <p:spPr>
            <a:xfrm>
              <a:off x="10352608" y="3547598"/>
              <a:ext cx="315366" cy="4708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D59030D-D978-1126-62E3-569BC48C30D4}"/>
                </a:ext>
              </a:extLst>
            </p:cNvPr>
            <p:cNvCxnSpPr>
              <a:cxnSpLocks/>
              <a:stCxn id="38" idx="5"/>
              <a:endCxn id="40" idx="0"/>
            </p:cNvCxnSpPr>
            <p:nvPr/>
          </p:nvCxnSpPr>
          <p:spPr>
            <a:xfrm>
              <a:off x="9505161" y="2609934"/>
              <a:ext cx="685802" cy="54741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69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BF4B2A-3372-7BE9-D5CC-49FAFA72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, Algorithm (finding + fixing </a:t>
            </a:r>
            <a:r>
              <a:rPr lang="en-US" dirty="0">
                <a:solidFill>
                  <a:srgbClr val="FF0066"/>
                </a:solidFill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95967-2777-B1AC-0A1A-2C79D20B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</a:p>
          <a:p>
            <a:pPr lvl="1"/>
            <a:r>
              <a:rPr lang="en-US" dirty="0"/>
              <a:t>After: Every node's </a:t>
            </a:r>
            <a:r>
              <a:rPr lang="en-US" b="1" dirty="0"/>
              <a:t>height</a:t>
            </a:r>
            <a:r>
              <a:rPr lang="en-US" dirty="0"/>
              <a:t> in the path to the bottom </a:t>
            </a:r>
            <a:r>
              <a:rPr lang="en-US" i="1" dirty="0"/>
              <a:t>may</a:t>
            </a:r>
            <a:r>
              <a:rPr lang="en-US" dirty="0"/>
              <a:t> have changed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Recursive Backtracking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Calculate new height</a:t>
            </a:r>
          </a:p>
          <a:p>
            <a:pPr lvl="1"/>
            <a:r>
              <a:rPr lang="en-US" dirty="0"/>
              <a:t>Detect height imbalance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imbalance: find case + rotate</a:t>
            </a:r>
          </a:p>
          <a:p>
            <a:pPr marL="0" indent="0">
              <a:buNone/>
            </a:pPr>
            <a:r>
              <a:rPr lang="en-US" dirty="0"/>
              <a:t>Notes:</a:t>
            </a:r>
          </a:p>
          <a:p>
            <a:pPr lvl="1"/>
            <a:r>
              <a:rPr lang="en-US" dirty="0"/>
              <a:t>Only </a:t>
            </a:r>
            <a:r>
              <a:rPr lang="en-US" u="sng" dirty="0"/>
              <a:t>1</a:t>
            </a:r>
            <a:r>
              <a:rPr lang="en-US" dirty="0"/>
              <a:t> </a:t>
            </a:r>
            <a:r>
              <a:rPr lang="en-US" u="sng" dirty="0"/>
              <a:t>deepest</a:t>
            </a:r>
            <a:r>
              <a:rPr lang="en-US" dirty="0"/>
              <a:t> imbalanced node (</a:t>
            </a:r>
            <a:r>
              <a:rPr lang="en-US" dirty="0">
                <a:solidFill>
                  <a:srgbClr val="FF0066"/>
                </a:solidFill>
              </a:rPr>
              <a:t>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Rebalancing deepest </a:t>
            </a:r>
            <a:r>
              <a:rPr lang="en-US" dirty="0">
                <a:solidFill>
                  <a:srgbClr val="FF0066"/>
                </a:solidFill>
              </a:rPr>
              <a:t>p</a:t>
            </a:r>
            <a:r>
              <a:rPr lang="en-US" dirty="0"/>
              <a:t> = everything else is balanced</a:t>
            </a:r>
          </a:p>
          <a:p>
            <a:pPr marL="0" indent="0">
              <a:buNone/>
            </a:pPr>
            <a:r>
              <a:rPr lang="en-US" dirty="0"/>
              <a:t>Conclusion: Only 1 </a:t>
            </a:r>
            <a:r>
              <a:rPr lang="en-US" dirty="0">
                <a:solidFill>
                  <a:srgbClr val="FF0066"/>
                </a:solidFill>
              </a:rPr>
              <a:t>p</a:t>
            </a:r>
            <a:r>
              <a:rPr lang="en-US" dirty="0"/>
              <a:t> needs balancing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06418B-9E4E-3E72-6181-355CB30A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14</a:t>
            </a:fld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E950524-08E2-FD8A-A9DC-EC58C67CB0D5}"/>
              </a:ext>
            </a:extLst>
          </p:cNvPr>
          <p:cNvGrpSpPr/>
          <p:nvPr/>
        </p:nvGrpSpPr>
        <p:grpSpPr>
          <a:xfrm>
            <a:off x="6406534" y="2618697"/>
            <a:ext cx="5159690" cy="2186321"/>
            <a:chOff x="1752600" y="2057400"/>
            <a:chExt cx="5722938" cy="2424987"/>
          </a:xfrm>
        </p:grpSpPr>
        <p:sp>
          <p:nvSpPr>
            <p:cNvPr id="60" name="Oval 15">
              <a:extLst>
                <a:ext uri="{FF2B5EF4-FFF2-40B4-BE49-F238E27FC236}">
                  <a16:creationId xmlns:a16="http://schemas.microsoft.com/office/drawing/2014/main" id="{B54772E4-0C77-4EA1-0493-FA268D3077E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844800" y="40767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3</a:t>
              </a:r>
            </a:p>
          </p:txBody>
        </p:sp>
        <p:sp>
          <p:nvSpPr>
            <p:cNvPr id="61" name="Oval 16">
              <a:extLst>
                <a:ext uri="{FF2B5EF4-FFF2-40B4-BE49-F238E27FC236}">
                  <a16:creationId xmlns:a16="http://schemas.microsoft.com/office/drawing/2014/main" id="{992C56D6-6EE8-57BB-B466-D8A7A41B346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604000" y="34671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11</a:t>
              </a:r>
            </a:p>
          </p:txBody>
        </p:sp>
        <p:sp>
          <p:nvSpPr>
            <p:cNvPr id="62" name="Oval 17">
              <a:extLst>
                <a:ext uri="{FF2B5EF4-FFF2-40B4-BE49-F238E27FC236}">
                  <a16:creationId xmlns:a16="http://schemas.microsoft.com/office/drawing/2014/main" id="{82E290A7-5F20-3CB5-B018-7956413C0AD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181600" y="34671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7</a:t>
              </a:r>
            </a:p>
          </p:txBody>
        </p:sp>
        <p:sp>
          <p:nvSpPr>
            <p:cNvPr id="63" name="Oval 18">
              <a:extLst>
                <a:ext uri="{FF2B5EF4-FFF2-40B4-BE49-F238E27FC236}">
                  <a16:creationId xmlns:a16="http://schemas.microsoft.com/office/drawing/2014/main" id="{5AB8AC76-3F70-D5C7-7AA2-54624B80A4AB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33600" y="34480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</a:t>
              </a:r>
            </a:p>
          </p:txBody>
        </p:sp>
        <p:sp>
          <p:nvSpPr>
            <p:cNvPr id="64" name="Oval 19">
              <a:extLst>
                <a:ext uri="{FF2B5EF4-FFF2-40B4-BE49-F238E27FC236}">
                  <a16:creationId xmlns:a16="http://schemas.microsoft.com/office/drawing/2014/main" id="{E613EDD7-2744-C839-A632-7AB07537A526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92800" y="2800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8</a:t>
              </a:r>
            </a:p>
          </p:txBody>
        </p:sp>
        <p:sp>
          <p:nvSpPr>
            <p:cNvPr id="65" name="Oval 20">
              <a:extLst>
                <a:ext uri="{FF2B5EF4-FFF2-40B4-BE49-F238E27FC236}">
                  <a16:creationId xmlns:a16="http://schemas.microsoft.com/office/drawing/2014/main" id="{0EF1A062-B963-10B9-DEB2-16B9B3339C6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48000" y="2800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4</a:t>
              </a:r>
            </a:p>
          </p:txBody>
        </p:sp>
        <p:sp>
          <p:nvSpPr>
            <p:cNvPr id="66" name="Oval 21">
              <a:extLst>
                <a:ext uri="{FF2B5EF4-FFF2-40B4-BE49-F238E27FC236}">
                  <a16:creationId xmlns:a16="http://schemas.microsoft.com/office/drawing/2014/main" id="{0A3E469E-C0AF-3EC8-D7D2-C0FD2C28086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70400" y="21336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6</a:t>
              </a:r>
            </a:p>
          </p:txBody>
        </p:sp>
        <p:cxnSp>
          <p:nvCxnSpPr>
            <p:cNvPr id="67" name="AutoShape 22">
              <a:extLst>
                <a:ext uri="{FF2B5EF4-FFF2-40B4-BE49-F238E27FC236}">
                  <a16:creationId xmlns:a16="http://schemas.microsoft.com/office/drawing/2014/main" id="{A41DB773-E005-1F7F-2445-2A3AFBDF42C3}"/>
                </a:ext>
              </a:extLst>
            </p:cNvPr>
            <p:cNvCxnSpPr>
              <a:cxnSpLocks noChangeShapeType="1"/>
              <a:stCxn id="66" idx="3"/>
              <a:endCxn id="65" idx="0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3302000" y="2397125"/>
              <a:ext cx="12430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23">
              <a:extLst>
                <a:ext uri="{FF2B5EF4-FFF2-40B4-BE49-F238E27FC236}">
                  <a16:creationId xmlns:a16="http://schemas.microsoft.com/office/drawing/2014/main" id="{9F4761E1-B4CD-8EB8-40ED-B3E4C793CA21}"/>
                </a:ext>
              </a:extLst>
            </p:cNvPr>
            <p:cNvCxnSpPr>
              <a:cxnSpLocks noChangeShapeType="1"/>
              <a:stCxn id="66" idx="5"/>
              <a:endCxn id="64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4903788" y="2397125"/>
              <a:ext cx="12430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24">
              <a:extLst>
                <a:ext uri="{FF2B5EF4-FFF2-40B4-BE49-F238E27FC236}">
                  <a16:creationId xmlns:a16="http://schemas.microsoft.com/office/drawing/2014/main" id="{7660ABAB-33AA-E1C6-A1A6-897149A267DB}"/>
                </a:ext>
              </a:extLst>
            </p:cNvPr>
            <p:cNvCxnSpPr>
              <a:cxnSpLocks noChangeShapeType="1"/>
              <a:stCxn id="64" idx="3"/>
              <a:endCxn id="62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435600" y="3063875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25">
              <a:extLst>
                <a:ext uri="{FF2B5EF4-FFF2-40B4-BE49-F238E27FC236}">
                  <a16:creationId xmlns:a16="http://schemas.microsoft.com/office/drawing/2014/main" id="{3B3B114C-8614-CD09-DDC5-1BFEEE8225D6}"/>
                </a:ext>
              </a:extLst>
            </p:cNvPr>
            <p:cNvCxnSpPr>
              <a:cxnSpLocks noChangeShapeType="1"/>
              <a:stCxn id="64" idx="5"/>
              <a:endCxn id="61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6326188" y="3063875"/>
              <a:ext cx="5318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1" name="AutoShape 26">
              <a:extLst>
                <a:ext uri="{FF2B5EF4-FFF2-40B4-BE49-F238E27FC236}">
                  <a16:creationId xmlns:a16="http://schemas.microsoft.com/office/drawing/2014/main" id="{CE9D444D-162F-D8C4-65EE-C4120CB67501}"/>
                </a:ext>
              </a:extLst>
            </p:cNvPr>
            <p:cNvCxnSpPr>
              <a:cxnSpLocks noChangeShapeType="1"/>
              <a:stCxn id="65" idx="3"/>
              <a:endCxn id="63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2387600" y="3063875"/>
              <a:ext cx="735013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" name="AutoShape 27">
              <a:extLst>
                <a:ext uri="{FF2B5EF4-FFF2-40B4-BE49-F238E27FC236}">
                  <a16:creationId xmlns:a16="http://schemas.microsoft.com/office/drawing/2014/main" id="{1A6EA2D7-BB5F-34B4-5DF6-57A1C1BE338E}"/>
                </a:ext>
              </a:extLst>
            </p:cNvPr>
            <p:cNvCxnSpPr>
              <a:cxnSpLocks noChangeShapeType="1"/>
              <a:stCxn id="63" idx="5"/>
              <a:endCxn id="60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2566988" y="3711575"/>
              <a:ext cx="531812" cy="3460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5" name="Oval 34">
              <a:extLst>
                <a:ext uri="{FF2B5EF4-FFF2-40B4-BE49-F238E27FC236}">
                  <a16:creationId xmlns:a16="http://schemas.microsoft.com/office/drawing/2014/main" id="{482FC89B-AA79-038D-97EE-B101ADBD616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759200" y="34480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5</a:t>
              </a:r>
            </a:p>
          </p:txBody>
        </p:sp>
        <p:cxnSp>
          <p:nvCxnSpPr>
            <p:cNvPr id="76" name="AutoShape 35">
              <a:extLst>
                <a:ext uri="{FF2B5EF4-FFF2-40B4-BE49-F238E27FC236}">
                  <a16:creationId xmlns:a16="http://schemas.microsoft.com/office/drawing/2014/main" id="{6B1299D6-70ED-D235-D187-93B7CA704DCA}"/>
                </a:ext>
              </a:extLst>
            </p:cNvPr>
            <p:cNvCxnSpPr>
              <a:cxnSpLocks noChangeShapeType="1"/>
              <a:stCxn id="65" idx="5"/>
              <a:endCxn id="75" idx="0"/>
            </p:cNvCxnSpPr>
            <p:nvPr>
              <p:custDataLst>
                <p:tags r:id="rId15"/>
              </p:custDataLst>
            </p:nvPr>
          </p:nvCxnSpPr>
          <p:spPr bwMode="auto">
            <a:xfrm rot="16200000" flipH="1">
              <a:off x="3545681" y="2980532"/>
              <a:ext cx="403225" cy="531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8" name="Text Box 26">
              <a:extLst>
                <a:ext uri="{FF2B5EF4-FFF2-40B4-BE49-F238E27FC236}">
                  <a16:creationId xmlns:a16="http://schemas.microsoft.com/office/drawing/2014/main" id="{9CDE26D6-CA6C-70B2-3BD3-B9328B3F608A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267200" y="34290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79" name="Text Box 26">
              <a:extLst>
                <a:ext uri="{FF2B5EF4-FFF2-40B4-BE49-F238E27FC236}">
                  <a16:creationId xmlns:a16="http://schemas.microsoft.com/office/drawing/2014/main" id="{A9F55E8F-4FB7-DDBC-CC13-ADEF333264FB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868863" y="3429000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80" name="Text Box 26">
              <a:extLst>
                <a:ext uri="{FF2B5EF4-FFF2-40B4-BE49-F238E27FC236}">
                  <a16:creationId xmlns:a16="http://schemas.microsoft.com/office/drawing/2014/main" id="{632B6F51-B215-598A-DE13-12F94F7778D1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62800" y="34290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81" name="Text Box 26">
              <a:extLst>
                <a:ext uri="{FF2B5EF4-FFF2-40B4-BE49-F238E27FC236}">
                  <a16:creationId xmlns:a16="http://schemas.microsoft.com/office/drawing/2014/main" id="{1B36D2F8-F93B-02E8-24D1-896967EBE7F5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29000" y="4038600"/>
              <a:ext cx="348843" cy="443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82" name="Text Box 26">
              <a:extLst>
                <a:ext uri="{FF2B5EF4-FFF2-40B4-BE49-F238E27FC236}">
                  <a16:creationId xmlns:a16="http://schemas.microsoft.com/office/drawing/2014/main" id="{4D25AD88-AAAB-117D-DA83-9F5837DB984E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553200" y="27432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83" name="Text Box 26">
              <a:extLst>
                <a:ext uri="{FF2B5EF4-FFF2-40B4-BE49-F238E27FC236}">
                  <a16:creationId xmlns:a16="http://schemas.microsoft.com/office/drawing/2014/main" id="{0CB507A0-C609-51ED-6360-3480651B5DFA}"/>
                </a:ext>
              </a:extLst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752600" y="3352800"/>
              <a:ext cx="348843" cy="443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FA122821-7C78-B9E2-00BA-CEDD447EC654}"/>
                </a:ext>
              </a:extLst>
            </p:cNvPr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659062" y="2743200"/>
              <a:ext cx="348843" cy="443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85" name="Text Box 26">
              <a:extLst>
                <a:ext uri="{FF2B5EF4-FFF2-40B4-BE49-F238E27FC236}">
                  <a16:creationId xmlns:a16="http://schemas.microsoft.com/office/drawing/2014/main" id="{43B8D19B-5DC3-F7BB-A1AD-BA8D1985D577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114800" y="2057400"/>
              <a:ext cx="348843" cy="443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2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D5CF-65A0-C7F5-C68D-A41463FA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, Only 1 </a:t>
            </a:r>
            <a:r>
              <a:rPr lang="en-US" dirty="0">
                <a:solidFill>
                  <a:srgbClr val="FF0066"/>
                </a:solidFill>
              </a:rPr>
              <a:t>p</a:t>
            </a:r>
            <a:r>
              <a:rPr lang="en-US" dirty="0"/>
              <a:t> needs balancing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66F4C-B85E-500D-0C5B-345D70FB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19ABDC-BFC3-8F22-DDAC-B7FC72D2604E}"/>
              </a:ext>
            </a:extLst>
          </p:cNvPr>
          <p:cNvGrpSpPr/>
          <p:nvPr/>
        </p:nvGrpSpPr>
        <p:grpSpPr>
          <a:xfrm>
            <a:off x="3240738" y="2489941"/>
            <a:ext cx="5159690" cy="2765193"/>
            <a:chOff x="1752600" y="2057400"/>
            <a:chExt cx="5722938" cy="3067050"/>
          </a:xfrm>
        </p:grpSpPr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3CC08012-2428-5871-784F-AD15810A9EC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844800" y="40767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3</a:t>
              </a:r>
            </a:p>
          </p:txBody>
        </p:sp>
        <p:sp>
          <p:nvSpPr>
            <p:cNvPr id="7" name="Oval 16">
              <a:extLst>
                <a:ext uri="{FF2B5EF4-FFF2-40B4-BE49-F238E27FC236}">
                  <a16:creationId xmlns:a16="http://schemas.microsoft.com/office/drawing/2014/main" id="{485C7E07-7D09-64B6-A1CF-C50297DF97FB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604000" y="34671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11</a:t>
              </a:r>
            </a:p>
          </p:txBody>
        </p:sp>
        <p:sp>
          <p:nvSpPr>
            <p:cNvPr id="8" name="Oval 17">
              <a:extLst>
                <a:ext uri="{FF2B5EF4-FFF2-40B4-BE49-F238E27FC236}">
                  <a16:creationId xmlns:a16="http://schemas.microsoft.com/office/drawing/2014/main" id="{AAE1A7BD-D4D7-41C9-ACDF-2814F339ABBF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181600" y="34671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7</a:t>
              </a:r>
            </a:p>
          </p:txBody>
        </p:sp>
        <p:sp>
          <p:nvSpPr>
            <p:cNvPr id="9" name="Oval 18">
              <a:extLst>
                <a:ext uri="{FF2B5EF4-FFF2-40B4-BE49-F238E27FC236}">
                  <a16:creationId xmlns:a16="http://schemas.microsoft.com/office/drawing/2014/main" id="{E7219BBE-C961-21A8-B536-9029712CB74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33600" y="34480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</a:t>
              </a:r>
            </a:p>
          </p:txBody>
        </p:sp>
        <p:sp>
          <p:nvSpPr>
            <p:cNvPr id="10" name="Oval 19">
              <a:extLst>
                <a:ext uri="{FF2B5EF4-FFF2-40B4-BE49-F238E27FC236}">
                  <a16:creationId xmlns:a16="http://schemas.microsoft.com/office/drawing/2014/main" id="{8FC0FA14-35F7-A07C-E7A0-92DBED4E7FDF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92800" y="2800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8</a:t>
              </a:r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49EAF921-73CA-51C6-CA50-97505B12449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48000" y="2800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4</a:t>
              </a: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3603A9FE-98CB-9774-05A6-D851DF1F660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70400" y="21336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6</a:t>
              </a:r>
            </a:p>
          </p:txBody>
        </p:sp>
        <p:cxnSp>
          <p:nvCxnSpPr>
            <p:cNvPr id="13" name="AutoShape 22">
              <a:extLst>
                <a:ext uri="{FF2B5EF4-FFF2-40B4-BE49-F238E27FC236}">
                  <a16:creationId xmlns:a16="http://schemas.microsoft.com/office/drawing/2014/main" id="{3234A4D4-CC51-D955-EF85-EA0A78498A74}"/>
                </a:ext>
              </a:extLst>
            </p:cNvPr>
            <p:cNvCxnSpPr>
              <a:cxnSpLocks noChangeShapeType="1"/>
              <a:stCxn id="12" idx="3"/>
              <a:endCxn id="11" idx="0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3302000" y="2397125"/>
              <a:ext cx="12430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23">
              <a:extLst>
                <a:ext uri="{FF2B5EF4-FFF2-40B4-BE49-F238E27FC236}">
                  <a16:creationId xmlns:a16="http://schemas.microsoft.com/office/drawing/2014/main" id="{DF5B7A76-4065-3BC7-C680-47D211A05662}"/>
                </a:ext>
              </a:extLst>
            </p:cNvPr>
            <p:cNvCxnSpPr>
              <a:cxnSpLocks noChangeShapeType="1"/>
              <a:stCxn id="12" idx="5"/>
              <a:endCxn id="10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4903788" y="2397125"/>
              <a:ext cx="12430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24">
              <a:extLst>
                <a:ext uri="{FF2B5EF4-FFF2-40B4-BE49-F238E27FC236}">
                  <a16:creationId xmlns:a16="http://schemas.microsoft.com/office/drawing/2014/main" id="{192BE8A8-0E78-E4CA-8773-78BE613902BD}"/>
                </a:ext>
              </a:extLst>
            </p:cNvPr>
            <p:cNvCxnSpPr>
              <a:cxnSpLocks noChangeShapeType="1"/>
              <a:stCxn id="10" idx="3"/>
              <a:endCxn id="8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435600" y="3063875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25">
              <a:extLst>
                <a:ext uri="{FF2B5EF4-FFF2-40B4-BE49-F238E27FC236}">
                  <a16:creationId xmlns:a16="http://schemas.microsoft.com/office/drawing/2014/main" id="{D903E026-386B-77A4-1D20-721BC550B4B8}"/>
                </a:ext>
              </a:extLst>
            </p:cNvPr>
            <p:cNvCxnSpPr>
              <a:cxnSpLocks noChangeShapeType="1"/>
              <a:stCxn id="10" idx="5"/>
              <a:endCxn id="7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6326188" y="3063875"/>
              <a:ext cx="5318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26">
              <a:extLst>
                <a:ext uri="{FF2B5EF4-FFF2-40B4-BE49-F238E27FC236}">
                  <a16:creationId xmlns:a16="http://schemas.microsoft.com/office/drawing/2014/main" id="{35F01670-0351-D8DF-CFAB-5FF4DDBCF1FA}"/>
                </a:ext>
              </a:extLst>
            </p:cNvPr>
            <p:cNvCxnSpPr>
              <a:cxnSpLocks noChangeShapeType="1"/>
              <a:stCxn id="11" idx="3"/>
              <a:endCxn id="9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2387600" y="3063875"/>
              <a:ext cx="735013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27">
              <a:extLst>
                <a:ext uri="{FF2B5EF4-FFF2-40B4-BE49-F238E27FC236}">
                  <a16:creationId xmlns:a16="http://schemas.microsoft.com/office/drawing/2014/main" id="{42E9CCD3-A757-A727-825B-F84DCCB27D89}"/>
                </a:ext>
              </a:extLst>
            </p:cNvPr>
            <p:cNvCxnSpPr>
              <a:cxnSpLocks noChangeShapeType="1"/>
              <a:stCxn id="9" idx="5"/>
              <a:endCxn id="6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2566988" y="3711575"/>
              <a:ext cx="531812" cy="3460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1267ED9F-EEB4-AF82-7E32-A9102026EACD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36800" y="47625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2</a:t>
              </a:r>
            </a:p>
          </p:txBody>
        </p:sp>
        <p:cxnSp>
          <p:nvCxnSpPr>
            <p:cNvPr id="20" name="AutoShape 29">
              <a:extLst>
                <a:ext uri="{FF2B5EF4-FFF2-40B4-BE49-F238E27FC236}">
                  <a16:creationId xmlns:a16="http://schemas.microsoft.com/office/drawing/2014/main" id="{FC4A3ABE-6C69-BF50-3DDE-42FCB9DDC216}"/>
                </a:ext>
              </a:extLst>
            </p:cNvPr>
            <p:cNvCxnSpPr>
              <a:cxnSpLocks noChangeShapeType="1"/>
              <a:stCxn id="6" idx="4"/>
              <a:endCxn id="19" idx="7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2770188" y="4381500"/>
              <a:ext cx="328612" cy="403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1" name="Oval 34">
              <a:extLst>
                <a:ext uri="{FF2B5EF4-FFF2-40B4-BE49-F238E27FC236}">
                  <a16:creationId xmlns:a16="http://schemas.microsoft.com/office/drawing/2014/main" id="{DD9F87EC-A2CC-2B05-C75B-9E9AD0415326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759200" y="34480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5</a:t>
              </a:r>
            </a:p>
          </p:txBody>
        </p:sp>
        <p:cxnSp>
          <p:nvCxnSpPr>
            <p:cNvPr id="22" name="AutoShape 35">
              <a:extLst>
                <a:ext uri="{FF2B5EF4-FFF2-40B4-BE49-F238E27FC236}">
                  <a16:creationId xmlns:a16="http://schemas.microsoft.com/office/drawing/2014/main" id="{01A2E3F5-7882-4408-64DA-2860AC005C0A}"/>
                </a:ext>
              </a:extLst>
            </p:cNvPr>
            <p:cNvCxnSpPr>
              <a:cxnSpLocks noChangeShapeType="1"/>
              <a:stCxn id="11" idx="5"/>
              <a:endCxn id="21" idx="0"/>
            </p:cNvCxnSpPr>
            <p:nvPr>
              <p:custDataLst>
                <p:tags r:id="rId17"/>
              </p:custDataLst>
            </p:nvPr>
          </p:nvCxnSpPr>
          <p:spPr bwMode="auto">
            <a:xfrm rot="16200000" flipH="1">
              <a:off x="3545681" y="2980532"/>
              <a:ext cx="403225" cy="531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8C8BE99B-F961-BB7F-B882-32C9327834C8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05000" y="47244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F6B3F92B-559C-96F2-E55F-B8ACB45C9BD5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67200" y="34290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5" name="Text Box 26">
              <a:extLst>
                <a:ext uri="{FF2B5EF4-FFF2-40B4-BE49-F238E27FC236}">
                  <a16:creationId xmlns:a16="http://schemas.microsoft.com/office/drawing/2014/main" id="{60DDF6BB-0DBA-E5E8-16A7-1A5A0A65BA49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68863" y="3429000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27E3AB39-4F01-1823-2CB1-C5ECC84AB7CB}"/>
                </a:ext>
              </a:extLst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162800" y="34290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7" name="Text Box 26">
              <a:extLst>
                <a:ext uri="{FF2B5EF4-FFF2-40B4-BE49-F238E27FC236}">
                  <a16:creationId xmlns:a16="http://schemas.microsoft.com/office/drawing/2014/main" id="{FCE41F92-524E-EFA5-4789-D4168256770B}"/>
                </a:ext>
              </a:extLst>
            </p:cNvPr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29000" y="40386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03472303-4591-518C-02CB-F7D80665C60F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553200" y="27432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A09FC9C7-67C8-FCBE-D3D7-9B52CE8257CE}"/>
                </a:ext>
              </a:extLst>
            </p:cNvPr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752600" y="33528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0" name="Text Box 26">
              <a:extLst>
                <a:ext uri="{FF2B5EF4-FFF2-40B4-BE49-F238E27FC236}">
                  <a16:creationId xmlns:a16="http://schemas.microsoft.com/office/drawing/2014/main" id="{8FF715C9-DD04-F84E-72A9-42640753EFB3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659063" y="2743200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Text Box 26">
              <a:extLst>
                <a:ext uri="{FF2B5EF4-FFF2-40B4-BE49-F238E27FC236}">
                  <a16:creationId xmlns:a16="http://schemas.microsoft.com/office/drawing/2014/main" id="{10B90264-1F78-DF88-6EAD-533D1D4BAA95}"/>
                </a:ext>
              </a:extLst>
            </p:cNvPr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114800" y="20574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962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6B72-3146-83B8-7FDC-516282C2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3033-1150-EF43-C66F-EFC5B223F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AVL Tree</a:t>
            </a:r>
          </a:p>
          <a:p>
            <a:r>
              <a:rPr lang="en-US" dirty="0">
                <a:solidFill>
                  <a:srgbClr val="FF0000"/>
                </a:solidFill>
              </a:rPr>
              <a:t>AVL Tree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</a:p>
          <a:p>
            <a:pPr lvl="1"/>
            <a:r>
              <a:rPr lang="en-US" dirty="0"/>
              <a:t>General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Single Rotation</a:t>
            </a:r>
          </a:p>
          <a:p>
            <a:pPr lvl="1"/>
            <a:r>
              <a:rPr lang="en-US" dirty="0"/>
              <a:t>Double Rotation</a:t>
            </a:r>
          </a:p>
          <a:p>
            <a:r>
              <a:rPr lang="en-US" dirty="0"/>
              <a:t>AVL Tree 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FB9D1-F29C-C93F-6D9D-75E03006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2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9BB5-F8AA-D5C9-B629-9024F1F6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 Case 1 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dirty="0"/>
              <a:t>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80B8C-DEF8-1AF7-3B15-933184B3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1.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2.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3.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kern="0" dirty="0"/>
              <a:t>violates balance property</a:t>
            </a: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kern="0" dirty="0"/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kern="0" dirty="0">
                <a:solidFill>
                  <a:srgbClr val="FF0066"/>
                </a:solidFill>
              </a:rPr>
              <a:t>p</a:t>
            </a:r>
            <a:r>
              <a:rPr lang="en-US" kern="0" dirty="0"/>
              <a:t> Happens to be at the root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kern="0" dirty="0"/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kern="0" dirty="0"/>
              <a:t>What is the only way to fix this?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kern="0" dirty="0">
                <a:solidFill>
                  <a:srgbClr val="FF0000"/>
                </a:solidFill>
              </a:rPr>
              <a:t>Single Rotation!</a:t>
            </a:r>
            <a:r>
              <a:rPr lang="en-US" kern="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8B282-83B3-1EEF-1002-706FEA40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17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E08F9A-6825-9085-EC4D-31F85AA71104}"/>
              </a:ext>
            </a:extLst>
          </p:cNvPr>
          <p:cNvGrpSpPr/>
          <p:nvPr/>
        </p:nvGrpSpPr>
        <p:grpSpPr>
          <a:xfrm>
            <a:off x="9462702" y="1766888"/>
            <a:ext cx="1891098" cy="2241179"/>
            <a:chOff x="9462702" y="1766888"/>
            <a:chExt cx="1891098" cy="2241179"/>
          </a:xfrm>
        </p:grpSpPr>
        <p:sp>
          <p:nvSpPr>
            <p:cNvPr id="28" name="Oval 5" descr="50%">
              <a:extLst>
                <a:ext uri="{FF2B5EF4-FFF2-40B4-BE49-F238E27FC236}">
                  <a16:creationId xmlns:a16="http://schemas.microsoft.com/office/drawing/2014/main" id="{C931D356-735D-DF55-8914-686F8A2D908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462702" y="3520704"/>
              <a:ext cx="488950" cy="487363"/>
            </a:xfrm>
            <a:prstGeom prst="ellipse">
              <a:avLst/>
            </a:prstGeom>
            <a:pattFill prst="pct50">
              <a:fgClr>
                <a:srgbClr val="CC9900"/>
              </a:fgClr>
              <a:bgClr>
                <a:srgbClr val="FFFFFF"/>
              </a:bgClr>
            </a:pattFill>
            <a:ln w="3810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/>
                <a:t>1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E1A374B-0F0E-3838-D0EC-2AEB900FD60A}"/>
                </a:ext>
              </a:extLst>
            </p:cNvPr>
            <p:cNvGrpSpPr/>
            <p:nvPr/>
          </p:nvGrpSpPr>
          <p:grpSpPr>
            <a:xfrm>
              <a:off x="9707177" y="1766888"/>
              <a:ext cx="1646623" cy="1924110"/>
              <a:chOff x="9707177" y="1766888"/>
              <a:chExt cx="1646623" cy="1924110"/>
            </a:xfrm>
          </p:grpSpPr>
          <p:sp>
            <p:nvSpPr>
              <p:cNvPr id="5" name="Oval 13" descr="50%">
                <a:extLst>
                  <a:ext uri="{FF2B5EF4-FFF2-40B4-BE49-F238E27FC236}">
                    <a16:creationId xmlns:a16="http://schemas.microsoft.com/office/drawing/2014/main" id="{49AFE2E7-B38B-9E51-238F-5172030FCD81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0529502" y="1919288"/>
                <a:ext cx="488950" cy="488950"/>
              </a:xfrm>
              <a:prstGeom prst="ellipse">
                <a:avLst/>
              </a:prstGeom>
              <a:pattFill prst="pct50">
                <a:fgClr>
                  <a:srgbClr val="FF0066"/>
                </a:fgClr>
                <a:bgClr>
                  <a:schemeClr val="bg1"/>
                </a:bgClr>
              </a:pattFill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6" name="Oval 14" descr="50%">
                <a:extLst>
                  <a:ext uri="{FF2B5EF4-FFF2-40B4-BE49-F238E27FC236}">
                    <a16:creationId xmlns:a16="http://schemas.microsoft.com/office/drawing/2014/main" id="{CB5364CD-5A6F-6B91-CB33-4C6A6A9EAA8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0027852" y="2713038"/>
                <a:ext cx="488950" cy="488950"/>
              </a:xfrm>
              <a:prstGeom prst="ellipse">
                <a:avLst/>
              </a:prstGeom>
              <a:pattFill prst="pct50">
                <a:fgClr>
                  <a:srgbClr val="008000"/>
                </a:fgClr>
                <a:bgClr>
                  <a:schemeClr val="bg1"/>
                </a:bgClr>
              </a:patt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/>
                  <a:t>3</a:t>
                </a:r>
              </a:p>
            </p:txBody>
          </p:sp>
          <p:cxnSp>
            <p:nvCxnSpPr>
              <p:cNvPr id="8" name="AutoShape 16">
                <a:extLst>
                  <a:ext uri="{FF2B5EF4-FFF2-40B4-BE49-F238E27FC236}">
                    <a16:creationId xmlns:a16="http://schemas.microsoft.com/office/drawing/2014/main" id="{1AEA9E4C-ACD8-2D4B-D38C-80E2BB39018A}"/>
                  </a:ext>
                </a:extLst>
              </p:cNvPr>
              <p:cNvCxnSpPr>
                <a:cxnSpLocks noChangeAspect="1" noChangeShapeType="1"/>
                <a:stCxn id="6" idx="3"/>
                <a:endCxn id="28" idx="0"/>
              </p:cNvCxnSpPr>
              <p:nvPr>
                <p:custDataLst>
                  <p:tags r:id="rId11"/>
                </p:custDataLst>
              </p:nvPr>
            </p:nvCxnSpPr>
            <p:spPr bwMode="auto">
              <a:xfrm flipH="1">
                <a:off x="9707177" y="3130383"/>
                <a:ext cx="392280" cy="39032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" name="AutoShape 17">
                <a:extLst>
                  <a:ext uri="{FF2B5EF4-FFF2-40B4-BE49-F238E27FC236}">
                    <a16:creationId xmlns:a16="http://schemas.microsoft.com/office/drawing/2014/main" id="{986110F9-9C94-C440-0678-BD62877AD1FF}"/>
                  </a:ext>
                </a:extLst>
              </p:cNvPr>
              <p:cNvCxnSpPr>
                <a:cxnSpLocks noChangeAspect="1" noChangeShapeType="1"/>
                <a:stCxn id="5" idx="3"/>
                <a:endCxn id="6" idx="0"/>
              </p:cNvCxnSpPr>
              <p:nvPr>
                <p:custDataLst>
                  <p:tags r:id="rId12"/>
                </p:custDataLst>
              </p:nvPr>
            </p:nvCxnSpPr>
            <p:spPr bwMode="auto">
              <a:xfrm flipH="1">
                <a:off x="10272327" y="2336633"/>
                <a:ext cx="328780" cy="3764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" name="Text Box 11">
                <a:extLst>
                  <a:ext uri="{FF2B5EF4-FFF2-40B4-BE49-F238E27FC236}">
                    <a16:creationId xmlns:a16="http://schemas.microsoft.com/office/drawing/2014/main" id="{ABF76C73-536B-1D47-2E3C-C3085056E25C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1018452" y="1766888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11" name="Text Box 11">
                <a:extLst>
                  <a:ext uri="{FF2B5EF4-FFF2-40B4-BE49-F238E27FC236}">
                    <a16:creationId xmlns:a16="http://schemas.microsoft.com/office/drawing/2014/main" id="{0D973606-4290-4CB8-1250-F5E5CB192DB9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0453302" y="2528888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12" name="Text Box 11">
                <a:extLst>
                  <a:ext uri="{FF2B5EF4-FFF2-40B4-BE49-F238E27FC236}">
                    <a16:creationId xmlns:a16="http://schemas.microsoft.com/office/drawing/2014/main" id="{4A7F1FD4-D778-31CF-8893-B0E3DF47CB9C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843702" y="3290888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A50D9F-093C-6DEE-DBFB-750E803C9DB8}"/>
              </a:ext>
            </a:extLst>
          </p:cNvPr>
          <p:cNvGrpSpPr/>
          <p:nvPr/>
        </p:nvGrpSpPr>
        <p:grpSpPr>
          <a:xfrm>
            <a:off x="8033952" y="1766888"/>
            <a:ext cx="1325948" cy="1435100"/>
            <a:chOff x="8033952" y="1766888"/>
            <a:chExt cx="1325948" cy="1435100"/>
          </a:xfrm>
        </p:grpSpPr>
        <p:sp>
          <p:nvSpPr>
            <p:cNvPr id="13" name="Oval 13" descr="50%">
              <a:extLst>
                <a:ext uri="{FF2B5EF4-FFF2-40B4-BE49-F238E27FC236}">
                  <a16:creationId xmlns:a16="http://schemas.microsoft.com/office/drawing/2014/main" id="{5829B848-5311-9668-462A-1CE18B1B685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535602" y="1919288"/>
              <a:ext cx="488950" cy="488950"/>
            </a:xfrm>
            <a:prstGeom prst="ellipse">
              <a:avLst/>
            </a:prstGeom>
            <a:pattFill prst="pct50">
              <a:fgClr>
                <a:srgbClr val="FF0066"/>
              </a:fgClr>
              <a:bgClr>
                <a:schemeClr val="bg1"/>
              </a:bgClr>
            </a:pattFill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4" name="Oval 14" descr="50%">
              <a:extLst>
                <a:ext uri="{FF2B5EF4-FFF2-40B4-BE49-F238E27FC236}">
                  <a16:creationId xmlns:a16="http://schemas.microsoft.com/office/drawing/2014/main" id="{350D0DCF-1CBB-3836-795B-730707F8C51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033952" y="2713038"/>
              <a:ext cx="488950" cy="488950"/>
            </a:xfrm>
            <a:prstGeom prst="ellipse">
              <a:avLst/>
            </a:prstGeom>
            <a:pattFill prst="pct50">
              <a:fgClr>
                <a:srgbClr val="008000"/>
              </a:fgClr>
              <a:bgClr>
                <a:schemeClr val="bg1"/>
              </a:bgClr>
            </a:patt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/>
                <a:t>3</a:t>
              </a:r>
            </a:p>
          </p:txBody>
        </p:sp>
        <p:cxnSp>
          <p:nvCxnSpPr>
            <p:cNvPr id="15" name="AutoShape 17">
              <a:extLst>
                <a:ext uri="{FF2B5EF4-FFF2-40B4-BE49-F238E27FC236}">
                  <a16:creationId xmlns:a16="http://schemas.microsoft.com/office/drawing/2014/main" id="{611C64F0-E89F-18D1-CF73-45F6401182B5}"/>
                </a:ext>
              </a:extLst>
            </p:cNvPr>
            <p:cNvCxnSpPr>
              <a:cxnSpLocks noChangeAspect="1" noChangeShapeType="1"/>
              <a:stCxn id="13" idx="3"/>
              <a:endCxn id="14" idx="0"/>
            </p:cNvCxnSpPr>
            <p:nvPr>
              <p:custDataLst>
                <p:tags r:id="rId5"/>
              </p:custDataLst>
            </p:nvPr>
          </p:nvCxnSpPr>
          <p:spPr bwMode="auto">
            <a:xfrm rot="5400000">
              <a:off x="8254616" y="2360614"/>
              <a:ext cx="376237" cy="3286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B5722CDF-F118-0381-2D63-49E5BC204506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024552" y="1766888"/>
              <a:ext cx="3353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A6E69F6B-B79A-146F-873A-42F52DC8123F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459402" y="2528888"/>
              <a:ext cx="3353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5F4BE7-C87C-5227-1A5C-099C6558CC90}"/>
              </a:ext>
            </a:extLst>
          </p:cNvPr>
          <p:cNvGrpSpPr/>
          <p:nvPr/>
        </p:nvGrpSpPr>
        <p:grpSpPr>
          <a:xfrm>
            <a:off x="7011602" y="1690688"/>
            <a:ext cx="824298" cy="641350"/>
            <a:chOff x="7011602" y="1690688"/>
            <a:chExt cx="824298" cy="641350"/>
          </a:xfrm>
        </p:grpSpPr>
        <p:sp>
          <p:nvSpPr>
            <p:cNvPr id="18" name="Oval 13" descr="50%">
              <a:extLst>
                <a:ext uri="{FF2B5EF4-FFF2-40B4-BE49-F238E27FC236}">
                  <a16:creationId xmlns:a16="http://schemas.microsoft.com/office/drawing/2014/main" id="{A8A9A941-4C56-1D2D-FA69-1571F376D4A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011602" y="1843088"/>
              <a:ext cx="488950" cy="488950"/>
            </a:xfrm>
            <a:prstGeom prst="ellipse">
              <a:avLst/>
            </a:prstGeom>
            <a:pattFill prst="pct50">
              <a:fgClr>
                <a:srgbClr val="FF0066"/>
              </a:fgClr>
              <a:bgClr>
                <a:schemeClr val="bg1"/>
              </a:bgClr>
            </a:pattFill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B5510C7B-4159-0700-8AB6-D536B6BB22C8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500552" y="1690688"/>
              <a:ext cx="3353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484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11B7-F5B8-6A3A-1E9C-EDC800D1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, 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dirty="0"/>
              <a:t> Single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4FA72-AD3F-1AEE-CBE5-DAF8C660B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basic operation we’ll use to rebalance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Move child of </a:t>
            </a:r>
            <a:r>
              <a:rPr lang="en-US" dirty="0">
                <a:solidFill>
                  <a:srgbClr val="FF0066"/>
                </a:solidFill>
              </a:rPr>
              <a:t>p</a:t>
            </a:r>
            <a:r>
              <a:rPr lang="en-US" dirty="0"/>
              <a:t> to position of </a:t>
            </a:r>
            <a:r>
              <a:rPr lang="en-US" dirty="0">
                <a:solidFill>
                  <a:srgbClr val="FF0066"/>
                </a:solidFill>
              </a:rPr>
              <a:t>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66"/>
                </a:solidFill>
              </a:rPr>
              <a:t>p</a:t>
            </a:r>
            <a:r>
              <a:rPr lang="en-US" dirty="0"/>
              <a:t> becomes the "other" child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subtrees move (based on what BST allows)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AB595-2745-08D9-88DD-5D7EBA03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18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AECF21-561A-BB50-2A19-6E3C3B90CEF7}"/>
              </a:ext>
            </a:extLst>
          </p:cNvPr>
          <p:cNvGrpSpPr/>
          <p:nvPr/>
        </p:nvGrpSpPr>
        <p:grpSpPr>
          <a:xfrm>
            <a:off x="5723768" y="4407693"/>
            <a:ext cx="2561023" cy="1858964"/>
            <a:chOff x="5723768" y="4407693"/>
            <a:chExt cx="2561023" cy="1858964"/>
          </a:xfrm>
        </p:grpSpPr>
        <p:sp>
          <p:nvSpPr>
            <p:cNvPr id="15" name="Oval 4" descr="50%">
              <a:extLst>
                <a:ext uri="{FF2B5EF4-FFF2-40B4-BE49-F238E27FC236}">
                  <a16:creationId xmlns:a16="http://schemas.microsoft.com/office/drawing/2014/main" id="{5D3907FE-5FBE-2BC0-A988-439BE2F781BD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730244" y="4712494"/>
              <a:ext cx="487363" cy="487363"/>
            </a:xfrm>
            <a:prstGeom prst="ellipse">
              <a:avLst/>
            </a:prstGeom>
            <a:pattFill prst="pct50">
              <a:fgClr>
                <a:srgbClr val="008000"/>
              </a:fgClr>
              <a:bgClr>
                <a:schemeClr val="bg1"/>
              </a:bgClr>
            </a:patt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/>
                <a:t>3</a:t>
              </a:r>
            </a:p>
          </p:txBody>
        </p:sp>
        <p:sp>
          <p:nvSpPr>
            <p:cNvPr id="16" name="Oval 5" descr="50%">
              <a:extLst>
                <a:ext uri="{FF2B5EF4-FFF2-40B4-BE49-F238E27FC236}">
                  <a16:creationId xmlns:a16="http://schemas.microsoft.com/office/drawing/2014/main" id="{F72A433F-9885-B0B7-4328-EE3450C7352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76168" y="5779294"/>
              <a:ext cx="488950" cy="487363"/>
            </a:xfrm>
            <a:prstGeom prst="ellipse">
              <a:avLst/>
            </a:prstGeom>
            <a:pattFill prst="pct50">
              <a:fgClr>
                <a:srgbClr val="CC9900"/>
              </a:fgClr>
              <a:bgClr>
                <a:srgbClr val="FFFFFF"/>
              </a:bgClr>
            </a:pattFill>
            <a:ln w="3810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/>
                <a:t>1</a:t>
              </a:r>
            </a:p>
          </p:txBody>
        </p:sp>
        <p:sp>
          <p:nvSpPr>
            <p:cNvPr id="17" name="Oval 6" descr="50%">
              <a:extLst>
                <a:ext uri="{FF2B5EF4-FFF2-40B4-BE49-F238E27FC236}">
                  <a16:creationId xmlns:a16="http://schemas.microsoft.com/office/drawing/2014/main" id="{B7FD5E24-66C4-E892-E0A0-28DEE49C39BF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552569" y="5779294"/>
              <a:ext cx="487363" cy="487363"/>
            </a:xfrm>
            <a:prstGeom prst="ellipse">
              <a:avLst/>
            </a:prstGeom>
            <a:pattFill prst="pct50">
              <a:fgClr>
                <a:srgbClr val="FF0066"/>
              </a:fgClr>
              <a:bgClr>
                <a:schemeClr val="bg1"/>
              </a:bgClr>
            </a:pattFill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6</a:t>
              </a:r>
            </a:p>
          </p:txBody>
        </p:sp>
        <p:cxnSp>
          <p:nvCxnSpPr>
            <p:cNvPr id="18" name="AutoShape 7">
              <a:extLst>
                <a:ext uri="{FF2B5EF4-FFF2-40B4-BE49-F238E27FC236}">
                  <a16:creationId xmlns:a16="http://schemas.microsoft.com/office/drawing/2014/main" id="{DAA24830-2979-96BC-48CE-8291024D6D9F}"/>
                </a:ext>
              </a:extLst>
            </p:cNvPr>
            <p:cNvCxnSpPr>
              <a:cxnSpLocks noChangeAspect="1" noChangeShapeType="1"/>
              <a:stCxn id="15" idx="3"/>
              <a:endCxn id="16" idx="0"/>
            </p:cNvCxnSpPr>
            <p:nvPr>
              <p:custDataLst>
                <p:tags r:id="rId13"/>
              </p:custDataLst>
            </p:nvPr>
          </p:nvCxnSpPr>
          <p:spPr bwMode="auto">
            <a:xfrm rot="5400000">
              <a:off x="6135725" y="5113337"/>
              <a:ext cx="650875" cy="6810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8">
              <a:extLst>
                <a:ext uri="{FF2B5EF4-FFF2-40B4-BE49-F238E27FC236}">
                  <a16:creationId xmlns:a16="http://schemas.microsoft.com/office/drawing/2014/main" id="{6700FE38-02D3-5F15-132F-656773799EA5}"/>
                </a:ext>
              </a:extLst>
            </p:cNvPr>
            <p:cNvCxnSpPr>
              <a:cxnSpLocks noChangeAspect="1" noChangeShapeType="1"/>
              <a:stCxn id="15" idx="5"/>
              <a:endCxn id="17" idx="0"/>
            </p:cNvCxnSpPr>
            <p:nvPr>
              <p:custDataLst>
                <p:tags r:id="rId14"/>
              </p:custDataLst>
            </p:nvPr>
          </p:nvCxnSpPr>
          <p:spPr bwMode="auto">
            <a:xfrm rot="16200000" flipH="1">
              <a:off x="7145375" y="5129212"/>
              <a:ext cx="650875" cy="649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0" name="Text Box 9">
              <a:extLst>
                <a:ext uri="{FF2B5EF4-FFF2-40B4-BE49-F238E27FC236}">
                  <a16:creationId xmlns:a16="http://schemas.microsoft.com/office/drawing/2014/main" id="{DE032678-9843-C503-DD6E-C6C64819400E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949443" y="5550693"/>
              <a:ext cx="3353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97A7D99C-CA70-34F8-4F2E-F711A7628E77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23768" y="5474493"/>
              <a:ext cx="3353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D15EEA93-1FB9-3D94-C15E-BF24599E0292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6956" y="4407693"/>
              <a:ext cx="3353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3D03759-946D-C519-705A-386471FE527E}"/>
              </a:ext>
            </a:extLst>
          </p:cNvPr>
          <p:cNvGrpSpPr/>
          <p:nvPr/>
        </p:nvGrpSpPr>
        <p:grpSpPr>
          <a:xfrm>
            <a:off x="2004837" y="3699277"/>
            <a:ext cx="1904432" cy="2652341"/>
            <a:chOff x="2004837" y="3699277"/>
            <a:chExt cx="1904432" cy="2652341"/>
          </a:xfrm>
        </p:grpSpPr>
        <p:sp>
          <p:nvSpPr>
            <p:cNvPr id="27" name="Oval 5" descr="50%">
              <a:extLst>
                <a:ext uri="{FF2B5EF4-FFF2-40B4-BE49-F238E27FC236}">
                  <a16:creationId xmlns:a16="http://schemas.microsoft.com/office/drawing/2014/main" id="{AE2FADBF-BADB-9A64-DBB7-3D6C3CFB76D5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018171" y="5864255"/>
              <a:ext cx="488950" cy="487363"/>
            </a:xfrm>
            <a:prstGeom prst="ellipse">
              <a:avLst/>
            </a:prstGeom>
            <a:pattFill prst="pct50">
              <a:fgClr>
                <a:srgbClr val="CC9900"/>
              </a:fgClr>
              <a:bgClr>
                <a:srgbClr val="FFFFFF"/>
              </a:bgClr>
            </a:pattFill>
            <a:ln w="3810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/>
                <a:t>1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0198F4F-DDCC-9B93-D51C-D461D2BFB229}"/>
                </a:ext>
              </a:extLst>
            </p:cNvPr>
            <p:cNvGrpSpPr/>
            <p:nvPr/>
          </p:nvGrpSpPr>
          <p:grpSpPr>
            <a:xfrm>
              <a:off x="2262646" y="4114800"/>
              <a:ext cx="1646623" cy="1924110"/>
              <a:chOff x="833755" y="4070350"/>
              <a:chExt cx="1646623" cy="1924110"/>
            </a:xfrm>
          </p:grpSpPr>
          <p:sp>
            <p:nvSpPr>
              <p:cNvPr id="7" name="Oval 13" descr="50%">
                <a:extLst>
                  <a:ext uri="{FF2B5EF4-FFF2-40B4-BE49-F238E27FC236}">
                    <a16:creationId xmlns:a16="http://schemas.microsoft.com/office/drawing/2014/main" id="{7A86F2F0-669D-FA21-C73E-66D294B0428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656080" y="4222750"/>
                <a:ext cx="488950" cy="488950"/>
              </a:xfrm>
              <a:prstGeom prst="ellipse">
                <a:avLst/>
              </a:prstGeom>
              <a:pattFill prst="pct50">
                <a:fgClr>
                  <a:srgbClr val="FF0066"/>
                </a:fgClr>
                <a:bgClr>
                  <a:schemeClr val="bg1"/>
                </a:bgClr>
              </a:pattFill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8" name="Oval 14" descr="50%">
                <a:extLst>
                  <a:ext uri="{FF2B5EF4-FFF2-40B4-BE49-F238E27FC236}">
                    <a16:creationId xmlns:a16="http://schemas.microsoft.com/office/drawing/2014/main" id="{89BDF684-8287-603A-3913-BF5B1F1D518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154430" y="5016500"/>
                <a:ext cx="488950" cy="488950"/>
              </a:xfrm>
              <a:prstGeom prst="ellipse">
                <a:avLst/>
              </a:prstGeom>
              <a:pattFill prst="pct50">
                <a:fgClr>
                  <a:srgbClr val="008000"/>
                </a:fgClr>
                <a:bgClr>
                  <a:schemeClr val="bg1"/>
                </a:bgClr>
              </a:patt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/>
                  <a:t>3</a:t>
                </a:r>
              </a:p>
            </p:txBody>
          </p:sp>
          <p:cxnSp>
            <p:nvCxnSpPr>
              <p:cNvPr id="10" name="AutoShape 16">
                <a:extLst>
                  <a:ext uri="{FF2B5EF4-FFF2-40B4-BE49-F238E27FC236}">
                    <a16:creationId xmlns:a16="http://schemas.microsoft.com/office/drawing/2014/main" id="{3F75DFB8-5E4A-761A-1FA0-5C3082B7CE27}"/>
                  </a:ext>
                </a:extLst>
              </p:cNvPr>
              <p:cNvCxnSpPr>
                <a:cxnSpLocks noChangeAspect="1" noChangeShapeType="1"/>
                <a:stCxn id="8" idx="3"/>
                <a:endCxn id="27" idx="0"/>
              </p:cNvCxnSpPr>
              <p:nvPr>
                <p:custDataLst>
                  <p:tags r:id="rId5"/>
                </p:custDataLst>
              </p:nvPr>
            </p:nvCxnSpPr>
            <p:spPr bwMode="auto">
              <a:xfrm flipH="1">
                <a:off x="833755" y="5433845"/>
                <a:ext cx="392280" cy="3859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1" name="AutoShape 17">
                <a:extLst>
                  <a:ext uri="{FF2B5EF4-FFF2-40B4-BE49-F238E27FC236}">
                    <a16:creationId xmlns:a16="http://schemas.microsoft.com/office/drawing/2014/main" id="{3E7039CA-8F9D-BE02-3504-1EA87D30664F}"/>
                  </a:ext>
                </a:extLst>
              </p:cNvPr>
              <p:cNvCxnSpPr>
                <a:cxnSpLocks noChangeAspect="1" noChangeShapeType="1"/>
                <a:stCxn id="7" idx="3"/>
                <a:endCxn id="8" idx="0"/>
              </p:cNvCxnSpPr>
              <p:nvPr>
                <p:custDataLst>
                  <p:tags r:id="rId6"/>
                </p:custDataLst>
              </p:nvPr>
            </p:nvCxnSpPr>
            <p:spPr bwMode="auto">
              <a:xfrm flipH="1">
                <a:off x="1398905" y="4640095"/>
                <a:ext cx="328780" cy="3764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2" name="Text Box 11">
                <a:extLst>
                  <a:ext uri="{FF2B5EF4-FFF2-40B4-BE49-F238E27FC236}">
                    <a16:creationId xmlns:a16="http://schemas.microsoft.com/office/drawing/2014/main" id="{70C79478-5438-254F-040E-688ACA68CE82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145030" y="4070350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13" name="Text Box 11">
                <a:extLst>
                  <a:ext uri="{FF2B5EF4-FFF2-40B4-BE49-F238E27FC236}">
                    <a16:creationId xmlns:a16="http://schemas.microsoft.com/office/drawing/2014/main" id="{91E591DD-41D3-814D-8648-FAD82C36C7F0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579880" y="4832350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FAB7B774-1FBC-7570-4412-962CDDA61EA6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970280" y="5594350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84168F3B-79A1-C5A1-E604-7856DA0479CB}"/>
                </a:ext>
              </a:extLst>
            </p:cNvPr>
            <p:cNvSpPr/>
            <p:nvPr/>
          </p:nvSpPr>
          <p:spPr>
            <a:xfrm rot="17766960">
              <a:off x="1662181" y="4041933"/>
              <a:ext cx="1416831" cy="731520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AutoShape 11">
            <a:extLst>
              <a:ext uri="{FF2B5EF4-FFF2-40B4-BE49-F238E27FC236}">
                <a16:creationId xmlns:a16="http://schemas.microsoft.com/office/drawing/2014/main" id="{D65F0D07-AF19-8E5E-0B16-0E7D62B668C2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504404" y="4799371"/>
            <a:ext cx="720268" cy="257526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80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4E086-AF18-9A7B-63A6-8E7F9287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6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795B-9387-3CEB-C555-2F8CB6166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DF781-DE4A-AC15-0AE1-5243CCE92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9618" cy="4351338"/>
          </a:xfrm>
        </p:spPr>
        <p:txBody>
          <a:bodyPr/>
          <a:lstStyle/>
          <a:p>
            <a:r>
              <a:rPr lang="en-US" dirty="0"/>
              <a:t>EX02 Due Tonight</a:t>
            </a:r>
          </a:p>
          <a:p>
            <a:r>
              <a:rPr lang="en-US" dirty="0"/>
              <a:t>EX03 Due Monday</a:t>
            </a:r>
          </a:p>
          <a:p>
            <a:r>
              <a:rPr lang="en-US" dirty="0"/>
              <a:t>Exam 1</a:t>
            </a:r>
          </a:p>
          <a:p>
            <a:pPr lvl="1"/>
            <a:r>
              <a:rPr lang="en-US" dirty="0"/>
              <a:t>Friday Week 5 (14 days from now)</a:t>
            </a:r>
          </a:p>
          <a:p>
            <a:pPr lvl="1"/>
            <a:r>
              <a:rPr lang="en-US" dirty="0">
                <a:hlinkClick r:id="rId2"/>
              </a:rPr>
              <a:t>https://courses.cs.washington.edu/courses/cse332/25su/exams/midterm.html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9D465-EA9B-927A-F943-4F34E217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36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6A82-16D4-F597-6F10-1355F945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 Case 1 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dirty="0"/>
              <a:t>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9CDEA-EE22-D532-AA70-4708FAC5B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insert(16)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5CDE6-61FE-BA56-0A15-08019212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20</a:t>
            </a:fld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FDCA8E7-52E6-8247-6302-AECC3B04AC63}"/>
              </a:ext>
            </a:extLst>
          </p:cNvPr>
          <p:cNvGrpSpPr/>
          <p:nvPr/>
        </p:nvGrpSpPr>
        <p:grpSpPr>
          <a:xfrm>
            <a:off x="2312822" y="1404938"/>
            <a:ext cx="5105400" cy="2686050"/>
            <a:chOff x="2312822" y="1404938"/>
            <a:chExt cx="5105400" cy="26860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6029F2-A415-187E-7128-E8A8E5AAECF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014622" y="25860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10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495EFC-71B2-5706-BBDA-1AEBADE60C3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22422" y="25860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 4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15EC9FC-A57C-4D9F-2DFA-23BF96E644C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326022" y="1919288"/>
              <a:ext cx="508000" cy="285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973C85-BBB6-9076-C0B0-7A171842736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633622" y="19192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 8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A7CB561-E4AD-8A42-23B5-AB9991F0B45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54422" y="14049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15</a:t>
              </a:r>
            </a:p>
          </p:txBody>
        </p:sp>
        <p:cxnSp>
          <p:nvCxnSpPr>
            <p:cNvPr id="10" name="AutoShape 9">
              <a:extLst>
                <a:ext uri="{FF2B5EF4-FFF2-40B4-BE49-F238E27FC236}">
                  <a16:creationId xmlns:a16="http://schemas.microsoft.com/office/drawing/2014/main" id="{3FEC7011-95DE-9CFF-CF37-BE6F642228F4}"/>
                </a:ext>
              </a:extLst>
            </p:cNvPr>
            <p:cNvCxnSpPr>
              <a:cxnSpLocks noChangeShapeType="1"/>
              <a:stCxn id="9" idx="3"/>
              <a:endCxn id="8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3887623" y="1668464"/>
              <a:ext cx="1141413" cy="231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10">
              <a:extLst>
                <a:ext uri="{FF2B5EF4-FFF2-40B4-BE49-F238E27FC236}">
                  <a16:creationId xmlns:a16="http://schemas.microsoft.com/office/drawing/2014/main" id="{96F73E3C-2DF1-28E3-DF45-E2B476323FB1}"/>
                </a:ext>
              </a:extLst>
            </p:cNvPr>
            <p:cNvCxnSpPr>
              <a:cxnSpLocks noChangeShapeType="1"/>
              <a:stCxn id="9" idx="5"/>
              <a:endCxn id="7" idx="0"/>
            </p:cNvCxnSpPr>
            <p:nvPr>
              <p:custDataLst>
                <p:tags r:id="rId7"/>
              </p:custDataLst>
            </p:nvPr>
          </p:nvCxnSpPr>
          <p:spPr bwMode="auto">
            <a:xfrm rot="16200000" flipH="1">
              <a:off x="5848979" y="1188245"/>
              <a:ext cx="269875" cy="1192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12">
              <a:extLst>
                <a:ext uri="{FF2B5EF4-FFF2-40B4-BE49-F238E27FC236}">
                  <a16:creationId xmlns:a16="http://schemas.microsoft.com/office/drawing/2014/main" id="{86F3A53E-01C7-B3BB-4928-997BD779A7B0}"/>
                </a:ext>
              </a:extLst>
            </p:cNvPr>
            <p:cNvCxnSpPr>
              <a:cxnSpLocks noChangeShapeType="1"/>
              <a:stCxn id="8" idx="3"/>
              <a:endCxn id="6" idx="0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3176423" y="2182814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7B0B23DA-B953-C38D-E274-413AD1F16258}"/>
                </a:ext>
              </a:extLst>
            </p:cNvPr>
            <p:cNvCxnSpPr>
              <a:cxnSpLocks noChangeShapeType="1"/>
              <a:stCxn id="8" idx="5"/>
              <a:endCxn id="5" idx="0"/>
            </p:cNvCxnSpPr>
            <p:nvPr>
              <p:custDataLst>
                <p:tags r:id="rId9"/>
              </p:custDataLst>
            </p:nvPr>
          </p:nvCxnSpPr>
          <p:spPr bwMode="auto">
            <a:xfrm rot="16200000" flipH="1">
              <a:off x="3956679" y="2274095"/>
              <a:ext cx="422275" cy="2016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C17A9E1B-2380-4E83-9251-DA344383FF0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12822" y="32527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 3</a:t>
              </a:r>
            </a:p>
          </p:txBody>
        </p:sp>
        <p:cxnSp>
          <p:nvCxnSpPr>
            <p:cNvPr id="15" name="AutoShape 15">
              <a:extLst>
                <a:ext uri="{FF2B5EF4-FFF2-40B4-BE49-F238E27FC236}">
                  <a16:creationId xmlns:a16="http://schemas.microsoft.com/office/drawing/2014/main" id="{0259E4AB-7ACD-F00D-FFCF-F126A6BFAFE4}"/>
                </a:ext>
              </a:extLst>
            </p:cNvPr>
            <p:cNvCxnSpPr>
              <a:cxnSpLocks noChangeShapeType="1"/>
              <a:stCxn id="6" idx="3"/>
              <a:endCxn id="14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2566823" y="2849564"/>
              <a:ext cx="4302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21736560-DDC5-6266-C089-921D95F27F25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30422" y="32337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 6</a:t>
              </a:r>
            </a:p>
          </p:txBody>
        </p: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D03F3C05-DCE8-86D4-8643-F9EECF0903DE}"/>
                </a:ext>
              </a:extLst>
            </p:cNvPr>
            <p:cNvCxnSpPr>
              <a:cxnSpLocks noChangeShapeType="1"/>
              <a:stCxn id="6" idx="5"/>
              <a:endCxn id="16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3355810" y="2849564"/>
              <a:ext cx="328612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C3AB2AC8-656C-34E5-74C4-9146E87885A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40222" y="2584451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dirty="0"/>
                <a:t>19</a:t>
              </a:r>
            </a:p>
          </p:txBody>
        </p: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C94AEE33-BCD7-3716-B3F8-E70A49C9DA0B}"/>
                </a:ext>
              </a:extLst>
            </p:cNvPr>
            <p:cNvCxnSpPr>
              <a:cxnSpLocks noChangeShapeType="1"/>
              <a:stCxn id="7" idx="3"/>
              <a:endCxn id="18" idx="0"/>
            </p:cNvCxnSpPr>
            <p:nvPr>
              <p:custDataLst>
                <p:tags r:id="rId15"/>
              </p:custDataLst>
            </p:nvPr>
          </p:nvCxnSpPr>
          <p:spPr bwMode="auto">
            <a:xfrm rot="5400000">
              <a:off x="5937085" y="2120901"/>
              <a:ext cx="420688" cy="5064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22">
              <a:extLst>
                <a:ext uri="{FF2B5EF4-FFF2-40B4-BE49-F238E27FC236}">
                  <a16:creationId xmlns:a16="http://schemas.microsoft.com/office/drawing/2014/main" id="{296A5176-7C1D-491C-F78B-8A3A6F781C38}"/>
                </a:ext>
              </a:extLst>
            </p:cNvPr>
            <p:cNvCxnSpPr>
              <a:cxnSpLocks noChangeShapeType="1"/>
              <a:stCxn id="18" idx="3"/>
              <a:endCxn id="22" idx="0"/>
            </p:cNvCxnSpPr>
            <p:nvPr>
              <p:custDataLst>
                <p:tags r:id="rId16"/>
              </p:custDataLst>
            </p:nvPr>
          </p:nvCxnSpPr>
          <p:spPr bwMode="auto">
            <a:xfrm rot="5400000">
              <a:off x="5354473" y="2911476"/>
              <a:ext cx="442912" cy="2778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23">
              <a:extLst>
                <a:ext uri="{FF2B5EF4-FFF2-40B4-BE49-F238E27FC236}">
                  <a16:creationId xmlns:a16="http://schemas.microsoft.com/office/drawing/2014/main" id="{55A1202F-27A5-3A2F-6CF1-7A9B54456A72}"/>
                </a:ext>
              </a:extLst>
            </p:cNvPr>
            <p:cNvCxnSpPr>
              <a:cxnSpLocks noChangeShapeType="1"/>
              <a:endCxn id="23" idx="0"/>
            </p:cNvCxnSpPr>
            <p:nvPr>
              <p:custDataLst>
                <p:tags r:id="rId17"/>
              </p:custDataLst>
            </p:nvPr>
          </p:nvCxnSpPr>
          <p:spPr bwMode="auto">
            <a:xfrm rot="16200000" flipH="1">
              <a:off x="5983122" y="2928938"/>
              <a:ext cx="381000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4E5B9F4E-079F-B663-8B5F-5C5C48DE227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83022" y="32718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17</a:t>
              </a:r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0B2A29F2-6545-A8EF-E235-78332848842F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072022" y="32718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20</a:t>
              </a: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F4DF00FD-159D-99D9-4020-C33B57F7634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910222" y="25479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24</a:t>
              </a:r>
            </a:p>
          </p:txBody>
        </p:sp>
        <p:cxnSp>
          <p:nvCxnSpPr>
            <p:cNvPr id="25" name="AutoShape 27">
              <a:extLst>
                <a:ext uri="{FF2B5EF4-FFF2-40B4-BE49-F238E27FC236}">
                  <a16:creationId xmlns:a16="http://schemas.microsoft.com/office/drawing/2014/main" id="{A05542EC-FA1B-6FE2-0ADE-DBD1E7AD0C60}"/>
                </a:ext>
              </a:extLst>
            </p:cNvPr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>
              <a:off x="6681623" y="2166939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AutoShape 30">
              <a:extLst>
                <a:ext uri="{FF2B5EF4-FFF2-40B4-BE49-F238E27FC236}">
                  <a16:creationId xmlns:a16="http://schemas.microsoft.com/office/drawing/2014/main" id="{4AD34642-846A-F796-4543-525A65EE9EF7}"/>
                </a:ext>
              </a:extLst>
            </p:cNvPr>
            <p:cNvCxnSpPr>
              <a:cxnSpLocks noChangeShapeType="1"/>
              <a:endCxn id="27" idx="0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5081422" y="3538538"/>
              <a:ext cx="304800" cy="24765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27" name="Oval 31">
              <a:extLst>
                <a:ext uri="{FF2B5EF4-FFF2-40B4-BE49-F238E27FC236}">
                  <a16:creationId xmlns:a16="http://schemas.microsoft.com/office/drawing/2014/main" id="{37B55B05-00DB-895F-7F95-682EB07053C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827422" y="3805238"/>
              <a:ext cx="508000" cy="285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dirty="0"/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9962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6A82-16D4-F597-6F10-1355F9458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6587" cy="1325563"/>
          </a:xfrm>
        </p:spPr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 Case 1 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dirty="0"/>
              <a:t> Example 2 (Soln.)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9CDEA-EE22-D532-AA70-4708FAC5B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insert(16)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5CDE6-61FE-BA56-0A15-08019212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21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6A052D3-768B-4C4E-0271-B92DE231E06B}"/>
              </a:ext>
            </a:extLst>
          </p:cNvPr>
          <p:cNvGrpSpPr/>
          <p:nvPr/>
        </p:nvGrpSpPr>
        <p:grpSpPr>
          <a:xfrm>
            <a:off x="2312822" y="1404938"/>
            <a:ext cx="5105400" cy="2686050"/>
            <a:chOff x="2312822" y="1404938"/>
            <a:chExt cx="5105400" cy="26860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6029F2-A415-187E-7128-E8A8E5AAECF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014622" y="25860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10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495EFC-71B2-5706-BBDA-1AEBADE60C3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922422" y="25860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 4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15EC9FC-A57C-4D9F-2DFA-23BF96E644C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326022" y="1919288"/>
              <a:ext cx="508000" cy="285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973C85-BBB6-9076-C0B0-7A171842736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633622" y="19192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 8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A7CB561-E4AD-8A42-23B5-AB9991F0B45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954422" y="14049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15</a:t>
              </a:r>
            </a:p>
          </p:txBody>
        </p:sp>
        <p:cxnSp>
          <p:nvCxnSpPr>
            <p:cNvPr id="10" name="AutoShape 9">
              <a:extLst>
                <a:ext uri="{FF2B5EF4-FFF2-40B4-BE49-F238E27FC236}">
                  <a16:creationId xmlns:a16="http://schemas.microsoft.com/office/drawing/2014/main" id="{3FEC7011-95DE-9CFF-CF37-BE6F642228F4}"/>
                </a:ext>
              </a:extLst>
            </p:cNvPr>
            <p:cNvCxnSpPr>
              <a:cxnSpLocks noChangeShapeType="1"/>
              <a:stCxn id="9" idx="3"/>
              <a:endCxn id="8" idx="0"/>
            </p:cNvCxnSpPr>
            <p:nvPr>
              <p:custDataLst>
                <p:tags r:id="rId29"/>
              </p:custDataLst>
            </p:nvPr>
          </p:nvCxnSpPr>
          <p:spPr bwMode="auto">
            <a:xfrm flipH="1">
              <a:off x="3887623" y="1668464"/>
              <a:ext cx="1141413" cy="231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10">
              <a:extLst>
                <a:ext uri="{FF2B5EF4-FFF2-40B4-BE49-F238E27FC236}">
                  <a16:creationId xmlns:a16="http://schemas.microsoft.com/office/drawing/2014/main" id="{96F73E3C-2DF1-28E3-DF45-E2B476323FB1}"/>
                </a:ext>
              </a:extLst>
            </p:cNvPr>
            <p:cNvCxnSpPr>
              <a:cxnSpLocks noChangeShapeType="1"/>
              <a:stCxn id="9" idx="5"/>
              <a:endCxn id="7" idx="0"/>
            </p:cNvCxnSpPr>
            <p:nvPr>
              <p:custDataLst>
                <p:tags r:id="rId30"/>
              </p:custDataLst>
            </p:nvPr>
          </p:nvCxnSpPr>
          <p:spPr bwMode="auto">
            <a:xfrm rot="16200000" flipH="1">
              <a:off x="5848979" y="1188245"/>
              <a:ext cx="269875" cy="1192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12">
              <a:extLst>
                <a:ext uri="{FF2B5EF4-FFF2-40B4-BE49-F238E27FC236}">
                  <a16:creationId xmlns:a16="http://schemas.microsoft.com/office/drawing/2014/main" id="{86F3A53E-01C7-B3BB-4928-997BD779A7B0}"/>
                </a:ext>
              </a:extLst>
            </p:cNvPr>
            <p:cNvCxnSpPr>
              <a:cxnSpLocks noChangeShapeType="1"/>
              <a:stCxn id="8" idx="3"/>
              <a:endCxn id="6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3176423" y="2182814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7B0B23DA-B953-C38D-E274-413AD1F16258}"/>
                </a:ext>
              </a:extLst>
            </p:cNvPr>
            <p:cNvCxnSpPr>
              <a:cxnSpLocks noChangeShapeType="1"/>
              <a:stCxn id="8" idx="5"/>
              <a:endCxn id="5" idx="0"/>
            </p:cNvCxnSpPr>
            <p:nvPr>
              <p:custDataLst>
                <p:tags r:id="rId32"/>
              </p:custDataLst>
            </p:nvPr>
          </p:nvCxnSpPr>
          <p:spPr bwMode="auto">
            <a:xfrm rot="16200000" flipH="1">
              <a:off x="3956679" y="2274095"/>
              <a:ext cx="422275" cy="2016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C17A9E1B-2380-4E83-9251-DA344383FF0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12822" y="32527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 3</a:t>
              </a:r>
            </a:p>
          </p:txBody>
        </p:sp>
        <p:cxnSp>
          <p:nvCxnSpPr>
            <p:cNvPr id="15" name="AutoShape 15">
              <a:extLst>
                <a:ext uri="{FF2B5EF4-FFF2-40B4-BE49-F238E27FC236}">
                  <a16:creationId xmlns:a16="http://schemas.microsoft.com/office/drawing/2014/main" id="{0259E4AB-7ACD-F00D-FFCF-F126A6BFAFE4}"/>
                </a:ext>
              </a:extLst>
            </p:cNvPr>
            <p:cNvCxnSpPr>
              <a:cxnSpLocks noChangeShapeType="1"/>
              <a:stCxn id="6" idx="3"/>
              <a:endCxn id="14" idx="0"/>
            </p:cNvCxnSpPr>
            <p:nvPr>
              <p:custDataLst>
                <p:tags r:id="rId34"/>
              </p:custDataLst>
            </p:nvPr>
          </p:nvCxnSpPr>
          <p:spPr bwMode="auto">
            <a:xfrm flipH="1">
              <a:off x="2566823" y="2849564"/>
              <a:ext cx="4302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21736560-DDC5-6266-C089-921D95F27F25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30422" y="32337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 6</a:t>
              </a:r>
            </a:p>
          </p:txBody>
        </p: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D03F3C05-DCE8-86D4-8643-F9EECF0903DE}"/>
                </a:ext>
              </a:extLst>
            </p:cNvPr>
            <p:cNvCxnSpPr>
              <a:cxnSpLocks noChangeShapeType="1"/>
              <a:stCxn id="6" idx="5"/>
              <a:endCxn id="16" idx="0"/>
            </p:cNvCxnSpPr>
            <p:nvPr>
              <p:custDataLst>
                <p:tags r:id="rId36"/>
              </p:custDataLst>
            </p:nvPr>
          </p:nvCxnSpPr>
          <p:spPr bwMode="auto">
            <a:xfrm>
              <a:off x="3355810" y="2849564"/>
              <a:ext cx="328612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C3AB2AC8-656C-34E5-74C4-9146E87885A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640222" y="2584451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19</a:t>
              </a:r>
            </a:p>
          </p:txBody>
        </p: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C94AEE33-BCD7-3716-B3F8-E70A49C9DA0B}"/>
                </a:ext>
              </a:extLst>
            </p:cNvPr>
            <p:cNvCxnSpPr>
              <a:cxnSpLocks noChangeShapeType="1"/>
              <a:stCxn id="7" idx="3"/>
              <a:endCxn id="18" idx="0"/>
            </p:cNvCxnSpPr>
            <p:nvPr>
              <p:custDataLst>
                <p:tags r:id="rId38"/>
              </p:custDataLst>
            </p:nvPr>
          </p:nvCxnSpPr>
          <p:spPr bwMode="auto">
            <a:xfrm rot="5400000">
              <a:off x="5937085" y="2120901"/>
              <a:ext cx="420688" cy="5064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22">
              <a:extLst>
                <a:ext uri="{FF2B5EF4-FFF2-40B4-BE49-F238E27FC236}">
                  <a16:creationId xmlns:a16="http://schemas.microsoft.com/office/drawing/2014/main" id="{296A5176-7C1D-491C-F78B-8A3A6F781C38}"/>
                </a:ext>
              </a:extLst>
            </p:cNvPr>
            <p:cNvCxnSpPr>
              <a:cxnSpLocks noChangeShapeType="1"/>
              <a:stCxn id="18" idx="3"/>
              <a:endCxn id="22" idx="0"/>
            </p:cNvCxnSpPr>
            <p:nvPr>
              <p:custDataLst>
                <p:tags r:id="rId39"/>
              </p:custDataLst>
            </p:nvPr>
          </p:nvCxnSpPr>
          <p:spPr bwMode="auto">
            <a:xfrm rot="5400000">
              <a:off x="5354473" y="2911476"/>
              <a:ext cx="442912" cy="2778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23">
              <a:extLst>
                <a:ext uri="{FF2B5EF4-FFF2-40B4-BE49-F238E27FC236}">
                  <a16:creationId xmlns:a16="http://schemas.microsoft.com/office/drawing/2014/main" id="{55A1202F-27A5-3A2F-6CF1-7A9B54456A72}"/>
                </a:ext>
              </a:extLst>
            </p:cNvPr>
            <p:cNvCxnSpPr>
              <a:cxnSpLocks noChangeShapeType="1"/>
              <a:endCxn id="23" idx="0"/>
            </p:cNvCxnSpPr>
            <p:nvPr>
              <p:custDataLst>
                <p:tags r:id="rId40"/>
              </p:custDataLst>
            </p:nvPr>
          </p:nvCxnSpPr>
          <p:spPr bwMode="auto">
            <a:xfrm rot="16200000" flipH="1">
              <a:off x="5983122" y="2928938"/>
              <a:ext cx="381000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4E5B9F4E-079F-B663-8B5F-5C5C48DE227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83022" y="32718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17</a:t>
              </a:r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0B2A29F2-6545-A8EF-E235-78332848842F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072022" y="32718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20</a:t>
              </a: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F4DF00FD-159D-99D9-4020-C33B57F7634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910222" y="25479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24</a:t>
              </a:r>
            </a:p>
          </p:txBody>
        </p:sp>
        <p:cxnSp>
          <p:nvCxnSpPr>
            <p:cNvPr id="25" name="AutoShape 27">
              <a:extLst>
                <a:ext uri="{FF2B5EF4-FFF2-40B4-BE49-F238E27FC236}">
                  <a16:creationId xmlns:a16="http://schemas.microsoft.com/office/drawing/2014/main" id="{A05542EC-FA1B-6FE2-0ADE-DBD1E7AD0C60}"/>
                </a:ext>
              </a:extLst>
            </p:cNvPr>
            <p:cNvCxnSpPr>
              <a:cxnSpLocks noChangeShapeType="1"/>
            </p:cNvCxnSpPr>
            <p:nvPr>
              <p:custDataLst>
                <p:tags r:id="rId44"/>
              </p:custDataLst>
            </p:nvPr>
          </p:nvCxnSpPr>
          <p:spPr bwMode="auto">
            <a:xfrm>
              <a:off x="6681623" y="2166939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AutoShape 30">
              <a:extLst>
                <a:ext uri="{FF2B5EF4-FFF2-40B4-BE49-F238E27FC236}">
                  <a16:creationId xmlns:a16="http://schemas.microsoft.com/office/drawing/2014/main" id="{4AD34642-846A-F796-4543-525A65EE9EF7}"/>
                </a:ext>
              </a:extLst>
            </p:cNvPr>
            <p:cNvCxnSpPr>
              <a:cxnSpLocks noChangeShapeType="1"/>
              <a:endCxn id="27" idx="0"/>
            </p:cNvCxnSpPr>
            <p:nvPr>
              <p:custDataLst>
                <p:tags r:id="rId45"/>
              </p:custDataLst>
            </p:nvPr>
          </p:nvCxnSpPr>
          <p:spPr bwMode="auto">
            <a:xfrm flipH="1">
              <a:off x="5081422" y="3538538"/>
              <a:ext cx="304800" cy="24765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27" name="Oval 31">
              <a:extLst>
                <a:ext uri="{FF2B5EF4-FFF2-40B4-BE49-F238E27FC236}">
                  <a16:creationId xmlns:a16="http://schemas.microsoft.com/office/drawing/2014/main" id="{37B55B05-00DB-895F-7F95-682EB07053C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27422" y="3805238"/>
              <a:ext cx="508000" cy="285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16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E74CE61-11F4-7270-3A4E-640CD77D5967}"/>
              </a:ext>
            </a:extLst>
          </p:cNvPr>
          <p:cNvGrpSpPr/>
          <p:nvPr/>
        </p:nvGrpSpPr>
        <p:grpSpPr>
          <a:xfrm>
            <a:off x="5030622" y="3976688"/>
            <a:ext cx="5588000" cy="2133600"/>
            <a:chOff x="5030622" y="3976688"/>
            <a:chExt cx="5588000" cy="2133600"/>
          </a:xfrm>
        </p:grpSpPr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62B0891D-2C2F-B59B-D9F9-B8AE02405BC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732422" y="51577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10</a:t>
              </a:r>
            </a:p>
          </p:txBody>
        </p:sp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E833A7B9-00A6-95A3-19CB-9E23CFD1B41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640222" y="51577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 4</a:t>
              </a:r>
            </a:p>
          </p:txBody>
        </p:sp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0215E3C8-9408-51E2-C465-545A3587296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351422" y="44910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 8</a:t>
              </a:r>
            </a:p>
          </p:txBody>
        </p:sp>
        <p:sp>
          <p:nvSpPr>
            <p:cNvPr id="31" name="Oval 8">
              <a:extLst>
                <a:ext uri="{FF2B5EF4-FFF2-40B4-BE49-F238E27FC236}">
                  <a16:creationId xmlns:a16="http://schemas.microsoft.com/office/drawing/2014/main" id="{AE1FA7E1-C233-C747-2C34-EAEA38223B5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72222" y="39766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dirty="0"/>
                <a:t>15</a:t>
              </a:r>
            </a:p>
          </p:txBody>
        </p:sp>
        <p:cxnSp>
          <p:nvCxnSpPr>
            <p:cNvPr id="32" name="AutoShape 9">
              <a:extLst>
                <a:ext uri="{FF2B5EF4-FFF2-40B4-BE49-F238E27FC236}">
                  <a16:creationId xmlns:a16="http://schemas.microsoft.com/office/drawing/2014/main" id="{B52389FF-C566-EBBE-6C8C-E620D9E61086}"/>
                </a:ext>
              </a:extLst>
            </p:cNvPr>
            <p:cNvCxnSpPr>
              <a:cxnSpLocks noChangeShapeType="1"/>
              <a:stCxn id="31" idx="3"/>
              <a:endCxn id="30" idx="0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6605423" y="4240214"/>
              <a:ext cx="1141413" cy="231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12">
              <a:extLst>
                <a:ext uri="{FF2B5EF4-FFF2-40B4-BE49-F238E27FC236}">
                  <a16:creationId xmlns:a16="http://schemas.microsoft.com/office/drawing/2014/main" id="{CF56897A-667B-286A-C9C7-0EB96F360966}"/>
                </a:ext>
              </a:extLst>
            </p:cNvPr>
            <p:cNvCxnSpPr>
              <a:cxnSpLocks noChangeShapeType="1"/>
              <a:stCxn id="30" idx="3"/>
              <a:endCxn id="29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5894223" y="4754564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AutoShape 13">
              <a:extLst>
                <a:ext uri="{FF2B5EF4-FFF2-40B4-BE49-F238E27FC236}">
                  <a16:creationId xmlns:a16="http://schemas.microsoft.com/office/drawing/2014/main" id="{0A42426A-5BEC-4440-FCB7-0DEFF864CF55}"/>
                </a:ext>
              </a:extLst>
            </p:cNvPr>
            <p:cNvCxnSpPr>
              <a:cxnSpLocks noChangeShapeType="1"/>
              <a:stCxn id="30" idx="5"/>
              <a:endCxn id="28" idx="0"/>
            </p:cNvCxnSpPr>
            <p:nvPr>
              <p:custDataLst>
                <p:tags r:id="rId7"/>
              </p:custDataLst>
            </p:nvPr>
          </p:nvCxnSpPr>
          <p:spPr bwMode="auto">
            <a:xfrm rot="16200000" flipH="1">
              <a:off x="6674479" y="4845845"/>
              <a:ext cx="422275" cy="2016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" name="Oval 14">
              <a:extLst>
                <a:ext uri="{FF2B5EF4-FFF2-40B4-BE49-F238E27FC236}">
                  <a16:creationId xmlns:a16="http://schemas.microsoft.com/office/drawing/2014/main" id="{345BDC16-03BD-C6F6-AB65-031619AD74BF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030622" y="58245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 3</a:t>
              </a:r>
            </a:p>
          </p:txBody>
        </p:sp>
        <p:cxnSp>
          <p:nvCxnSpPr>
            <p:cNvPr id="36" name="AutoShape 15">
              <a:extLst>
                <a:ext uri="{FF2B5EF4-FFF2-40B4-BE49-F238E27FC236}">
                  <a16:creationId xmlns:a16="http://schemas.microsoft.com/office/drawing/2014/main" id="{CB2FFD0F-02A7-1D7A-27CF-D10C3C130766}"/>
                </a:ext>
              </a:extLst>
            </p:cNvPr>
            <p:cNvCxnSpPr>
              <a:cxnSpLocks noChangeShapeType="1"/>
              <a:stCxn id="29" idx="3"/>
              <a:endCxn id="35" idx="0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5284623" y="5421314"/>
              <a:ext cx="4302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9436BCAB-56E5-1C45-4F81-8297E8E6FEF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48222" y="58054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 6</a:t>
              </a:r>
            </a:p>
          </p:txBody>
        </p:sp>
        <p:cxnSp>
          <p:nvCxnSpPr>
            <p:cNvPr id="38" name="AutoShape 17">
              <a:extLst>
                <a:ext uri="{FF2B5EF4-FFF2-40B4-BE49-F238E27FC236}">
                  <a16:creationId xmlns:a16="http://schemas.microsoft.com/office/drawing/2014/main" id="{27AC2C17-9302-DEEA-0758-E4999AA732F9}"/>
                </a:ext>
              </a:extLst>
            </p:cNvPr>
            <p:cNvCxnSpPr>
              <a:cxnSpLocks noChangeShapeType="1"/>
              <a:stCxn id="29" idx="5"/>
              <a:endCxn id="37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6073610" y="5421314"/>
              <a:ext cx="328612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7913790B-E05E-6964-B59C-30E5C099195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688222" y="45291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19</a:t>
              </a:r>
            </a:p>
          </p:txBody>
        </p:sp>
        <p:cxnSp>
          <p:nvCxnSpPr>
            <p:cNvPr id="40" name="AutoShape 22">
              <a:extLst>
                <a:ext uri="{FF2B5EF4-FFF2-40B4-BE49-F238E27FC236}">
                  <a16:creationId xmlns:a16="http://schemas.microsoft.com/office/drawing/2014/main" id="{53185467-CE71-460D-CDC8-DD08B30D755E}"/>
                </a:ext>
              </a:extLst>
            </p:cNvPr>
            <p:cNvCxnSpPr>
              <a:cxnSpLocks noChangeShapeType="1"/>
              <a:stCxn id="39" idx="3"/>
              <a:endCxn id="42" idx="0"/>
            </p:cNvCxnSpPr>
            <p:nvPr>
              <p:custDataLst>
                <p:tags r:id="rId13"/>
              </p:custDataLst>
            </p:nvPr>
          </p:nvCxnSpPr>
          <p:spPr bwMode="auto">
            <a:xfrm rot="5400000">
              <a:off x="8402473" y="4856164"/>
              <a:ext cx="442913" cy="2778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" name="AutoShape 23">
              <a:extLst>
                <a:ext uri="{FF2B5EF4-FFF2-40B4-BE49-F238E27FC236}">
                  <a16:creationId xmlns:a16="http://schemas.microsoft.com/office/drawing/2014/main" id="{3EDB3861-2D07-21DC-E77E-4319D971F706}"/>
                </a:ext>
              </a:extLst>
            </p:cNvPr>
            <p:cNvCxnSpPr>
              <a:cxnSpLocks noChangeShapeType="1"/>
              <a:stCxn id="47" idx="3"/>
              <a:endCxn id="43" idx="0"/>
            </p:cNvCxnSpPr>
            <p:nvPr>
              <p:custDataLst>
                <p:tags r:id="rId14"/>
              </p:custDataLst>
            </p:nvPr>
          </p:nvCxnSpPr>
          <p:spPr bwMode="auto">
            <a:xfrm rot="5400000">
              <a:off x="9295442" y="5444333"/>
              <a:ext cx="384175" cy="227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2" name="Oval 24">
              <a:extLst>
                <a:ext uri="{FF2B5EF4-FFF2-40B4-BE49-F238E27FC236}">
                  <a16:creationId xmlns:a16="http://schemas.microsoft.com/office/drawing/2014/main" id="{2A7B7CA5-398D-D1BD-22F2-FEB966CE23A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231022" y="5216526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17</a:t>
              </a:r>
            </a:p>
          </p:txBody>
        </p:sp>
        <p:sp>
          <p:nvSpPr>
            <p:cNvPr id="43" name="Oval 25">
              <a:extLst>
                <a:ext uri="{FF2B5EF4-FFF2-40B4-BE49-F238E27FC236}">
                  <a16:creationId xmlns:a16="http://schemas.microsoft.com/office/drawing/2014/main" id="{5154FAA7-3A22-9811-1127-00E7799FF1C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120022" y="5749926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20</a:t>
              </a:r>
            </a:p>
          </p:txBody>
        </p:sp>
        <p:cxnSp>
          <p:nvCxnSpPr>
            <p:cNvPr id="44" name="AutoShape 30">
              <a:extLst>
                <a:ext uri="{FF2B5EF4-FFF2-40B4-BE49-F238E27FC236}">
                  <a16:creationId xmlns:a16="http://schemas.microsoft.com/office/drawing/2014/main" id="{AE793E03-1A42-943C-01BD-C3763630960B}"/>
                </a:ext>
              </a:extLst>
            </p:cNvPr>
            <p:cNvCxnSpPr>
              <a:cxnSpLocks noChangeShapeType="1"/>
              <a:stCxn id="42" idx="3"/>
              <a:endCxn id="45" idx="0"/>
            </p:cNvCxnSpPr>
            <p:nvPr>
              <p:custDataLst>
                <p:tags r:id="rId17"/>
              </p:custDataLst>
            </p:nvPr>
          </p:nvCxnSpPr>
          <p:spPr bwMode="auto">
            <a:xfrm rot="5400000">
              <a:off x="8073067" y="5517358"/>
              <a:ext cx="288925" cy="17621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45" name="Oval 31">
              <a:extLst>
                <a:ext uri="{FF2B5EF4-FFF2-40B4-BE49-F238E27FC236}">
                  <a16:creationId xmlns:a16="http://schemas.microsoft.com/office/drawing/2014/main" id="{943180A5-FB10-898F-1E57-3BFE9949BE0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875422" y="5749926"/>
              <a:ext cx="508000" cy="285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/>
                <a:t>16</a:t>
              </a:r>
            </a:p>
          </p:txBody>
        </p:sp>
        <p:cxnSp>
          <p:nvCxnSpPr>
            <p:cNvPr id="46" name="AutoShape 10">
              <a:extLst>
                <a:ext uri="{FF2B5EF4-FFF2-40B4-BE49-F238E27FC236}">
                  <a16:creationId xmlns:a16="http://schemas.microsoft.com/office/drawing/2014/main" id="{D84D04F1-160D-392D-ECF9-1EB9277C2ABF}"/>
                </a:ext>
              </a:extLst>
            </p:cNvPr>
            <p:cNvCxnSpPr>
              <a:cxnSpLocks noChangeShapeType="1"/>
              <a:stCxn id="31" idx="5"/>
              <a:endCxn id="39" idx="1"/>
            </p:cNvCxnSpPr>
            <p:nvPr>
              <p:custDataLst>
                <p:tags r:id="rId19"/>
              </p:custDataLst>
            </p:nvPr>
          </p:nvCxnSpPr>
          <p:spPr bwMode="auto">
            <a:xfrm rot="16200000" flipH="1">
              <a:off x="8259598" y="4067176"/>
              <a:ext cx="349250" cy="657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7" name="Oval 6">
              <a:extLst>
                <a:ext uri="{FF2B5EF4-FFF2-40B4-BE49-F238E27FC236}">
                  <a16:creationId xmlns:a16="http://schemas.microsoft.com/office/drawing/2014/main" id="{D706DDB8-FEED-E47A-AEA2-32109B6B27A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526422" y="5121276"/>
              <a:ext cx="508000" cy="285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48" name="Oval 26">
              <a:extLst>
                <a:ext uri="{FF2B5EF4-FFF2-40B4-BE49-F238E27FC236}">
                  <a16:creationId xmlns:a16="http://schemas.microsoft.com/office/drawing/2014/main" id="{A23D313E-A007-60B3-A6A8-BBBFB2F37A4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110622" y="5749926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dirty="0"/>
                <a:t>24</a:t>
              </a:r>
            </a:p>
          </p:txBody>
        </p:sp>
        <p:cxnSp>
          <p:nvCxnSpPr>
            <p:cNvPr id="49" name="AutoShape 27">
              <a:extLst>
                <a:ext uri="{FF2B5EF4-FFF2-40B4-BE49-F238E27FC236}">
                  <a16:creationId xmlns:a16="http://schemas.microsoft.com/office/drawing/2014/main" id="{77CD0BEF-AC6D-4B2B-97DB-B28D5E9A9245}"/>
                </a:ext>
              </a:extLst>
            </p:cNvPr>
            <p:cNvCxnSpPr>
              <a:cxnSpLocks noChangeShapeType="1"/>
            </p:cNvCxnSpPr>
            <p:nvPr>
              <p:custDataLst>
                <p:tags r:id="rId22"/>
              </p:custDataLst>
            </p:nvPr>
          </p:nvCxnSpPr>
          <p:spPr bwMode="auto">
            <a:xfrm>
              <a:off x="9882023" y="5368927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10">
              <a:extLst>
                <a:ext uri="{FF2B5EF4-FFF2-40B4-BE49-F238E27FC236}">
                  <a16:creationId xmlns:a16="http://schemas.microsoft.com/office/drawing/2014/main" id="{5C031DCA-A866-95AE-DBDF-9982A9AD73C2}"/>
                </a:ext>
              </a:extLst>
            </p:cNvPr>
            <p:cNvCxnSpPr>
              <a:cxnSpLocks noChangeShapeType="1"/>
              <a:stCxn id="39" idx="5"/>
              <a:endCxn id="47" idx="1"/>
            </p:cNvCxnSpPr>
            <p:nvPr>
              <p:custDataLst>
                <p:tags r:id="rId23"/>
              </p:custDataLst>
            </p:nvPr>
          </p:nvCxnSpPr>
          <p:spPr bwMode="auto">
            <a:xfrm rot="16200000" flipH="1">
              <a:off x="9166854" y="4728370"/>
              <a:ext cx="388938" cy="479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443461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700E-4279-46E7-FCAF-C9B04F09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Single Rotation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3F545-C138-62C3-506E-45C75BC0F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Node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RotateWithLeft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(Node root)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Node temp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root.left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root.left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temp.right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temp.right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root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root.height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root.left.height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root.right.height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()) + 1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temp.height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temp.left.height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temp.right.height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()) + 1 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root = temp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root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B4F76-F46F-890A-9DE2-2D65052B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22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EA63AF-015D-4345-3000-94A64F7D9FF6}"/>
              </a:ext>
            </a:extLst>
          </p:cNvPr>
          <p:cNvGrpSpPr/>
          <p:nvPr/>
        </p:nvGrpSpPr>
        <p:grpSpPr>
          <a:xfrm>
            <a:off x="8033173" y="2377440"/>
            <a:ext cx="3320627" cy="3799523"/>
            <a:chOff x="8126306" y="2544424"/>
            <a:chExt cx="2636520" cy="3229419"/>
          </a:xfrm>
        </p:grpSpPr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9A5EEBB2-4D3C-6DD1-2EED-9272623C5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306" y="2554667"/>
              <a:ext cx="2636520" cy="3219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 Box 11">
              <a:extLst>
                <a:ext uri="{FF2B5EF4-FFF2-40B4-BE49-F238E27FC236}">
                  <a16:creationId xmlns:a16="http://schemas.microsoft.com/office/drawing/2014/main" id="{73211AD5-9FE4-4FF0-E8B8-EF6B71DDB898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8126306" y="4718267"/>
              <a:ext cx="3193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30" name="Text Box 11">
              <a:extLst>
                <a:ext uri="{FF2B5EF4-FFF2-40B4-BE49-F238E27FC236}">
                  <a16:creationId xmlns:a16="http://schemas.microsoft.com/office/drawing/2014/main" id="{46E85A4B-967D-5D7B-0560-F6A2BC614105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741746" y="4718267"/>
              <a:ext cx="3193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31" name="Text Box 11">
              <a:extLst>
                <a:ext uri="{FF2B5EF4-FFF2-40B4-BE49-F238E27FC236}">
                  <a16:creationId xmlns:a16="http://schemas.microsoft.com/office/drawing/2014/main" id="{98DF2F13-4779-1DB7-E4D3-136964BACD51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356396" y="3671787"/>
              <a:ext cx="3193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32" name="Text Box 11">
              <a:extLst>
                <a:ext uri="{FF2B5EF4-FFF2-40B4-BE49-F238E27FC236}">
                  <a16:creationId xmlns:a16="http://schemas.microsoft.com/office/drawing/2014/main" id="{0B6ABEC7-92E3-6A49-C73C-1A37CE2C5FB3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356038" y="3671787"/>
              <a:ext cx="5774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h+1</a:t>
              </a:r>
            </a:p>
          </p:txBody>
        </p:sp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id="{5588F65D-9835-94DE-CD87-C6FBF1524D4D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031900" y="2544424"/>
              <a:ext cx="5774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h+2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813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3767-9686-61DF-351A-55B21831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, 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dirty="0"/>
              <a:t> Single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1324-2E80-BD5C-5D8F-011B8F440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Node </a:t>
            </a:r>
            <a:r>
              <a:rPr lang="en-US" dirty="0">
                <a:solidFill>
                  <a:srgbClr val="FF0066"/>
                </a:solidFill>
                <a:cs typeface="Courier New" panose="02070309020205020404" pitchFamily="49" charset="0"/>
              </a:rPr>
              <a:t>p</a:t>
            </a:r>
            <a:r>
              <a:rPr lang="en-US" dirty="0">
                <a:cs typeface="Courier New" panose="02070309020205020404" pitchFamily="49" charset="0"/>
              </a:rPr>
              <a:t> imbalanced due to insertion somewhere in </a:t>
            </a:r>
            <a:r>
              <a:rPr lang="en-US" sz="2800" dirty="0">
                <a:solidFill>
                  <a:srgbClr val="0070C0"/>
                </a:solidFill>
              </a:rPr>
              <a:t>Left</a:t>
            </a:r>
            <a:r>
              <a:rPr lang="en-US" sz="2800" dirty="0"/>
              <a:t>-</a:t>
            </a:r>
            <a:r>
              <a:rPr lang="en-US" sz="2800" dirty="0">
                <a:solidFill>
                  <a:srgbClr val="0070C0"/>
                </a:solidFill>
              </a:rPr>
              <a:t>Left</a:t>
            </a:r>
            <a:r>
              <a:rPr lang="en-US" dirty="0"/>
              <a:t> "Grandchild subtree" increasing height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Insert a node at </a:t>
            </a:r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 becomes imbalanced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76683-DDD7-87DF-85F9-6BB6CB5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23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709F902-5BA8-5990-6A4C-1FF99E26B0AD}"/>
              </a:ext>
            </a:extLst>
          </p:cNvPr>
          <p:cNvGrpSpPr/>
          <p:nvPr/>
        </p:nvGrpSpPr>
        <p:grpSpPr>
          <a:xfrm>
            <a:off x="799413" y="3767328"/>
            <a:ext cx="3204776" cy="2589022"/>
            <a:chOff x="799413" y="3292063"/>
            <a:chExt cx="3793074" cy="306428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18F32A-C7DB-095A-DCD7-AEA0BC5C1C19}"/>
                </a:ext>
              </a:extLst>
            </p:cNvPr>
            <p:cNvGrpSpPr/>
            <p:nvPr/>
          </p:nvGrpSpPr>
          <p:grpSpPr>
            <a:xfrm>
              <a:off x="838199" y="3292063"/>
              <a:ext cx="3702634" cy="3064287"/>
              <a:chOff x="7660086" y="2219689"/>
              <a:chExt cx="2849088" cy="235789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29072FA-9F9A-C096-7C19-B1B543E1B87C}"/>
                  </a:ext>
                </a:extLst>
              </p:cNvPr>
              <p:cNvSpPr/>
              <p:nvPr/>
            </p:nvSpPr>
            <p:spPr>
              <a:xfrm>
                <a:off x="9114916" y="2219689"/>
                <a:ext cx="457200" cy="4572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5B61B451-C7DB-8C99-82B7-8A781AEEA9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0086" y="4028944"/>
                <a:ext cx="636422" cy="54864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457200" rtlCol="0" anchor="t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w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06E8605-E24B-738D-EDE5-FDFE5AFB6B18}"/>
                  </a:ext>
                </a:extLst>
              </p:cNvPr>
              <p:cNvSpPr/>
              <p:nvPr/>
            </p:nvSpPr>
            <p:spPr>
              <a:xfrm>
                <a:off x="8226708" y="3157353"/>
                <a:ext cx="457200" cy="457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0BED9C80-660A-F9CA-FC1A-873E22D729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14108" y="4028944"/>
                <a:ext cx="636422" cy="54864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457200" rtlCol="0" anchor="t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B0A1B354-9A85-B23E-9D95-5404969B9C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72752" y="3157353"/>
                <a:ext cx="636422" cy="54864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457200" rtlCol="0" anchor="t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z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3F587C88-87EE-37D3-499E-15B4372A8374}"/>
                  </a:ext>
                </a:extLst>
              </p:cNvPr>
              <p:cNvCxnSpPr>
                <a:cxnSpLocks/>
                <a:stCxn id="6" idx="3"/>
                <a:endCxn id="9" idx="0"/>
              </p:cNvCxnSpPr>
              <p:nvPr/>
            </p:nvCxnSpPr>
            <p:spPr>
              <a:xfrm flipH="1">
                <a:off x="8455308" y="2609934"/>
                <a:ext cx="726563" cy="5474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D8BB6AC7-8958-ED01-F9C3-089C1CBE7CA8}"/>
                  </a:ext>
                </a:extLst>
              </p:cNvPr>
              <p:cNvCxnSpPr>
                <a:cxnSpLocks/>
                <a:stCxn id="9" idx="3"/>
                <a:endCxn id="7" idx="0"/>
              </p:cNvCxnSpPr>
              <p:nvPr/>
            </p:nvCxnSpPr>
            <p:spPr>
              <a:xfrm flipH="1">
                <a:off x="7978297" y="3547598"/>
                <a:ext cx="315366" cy="4813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0F7E8D2-610A-5DBB-FC88-E4DA1EB7A5A9}"/>
                  </a:ext>
                </a:extLst>
              </p:cNvPr>
              <p:cNvCxnSpPr>
                <a:cxnSpLocks/>
                <a:stCxn id="9" idx="5"/>
                <a:endCxn id="10" idx="0"/>
              </p:cNvCxnSpPr>
              <p:nvPr/>
            </p:nvCxnSpPr>
            <p:spPr>
              <a:xfrm>
                <a:off x="8616953" y="3547598"/>
                <a:ext cx="315366" cy="4813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260D09A4-24EF-C601-9B44-1B599E0748A0}"/>
                  </a:ext>
                </a:extLst>
              </p:cNvPr>
              <p:cNvCxnSpPr>
                <a:cxnSpLocks/>
                <a:stCxn id="6" idx="5"/>
                <a:endCxn id="12" idx="0"/>
              </p:cNvCxnSpPr>
              <p:nvPr/>
            </p:nvCxnSpPr>
            <p:spPr>
              <a:xfrm>
                <a:off x="9505161" y="2609934"/>
                <a:ext cx="685802" cy="5474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58">
              <a:extLst>
                <a:ext uri="{FF2B5EF4-FFF2-40B4-BE49-F238E27FC236}">
                  <a16:creationId xmlns:a16="http://schemas.microsoft.com/office/drawing/2014/main" id="{1F416A78-BA0C-A9F0-E755-193B036ABCC9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49642" y="4022286"/>
              <a:ext cx="6238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FF"/>
                  </a:solidFill>
                </a:rPr>
                <a:t>h+1</a:t>
              </a:r>
            </a:p>
          </p:txBody>
        </p:sp>
        <p:sp>
          <p:nvSpPr>
            <p:cNvPr id="22" name="Text Box 59">
              <a:extLst>
                <a:ext uri="{FF2B5EF4-FFF2-40B4-BE49-F238E27FC236}">
                  <a16:creationId xmlns:a16="http://schemas.microsoft.com/office/drawing/2014/main" id="{0B63F966-329D-E68F-4DF6-EEC76F530D78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69716" y="3389093"/>
              <a:ext cx="6238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FF"/>
                  </a:solidFill>
                </a:rPr>
                <a:t>h+2</a:t>
              </a:r>
            </a:p>
          </p:txBody>
        </p: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1A5FEC4F-C71E-0794-6BA6-4AC05F1483B2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13544" y="5309970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24" name="Text Box 15">
              <a:extLst>
                <a:ext uri="{FF2B5EF4-FFF2-40B4-BE49-F238E27FC236}">
                  <a16:creationId xmlns:a16="http://schemas.microsoft.com/office/drawing/2014/main" id="{9C1725B7-0E2F-A253-02BE-43B6FECFF059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99413" y="5309970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033F5D1E-F7B2-64EB-827F-9B6A7E9CF7CE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267049" y="4312200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FF"/>
                  </a:solidFill>
                </a:rPr>
                <a:t>h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B0366A-C4A1-849B-3373-5452B4F406E0}"/>
              </a:ext>
            </a:extLst>
          </p:cNvPr>
          <p:cNvGrpSpPr/>
          <p:nvPr/>
        </p:nvGrpSpPr>
        <p:grpSpPr>
          <a:xfrm>
            <a:off x="8040291" y="3767328"/>
            <a:ext cx="3313509" cy="2589022"/>
            <a:chOff x="670720" y="3292063"/>
            <a:chExt cx="3921767" cy="306428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D8182EC-C690-B195-1109-1A1EA725360E}"/>
                </a:ext>
              </a:extLst>
            </p:cNvPr>
            <p:cNvGrpSpPr/>
            <p:nvPr/>
          </p:nvGrpSpPr>
          <p:grpSpPr>
            <a:xfrm>
              <a:off x="838199" y="3292063"/>
              <a:ext cx="3702634" cy="3064287"/>
              <a:chOff x="7660086" y="2219689"/>
              <a:chExt cx="2849088" cy="2357895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1C37CDA7-388B-D147-4F1C-D207B0B0968C}"/>
                  </a:ext>
                </a:extLst>
              </p:cNvPr>
              <p:cNvSpPr/>
              <p:nvPr/>
            </p:nvSpPr>
            <p:spPr>
              <a:xfrm>
                <a:off x="9114916" y="2219689"/>
                <a:ext cx="457200" cy="4572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23E998B9-D875-7844-31C0-D6C601152C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0086" y="4028944"/>
                <a:ext cx="636422" cy="54864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457200" rtlCol="0" anchor="t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w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2F90B5B-ABA4-2688-D5CA-31760931F7F1}"/>
                  </a:ext>
                </a:extLst>
              </p:cNvPr>
              <p:cNvSpPr/>
              <p:nvPr/>
            </p:nvSpPr>
            <p:spPr>
              <a:xfrm>
                <a:off x="8226708" y="3157353"/>
                <a:ext cx="457200" cy="457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53" name="Isosceles Triangle 52">
                <a:extLst>
                  <a:ext uri="{FF2B5EF4-FFF2-40B4-BE49-F238E27FC236}">
                    <a16:creationId xmlns:a16="http://schemas.microsoft.com/office/drawing/2014/main" id="{5806CB00-3158-A605-959E-0DE03C1202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14108" y="4028944"/>
                <a:ext cx="636422" cy="54864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457200" rtlCol="0" anchor="t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187A16A6-B93B-1E31-EC17-A25DE6F5C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72752" y="3157353"/>
                <a:ext cx="636422" cy="54864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457200" rtlCol="0" anchor="t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z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114D0A2-7EB2-9AB8-5F98-8E98CB991EAD}"/>
                  </a:ext>
                </a:extLst>
              </p:cNvPr>
              <p:cNvCxnSpPr>
                <a:cxnSpLocks/>
                <a:stCxn id="50" idx="3"/>
                <a:endCxn id="52" idx="0"/>
              </p:cNvCxnSpPr>
              <p:nvPr/>
            </p:nvCxnSpPr>
            <p:spPr>
              <a:xfrm flipH="1">
                <a:off x="8455308" y="2609934"/>
                <a:ext cx="726563" cy="5474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EB540C1F-5733-DFDA-1470-A84BB062DC94}"/>
                  </a:ext>
                </a:extLst>
              </p:cNvPr>
              <p:cNvCxnSpPr>
                <a:cxnSpLocks/>
                <a:stCxn id="52" idx="3"/>
                <a:endCxn id="51" idx="0"/>
              </p:cNvCxnSpPr>
              <p:nvPr/>
            </p:nvCxnSpPr>
            <p:spPr>
              <a:xfrm flipH="1">
                <a:off x="7978297" y="3547598"/>
                <a:ext cx="315366" cy="4813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049F52FE-F63C-F87B-8D15-4EB0CC146C2B}"/>
                  </a:ext>
                </a:extLst>
              </p:cNvPr>
              <p:cNvCxnSpPr>
                <a:cxnSpLocks/>
                <a:stCxn id="52" idx="5"/>
                <a:endCxn id="53" idx="0"/>
              </p:cNvCxnSpPr>
              <p:nvPr/>
            </p:nvCxnSpPr>
            <p:spPr>
              <a:xfrm>
                <a:off x="8616953" y="3547598"/>
                <a:ext cx="315366" cy="4813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33AC184E-86CF-BDB3-72E6-2D178E81033C}"/>
                  </a:ext>
                </a:extLst>
              </p:cNvPr>
              <p:cNvCxnSpPr>
                <a:cxnSpLocks/>
                <a:stCxn id="50" idx="5"/>
                <a:endCxn id="54" idx="0"/>
              </p:cNvCxnSpPr>
              <p:nvPr/>
            </p:nvCxnSpPr>
            <p:spPr>
              <a:xfrm>
                <a:off x="9505161" y="2609934"/>
                <a:ext cx="685802" cy="5474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58">
              <a:extLst>
                <a:ext uri="{FF2B5EF4-FFF2-40B4-BE49-F238E27FC236}">
                  <a16:creationId xmlns:a16="http://schemas.microsoft.com/office/drawing/2014/main" id="{7DFD20E4-F580-6D98-7B7E-79D05F3290A4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49642" y="4022286"/>
              <a:ext cx="5774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FF"/>
                  </a:solidFill>
                </a:rPr>
                <a:t>h+2</a:t>
              </a:r>
            </a:p>
          </p:txBody>
        </p:sp>
        <p:sp>
          <p:nvSpPr>
            <p:cNvPr id="46" name="Text Box 59">
              <a:extLst>
                <a:ext uri="{FF2B5EF4-FFF2-40B4-BE49-F238E27FC236}">
                  <a16:creationId xmlns:a16="http://schemas.microsoft.com/office/drawing/2014/main" id="{F884135F-73A9-18E8-2BF2-50A7CB1C3C55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369716" y="3389093"/>
              <a:ext cx="5774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FF"/>
                  </a:solidFill>
                </a:rPr>
                <a:t>h+3</a:t>
              </a:r>
            </a:p>
          </p:txBody>
        </p:sp>
        <p:sp>
          <p:nvSpPr>
            <p:cNvPr id="47" name="Text Box 15">
              <a:extLst>
                <a:ext uri="{FF2B5EF4-FFF2-40B4-BE49-F238E27FC236}">
                  <a16:creationId xmlns:a16="http://schemas.microsoft.com/office/drawing/2014/main" id="{C76A5562-085E-BE67-410F-F82CF9EAAF3F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13544" y="5309970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48" name="Text Box 15">
              <a:extLst>
                <a:ext uri="{FF2B5EF4-FFF2-40B4-BE49-F238E27FC236}">
                  <a16:creationId xmlns:a16="http://schemas.microsoft.com/office/drawing/2014/main" id="{352284CB-AB15-F487-2950-854FF893CEB8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70720" y="5309970"/>
              <a:ext cx="5774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FF"/>
                  </a:solidFill>
                </a:rPr>
                <a:t>h+1</a:t>
              </a:r>
            </a:p>
          </p:txBody>
        </p:sp>
        <p:sp>
          <p:nvSpPr>
            <p:cNvPr id="49" name="Text Box 15">
              <a:extLst>
                <a:ext uri="{FF2B5EF4-FFF2-40B4-BE49-F238E27FC236}">
                  <a16:creationId xmlns:a16="http://schemas.microsoft.com/office/drawing/2014/main" id="{09991470-F6AC-32CE-71BD-1CDE7EB1155D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267049" y="4312200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FF"/>
                  </a:solidFill>
                </a:rPr>
                <a:t>h</a:t>
              </a:r>
            </a:p>
          </p:txBody>
        </p:sp>
      </p:grpSp>
      <p:sp>
        <p:nvSpPr>
          <p:cNvPr id="59" name="AutoShape 11">
            <a:extLst>
              <a:ext uri="{FF2B5EF4-FFF2-40B4-BE49-F238E27FC236}">
                <a16:creationId xmlns:a16="http://schemas.microsoft.com/office/drawing/2014/main" id="{50975784-C373-A7C4-AC14-4EDAB3BDFB99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5308163" y="4790386"/>
            <a:ext cx="720268" cy="257526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EF04E8E-02F5-4C1F-F04B-DFD73551E9A4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10030238" y="3557342"/>
            <a:ext cx="1721" cy="2099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537AE4B-648F-1EE2-7E25-049A073F1233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680627" y="3565253"/>
            <a:ext cx="0" cy="202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Oval 17">
            <a:extLst>
              <a:ext uri="{FF2B5EF4-FFF2-40B4-BE49-F238E27FC236}">
                <a16:creationId xmlns:a16="http://schemas.microsoft.com/office/drawing/2014/main" id="{BA760C37-CE90-37B0-7C44-7D3218AC51B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58784" y="6519581"/>
            <a:ext cx="30480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" name="Line 39">
            <a:extLst>
              <a:ext uri="{FF2B5EF4-FFF2-40B4-BE49-F238E27FC236}">
                <a16:creationId xmlns:a16="http://schemas.microsoft.com/office/drawing/2014/main" id="{757453DA-6AF0-3766-1E25-6E7C7CA2555A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711184" y="6367181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52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3767-9686-61DF-351A-55B21831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, 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dirty="0"/>
              <a:t> Single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1324-2E80-BD5C-5D8F-011B8F440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Node </a:t>
            </a:r>
            <a:r>
              <a:rPr lang="en-US" dirty="0">
                <a:solidFill>
                  <a:srgbClr val="FF0066"/>
                </a:solidFill>
                <a:cs typeface="Courier New" panose="02070309020205020404" pitchFamily="49" charset="0"/>
              </a:rPr>
              <a:t>p</a:t>
            </a:r>
            <a:r>
              <a:rPr lang="en-US" dirty="0">
                <a:cs typeface="Courier New" panose="02070309020205020404" pitchFamily="49" charset="0"/>
              </a:rPr>
              <a:t> imbalanced due to insertion somewhere in </a:t>
            </a:r>
            <a:r>
              <a:rPr lang="en-US" sz="2800" dirty="0">
                <a:solidFill>
                  <a:srgbClr val="0070C0"/>
                </a:solidFill>
              </a:rPr>
              <a:t>Left</a:t>
            </a:r>
            <a:r>
              <a:rPr lang="en-US" sz="2800" dirty="0"/>
              <a:t>-</a:t>
            </a:r>
            <a:r>
              <a:rPr lang="en-US" sz="2800" dirty="0">
                <a:solidFill>
                  <a:srgbClr val="0070C0"/>
                </a:solidFill>
              </a:rPr>
              <a:t>Left</a:t>
            </a:r>
            <a:r>
              <a:rPr lang="en-US" dirty="0"/>
              <a:t> "Grandchild subtree" increasing height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Insert a node at </a:t>
            </a:r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 becomes imbalanced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Next, rotate at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, using BST fact: w &lt; b &lt; x &lt; p &lt; 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76683-DDD7-87DF-85F9-6BB6CB5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24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709F902-5BA8-5990-6A4C-1FF99E26B0AD}"/>
              </a:ext>
            </a:extLst>
          </p:cNvPr>
          <p:cNvGrpSpPr/>
          <p:nvPr/>
        </p:nvGrpSpPr>
        <p:grpSpPr>
          <a:xfrm>
            <a:off x="559863" y="3767328"/>
            <a:ext cx="3444326" cy="2589022"/>
            <a:chOff x="515889" y="3292063"/>
            <a:chExt cx="4076598" cy="306428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18F32A-C7DB-095A-DCD7-AEA0BC5C1C19}"/>
                </a:ext>
              </a:extLst>
            </p:cNvPr>
            <p:cNvGrpSpPr/>
            <p:nvPr/>
          </p:nvGrpSpPr>
          <p:grpSpPr>
            <a:xfrm>
              <a:off x="838199" y="3292063"/>
              <a:ext cx="3702634" cy="3064287"/>
              <a:chOff x="7660086" y="2219689"/>
              <a:chExt cx="2849088" cy="235789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29072FA-9F9A-C096-7C19-B1B543E1B87C}"/>
                  </a:ext>
                </a:extLst>
              </p:cNvPr>
              <p:cNvSpPr/>
              <p:nvPr/>
            </p:nvSpPr>
            <p:spPr>
              <a:xfrm>
                <a:off x="9114916" y="2219689"/>
                <a:ext cx="457200" cy="4572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5B61B451-C7DB-8C99-82B7-8A781AEEA9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0086" y="4028944"/>
                <a:ext cx="636422" cy="54864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457200" rtlCol="0" anchor="t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w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06E8605-E24B-738D-EDE5-FDFE5AFB6B18}"/>
                  </a:ext>
                </a:extLst>
              </p:cNvPr>
              <p:cNvSpPr/>
              <p:nvPr/>
            </p:nvSpPr>
            <p:spPr>
              <a:xfrm>
                <a:off x="8226708" y="3157353"/>
                <a:ext cx="457200" cy="457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0BED9C80-660A-F9CA-FC1A-873E22D729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14108" y="4028944"/>
                <a:ext cx="636422" cy="54864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457200" rtlCol="0" anchor="t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B0A1B354-9A85-B23E-9D95-5404969B9C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72752" y="3157353"/>
                <a:ext cx="636422" cy="54864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457200" rtlCol="0" anchor="t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z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3F587C88-87EE-37D3-499E-15B4372A8374}"/>
                  </a:ext>
                </a:extLst>
              </p:cNvPr>
              <p:cNvCxnSpPr>
                <a:cxnSpLocks/>
                <a:stCxn id="6" idx="3"/>
                <a:endCxn id="9" idx="0"/>
              </p:cNvCxnSpPr>
              <p:nvPr/>
            </p:nvCxnSpPr>
            <p:spPr>
              <a:xfrm flipH="1">
                <a:off x="8455308" y="2609934"/>
                <a:ext cx="726563" cy="5474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D8BB6AC7-8958-ED01-F9C3-089C1CBE7CA8}"/>
                  </a:ext>
                </a:extLst>
              </p:cNvPr>
              <p:cNvCxnSpPr>
                <a:cxnSpLocks/>
                <a:stCxn id="9" idx="3"/>
                <a:endCxn id="7" idx="0"/>
              </p:cNvCxnSpPr>
              <p:nvPr/>
            </p:nvCxnSpPr>
            <p:spPr>
              <a:xfrm flipH="1">
                <a:off x="7978297" y="3547598"/>
                <a:ext cx="315366" cy="4813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0F7E8D2-610A-5DBB-FC88-E4DA1EB7A5A9}"/>
                  </a:ext>
                </a:extLst>
              </p:cNvPr>
              <p:cNvCxnSpPr>
                <a:cxnSpLocks/>
                <a:stCxn id="9" idx="5"/>
                <a:endCxn id="10" idx="0"/>
              </p:cNvCxnSpPr>
              <p:nvPr/>
            </p:nvCxnSpPr>
            <p:spPr>
              <a:xfrm>
                <a:off x="8616953" y="3547598"/>
                <a:ext cx="315366" cy="4813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260D09A4-24EF-C601-9B44-1B599E0748A0}"/>
                  </a:ext>
                </a:extLst>
              </p:cNvPr>
              <p:cNvCxnSpPr>
                <a:cxnSpLocks/>
                <a:stCxn id="6" idx="5"/>
                <a:endCxn id="12" idx="0"/>
              </p:cNvCxnSpPr>
              <p:nvPr/>
            </p:nvCxnSpPr>
            <p:spPr>
              <a:xfrm>
                <a:off x="9505161" y="2609934"/>
                <a:ext cx="685802" cy="5474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58">
              <a:extLst>
                <a:ext uri="{FF2B5EF4-FFF2-40B4-BE49-F238E27FC236}">
                  <a16:creationId xmlns:a16="http://schemas.microsoft.com/office/drawing/2014/main" id="{1F416A78-BA0C-A9F0-E755-193B036ABCC9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349642" y="4022286"/>
              <a:ext cx="683395" cy="473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FF"/>
                  </a:solidFill>
                </a:rPr>
                <a:t>h+2</a:t>
              </a:r>
            </a:p>
          </p:txBody>
        </p:sp>
        <p:sp>
          <p:nvSpPr>
            <p:cNvPr id="22" name="Text Box 59">
              <a:extLst>
                <a:ext uri="{FF2B5EF4-FFF2-40B4-BE49-F238E27FC236}">
                  <a16:creationId xmlns:a16="http://schemas.microsoft.com/office/drawing/2014/main" id="{0B63F966-329D-E68F-4DF6-EEC76F530D78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69716" y="3389093"/>
              <a:ext cx="683395" cy="473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FF"/>
                  </a:solidFill>
                </a:rPr>
                <a:t>h+3</a:t>
              </a:r>
            </a:p>
          </p:txBody>
        </p: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1A5FEC4F-C71E-0794-6BA6-4AC05F1483B2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13544" y="5309970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24" name="Text Box 15">
              <a:extLst>
                <a:ext uri="{FF2B5EF4-FFF2-40B4-BE49-F238E27FC236}">
                  <a16:creationId xmlns:a16="http://schemas.microsoft.com/office/drawing/2014/main" id="{9C1725B7-0E2F-A253-02BE-43B6FECFF059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5889" y="5301160"/>
              <a:ext cx="683395" cy="473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FF"/>
                  </a:solidFill>
                </a:rPr>
                <a:t>h+1</a:t>
              </a:r>
            </a:p>
          </p:txBody>
        </p:sp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033F5D1E-F7B2-64EB-827F-9B6A7E9CF7CE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67049" y="4312200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FF"/>
                  </a:solidFill>
                </a:rPr>
                <a:t>h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92431C7-7114-9FA9-EFCA-BC20E6909ECB}"/>
              </a:ext>
            </a:extLst>
          </p:cNvPr>
          <p:cNvGrpSpPr/>
          <p:nvPr/>
        </p:nvGrpSpPr>
        <p:grpSpPr>
          <a:xfrm>
            <a:off x="8187813" y="3786719"/>
            <a:ext cx="3168366" cy="2390244"/>
            <a:chOff x="8528820" y="3611500"/>
            <a:chExt cx="3168366" cy="239024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12C31DC-9E59-D07D-D761-7D78DC5B8B31}"/>
                </a:ext>
              </a:extLst>
            </p:cNvPr>
            <p:cNvSpPr/>
            <p:nvPr/>
          </p:nvSpPr>
          <p:spPr>
            <a:xfrm>
              <a:off x="9775404" y="3767328"/>
              <a:ext cx="502016" cy="50201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DB0366A-C4A1-849B-3373-5452B4F406E0}"/>
                </a:ext>
              </a:extLst>
            </p:cNvPr>
            <p:cNvGrpSpPr/>
            <p:nvPr/>
          </p:nvGrpSpPr>
          <p:grpSpPr>
            <a:xfrm>
              <a:off x="8528820" y="3611500"/>
              <a:ext cx="3168366" cy="2390244"/>
              <a:chOff x="1248928" y="3107629"/>
              <a:chExt cx="3749981" cy="282901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D8182EC-C690-B195-1109-1A1EA725360E}"/>
                  </a:ext>
                </a:extLst>
              </p:cNvPr>
              <p:cNvGrpSpPr/>
              <p:nvPr/>
            </p:nvGrpSpPr>
            <p:grpSpPr>
              <a:xfrm>
                <a:off x="1622858" y="3799218"/>
                <a:ext cx="3270838" cy="2137430"/>
                <a:chOff x="8263861" y="2609932"/>
                <a:chExt cx="2516831" cy="1644701"/>
              </a:xfrm>
            </p:grpSpPr>
            <p:sp>
              <p:nvSpPr>
                <p:cNvPr id="51" name="Isosceles Triangle 50">
                  <a:extLst>
                    <a:ext uri="{FF2B5EF4-FFF2-40B4-BE49-F238E27FC236}">
                      <a16:creationId xmlns:a16="http://schemas.microsoft.com/office/drawing/2014/main" id="{23E998B9-D875-7844-31C0-D6C601152C7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63861" y="3045119"/>
                  <a:ext cx="636422" cy="54864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457200" rtlCol="0" anchor="t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w</a:t>
                  </a:r>
                </a:p>
              </p:txBody>
            </p:sp>
            <p:sp>
              <p:nvSpPr>
                <p:cNvPr id="53" name="Isosceles Triangle 52">
                  <a:extLst>
                    <a:ext uri="{FF2B5EF4-FFF2-40B4-BE49-F238E27FC236}">
                      <a16:creationId xmlns:a16="http://schemas.microsoft.com/office/drawing/2014/main" id="{5806CB00-3158-A605-959E-0DE03C1202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223264" y="3705992"/>
                  <a:ext cx="636422" cy="54864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457200" rtlCol="0" anchor="t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x</a:t>
                  </a:r>
                </a:p>
              </p:txBody>
            </p:sp>
            <p:sp>
              <p:nvSpPr>
                <p:cNvPr id="54" name="Isosceles Triangle 53">
                  <a:extLst>
                    <a:ext uri="{FF2B5EF4-FFF2-40B4-BE49-F238E27FC236}">
                      <a16:creationId xmlns:a16="http://schemas.microsoft.com/office/drawing/2014/main" id="{187A16A6-B93B-1E31-EC17-A25DE6F5C4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144270" y="3705993"/>
                  <a:ext cx="636422" cy="54864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457200" rtlCol="0" anchor="t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z</a:t>
                  </a:r>
                </a:p>
              </p:txBody>
            </p: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3114D0A2-7EB2-9AB8-5F98-8E98CB991EAD}"/>
                    </a:ext>
                  </a:extLst>
                </p:cNvPr>
                <p:cNvCxnSpPr>
                  <a:cxnSpLocks/>
                  <a:stCxn id="67" idx="5"/>
                  <a:endCxn id="69" idx="0"/>
                </p:cNvCxnSpPr>
                <p:nvPr/>
              </p:nvCxnSpPr>
              <p:spPr>
                <a:xfrm>
                  <a:off x="9501674" y="2609932"/>
                  <a:ext cx="519247" cy="39070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EB540C1F-5733-DFDA-1470-A84BB062DC94}"/>
                    </a:ext>
                  </a:extLst>
                </p:cNvPr>
                <p:cNvCxnSpPr>
                  <a:cxnSpLocks/>
                  <a:stCxn id="67" idx="3"/>
                  <a:endCxn id="51" idx="0"/>
                </p:cNvCxnSpPr>
                <p:nvPr/>
              </p:nvCxnSpPr>
              <p:spPr>
                <a:xfrm flipH="1">
                  <a:off x="8582072" y="2609932"/>
                  <a:ext cx="596314" cy="43518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049F52FE-F63C-F87B-8D15-4EB0CC146C2B}"/>
                    </a:ext>
                  </a:extLst>
                </p:cNvPr>
                <p:cNvCxnSpPr>
                  <a:cxnSpLocks/>
                  <a:stCxn id="69" idx="3"/>
                  <a:endCxn id="53" idx="0"/>
                </p:cNvCxnSpPr>
                <p:nvPr/>
              </p:nvCxnSpPr>
              <p:spPr>
                <a:xfrm flipH="1">
                  <a:off x="9541475" y="3390883"/>
                  <a:ext cx="317802" cy="31510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33AC184E-86CF-BDB3-72E6-2D178E81033C}"/>
                    </a:ext>
                  </a:extLst>
                </p:cNvPr>
                <p:cNvCxnSpPr>
                  <a:cxnSpLocks/>
                  <a:stCxn id="69" idx="5"/>
                  <a:endCxn id="54" idx="0"/>
                </p:cNvCxnSpPr>
                <p:nvPr/>
              </p:nvCxnSpPr>
              <p:spPr>
                <a:xfrm>
                  <a:off x="10182565" y="3390883"/>
                  <a:ext cx="279916" cy="31511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 Box 58">
                <a:extLst>
                  <a:ext uri="{FF2B5EF4-FFF2-40B4-BE49-F238E27FC236}">
                    <a16:creationId xmlns:a16="http://schemas.microsoft.com/office/drawing/2014/main" id="{7DFD20E4-F580-6D98-7B7E-79D05F3290A4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328906" y="3107629"/>
                <a:ext cx="57740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>
                    <a:solidFill>
                      <a:srgbClr val="0000FF"/>
                    </a:solidFill>
                  </a:rPr>
                  <a:t>h+2</a:t>
                </a:r>
              </a:p>
            </p:txBody>
          </p:sp>
          <p:sp>
            <p:nvSpPr>
              <p:cNvPr id="47" name="Text Box 15">
                <a:extLst>
                  <a:ext uri="{FF2B5EF4-FFF2-40B4-BE49-F238E27FC236}">
                    <a16:creationId xmlns:a16="http://schemas.microsoft.com/office/drawing/2014/main" id="{C76A5562-085E-BE67-410F-F82CF9EAAF3F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680238" y="5104807"/>
                <a:ext cx="325438" cy="396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>
                    <a:solidFill>
                      <a:srgbClr val="0000FF"/>
                    </a:solidFill>
                  </a:rPr>
                  <a:t>h</a:t>
                </a:r>
              </a:p>
            </p:txBody>
          </p:sp>
          <p:sp>
            <p:nvSpPr>
              <p:cNvPr id="48" name="Text Box 15">
                <a:extLst>
                  <a:ext uri="{FF2B5EF4-FFF2-40B4-BE49-F238E27FC236}">
                    <a16:creationId xmlns:a16="http://schemas.microsoft.com/office/drawing/2014/main" id="{352284CB-AB15-F487-2950-854FF893CEB8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248928" y="4255211"/>
                <a:ext cx="57740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>
                    <a:solidFill>
                      <a:srgbClr val="0000FF"/>
                    </a:solidFill>
                  </a:rPr>
                  <a:t>h+1</a:t>
                </a:r>
              </a:p>
            </p:txBody>
          </p:sp>
          <p:sp>
            <p:nvSpPr>
              <p:cNvPr id="49" name="Text Box 15">
                <a:extLst>
                  <a:ext uri="{FF2B5EF4-FFF2-40B4-BE49-F238E27FC236}">
                    <a16:creationId xmlns:a16="http://schemas.microsoft.com/office/drawing/2014/main" id="{09991470-F6AC-32CE-71BD-1CDE7EB1155D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673471" y="5104807"/>
                <a:ext cx="325438" cy="396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>
                    <a:solidFill>
                      <a:srgbClr val="0000FF"/>
                    </a:solidFill>
                  </a:rPr>
                  <a:t>h</a:t>
                </a:r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CF80F9F-4CA6-A736-798E-454AAE8794DC}"/>
                </a:ext>
              </a:extLst>
            </p:cNvPr>
            <p:cNvSpPr/>
            <p:nvPr/>
          </p:nvSpPr>
          <p:spPr>
            <a:xfrm>
              <a:off x="10523038" y="4624830"/>
              <a:ext cx="502016" cy="502016"/>
            </a:xfrm>
            <a:prstGeom prst="ellipse">
              <a:avLst/>
            </a:prstGeom>
            <a:solidFill>
              <a:srgbClr val="FF006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75" name="Text Box 15">
              <a:extLst>
                <a:ext uri="{FF2B5EF4-FFF2-40B4-BE49-F238E27FC236}">
                  <a16:creationId xmlns:a16="http://schemas.microsoft.com/office/drawing/2014/main" id="{36808BF0-18FB-19B1-4BEB-C10030E0F843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984035" y="4516796"/>
              <a:ext cx="487848" cy="338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FF"/>
                  </a:solidFill>
                </a:rPr>
                <a:t>h+1</a:t>
              </a:r>
            </a:p>
          </p:txBody>
        </p:sp>
      </p:grp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B7E5342-C247-25CF-207D-13F2776D15C2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680627" y="3569818"/>
            <a:ext cx="0" cy="1975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6A57E39-0BFD-2214-AEEF-27C864151474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9685405" y="3732561"/>
            <a:ext cx="3443" cy="2099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Oval 17">
            <a:extLst>
              <a:ext uri="{FF2B5EF4-FFF2-40B4-BE49-F238E27FC236}">
                <a16:creationId xmlns:a16="http://schemas.microsoft.com/office/drawing/2014/main" id="{5B1007DF-F860-07FB-25B5-58BE8E2F5D4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60736" y="6519736"/>
            <a:ext cx="30480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7" name="Line 39">
            <a:extLst>
              <a:ext uri="{FF2B5EF4-FFF2-40B4-BE49-F238E27FC236}">
                <a16:creationId xmlns:a16="http://schemas.microsoft.com/office/drawing/2014/main" id="{9B64C881-9698-2899-97FB-E3FCDF8A23C6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313136" y="6367336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Oval 17">
            <a:extLst>
              <a:ext uri="{FF2B5EF4-FFF2-40B4-BE49-F238E27FC236}">
                <a16:creationId xmlns:a16="http://schemas.microsoft.com/office/drawing/2014/main" id="{439F8CCE-E2C7-D48E-4EFA-B397AFE3E8A1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44077" y="5612497"/>
            <a:ext cx="30480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9" name="Line 39">
            <a:extLst>
              <a:ext uri="{FF2B5EF4-FFF2-40B4-BE49-F238E27FC236}">
                <a16:creationId xmlns:a16="http://schemas.microsoft.com/office/drawing/2014/main" id="{AF5501D7-0B9B-4141-795E-BE1C2FBEAE90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8996477" y="5460097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AutoShape 11">
            <a:extLst>
              <a:ext uri="{FF2B5EF4-FFF2-40B4-BE49-F238E27FC236}">
                <a16:creationId xmlns:a16="http://schemas.microsoft.com/office/drawing/2014/main" id="{C4F1A6BA-D065-1986-155D-7348901430AE}"/>
              </a:ext>
            </a:extLst>
          </p:cNvPr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308163" y="4790386"/>
            <a:ext cx="720268" cy="257526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24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4E086-AF18-9A7B-63A6-8E7F9287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69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C622C9-0D87-2756-768A-1DF286E5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, Case 1 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B74BF-36D7-055C-7FB7-7D2CB9D6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26</a:t>
            </a:fld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4FBAF6B-0CA4-79E7-68B3-824BCA5C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7" y="2038773"/>
            <a:ext cx="10569273" cy="431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4AE09B60-7427-C4E3-E641-8DE6A1AF4794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5556144" y="3688610"/>
            <a:ext cx="760412" cy="271462"/>
          </a:xfrm>
          <a:prstGeom prst="rightArrow">
            <a:avLst>
              <a:gd name="adj1" fmla="val 50000"/>
              <a:gd name="adj2" fmla="val 7002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1A8320-65A3-B169-188A-9EA08BBBEA6F}"/>
              </a:ext>
            </a:extLst>
          </p:cNvPr>
          <p:cNvSpPr txBox="1">
            <a:spLocks/>
          </p:cNvSpPr>
          <p:nvPr/>
        </p:nvSpPr>
        <p:spPr>
          <a:xfrm>
            <a:off x="6373706" y="1788160"/>
            <a:ext cx="4253653" cy="501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RotateWithRight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22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F9DD-3205-7718-2078-7AE6824F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, Case 4 </a:t>
            </a:r>
            <a:r>
              <a:rPr lang="en-US" sz="4400" dirty="0">
                <a:solidFill>
                  <a:srgbClr val="FF0000"/>
                </a:solidFill>
              </a:rPr>
              <a:t>Right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FF0000"/>
                </a:solidFill>
              </a:rPr>
              <a:t>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B2F1B-E09B-C114-5628-DCF45DA77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but mirrored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814F6-1352-C605-1F7D-2F66318E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27</a:t>
            </a:fld>
            <a:endParaRPr lang="en-US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813A5311-3C4F-D7DA-E1EC-45577FC1D074}"/>
              </a:ext>
            </a:extLst>
          </p:cNvPr>
          <p:cNvSpPr txBox="1">
            <a:spLocks/>
          </p:cNvSpPr>
          <p:nvPr/>
        </p:nvSpPr>
        <p:spPr>
          <a:xfrm>
            <a:off x="7274560" y="2256128"/>
            <a:ext cx="3994572" cy="501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RotateWithLeft</a:t>
            </a:r>
            <a:endParaRPr lang="en-US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45D93828-A3B0-B448-E093-1075CA8CE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7" y="2621253"/>
            <a:ext cx="4411133" cy="373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E1D2C9A7-822B-331A-93E1-14AD2B9BA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12761"/>
            <a:ext cx="3313853" cy="364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4">
            <a:extLst>
              <a:ext uri="{FF2B5EF4-FFF2-40B4-BE49-F238E27FC236}">
                <a16:creationId xmlns:a16="http://schemas.microsoft.com/office/drawing/2014/main" id="{440B3F47-9482-E63F-BB92-04F001A55477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5556144" y="3688610"/>
            <a:ext cx="760412" cy="271462"/>
          </a:xfrm>
          <a:prstGeom prst="rightArrow">
            <a:avLst>
              <a:gd name="adj1" fmla="val 50000"/>
              <a:gd name="adj2" fmla="val 7002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48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6B72-3146-83B8-7FDC-516282C2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3033-1150-EF43-C66F-EFC5B223F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AVL Tree</a:t>
            </a:r>
          </a:p>
          <a:p>
            <a:r>
              <a:rPr lang="en-US" dirty="0">
                <a:solidFill>
                  <a:srgbClr val="FF0000"/>
                </a:solidFill>
              </a:rPr>
              <a:t>AVL Tree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</a:p>
          <a:p>
            <a:pPr lvl="1"/>
            <a:r>
              <a:rPr lang="en-US" dirty="0"/>
              <a:t>General</a:t>
            </a:r>
          </a:p>
          <a:p>
            <a:pPr lvl="1"/>
            <a:r>
              <a:rPr lang="en-US" dirty="0"/>
              <a:t>Single Rotation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Double Rotation</a:t>
            </a:r>
          </a:p>
          <a:p>
            <a:r>
              <a:rPr lang="en-US" dirty="0"/>
              <a:t>AVL Tree 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FB9D1-F29C-C93F-6D9D-75E03006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1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131B-A275-16A2-0EEF-AD6582ED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 Case 3 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FF0000"/>
                </a:solidFill>
              </a:rPr>
              <a:t>Right</a:t>
            </a:r>
            <a:r>
              <a:rPr lang="en-US" dirty="0"/>
              <a:t> Example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89646-1975-8B6D-97F0-1EA74B4F1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1.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2.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</a:t>
            </a:r>
            <a:r>
              <a:rPr lang="en-US" kern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3.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kern="0" dirty="0"/>
              <a:t>violates balance property</a:t>
            </a: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kern="0" dirty="0"/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kern="0" dirty="0">
                <a:solidFill>
                  <a:srgbClr val="FF0066"/>
                </a:solidFill>
              </a:rPr>
              <a:t>p</a:t>
            </a:r>
            <a:r>
              <a:rPr lang="en-US" kern="0" dirty="0"/>
              <a:t> Happens to be at the root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kern="0" dirty="0"/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kern="0" dirty="0"/>
              <a:t>What is the only way to fix this?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kern="0" dirty="0" err="1">
                <a:solidFill>
                  <a:srgbClr val="FFC000"/>
                </a:solidFill>
              </a:rPr>
              <a:t>Uhh</a:t>
            </a:r>
            <a:r>
              <a:rPr lang="en-US" kern="0" dirty="0">
                <a:solidFill>
                  <a:srgbClr val="FFC000"/>
                </a:solidFill>
              </a:rPr>
              <a:t> try single rotation (?)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DB4AA-B9AF-4D62-5894-007FAC3D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29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F6E3A6-1AE1-029F-2946-9DD20AE4EBE2}"/>
              </a:ext>
            </a:extLst>
          </p:cNvPr>
          <p:cNvGrpSpPr/>
          <p:nvPr/>
        </p:nvGrpSpPr>
        <p:grpSpPr>
          <a:xfrm>
            <a:off x="8308941" y="1825625"/>
            <a:ext cx="1402749" cy="2259539"/>
            <a:chOff x="9385901" y="1748528"/>
            <a:chExt cx="1402749" cy="2259539"/>
          </a:xfrm>
        </p:grpSpPr>
        <p:sp>
          <p:nvSpPr>
            <p:cNvPr id="24" name="Oval 5" descr="50%">
              <a:extLst>
                <a:ext uri="{FF2B5EF4-FFF2-40B4-BE49-F238E27FC236}">
                  <a16:creationId xmlns:a16="http://schemas.microsoft.com/office/drawing/2014/main" id="{1715049E-A02F-CD48-4073-34B9EE5ECC9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462702" y="3520704"/>
              <a:ext cx="488950" cy="487363"/>
            </a:xfrm>
            <a:prstGeom prst="ellipse">
              <a:avLst/>
            </a:prstGeom>
            <a:pattFill prst="pct50">
              <a:fgClr>
                <a:srgbClr val="CC9900"/>
              </a:fgClr>
              <a:bgClr>
                <a:srgbClr val="FFFFFF"/>
              </a:bgClr>
            </a:pattFill>
            <a:ln w="3810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/>
                <a:t>3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E256CBE-8B2B-9DD8-3FE5-2C6C31A0CEC2}"/>
                </a:ext>
              </a:extLst>
            </p:cNvPr>
            <p:cNvGrpSpPr/>
            <p:nvPr/>
          </p:nvGrpSpPr>
          <p:grpSpPr>
            <a:xfrm>
              <a:off x="9385901" y="1748528"/>
              <a:ext cx="1402749" cy="1942470"/>
              <a:chOff x="9385901" y="1748528"/>
              <a:chExt cx="1402749" cy="1942470"/>
            </a:xfrm>
          </p:grpSpPr>
          <p:sp>
            <p:nvSpPr>
              <p:cNvPr id="26" name="Oval 13" descr="50%">
                <a:extLst>
                  <a:ext uri="{FF2B5EF4-FFF2-40B4-BE49-F238E27FC236}">
                    <a16:creationId xmlns:a16="http://schemas.microsoft.com/office/drawing/2014/main" id="{08B21AE7-2E03-62F7-60C6-E1163FBC968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9385901" y="1926453"/>
                <a:ext cx="488950" cy="488950"/>
              </a:xfrm>
              <a:prstGeom prst="ellipse">
                <a:avLst/>
              </a:prstGeom>
              <a:pattFill prst="pct50">
                <a:fgClr>
                  <a:srgbClr val="FF0066"/>
                </a:fgClr>
                <a:bgClr>
                  <a:schemeClr val="bg1"/>
                </a:bgClr>
              </a:pattFill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7" name="Oval 14" descr="50%">
                <a:extLst>
                  <a:ext uri="{FF2B5EF4-FFF2-40B4-BE49-F238E27FC236}">
                    <a16:creationId xmlns:a16="http://schemas.microsoft.com/office/drawing/2014/main" id="{F97CED7C-1EF5-A78D-157C-93645B14CA6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0027852" y="2713038"/>
                <a:ext cx="488950" cy="488950"/>
              </a:xfrm>
              <a:prstGeom prst="ellipse">
                <a:avLst/>
              </a:prstGeom>
              <a:pattFill prst="pct50">
                <a:fgClr>
                  <a:srgbClr val="008000"/>
                </a:fgClr>
                <a:bgClr>
                  <a:schemeClr val="bg1"/>
                </a:bgClr>
              </a:patt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/>
                  <a:t>6</a:t>
                </a:r>
              </a:p>
            </p:txBody>
          </p:sp>
          <p:cxnSp>
            <p:nvCxnSpPr>
              <p:cNvPr id="28" name="AutoShape 16">
                <a:extLst>
                  <a:ext uri="{FF2B5EF4-FFF2-40B4-BE49-F238E27FC236}">
                    <a16:creationId xmlns:a16="http://schemas.microsoft.com/office/drawing/2014/main" id="{FE3196E8-6334-7B4B-DF03-A272BCAA0D5F}"/>
                  </a:ext>
                </a:extLst>
              </p:cNvPr>
              <p:cNvCxnSpPr>
                <a:cxnSpLocks noChangeAspect="1" noChangeShapeType="1"/>
                <a:stCxn id="27" idx="3"/>
                <a:endCxn id="24" idx="0"/>
              </p:cNvCxnSpPr>
              <p:nvPr>
                <p:custDataLst>
                  <p:tags r:id="rId4"/>
                </p:custDataLst>
              </p:nvPr>
            </p:nvCxnSpPr>
            <p:spPr bwMode="auto">
              <a:xfrm flipH="1">
                <a:off x="9707177" y="3130383"/>
                <a:ext cx="392280" cy="39032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9" name="AutoShape 17">
                <a:extLst>
                  <a:ext uri="{FF2B5EF4-FFF2-40B4-BE49-F238E27FC236}">
                    <a16:creationId xmlns:a16="http://schemas.microsoft.com/office/drawing/2014/main" id="{4C7B69BA-5F66-2AD1-F06A-84B928A53030}"/>
                  </a:ext>
                </a:extLst>
              </p:cNvPr>
              <p:cNvCxnSpPr>
                <a:cxnSpLocks noChangeAspect="1" noChangeShapeType="1"/>
                <a:stCxn id="26" idx="5"/>
                <a:endCxn id="27" idx="0"/>
              </p:cNvCxnSpPr>
              <p:nvPr>
                <p:custDataLst>
                  <p:tags r:id="rId5"/>
                </p:custDataLst>
              </p:nvPr>
            </p:nvCxnSpPr>
            <p:spPr bwMode="auto">
              <a:xfrm>
                <a:off x="9803246" y="2343798"/>
                <a:ext cx="469081" cy="369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0" name="Text Box 11">
                <a:extLst>
                  <a:ext uri="{FF2B5EF4-FFF2-40B4-BE49-F238E27FC236}">
                    <a16:creationId xmlns:a16="http://schemas.microsoft.com/office/drawing/2014/main" id="{7EAB2810-C639-DEB6-6404-CC479285AC43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9843702" y="1748528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31" name="Text Box 11">
                <a:extLst>
                  <a:ext uri="{FF2B5EF4-FFF2-40B4-BE49-F238E27FC236}">
                    <a16:creationId xmlns:a16="http://schemas.microsoft.com/office/drawing/2014/main" id="{71723EEB-A1AF-8188-94E4-75D676B5BC53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0453302" y="2528888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32" name="Text Box 11">
                <a:extLst>
                  <a:ext uri="{FF2B5EF4-FFF2-40B4-BE49-F238E27FC236}">
                    <a16:creationId xmlns:a16="http://schemas.microsoft.com/office/drawing/2014/main" id="{536F1A08-5E20-C007-F7E9-E8AC438A817C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9843702" y="3290888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717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6B72-3146-83B8-7FDC-516282C2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3033-1150-EF43-C66F-EFC5B223F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Dictionary ADT</a:t>
            </a:r>
          </a:p>
          <a:p>
            <a:r>
              <a:rPr lang="en-US" dirty="0"/>
              <a:t>Review: Binary Search Trees</a:t>
            </a:r>
          </a:p>
          <a:p>
            <a:pPr lvl="1"/>
            <a:r>
              <a:rPr lang="en-US" dirty="0"/>
              <a:t>Trees</a:t>
            </a:r>
          </a:p>
          <a:p>
            <a:pPr lvl="1"/>
            <a:r>
              <a:rPr lang="en-US" dirty="0"/>
              <a:t>Basics, Properties, Operations</a:t>
            </a:r>
          </a:p>
          <a:p>
            <a:r>
              <a:rPr lang="en-US" dirty="0"/>
              <a:t>Balanced BSTs?</a:t>
            </a:r>
          </a:p>
          <a:p>
            <a:r>
              <a:rPr lang="en-US" dirty="0">
                <a:solidFill>
                  <a:srgbClr val="FF0000"/>
                </a:solidFill>
              </a:rPr>
              <a:t>AVL Tree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Basics, Properties,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FB9D1-F29C-C93F-6D9D-75E03006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58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FFC7-8F7B-2990-E61E-166A3894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 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FF0000"/>
                </a:solidFill>
              </a:rPr>
              <a:t>Right</a:t>
            </a:r>
            <a:r>
              <a:rPr lang="en-US" dirty="0"/>
              <a:t> Attempted Fix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31250-1557-1115-08BC-E8A5F94C7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Try Single (Counter </a:t>
            </a:r>
            <a:r>
              <a:rPr lang="en-US" dirty="0" err="1"/>
              <a:t>ClockWise</a:t>
            </a:r>
            <a:r>
              <a:rPr lang="en-US" dirty="0"/>
              <a:t>) Rotation on 1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there a problem here? </a:t>
            </a:r>
            <a:r>
              <a:rPr lang="en-US" dirty="0">
                <a:solidFill>
                  <a:srgbClr val="FF0000"/>
                </a:solidFill>
              </a:rPr>
              <a:t>Order Property violated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C29BF-DBEA-0A23-C5EA-FDF570B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30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835CA5-0C73-F288-A7AD-F7A609D03004}"/>
              </a:ext>
            </a:extLst>
          </p:cNvPr>
          <p:cNvGrpSpPr/>
          <p:nvPr/>
        </p:nvGrpSpPr>
        <p:grpSpPr>
          <a:xfrm>
            <a:off x="838200" y="2745925"/>
            <a:ext cx="1911347" cy="2567845"/>
            <a:chOff x="838200" y="3609118"/>
            <a:chExt cx="1911347" cy="256784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6CFDA55-1961-0FBD-8CE4-21F9DBB5CB26}"/>
                </a:ext>
              </a:extLst>
            </p:cNvPr>
            <p:cNvGrpSpPr/>
            <p:nvPr/>
          </p:nvGrpSpPr>
          <p:grpSpPr>
            <a:xfrm>
              <a:off x="838200" y="3917424"/>
              <a:ext cx="1402749" cy="2259539"/>
              <a:chOff x="9385901" y="1748528"/>
              <a:chExt cx="1402749" cy="2259539"/>
            </a:xfrm>
          </p:grpSpPr>
          <p:sp>
            <p:nvSpPr>
              <p:cNvPr id="6" name="Oval 5" descr="50%">
                <a:extLst>
                  <a:ext uri="{FF2B5EF4-FFF2-40B4-BE49-F238E27FC236}">
                    <a16:creationId xmlns:a16="http://schemas.microsoft.com/office/drawing/2014/main" id="{2FE7A95E-0943-2BAC-0D98-85E6586AD6DD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9462702" y="3520704"/>
                <a:ext cx="488950" cy="487363"/>
              </a:xfrm>
              <a:prstGeom prst="ellipse">
                <a:avLst/>
              </a:prstGeom>
              <a:pattFill prst="pct50">
                <a:fgClr>
                  <a:srgbClr val="CC9900"/>
                </a:fgClr>
                <a:bgClr>
                  <a:srgbClr val="FFFFFF"/>
                </a:bgClr>
              </a:pattFill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/>
                  <a:t>3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70D8191-40F7-2D87-3581-516636E10D11}"/>
                  </a:ext>
                </a:extLst>
              </p:cNvPr>
              <p:cNvGrpSpPr/>
              <p:nvPr/>
            </p:nvGrpSpPr>
            <p:grpSpPr>
              <a:xfrm>
                <a:off x="9385901" y="1748528"/>
                <a:ext cx="1402749" cy="1942470"/>
                <a:chOff x="9385901" y="1748528"/>
                <a:chExt cx="1402749" cy="1942470"/>
              </a:xfrm>
            </p:grpSpPr>
            <p:sp>
              <p:nvSpPr>
                <p:cNvPr id="8" name="Oval 13" descr="50%">
                  <a:extLst>
                    <a:ext uri="{FF2B5EF4-FFF2-40B4-BE49-F238E27FC236}">
                      <a16:creationId xmlns:a16="http://schemas.microsoft.com/office/drawing/2014/main" id="{D3F28C21-6C99-2CF7-FBF2-49D2DDCDED4F}"/>
                    </a:ext>
                  </a:extLst>
                </p:cNvPr>
                <p:cNvSpPr>
                  <a:spLocks noChangeAspect="1"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9385901" y="1926453"/>
                  <a:ext cx="488950" cy="488950"/>
                </a:xfrm>
                <a:prstGeom prst="ellipse">
                  <a:avLst/>
                </a:prstGeom>
                <a:pattFill prst="pct50">
                  <a:fgClr>
                    <a:srgbClr val="FF0066"/>
                  </a:fgClr>
                  <a:bgClr>
                    <a:schemeClr val="bg1"/>
                  </a:bgClr>
                </a:pattFill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9" name="Oval 14" descr="50%">
                  <a:extLst>
                    <a:ext uri="{FF2B5EF4-FFF2-40B4-BE49-F238E27FC236}">
                      <a16:creationId xmlns:a16="http://schemas.microsoft.com/office/drawing/2014/main" id="{C584796F-52E4-4B48-9A47-9DA0342F8C93}"/>
                    </a:ext>
                  </a:extLst>
                </p:cNvPr>
                <p:cNvSpPr>
                  <a:spLocks noChangeAspect="1"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0027852" y="2713038"/>
                  <a:ext cx="488950" cy="488950"/>
                </a:xfrm>
                <a:prstGeom prst="ellipse">
                  <a:avLst/>
                </a:prstGeom>
                <a:pattFill prst="pct50">
                  <a:fgClr>
                    <a:srgbClr val="008000"/>
                  </a:fgClr>
                  <a:bgClr>
                    <a:schemeClr val="bg1"/>
                  </a:bgClr>
                </a:pattFill>
                <a:ln w="381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800" dirty="0"/>
                    <a:t>6</a:t>
                  </a:r>
                </a:p>
              </p:txBody>
            </p:sp>
            <p:cxnSp>
              <p:nvCxnSpPr>
                <p:cNvPr id="10" name="AutoShape 16">
                  <a:extLst>
                    <a:ext uri="{FF2B5EF4-FFF2-40B4-BE49-F238E27FC236}">
                      <a16:creationId xmlns:a16="http://schemas.microsoft.com/office/drawing/2014/main" id="{9B42AA56-D400-C097-DF68-6EDCB23790C8}"/>
                    </a:ext>
                  </a:extLst>
                </p:cNvPr>
                <p:cNvCxnSpPr>
                  <a:cxnSpLocks noChangeAspect="1" noChangeShapeType="1"/>
                  <a:stCxn id="9" idx="3"/>
                  <a:endCxn id="6" idx="0"/>
                </p:cNvCxnSpPr>
                <p:nvPr>
                  <p:custDataLst>
                    <p:tags r:id="rId13"/>
                  </p:custDataLst>
                </p:nvPr>
              </p:nvCxnSpPr>
              <p:spPr bwMode="auto">
                <a:xfrm flipH="1">
                  <a:off x="9707177" y="3130383"/>
                  <a:ext cx="392280" cy="39032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1" name="AutoShape 17">
                  <a:extLst>
                    <a:ext uri="{FF2B5EF4-FFF2-40B4-BE49-F238E27FC236}">
                      <a16:creationId xmlns:a16="http://schemas.microsoft.com/office/drawing/2014/main" id="{A54BACB4-42EF-A6B0-89B3-392D7A976750}"/>
                    </a:ext>
                  </a:extLst>
                </p:cNvPr>
                <p:cNvCxnSpPr>
                  <a:cxnSpLocks noChangeAspect="1" noChangeShapeType="1"/>
                  <a:stCxn id="8" idx="5"/>
                  <a:endCxn id="9" idx="0"/>
                </p:cNvCxnSpPr>
                <p:nvPr>
                  <p:custDataLst>
                    <p:tags r:id="rId14"/>
                  </p:custDataLst>
                </p:nvPr>
              </p:nvCxnSpPr>
              <p:spPr bwMode="auto">
                <a:xfrm>
                  <a:off x="9803246" y="2343798"/>
                  <a:ext cx="469081" cy="36924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12" name="Text Box 11">
                  <a:extLst>
                    <a:ext uri="{FF2B5EF4-FFF2-40B4-BE49-F238E27FC236}">
                      <a16:creationId xmlns:a16="http://schemas.microsoft.com/office/drawing/2014/main" id="{F8DBC6BC-3946-6D10-08AD-9771B33B3A41}"/>
                    </a:ext>
                  </a:extLst>
                </p:cNvPr>
                <p:cNvSpPr txBox="1">
                  <a:spLocks noChangeAspect="1"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9843702" y="1748528"/>
                  <a:ext cx="33534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FF"/>
                      </a:solidFill>
                    </a:rPr>
                    <a:t>2</a:t>
                  </a:r>
                </a:p>
              </p:txBody>
            </p:sp>
            <p:sp>
              <p:nvSpPr>
                <p:cNvPr id="13" name="Text Box 11">
                  <a:extLst>
                    <a:ext uri="{FF2B5EF4-FFF2-40B4-BE49-F238E27FC236}">
                      <a16:creationId xmlns:a16="http://schemas.microsoft.com/office/drawing/2014/main" id="{AC7746BB-128A-4BA9-B38C-FC4E0D287B19}"/>
                    </a:ext>
                  </a:extLst>
                </p:cNvPr>
                <p:cNvSpPr txBox="1">
                  <a:spLocks noChangeAspect="1"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0453302" y="2528888"/>
                  <a:ext cx="33534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FF"/>
                      </a:solidFill>
                    </a:rPr>
                    <a:t>1</a:t>
                  </a:r>
                </a:p>
              </p:txBody>
            </p:sp>
            <p:sp>
              <p:nvSpPr>
                <p:cNvPr id="14" name="Text Box 11">
                  <a:extLst>
                    <a:ext uri="{FF2B5EF4-FFF2-40B4-BE49-F238E27FC236}">
                      <a16:creationId xmlns:a16="http://schemas.microsoft.com/office/drawing/2014/main" id="{EC352CCF-838F-BC48-6371-59F3C10F0D57}"/>
                    </a:ext>
                  </a:extLst>
                </p:cNvPr>
                <p:cNvSpPr txBox="1">
                  <a:spLocks noChangeAspect="1"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9843702" y="3290888"/>
                  <a:ext cx="33534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FF"/>
                      </a:solidFill>
                    </a:rPr>
                    <a:t>0</a:t>
                  </a:r>
                </a:p>
              </p:txBody>
            </p:sp>
          </p:grpSp>
        </p:grpSp>
        <p:sp>
          <p:nvSpPr>
            <p:cNvPr id="15" name="Arrow: Curved Down 14">
              <a:extLst>
                <a:ext uri="{FF2B5EF4-FFF2-40B4-BE49-F238E27FC236}">
                  <a16:creationId xmlns:a16="http://schemas.microsoft.com/office/drawing/2014/main" id="{29183B82-1126-B5CC-AB80-39908BF6927C}"/>
                </a:ext>
              </a:extLst>
            </p:cNvPr>
            <p:cNvSpPr/>
            <p:nvPr/>
          </p:nvSpPr>
          <p:spPr>
            <a:xfrm rot="3840000" flipH="1">
              <a:off x="1675371" y="3951774"/>
              <a:ext cx="1416831" cy="731520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7039AAA-3465-0F32-0C75-BC0ACF5D7EBE}"/>
              </a:ext>
            </a:extLst>
          </p:cNvPr>
          <p:cNvGrpSpPr/>
          <p:nvPr/>
        </p:nvGrpSpPr>
        <p:grpSpPr>
          <a:xfrm>
            <a:off x="4921016" y="3479108"/>
            <a:ext cx="2349968" cy="1511186"/>
            <a:chOff x="6379023" y="3706094"/>
            <a:chExt cx="2349968" cy="15111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EF36FB8-8FD4-4691-FCBC-FD8A9DA272D2}"/>
                </a:ext>
              </a:extLst>
            </p:cNvPr>
            <p:cNvGrpSpPr/>
            <p:nvPr/>
          </p:nvGrpSpPr>
          <p:grpSpPr>
            <a:xfrm>
              <a:off x="6379023" y="3706094"/>
              <a:ext cx="2063903" cy="1511186"/>
              <a:chOff x="9385901" y="904217"/>
              <a:chExt cx="2063903" cy="1511186"/>
            </a:xfrm>
          </p:grpSpPr>
          <p:sp>
            <p:nvSpPr>
              <p:cNvPr id="31" name="Oval 30" descr="50%">
                <a:extLst>
                  <a:ext uri="{FF2B5EF4-FFF2-40B4-BE49-F238E27FC236}">
                    <a16:creationId xmlns:a16="http://schemas.microsoft.com/office/drawing/2014/main" id="{D33FCA81-E9E8-EE3F-738F-0C6215E215C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0960854" y="1926453"/>
                <a:ext cx="488950" cy="487363"/>
              </a:xfrm>
              <a:prstGeom prst="ellipse">
                <a:avLst/>
              </a:prstGeom>
              <a:pattFill prst="pct50">
                <a:fgClr>
                  <a:srgbClr val="CC9900"/>
                </a:fgClr>
                <a:bgClr>
                  <a:srgbClr val="FFFFFF"/>
                </a:bgClr>
              </a:pattFill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/>
                  <a:t>3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50BE353-A6AE-7117-9BEC-B827673CA6AF}"/>
                  </a:ext>
                </a:extLst>
              </p:cNvPr>
              <p:cNvGrpSpPr/>
              <p:nvPr/>
            </p:nvGrpSpPr>
            <p:grpSpPr>
              <a:xfrm>
                <a:off x="9385901" y="904217"/>
                <a:ext cx="1819428" cy="1511186"/>
                <a:chOff x="9385901" y="904217"/>
                <a:chExt cx="1819428" cy="1511186"/>
              </a:xfrm>
            </p:grpSpPr>
            <p:sp>
              <p:nvSpPr>
                <p:cNvPr id="33" name="Oval 13" descr="50%">
                  <a:extLst>
                    <a:ext uri="{FF2B5EF4-FFF2-40B4-BE49-F238E27FC236}">
                      <a16:creationId xmlns:a16="http://schemas.microsoft.com/office/drawing/2014/main" id="{5AF8159A-0D62-02B0-FE83-229BD28A0B27}"/>
                    </a:ext>
                  </a:extLst>
                </p:cNvPr>
                <p:cNvSpPr>
                  <a:spLocks noChangeAspect="1"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9385901" y="1926453"/>
                  <a:ext cx="488950" cy="488950"/>
                </a:xfrm>
                <a:prstGeom prst="ellipse">
                  <a:avLst/>
                </a:prstGeom>
                <a:pattFill prst="pct50">
                  <a:fgClr>
                    <a:srgbClr val="FF0066"/>
                  </a:fgClr>
                  <a:bgClr>
                    <a:schemeClr val="bg1"/>
                  </a:bgClr>
                </a:pattFill>
                <a:ln w="38100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34" name="Oval 14" descr="50%">
                  <a:extLst>
                    <a:ext uri="{FF2B5EF4-FFF2-40B4-BE49-F238E27FC236}">
                      <a16:creationId xmlns:a16="http://schemas.microsoft.com/office/drawing/2014/main" id="{2AD51B4C-2FDF-3CDB-AD08-AFF04F4DB947}"/>
                    </a:ext>
                  </a:extLst>
                </p:cNvPr>
                <p:cNvSpPr>
                  <a:spLocks noChangeAspect="1"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10208827" y="1104654"/>
                  <a:ext cx="488950" cy="488567"/>
                </a:xfrm>
                <a:prstGeom prst="ellipse">
                  <a:avLst/>
                </a:prstGeom>
                <a:pattFill prst="pct50">
                  <a:fgClr>
                    <a:srgbClr val="008000"/>
                  </a:fgClr>
                  <a:bgClr>
                    <a:schemeClr val="bg1"/>
                  </a:bgClr>
                </a:pattFill>
                <a:ln w="381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800" dirty="0"/>
                    <a:t>6</a:t>
                  </a:r>
                </a:p>
              </p:txBody>
            </p:sp>
            <p:cxnSp>
              <p:nvCxnSpPr>
                <p:cNvPr id="35" name="AutoShape 16">
                  <a:extLst>
                    <a:ext uri="{FF2B5EF4-FFF2-40B4-BE49-F238E27FC236}">
                      <a16:creationId xmlns:a16="http://schemas.microsoft.com/office/drawing/2014/main" id="{F97665EA-EC2D-D260-5550-E004A0875368}"/>
                    </a:ext>
                  </a:extLst>
                </p:cNvPr>
                <p:cNvCxnSpPr>
                  <a:cxnSpLocks noChangeAspect="1" noChangeShapeType="1"/>
                  <a:stCxn id="34" idx="5"/>
                  <a:endCxn id="31" idx="0"/>
                </p:cNvCxnSpPr>
                <p:nvPr>
                  <p:custDataLst>
                    <p:tags r:id="rId6"/>
                  </p:custDataLst>
                </p:nvPr>
              </p:nvCxnSpPr>
              <p:spPr bwMode="auto">
                <a:xfrm>
                  <a:off x="10626172" y="1521672"/>
                  <a:ext cx="579157" cy="40478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36" name="AutoShape 17">
                  <a:extLst>
                    <a:ext uri="{FF2B5EF4-FFF2-40B4-BE49-F238E27FC236}">
                      <a16:creationId xmlns:a16="http://schemas.microsoft.com/office/drawing/2014/main" id="{5ECCA091-F702-D8BC-E85A-8464E7905EB1}"/>
                    </a:ext>
                  </a:extLst>
                </p:cNvPr>
                <p:cNvCxnSpPr>
                  <a:cxnSpLocks noChangeAspect="1" noChangeShapeType="1"/>
                  <a:stCxn id="34" idx="3"/>
                  <a:endCxn id="33" idx="0"/>
                </p:cNvCxnSpPr>
                <p:nvPr>
                  <p:custDataLst>
                    <p:tags r:id="rId7"/>
                  </p:custDataLst>
                </p:nvPr>
              </p:nvCxnSpPr>
              <p:spPr bwMode="auto">
                <a:xfrm flipH="1">
                  <a:off x="9630376" y="1521672"/>
                  <a:ext cx="650056" cy="40478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38" name="Text Box 11">
                  <a:extLst>
                    <a:ext uri="{FF2B5EF4-FFF2-40B4-BE49-F238E27FC236}">
                      <a16:creationId xmlns:a16="http://schemas.microsoft.com/office/drawing/2014/main" id="{87B9FF3C-493D-B3F7-BD57-5B2AAF531B09}"/>
                    </a:ext>
                  </a:extLst>
                </p:cNvPr>
                <p:cNvSpPr txBox="1">
                  <a:spLocks noChangeAspect="1"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10671140" y="904217"/>
                  <a:ext cx="33534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FF"/>
                      </a:solidFill>
                    </a:rPr>
                    <a:t>1</a:t>
                  </a:r>
                </a:p>
              </p:txBody>
            </p:sp>
            <p:sp>
              <p:nvSpPr>
                <p:cNvPr id="39" name="Text Box 11">
                  <a:extLst>
                    <a:ext uri="{FF2B5EF4-FFF2-40B4-BE49-F238E27FC236}">
                      <a16:creationId xmlns:a16="http://schemas.microsoft.com/office/drawing/2014/main" id="{122AF6DD-8AC1-F388-A82B-80366E5BDACB}"/>
                    </a:ext>
                  </a:extLst>
                </p:cNvPr>
                <p:cNvSpPr txBox="1">
                  <a:spLocks noChangeAspect="1"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9829415" y="1695852"/>
                  <a:ext cx="33534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FF"/>
                      </a:solidFill>
                    </a:rPr>
                    <a:t>0</a:t>
                  </a:r>
                </a:p>
              </p:txBody>
            </p:sp>
          </p:grpSp>
        </p:grpSp>
        <p:sp>
          <p:nvSpPr>
            <p:cNvPr id="48" name="Text Box 11">
              <a:extLst>
                <a:ext uri="{FF2B5EF4-FFF2-40B4-BE49-F238E27FC236}">
                  <a16:creationId xmlns:a16="http://schemas.microsoft.com/office/drawing/2014/main" id="{1AB6D8B0-9528-CCAD-846E-AA5C984FF5E6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393643" y="4512694"/>
              <a:ext cx="3353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51" name="AutoShape 11">
            <a:extLst>
              <a:ext uri="{FF2B5EF4-FFF2-40B4-BE49-F238E27FC236}">
                <a16:creationId xmlns:a16="http://schemas.microsoft.com/office/drawing/2014/main" id="{7F696AB0-79D6-7A61-C79D-6B6C0D67276D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3516913" y="3993987"/>
            <a:ext cx="852487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53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FFC7-8F7B-2990-E61E-166A3894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 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FF0000"/>
                </a:solidFill>
              </a:rPr>
              <a:t>Right</a:t>
            </a:r>
            <a:r>
              <a:rPr lang="en-US" dirty="0"/>
              <a:t> Attempted Fix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31250-1557-1115-08BC-E8A5F94C7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Try Single (</a:t>
            </a:r>
            <a:r>
              <a:rPr lang="en-US" dirty="0" err="1"/>
              <a:t>ClockWise</a:t>
            </a:r>
            <a:r>
              <a:rPr lang="en-US" dirty="0"/>
              <a:t>) Rotation on 1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there a problem here? </a:t>
            </a:r>
            <a:r>
              <a:rPr lang="en-US" dirty="0">
                <a:solidFill>
                  <a:srgbClr val="FF0000"/>
                </a:solidFill>
              </a:rPr>
              <a:t>Balance not fixed!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C29BF-DBEA-0A23-C5EA-FDF570B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CFDA55-1961-0FBD-8CE4-21F9DBB5CB26}"/>
              </a:ext>
            </a:extLst>
          </p:cNvPr>
          <p:cNvGrpSpPr/>
          <p:nvPr/>
        </p:nvGrpSpPr>
        <p:grpSpPr>
          <a:xfrm>
            <a:off x="838200" y="3054231"/>
            <a:ext cx="1402749" cy="2259539"/>
            <a:chOff x="9385901" y="1748528"/>
            <a:chExt cx="1402749" cy="2259539"/>
          </a:xfrm>
        </p:grpSpPr>
        <p:sp>
          <p:nvSpPr>
            <p:cNvPr id="6" name="Oval 5" descr="50%">
              <a:extLst>
                <a:ext uri="{FF2B5EF4-FFF2-40B4-BE49-F238E27FC236}">
                  <a16:creationId xmlns:a16="http://schemas.microsoft.com/office/drawing/2014/main" id="{2FE7A95E-0943-2BAC-0D98-85E6586AD6DD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462702" y="3520704"/>
              <a:ext cx="488950" cy="487363"/>
            </a:xfrm>
            <a:prstGeom prst="ellipse">
              <a:avLst/>
            </a:prstGeom>
            <a:pattFill prst="pct50">
              <a:fgClr>
                <a:srgbClr val="CC9900"/>
              </a:fgClr>
              <a:bgClr>
                <a:srgbClr val="FFFFFF"/>
              </a:bgClr>
            </a:pattFill>
            <a:ln w="3810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/>
                <a:t>3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70D8191-40F7-2D87-3581-516636E10D11}"/>
                </a:ext>
              </a:extLst>
            </p:cNvPr>
            <p:cNvGrpSpPr/>
            <p:nvPr/>
          </p:nvGrpSpPr>
          <p:grpSpPr>
            <a:xfrm>
              <a:off x="9385901" y="1748528"/>
              <a:ext cx="1402749" cy="1942470"/>
              <a:chOff x="9385901" y="1748528"/>
              <a:chExt cx="1402749" cy="1942470"/>
            </a:xfrm>
          </p:grpSpPr>
          <p:sp>
            <p:nvSpPr>
              <p:cNvPr id="8" name="Oval 13" descr="50%">
                <a:extLst>
                  <a:ext uri="{FF2B5EF4-FFF2-40B4-BE49-F238E27FC236}">
                    <a16:creationId xmlns:a16="http://schemas.microsoft.com/office/drawing/2014/main" id="{D3F28C21-6C99-2CF7-FBF2-49D2DDCDED4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9385901" y="1926453"/>
                <a:ext cx="488950" cy="488950"/>
              </a:xfrm>
              <a:prstGeom prst="ellipse">
                <a:avLst/>
              </a:pr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9" name="Oval 14" descr="50%">
                <a:extLst>
                  <a:ext uri="{FF2B5EF4-FFF2-40B4-BE49-F238E27FC236}">
                    <a16:creationId xmlns:a16="http://schemas.microsoft.com/office/drawing/2014/main" id="{C584796F-52E4-4B48-9A47-9DA0342F8C93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0027852" y="2713038"/>
                <a:ext cx="488950" cy="488950"/>
              </a:xfrm>
              <a:prstGeom prst="ellipse">
                <a:avLst/>
              </a:prstGeom>
              <a:pattFill prst="pct50">
                <a:fgClr>
                  <a:srgbClr val="FF0066"/>
                </a:fgClr>
                <a:bgClr>
                  <a:schemeClr val="bg1"/>
                </a:bgClr>
              </a:pattFill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/>
                  <a:t>6</a:t>
                </a:r>
              </a:p>
            </p:txBody>
          </p:sp>
          <p:cxnSp>
            <p:nvCxnSpPr>
              <p:cNvPr id="10" name="AutoShape 16">
                <a:extLst>
                  <a:ext uri="{FF2B5EF4-FFF2-40B4-BE49-F238E27FC236}">
                    <a16:creationId xmlns:a16="http://schemas.microsoft.com/office/drawing/2014/main" id="{9B42AA56-D400-C097-DF68-6EDCB23790C8}"/>
                  </a:ext>
                </a:extLst>
              </p:cNvPr>
              <p:cNvCxnSpPr>
                <a:cxnSpLocks noChangeAspect="1" noChangeShapeType="1"/>
                <a:stCxn id="9" idx="3"/>
                <a:endCxn id="6" idx="0"/>
              </p:cNvCxnSpPr>
              <p:nvPr>
                <p:custDataLst>
                  <p:tags r:id="rId13"/>
                </p:custDataLst>
              </p:nvPr>
            </p:nvCxnSpPr>
            <p:spPr bwMode="auto">
              <a:xfrm flipH="1">
                <a:off x="9707177" y="3130383"/>
                <a:ext cx="392280" cy="39032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1" name="AutoShape 17">
                <a:extLst>
                  <a:ext uri="{FF2B5EF4-FFF2-40B4-BE49-F238E27FC236}">
                    <a16:creationId xmlns:a16="http://schemas.microsoft.com/office/drawing/2014/main" id="{A54BACB4-42EF-A6B0-89B3-392D7A976750}"/>
                  </a:ext>
                </a:extLst>
              </p:cNvPr>
              <p:cNvCxnSpPr>
                <a:cxnSpLocks noChangeAspect="1" noChangeShapeType="1"/>
                <a:stCxn id="8" idx="5"/>
                <a:endCxn id="9" idx="0"/>
              </p:cNvCxnSpPr>
              <p:nvPr>
                <p:custDataLst>
                  <p:tags r:id="rId14"/>
                </p:custDataLst>
              </p:nvPr>
            </p:nvCxnSpPr>
            <p:spPr bwMode="auto">
              <a:xfrm>
                <a:off x="9803246" y="2343798"/>
                <a:ext cx="469081" cy="369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2" name="Text Box 11">
                <a:extLst>
                  <a:ext uri="{FF2B5EF4-FFF2-40B4-BE49-F238E27FC236}">
                    <a16:creationId xmlns:a16="http://schemas.microsoft.com/office/drawing/2014/main" id="{F8DBC6BC-3946-6D10-08AD-9771B33B3A41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843702" y="1748528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13" name="Text Box 11">
                <a:extLst>
                  <a:ext uri="{FF2B5EF4-FFF2-40B4-BE49-F238E27FC236}">
                    <a16:creationId xmlns:a16="http://schemas.microsoft.com/office/drawing/2014/main" id="{AC7746BB-128A-4BA9-B38C-FC4E0D287B19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0453302" y="2528888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EC352CCF-838F-BC48-6371-59F3C10F0D57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843702" y="3290888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</p:grpSp>
      <p:sp>
        <p:nvSpPr>
          <p:cNvPr id="51" name="AutoShape 11">
            <a:extLst>
              <a:ext uri="{FF2B5EF4-FFF2-40B4-BE49-F238E27FC236}">
                <a16:creationId xmlns:a16="http://schemas.microsoft.com/office/drawing/2014/main" id="{7F696AB0-79D6-7A61-C79D-6B6C0D67276D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3516913" y="3993987"/>
            <a:ext cx="852487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A957EF74-E2A7-10FE-BFEF-280C3660D11F}"/>
              </a:ext>
            </a:extLst>
          </p:cNvPr>
          <p:cNvSpPr/>
          <p:nvPr/>
        </p:nvSpPr>
        <p:spPr>
          <a:xfrm rot="18407486">
            <a:off x="510381" y="3973371"/>
            <a:ext cx="845688" cy="43663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076C67-120F-F3C3-39FA-EACCD89D7464}"/>
              </a:ext>
            </a:extLst>
          </p:cNvPr>
          <p:cNvGrpSpPr/>
          <p:nvPr/>
        </p:nvGrpSpPr>
        <p:grpSpPr>
          <a:xfrm>
            <a:off x="5645364" y="3054231"/>
            <a:ext cx="1857660" cy="2381073"/>
            <a:chOff x="9385901" y="1748528"/>
            <a:chExt cx="1857660" cy="2381073"/>
          </a:xfrm>
        </p:grpSpPr>
        <p:sp>
          <p:nvSpPr>
            <p:cNvPr id="18" name="Oval 17" descr="50%">
              <a:extLst>
                <a:ext uri="{FF2B5EF4-FFF2-40B4-BE49-F238E27FC236}">
                  <a16:creationId xmlns:a16="http://schemas.microsoft.com/office/drawing/2014/main" id="{F31A8F35-6363-86A6-C63D-A226104F83B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0027852" y="2713038"/>
              <a:ext cx="488950" cy="487363"/>
            </a:xfrm>
            <a:prstGeom prst="ellipse">
              <a:avLst/>
            </a:prstGeom>
            <a:pattFill prst="pct50">
              <a:fgClr>
                <a:srgbClr val="CC9900"/>
              </a:fgClr>
              <a:bgClr>
                <a:srgbClr val="FFFFFF"/>
              </a:bgClr>
            </a:pattFill>
            <a:ln w="3810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/>
                <a:t>3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83FCFF3-0762-DA8D-BA0E-226F24C14448}"/>
                </a:ext>
              </a:extLst>
            </p:cNvPr>
            <p:cNvGrpSpPr/>
            <p:nvPr/>
          </p:nvGrpSpPr>
          <p:grpSpPr>
            <a:xfrm>
              <a:off x="9385901" y="1748528"/>
              <a:ext cx="1857660" cy="2381073"/>
              <a:chOff x="9385901" y="1748528"/>
              <a:chExt cx="1857660" cy="2381073"/>
            </a:xfrm>
          </p:grpSpPr>
          <p:sp>
            <p:nvSpPr>
              <p:cNvPr id="20" name="Oval 13" descr="50%">
                <a:extLst>
                  <a:ext uri="{FF2B5EF4-FFF2-40B4-BE49-F238E27FC236}">
                    <a16:creationId xmlns:a16="http://schemas.microsoft.com/office/drawing/2014/main" id="{B3893234-5BFD-E5D1-3197-A097333BB2BD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385901" y="1926453"/>
                <a:ext cx="488950" cy="488950"/>
              </a:xfrm>
              <a:prstGeom prst="ellipse">
                <a:avLst/>
              </a:pr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1" name="Oval 14" descr="50%">
                <a:extLst>
                  <a:ext uri="{FF2B5EF4-FFF2-40B4-BE49-F238E27FC236}">
                    <a16:creationId xmlns:a16="http://schemas.microsoft.com/office/drawing/2014/main" id="{303850E9-7399-9B86-D516-22F5E033C91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0472912" y="3640651"/>
                <a:ext cx="488950" cy="488950"/>
              </a:xfrm>
              <a:prstGeom prst="ellipse">
                <a:avLst/>
              </a:prstGeom>
              <a:pattFill prst="pct50">
                <a:fgClr>
                  <a:srgbClr val="FF0066"/>
                </a:fgClr>
                <a:bgClr>
                  <a:schemeClr val="bg1"/>
                </a:bgClr>
              </a:pattFill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/>
                  <a:t>6</a:t>
                </a:r>
              </a:p>
            </p:txBody>
          </p:sp>
          <p:cxnSp>
            <p:nvCxnSpPr>
              <p:cNvPr id="22" name="AutoShape 16">
                <a:extLst>
                  <a:ext uri="{FF2B5EF4-FFF2-40B4-BE49-F238E27FC236}">
                    <a16:creationId xmlns:a16="http://schemas.microsoft.com/office/drawing/2014/main" id="{25585739-766B-9DE8-C742-8BCB133C6CDC}"/>
                  </a:ext>
                </a:extLst>
              </p:cNvPr>
              <p:cNvCxnSpPr>
                <a:cxnSpLocks noChangeAspect="1" noChangeShapeType="1"/>
                <a:stCxn id="18" idx="5"/>
                <a:endCxn id="21" idx="0"/>
              </p:cNvCxnSpPr>
              <p:nvPr>
                <p:custDataLst>
                  <p:tags r:id="rId5"/>
                </p:custDataLst>
              </p:nvPr>
            </p:nvCxnSpPr>
            <p:spPr bwMode="auto">
              <a:xfrm>
                <a:off x="10445197" y="3129028"/>
                <a:ext cx="272190" cy="51162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" name="AutoShape 17">
                <a:extLst>
                  <a:ext uri="{FF2B5EF4-FFF2-40B4-BE49-F238E27FC236}">
                    <a16:creationId xmlns:a16="http://schemas.microsoft.com/office/drawing/2014/main" id="{DEA9AD0B-0843-EB67-8F7D-0AB8C8C47B48}"/>
                  </a:ext>
                </a:extLst>
              </p:cNvPr>
              <p:cNvCxnSpPr>
                <a:cxnSpLocks noChangeAspect="1" noChangeShapeType="1"/>
                <a:stCxn id="20" idx="5"/>
                <a:endCxn id="18" idx="0"/>
              </p:cNvCxnSpPr>
              <p:nvPr>
                <p:custDataLst>
                  <p:tags r:id="rId6"/>
                </p:custDataLst>
              </p:nvPr>
            </p:nvCxnSpPr>
            <p:spPr bwMode="auto">
              <a:xfrm>
                <a:off x="9803246" y="2343798"/>
                <a:ext cx="469081" cy="369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4" name="Text Box 11">
                <a:extLst>
                  <a:ext uri="{FF2B5EF4-FFF2-40B4-BE49-F238E27FC236}">
                    <a16:creationId xmlns:a16="http://schemas.microsoft.com/office/drawing/2014/main" id="{CDB39C9A-D611-B532-B88B-531FE3C668A7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9843702" y="1748528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25" name="Text Box 11">
                <a:extLst>
                  <a:ext uri="{FF2B5EF4-FFF2-40B4-BE49-F238E27FC236}">
                    <a16:creationId xmlns:a16="http://schemas.microsoft.com/office/drawing/2014/main" id="{A61B6B14-0DA0-91CC-7C9C-282C13D83B9F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0453302" y="2528888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26" name="Text Box 11">
                <a:extLst>
                  <a:ext uri="{FF2B5EF4-FFF2-40B4-BE49-F238E27FC236}">
                    <a16:creationId xmlns:a16="http://schemas.microsoft.com/office/drawing/2014/main" id="{780213E1-2780-54ED-F6B0-90BFA1B9FB46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0908213" y="3397702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644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B6FC4-315B-848C-7EC8-136602CF6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 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FF0000"/>
                </a:solidFill>
              </a:rPr>
              <a:t>Right</a:t>
            </a:r>
            <a:r>
              <a:rPr lang="en-US" dirty="0"/>
              <a:t> Real 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C28E4-A5A2-A505-72DD-BADCF4C6D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Attempted Fix 1: Order Property violated</a:t>
            </a:r>
          </a:p>
          <a:p>
            <a:pPr marL="0" indent="0">
              <a:buNone/>
            </a:pPr>
            <a:r>
              <a:rPr lang="en-US" dirty="0"/>
              <a:t>Attempted Fix 2: Balance not fixed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Real Fix: </a:t>
            </a:r>
            <a:r>
              <a:rPr lang="en-US" u="sng" dirty="0">
                <a:solidFill>
                  <a:srgbClr val="FF0000"/>
                </a:solidFill>
              </a:rPr>
              <a:t>Double</a:t>
            </a:r>
            <a:r>
              <a:rPr lang="en-US" dirty="0">
                <a:solidFill>
                  <a:srgbClr val="FF0000"/>
                </a:solidFill>
              </a:rPr>
              <a:t> Rotation!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Rotate </a:t>
            </a:r>
            <a:r>
              <a:rPr lang="en-US" dirty="0">
                <a:solidFill>
                  <a:srgbClr val="FF0066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's child and </a:t>
            </a:r>
            <a:r>
              <a:rPr lang="en-US" dirty="0">
                <a:solidFill>
                  <a:srgbClr val="FF0066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's grandchild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Rotate </a:t>
            </a:r>
            <a:r>
              <a:rPr lang="en-US" dirty="0">
                <a:solidFill>
                  <a:srgbClr val="FF0066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>
                <a:solidFill>
                  <a:srgbClr val="FF0066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's new child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60601-097C-A3F8-6A68-E31DD5EC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F56484-3CEB-33CF-CE88-996DA39467C5}"/>
              </a:ext>
            </a:extLst>
          </p:cNvPr>
          <p:cNvGrpSpPr/>
          <p:nvPr/>
        </p:nvGrpSpPr>
        <p:grpSpPr>
          <a:xfrm>
            <a:off x="838200" y="2768719"/>
            <a:ext cx="1402749" cy="2259539"/>
            <a:chOff x="9385901" y="1748528"/>
            <a:chExt cx="1402749" cy="2259539"/>
          </a:xfrm>
        </p:grpSpPr>
        <p:sp>
          <p:nvSpPr>
            <p:cNvPr id="8" name="Oval 7" descr="50%">
              <a:extLst>
                <a:ext uri="{FF2B5EF4-FFF2-40B4-BE49-F238E27FC236}">
                  <a16:creationId xmlns:a16="http://schemas.microsoft.com/office/drawing/2014/main" id="{86F0D074-7D06-C22E-A1E1-C99D70767F5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462702" y="3520704"/>
              <a:ext cx="488950" cy="487363"/>
            </a:xfrm>
            <a:prstGeom prst="ellipse">
              <a:avLst/>
            </a:prstGeom>
            <a:pattFill prst="pct50">
              <a:fgClr>
                <a:srgbClr val="CC9900"/>
              </a:fgClr>
              <a:bgClr>
                <a:srgbClr val="FFFFFF"/>
              </a:bgClr>
            </a:pattFill>
            <a:ln w="3810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/>
                <a:t>3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603E255-3002-2393-EB04-14E82163A41C}"/>
                </a:ext>
              </a:extLst>
            </p:cNvPr>
            <p:cNvGrpSpPr/>
            <p:nvPr/>
          </p:nvGrpSpPr>
          <p:grpSpPr>
            <a:xfrm>
              <a:off x="9385901" y="1748528"/>
              <a:ext cx="1402749" cy="1942470"/>
              <a:chOff x="9385901" y="1748528"/>
              <a:chExt cx="1402749" cy="1942470"/>
            </a:xfrm>
          </p:grpSpPr>
          <p:sp>
            <p:nvSpPr>
              <p:cNvPr id="10" name="Oval 13" descr="50%">
                <a:extLst>
                  <a:ext uri="{FF2B5EF4-FFF2-40B4-BE49-F238E27FC236}">
                    <a16:creationId xmlns:a16="http://schemas.microsoft.com/office/drawing/2014/main" id="{9F3E9C0D-4046-BBD9-295C-5287839153C0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385901" y="1926453"/>
                <a:ext cx="488950" cy="488950"/>
              </a:xfrm>
              <a:prstGeom prst="ellipse">
                <a:avLst/>
              </a:prstGeom>
              <a:pattFill prst="pct50">
                <a:fgClr>
                  <a:srgbClr val="FF0066"/>
                </a:fgClr>
                <a:bgClr>
                  <a:schemeClr val="bg1"/>
                </a:bgClr>
              </a:pattFill>
              <a:ln w="3810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1" name="Oval 14" descr="50%">
                <a:extLst>
                  <a:ext uri="{FF2B5EF4-FFF2-40B4-BE49-F238E27FC236}">
                    <a16:creationId xmlns:a16="http://schemas.microsoft.com/office/drawing/2014/main" id="{F0A94016-5687-1E00-7C1C-16F2CB209A6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027852" y="2713038"/>
                <a:ext cx="488950" cy="488950"/>
              </a:xfrm>
              <a:prstGeom prst="ellipse">
                <a:avLst/>
              </a:prstGeom>
              <a:pattFill prst="pct50">
                <a:fgClr>
                  <a:srgbClr val="008000"/>
                </a:fgClr>
                <a:bgClr>
                  <a:schemeClr val="bg1"/>
                </a:bgClr>
              </a:patt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/>
                  <a:t>6</a:t>
                </a:r>
              </a:p>
            </p:txBody>
          </p:sp>
          <p:cxnSp>
            <p:nvCxnSpPr>
              <p:cNvPr id="12" name="AutoShape 16">
                <a:extLst>
                  <a:ext uri="{FF2B5EF4-FFF2-40B4-BE49-F238E27FC236}">
                    <a16:creationId xmlns:a16="http://schemas.microsoft.com/office/drawing/2014/main" id="{C431CCF1-B74F-2B1E-7502-F464A2AF83C1}"/>
                  </a:ext>
                </a:extLst>
              </p:cNvPr>
              <p:cNvCxnSpPr>
                <a:cxnSpLocks noChangeAspect="1" noChangeShapeType="1"/>
                <a:stCxn id="11" idx="3"/>
                <a:endCxn id="8" idx="0"/>
              </p:cNvCxnSpPr>
              <p:nvPr>
                <p:custDataLst>
                  <p:tags r:id="rId22"/>
                </p:custDataLst>
              </p:nvPr>
            </p:nvCxnSpPr>
            <p:spPr bwMode="auto">
              <a:xfrm flipH="1">
                <a:off x="9707177" y="3130383"/>
                <a:ext cx="392280" cy="39032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" name="AutoShape 17">
                <a:extLst>
                  <a:ext uri="{FF2B5EF4-FFF2-40B4-BE49-F238E27FC236}">
                    <a16:creationId xmlns:a16="http://schemas.microsoft.com/office/drawing/2014/main" id="{1FF0B983-92EA-6254-A526-0A9C630406D2}"/>
                  </a:ext>
                </a:extLst>
              </p:cNvPr>
              <p:cNvCxnSpPr>
                <a:cxnSpLocks noChangeAspect="1" noChangeShapeType="1"/>
                <a:stCxn id="10" idx="5"/>
                <a:endCxn id="11" idx="0"/>
              </p:cNvCxnSpPr>
              <p:nvPr>
                <p:custDataLst>
                  <p:tags r:id="rId23"/>
                </p:custDataLst>
              </p:nvPr>
            </p:nvCxnSpPr>
            <p:spPr bwMode="auto">
              <a:xfrm>
                <a:off x="9803246" y="2343798"/>
                <a:ext cx="469081" cy="369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47426201-B623-B2C0-E31C-E6671B0BDB74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843702" y="1748528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  <p:sp>
            <p:nvSpPr>
              <p:cNvPr id="15" name="Text Box 11">
                <a:extLst>
                  <a:ext uri="{FF2B5EF4-FFF2-40B4-BE49-F238E27FC236}">
                    <a16:creationId xmlns:a16="http://schemas.microsoft.com/office/drawing/2014/main" id="{AD0C10C6-2787-FAD1-825B-244E181B0338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453302" y="2528888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16" name="Text Box 11">
                <a:extLst>
                  <a:ext uri="{FF2B5EF4-FFF2-40B4-BE49-F238E27FC236}">
                    <a16:creationId xmlns:a16="http://schemas.microsoft.com/office/drawing/2014/main" id="{C73A8361-F8CE-C63C-6AF0-E6F051FEA616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9843702" y="3290888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</p:grp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F90C2A6B-8DE9-2ADB-ECED-696BC65F2F39}"/>
              </a:ext>
            </a:extLst>
          </p:cNvPr>
          <p:cNvSpPr/>
          <p:nvPr/>
        </p:nvSpPr>
        <p:spPr>
          <a:xfrm rot="3840000" flipH="1">
            <a:off x="4588344" y="2982376"/>
            <a:ext cx="918413" cy="474183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65BAD0D6-C057-2E6C-EB6A-32BE9BB841F3}"/>
              </a:ext>
            </a:extLst>
          </p:cNvPr>
          <p:cNvSpPr/>
          <p:nvPr/>
        </p:nvSpPr>
        <p:spPr>
          <a:xfrm rot="18407486">
            <a:off x="553030" y="3810206"/>
            <a:ext cx="845688" cy="43663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utoShape 11">
            <a:extLst>
              <a:ext uri="{FF2B5EF4-FFF2-40B4-BE49-F238E27FC236}">
                <a16:creationId xmlns:a16="http://schemas.microsoft.com/office/drawing/2014/main" id="{60AAB93F-3C6C-2292-4F80-2A94148A6A7D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599900" y="3796789"/>
            <a:ext cx="852487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FF037ED-A869-734E-E97B-45E2AA9499D1}"/>
              </a:ext>
            </a:extLst>
          </p:cNvPr>
          <p:cNvGrpSpPr/>
          <p:nvPr/>
        </p:nvGrpSpPr>
        <p:grpSpPr>
          <a:xfrm>
            <a:off x="3644802" y="2758652"/>
            <a:ext cx="1857660" cy="2381073"/>
            <a:chOff x="3644802" y="3727239"/>
            <a:chExt cx="1857660" cy="2381073"/>
          </a:xfrm>
        </p:grpSpPr>
        <p:sp>
          <p:nvSpPr>
            <p:cNvPr id="30" name="Oval 14" descr="50%">
              <a:extLst>
                <a:ext uri="{FF2B5EF4-FFF2-40B4-BE49-F238E27FC236}">
                  <a16:creationId xmlns:a16="http://schemas.microsoft.com/office/drawing/2014/main" id="{4EE37EFC-4AF9-6C23-D9EE-FF0734C1278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731813" y="5619362"/>
              <a:ext cx="488950" cy="488950"/>
            </a:xfrm>
            <a:prstGeom prst="ellipse">
              <a:avLst/>
            </a:prstGeom>
            <a:pattFill prst="pct50">
              <a:fgClr>
                <a:srgbClr val="008000"/>
              </a:fgClr>
              <a:bgClr>
                <a:schemeClr val="bg1"/>
              </a:bgClr>
            </a:patt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/>
                <a:t>6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77D41C9-0337-51AD-3E85-B48765BF04CD}"/>
                </a:ext>
              </a:extLst>
            </p:cNvPr>
            <p:cNvGrpSpPr/>
            <p:nvPr/>
          </p:nvGrpSpPr>
          <p:grpSpPr>
            <a:xfrm>
              <a:off x="3644802" y="3727239"/>
              <a:ext cx="1857660" cy="2049284"/>
              <a:chOff x="9385901" y="1748528"/>
              <a:chExt cx="1857660" cy="2049284"/>
            </a:xfrm>
          </p:grpSpPr>
          <p:sp>
            <p:nvSpPr>
              <p:cNvPr id="21" name="Oval 20" descr="50%">
                <a:extLst>
                  <a:ext uri="{FF2B5EF4-FFF2-40B4-BE49-F238E27FC236}">
                    <a16:creationId xmlns:a16="http://schemas.microsoft.com/office/drawing/2014/main" id="{2501B0BA-2896-003A-05FF-B4B19B1278C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0027852" y="2713038"/>
                <a:ext cx="488950" cy="487363"/>
              </a:xfrm>
              <a:prstGeom prst="ellipse">
                <a:avLst/>
              </a:prstGeom>
              <a:pattFill prst="pct50">
                <a:fgClr>
                  <a:srgbClr val="CC9900"/>
                </a:fgClr>
                <a:bgClr>
                  <a:srgbClr val="FFFFFF"/>
                </a:bgClr>
              </a:pattFill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/>
                  <a:t>3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9EF935E-57B0-07F0-887C-8228A66542E4}"/>
                  </a:ext>
                </a:extLst>
              </p:cNvPr>
              <p:cNvGrpSpPr/>
              <p:nvPr/>
            </p:nvGrpSpPr>
            <p:grpSpPr>
              <a:xfrm>
                <a:off x="9385901" y="1748528"/>
                <a:ext cx="1857660" cy="2049284"/>
                <a:chOff x="9385901" y="1748528"/>
                <a:chExt cx="1857660" cy="2049284"/>
              </a:xfrm>
            </p:grpSpPr>
            <p:sp>
              <p:nvSpPr>
                <p:cNvPr id="23" name="Oval 13" descr="50%">
                  <a:extLst>
                    <a:ext uri="{FF2B5EF4-FFF2-40B4-BE49-F238E27FC236}">
                      <a16:creationId xmlns:a16="http://schemas.microsoft.com/office/drawing/2014/main" id="{80B749CB-7D0A-3E55-18D3-18DBDD3A4E74}"/>
                    </a:ext>
                  </a:extLst>
                </p:cNvPr>
                <p:cNvSpPr>
                  <a:spLocks noChangeAspect="1"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9385901" y="1926453"/>
                  <a:ext cx="488950" cy="488950"/>
                </a:xfrm>
                <a:prstGeom prst="ellipse">
                  <a:avLst/>
                </a:prstGeom>
                <a:pattFill prst="pct50">
                  <a:fgClr>
                    <a:srgbClr val="FF0066"/>
                  </a:fgClr>
                  <a:bgClr>
                    <a:schemeClr val="bg1"/>
                  </a:bgClr>
                </a:patt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cxnSp>
              <p:nvCxnSpPr>
                <p:cNvPr id="25" name="AutoShape 16">
                  <a:extLst>
                    <a:ext uri="{FF2B5EF4-FFF2-40B4-BE49-F238E27FC236}">
                      <a16:creationId xmlns:a16="http://schemas.microsoft.com/office/drawing/2014/main" id="{570CE12B-BC6D-8F90-C1ED-4ED5086367B8}"/>
                    </a:ext>
                  </a:extLst>
                </p:cNvPr>
                <p:cNvCxnSpPr>
                  <a:cxnSpLocks noChangeAspect="1" noChangeShapeType="1"/>
                  <a:stCxn id="21" idx="5"/>
                  <a:endCxn id="30" idx="0"/>
                </p:cNvCxnSpPr>
                <p:nvPr>
                  <p:custDataLst>
                    <p:tags r:id="rId14"/>
                  </p:custDataLst>
                </p:nvPr>
              </p:nvCxnSpPr>
              <p:spPr bwMode="auto">
                <a:xfrm>
                  <a:off x="10445197" y="3129028"/>
                  <a:ext cx="272190" cy="5116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6" name="AutoShape 17">
                  <a:extLst>
                    <a:ext uri="{FF2B5EF4-FFF2-40B4-BE49-F238E27FC236}">
                      <a16:creationId xmlns:a16="http://schemas.microsoft.com/office/drawing/2014/main" id="{E08EF6BE-508E-A391-F919-65C537CA6D98}"/>
                    </a:ext>
                  </a:extLst>
                </p:cNvPr>
                <p:cNvCxnSpPr>
                  <a:cxnSpLocks noChangeAspect="1" noChangeShapeType="1"/>
                  <a:stCxn id="23" idx="5"/>
                  <a:endCxn id="21" idx="0"/>
                </p:cNvCxnSpPr>
                <p:nvPr>
                  <p:custDataLst>
                    <p:tags r:id="rId15"/>
                  </p:custDataLst>
                </p:nvPr>
              </p:nvCxnSpPr>
              <p:spPr bwMode="auto">
                <a:xfrm>
                  <a:off x="9803246" y="2343798"/>
                  <a:ext cx="469081" cy="36924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27" name="Text Box 11">
                  <a:extLst>
                    <a:ext uri="{FF2B5EF4-FFF2-40B4-BE49-F238E27FC236}">
                      <a16:creationId xmlns:a16="http://schemas.microsoft.com/office/drawing/2014/main" id="{35D6D3DC-3376-2102-BC9B-80BF2B926286}"/>
                    </a:ext>
                  </a:extLst>
                </p:cNvPr>
                <p:cNvSpPr txBox="1">
                  <a:spLocks noChangeAspect="1"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9843702" y="1748528"/>
                  <a:ext cx="33534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FF"/>
                      </a:solidFill>
                    </a:rPr>
                    <a:t>2</a:t>
                  </a:r>
                </a:p>
              </p:txBody>
            </p:sp>
            <p:sp>
              <p:nvSpPr>
                <p:cNvPr id="28" name="Text Box 11">
                  <a:extLst>
                    <a:ext uri="{FF2B5EF4-FFF2-40B4-BE49-F238E27FC236}">
                      <a16:creationId xmlns:a16="http://schemas.microsoft.com/office/drawing/2014/main" id="{FAD9F882-133B-7268-6015-92274AF67291}"/>
                    </a:ext>
                  </a:extLst>
                </p:cNvPr>
                <p:cNvSpPr txBox="1">
                  <a:spLocks noChangeAspect="1"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0453302" y="2528888"/>
                  <a:ext cx="33534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FF"/>
                      </a:solidFill>
                    </a:rPr>
                    <a:t>1</a:t>
                  </a:r>
                </a:p>
              </p:txBody>
            </p:sp>
            <p:sp>
              <p:nvSpPr>
                <p:cNvPr id="29" name="Text Box 11">
                  <a:extLst>
                    <a:ext uri="{FF2B5EF4-FFF2-40B4-BE49-F238E27FC236}">
                      <a16:creationId xmlns:a16="http://schemas.microsoft.com/office/drawing/2014/main" id="{54D20C4E-F92C-2906-9424-D217A0637AE7}"/>
                    </a:ext>
                  </a:extLst>
                </p:cNvPr>
                <p:cNvSpPr txBox="1">
                  <a:spLocks noChangeAspect="1"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0908213" y="3397702"/>
                  <a:ext cx="33534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FF"/>
                      </a:solidFill>
                    </a:rPr>
                    <a:t>0</a:t>
                  </a:r>
                </a:p>
              </p:txBody>
            </p:sp>
          </p:grp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411C8C-4542-29DB-B814-C82827F59323}"/>
              </a:ext>
            </a:extLst>
          </p:cNvPr>
          <p:cNvGrpSpPr/>
          <p:nvPr/>
        </p:nvGrpSpPr>
        <p:grpSpPr>
          <a:xfrm>
            <a:off x="7144451" y="3146854"/>
            <a:ext cx="2035648" cy="1564335"/>
            <a:chOff x="7144451" y="3146854"/>
            <a:chExt cx="2035648" cy="1564335"/>
          </a:xfrm>
        </p:grpSpPr>
        <p:sp>
          <p:nvSpPr>
            <p:cNvPr id="24" name="Oval 23" descr="50%">
              <a:extLst>
                <a:ext uri="{FF2B5EF4-FFF2-40B4-BE49-F238E27FC236}">
                  <a16:creationId xmlns:a16="http://schemas.microsoft.com/office/drawing/2014/main" id="{DF51E344-F851-E9B1-7DBF-E5392054905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921258" y="3420954"/>
              <a:ext cx="488950" cy="487363"/>
            </a:xfrm>
            <a:prstGeom prst="ellipse">
              <a:avLst/>
            </a:prstGeom>
            <a:pattFill prst="pct50">
              <a:fgClr>
                <a:srgbClr val="CC9900"/>
              </a:fgClr>
              <a:bgClr>
                <a:srgbClr val="FFFFFF"/>
              </a:bgClr>
            </a:pattFill>
            <a:ln w="3810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/>
                <a:t>3</a:t>
              </a:r>
            </a:p>
          </p:txBody>
        </p:sp>
        <p:sp>
          <p:nvSpPr>
            <p:cNvPr id="5" name="Oval 14" descr="50%">
              <a:extLst>
                <a:ext uri="{FF2B5EF4-FFF2-40B4-BE49-F238E27FC236}">
                  <a16:creationId xmlns:a16="http://schemas.microsoft.com/office/drawing/2014/main" id="{EE13B6D7-7E4E-1AA3-8613-F2C4555CAA3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406268" y="4219932"/>
              <a:ext cx="488950" cy="488950"/>
            </a:xfrm>
            <a:prstGeom prst="ellipse">
              <a:avLst/>
            </a:prstGeom>
            <a:pattFill prst="pct50">
              <a:fgClr>
                <a:srgbClr val="008000"/>
              </a:fgClr>
              <a:bgClr>
                <a:schemeClr val="bg1"/>
              </a:bgClr>
            </a:patt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/>
                <a:t>6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1912ADD-D9A4-DC44-8F00-1D858F993433}"/>
                </a:ext>
              </a:extLst>
            </p:cNvPr>
            <p:cNvGrpSpPr/>
            <p:nvPr/>
          </p:nvGrpSpPr>
          <p:grpSpPr>
            <a:xfrm>
              <a:off x="7144451" y="3146854"/>
              <a:ext cx="1552220" cy="1564335"/>
              <a:chOff x="9949571" y="1203112"/>
              <a:chExt cx="1552220" cy="1564335"/>
            </a:xfrm>
          </p:grpSpPr>
          <p:sp>
            <p:nvSpPr>
              <p:cNvPr id="38" name="Oval 13" descr="50%">
                <a:extLst>
                  <a:ext uri="{FF2B5EF4-FFF2-40B4-BE49-F238E27FC236}">
                    <a16:creationId xmlns:a16="http://schemas.microsoft.com/office/drawing/2014/main" id="{93724D57-BDE4-7C89-95E3-C0F11461879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0233488" y="2278497"/>
                <a:ext cx="488950" cy="488950"/>
              </a:xfrm>
              <a:prstGeom prst="ellipse">
                <a:avLst/>
              </a:prstGeom>
              <a:pattFill prst="pct50">
                <a:fgClr>
                  <a:srgbClr val="FF0066"/>
                </a:fgClr>
                <a:bgClr>
                  <a:schemeClr val="bg1"/>
                </a:bgClr>
              </a:patt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cxnSp>
            <p:nvCxnSpPr>
              <p:cNvPr id="39" name="AutoShape 16">
                <a:extLst>
                  <a:ext uri="{FF2B5EF4-FFF2-40B4-BE49-F238E27FC236}">
                    <a16:creationId xmlns:a16="http://schemas.microsoft.com/office/drawing/2014/main" id="{D7B884EA-8EAF-FA60-17DF-BF23DE39772A}"/>
                  </a:ext>
                </a:extLst>
              </p:cNvPr>
              <p:cNvCxnSpPr>
                <a:cxnSpLocks noChangeAspect="1" noChangeShapeType="1"/>
                <a:stCxn id="24" idx="5"/>
                <a:endCxn id="5" idx="0"/>
              </p:cNvCxnSpPr>
              <p:nvPr>
                <p:custDataLst>
                  <p:tags r:id="rId7"/>
                </p:custDataLst>
              </p:nvPr>
            </p:nvCxnSpPr>
            <p:spPr bwMode="auto">
              <a:xfrm>
                <a:off x="11143723" y="1893202"/>
                <a:ext cx="312140" cy="3829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17">
                <a:extLst>
                  <a:ext uri="{FF2B5EF4-FFF2-40B4-BE49-F238E27FC236}">
                    <a16:creationId xmlns:a16="http://schemas.microsoft.com/office/drawing/2014/main" id="{00E63545-35BB-9B10-36E7-A0EE3F505B67}"/>
                  </a:ext>
                </a:extLst>
              </p:cNvPr>
              <p:cNvCxnSpPr>
                <a:cxnSpLocks noChangeAspect="1" noChangeShapeType="1"/>
                <a:stCxn id="24" idx="3"/>
                <a:endCxn id="38" idx="0"/>
              </p:cNvCxnSpPr>
              <p:nvPr>
                <p:custDataLst>
                  <p:tags r:id="rId8"/>
                </p:custDataLst>
              </p:nvPr>
            </p:nvCxnSpPr>
            <p:spPr bwMode="auto">
              <a:xfrm flipH="1">
                <a:off x="10477963" y="1893202"/>
                <a:ext cx="320020" cy="38529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42" name="Text Box 11">
                <a:extLst>
                  <a:ext uri="{FF2B5EF4-FFF2-40B4-BE49-F238E27FC236}">
                    <a16:creationId xmlns:a16="http://schemas.microsoft.com/office/drawing/2014/main" id="{F614B34F-187A-2AAA-9378-AE9F07051A8E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1166443" y="1203112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43" name="Text Box 11">
                <a:extLst>
                  <a:ext uri="{FF2B5EF4-FFF2-40B4-BE49-F238E27FC236}">
                    <a16:creationId xmlns:a16="http://schemas.microsoft.com/office/drawing/2014/main" id="{02CC58EE-943F-8833-0E5A-79C2223C03D1}"/>
                  </a:ext>
                </a:extLst>
              </p:cNvPr>
              <p:cNvSpPr txBox="1"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9949571" y="1968165"/>
                <a:ext cx="3353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</p:grpSp>
        <p:sp>
          <p:nvSpPr>
            <p:cNvPr id="58" name="Text Box 11">
              <a:extLst>
                <a:ext uri="{FF2B5EF4-FFF2-40B4-BE49-F238E27FC236}">
                  <a16:creationId xmlns:a16="http://schemas.microsoft.com/office/drawing/2014/main" id="{CAD0B34A-999F-DB9B-DF00-E38925962DFA}"/>
                </a:ext>
              </a:extLst>
            </p:cNvPr>
            <p:cNvSpPr txBox="1"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844751" y="3873772"/>
              <a:ext cx="3353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59" name="AutoShape 11">
            <a:extLst>
              <a:ext uri="{FF2B5EF4-FFF2-40B4-BE49-F238E27FC236}">
                <a16:creationId xmlns:a16="http://schemas.microsoft.com/office/drawing/2014/main" id="{1232D894-A4EA-C315-4A71-DC8CC5F75AA4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5981959" y="3796789"/>
            <a:ext cx="852487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5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4E086-AF18-9A7B-63A6-8E7F9287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34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AFB6E-2843-4363-6D54-8BDF3748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 Case 3 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FF0000"/>
                </a:solidFill>
              </a:rPr>
              <a:t>Right</a:t>
            </a:r>
            <a:r>
              <a:rPr lang="en-US" dirty="0"/>
              <a:t> Example 2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74FF456D-88D1-71F5-C224-0CE74DF07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8C8E-5DA0-5DEC-8CF1-1D352C60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F262D2-664C-2841-3CA6-3D0150C4B93A}"/>
              </a:ext>
            </a:extLst>
          </p:cNvPr>
          <p:cNvGrpSpPr/>
          <p:nvPr/>
        </p:nvGrpSpPr>
        <p:grpSpPr>
          <a:xfrm>
            <a:off x="3216365" y="1603894"/>
            <a:ext cx="2425700" cy="1984439"/>
            <a:chOff x="3216365" y="1603894"/>
            <a:chExt cx="2425700" cy="198443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67DCB4-E0CD-D458-710E-57B2B2C2F0D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825965" y="1603894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6" name="AutoShape 10">
              <a:extLst>
                <a:ext uri="{FF2B5EF4-FFF2-40B4-BE49-F238E27FC236}">
                  <a16:creationId xmlns:a16="http://schemas.microsoft.com/office/drawing/2014/main" id="{377B8CCB-4DCF-3A08-A3DD-DA668CED793F}"/>
                </a:ext>
              </a:extLst>
            </p:cNvPr>
            <p:cNvCxnSpPr>
              <a:cxnSpLocks noChangeShapeType="1"/>
              <a:stCxn id="14" idx="3"/>
              <a:endCxn id="11" idx="0"/>
            </p:cNvCxnSpPr>
            <p:nvPr>
              <p:custDataLst>
                <p:tags r:id="rId2"/>
              </p:custDataLst>
            </p:nvPr>
          </p:nvCxnSpPr>
          <p:spPr bwMode="auto">
            <a:xfrm flipH="1">
              <a:off x="3900579" y="3048918"/>
              <a:ext cx="265688" cy="25366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A594E6E7-507C-DB23-438E-4D8A63B0922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216365" y="2270644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8" name="AutoShape 14">
              <a:extLst>
                <a:ext uri="{FF2B5EF4-FFF2-40B4-BE49-F238E27FC236}">
                  <a16:creationId xmlns:a16="http://schemas.microsoft.com/office/drawing/2014/main" id="{CAAEF8F3-CDD9-221F-F706-4C11CA3C4EFE}"/>
                </a:ext>
              </a:extLst>
            </p:cNvPr>
            <p:cNvCxnSpPr>
              <a:cxnSpLocks noChangeShapeType="1"/>
              <a:stCxn id="5" idx="3"/>
              <a:endCxn id="7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3470366" y="1867420"/>
              <a:ext cx="4302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B06C4FC7-2AD6-DC6F-453F-32E6CC7C577B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587965" y="226753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10" name="AutoShape 16">
              <a:extLst>
                <a:ext uri="{FF2B5EF4-FFF2-40B4-BE49-F238E27FC236}">
                  <a16:creationId xmlns:a16="http://schemas.microsoft.com/office/drawing/2014/main" id="{ABB43518-D26E-0DD1-041B-D7635407C7C8}"/>
                </a:ext>
              </a:extLst>
            </p:cNvPr>
            <p:cNvCxnSpPr>
              <a:cxnSpLocks noChangeShapeType="1"/>
              <a:stCxn id="5" idx="5"/>
              <a:endCxn id="9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4259570" y="1847797"/>
              <a:ext cx="582395" cy="4197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" name="Oval 19">
              <a:extLst>
                <a:ext uri="{FF2B5EF4-FFF2-40B4-BE49-F238E27FC236}">
                  <a16:creationId xmlns:a16="http://schemas.microsoft.com/office/drawing/2014/main" id="{A618371E-10EE-B282-01CE-090728FB4F2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646579" y="3302583"/>
              <a:ext cx="508000" cy="285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FA3B7D51-3C75-C788-6444-57E12594CB6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134065" y="2842926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13" name="AutoShape 16">
              <a:extLst>
                <a:ext uri="{FF2B5EF4-FFF2-40B4-BE49-F238E27FC236}">
                  <a16:creationId xmlns:a16="http://schemas.microsoft.com/office/drawing/2014/main" id="{613F75B6-6D00-981B-77E6-566CF402F8E2}"/>
                </a:ext>
              </a:extLst>
            </p:cNvPr>
            <p:cNvCxnSpPr>
              <a:cxnSpLocks noChangeShapeType="1"/>
              <a:stCxn id="9" idx="5"/>
              <a:endCxn id="12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5021570" y="2511436"/>
              <a:ext cx="366495" cy="3314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9898392-81B3-6A1E-9EAF-83E58905326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91872" y="2805015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318DE9FD-8C98-7219-4C57-D091DE8FDD0F}"/>
                </a:ext>
              </a:extLst>
            </p:cNvPr>
            <p:cNvCxnSpPr>
              <a:cxnSpLocks noChangeShapeType="1"/>
              <a:stCxn id="9" idx="3"/>
              <a:endCxn id="14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4345872" y="2511436"/>
              <a:ext cx="316488" cy="2935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779044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AFB6E-2843-4363-6D54-8BDF3748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306387" cy="1325563"/>
          </a:xfrm>
        </p:spPr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 Case 3 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FF0000"/>
                </a:solidFill>
              </a:rPr>
              <a:t>Right</a:t>
            </a:r>
            <a:r>
              <a:rPr lang="en-US" dirty="0"/>
              <a:t> Example 2 (Soln.)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74FF456D-88D1-71F5-C224-0CE74DF07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8C8E-5DA0-5DEC-8CF1-1D352C60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3F262D2-664C-2841-3CA6-3D0150C4B93A}"/>
              </a:ext>
            </a:extLst>
          </p:cNvPr>
          <p:cNvGrpSpPr/>
          <p:nvPr/>
        </p:nvGrpSpPr>
        <p:grpSpPr>
          <a:xfrm>
            <a:off x="3216365" y="1603894"/>
            <a:ext cx="2425700" cy="1984439"/>
            <a:chOff x="3216365" y="1603894"/>
            <a:chExt cx="2425700" cy="198443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67DCB4-E0CD-D458-710E-57B2B2C2F0D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25965" y="1603894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6" name="AutoShape 10">
              <a:extLst>
                <a:ext uri="{FF2B5EF4-FFF2-40B4-BE49-F238E27FC236}">
                  <a16:creationId xmlns:a16="http://schemas.microsoft.com/office/drawing/2014/main" id="{377B8CCB-4DCF-3A08-A3DD-DA668CED793F}"/>
                </a:ext>
              </a:extLst>
            </p:cNvPr>
            <p:cNvCxnSpPr>
              <a:cxnSpLocks noChangeShapeType="1"/>
              <a:stCxn id="14" idx="3"/>
              <a:endCxn id="11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3900579" y="3048918"/>
              <a:ext cx="265688" cy="25366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A594E6E7-507C-DB23-438E-4D8A63B0922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16365" y="2270644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8" name="AutoShape 14">
              <a:extLst>
                <a:ext uri="{FF2B5EF4-FFF2-40B4-BE49-F238E27FC236}">
                  <a16:creationId xmlns:a16="http://schemas.microsoft.com/office/drawing/2014/main" id="{CAAEF8F3-CDD9-221F-F706-4C11CA3C4EFE}"/>
                </a:ext>
              </a:extLst>
            </p:cNvPr>
            <p:cNvCxnSpPr>
              <a:cxnSpLocks noChangeShapeType="1"/>
              <a:stCxn id="5" idx="3"/>
              <a:endCxn id="7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3470366" y="1867420"/>
              <a:ext cx="4302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B06C4FC7-2AD6-DC6F-453F-32E6CC7C577B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587965" y="226753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10" name="AutoShape 16">
              <a:extLst>
                <a:ext uri="{FF2B5EF4-FFF2-40B4-BE49-F238E27FC236}">
                  <a16:creationId xmlns:a16="http://schemas.microsoft.com/office/drawing/2014/main" id="{ABB43518-D26E-0DD1-041B-D7635407C7C8}"/>
                </a:ext>
              </a:extLst>
            </p:cNvPr>
            <p:cNvCxnSpPr>
              <a:cxnSpLocks noChangeShapeType="1"/>
              <a:stCxn id="5" idx="5"/>
              <a:endCxn id="9" idx="0"/>
            </p:cNvCxnSpPr>
            <p:nvPr>
              <p:custDataLst>
                <p:tags r:id="rId28"/>
              </p:custDataLst>
            </p:nvPr>
          </p:nvCxnSpPr>
          <p:spPr bwMode="auto">
            <a:xfrm>
              <a:off x="4259570" y="1847797"/>
              <a:ext cx="582395" cy="4197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" name="Oval 19">
              <a:extLst>
                <a:ext uri="{FF2B5EF4-FFF2-40B4-BE49-F238E27FC236}">
                  <a16:creationId xmlns:a16="http://schemas.microsoft.com/office/drawing/2014/main" id="{A618371E-10EE-B282-01CE-090728FB4F2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646579" y="3302583"/>
              <a:ext cx="508000" cy="285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FA3B7D51-3C75-C788-6444-57E12594CB6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134065" y="2842926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13" name="AutoShape 16">
              <a:extLst>
                <a:ext uri="{FF2B5EF4-FFF2-40B4-BE49-F238E27FC236}">
                  <a16:creationId xmlns:a16="http://schemas.microsoft.com/office/drawing/2014/main" id="{613F75B6-6D00-981B-77E6-566CF402F8E2}"/>
                </a:ext>
              </a:extLst>
            </p:cNvPr>
            <p:cNvCxnSpPr>
              <a:cxnSpLocks noChangeShapeType="1"/>
              <a:stCxn id="9" idx="5"/>
              <a:endCxn id="12" idx="0"/>
            </p:cNvCxnSpPr>
            <p:nvPr>
              <p:custDataLst>
                <p:tags r:id="rId31"/>
              </p:custDataLst>
            </p:nvPr>
          </p:nvCxnSpPr>
          <p:spPr bwMode="auto">
            <a:xfrm>
              <a:off x="5021570" y="2511436"/>
              <a:ext cx="366495" cy="3314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9898392-81B3-6A1E-9EAF-83E58905326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91872" y="2805015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318DE9FD-8C98-7219-4C57-D091DE8FDD0F}"/>
                </a:ext>
              </a:extLst>
            </p:cNvPr>
            <p:cNvCxnSpPr>
              <a:cxnSpLocks noChangeShapeType="1"/>
              <a:stCxn id="9" idx="3"/>
              <a:endCxn id="14" idx="0"/>
            </p:cNvCxnSpPr>
            <p:nvPr>
              <p:custDataLst>
                <p:tags r:id="rId33"/>
              </p:custDataLst>
            </p:nvPr>
          </p:nvCxnSpPr>
          <p:spPr bwMode="auto">
            <a:xfrm flipH="1">
              <a:off x="4345872" y="2511436"/>
              <a:ext cx="316488" cy="2935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1BC7B6-C935-6674-2672-E8754B85A5DE}"/>
              </a:ext>
            </a:extLst>
          </p:cNvPr>
          <p:cNvGrpSpPr/>
          <p:nvPr/>
        </p:nvGrpSpPr>
        <p:grpSpPr>
          <a:xfrm>
            <a:off x="6848934" y="1603894"/>
            <a:ext cx="3004198" cy="1978671"/>
            <a:chOff x="6848934" y="1603894"/>
            <a:chExt cx="3004198" cy="1978671"/>
          </a:xfrm>
        </p:grpSpPr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A9A072B9-13CA-2702-8865-9BB8B1D59F5B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458534" y="1603894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17" name="AutoShape 10">
              <a:extLst>
                <a:ext uri="{FF2B5EF4-FFF2-40B4-BE49-F238E27FC236}">
                  <a16:creationId xmlns:a16="http://schemas.microsoft.com/office/drawing/2014/main" id="{AF715916-7959-D78D-3721-246D07BD1777}"/>
                </a:ext>
              </a:extLst>
            </p:cNvPr>
            <p:cNvCxnSpPr>
              <a:cxnSpLocks noChangeShapeType="1"/>
              <a:stCxn id="25" idx="3"/>
              <a:endCxn id="22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7924381" y="2521991"/>
              <a:ext cx="308863" cy="24742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8CF9AD18-8D17-988E-C08D-B1785161234D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848934" y="2270644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19" name="AutoShape 14">
              <a:extLst>
                <a:ext uri="{FF2B5EF4-FFF2-40B4-BE49-F238E27FC236}">
                  <a16:creationId xmlns:a16="http://schemas.microsoft.com/office/drawing/2014/main" id="{7AA03602-F242-8F68-3A68-111331A3B4BA}"/>
                </a:ext>
              </a:extLst>
            </p:cNvPr>
            <p:cNvCxnSpPr>
              <a:cxnSpLocks noChangeShapeType="1"/>
              <a:stCxn id="16" idx="3"/>
              <a:endCxn id="18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7102935" y="1867420"/>
              <a:ext cx="4302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AD160894-F41A-FF7A-BC16-A334DC06E8DD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733718" y="2769412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21" name="AutoShape 16">
              <a:extLst>
                <a:ext uri="{FF2B5EF4-FFF2-40B4-BE49-F238E27FC236}">
                  <a16:creationId xmlns:a16="http://schemas.microsoft.com/office/drawing/2014/main" id="{42477AC9-6E1C-0D4C-E97C-89FE3B4CCF96}"/>
                </a:ext>
              </a:extLst>
            </p:cNvPr>
            <p:cNvCxnSpPr>
              <a:cxnSpLocks noChangeShapeType="1"/>
              <a:stCxn id="16" idx="5"/>
              <a:endCxn id="25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7892139" y="1847797"/>
              <a:ext cx="520710" cy="4302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F053D6A5-BCBF-895E-8083-1054B378FE2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670381" y="2769412"/>
              <a:ext cx="508000" cy="285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BC6742-1669-74D9-1BA7-53B17BD05FD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9345132" y="3296815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24" name="AutoShape 16">
              <a:extLst>
                <a:ext uri="{FF2B5EF4-FFF2-40B4-BE49-F238E27FC236}">
                  <a16:creationId xmlns:a16="http://schemas.microsoft.com/office/drawing/2014/main" id="{9AA0AAE7-4E61-7ABD-F5E0-01909E10E55C}"/>
                </a:ext>
              </a:extLst>
            </p:cNvPr>
            <p:cNvCxnSpPr>
              <a:cxnSpLocks noChangeShapeType="1"/>
              <a:stCxn id="20" idx="5"/>
              <a:endCxn id="23" idx="0"/>
            </p:cNvCxnSpPr>
            <p:nvPr>
              <p:custDataLst>
                <p:tags r:id="rId20"/>
              </p:custDataLst>
            </p:nvPr>
          </p:nvCxnSpPr>
          <p:spPr bwMode="auto">
            <a:xfrm>
              <a:off x="9167323" y="3013315"/>
              <a:ext cx="431809" cy="283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" name="Oval 13">
              <a:extLst>
                <a:ext uri="{FF2B5EF4-FFF2-40B4-BE49-F238E27FC236}">
                  <a16:creationId xmlns:a16="http://schemas.microsoft.com/office/drawing/2014/main" id="{684C7201-DBAA-588E-15DB-5BE3743B88E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158849" y="22780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26" name="AutoShape 14">
              <a:extLst>
                <a:ext uri="{FF2B5EF4-FFF2-40B4-BE49-F238E27FC236}">
                  <a16:creationId xmlns:a16="http://schemas.microsoft.com/office/drawing/2014/main" id="{085AB4FA-9627-170A-D5E9-CB2C92DFAF99}"/>
                </a:ext>
              </a:extLst>
            </p:cNvPr>
            <p:cNvCxnSpPr>
              <a:cxnSpLocks noChangeShapeType="1"/>
              <a:stCxn id="25" idx="5"/>
              <a:endCxn id="20" idx="0"/>
            </p:cNvCxnSpPr>
            <p:nvPr>
              <p:custDataLst>
                <p:tags r:id="rId22"/>
              </p:custDataLst>
            </p:nvPr>
          </p:nvCxnSpPr>
          <p:spPr bwMode="auto">
            <a:xfrm>
              <a:off x="8592454" y="2521991"/>
              <a:ext cx="395264" cy="2474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E90EF2-D081-BE09-01D6-519C2DB3644E}"/>
              </a:ext>
            </a:extLst>
          </p:cNvPr>
          <p:cNvGrpSpPr/>
          <p:nvPr/>
        </p:nvGrpSpPr>
        <p:grpSpPr>
          <a:xfrm>
            <a:off x="4884941" y="4320656"/>
            <a:ext cx="2974650" cy="1439556"/>
            <a:chOff x="4884941" y="4320656"/>
            <a:chExt cx="2974650" cy="1439556"/>
          </a:xfrm>
        </p:grpSpPr>
        <p:sp>
          <p:nvSpPr>
            <p:cNvPr id="27" name="Oval 4">
              <a:extLst>
                <a:ext uri="{FF2B5EF4-FFF2-40B4-BE49-F238E27FC236}">
                  <a16:creationId xmlns:a16="http://schemas.microsoft.com/office/drawing/2014/main" id="{0CCA2071-536C-63D3-8ACE-2D429DBE0C3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328464" y="4859667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28" name="AutoShape 10">
              <a:extLst>
                <a:ext uri="{FF2B5EF4-FFF2-40B4-BE49-F238E27FC236}">
                  <a16:creationId xmlns:a16="http://schemas.microsoft.com/office/drawing/2014/main" id="{666B71E9-8775-94BD-75DE-81C7A175DC79}"/>
                </a:ext>
              </a:extLst>
            </p:cNvPr>
            <p:cNvCxnSpPr>
              <a:cxnSpLocks noChangeShapeType="1"/>
              <a:stCxn id="27" idx="5"/>
              <a:endCxn id="33" idx="0"/>
            </p:cNvCxnSpPr>
            <p:nvPr>
              <p:custDataLst>
                <p:tags r:id="rId2"/>
              </p:custDataLst>
            </p:nvPr>
          </p:nvCxnSpPr>
          <p:spPr bwMode="auto">
            <a:xfrm>
              <a:off x="5762069" y="5103570"/>
              <a:ext cx="514004" cy="37089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29" name="Oval 13">
              <a:extLst>
                <a:ext uri="{FF2B5EF4-FFF2-40B4-BE49-F238E27FC236}">
                  <a16:creationId xmlns:a16="http://schemas.microsoft.com/office/drawing/2014/main" id="{34C57F9B-018E-93B4-8D3F-D452EAFA700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884941" y="5474462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30" name="AutoShape 14">
              <a:extLst>
                <a:ext uri="{FF2B5EF4-FFF2-40B4-BE49-F238E27FC236}">
                  <a16:creationId xmlns:a16="http://schemas.microsoft.com/office/drawing/2014/main" id="{EA7F2FDB-8A47-B6F7-DCF2-E30FEA87115C}"/>
                </a:ext>
              </a:extLst>
            </p:cNvPr>
            <p:cNvCxnSpPr>
              <a:cxnSpLocks noChangeShapeType="1"/>
              <a:stCxn id="27" idx="3"/>
              <a:endCxn id="29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5138941" y="5103570"/>
              <a:ext cx="263918" cy="3708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" name="Oval 15">
              <a:extLst>
                <a:ext uri="{FF2B5EF4-FFF2-40B4-BE49-F238E27FC236}">
                  <a16:creationId xmlns:a16="http://schemas.microsoft.com/office/drawing/2014/main" id="{7A181811-4896-4143-02D2-FB71E5FD5DE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764541" y="4864949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32" name="AutoShape 16">
              <a:extLst>
                <a:ext uri="{FF2B5EF4-FFF2-40B4-BE49-F238E27FC236}">
                  <a16:creationId xmlns:a16="http://schemas.microsoft.com/office/drawing/2014/main" id="{CE7029CC-FCA5-08CC-972F-F1EF70872305}"/>
                </a:ext>
              </a:extLst>
            </p:cNvPr>
            <p:cNvCxnSpPr>
              <a:cxnSpLocks noChangeShapeType="1"/>
              <a:stCxn id="36" idx="3"/>
              <a:endCxn id="27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5582464" y="4564559"/>
              <a:ext cx="508568" cy="2951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" name="Oval 19">
              <a:extLst>
                <a:ext uri="{FF2B5EF4-FFF2-40B4-BE49-F238E27FC236}">
                  <a16:creationId xmlns:a16="http://schemas.microsoft.com/office/drawing/2014/main" id="{2D97BC15-6B86-4BB7-C7DC-C4957A1D3B9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022073" y="5474462"/>
              <a:ext cx="508000" cy="285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4" name="Oval 15">
              <a:extLst>
                <a:ext uri="{FF2B5EF4-FFF2-40B4-BE49-F238E27FC236}">
                  <a16:creationId xmlns:a16="http://schemas.microsoft.com/office/drawing/2014/main" id="{72EA7EAB-2F12-00EF-BE29-77E596C7E755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351591" y="5474462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35" name="AutoShape 16">
              <a:extLst>
                <a:ext uri="{FF2B5EF4-FFF2-40B4-BE49-F238E27FC236}">
                  <a16:creationId xmlns:a16="http://schemas.microsoft.com/office/drawing/2014/main" id="{12EED239-9DB7-C80F-69DD-AAD8AA1F3D75}"/>
                </a:ext>
              </a:extLst>
            </p:cNvPr>
            <p:cNvCxnSpPr>
              <a:cxnSpLocks noChangeShapeType="1"/>
              <a:stCxn id="31" idx="5"/>
              <a:endCxn id="34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7198146" y="5108852"/>
              <a:ext cx="407445" cy="3656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Oval 13">
              <a:extLst>
                <a:ext uri="{FF2B5EF4-FFF2-40B4-BE49-F238E27FC236}">
                  <a16:creationId xmlns:a16="http://schemas.microsoft.com/office/drawing/2014/main" id="{8F12090A-537C-66A3-CA3F-8B2B0D03DA4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016637" y="4320656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37" name="AutoShape 14">
              <a:extLst>
                <a:ext uri="{FF2B5EF4-FFF2-40B4-BE49-F238E27FC236}">
                  <a16:creationId xmlns:a16="http://schemas.microsoft.com/office/drawing/2014/main" id="{99219862-CDBF-7D2A-573C-BE53A080501D}"/>
                </a:ext>
              </a:extLst>
            </p:cNvPr>
            <p:cNvCxnSpPr>
              <a:cxnSpLocks noChangeShapeType="1"/>
              <a:stCxn id="36" idx="5"/>
              <a:endCxn id="31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6450242" y="4564559"/>
              <a:ext cx="568299" cy="3003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18083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700E-4279-46E7-FCAF-C9B04F09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Double Rotation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3F545-C138-62C3-506E-45C75BC0F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Node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DoubleRotateWithRight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(Node root)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root.right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RotateWithLeft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root.right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root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RotateWithRight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(root)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root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3BD97F3F-E3F8-FD88-9D93-0AD1B9EC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31" y="2450029"/>
            <a:ext cx="2253495" cy="37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42817D42-E8ED-8AF7-BE0D-579D3D483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13" y="2450029"/>
            <a:ext cx="2736387" cy="37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AutoShape 4">
            <a:extLst>
              <a:ext uri="{FF2B5EF4-FFF2-40B4-BE49-F238E27FC236}">
                <a16:creationId xmlns:a16="http://schemas.microsoft.com/office/drawing/2014/main" id="{3667E641-76A1-9DD5-7602-9BEA14B0BEFB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7763013" y="3865563"/>
            <a:ext cx="760412" cy="271462"/>
          </a:xfrm>
          <a:prstGeom prst="rightArrow">
            <a:avLst>
              <a:gd name="adj1" fmla="val 50000"/>
              <a:gd name="adj2" fmla="val 7002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D32536CF-3039-E701-8F4A-24363C1AC075}"/>
              </a:ext>
            </a:extLst>
          </p:cNvPr>
          <p:cNvSpPr txBox="1">
            <a:spLocks/>
          </p:cNvSpPr>
          <p:nvPr/>
        </p:nvSpPr>
        <p:spPr>
          <a:xfrm>
            <a:off x="7988320" y="2209431"/>
            <a:ext cx="3994572" cy="501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RotateWithLeft</a:t>
            </a:r>
            <a:endParaRPr lang="en-US" dirty="0"/>
          </a:p>
        </p:txBody>
      </p:sp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D0F0BF4F-B500-036A-DDE9-FFCBB4D6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75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4E086-AF18-9A7B-63A6-8E7F9287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76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9F83D88-496A-3826-0CC7-22F7E595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, Case 3 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FF0000"/>
                </a:solidFill>
              </a:rPr>
              <a:t>Right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76E24-6ACE-CE36-8526-272E1618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88C22-0CC1-B177-CF07-DE338AEC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3" y="2132101"/>
            <a:ext cx="2554197" cy="42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FF8A9E9-C27C-EC55-7653-26DBA9390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32" y="2204287"/>
            <a:ext cx="3101525" cy="42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4F7A4419-DE16-4D21-D696-4B31BA3F7D4B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3185682" y="4044950"/>
            <a:ext cx="760412" cy="271462"/>
          </a:xfrm>
          <a:prstGeom prst="rightArrow">
            <a:avLst>
              <a:gd name="adj1" fmla="val 50000"/>
              <a:gd name="adj2" fmla="val 7002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B778D4-AC5F-97B4-A2B4-CBCD0340935D}"/>
              </a:ext>
            </a:extLst>
          </p:cNvPr>
          <p:cNvSpPr txBox="1">
            <a:spLocks/>
          </p:cNvSpPr>
          <p:nvPr/>
        </p:nvSpPr>
        <p:spPr>
          <a:xfrm>
            <a:off x="3393440" y="1808005"/>
            <a:ext cx="3994572" cy="501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RotateWithLeft</a:t>
            </a:r>
            <a:endParaRPr 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2DAA131-610C-6F9A-FA35-B220EAC9C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95" y="3429001"/>
            <a:ext cx="3980105" cy="29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01A3ED-661E-646F-F775-476A5D3B7916}"/>
              </a:ext>
            </a:extLst>
          </p:cNvPr>
          <p:cNvSpPr txBox="1">
            <a:spLocks/>
          </p:cNvSpPr>
          <p:nvPr/>
        </p:nvSpPr>
        <p:spPr>
          <a:xfrm>
            <a:off x="7001471" y="3005337"/>
            <a:ext cx="4347864" cy="501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RotateWithRight</a:t>
            </a:r>
            <a:endParaRPr lang="en-US" dirty="0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2E176D06-903F-9977-0B08-EF1258862FEA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7140502" y="4044950"/>
            <a:ext cx="760412" cy="271462"/>
          </a:xfrm>
          <a:prstGeom prst="rightArrow">
            <a:avLst>
              <a:gd name="adj1" fmla="val 50000"/>
              <a:gd name="adj2" fmla="val 7002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13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Content Placeholder 16390">
            <a:extLst>
              <a:ext uri="{FF2B5EF4-FFF2-40B4-BE49-F238E27FC236}">
                <a16:creationId xmlns:a16="http://schemas.microsoft.com/office/drawing/2014/main" id="{2952DB50-3A65-38AF-DD9B-376C26EA3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but mirrored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387917-2366-FFF3-05B3-CC0D3C47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, Case 2 </a:t>
            </a:r>
            <a:r>
              <a:rPr lang="en-US" sz="4400" dirty="0">
                <a:solidFill>
                  <a:srgbClr val="FF0000"/>
                </a:solidFill>
              </a:rPr>
              <a:t>Right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2F5395-E552-9516-C9A6-AA5A78C7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39</a:t>
            </a:fld>
            <a:endParaRPr lang="en-US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08BB3BAE-9B29-B6B7-FA6B-5198E04A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772728"/>
            <a:ext cx="2157863" cy="358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251B842E-5F2B-7306-CC82-3EA9DEABD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41" y="3285067"/>
            <a:ext cx="4183060" cy="307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BB19D07D-91C4-29CD-FCD6-83349E1B5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75" y="2679766"/>
            <a:ext cx="2698005" cy="367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" name="AutoShape 4">
            <a:extLst>
              <a:ext uri="{FF2B5EF4-FFF2-40B4-BE49-F238E27FC236}">
                <a16:creationId xmlns:a16="http://schemas.microsoft.com/office/drawing/2014/main" id="{EDFFD729-549E-CBB9-4BF7-C79C71837D70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3517575" y="3719830"/>
            <a:ext cx="760412" cy="271462"/>
          </a:xfrm>
          <a:prstGeom prst="rightArrow">
            <a:avLst>
              <a:gd name="adj1" fmla="val 50000"/>
              <a:gd name="adj2" fmla="val 7002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" name="Content Placeholder 2">
            <a:extLst>
              <a:ext uri="{FF2B5EF4-FFF2-40B4-BE49-F238E27FC236}">
                <a16:creationId xmlns:a16="http://schemas.microsoft.com/office/drawing/2014/main" id="{D3B19DCF-E4CB-CC62-48A1-878DB0718BF4}"/>
              </a:ext>
            </a:extLst>
          </p:cNvPr>
          <p:cNvSpPr txBox="1">
            <a:spLocks/>
          </p:cNvSpPr>
          <p:nvPr/>
        </p:nvSpPr>
        <p:spPr>
          <a:xfrm>
            <a:off x="3682539" y="2271502"/>
            <a:ext cx="4347864" cy="501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RotateWithRight</a:t>
            </a:r>
            <a:endParaRPr 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E4654BF2-54AD-FEE9-FF9B-D31982D0D236}"/>
              </a:ext>
            </a:extLst>
          </p:cNvPr>
          <p:cNvSpPr txBox="1">
            <a:spLocks/>
          </p:cNvSpPr>
          <p:nvPr/>
        </p:nvSpPr>
        <p:spPr>
          <a:xfrm>
            <a:off x="7264985" y="2919942"/>
            <a:ext cx="3994572" cy="501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RotateWithLeft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1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9628-7727-5CE9-FF30-9D35698A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Tree: Data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E09ED6-988D-61A7-FD34-D8B191D592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7912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Structural Property</a:t>
                </a:r>
              </a:p>
              <a:p>
                <a:r>
                  <a:rPr lang="en-US" dirty="0"/>
                  <a:t>Each node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/>
                  <a:t> children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Left subtree and right subtree of </a:t>
                </a:r>
                <a:r>
                  <a:rPr lang="en-US" i="1" dirty="0">
                    <a:solidFill>
                      <a:srgbClr val="FF0000"/>
                    </a:solidFill>
                  </a:rPr>
                  <a:t>every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node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heights differ by at most 1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Order Property</a:t>
                </a:r>
              </a:p>
              <a:p>
                <a:r>
                  <a:rPr lang="en-US" dirty="0"/>
                  <a:t>All keys in left subtree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node's key</a:t>
                </a:r>
              </a:p>
              <a:p>
                <a:r>
                  <a:rPr lang="en-US" dirty="0"/>
                  <a:t>All keys in right subtree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node's key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Notice: BST but with </a:t>
                </a:r>
                <a:r>
                  <a:rPr lang="en-US" dirty="0">
                    <a:solidFill>
                      <a:srgbClr val="FF0000"/>
                    </a:solidFill>
                  </a:rPr>
                  <a:t>1 extra property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E09ED6-988D-61A7-FD34-D8B191D592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791200" cy="4351338"/>
              </a:xfrm>
              <a:blipFill>
                <a:blip r:embed="rId27"/>
                <a:stretch>
                  <a:fillRect l="-2211" t="-2241" r="-947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828C7-D9DC-3652-75F3-5DC3AAB9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</a:t>
            </a:fld>
            <a:endParaRPr lang="en-US" dirty="0"/>
          </a:p>
        </p:txBody>
      </p:sp>
      <p:sp>
        <p:nvSpPr>
          <p:cNvPr id="29" name="Oval 3">
            <a:extLst>
              <a:ext uri="{FF2B5EF4-FFF2-40B4-BE49-F238E27FC236}">
                <a16:creationId xmlns:a16="http://schemas.microsoft.com/office/drawing/2014/main" id="{507F0CFB-9B74-ABAB-7E29-38F4F0F731AF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7543800" y="4556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0" name="Oval 4">
            <a:extLst>
              <a:ext uri="{FF2B5EF4-FFF2-40B4-BE49-F238E27FC236}">
                <a16:creationId xmlns:a16="http://schemas.microsoft.com/office/drawing/2014/main" id="{7155FFF5-C7C1-4575-413E-835D3A2D647F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0477500" y="3667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31" name="Oval 5">
            <a:extLst>
              <a:ext uri="{FF2B5EF4-FFF2-40B4-BE49-F238E27FC236}">
                <a16:creationId xmlns:a16="http://schemas.microsoft.com/office/drawing/2014/main" id="{75D4341C-6CAD-3EE7-69FA-9DCFD19A1866}"/>
              </a:ext>
            </a:extLst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9410700" y="3667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F227F1BC-A67C-3A4A-22CB-4C3D5359DB17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8343900" y="3667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890BAAC5-54AE-42A0-A94A-0518BEDC8989}"/>
              </a:ext>
            </a:extLst>
          </p:cNvPr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7277100" y="3667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4" name="Oval 8">
            <a:extLst>
              <a:ext uri="{FF2B5EF4-FFF2-40B4-BE49-F238E27FC236}">
                <a16:creationId xmlns:a16="http://schemas.microsoft.com/office/drawing/2014/main" id="{66F76E27-2ADA-71E6-E55E-0455F21176E0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9944100" y="2778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35" name="Oval 9">
            <a:extLst>
              <a:ext uri="{FF2B5EF4-FFF2-40B4-BE49-F238E27FC236}">
                <a16:creationId xmlns:a16="http://schemas.microsoft.com/office/drawing/2014/main" id="{FBC19D2C-FCD3-3AE2-5A21-620B76210946}"/>
              </a:ext>
            </a:extLst>
          </p:cNvPr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7810500" y="2778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6" name="Oval 10">
            <a:extLst>
              <a:ext uri="{FF2B5EF4-FFF2-40B4-BE49-F238E27FC236}">
                <a16:creationId xmlns:a16="http://schemas.microsoft.com/office/drawing/2014/main" id="{FB216746-08AB-C750-369A-1AD800CCB8B7}"/>
              </a:ext>
            </a:extLst>
          </p:cNvPr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8877300" y="1889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cxnSp>
        <p:nvCxnSpPr>
          <p:cNvPr id="37" name="AutoShape 11">
            <a:extLst>
              <a:ext uri="{FF2B5EF4-FFF2-40B4-BE49-F238E27FC236}">
                <a16:creationId xmlns:a16="http://schemas.microsoft.com/office/drawing/2014/main" id="{79F26209-9986-B86C-0E50-D49E65F9A13B}"/>
              </a:ext>
            </a:extLst>
          </p:cNvPr>
          <p:cNvCxnSpPr>
            <a:cxnSpLocks noChangeShapeType="1"/>
            <a:stCxn id="36" idx="3"/>
            <a:endCxn id="35" idx="0"/>
          </p:cNvCxnSpPr>
          <p:nvPr>
            <p:custDataLst>
              <p:tags r:id="rId9"/>
            </p:custDataLst>
          </p:nvPr>
        </p:nvCxnSpPr>
        <p:spPr bwMode="auto">
          <a:xfrm flipH="1">
            <a:off x="8001000" y="223424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8" name="AutoShape 12">
            <a:extLst>
              <a:ext uri="{FF2B5EF4-FFF2-40B4-BE49-F238E27FC236}">
                <a16:creationId xmlns:a16="http://schemas.microsoft.com/office/drawing/2014/main" id="{5241242F-DA03-637C-15BE-C456DEDB4832}"/>
              </a:ext>
            </a:extLst>
          </p:cNvPr>
          <p:cNvCxnSpPr>
            <a:cxnSpLocks noChangeShapeType="1"/>
            <a:stCxn id="36" idx="5"/>
            <a:endCxn id="34" idx="0"/>
          </p:cNvCxnSpPr>
          <p:nvPr>
            <p:custDataLst>
              <p:tags r:id="rId10"/>
            </p:custDataLst>
          </p:nvPr>
        </p:nvCxnSpPr>
        <p:spPr bwMode="auto">
          <a:xfrm>
            <a:off x="9202738" y="223424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" name="AutoShape 13">
            <a:extLst>
              <a:ext uri="{FF2B5EF4-FFF2-40B4-BE49-F238E27FC236}">
                <a16:creationId xmlns:a16="http://schemas.microsoft.com/office/drawing/2014/main" id="{C1E16BD6-5545-A784-7C1F-262E9C67F661}"/>
              </a:ext>
            </a:extLst>
          </p:cNvPr>
          <p:cNvCxnSpPr>
            <a:cxnSpLocks noChangeShapeType="1"/>
            <a:stCxn id="34" idx="3"/>
            <a:endCxn id="31" idx="0"/>
          </p:cNvCxnSpPr>
          <p:nvPr>
            <p:custDataLst>
              <p:tags r:id="rId11"/>
            </p:custDataLst>
          </p:nvPr>
        </p:nvCxnSpPr>
        <p:spPr bwMode="auto">
          <a:xfrm flipH="1">
            <a:off x="9601200" y="312324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" name="AutoShape 14">
            <a:extLst>
              <a:ext uri="{FF2B5EF4-FFF2-40B4-BE49-F238E27FC236}">
                <a16:creationId xmlns:a16="http://schemas.microsoft.com/office/drawing/2014/main" id="{A30935C1-93D3-7143-1493-BC9CC476B1CC}"/>
              </a:ext>
            </a:extLst>
          </p:cNvPr>
          <p:cNvCxnSpPr>
            <a:cxnSpLocks noChangeShapeType="1"/>
            <a:stCxn id="34" idx="5"/>
            <a:endCxn id="30" idx="0"/>
          </p:cNvCxnSpPr>
          <p:nvPr>
            <p:custDataLst>
              <p:tags r:id="rId12"/>
            </p:custDataLst>
          </p:nvPr>
        </p:nvCxnSpPr>
        <p:spPr bwMode="auto">
          <a:xfrm>
            <a:off x="10269538" y="312324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" name="AutoShape 15">
            <a:extLst>
              <a:ext uri="{FF2B5EF4-FFF2-40B4-BE49-F238E27FC236}">
                <a16:creationId xmlns:a16="http://schemas.microsoft.com/office/drawing/2014/main" id="{6ACAECF5-BBAC-2A06-02B2-2161F498B509}"/>
              </a:ext>
            </a:extLst>
          </p:cNvPr>
          <p:cNvCxnSpPr>
            <a:cxnSpLocks noChangeShapeType="1"/>
            <a:stCxn id="35" idx="3"/>
            <a:endCxn id="33" idx="0"/>
          </p:cNvCxnSpPr>
          <p:nvPr>
            <p:custDataLst>
              <p:tags r:id="rId13"/>
            </p:custDataLst>
          </p:nvPr>
        </p:nvCxnSpPr>
        <p:spPr bwMode="auto">
          <a:xfrm flipH="1">
            <a:off x="7467600" y="312324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" name="AutoShape 16">
            <a:extLst>
              <a:ext uri="{FF2B5EF4-FFF2-40B4-BE49-F238E27FC236}">
                <a16:creationId xmlns:a16="http://schemas.microsoft.com/office/drawing/2014/main" id="{6243A68F-8C5D-3DC1-F160-78AF546F00F2}"/>
              </a:ext>
            </a:extLst>
          </p:cNvPr>
          <p:cNvCxnSpPr>
            <a:cxnSpLocks noChangeShapeType="1"/>
            <a:stCxn id="35" idx="5"/>
            <a:endCxn id="32" idx="0"/>
          </p:cNvCxnSpPr>
          <p:nvPr>
            <p:custDataLst>
              <p:tags r:id="rId14"/>
            </p:custDataLst>
          </p:nvPr>
        </p:nvCxnSpPr>
        <p:spPr bwMode="auto">
          <a:xfrm>
            <a:off x="8135938" y="312324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" name="AutoShape 17">
            <a:extLst>
              <a:ext uri="{FF2B5EF4-FFF2-40B4-BE49-F238E27FC236}">
                <a16:creationId xmlns:a16="http://schemas.microsoft.com/office/drawing/2014/main" id="{E09C1916-FCBE-E6D3-B603-51CB97FE6312}"/>
              </a:ext>
            </a:extLst>
          </p:cNvPr>
          <p:cNvCxnSpPr>
            <a:cxnSpLocks noChangeShapeType="1"/>
            <a:stCxn id="33" idx="5"/>
            <a:endCxn id="29" idx="0"/>
          </p:cNvCxnSpPr>
          <p:nvPr>
            <p:custDataLst>
              <p:tags r:id="rId15"/>
            </p:custDataLst>
          </p:nvPr>
        </p:nvCxnSpPr>
        <p:spPr bwMode="auto">
          <a:xfrm>
            <a:off x="7602538" y="401224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4" name="Oval 18">
            <a:extLst>
              <a:ext uri="{FF2B5EF4-FFF2-40B4-BE49-F238E27FC236}">
                <a16:creationId xmlns:a16="http://schemas.microsoft.com/office/drawing/2014/main" id="{B8358748-DB47-7A6C-D016-358517B84606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10744200" y="4556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14</a:t>
            </a:r>
          </a:p>
        </p:txBody>
      </p:sp>
      <p:sp>
        <p:nvSpPr>
          <p:cNvPr id="45" name="Oval 19">
            <a:extLst>
              <a:ext uri="{FF2B5EF4-FFF2-40B4-BE49-F238E27FC236}">
                <a16:creationId xmlns:a16="http://schemas.microsoft.com/office/drawing/2014/main" id="{C3C5920D-31DD-F4E2-AF8A-177E8E96512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0134600" y="4556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46" name="Oval 20">
            <a:extLst>
              <a:ext uri="{FF2B5EF4-FFF2-40B4-BE49-F238E27FC236}">
                <a16:creationId xmlns:a16="http://schemas.microsoft.com/office/drawing/2014/main" id="{16B913A5-E15B-A3FD-694D-E9B5F60C9102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8610600" y="4556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47" name="AutoShape 21">
            <a:extLst>
              <a:ext uri="{FF2B5EF4-FFF2-40B4-BE49-F238E27FC236}">
                <a16:creationId xmlns:a16="http://schemas.microsoft.com/office/drawing/2014/main" id="{3AE5C367-7B3A-2FDA-4ABA-A8817CA3DFB9}"/>
              </a:ext>
            </a:extLst>
          </p:cNvPr>
          <p:cNvCxnSpPr>
            <a:cxnSpLocks noChangeShapeType="1"/>
            <a:stCxn id="32" idx="5"/>
            <a:endCxn id="46" idx="0"/>
          </p:cNvCxnSpPr>
          <p:nvPr>
            <p:custDataLst>
              <p:tags r:id="rId19"/>
            </p:custDataLst>
          </p:nvPr>
        </p:nvCxnSpPr>
        <p:spPr bwMode="auto">
          <a:xfrm>
            <a:off x="8669338" y="401224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Oval 22">
            <a:extLst>
              <a:ext uri="{FF2B5EF4-FFF2-40B4-BE49-F238E27FC236}">
                <a16:creationId xmlns:a16="http://schemas.microsoft.com/office/drawing/2014/main" id="{A71E44F6-74D4-475C-2C58-21EB5CCC7BC0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9144000" y="45567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cxnSp>
        <p:nvCxnSpPr>
          <p:cNvPr id="49" name="AutoShape 23">
            <a:extLst>
              <a:ext uri="{FF2B5EF4-FFF2-40B4-BE49-F238E27FC236}">
                <a16:creationId xmlns:a16="http://schemas.microsoft.com/office/drawing/2014/main" id="{152FF277-8E2C-8A9A-5EE8-03AC5FC6B58E}"/>
              </a:ext>
            </a:extLst>
          </p:cNvPr>
          <p:cNvCxnSpPr>
            <a:cxnSpLocks noChangeShapeType="1"/>
            <a:stCxn id="31" idx="3"/>
            <a:endCxn id="48" idx="0"/>
          </p:cNvCxnSpPr>
          <p:nvPr>
            <p:custDataLst>
              <p:tags r:id="rId21"/>
            </p:custDataLst>
          </p:nvPr>
        </p:nvCxnSpPr>
        <p:spPr bwMode="auto">
          <a:xfrm flipH="1">
            <a:off x="9334500" y="401224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" name="AutoShape 24">
            <a:extLst>
              <a:ext uri="{FF2B5EF4-FFF2-40B4-BE49-F238E27FC236}">
                <a16:creationId xmlns:a16="http://schemas.microsoft.com/office/drawing/2014/main" id="{5AE36C16-A358-ED93-2949-7C005BBB08E1}"/>
              </a:ext>
            </a:extLst>
          </p:cNvPr>
          <p:cNvCxnSpPr>
            <a:cxnSpLocks noChangeShapeType="1"/>
            <a:stCxn id="30" idx="3"/>
            <a:endCxn id="45" idx="0"/>
          </p:cNvCxnSpPr>
          <p:nvPr>
            <p:custDataLst>
              <p:tags r:id="rId22"/>
            </p:custDataLst>
          </p:nvPr>
        </p:nvCxnSpPr>
        <p:spPr bwMode="auto">
          <a:xfrm flipH="1">
            <a:off x="10325100" y="4012248"/>
            <a:ext cx="2079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" name="AutoShape 25">
            <a:extLst>
              <a:ext uri="{FF2B5EF4-FFF2-40B4-BE49-F238E27FC236}">
                <a16:creationId xmlns:a16="http://schemas.microsoft.com/office/drawing/2014/main" id="{CCF26B61-1809-3CA9-6D6B-EC44215078B3}"/>
              </a:ext>
            </a:extLst>
          </p:cNvPr>
          <p:cNvCxnSpPr>
            <a:cxnSpLocks noChangeShapeType="1"/>
            <a:stCxn id="30" idx="5"/>
            <a:endCxn id="44" idx="0"/>
          </p:cNvCxnSpPr>
          <p:nvPr>
            <p:custDataLst>
              <p:tags r:id="rId23"/>
            </p:custDataLst>
          </p:nvPr>
        </p:nvCxnSpPr>
        <p:spPr bwMode="auto">
          <a:xfrm>
            <a:off x="10802938" y="401224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2" name="Oval 27">
            <a:extLst>
              <a:ext uri="{FF2B5EF4-FFF2-40B4-BE49-F238E27FC236}">
                <a16:creationId xmlns:a16="http://schemas.microsoft.com/office/drawing/2014/main" id="{DB12BFA0-E749-29D9-9A03-C1709D500EFE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10972800" y="54711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cxnSp>
        <p:nvCxnSpPr>
          <p:cNvPr id="53" name="AutoShape 28">
            <a:extLst>
              <a:ext uri="{FF2B5EF4-FFF2-40B4-BE49-F238E27FC236}">
                <a16:creationId xmlns:a16="http://schemas.microsoft.com/office/drawing/2014/main" id="{452A9F23-BD50-5B5D-5D55-2F7799684F95}"/>
              </a:ext>
            </a:extLst>
          </p:cNvPr>
          <p:cNvCxnSpPr>
            <a:cxnSpLocks noChangeShapeType="1"/>
            <a:stCxn id="44" idx="5"/>
            <a:endCxn id="52" idx="0"/>
          </p:cNvCxnSpPr>
          <p:nvPr>
            <p:custDataLst>
              <p:tags r:id="rId25"/>
            </p:custDataLst>
          </p:nvPr>
        </p:nvCxnSpPr>
        <p:spPr bwMode="auto">
          <a:xfrm>
            <a:off x="11069638" y="4901248"/>
            <a:ext cx="93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270087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E047-D815-6553-A933-5361FD20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 Case 2 </a:t>
            </a:r>
            <a:r>
              <a:rPr lang="en-US" sz="4400" dirty="0">
                <a:solidFill>
                  <a:srgbClr val="FF0000"/>
                </a:solidFill>
              </a:rPr>
              <a:t>Right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9AB3E-E41C-7304-402C-0A4C367E8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3D545-2C46-4D3A-13B5-FCC8435F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40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E1913EB-03EB-5DE5-6F76-ED4015ECFB24}"/>
              </a:ext>
            </a:extLst>
          </p:cNvPr>
          <p:cNvGrpSpPr/>
          <p:nvPr/>
        </p:nvGrpSpPr>
        <p:grpSpPr>
          <a:xfrm>
            <a:off x="1803166" y="1393169"/>
            <a:ext cx="4673600" cy="2686050"/>
            <a:chOff x="2445173" y="1404938"/>
            <a:chExt cx="4673600" cy="2686050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1F48B434-7B52-8182-6EAA-1C8F6B26BC3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477173" y="25860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10E029E6-9421-C951-581C-477821812C5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54773" y="25860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DC8DAF8A-F691-123B-0983-DFA73F9890D5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610773" y="19192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17</a:t>
              </a: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D3DAD54F-26EF-D9D9-76E2-B388F87505A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765973" y="19192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B7B4DD-E6F3-0B55-253F-728BF797779D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086773" y="14049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15</a:t>
              </a:r>
            </a:p>
          </p:txBody>
        </p:sp>
        <p:cxnSp>
          <p:nvCxnSpPr>
            <p:cNvPr id="10" name="AutoShape 8">
              <a:extLst>
                <a:ext uri="{FF2B5EF4-FFF2-40B4-BE49-F238E27FC236}">
                  <a16:creationId xmlns:a16="http://schemas.microsoft.com/office/drawing/2014/main" id="{630AECCA-FA08-97EE-66EA-03734DEF9C87}"/>
                </a:ext>
              </a:extLst>
            </p:cNvPr>
            <p:cNvCxnSpPr>
              <a:cxnSpLocks noChangeShapeType="1"/>
              <a:stCxn id="9" idx="3"/>
              <a:endCxn id="8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4019974" y="1668464"/>
              <a:ext cx="1141413" cy="231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9">
              <a:extLst>
                <a:ext uri="{FF2B5EF4-FFF2-40B4-BE49-F238E27FC236}">
                  <a16:creationId xmlns:a16="http://schemas.microsoft.com/office/drawing/2014/main" id="{DD3F2B74-A46C-49BA-45B4-45572ECFB220}"/>
                </a:ext>
              </a:extLst>
            </p:cNvPr>
            <p:cNvCxnSpPr>
              <a:cxnSpLocks noChangeShapeType="1"/>
              <a:stCxn id="9" idx="5"/>
              <a:endCxn id="7" idx="0"/>
            </p:cNvCxnSpPr>
            <p:nvPr>
              <p:custDataLst>
                <p:tags r:id="rId7"/>
              </p:custDataLst>
            </p:nvPr>
          </p:nvCxnSpPr>
          <p:spPr bwMode="auto">
            <a:xfrm>
              <a:off x="5520161" y="1668464"/>
              <a:ext cx="1344612" cy="231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10">
              <a:extLst>
                <a:ext uri="{FF2B5EF4-FFF2-40B4-BE49-F238E27FC236}">
                  <a16:creationId xmlns:a16="http://schemas.microsoft.com/office/drawing/2014/main" id="{B5323819-DF8F-3897-DC36-CD5CF59F5A65}"/>
                </a:ext>
              </a:extLst>
            </p:cNvPr>
            <p:cNvCxnSpPr>
              <a:cxnSpLocks noChangeShapeType="1"/>
              <a:stCxn id="17" idx="3"/>
              <a:endCxn id="21" idx="0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3511973" y="3477641"/>
              <a:ext cx="125195" cy="32759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3" name="AutoShape 11">
              <a:extLst>
                <a:ext uri="{FF2B5EF4-FFF2-40B4-BE49-F238E27FC236}">
                  <a16:creationId xmlns:a16="http://schemas.microsoft.com/office/drawing/2014/main" id="{BBBD70CF-DEF3-31C1-5180-E73FB90E62E2}"/>
                </a:ext>
              </a:extLst>
            </p:cNvPr>
            <p:cNvCxnSpPr>
              <a:cxnSpLocks noChangeShapeType="1"/>
              <a:stCxn id="8" idx="3"/>
              <a:endCxn id="6" idx="0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3308774" y="2182814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12">
              <a:extLst>
                <a:ext uri="{FF2B5EF4-FFF2-40B4-BE49-F238E27FC236}">
                  <a16:creationId xmlns:a16="http://schemas.microsoft.com/office/drawing/2014/main" id="{143C3091-3262-8202-83CC-A9E046DB4EEA}"/>
                </a:ext>
              </a:extLst>
            </p:cNvPr>
            <p:cNvCxnSpPr>
              <a:cxnSpLocks noChangeShapeType="1"/>
              <a:stCxn id="8" idx="5"/>
              <a:endCxn id="5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4199361" y="2182814"/>
              <a:ext cx="5318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F0E3FD7F-4297-EFA5-1A72-67CC7A36148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45173" y="32527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cxnSp>
          <p:nvCxnSpPr>
            <p:cNvPr id="16" name="AutoShape 14">
              <a:extLst>
                <a:ext uri="{FF2B5EF4-FFF2-40B4-BE49-F238E27FC236}">
                  <a16:creationId xmlns:a16="http://schemas.microsoft.com/office/drawing/2014/main" id="{560C34D4-FA46-6433-4203-9C72D5F131B9}"/>
                </a:ext>
              </a:extLst>
            </p:cNvPr>
            <p:cNvCxnSpPr>
              <a:cxnSpLocks noChangeShapeType="1"/>
              <a:stCxn id="6" idx="3"/>
              <a:endCxn id="15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2699174" y="2849564"/>
              <a:ext cx="4302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ED13F198-7FE0-A5BA-3E2E-550CA9004B1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62773" y="32337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cxnSp>
          <p:nvCxnSpPr>
            <p:cNvPr id="18" name="AutoShape 16">
              <a:extLst>
                <a:ext uri="{FF2B5EF4-FFF2-40B4-BE49-F238E27FC236}">
                  <a16:creationId xmlns:a16="http://schemas.microsoft.com/office/drawing/2014/main" id="{BF5CF25B-0D55-58F9-9B09-39DF75AF5788}"/>
                </a:ext>
              </a:extLst>
            </p:cNvPr>
            <p:cNvCxnSpPr>
              <a:cxnSpLocks noChangeShapeType="1"/>
              <a:stCxn id="6" idx="5"/>
              <a:endCxn id="17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3488161" y="2849564"/>
              <a:ext cx="328612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2B8DFE4C-EA8B-845E-26DB-F4527DC4AA9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910686" y="2584451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16</a:t>
              </a:r>
            </a:p>
          </p:txBody>
        </p:sp>
        <p:cxnSp>
          <p:nvCxnSpPr>
            <p:cNvPr id="20" name="AutoShape 18">
              <a:extLst>
                <a:ext uri="{FF2B5EF4-FFF2-40B4-BE49-F238E27FC236}">
                  <a16:creationId xmlns:a16="http://schemas.microsoft.com/office/drawing/2014/main" id="{AE06DB27-CEF7-2985-84C5-52349CBCE320}"/>
                </a:ext>
              </a:extLst>
            </p:cNvPr>
            <p:cNvCxnSpPr>
              <a:cxnSpLocks noChangeShapeType="1"/>
              <a:stCxn id="7" idx="3"/>
              <a:endCxn id="19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6164686" y="2182813"/>
              <a:ext cx="520700" cy="382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C91E6C1A-BD2D-9463-F76F-B144D915C5A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57973" y="3805238"/>
              <a:ext cx="508000" cy="285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031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E047-D815-6553-A933-5361FD205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7080" cy="1325563"/>
          </a:xfrm>
        </p:spPr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 Case 2 </a:t>
            </a:r>
            <a:r>
              <a:rPr lang="en-US" sz="4400" dirty="0">
                <a:solidFill>
                  <a:srgbClr val="FF0000"/>
                </a:solidFill>
              </a:rPr>
              <a:t>Right</a:t>
            </a:r>
            <a:r>
              <a:rPr lang="en-US" sz="4400" dirty="0"/>
              <a:t>-</a:t>
            </a:r>
            <a:r>
              <a:rPr lang="en-US" sz="4400" dirty="0">
                <a:solidFill>
                  <a:srgbClr val="0070C0"/>
                </a:solidFill>
              </a:rPr>
              <a:t>Left</a:t>
            </a:r>
            <a:r>
              <a:rPr lang="en-US" dirty="0"/>
              <a:t> Example (Soln.)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9AB3E-E41C-7304-402C-0A4C367E8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3D545-2C46-4D3A-13B5-FCC8435F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41</a:t>
            </a:fld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E1913EB-03EB-5DE5-6F76-ED4015ECFB24}"/>
              </a:ext>
            </a:extLst>
          </p:cNvPr>
          <p:cNvGrpSpPr/>
          <p:nvPr/>
        </p:nvGrpSpPr>
        <p:grpSpPr>
          <a:xfrm>
            <a:off x="1803166" y="1393169"/>
            <a:ext cx="4673600" cy="2686050"/>
            <a:chOff x="2445173" y="1404938"/>
            <a:chExt cx="4673600" cy="2686050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1F48B434-7B52-8182-6EAA-1C8F6B26BC3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477173" y="25860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10E029E6-9421-C951-581C-477821812C5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054773" y="25860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DC8DAF8A-F691-123B-0983-DFA73F9890D5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610773" y="19192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17</a:t>
              </a: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D3DAD54F-26EF-D9D9-76E2-B388F87505A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765973" y="19192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B7B4DD-E6F3-0B55-253F-728BF797779D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086773" y="14049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15</a:t>
              </a:r>
            </a:p>
          </p:txBody>
        </p:sp>
        <p:cxnSp>
          <p:nvCxnSpPr>
            <p:cNvPr id="10" name="AutoShape 8">
              <a:extLst>
                <a:ext uri="{FF2B5EF4-FFF2-40B4-BE49-F238E27FC236}">
                  <a16:creationId xmlns:a16="http://schemas.microsoft.com/office/drawing/2014/main" id="{630AECCA-FA08-97EE-66EA-03734DEF9C87}"/>
                </a:ext>
              </a:extLst>
            </p:cNvPr>
            <p:cNvCxnSpPr>
              <a:cxnSpLocks noChangeShapeType="1"/>
              <a:stCxn id="9" idx="3"/>
              <a:endCxn id="8" idx="0"/>
            </p:cNvCxnSpPr>
            <p:nvPr>
              <p:custDataLst>
                <p:tags r:id="rId40"/>
              </p:custDataLst>
            </p:nvPr>
          </p:nvCxnSpPr>
          <p:spPr bwMode="auto">
            <a:xfrm flipH="1">
              <a:off x="4019974" y="1668464"/>
              <a:ext cx="1141413" cy="231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9">
              <a:extLst>
                <a:ext uri="{FF2B5EF4-FFF2-40B4-BE49-F238E27FC236}">
                  <a16:creationId xmlns:a16="http://schemas.microsoft.com/office/drawing/2014/main" id="{DD3F2B74-A46C-49BA-45B4-45572ECFB220}"/>
                </a:ext>
              </a:extLst>
            </p:cNvPr>
            <p:cNvCxnSpPr>
              <a:cxnSpLocks noChangeShapeType="1"/>
              <a:stCxn id="9" idx="5"/>
              <a:endCxn id="7" idx="0"/>
            </p:cNvCxnSpPr>
            <p:nvPr>
              <p:custDataLst>
                <p:tags r:id="rId41"/>
              </p:custDataLst>
            </p:nvPr>
          </p:nvCxnSpPr>
          <p:spPr bwMode="auto">
            <a:xfrm>
              <a:off x="5520161" y="1668464"/>
              <a:ext cx="1344612" cy="231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10">
              <a:extLst>
                <a:ext uri="{FF2B5EF4-FFF2-40B4-BE49-F238E27FC236}">
                  <a16:creationId xmlns:a16="http://schemas.microsoft.com/office/drawing/2014/main" id="{B5323819-DF8F-3897-DC36-CD5CF59F5A65}"/>
                </a:ext>
              </a:extLst>
            </p:cNvPr>
            <p:cNvCxnSpPr>
              <a:cxnSpLocks noChangeShapeType="1"/>
              <a:stCxn id="17" idx="3"/>
              <a:endCxn id="21" idx="0"/>
            </p:cNvCxnSpPr>
            <p:nvPr>
              <p:custDataLst>
                <p:tags r:id="rId42"/>
              </p:custDataLst>
            </p:nvPr>
          </p:nvCxnSpPr>
          <p:spPr bwMode="auto">
            <a:xfrm flipH="1">
              <a:off x="3511973" y="3477641"/>
              <a:ext cx="125195" cy="32759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13" name="AutoShape 11">
              <a:extLst>
                <a:ext uri="{FF2B5EF4-FFF2-40B4-BE49-F238E27FC236}">
                  <a16:creationId xmlns:a16="http://schemas.microsoft.com/office/drawing/2014/main" id="{BBBD70CF-DEF3-31C1-5180-E73FB90E62E2}"/>
                </a:ext>
              </a:extLst>
            </p:cNvPr>
            <p:cNvCxnSpPr>
              <a:cxnSpLocks noChangeShapeType="1"/>
              <a:stCxn id="8" idx="3"/>
              <a:endCxn id="6" idx="0"/>
            </p:cNvCxnSpPr>
            <p:nvPr>
              <p:custDataLst>
                <p:tags r:id="rId43"/>
              </p:custDataLst>
            </p:nvPr>
          </p:nvCxnSpPr>
          <p:spPr bwMode="auto">
            <a:xfrm flipH="1">
              <a:off x="3308774" y="2182814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12">
              <a:extLst>
                <a:ext uri="{FF2B5EF4-FFF2-40B4-BE49-F238E27FC236}">
                  <a16:creationId xmlns:a16="http://schemas.microsoft.com/office/drawing/2014/main" id="{143C3091-3262-8202-83CC-A9E046DB4EEA}"/>
                </a:ext>
              </a:extLst>
            </p:cNvPr>
            <p:cNvCxnSpPr>
              <a:cxnSpLocks noChangeShapeType="1"/>
              <a:stCxn id="8" idx="5"/>
              <a:endCxn id="5" idx="0"/>
            </p:cNvCxnSpPr>
            <p:nvPr>
              <p:custDataLst>
                <p:tags r:id="rId44"/>
              </p:custDataLst>
            </p:nvPr>
          </p:nvCxnSpPr>
          <p:spPr bwMode="auto">
            <a:xfrm>
              <a:off x="4199361" y="2182814"/>
              <a:ext cx="5318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F0E3FD7F-4297-EFA5-1A72-67CC7A36148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445173" y="32527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cxnSp>
          <p:nvCxnSpPr>
            <p:cNvPr id="16" name="AutoShape 14">
              <a:extLst>
                <a:ext uri="{FF2B5EF4-FFF2-40B4-BE49-F238E27FC236}">
                  <a16:creationId xmlns:a16="http://schemas.microsoft.com/office/drawing/2014/main" id="{560C34D4-FA46-6433-4203-9C72D5F131B9}"/>
                </a:ext>
              </a:extLst>
            </p:cNvPr>
            <p:cNvCxnSpPr>
              <a:cxnSpLocks noChangeShapeType="1"/>
              <a:stCxn id="6" idx="3"/>
              <a:endCxn id="15" idx="0"/>
            </p:cNvCxnSpPr>
            <p:nvPr>
              <p:custDataLst>
                <p:tags r:id="rId46"/>
              </p:custDataLst>
            </p:nvPr>
          </p:nvCxnSpPr>
          <p:spPr bwMode="auto">
            <a:xfrm flipH="1">
              <a:off x="2699174" y="2849564"/>
              <a:ext cx="4302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ED13F198-7FE0-A5BA-3E2E-550CA9004B1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562773" y="32337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cxnSp>
          <p:nvCxnSpPr>
            <p:cNvPr id="18" name="AutoShape 16">
              <a:extLst>
                <a:ext uri="{FF2B5EF4-FFF2-40B4-BE49-F238E27FC236}">
                  <a16:creationId xmlns:a16="http://schemas.microsoft.com/office/drawing/2014/main" id="{BF5CF25B-0D55-58F9-9B09-39DF75AF5788}"/>
                </a:ext>
              </a:extLst>
            </p:cNvPr>
            <p:cNvCxnSpPr>
              <a:cxnSpLocks noChangeShapeType="1"/>
              <a:stCxn id="6" idx="5"/>
              <a:endCxn id="17" idx="0"/>
            </p:cNvCxnSpPr>
            <p:nvPr>
              <p:custDataLst>
                <p:tags r:id="rId48"/>
              </p:custDataLst>
            </p:nvPr>
          </p:nvCxnSpPr>
          <p:spPr bwMode="auto">
            <a:xfrm>
              <a:off x="3488161" y="2849564"/>
              <a:ext cx="328612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2B8DFE4C-EA8B-845E-26DB-F4527DC4AA9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910686" y="2584451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16</a:t>
              </a:r>
            </a:p>
          </p:txBody>
        </p:sp>
        <p:cxnSp>
          <p:nvCxnSpPr>
            <p:cNvPr id="20" name="AutoShape 18">
              <a:extLst>
                <a:ext uri="{FF2B5EF4-FFF2-40B4-BE49-F238E27FC236}">
                  <a16:creationId xmlns:a16="http://schemas.microsoft.com/office/drawing/2014/main" id="{AE06DB27-CEF7-2985-84C5-52349CBCE320}"/>
                </a:ext>
              </a:extLst>
            </p:cNvPr>
            <p:cNvCxnSpPr>
              <a:cxnSpLocks noChangeShapeType="1"/>
              <a:stCxn id="7" idx="3"/>
              <a:endCxn id="19" idx="0"/>
            </p:cNvCxnSpPr>
            <p:nvPr>
              <p:custDataLst>
                <p:tags r:id="rId50"/>
              </p:custDataLst>
            </p:nvPr>
          </p:nvCxnSpPr>
          <p:spPr bwMode="auto">
            <a:xfrm flipH="1">
              <a:off x="6164686" y="2182813"/>
              <a:ext cx="520700" cy="382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C91E6C1A-BD2D-9463-F76F-B144D915C5A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257973" y="3805238"/>
              <a:ext cx="508000" cy="285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B2AF842-07F6-8373-486C-9A95C717FA91}"/>
              </a:ext>
            </a:extLst>
          </p:cNvPr>
          <p:cNvGrpSpPr/>
          <p:nvPr/>
        </p:nvGrpSpPr>
        <p:grpSpPr>
          <a:xfrm>
            <a:off x="5586179" y="1393169"/>
            <a:ext cx="5336074" cy="2818234"/>
            <a:chOff x="5801992" y="1646238"/>
            <a:chExt cx="5336074" cy="2818234"/>
          </a:xfrm>
        </p:grpSpPr>
        <p:sp>
          <p:nvSpPr>
            <p:cNvPr id="23" name="Oval 3">
              <a:extLst>
                <a:ext uri="{FF2B5EF4-FFF2-40B4-BE49-F238E27FC236}">
                  <a16:creationId xmlns:a16="http://schemas.microsoft.com/office/drawing/2014/main" id="{37F7D017-4129-0307-630A-3E0FA60D213F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496466" y="28273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24" name="Oval 4">
              <a:extLst>
                <a:ext uri="{FF2B5EF4-FFF2-40B4-BE49-F238E27FC236}">
                  <a16:creationId xmlns:a16="http://schemas.microsoft.com/office/drawing/2014/main" id="{1662C836-4DC7-03E3-37AD-52DD14D5DAF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11592" y="34750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E2A63912-5FDB-E36B-F7EA-6ED713448F6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0630066" y="21605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17</a:t>
              </a:r>
            </a:p>
          </p:txBody>
        </p:sp>
        <p:sp>
          <p:nvSpPr>
            <p:cNvPr id="26" name="Oval 6">
              <a:extLst>
                <a:ext uri="{FF2B5EF4-FFF2-40B4-BE49-F238E27FC236}">
                  <a16:creationId xmlns:a16="http://schemas.microsoft.com/office/drawing/2014/main" id="{1E4F4A4D-EE9B-42A6-56FD-EDF6C50C75A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785266" y="21605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27" name="Oval 7">
              <a:extLst>
                <a:ext uri="{FF2B5EF4-FFF2-40B4-BE49-F238E27FC236}">
                  <a16:creationId xmlns:a16="http://schemas.microsoft.com/office/drawing/2014/main" id="{9D65C2E0-0C41-F7D9-01B1-ED53CA9A2EA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106066" y="164623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15</a:t>
              </a:r>
            </a:p>
          </p:txBody>
        </p:sp>
        <p:cxnSp>
          <p:nvCxnSpPr>
            <p:cNvPr id="28" name="AutoShape 8">
              <a:extLst>
                <a:ext uri="{FF2B5EF4-FFF2-40B4-BE49-F238E27FC236}">
                  <a16:creationId xmlns:a16="http://schemas.microsoft.com/office/drawing/2014/main" id="{1D6E1715-5107-C19B-6EAA-1E4A412600DD}"/>
                </a:ext>
              </a:extLst>
            </p:cNvPr>
            <p:cNvCxnSpPr>
              <a:cxnSpLocks noChangeShapeType="1"/>
              <a:stCxn id="27" idx="3"/>
              <a:endCxn id="26" idx="0"/>
            </p:cNvCxnSpPr>
            <p:nvPr>
              <p:custDataLst>
                <p:tags r:id="rId23"/>
              </p:custDataLst>
            </p:nvPr>
          </p:nvCxnSpPr>
          <p:spPr bwMode="auto">
            <a:xfrm flipH="1">
              <a:off x="8039267" y="1909764"/>
              <a:ext cx="1141413" cy="231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" name="AutoShape 9">
              <a:extLst>
                <a:ext uri="{FF2B5EF4-FFF2-40B4-BE49-F238E27FC236}">
                  <a16:creationId xmlns:a16="http://schemas.microsoft.com/office/drawing/2014/main" id="{28603F2A-EEE5-C4FD-754D-C9C5588EB32E}"/>
                </a:ext>
              </a:extLst>
            </p:cNvPr>
            <p:cNvCxnSpPr>
              <a:cxnSpLocks noChangeShapeType="1"/>
              <a:stCxn id="27" idx="5"/>
              <a:endCxn id="25" idx="0"/>
            </p:cNvCxnSpPr>
            <p:nvPr>
              <p:custDataLst>
                <p:tags r:id="rId24"/>
              </p:custDataLst>
            </p:nvPr>
          </p:nvCxnSpPr>
          <p:spPr bwMode="auto">
            <a:xfrm>
              <a:off x="9539454" y="1909764"/>
              <a:ext cx="1344612" cy="231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10">
              <a:extLst>
                <a:ext uri="{FF2B5EF4-FFF2-40B4-BE49-F238E27FC236}">
                  <a16:creationId xmlns:a16="http://schemas.microsoft.com/office/drawing/2014/main" id="{24537C16-34B2-BC5C-8764-3D37DBCF2AA6}"/>
                </a:ext>
              </a:extLst>
            </p:cNvPr>
            <p:cNvCxnSpPr>
              <a:cxnSpLocks noChangeShapeType="1"/>
              <a:stCxn id="24" idx="5"/>
              <a:endCxn id="39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6845197" y="3718941"/>
              <a:ext cx="380232" cy="45978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31" name="AutoShape 11">
              <a:extLst>
                <a:ext uri="{FF2B5EF4-FFF2-40B4-BE49-F238E27FC236}">
                  <a16:creationId xmlns:a16="http://schemas.microsoft.com/office/drawing/2014/main" id="{1AE7B14D-53A6-B1AD-6ECF-1B22102E97C0}"/>
                </a:ext>
              </a:extLst>
            </p:cNvPr>
            <p:cNvCxnSpPr>
              <a:cxnSpLocks noChangeShapeType="1"/>
              <a:stCxn id="35" idx="3"/>
              <a:endCxn id="24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6665592" y="3069654"/>
              <a:ext cx="394763" cy="405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12">
              <a:extLst>
                <a:ext uri="{FF2B5EF4-FFF2-40B4-BE49-F238E27FC236}">
                  <a16:creationId xmlns:a16="http://schemas.microsoft.com/office/drawing/2014/main" id="{A2C21893-6DA4-9B60-702B-F888A3FE4D14}"/>
                </a:ext>
              </a:extLst>
            </p:cNvPr>
            <p:cNvCxnSpPr>
              <a:cxnSpLocks noChangeShapeType="1"/>
              <a:stCxn id="26" idx="5"/>
              <a:endCxn id="23" idx="0"/>
            </p:cNvCxnSpPr>
            <p:nvPr>
              <p:custDataLst>
                <p:tags r:id="rId27"/>
              </p:custDataLst>
            </p:nvPr>
          </p:nvCxnSpPr>
          <p:spPr bwMode="auto">
            <a:xfrm>
              <a:off x="8218654" y="2424114"/>
              <a:ext cx="5318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" name="Oval 13">
              <a:extLst>
                <a:ext uri="{FF2B5EF4-FFF2-40B4-BE49-F238E27FC236}">
                  <a16:creationId xmlns:a16="http://schemas.microsoft.com/office/drawing/2014/main" id="{774E07EC-901E-49B5-0C02-34EC9507FB2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801992" y="4141788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34" name="AutoShape 14">
              <a:extLst>
                <a:ext uri="{FF2B5EF4-FFF2-40B4-BE49-F238E27FC236}">
                  <a16:creationId xmlns:a16="http://schemas.microsoft.com/office/drawing/2014/main" id="{4A8939BF-224C-DCCA-0B01-DCA25CA4EDF3}"/>
                </a:ext>
              </a:extLst>
            </p:cNvPr>
            <p:cNvCxnSpPr>
              <a:cxnSpLocks noChangeShapeType="1"/>
              <a:stCxn id="24" idx="3"/>
              <a:endCxn id="33" idx="0"/>
            </p:cNvCxnSpPr>
            <p:nvPr>
              <p:custDataLst>
                <p:tags r:id="rId29"/>
              </p:custDataLst>
            </p:nvPr>
          </p:nvCxnSpPr>
          <p:spPr bwMode="auto">
            <a:xfrm flipH="1">
              <a:off x="6055993" y="3738564"/>
              <a:ext cx="4302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" name="Oval 15">
              <a:extLst>
                <a:ext uri="{FF2B5EF4-FFF2-40B4-BE49-F238E27FC236}">
                  <a16:creationId xmlns:a16="http://schemas.microsoft.com/office/drawing/2014/main" id="{D1E7B6B7-9939-9FB9-D894-733E72344B8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985960" y="2825751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cxnSp>
          <p:nvCxnSpPr>
            <p:cNvPr id="36" name="AutoShape 16">
              <a:extLst>
                <a:ext uri="{FF2B5EF4-FFF2-40B4-BE49-F238E27FC236}">
                  <a16:creationId xmlns:a16="http://schemas.microsoft.com/office/drawing/2014/main" id="{57F2C988-72EF-18EB-EEA8-20D18BCBE3B5}"/>
                </a:ext>
              </a:extLst>
            </p:cNvPr>
            <p:cNvCxnSpPr>
              <a:cxnSpLocks noChangeShapeType="1"/>
              <a:stCxn id="26" idx="3"/>
              <a:endCxn id="35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7239960" y="2404491"/>
              <a:ext cx="619701" cy="4212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7" name="Oval 17">
              <a:extLst>
                <a:ext uri="{FF2B5EF4-FFF2-40B4-BE49-F238E27FC236}">
                  <a16:creationId xmlns:a16="http://schemas.microsoft.com/office/drawing/2014/main" id="{1D882AC3-A5A4-839B-FAF5-D3885ADE09D5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929979" y="2825751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16</a:t>
              </a:r>
            </a:p>
          </p:txBody>
        </p:sp>
        <p:cxnSp>
          <p:nvCxnSpPr>
            <p:cNvPr id="38" name="AutoShape 18">
              <a:extLst>
                <a:ext uri="{FF2B5EF4-FFF2-40B4-BE49-F238E27FC236}">
                  <a16:creationId xmlns:a16="http://schemas.microsoft.com/office/drawing/2014/main" id="{2879A631-C959-2042-5271-24A1DC169191}"/>
                </a:ext>
              </a:extLst>
            </p:cNvPr>
            <p:cNvCxnSpPr>
              <a:cxnSpLocks noChangeShapeType="1"/>
              <a:stCxn id="25" idx="3"/>
              <a:endCxn id="37" idx="0"/>
            </p:cNvCxnSpPr>
            <p:nvPr>
              <p:custDataLst>
                <p:tags r:id="rId33"/>
              </p:custDataLst>
            </p:nvPr>
          </p:nvCxnSpPr>
          <p:spPr bwMode="auto">
            <a:xfrm flipH="1">
              <a:off x="10183979" y="2424113"/>
              <a:ext cx="520700" cy="382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9" name="Oval 19">
              <a:extLst>
                <a:ext uri="{FF2B5EF4-FFF2-40B4-BE49-F238E27FC236}">
                  <a16:creationId xmlns:a16="http://schemas.microsoft.com/office/drawing/2014/main" id="{26B26354-24CD-35EC-CABB-366CE0796AF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971429" y="4178722"/>
              <a:ext cx="508000" cy="285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4EEE908-C89B-9318-ED0C-2D69D5BD76A7}"/>
              </a:ext>
            </a:extLst>
          </p:cNvPr>
          <p:cNvGrpSpPr/>
          <p:nvPr/>
        </p:nvGrpSpPr>
        <p:grpSpPr>
          <a:xfrm>
            <a:off x="1421259" y="3996229"/>
            <a:ext cx="4751298" cy="2153071"/>
            <a:chOff x="3376702" y="857250"/>
            <a:chExt cx="4751298" cy="2153071"/>
          </a:xfrm>
        </p:grpSpPr>
        <p:sp>
          <p:nvSpPr>
            <p:cNvPr id="43" name="Oval 3">
              <a:extLst>
                <a:ext uri="{FF2B5EF4-FFF2-40B4-BE49-F238E27FC236}">
                  <a16:creationId xmlns:a16="http://schemas.microsoft.com/office/drawing/2014/main" id="{6B133ED8-94FF-FF55-4D87-334F3AFC094F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021388" y="269337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44" name="Oval 4">
              <a:extLst>
                <a:ext uri="{FF2B5EF4-FFF2-40B4-BE49-F238E27FC236}">
                  <a16:creationId xmlns:a16="http://schemas.microsoft.com/office/drawing/2014/main" id="{D75137E7-7B9A-C8AF-705C-7696AEE1A71F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986302" y="2020887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45" name="Oval 5">
              <a:extLst>
                <a:ext uri="{FF2B5EF4-FFF2-40B4-BE49-F238E27FC236}">
                  <a16:creationId xmlns:a16="http://schemas.microsoft.com/office/drawing/2014/main" id="{7184071B-B700-12D8-C6DF-4C7D029F1B3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20000" y="13716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17</a:t>
              </a:r>
            </a:p>
          </p:txBody>
        </p:sp>
        <p:sp>
          <p:nvSpPr>
            <p:cNvPr id="46" name="Oval 6">
              <a:extLst>
                <a:ext uri="{FF2B5EF4-FFF2-40B4-BE49-F238E27FC236}">
                  <a16:creationId xmlns:a16="http://schemas.microsoft.com/office/drawing/2014/main" id="{EB8CC1D3-DACB-28C1-E12A-A0E0E14112B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10188" y="202662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F9ADB22C-0208-9BBC-E669-F33B091A954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96000" y="8572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15</a:t>
              </a:r>
            </a:p>
          </p:txBody>
        </p:sp>
        <p:cxnSp>
          <p:nvCxnSpPr>
            <p:cNvPr id="48" name="AutoShape 8">
              <a:extLst>
                <a:ext uri="{FF2B5EF4-FFF2-40B4-BE49-F238E27FC236}">
                  <a16:creationId xmlns:a16="http://schemas.microsoft.com/office/drawing/2014/main" id="{772EE877-337C-CF63-1780-90704E6C6444}"/>
                </a:ext>
              </a:extLst>
            </p:cNvPr>
            <p:cNvCxnSpPr>
              <a:cxnSpLocks noChangeShapeType="1"/>
              <a:stCxn id="55" idx="5"/>
              <a:endCxn id="46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4994275" y="1615503"/>
              <a:ext cx="569913" cy="411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9">
              <a:extLst>
                <a:ext uri="{FF2B5EF4-FFF2-40B4-BE49-F238E27FC236}">
                  <a16:creationId xmlns:a16="http://schemas.microsoft.com/office/drawing/2014/main" id="{C5F61762-55F2-8B18-875A-872D34703326}"/>
                </a:ext>
              </a:extLst>
            </p:cNvPr>
            <p:cNvCxnSpPr>
              <a:cxnSpLocks noChangeShapeType="1"/>
              <a:stCxn id="47" idx="5"/>
              <a:endCxn id="45" idx="0"/>
            </p:cNvCxnSpPr>
            <p:nvPr>
              <p:custDataLst>
                <p:tags r:id="rId7"/>
              </p:custDataLst>
            </p:nvPr>
          </p:nvCxnSpPr>
          <p:spPr bwMode="auto">
            <a:xfrm>
              <a:off x="6529388" y="1120776"/>
              <a:ext cx="1344612" cy="231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10">
              <a:extLst>
                <a:ext uri="{FF2B5EF4-FFF2-40B4-BE49-F238E27FC236}">
                  <a16:creationId xmlns:a16="http://schemas.microsoft.com/office/drawing/2014/main" id="{1237150D-B786-73C4-AD1D-BEE868F60A17}"/>
                </a:ext>
              </a:extLst>
            </p:cNvPr>
            <p:cNvCxnSpPr>
              <a:cxnSpLocks noChangeShapeType="1"/>
              <a:stCxn id="44" idx="5"/>
              <a:endCxn id="59" idx="0"/>
            </p:cNvCxnSpPr>
            <p:nvPr>
              <p:custDataLst>
                <p:tags r:id="rId8"/>
              </p:custDataLst>
            </p:nvPr>
          </p:nvCxnSpPr>
          <p:spPr bwMode="auto">
            <a:xfrm>
              <a:off x="4419907" y="2264790"/>
              <a:ext cx="380232" cy="45978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51" name="AutoShape 11">
              <a:extLst>
                <a:ext uri="{FF2B5EF4-FFF2-40B4-BE49-F238E27FC236}">
                  <a16:creationId xmlns:a16="http://schemas.microsoft.com/office/drawing/2014/main" id="{69F41C0F-D09A-946E-5FF2-4CE0F5D467BC}"/>
                </a:ext>
              </a:extLst>
            </p:cNvPr>
            <p:cNvCxnSpPr>
              <a:cxnSpLocks noChangeShapeType="1"/>
              <a:stCxn id="55" idx="3"/>
              <a:endCxn id="44" idx="0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4240302" y="1615503"/>
              <a:ext cx="394763" cy="405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12">
              <a:extLst>
                <a:ext uri="{FF2B5EF4-FFF2-40B4-BE49-F238E27FC236}">
                  <a16:creationId xmlns:a16="http://schemas.microsoft.com/office/drawing/2014/main" id="{5FB0B71F-C3CE-2BD6-82F4-58FA20C1B6EE}"/>
                </a:ext>
              </a:extLst>
            </p:cNvPr>
            <p:cNvCxnSpPr>
              <a:cxnSpLocks noChangeShapeType="1"/>
              <a:stCxn id="46" idx="5"/>
              <a:endCxn id="43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5743576" y="2290149"/>
              <a:ext cx="5318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3" name="Oval 13">
              <a:extLst>
                <a:ext uri="{FF2B5EF4-FFF2-40B4-BE49-F238E27FC236}">
                  <a16:creationId xmlns:a16="http://schemas.microsoft.com/office/drawing/2014/main" id="{30C3A0EA-21AB-37E7-9DEB-AE2E6224695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76702" y="2687637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54" name="AutoShape 14">
              <a:extLst>
                <a:ext uri="{FF2B5EF4-FFF2-40B4-BE49-F238E27FC236}">
                  <a16:creationId xmlns:a16="http://schemas.microsoft.com/office/drawing/2014/main" id="{98DFAEA4-122E-29B1-3EF7-9B70FF15ED16}"/>
                </a:ext>
              </a:extLst>
            </p:cNvPr>
            <p:cNvCxnSpPr>
              <a:cxnSpLocks noChangeShapeType="1"/>
              <a:stCxn id="44" idx="3"/>
              <a:endCxn id="53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3630703" y="2284413"/>
              <a:ext cx="4302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5" name="Oval 15">
              <a:extLst>
                <a:ext uri="{FF2B5EF4-FFF2-40B4-BE49-F238E27FC236}">
                  <a16:creationId xmlns:a16="http://schemas.microsoft.com/office/drawing/2014/main" id="{B6CEF1AD-987C-3F59-159F-B9EDD01A254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60670" y="13716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</a:t>
              </a:r>
            </a:p>
          </p:txBody>
        </p:sp>
        <p:cxnSp>
          <p:nvCxnSpPr>
            <p:cNvPr id="56" name="AutoShape 16">
              <a:extLst>
                <a:ext uri="{FF2B5EF4-FFF2-40B4-BE49-F238E27FC236}">
                  <a16:creationId xmlns:a16="http://schemas.microsoft.com/office/drawing/2014/main" id="{CF767F56-38A1-0BED-C526-E5CA06D15908}"/>
                </a:ext>
              </a:extLst>
            </p:cNvPr>
            <p:cNvCxnSpPr>
              <a:cxnSpLocks noChangeShapeType="1"/>
              <a:stCxn id="47" idx="3"/>
              <a:endCxn id="55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814670" y="1101153"/>
              <a:ext cx="1355725" cy="2704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7" name="Oval 17">
              <a:extLst>
                <a:ext uri="{FF2B5EF4-FFF2-40B4-BE49-F238E27FC236}">
                  <a16:creationId xmlns:a16="http://schemas.microsoft.com/office/drawing/2014/main" id="{55192EE4-9B67-4B3C-952A-D6F05C5992FF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919913" y="203676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16</a:t>
              </a:r>
            </a:p>
          </p:txBody>
        </p:sp>
        <p:cxnSp>
          <p:nvCxnSpPr>
            <p:cNvPr id="58" name="AutoShape 18">
              <a:extLst>
                <a:ext uri="{FF2B5EF4-FFF2-40B4-BE49-F238E27FC236}">
                  <a16:creationId xmlns:a16="http://schemas.microsoft.com/office/drawing/2014/main" id="{F22C1E38-F345-0CB1-1D9B-483089348D64}"/>
                </a:ext>
              </a:extLst>
            </p:cNvPr>
            <p:cNvCxnSpPr>
              <a:cxnSpLocks noChangeShapeType="1"/>
              <a:stCxn id="45" idx="3"/>
              <a:endCxn id="57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7173913" y="1635125"/>
              <a:ext cx="520700" cy="382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9" name="Oval 19">
              <a:extLst>
                <a:ext uri="{FF2B5EF4-FFF2-40B4-BE49-F238E27FC236}">
                  <a16:creationId xmlns:a16="http://schemas.microsoft.com/office/drawing/2014/main" id="{8BB61610-2CE7-94BB-BBE4-E57261E5F1E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546139" y="2724571"/>
              <a:ext cx="508000" cy="285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5668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7F29-7A50-A87F-DEAB-07020479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022BB-48EF-AD43-AA6D-81FDF2A5D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endParaRPr lang="en-US" dirty="0"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Recursive Backtracking: Detect height imbalance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imbalance: Find case + Rotate,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Left</a:t>
            </a:r>
            <a:r>
              <a:rPr lang="en-US" dirty="0"/>
              <a:t>-</a:t>
            </a:r>
            <a:r>
              <a:rPr lang="en-US" dirty="0">
                <a:solidFill>
                  <a:srgbClr val="0070C0"/>
                </a:solidFill>
              </a:rPr>
              <a:t>Left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left</a:t>
            </a:r>
            <a:r>
              <a:rPr lang="en-US" dirty="0"/>
              <a:t> subtree of the </a:t>
            </a:r>
            <a:r>
              <a:rPr lang="en-US" dirty="0">
                <a:solidFill>
                  <a:srgbClr val="0070C0"/>
                </a:solidFill>
              </a:rPr>
              <a:t>left</a:t>
            </a:r>
            <a:r>
              <a:rPr lang="en-US" dirty="0"/>
              <a:t> child of </a:t>
            </a:r>
            <a:r>
              <a:rPr lang="en-US" dirty="0">
                <a:solidFill>
                  <a:srgbClr val="FF0066"/>
                </a:solidFill>
              </a:rPr>
              <a:t>p</a:t>
            </a:r>
            <a:r>
              <a:rPr lang="en-US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Right</a:t>
            </a:r>
            <a:r>
              <a:rPr lang="en-US" dirty="0"/>
              <a:t>-</a:t>
            </a:r>
            <a:r>
              <a:rPr lang="en-US" dirty="0">
                <a:solidFill>
                  <a:srgbClr val="0070C0"/>
                </a:solidFill>
              </a:rPr>
              <a:t>Left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right</a:t>
            </a:r>
            <a:r>
              <a:rPr lang="en-US" dirty="0"/>
              <a:t> subtree of the </a:t>
            </a:r>
            <a:r>
              <a:rPr lang="en-US" dirty="0">
                <a:solidFill>
                  <a:srgbClr val="0070C0"/>
                </a:solidFill>
              </a:rPr>
              <a:t>left</a:t>
            </a:r>
            <a:r>
              <a:rPr lang="en-US" dirty="0"/>
              <a:t> child of </a:t>
            </a:r>
            <a:r>
              <a:rPr lang="en-US" dirty="0">
                <a:solidFill>
                  <a:srgbClr val="FF0066"/>
                </a:solidFill>
              </a:rPr>
              <a:t>p</a:t>
            </a:r>
            <a:r>
              <a:rPr lang="en-US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Left</a:t>
            </a: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Right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left</a:t>
            </a:r>
            <a:r>
              <a:rPr lang="en-US" dirty="0"/>
              <a:t> subtree of the </a:t>
            </a:r>
            <a:r>
              <a:rPr lang="en-US" dirty="0">
                <a:solidFill>
                  <a:srgbClr val="FF0000"/>
                </a:solidFill>
              </a:rPr>
              <a:t>right</a:t>
            </a:r>
            <a:r>
              <a:rPr lang="en-US" dirty="0"/>
              <a:t> child of </a:t>
            </a:r>
            <a:r>
              <a:rPr lang="en-US" dirty="0">
                <a:solidFill>
                  <a:srgbClr val="FF0066"/>
                </a:solidFill>
              </a:rPr>
              <a:t>p</a:t>
            </a:r>
            <a:r>
              <a:rPr lang="en-US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Right</a:t>
            </a:r>
            <a:r>
              <a:rPr lang="en-US" dirty="0"/>
              <a:t>-</a:t>
            </a:r>
            <a:r>
              <a:rPr lang="en-US" dirty="0">
                <a:solidFill>
                  <a:srgbClr val="FF0000"/>
                </a:solidFill>
              </a:rPr>
              <a:t>Right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right</a:t>
            </a:r>
            <a:r>
              <a:rPr lang="en-US" dirty="0"/>
              <a:t> subtree of the </a:t>
            </a:r>
            <a:r>
              <a:rPr lang="en-US" dirty="0">
                <a:solidFill>
                  <a:srgbClr val="FF0000"/>
                </a:solidFill>
              </a:rPr>
              <a:t>right</a:t>
            </a:r>
            <a:r>
              <a:rPr lang="en-US" dirty="0"/>
              <a:t> child of </a:t>
            </a:r>
            <a:r>
              <a:rPr lang="en-US" dirty="0">
                <a:solidFill>
                  <a:srgbClr val="FF0066"/>
                </a:solidFill>
              </a:rPr>
              <a:t>p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Assuming tree was balanced before insert (it is), only one case occurs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E4214-B90B-D632-61E2-F4024F78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3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E4214-B90B-D632-61E2-F4024F78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43</a:t>
            </a:fld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2FD5DF1A-5A95-200A-D524-198F07DBC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4442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498DD92A-8F93-5BFE-045C-6C1BAB88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70" y="3383280"/>
            <a:ext cx="503443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9346113A-6D33-7CC0-3FAC-CE9D107AA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542" y="0"/>
            <a:ext cx="6767458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6A85FD2E-6F44-8461-EEF3-A07D6BD9F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3280"/>
            <a:ext cx="694077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>
            <a:extLst>
              <a:ext uri="{FF2B5EF4-FFF2-40B4-BE49-F238E27FC236}">
                <a16:creationId xmlns:a16="http://schemas.microsoft.com/office/drawing/2014/main" id="{78D546A5-BA82-BF44-B77E-670509622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33" y="2526455"/>
            <a:ext cx="1862667" cy="14584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054057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4E086-AF18-9A7B-63A6-8E7F9287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23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AVL: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Exercise: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1 2 5 3 4</a:t>
            </a:r>
            <a:endParaRPr lang="en-US" dirty="0"/>
          </a:p>
        </p:txBody>
      </p:sp>
      <p:sp>
        <p:nvSpPr>
          <p:cNvPr id="89093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9E1D6602-BCBB-4803-B22A-AE63C72BBCF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6B72-3146-83B8-7FDC-516282C2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3033-1150-EF43-C66F-EFC5B223F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AVL Tree</a:t>
            </a:r>
          </a:p>
          <a:p>
            <a:r>
              <a:rPr lang="en-US" dirty="0"/>
              <a:t>AVL Tree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</a:p>
          <a:p>
            <a:pPr lvl="1"/>
            <a:r>
              <a:rPr lang="en-US" dirty="0"/>
              <a:t>General</a:t>
            </a:r>
          </a:p>
          <a:p>
            <a:pPr lvl="1"/>
            <a:r>
              <a:rPr lang="en-US" dirty="0"/>
              <a:t>Single Rotation</a:t>
            </a:r>
          </a:p>
          <a:p>
            <a:pPr lvl="1"/>
            <a:r>
              <a:rPr lang="en-US" dirty="0"/>
              <a:t>Double Rotation</a:t>
            </a:r>
          </a:p>
          <a:p>
            <a:r>
              <a:rPr lang="en-US" dirty="0">
                <a:solidFill>
                  <a:srgbClr val="FF0000"/>
                </a:solidFill>
              </a:rPr>
              <a:t>AVL Tree 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FB9D1-F29C-C93F-6D9D-75E03006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48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2209800" y="304800"/>
                <a:ext cx="7772400" cy="5791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400" dirty="0"/>
                  <a:t>be the </a:t>
                </a:r>
                <a:r>
                  <a:rPr lang="en-US" sz="2400" u="sng" dirty="0"/>
                  <a:t>minimum</a:t>
                </a:r>
                <a:r>
                  <a:rPr lang="en-US" sz="2400" dirty="0"/>
                  <a:t> # of nodes in an AVL tree of height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then:</a:t>
                </a:r>
                <a:endParaRPr lang="en-US" sz="2400" i="1" dirty="0"/>
              </a:p>
              <a:p>
                <a:pPr marL="0" indent="0">
                  <a:buNone/>
                </a:pPr>
                <a:endParaRPr lang="en-US" sz="2600" b="1" i="1" u="sng" dirty="0">
                  <a:latin typeface="Courier New" pitchFamily="49" charset="0"/>
                  <a:cs typeface="Courier New" pitchFamily="49" charset="0"/>
                </a:endParaRPr>
              </a:p>
              <a:p>
                <a:pPr marL="0" indent="0">
                  <a:buNone/>
                </a:pPr>
                <a:endParaRPr lang="en-US" sz="2600" b="1" i="1" u="sng" dirty="0">
                  <a:latin typeface="Courier New" pitchFamily="49" charset="0"/>
                  <a:cs typeface="Courier New" pitchFamily="49" charset="0"/>
                </a:endParaRPr>
              </a:p>
              <a:p>
                <a:pPr marL="0" indent="0">
                  <a:buNone/>
                </a:pPr>
                <a:r>
                  <a:rPr lang="en-US" sz="2600" b="1" i="1" u="sng" dirty="0">
                    <a:latin typeface="Courier New" pitchFamily="49" charset="0"/>
                    <a:cs typeface="Courier New" pitchFamily="49" charset="0"/>
                  </a:rPr>
                  <a:t>h</a:t>
                </a:r>
                <a:r>
                  <a:rPr lang="en-US" sz="2600" i="1" dirty="0">
                    <a:latin typeface="Courier New" pitchFamily="49" charset="0"/>
                    <a:cs typeface="Courier New" pitchFamily="49" charset="0"/>
                  </a:rPr>
                  <a:t>		</a:t>
                </a:r>
                <a:r>
                  <a:rPr lang="en-US" sz="2600" b="1" i="1" u="sng" dirty="0">
                    <a:latin typeface="Courier New" pitchFamily="49" charset="0"/>
                    <a:cs typeface="Courier New" pitchFamily="49" charset="0"/>
                  </a:rPr>
                  <a:t>Minimal AVL Tree</a:t>
                </a:r>
                <a:r>
                  <a:rPr lang="en-US" sz="2600" i="1" dirty="0">
                    <a:latin typeface="Courier New" pitchFamily="49" charset="0"/>
                    <a:cs typeface="Courier New" pitchFamily="49" charset="0"/>
                  </a:rPr>
                  <a:t>		</a:t>
                </a:r>
                <a:r>
                  <a:rPr lang="en-US" sz="2600" b="1" i="1" u="sng" dirty="0">
                    <a:latin typeface="Courier New" pitchFamily="49" charset="0"/>
                    <a:cs typeface="Courier New" pitchFamily="49" charset="0"/>
                  </a:rPr>
                  <a:t>S(h)</a:t>
                </a:r>
                <a:endParaRPr lang="en-US" b="1" i="1" u="sng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2209800" y="304800"/>
                <a:ext cx="7772400" cy="5791200"/>
              </a:xfrm>
              <a:blipFill>
                <a:blip r:embed="rId6"/>
                <a:stretch>
                  <a:fillRect l="-1412" t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EFC5EC3-1F05-734D-AB12-0C984BF873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1911" y="986589"/>
                <a:ext cx="6018342" cy="9865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1+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EFC5EC3-1F05-734D-AB12-0C984BF87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11" y="986589"/>
                <a:ext cx="6018342" cy="986589"/>
              </a:xfrm>
              <a:prstGeom prst="rect">
                <a:avLst/>
              </a:prstGeom>
              <a:blipFill>
                <a:blip r:embed="rId7"/>
                <a:stretch>
                  <a:fillRect l="-14947" t="-234177" b="-324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499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The shallowness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None/>
                </a:pPr>
                <a:r>
                  <a:rPr lang="en-US" dirty="0"/>
                  <a:t>Let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minimum number of nodes in an AVL tree of height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we can prove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/>
                  <a:t> grows exponentially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then a 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nodes has a logarithmic height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Step 1: Define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/>
                  <a:t> inductively using AVL property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Step 2: Show this recurrence grows really fast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Similar to Fibonacci numbers</a:t>
                </a:r>
              </a:p>
              <a:p>
                <a:pPr lvl="1"/>
                <a:r>
                  <a:rPr lang="en-US" dirty="0"/>
                  <a:t>Can prove for all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marL="914400" lvl="2" indent="0">
                  <a:buNone/>
                </a:pPr>
                <a:r>
                  <a:rPr lang="en-US" dirty="0">
                    <a:sym typeface="Symbol" pitchFamily="18" charset="2"/>
                  </a:rPr>
                  <a:t>Golden ratio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≈1.62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>
                    <a:sym typeface="Symbol" pitchFamily="18" charset="2"/>
                  </a:rPr>
                  <a:t>Growing faster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1.6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>
                    <a:sym typeface="Symbol" pitchFamily="18" charset="2"/>
                  </a:rPr>
                  <a:t> is “plenty exponential”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1"/>
                <a:stretch>
                  <a:fillRect l="-10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50347" y="4112730"/>
            <a:ext cx="838200" cy="725488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1147" y="4112730"/>
            <a:ext cx="838200" cy="6096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9412147" y="3695218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45547" y="350313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0250347" y="3695218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07548" y="3807931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i="1">
                <a:solidFill>
                  <a:schemeClr val="accent2"/>
                </a:solidFill>
                <a:latin typeface="Arial" charset="0"/>
              </a:rPr>
              <a:t>h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-1</a:t>
            </a:r>
          </a:p>
        </p:txBody>
      </p:sp>
      <p:sp>
        <p:nvSpPr>
          <p:cNvPr id="1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878748" y="3792056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i="1">
                <a:solidFill>
                  <a:schemeClr val="accent2"/>
                </a:solidFill>
                <a:latin typeface="Arial" charset="0"/>
              </a:rPr>
              <a:t>h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-2</a:t>
            </a: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174147" y="3122131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i="1">
                <a:solidFill>
                  <a:schemeClr val="accent2"/>
                </a:solidFill>
                <a:latin typeface="Arial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9965054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AVL: The Golden Ratio</a:t>
            </a:r>
          </a:p>
        </p:txBody>
      </p:sp>
      <p:pic>
        <p:nvPicPr>
          <p:cNvPr id="428037" name="Picture 5" descr="Golden_ratio_lin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2850" y="783881"/>
            <a:ext cx="2571750" cy="14859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38200" y="1981200"/>
            <a:ext cx="9296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/>
              <a:t>This is a special number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600" kern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/>
              <a:t>Aside: Since the Renaissance, many artists and architects have proportioned their work (e.g., </a:t>
            </a:r>
            <a:r>
              <a:rPr lang="en-US" sz="2000" kern="0" err="1"/>
              <a:t>length:height</a:t>
            </a:r>
            <a:r>
              <a:rPr lang="en-US" sz="2000" kern="0"/>
              <a:t>) to approximate the </a:t>
            </a:r>
            <a:r>
              <a:rPr lang="en-US" sz="2000" i="1" kern="0"/>
              <a:t>golden ratio</a:t>
            </a:r>
            <a:r>
              <a:rPr lang="en-US" sz="2000" kern="0"/>
              <a:t>: If </a:t>
            </a:r>
            <a:r>
              <a:rPr lang="en-US" sz="2000" ker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kern="0" err="1">
                <a:latin typeface="Courier New" pitchFamily="49" charset="0"/>
                <a:cs typeface="Courier New" pitchFamily="49" charset="0"/>
              </a:rPr>
              <a:t>a+b</a:t>
            </a:r>
            <a:r>
              <a:rPr lang="en-US" sz="2000" kern="0">
                <a:latin typeface="Courier New" pitchFamily="49" charset="0"/>
                <a:cs typeface="Courier New" pitchFamily="49" charset="0"/>
              </a:rPr>
              <a:t>)/a = a/b</a:t>
            </a:r>
            <a:r>
              <a:rPr lang="en-US" sz="2000" kern="0"/>
              <a:t>, then </a:t>
            </a:r>
            <a:r>
              <a:rPr lang="en-US" sz="2000" kern="0">
                <a:latin typeface="Courier New" pitchFamily="49" charset="0"/>
                <a:cs typeface="Courier New" pitchFamily="49" charset="0"/>
              </a:rPr>
              <a:t>a = 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</a:t>
            </a:r>
            <a:r>
              <a:rPr lang="en-US" sz="2000" kern="0">
                <a:latin typeface="Courier New" pitchFamily="49" charset="0"/>
                <a:cs typeface="Courier New" pitchFamily="49" charset="0"/>
              </a:rPr>
              <a:t>b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1000" kern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/>
              <a:t>We will need one special arithmetic fact about </a:t>
            </a:r>
            <a:r>
              <a:rPr lang="en-US" sz="2000">
                <a:sym typeface="Symbol" pitchFamily="18" charset="2"/>
              </a:rPr>
              <a:t> </a:t>
            </a:r>
            <a:r>
              <a:rPr lang="en-US" sz="2000" kern="0"/>
              <a:t>:</a:t>
            </a:r>
          </a:p>
          <a:p>
            <a:pPr marL="285750" indent="-285750">
              <a:spcBef>
                <a:spcPct val="20000"/>
              </a:spcBef>
            </a:pPr>
            <a:r>
              <a:rPr lang="en-US" sz="2000" kern="0">
                <a:solidFill>
                  <a:schemeClr val="accent2"/>
                </a:solidFill>
                <a:cs typeface="Courier New" pitchFamily="49" charset="0"/>
                <a:sym typeface="Symbol" pitchFamily="18" charset="2"/>
              </a:rPr>
              <a:t>		          </a:t>
            </a:r>
            <a:r>
              <a:rPr lang="en-US" sz="20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</a:t>
            </a:r>
            <a:r>
              <a:rPr lang="en-US" sz="2000" baseline="300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2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			</a:t>
            </a:r>
            <a:endParaRPr lang="en-US" sz="2000" kern="0" baseline="3000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493818" y="3994150"/>
            <a:ext cx="502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/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	= ((1+5</a:t>
            </a:r>
            <a:r>
              <a:rPr lang="en-US" sz="2000" baseline="30000">
                <a:latin typeface="Courier New" pitchFamily="49" charset="0"/>
                <a:cs typeface="Courier New" pitchFamily="49" charset="0"/>
                <a:sym typeface="Symbol" pitchFamily="18" charset="2"/>
              </a:rPr>
              <a:t>1/2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)/2)</a:t>
            </a:r>
            <a:r>
              <a:rPr lang="en-US" sz="2000" baseline="30000">
                <a:latin typeface="Courier New" pitchFamily="49" charset="0"/>
                <a:cs typeface="Courier New" pitchFamily="49" charset="0"/>
                <a:sym typeface="Symbol" pitchFamily="18" charset="2"/>
              </a:rPr>
              <a:t>2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  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  = (1 + 2*5</a:t>
            </a:r>
            <a:r>
              <a:rPr lang="en-US" sz="2000" baseline="30000">
                <a:latin typeface="Courier New" pitchFamily="49" charset="0"/>
                <a:cs typeface="Courier New" pitchFamily="49" charset="0"/>
                <a:sym typeface="Symbol" pitchFamily="18" charset="2"/>
              </a:rPr>
              <a:t>1/2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 + 5)/4 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  = (6 + 2*5</a:t>
            </a:r>
            <a:r>
              <a:rPr lang="en-US" sz="2000" baseline="30000">
                <a:latin typeface="Courier New" pitchFamily="49" charset="0"/>
                <a:cs typeface="Courier New" pitchFamily="49" charset="0"/>
                <a:sym typeface="Symbol" pitchFamily="18" charset="2"/>
              </a:rPr>
              <a:t>1/2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)/4 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 kern="0">
                <a:latin typeface="Courier New" pitchFamily="49" charset="0"/>
                <a:cs typeface="Courier New" pitchFamily="49" charset="0"/>
                <a:sym typeface="Symbol" pitchFamily="18" charset="2"/>
              </a:rPr>
              <a:t>	= 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(3 + 5</a:t>
            </a:r>
            <a:r>
              <a:rPr lang="en-US" sz="2000" baseline="30000">
                <a:latin typeface="Courier New" pitchFamily="49" charset="0"/>
                <a:cs typeface="Courier New" pitchFamily="49" charset="0"/>
                <a:sym typeface="Symbol" pitchFamily="18" charset="2"/>
              </a:rPr>
              <a:t>1/2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)/2 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  = 1 + (1 + 5</a:t>
            </a:r>
            <a:r>
              <a:rPr lang="en-US" sz="2000" baseline="30000">
                <a:latin typeface="Courier New" pitchFamily="49" charset="0"/>
                <a:cs typeface="Courier New" pitchFamily="49" charset="0"/>
                <a:sym typeface="Symbol" pitchFamily="18" charset="2"/>
              </a:rPr>
              <a:t>1/2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)/2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  </a:t>
            </a:r>
            <a:r>
              <a:rPr lang="en-US" sz="20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=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sz="20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1 + </a:t>
            </a:r>
            <a:endParaRPr lang="en-US" sz="2000" kern="0" baseline="3000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1026" name="Picture 2" descr="The golden ratio. - Sketchplanations">
            <a:extLst>
              <a:ext uri="{FF2B5EF4-FFF2-40B4-BE49-F238E27FC236}">
                <a16:creationId xmlns:a16="http://schemas.microsoft.com/office/drawing/2014/main" id="{D729A23B-C494-0844-BE75-F62E96DD2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98" y="3254586"/>
            <a:ext cx="3946223" cy="334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788B3C-3EA4-53B4-150F-2A25439507DB}"/>
                  </a:ext>
                </a:extLst>
              </p:cNvPr>
              <p:cNvSpPr txBox="1"/>
              <p:nvPr/>
            </p:nvSpPr>
            <p:spPr>
              <a:xfrm>
                <a:off x="3303477" y="1429914"/>
                <a:ext cx="4172373" cy="1000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≈1.62</m:t>
                      </m:r>
                    </m:oMath>
                  </m:oMathPara>
                </a14:m>
                <a:endParaRPr lang="en-US" sz="28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788B3C-3EA4-53B4-150F-2A2543950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477" y="1429914"/>
                <a:ext cx="4172373" cy="1000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67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9277-FDB7-49A0-02FF-56165678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Tree: Is this an AVL Tree?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4955E-A1CD-BE7C-D99B-460A652B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</a:t>
            </a:fld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3BF9A0E7-DCB5-9081-8C0D-CCCE4ED4CB00}"/>
              </a:ext>
            </a:extLst>
          </p:cNvPr>
          <p:cNvSpPr txBox="1">
            <a:spLocks/>
          </p:cNvSpPr>
          <p:nvPr/>
        </p:nvSpPr>
        <p:spPr>
          <a:xfrm>
            <a:off x="838200" y="1641884"/>
            <a:ext cx="1606133" cy="499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a) 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2591A92D-36EA-A34A-1C7F-4052F197F702}"/>
              </a:ext>
            </a:extLst>
          </p:cNvPr>
          <p:cNvSpPr txBox="1">
            <a:spLocks/>
          </p:cNvSpPr>
          <p:nvPr/>
        </p:nvSpPr>
        <p:spPr>
          <a:xfrm>
            <a:off x="6426346" y="1631305"/>
            <a:ext cx="1975777" cy="499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b) 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D4A0BFED-7A49-F151-1471-F4DE558CDFC0}"/>
              </a:ext>
            </a:extLst>
          </p:cNvPr>
          <p:cNvSpPr txBox="1">
            <a:spLocks/>
          </p:cNvSpPr>
          <p:nvPr/>
        </p:nvSpPr>
        <p:spPr>
          <a:xfrm>
            <a:off x="2882392" y="4322889"/>
            <a:ext cx="1646305" cy="499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c)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29AFD8A-6FA7-9BC6-F5A9-E79E16B2405C}"/>
              </a:ext>
            </a:extLst>
          </p:cNvPr>
          <p:cNvGrpSpPr/>
          <p:nvPr/>
        </p:nvGrpSpPr>
        <p:grpSpPr>
          <a:xfrm>
            <a:off x="838201" y="1697484"/>
            <a:ext cx="5122639" cy="2037772"/>
            <a:chOff x="1981200" y="2438400"/>
            <a:chExt cx="5791200" cy="2346325"/>
          </a:xfrm>
        </p:grpSpPr>
        <p:sp>
          <p:nvSpPr>
            <p:cNvPr id="75" name="Oval 3">
              <a:extLst>
                <a:ext uri="{FF2B5EF4-FFF2-40B4-BE49-F238E27FC236}">
                  <a16:creationId xmlns:a16="http://schemas.microsoft.com/office/drawing/2014/main" id="{CC51C9EC-F39E-3F1E-E80F-2E3089FD5BBB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451600" y="37719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11</a:t>
              </a:r>
            </a:p>
          </p:txBody>
        </p:sp>
        <p:sp>
          <p:nvSpPr>
            <p:cNvPr id="76" name="Oval 5">
              <a:extLst>
                <a:ext uri="{FF2B5EF4-FFF2-40B4-BE49-F238E27FC236}">
                  <a16:creationId xmlns:a16="http://schemas.microsoft.com/office/drawing/2014/main" id="{FBCEB886-3F8D-9EA8-A46C-1483A505328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81200" y="37528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</a:t>
              </a:r>
            </a:p>
          </p:txBody>
        </p:sp>
        <p:sp>
          <p:nvSpPr>
            <p:cNvPr id="77" name="Oval 6">
              <a:extLst>
                <a:ext uri="{FF2B5EF4-FFF2-40B4-BE49-F238E27FC236}">
                  <a16:creationId xmlns:a16="http://schemas.microsoft.com/office/drawing/2014/main" id="{FE1D3E7F-57EB-FF89-D947-C0906AE0E7AB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740400" y="31051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8</a:t>
              </a:r>
            </a:p>
          </p:txBody>
        </p:sp>
        <p:sp>
          <p:nvSpPr>
            <p:cNvPr id="78" name="Oval 7">
              <a:extLst>
                <a:ext uri="{FF2B5EF4-FFF2-40B4-BE49-F238E27FC236}">
                  <a16:creationId xmlns:a16="http://schemas.microsoft.com/office/drawing/2014/main" id="{75FF92E8-4180-41DA-A824-D3EEC829BB2D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95600" y="31051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4</a:t>
              </a:r>
            </a:p>
          </p:txBody>
        </p:sp>
        <p:sp>
          <p:nvSpPr>
            <p:cNvPr id="79" name="Oval 8">
              <a:extLst>
                <a:ext uri="{FF2B5EF4-FFF2-40B4-BE49-F238E27FC236}">
                  <a16:creationId xmlns:a16="http://schemas.microsoft.com/office/drawing/2014/main" id="{0AC183C0-31BE-4DDB-B38C-7103B5FBD12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318000" y="24384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6</a:t>
              </a:r>
            </a:p>
          </p:txBody>
        </p:sp>
        <p:cxnSp>
          <p:nvCxnSpPr>
            <p:cNvPr id="80" name="AutoShape 9">
              <a:extLst>
                <a:ext uri="{FF2B5EF4-FFF2-40B4-BE49-F238E27FC236}">
                  <a16:creationId xmlns:a16="http://schemas.microsoft.com/office/drawing/2014/main" id="{62EC4FE3-2C55-CBE8-1DF6-78E8C56681D1}"/>
                </a:ext>
              </a:extLst>
            </p:cNvPr>
            <p:cNvCxnSpPr>
              <a:cxnSpLocks noChangeShapeType="1"/>
              <a:stCxn id="79" idx="3"/>
              <a:endCxn id="78" idx="0"/>
            </p:cNvCxnSpPr>
            <p:nvPr>
              <p:custDataLst>
                <p:tags r:id="rId40"/>
              </p:custDataLst>
            </p:nvPr>
          </p:nvCxnSpPr>
          <p:spPr bwMode="auto">
            <a:xfrm flipH="1">
              <a:off x="3149600" y="2701925"/>
              <a:ext cx="12430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1" name="AutoShape 10">
              <a:extLst>
                <a:ext uri="{FF2B5EF4-FFF2-40B4-BE49-F238E27FC236}">
                  <a16:creationId xmlns:a16="http://schemas.microsoft.com/office/drawing/2014/main" id="{7BE8DC9C-862C-D829-DD8E-A0E6AA539A68}"/>
                </a:ext>
              </a:extLst>
            </p:cNvPr>
            <p:cNvCxnSpPr>
              <a:cxnSpLocks noChangeShapeType="1"/>
              <a:stCxn id="79" idx="5"/>
              <a:endCxn id="77" idx="0"/>
            </p:cNvCxnSpPr>
            <p:nvPr>
              <p:custDataLst>
                <p:tags r:id="rId41"/>
              </p:custDataLst>
            </p:nvPr>
          </p:nvCxnSpPr>
          <p:spPr bwMode="auto">
            <a:xfrm>
              <a:off x="4751388" y="2701925"/>
              <a:ext cx="12430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" name="AutoShape 12">
              <a:extLst>
                <a:ext uri="{FF2B5EF4-FFF2-40B4-BE49-F238E27FC236}">
                  <a16:creationId xmlns:a16="http://schemas.microsoft.com/office/drawing/2014/main" id="{7AB8C6CD-7ECB-6408-F81C-2470AB6A1034}"/>
                </a:ext>
              </a:extLst>
            </p:cNvPr>
            <p:cNvCxnSpPr>
              <a:cxnSpLocks noChangeShapeType="1"/>
              <a:stCxn id="77" idx="5"/>
              <a:endCxn id="75" idx="0"/>
            </p:cNvCxnSpPr>
            <p:nvPr>
              <p:custDataLst>
                <p:tags r:id="rId42"/>
              </p:custDataLst>
            </p:nvPr>
          </p:nvCxnSpPr>
          <p:spPr bwMode="auto">
            <a:xfrm>
              <a:off x="6173788" y="3368675"/>
              <a:ext cx="5318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3" name="AutoShape 13">
              <a:extLst>
                <a:ext uri="{FF2B5EF4-FFF2-40B4-BE49-F238E27FC236}">
                  <a16:creationId xmlns:a16="http://schemas.microsoft.com/office/drawing/2014/main" id="{D8503F79-D72E-6004-6699-A7904BD8D66F}"/>
                </a:ext>
              </a:extLst>
            </p:cNvPr>
            <p:cNvCxnSpPr>
              <a:cxnSpLocks noChangeShapeType="1"/>
              <a:stCxn id="78" idx="3"/>
              <a:endCxn id="76" idx="0"/>
            </p:cNvCxnSpPr>
            <p:nvPr>
              <p:custDataLst>
                <p:tags r:id="rId43"/>
              </p:custDataLst>
            </p:nvPr>
          </p:nvCxnSpPr>
          <p:spPr bwMode="auto">
            <a:xfrm flipH="1">
              <a:off x="2235200" y="3368675"/>
              <a:ext cx="735013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4" name="Oval 44">
              <a:extLst>
                <a:ext uri="{FF2B5EF4-FFF2-40B4-BE49-F238E27FC236}">
                  <a16:creationId xmlns:a16="http://schemas.microsoft.com/office/drawing/2014/main" id="{DB824F12-9DC3-9B3F-0350-8A2A1281B06F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537200" y="4498975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10</a:t>
              </a:r>
            </a:p>
          </p:txBody>
        </p:sp>
        <p:cxnSp>
          <p:nvCxnSpPr>
            <p:cNvPr id="85" name="AutoShape 45">
              <a:extLst>
                <a:ext uri="{FF2B5EF4-FFF2-40B4-BE49-F238E27FC236}">
                  <a16:creationId xmlns:a16="http://schemas.microsoft.com/office/drawing/2014/main" id="{6C4C046D-1685-2BA4-E7DF-C152F32FAB08}"/>
                </a:ext>
              </a:extLst>
            </p:cNvPr>
            <p:cNvCxnSpPr>
              <a:cxnSpLocks noChangeShapeType="1"/>
              <a:stCxn id="75" idx="3"/>
            </p:cNvCxnSpPr>
            <p:nvPr>
              <p:custDataLst>
                <p:tags r:id="rId45"/>
              </p:custDataLst>
            </p:nvPr>
          </p:nvCxnSpPr>
          <p:spPr bwMode="auto">
            <a:xfrm flipH="1">
              <a:off x="5867400" y="4035425"/>
              <a:ext cx="658813" cy="444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6" name="Oval 46">
              <a:extLst>
                <a:ext uri="{FF2B5EF4-FFF2-40B4-BE49-F238E27FC236}">
                  <a16:creationId xmlns:a16="http://schemas.microsoft.com/office/drawing/2014/main" id="{13D0038B-1242-2A3B-EF0C-769476622C3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264400" y="44958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12</a:t>
              </a:r>
            </a:p>
          </p:txBody>
        </p:sp>
        <p:cxnSp>
          <p:nvCxnSpPr>
            <p:cNvPr id="87" name="AutoShape 47">
              <a:extLst>
                <a:ext uri="{FF2B5EF4-FFF2-40B4-BE49-F238E27FC236}">
                  <a16:creationId xmlns:a16="http://schemas.microsoft.com/office/drawing/2014/main" id="{092EE118-4A26-BF98-A5C9-0A5BADD559AE}"/>
                </a:ext>
              </a:extLst>
            </p:cNvPr>
            <p:cNvCxnSpPr>
              <a:cxnSpLocks noChangeShapeType="1"/>
              <a:stCxn id="75" idx="5"/>
              <a:endCxn id="86" idx="1"/>
            </p:cNvCxnSpPr>
            <p:nvPr>
              <p:custDataLst>
                <p:tags r:id="rId47"/>
              </p:custDataLst>
            </p:nvPr>
          </p:nvCxnSpPr>
          <p:spPr bwMode="auto">
            <a:xfrm rot="16200000" flipH="1">
              <a:off x="6851651" y="4049712"/>
              <a:ext cx="520700" cy="454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8" name="Oval 48">
              <a:extLst>
                <a:ext uri="{FF2B5EF4-FFF2-40B4-BE49-F238E27FC236}">
                  <a16:creationId xmlns:a16="http://schemas.microsoft.com/office/drawing/2014/main" id="{A7E82401-7328-7A49-BA12-066140D1228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51400" y="3816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7</a:t>
              </a:r>
            </a:p>
          </p:txBody>
        </p:sp>
        <p:cxnSp>
          <p:nvCxnSpPr>
            <p:cNvPr id="89" name="AutoShape 49">
              <a:extLst>
                <a:ext uri="{FF2B5EF4-FFF2-40B4-BE49-F238E27FC236}">
                  <a16:creationId xmlns:a16="http://schemas.microsoft.com/office/drawing/2014/main" id="{3FC493ED-A92C-CD46-0023-A0C244B5B6C0}"/>
                </a:ext>
              </a:extLst>
            </p:cNvPr>
            <p:cNvCxnSpPr>
              <a:cxnSpLocks noChangeShapeType="1"/>
            </p:cNvCxnSpPr>
            <p:nvPr>
              <p:custDataLst>
                <p:tags r:id="rId49"/>
              </p:custDataLst>
            </p:nvPr>
          </p:nvCxnSpPr>
          <p:spPr bwMode="auto">
            <a:xfrm flipH="1">
              <a:off x="5181600" y="3352800"/>
              <a:ext cx="658813" cy="444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F186821-BA4B-81D2-D123-C5EA9FCD7B8B}"/>
              </a:ext>
            </a:extLst>
          </p:cNvPr>
          <p:cNvGrpSpPr/>
          <p:nvPr/>
        </p:nvGrpSpPr>
        <p:grpSpPr>
          <a:xfrm>
            <a:off x="6783903" y="1700006"/>
            <a:ext cx="4488429" cy="2627793"/>
            <a:chOff x="2133600" y="2133600"/>
            <a:chExt cx="4978400" cy="2914650"/>
          </a:xfrm>
        </p:grpSpPr>
        <p:sp>
          <p:nvSpPr>
            <p:cNvPr id="100" name="Oval 15">
              <a:extLst>
                <a:ext uri="{FF2B5EF4-FFF2-40B4-BE49-F238E27FC236}">
                  <a16:creationId xmlns:a16="http://schemas.microsoft.com/office/drawing/2014/main" id="{DE139D4A-8F0B-274E-D143-9DA72B6D6C8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44800" y="40767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3</a:t>
              </a:r>
            </a:p>
          </p:txBody>
        </p:sp>
        <p:sp>
          <p:nvSpPr>
            <p:cNvPr id="101" name="Oval 16">
              <a:extLst>
                <a:ext uri="{FF2B5EF4-FFF2-40B4-BE49-F238E27FC236}">
                  <a16:creationId xmlns:a16="http://schemas.microsoft.com/office/drawing/2014/main" id="{6CEAC298-AF38-4F1F-F72F-163E97CFCEF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604000" y="34671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11</a:t>
              </a:r>
            </a:p>
          </p:txBody>
        </p:sp>
        <p:sp>
          <p:nvSpPr>
            <p:cNvPr id="102" name="Oval 17">
              <a:extLst>
                <a:ext uri="{FF2B5EF4-FFF2-40B4-BE49-F238E27FC236}">
                  <a16:creationId xmlns:a16="http://schemas.microsoft.com/office/drawing/2014/main" id="{CD120C2A-0367-8B09-6FBA-8CB54CB2422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181600" y="34671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7</a:t>
              </a:r>
            </a:p>
          </p:txBody>
        </p:sp>
        <p:sp>
          <p:nvSpPr>
            <p:cNvPr id="103" name="Oval 18">
              <a:extLst>
                <a:ext uri="{FF2B5EF4-FFF2-40B4-BE49-F238E27FC236}">
                  <a16:creationId xmlns:a16="http://schemas.microsoft.com/office/drawing/2014/main" id="{8EB394D4-439E-7FB9-A819-1AE794B909B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133600" y="34480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</a:t>
              </a:r>
            </a:p>
          </p:txBody>
        </p:sp>
        <p:sp>
          <p:nvSpPr>
            <p:cNvPr id="104" name="Oval 19">
              <a:extLst>
                <a:ext uri="{FF2B5EF4-FFF2-40B4-BE49-F238E27FC236}">
                  <a16:creationId xmlns:a16="http://schemas.microsoft.com/office/drawing/2014/main" id="{9453E179-E719-D2D5-EE92-5A1E9E3845B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892800" y="2800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8</a:t>
              </a:r>
            </a:p>
          </p:txBody>
        </p:sp>
        <p:sp>
          <p:nvSpPr>
            <p:cNvPr id="105" name="Oval 20">
              <a:extLst>
                <a:ext uri="{FF2B5EF4-FFF2-40B4-BE49-F238E27FC236}">
                  <a16:creationId xmlns:a16="http://schemas.microsoft.com/office/drawing/2014/main" id="{BDBB5607-E16B-7918-AFE0-C02B2C1331F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48000" y="2800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4</a:t>
              </a:r>
            </a:p>
          </p:txBody>
        </p:sp>
        <p:sp>
          <p:nvSpPr>
            <p:cNvPr id="106" name="Oval 21">
              <a:extLst>
                <a:ext uri="{FF2B5EF4-FFF2-40B4-BE49-F238E27FC236}">
                  <a16:creationId xmlns:a16="http://schemas.microsoft.com/office/drawing/2014/main" id="{8D4570F8-6F86-8C7A-FFD6-375ADEEA34C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70400" y="21336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6</a:t>
              </a:r>
            </a:p>
          </p:txBody>
        </p:sp>
        <p:cxnSp>
          <p:nvCxnSpPr>
            <p:cNvPr id="107" name="AutoShape 22">
              <a:extLst>
                <a:ext uri="{FF2B5EF4-FFF2-40B4-BE49-F238E27FC236}">
                  <a16:creationId xmlns:a16="http://schemas.microsoft.com/office/drawing/2014/main" id="{61797458-F54B-6877-6FDA-54E999A9A091}"/>
                </a:ext>
              </a:extLst>
            </p:cNvPr>
            <p:cNvCxnSpPr>
              <a:cxnSpLocks noChangeShapeType="1"/>
              <a:stCxn id="106" idx="3"/>
              <a:endCxn id="105" idx="0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3302000" y="2397125"/>
              <a:ext cx="12430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8" name="AutoShape 23">
              <a:extLst>
                <a:ext uri="{FF2B5EF4-FFF2-40B4-BE49-F238E27FC236}">
                  <a16:creationId xmlns:a16="http://schemas.microsoft.com/office/drawing/2014/main" id="{674044F1-9919-2B08-CDF4-E32ED4A4D608}"/>
                </a:ext>
              </a:extLst>
            </p:cNvPr>
            <p:cNvCxnSpPr>
              <a:cxnSpLocks noChangeShapeType="1"/>
              <a:stCxn id="106" idx="5"/>
              <a:endCxn id="104" idx="0"/>
            </p:cNvCxnSpPr>
            <p:nvPr>
              <p:custDataLst>
                <p:tags r:id="rId26"/>
              </p:custDataLst>
            </p:nvPr>
          </p:nvCxnSpPr>
          <p:spPr bwMode="auto">
            <a:xfrm>
              <a:off x="4903788" y="2397125"/>
              <a:ext cx="12430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9" name="AutoShape 24">
              <a:extLst>
                <a:ext uri="{FF2B5EF4-FFF2-40B4-BE49-F238E27FC236}">
                  <a16:creationId xmlns:a16="http://schemas.microsoft.com/office/drawing/2014/main" id="{05675375-9D7F-CFBB-1570-9078CA20CB4E}"/>
                </a:ext>
              </a:extLst>
            </p:cNvPr>
            <p:cNvCxnSpPr>
              <a:cxnSpLocks noChangeShapeType="1"/>
              <a:stCxn id="104" idx="3"/>
              <a:endCxn id="102" idx="0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5435600" y="3063875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0" name="AutoShape 25">
              <a:extLst>
                <a:ext uri="{FF2B5EF4-FFF2-40B4-BE49-F238E27FC236}">
                  <a16:creationId xmlns:a16="http://schemas.microsoft.com/office/drawing/2014/main" id="{47F71A12-426E-D6B1-909C-F4E293364C7E}"/>
                </a:ext>
              </a:extLst>
            </p:cNvPr>
            <p:cNvCxnSpPr>
              <a:cxnSpLocks noChangeShapeType="1"/>
              <a:stCxn id="104" idx="5"/>
              <a:endCxn id="101" idx="0"/>
            </p:cNvCxnSpPr>
            <p:nvPr>
              <p:custDataLst>
                <p:tags r:id="rId28"/>
              </p:custDataLst>
            </p:nvPr>
          </p:nvCxnSpPr>
          <p:spPr bwMode="auto">
            <a:xfrm>
              <a:off x="6326188" y="3063875"/>
              <a:ext cx="5318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1" name="AutoShape 26">
              <a:extLst>
                <a:ext uri="{FF2B5EF4-FFF2-40B4-BE49-F238E27FC236}">
                  <a16:creationId xmlns:a16="http://schemas.microsoft.com/office/drawing/2014/main" id="{AB606C95-B389-967E-63AB-DC1A21322B0E}"/>
                </a:ext>
              </a:extLst>
            </p:cNvPr>
            <p:cNvCxnSpPr>
              <a:cxnSpLocks noChangeShapeType="1"/>
              <a:stCxn id="105" idx="3"/>
              <a:endCxn id="103" idx="0"/>
            </p:cNvCxnSpPr>
            <p:nvPr>
              <p:custDataLst>
                <p:tags r:id="rId29"/>
              </p:custDataLst>
            </p:nvPr>
          </p:nvCxnSpPr>
          <p:spPr bwMode="auto">
            <a:xfrm flipH="1">
              <a:off x="2387600" y="3063875"/>
              <a:ext cx="735013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2" name="AutoShape 27">
              <a:extLst>
                <a:ext uri="{FF2B5EF4-FFF2-40B4-BE49-F238E27FC236}">
                  <a16:creationId xmlns:a16="http://schemas.microsoft.com/office/drawing/2014/main" id="{C9956A89-FACE-E692-EA46-0EB88EDF6424}"/>
                </a:ext>
              </a:extLst>
            </p:cNvPr>
            <p:cNvCxnSpPr>
              <a:cxnSpLocks noChangeShapeType="1"/>
              <a:stCxn id="103" idx="5"/>
              <a:endCxn id="100" idx="0"/>
            </p:cNvCxnSpPr>
            <p:nvPr>
              <p:custDataLst>
                <p:tags r:id="rId30"/>
              </p:custDataLst>
            </p:nvPr>
          </p:nvCxnSpPr>
          <p:spPr bwMode="auto">
            <a:xfrm>
              <a:off x="2566988" y="3711575"/>
              <a:ext cx="531812" cy="3460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3" name="Oval 28">
              <a:extLst>
                <a:ext uri="{FF2B5EF4-FFF2-40B4-BE49-F238E27FC236}">
                  <a16:creationId xmlns:a16="http://schemas.microsoft.com/office/drawing/2014/main" id="{B73E8DEE-12B0-F099-D473-8FAFF347205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36800" y="47625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2</a:t>
              </a:r>
            </a:p>
          </p:txBody>
        </p:sp>
        <p:cxnSp>
          <p:nvCxnSpPr>
            <p:cNvPr id="114" name="AutoShape 29">
              <a:extLst>
                <a:ext uri="{FF2B5EF4-FFF2-40B4-BE49-F238E27FC236}">
                  <a16:creationId xmlns:a16="http://schemas.microsoft.com/office/drawing/2014/main" id="{0EB80A11-CE10-DD06-6A94-9B3DC650E307}"/>
                </a:ext>
              </a:extLst>
            </p:cNvPr>
            <p:cNvCxnSpPr>
              <a:cxnSpLocks noChangeShapeType="1"/>
              <a:stCxn id="100" idx="4"/>
              <a:endCxn id="113" idx="7"/>
            </p:cNvCxnSpPr>
            <p:nvPr>
              <p:custDataLst>
                <p:tags r:id="rId32"/>
              </p:custDataLst>
            </p:nvPr>
          </p:nvCxnSpPr>
          <p:spPr bwMode="auto">
            <a:xfrm flipH="1">
              <a:off x="2770188" y="4381500"/>
              <a:ext cx="328612" cy="403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5" name="Oval 34">
              <a:extLst>
                <a:ext uri="{FF2B5EF4-FFF2-40B4-BE49-F238E27FC236}">
                  <a16:creationId xmlns:a16="http://schemas.microsoft.com/office/drawing/2014/main" id="{8EECF581-C3E3-068A-7661-E5C3B606FE1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759200" y="34480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5</a:t>
              </a:r>
            </a:p>
          </p:txBody>
        </p:sp>
        <p:cxnSp>
          <p:nvCxnSpPr>
            <p:cNvPr id="116" name="AutoShape 35">
              <a:extLst>
                <a:ext uri="{FF2B5EF4-FFF2-40B4-BE49-F238E27FC236}">
                  <a16:creationId xmlns:a16="http://schemas.microsoft.com/office/drawing/2014/main" id="{91EF1EE8-8D47-40E8-1B94-951E677C637D}"/>
                </a:ext>
              </a:extLst>
            </p:cNvPr>
            <p:cNvCxnSpPr>
              <a:cxnSpLocks noChangeShapeType="1"/>
              <a:stCxn id="105" idx="5"/>
              <a:endCxn id="115" idx="0"/>
            </p:cNvCxnSpPr>
            <p:nvPr>
              <p:custDataLst>
                <p:tags r:id="rId34"/>
              </p:custDataLst>
            </p:nvPr>
          </p:nvCxnSpPr>
          <p:spPr bwMode="auto">
            <a:xfrm rot="16200000" flipH="1">
              <a:off x="3545681" y="2980532"/>
              <a:ext cx="403225" cy="531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CB81C1-0C1D-6FDF-5371-4B6130B6537E}"/>
              </a:ext>
            </a:extLst>
          </p:cNvPr>
          <p:cNvGrpSpPr/>
          <p:nvPr/>
        </p:nvGrpSpPr>
        <p:grpSpPr>
          <a:xfrm>
            <a:off x="2498184" y="4342073"/>
            <a:ext cx="4978400" cy="2244290"/>
            <a:chOff x="2498184" y="4342073"/>
            <a:chExt cx="4978400" cy="2244290"/>
          </a:xfrm>
        </p:grpSpPr>
        <p:sp>
          <p:nvSpPr>
            <p:cNvPr id="127" name="Oval 15">
              <a:extLst>
                <a:ext uri="{FF2B5EF4-FFF2-40B4-BE49-F238E27FC236}">
                  <a16:creationId xmlns:a16="http://schemas.microsoft.com/office/drawing/2014/main" id="{562CB638-1578-DA94-1E76-D481B44C730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140703" y="628517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7</a:t>
              </a:r>
            </a:p>
          </p:txBody>
        </p:sp>
        <p:sp>
          <p:nvSpPr>
            <p:cNvPr id="128" name="Oval 16">
              <a:extLst>
                <a:ext uri="{FF2B5EF4-FFF2-40B4-BE49-F238E27FC236}">
                  <a16:creationId xmlns:a16="http://schemas.microsoft.com/office/drawing/2014/main" id="{B58B4709-225C-BA3F-1927-BF63155E3B8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968584" y="567557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11</a:t>
              </a:r>
            </a:p>
          </p:txBody>
        </p:sp>
        <p:sp>
          <p:nvSpPr>
            <p:cNvPr id="129" name="Oval 17">
              <a:extLst>
                <a:ext uri="{FF2B5EF4-FFF2-40B4-BE49-F238E27FC236}">
                  <a16:creationId xmlns:a16="http://schemas.microsoft.com/office/drawing/2014/main" id="{D736A2C8-D86C-EA12-94A9-D9AA6DFDCBC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546184" y="567557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6</a:t>
              </a:r>
            </a:p>
          </p:txBody>
        </p:sp>
        <p:sp>
          <p:nvSpPr>
            <p:cNvPr id="130" name="Oval 18">
              <a:extLst>
                <a:ext uri="{FF2B5EF4-FFF2-40B4-BE49-F238E27FC236}">
                  <a16:creationId xmlns:a16="http://schemas.microsoft.com/office/drawing/2014/main" id="{0C3432DB-4E6F-A7B1-E185-C36BE066677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98184" y="565652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</a:t>
              </a:r>
            </a:p>
          </p:txBody>
        </p:sp>
        <p:sp>
          <p:nvSpPr>
            <p:cNvPr id="131" name="Oval 19">
              <a:extLst>
                <a:ext uri="{FF2B5EF4-FFF2-40B4-BE49-F238E27FC236}">
                  <a16:creationId xmlns:a16="http://schemas.microsoft.com/office/drawing/2014/main" id="{651557F3-6A64-32F4-A339-DCA6D622C0A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257384" y="500882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8</a:t>
              </a:r>
            </a:p>
          </p:txBody>
        </p:sp>
        <p:sp>
          <p:nvSpPr>
            <p:cNvPr id="132" name="Oval 20">
              <a:extLst>
                <a:ext uri="{FF2B5EF4-FFF2-40B4-BE49-F238E27FC236}">
                  <a16:creationId xmlns:a16="http://schemas.microsoft.com/office/drawing/2014/main" id="{21D0526B-2EB4-944E-819E-250B4D9FB15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412584" y="500882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133" name="Oval 21">
              <a:extLst>
                <a:ext uri="{FF2B5EF4-FFF2-40B4-BE49-F238E27FC236}">
                  <a16:creationId xmlns:a16="http://schemas.microsoft.com/office/drawing/2014/main" id="{73DD5160-D839-FFC2-F670-2D66494B908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834984" y="434207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5</a:t>
              </a:r>
            </a:p>
          </p:txBody>
        </p:sp>
        <p:cxnSp>
          <p:nvCxnSpPr>
            <p:cNvPr id="134" name="AutoShape 22">
              <a:extLst>
                <a:ext uri="{FF2B5EF4-FFF2-40B4-BE49-F238E27FC236}">
                  <a16:creationId xmlns:a16="http://schemas.microsoft.com/office/drawing/2014/main" id="{98C83E3D-DFE8-F117-F2B0-EE14389F111F}"/>
                </a:ext>
              </a:extLst>
            </p:cNvPr>
            <p:cNvCxnSpPr>
              <a:cxnSpLocks noChangeShapeType="1"/>
              <a:stCxn id="133" idx="3"/>
              <a:endCxn id="132" idx="0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3666584" y="4605598"/>
              <a:ext cx="12430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5" name="AutoShape 23">
              <a:extLst>
                <a:ext uri="{FF2B5EF4-FFF2-40B4-BE49-F238E27FC236}">
                  <a16:creationId xmlns:a16="http://schemas.microsoft.com/office/drawing/2014/main" id="{FE26C4D5-376E-B098-4B4D-7874193E5B31}"/>
                </a:ext>
              </a:extLst>
            </p:cNvPr>
            <p:cNvCxnSpPr>
              <a:cxnSpLocks noChangeShapeType="1"/>
              <a:stCxn id="133" idx="5"/>
              <a:endCxn id="131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5268372" y="4605598"/>
              <a:ext cx="12430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6" name="AutoShape 24">
              <a:extLst>
                <a:ext uri="{FF2B5EF4-FFF2-40B4-BE49-F238E27FC236}">
                  <a16:creationId xmlns:a16="http://schemas.microsoft.com/office/drawing/2014/main" id="{E715D46C-09AC-6516-5CC5-E90C5BFBB852}"/>
                </a:ext>
              </a:extLst>
            </p:cNvPr>
            <p:cNvCxnSpPr>
              <a:cxnSpLocks noChangeShapeType="1"/>
              <a:stCxn id="131" idx="3"/>
              <a:endCxn id="129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800184" y="5272348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7" name="AutoShape 25">
              <a:extLst>
                <a:ext uri="{FF2B5EF4-FFF2-40B4-BE49-F238E27FC236}">
                  <a16:creationId xmlns:a16="http://schemas.microsoft.com/office/drawing/2014/main" id="{2795290C-EBB8-3A68-5DB8-175ECBBDE828}"/>
                </a:ext>
              </a:extLst>
            </p:cNvPr>
            <p:cNvCxnSpPr>
              <a:cxnSpLocks noChangeShapeType="1"/>
              <a:stCxn id="131" idx="5"/>
              <a:endCxn id="128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6690772" y="5272348"/>
              <a:ext cx="5318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8" name="AutoShape 26">
              <a:extLst>
                <a:ext uri="{FF2B5EF4-FFF2-40B4-BE49-F238E27FC236}">
                  <a16:creationId xmlns:a16="http://schemas.microsoft.com/office/drawing/2014/main" id="{968DB6C8-4F21-1EF2-202D-39926335649C}"/>
                </a:ext>
              </a:extLst>
            </p:cNvPr>
            <p:cNvCxnSpPr>
              <a:cxnSpLocks noChangeShapeType="1"/>
              <a:stCxn id="132" idx="3"/>
              <a:endCxn id="130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2752184" y="5272348"/>
              <a:ext cx="735013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9" name="AutoShape 27">
              <a:extLst>
                <a:ext uri="{FF2B5EF4-FFF2-40B4-BE49-F238E27FC236}">
                  <a16:creationId xmlns:a16="http://schemas.microsoft.com/office/drawing/2014/main" id="{0367CABD-FDED-CB87-1A80-6F1A11974CA7}"/>
                </a:ext>
              </a:extLst>
            </p:cNvPr>
            <p:cNvCxnSpPr>
              <a:cxnSpLocks noChangeShapeType="1"/>
              <a:endCxn id="127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5862891" y="5920048"/>
              <a:ext cx="531812" cy="3460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0" name="Oval 34">
              <a:extLst>
                <a:ext uri="{FF2B5EF4-FFF2-40B4-BE49-F238E27FC236}">
                  <a16:creationId xmlns:a16="http://schemas.microsoft.com/office/drawing/2014/main" id="{2BDD1B94-E628-91FC-684C-4687944D0A2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23784" y="565652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cxnSp>
          <p:nvCxnSpPr>
            <p:cNvPr id="141" name="AutoShape 35">
              <a:extLst>
                <a:ext uri="{FF2B5EF4-FFF2-40B4-BE49-F238E27FC236}">
                  <a16:creationId xmlns:a16="http://schemas.microsoft.com/office/drawing/2014/main" id="{4E34E200-6E6C-5630-861F-84996E0AD9F6}"/>
                </a:ext>
              </a:extLst>
            </p:cNvPr>
            <p:cNvCxnSpPr>
              <a:cxnSpLocks noChangeShapeType="1"/>
              <a:stCxn id="132" idx="5"/>
              <a:endCxn id="140" idx="0"/>
            </p:cNvCxnSpPr>
            <p:nvPr>
              <p:custDataLst>
                <p:tags r:id="rId15"/>
              </p:custDataLst>
            </p:nvPr>
          </p:nvCxnSpPr>
          <p:spPr bwMode="auto">
            <a:xfrm rot="16200000" flipH="1">
              <a:off x="3910265" y="5189005"/>
              <a:ext cx="403225" cy="531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2" name="Oval 15">
              <a:extLst>
                <a:ext uri="{FF2B5EF4-FFF2-40B4-BE49-F238E27FC236}">
                  <a16:creationId xmlns:a16="http://schemas.microsoft.com/office/drawing/2014/main" id="{741EF160-5A18-7F22-37D9-AFD41DFDBE4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794079" y="630061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4</a:t>
              </a:r>
            </a:p>
          </p:txBody>
        </p:sp>
        <p:cxnSp>
          <p:nvCxnSpPr>
            <p:cNvPr id="143" name="AutoShape 27">
              <a:extLst>
                <a:ext uri="{FF2B5EF4-FFF2-40B4-BE49-F238E27FC236}">
                  <a16:creationId xmlns:a16="http://schemas.microsoft.com/office/drawing/2014/main" id="{E53C4195-0FEC-FB4C-C815-C69D5D17F7FB}"/>
                </a:ext>
              </a:extLst>
            </p:cNvPr>
            <p:cNvCxnSpPr>
              <a:cxnSpLocks noChangeShapeType="1"/>
              <a:endCxn id="142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516267" y="5935488"/>
              <a:ext cx="531812" cy="3460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8775074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AVL: Height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10134600" cy="47561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/>
              <a:t>Theorem: For all </a:t>
            </a:r>
            <a:r>
              <a:rPr lang="en-US" sz="1800" i="1" dirty="0"/>
              <a:t>h</a:t>
            </a:r>
            <a:r>
              <a:rPr lang="en-US" sz="1800" dirty="0"/>
              <a:t> </a:t>
            </a:r>
            <a:r>
              <a:rPr lang="en-US" sz="1800" dirty="0">
                <a:sym typeface="Symbol"/>
              </a:rPr>
              <a:t> 0, </a:t>
            </a:r>
            <a:r>
              <a:rPr lang="en-US" sz="1800" i="1" dirty="0">
                <a:solidFill>
                  <a:schemeClr val="accent2"/>
                </a:solidFill>
              </a:rPr>
              <a:t>S</a:t>
            </a:r>
            <a:r>
              <a:rPr lang="en-US" sz="1800" dirty="0">
                <a:solidFill>
                  <a:schemeClr val="accent2"/>
                </a:solidFill>
              </a:rPr>
              <a:t>(</a:t>
            </a:r>
            <a:r>
              <a:rPr lang="en-US" sz="1800" i="1" dirty="0">
                <a:solidFill>
                  <a:schemeClr val="accent2"/>
                </a:solidFill>
              </a:rPr>
              <a:t>h</a:t>
            </a:r>
            <a:r>
              <a:rPr lang="en-US" sz="1800" dirty="0">
                <a:solidFill>
                  <a:schemeClr val="accent2"/>
                </a:solidFill>
              </a:rPr>
              <a:t>) &gt;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</a:t>
            </a:r>
            <a:r>
              <a:rPr lang="en-US" sz="1800" b="1" i="1" baseline="30000" dirty="0">
                <a:solidFill>
                  <a:schemeClr val="accent2"/>
                </a:solidFill>
                <a:sym typeface="Symbol" pitchFamily="18" charset="2"/>
              </a:rPr>
              <a:t>h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 – 1 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Proof: By induction on </a:t>
            </a:r>
            <a:r>
              <a:rPr lang="en-US" sz="1800" i="1" dirty="0">
                <a:sym typeface="Symbol" pitchFamily="18" charset="2"/>
              </a:rPr>
              <a:t>h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Base cases:</a:t>
            </a:r>
          </a:p>
          <a:p>
            <a:pPr lvl="1">
              <a:buNone/>
            </a:pPr>
            <a:r>
              <a:rPr lang="en-US" sz="1600" i="1" dirty="0">
                <a:sym typeface="Symbol" pitchFamily="18" charset="2"/>
              </a:rPr>
              <a:t>S</a:t>
            </a:r>
            <a:r>
              <a:rPr lang="en-US" sz="1600" dirty="0">
                <a:sym typeface="Symbol" pitchFamily="18" charset="2"/>
              </a:rPr>
              <a:t>(0) = 1 &gt; </a:t>
            </a:r>
            <a:r>
              <a:rPr lang="en-US" sz="1600" i="1" baseline="30000" dirty="0">
                <a:sym typeface="Symbol" pitchFamily="18" charset="2"/>
              </a:rPr>
              <a:t>0</a:t>
            </a:r>
            <a:r>
              <a:rPr lang="en-US" sz="1600" dirty="0">
                <a:sym typeface="Symbol" pitchFamily="18" charset="2"/>
              </a:rPr>
              <a:t> – 1 = 0		 </a:t>
            </a:r>
            <a:r>
              <a:rPr lang="en-US" sz="1600" i="1" dirty="0">
                <a:sym typeface="Symbol" pitchFamily="18" charset="2"/>
              </a:rPr>
              <a:t>S</a:t>
            </a:r>
            <a:r>
              <a:rPr lang="en-US" sz="1600" dirty="0">
                <a:sym typeface="Symbol" pitchFamily="18" charset="2"/>
              </a:rPr>
              <a:t>(1) = 2 &gt; </a:t>
            </a:r>
            <a:r>
              <a:rPr lang="en-US" sz="1600" i="1" baseline="30000" dirty="0">
                <a:sym typeface="Symbol" pitchFamily="18" charset="2"/>
              </a:rPr>
              <a:t>1</a:t>
            </a:r>
            <a:r>
              <a:rPr lang="en-US" sz="1600" dirty="0">
                <a:sym typeface="Symbol" pitchFamily="18" charset="2"/>
              </a:rPr>
              <a:t> – 1  0.62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Inductive case (</a:t>
            </a:r>
            <a:r>
              <a:rPr lang="en-US" sz="1800" i="1" dirty="0">
                <a:sym typeface="Symbol" pitchFamily="18" charset="2"/>
              </a:rPr>
              <a:t>k</a:t>
            </a:r>
            <a:r>
              <a:rPr lang="en-US" sz="1800" dirty="0">
                <a:sym typeface="Symbol" pitchFamily="18" charset="2"/>
              </a:rPr>
              <a:t> &gt; 1): 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	Show </a:t>
            </a:r>
            <a:r>
              <a:rPr lang="en-US" sz="1800" i="1" dirty="0"/>
              <a:t>S</a:t>
            </a:r>
            <a:r>
              <a:rPr lang="en-US" sz="1800" dirty="0"/>
              <a:t>(</a:t>
            </a:r>
            <a:r>
              <a:rPr lang="en-US" sz="1800" i="1" dirty="0"/>
              <a:t>k+1</a:t>
            </a:r>
            <a:r>
              <a:rPr lang="en-US" sz="1800" dirty="0"/>
              <a:t>) &gt; </a:t>
            </a:r>
            <a:r>
              <a:rPr lang="en-US" sz="1800" dirty="0">
                <a:sym typeface="Symbol" pitchFamily="18" charset="2"/>
              </a:rPr>
              <a:t></a:t>
            </a:r>
            <a:r>
              <a:rPr lang="en-US" sz="1800" i="1" baseline="30000" dirty="0">
                <a:sym typeface="Symbol" pitchFamily="18" charset="2"/>
              </a:rPr>
              <a:t>k+1</a:t>
            </a:r>
            <a:r>
              <a:rPr lang="en-US" sz="1800" dirty="0">
                <a:sym typeface="Symbol" pitchFamily="18" charset="2"/>
              </a:rPr>
              <a:t> – 1 assuming </a:t>
            </a:r>
            <a:r>
              <a:rPr lang="en-US" sz="1800" i="1" dirty="0"/>
              <a:t>S</a:t>
            </a:r>
            <a:r>
              <a:rPr lang="en-US" sz="1800" dirty="0"/>
              <a:t>(</a:t>
            </a:r>
            <a:r>
              <a:rPr lang="en-US" sz="1800" i="1" dirty="0"/>
              <a:t>k</a:t>
            </a:r>
            <a:r>
              <a:rPr lang="en-US" sz="1800" dirty="0"/>
              <a:t>) &gt; </a:t>
            </a:r>
            <a:r>
              <a:rPr lang="en-US" sz="1800" dirty="0">
                <a:sym typeface="Symbol" pitchFamily="18" charset="2"/>
              </a:rPr>
              <a:t></a:t>
            </a:r>
            <a:r>
              <a:rPr lang="en-US" sz="1800" i="1" baseline="30000" dirty="0">
                <a:sym typeface="Symbol" pitchFamily="18" charset="2"/>
              </a:rPr>
              <a:t>k</a:t>
            </a:r>
            <a:r>
              <a:rPr lang="en-US" sz="1800" dirty="0">
                <a:sym typeface="Symbol" pitchFamily="18" charset="2"/>
              </a:rPr>
              <a:t> – 1 and </a:t>
            </a:r>
            <a:r>
              <a:rPr lang="en-US" sz="1800" i="1" dirty="0"/>
              <a:t>S</a:t>
            </a:r>
            <a:r>
              <a:rPr lang="en-US" sz="1800" dirty="0"/>
              <a:t>(</a:t>
            </a:r>
            <a:r>
              <a:rPr lang="en-US" sz="1800" i="1" dirty="0"/>
              <a:t>k-1</a:t>
            </a:r>
            <a:r>
              <a:rPr lang="en-US" sz="1800" dirty="0"/>
              <a:t>) &gt; </a:t>
            </a:r>
            <a:r>
              <a:rPr lang="en-US" sz="1800" dirty="0">
                <a:sym typeface="Symbol" pitchFamily="18" charset="2"/>
              </a:rPr>
              <a:t></a:t>
            </a:r>
            <a:r>
              <a:rPr lang="en-US" sz="1800" i="1" baseline="30000" dirty="0">
                <a:sym typeface="Symbol" pitchFamily="18" charset="2"/>
              </a:rPr>
              <a:t>k-1</a:t>
            </a:r>
            <a:r>
              <a:rPr lang="en-US" sz="1800" dirty="0">
                <a:sym typeface="Symbol" pitchFamily="18" charset="2"/>
              </a:rPr>
              <a:t> – 1</a:t>
            </a:r>
          </a:p>
          <a:p>
            <a:pPr>
              <a:buNone/>
            </a:pPr>
            <a:endParaRPr lang="en-US" sz="700" dirty="0">
              <a:sym typeface="Symbol" pitchFamily="18" charset="2"/>
            </a:endParaRP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	</a:t>
            </a:r>
            <a:r>
              <a:rPr lang="en-US" sz="1800" b="1" i="1" dirty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sz="1800" b="1" i="1" dirty="0">
                <a:solidFill>
                  <a:schemeClr val="accent2"/>
                </a:solidFill>
                <a:sym typeface="Symbol" pitchFamily="18" charset="2"/>
              </a:rPr>
              <a:t>k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+1)</a:t>
            </a:r>
            <a:r>
              <a:rPr lang="en-US" sz="1800" dirty="0">
                <a:sym typeface="Symbol" pitchFamily="18" charset="2"/>
              </a:rPr>
              <a:t> = 1 + </a:t>
            </a:r>
            <a:r>
              <a:rPr lang="en-US" sz="1800" i="1" dirty="0">
                <a:sym typeface="Symbol" pitchFamily="18" charset="2"/>
              </a:rPr>
              <a:t>S</a:t>
            </a:r>
            <a:r>
              <a:rPr lang="en-US" sz="1800" dirty="0">
                <a:sym typeface="Symbol" pitchFamily="18" charset="2"/>
              </a:rPr>
              <a:t>(</a:t>
            </a:r>
            <a:r>
              <a:rPr lang="en-US" sz="1800" i="1" dirty="0">
                <a:sym typeface="Symbol" pitchFamily="18" charset="2"/>
              </a:rPr>
              <a:t>k</a:t>
            </a:r>
            <a:r>
              <a:rPr lang="en-US" sz="1800" dirty="0">
                <a:sym typeface="Symbol" pitchFamily="18" charset="2"/>
              </a:rPr>
              <a:t>) + </a:t>
            </a:r>
            <a:r>
              <a:rPr lang="en-US" sz="1800" i="1" dirty="0">
                <a:sym typeface="Symbol" pitchFamily="18" charset="2"/>
              </a:rPr>
              <a:t>S</a:t>
            </a:r>
            <a:r>
              <a:rPr lang="en-US" sz="1800" dirty="0">
                <a:sym typeface="Symbol" pitchFamily="18" charset="2"/>
              </a:rPr>
              <a:t>(</a:t>
            </a:r>
            <a:r>
              <a:rPr lang="en-US" sz="1800" i="1" dirty="0">
                <a:sym typeface="Symbol" pitchFamily="18" charset="2"/>
              </a:rPr>
              <a:t>k</a:t>
            </a:r>
            <a:r>
              <a:rPr lang="en-US" sz="1800" dirty="0">
                <a:sym typeface="Symbol" pitchFamily="18" charset="2"/>
              </a:rPr>
              <a:t>-1)		by definition of </a:t>
            </a:r>
            <a:r>
              <a:rPr lang="en-US" sz="1800" i="1" dirty="0">
                <a:sym typeface="Symbol" pitchFamily="18" charset="2"/>
              </a:rPr>
              <a:t>S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&gt;</a:t>
            </a:r>
            <a:r>
              <a:rPr lang="en-US" sz="1800" dirty="0">
                <a:sym typeface="Symbol" pitchFamily="18" charset="2"/>
              </a:rPr>
              <a:t> 1 + </a:t>
            </a:r>
            <a:r>
              <a:rPr lang="en-US" sz="1800" i="1" baseline="30000" dirty="0">
                <a:sym typeface="Symbol" pitchFamily="18" charset="2"/>
              </a:rPr>
              <a:t>k</a:t>
            </a:r>
            <a:r>
              <a:rPr lang="en-US" sz="1800" dirty="0">
                <a:sym typeface="Symbol" pitchFamily="18" charset="2"/>
              </a:rPr>
              <a:t> – 1 + </a:t>
            </a:r>
            <a:r>
              <a:rPr lang="en-US" sz="1800" i="1" baseline="30000" dirty="0">
                <a:sym typeface="Symbol" pitchFamily="18" charset="2"/>
              </a:rPr>
              <a:t>k-1</a:t>
            </a:r>
            <a:r>
              <a:rPr lang="en-US" sz="1800" dirty="0">
                <a:sym typeface="Symbol" pitchFamily="18" charset="2"/>
              </a:rPr>
              <a:t> – 1	by induction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                = </a:t>
            </a:r>
            <a:r>
              <a:rPr lang="en-US" sz="1800" i="1" baseline="30000" dirty="0">
                <a:sym typeface="Symbol" pitchFamily="18" charset="2"/>
              </a:rPr>
              <a:t>k</a:t>
            </a:r>
            <a:r>
              <a:rPr lang="en-US" sz="1800" dirty="0">
                <a:sym typeface="Symbol" pitchFamily="18" charset="2"/>
              </a:rPr>
              <a:t> + </a:t>
            </a:r>
            <a:r>
              <a:rPr lang="en-US" sz="1800" i="1" baseline="30000" dirty="0">
                <a:sym typeface="Symbol" pitchFamily="18" charset="2"/>
              </a:rPr>
              <a:t>k-1</a:t>
            </a:r>
            <a:r>
              <a:rPr lang="en-US" sz="1800" dirty="0">
                <a:sym typeface="Symbol" pitchFamily="18" charset="2"/>
              </a:rPr>
              <a:t> – 1              	by arithmetic (1-1=0)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                = </a:t>
            </a:r>
            <a:r>
              <a:rPr lang="en-US" sz="1800" i="1" baseline="30000" dirty="0">
                <a:sym typeface="Symbol" pitchFamily="18" charset="2"/>
              </a:rPr>
              <a:t>k-1</a:t>
            </a:r>
            <a:r>
              <a:rPr lang="en-US" sz="1800" dirty="0">
                <a:sym typeface="Symbol" pitchFamily="18" charset="2"/>
              </a:rPr>
              <a:t> ( + 1) – 1		by arithmetic (factor </a:t>
            </a:r>
            <a:r>
              <a:rPr lang="en-US" sz="1800" i="1" baseline="30000" dirty="0">
                <a:sym typeface="Symbol" pitchFamily="18" charset="2"/>
              </a:rPr>
              <a:t>k-1</a:t>
            </a:r>
            <a:r>
              <a:rPr lang="en-US" sz="1800" dirty="0">
                <a:sym typeface="Symbol" pitchFamily="18" charset="2"/>
              </a:rPr>
              <a:t> )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	            = </a:t>
            </a:r>
            <a:r>
              <a:rPr lang="en-US" sz="1800" i="1" baseline="30000" dirty="0">
                <a:sym typeface="Symbol" pitchFamily="18" charset="2"/>
              </a:rPr>
              <a:t>k-1</a:t>
            </a:r>
            <a:r>
              <a:rPr lang="en-US" sz="1800" dirty="0">
                <a:sym typeface="Symbol" pitchFamily="18" charset="2"/>
              </a:rPr>
              <a:t> </a:t>
            </a:r>
            <a:r>
              <a:rPr lang="en-US" sz="1800" i="1" baseline="30000" dirty="0">
                <a:sym typeface="Symbol" pitchFamily="18" charset="2"/>
              </a:rPr>
              <a:t>2 </a:t>
            </a:r>
            <a:r>
              <a:rPr lang="en-US" sz="1800" dirty="0">
                <a:sym typeface="Symbol" pitchFamily="18" charset="2"/>
              </a:rPr>
              <a:t>– 1                 	by special property of 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                = 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</a:t>
            </a:r>
            <a:r>
              <a:rPr lang="en-US" sz="1800" b="1" i="1" baseline="30000" dirty="0">
                <a:solidFill>
                  <a:schemeClr val="accent2"/>
                </a:solidFill>
                <a:sym typeface="Symbol" pitchFamily="18" charset="2"/>
              </a:rPr>
              <a:t>k+1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 – 1 </a:t>
            </a:r>
            <a:r>
              <a:rPr lang="en-US" sz="1800" dirty="0">
                <a:sym typeface="Symbol" pitchFamily="18" charset="2"/>
              </a:rPr>
              <a:t>                   	by arithmetic (add exponents)</a:t>
            </a:r>
          </a:p>
          <a:p>
            <a:pPr>
              <a:buNone/>
            </a:pPr>
            <a:endParaRPr lang="en-US" sz="1800" dirty="0">
              <a:sym typeface="Symbol" pitchFamily="18" charset="2"/>
            </a:endParaRPr>
          </a:p>
          <a:p>
            <a:pPr>
              <a:buNone/>
            </a:pPr>
            <a:endParaRPr lang="en-US" sz="1800" dirty="0">
              <a:sym typeface="Symbol" pitchFamily="18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BD24E6E-B444-2B44-9D72-728FA2FFC8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2271" y="1294130"/>
                <a:ext cx="5666685" cy="13318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BD24E6E-B444-2B44-9D72-728FA2FFC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271" y="1294130"/>
                <a:ext cx="5666685" cy="1331814"/>
              </a:xfrm>
              <a:prstGeom prst="rect">
                <a:avLst/>
              </a:prstGeom>
              <a:blipFill>
                <a:blip r:embed="rId6"/>
                <a:stretch>
                  <a:fillRect t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2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E929-E7C1-867A-E080-09C3BA2D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48E3D4-03BA-0057-71D5-079FD7285F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6000" dirty="0"/>
                  <a:t>TL;DR Last few slides show: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l-GR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48E3D4-03BA-0057-71D5-079FD7285F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3AA2E-E755-607C-82BF-E614CD7A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13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23F39C-BC8F-05E5-1E75-95CA5DCA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Efficiency?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AD7C947-282C-BCDA-3A34-2E7E09AA9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  <a:r>
                  <a:rPr lang="en-US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______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>
                    <a:cs typeface="Courier New" panose="02070309020205020404" pitchFamily="49" charset="0"/>
                  </a:rPr>
                  <a:t>Tree is balanced</a:t>
                </a:r>
                <a:endParaRPr lang="en-US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:r>
                  <a:rPr lang="en-US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______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Tree starts balanced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Rotation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, Root-&gt;Deepest Descendant: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Tree ends balanced</a:t>
                </a:r>
              </a:p>
              <a:p>
                <a:r>
                  <a:rPr lang="en-US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buildTree</a:t>
                </a:r>
                <a:r>
                  <a:rPr lang="en-US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______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Lazy Deletion: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____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__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__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Non-lazy Deletion: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_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___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____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AD7C947-282C-BCDA-3A34-2E7E09AA9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743A6F-EAD5-DDEE-004C-BDE2688B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313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23F39C-BC8F-05E5-1E75-95CA5DCA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Efficiency? (Soln.)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AD7C947-282C-BCDA-3A34-2E7E09AA9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</a:t>
                </a:r>
                <a:r>
                  <a:rPr lang="en-US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>
                    <a:cs typeface="Courier New" panose="02070309020205020404" pitchFamily="49" charset="0"/>
                  </a:rPr>
                  <a:t>Tree is balanced</a:t>
                </a:r>
                <a:endParaRPr lang="en-US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insert</a:t>
                </a:r>
                <a:r>
                  <a:rPr lang="en-US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Tree starts balanced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Rotation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, Root-&gt;Deepest Descendant: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Tree ends balanced</a:t>
                </a:r>
              </a:p>
              <a:p>
                <a:r>
                  <a:rPr lang="en-US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buildTree</a:t>
                </a:r>
                <a:r>
                  <a:rPr lang="en-US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delete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Lazy Deletion: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Non-lazy Deletion: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AD7C947-282C-BCDA-3A34-2E7E09AA9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743A6F-EAD5-DDEE-004C-BDE2688B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88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16E3-CB4B-53B3-98D5-B1CB3B1F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3F93A-F9DB-68A5-32FA-2BE4F56AA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Pros: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All operations logarithmic worst-case because trees are always balanced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Height balancing adds no more than a constant factor to the speed of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00B050"/>
                </a:solidFill>
              </a:rPr>
              <a:t> and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Difficult to program &amp; debug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More space for height field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Asymptotically faster but rebalancing takes a little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Most large searches are done in database-like systems on disk and use other structures (e.g., B-trees)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06994-2A24-6552-1DC1-738665A9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319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8F9D1-895B-DC89-5AF4-DB8484C0E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4E086-AF18-9A7B-63A6-8E7F9287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852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Timeline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49AF4-DC3D-416A-EDFF-D3320C583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AVL Tree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Basics, Properties, Operations</a:t>
            </a:r>
          </a:p>
          <a:p>
            <a:r>
              <a:rPr lang="en-US" dirty="0"/>
              <a:t>AVL Tree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</a:p>
          <a:p>
            <a:pPr lvl="1"/>
            <a:r>
              <a:rPr lang="en-US" dirty="0"/>
              <a:t>Single Rotation</a:t>
            </a:r>
          </a:p>
          <a:p>
            <a:pPr lvl="1"/>
            <a:r>
              <a:rPr lang="en-US" dirty="0"/>
              <a:t>Double Rotation</a:t>
            </a:r>
          </a:p>
          <a:p>
            <a:r>
              <a:rPr lang="en-US" dirty="0"/>
              <a:t>AVL Tree Conclusions</a:t>
            </a:r>
          </a:p>
          <a:p>
            <a:r>
              <a:rPr lang="en-US" dirty="0">
                <a:solidFill>
                  <a:schemeClr val="tx1"/>
                </a:solidFill>
              </a:rPr>
              <a:t>Hashing</a:t>
            </a:r>
          </a:p>
          <a:p>
            <a:pPr lvl="1"/>
            <a:r>
              <a:rPr lang="en-US" dirty="0"/>
              <a:t>Hash Function</a:t>
            </a:r>
          </a:p>
          <a:p>
            <a:pPr lvl="1"/>
            <a:r>
              <a:rPr lang="en-US" dirty="0" err="1"/>
              <a:t>ChainingHashTable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8" name="Google Shape;238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775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9277-FDB7-49A0-02FF-56165678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Tree: Is this an AVL Tree? (Soln.)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4955E-A1CD-BE7C-D99B-460A652B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6</a:t>
            </a:fld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3BF9A0E7-DCB5-9081-8C0D-CCCE4ED4CB00}"/>
              </a:ext>
            </a:extLst>
          </p:cNvPr>
          <p:cNvSpPr txBox="1">
            <a:spLocks/>
          </p:cNvSpPr>
          <p:nvPr/>
        </p:nvSpPr>
        <p:spPr>
          <a:xfrm>
            <a:off x="838200" y="1641884"/>
            <a:ext cx="1606133" cy="499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a) </a:t>
            </a:r>
            <a:r>
              <a:rPr lang="en-US" dirty="0">
                <a:solidFill>
                  <a:srgbClr val="00B050"/>
                </a:solidFill>
              </a:rPr>
              <a:t>Yes</a:t>
            </a:r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2591A92D-36EA-A34A-1C7F-4052F197F702}"/>
              </a:ext>
            </a:extLst>
          </p:cNvPr>
          <p:cNvSpPr txBox="1">
            <a:spLocks/>
          </p:cNvSpPr>
          <p:nvPr/>
        </p:nvSpPr>
        <p:spPr>
          <a:xfrm>
            <a:off x="6426346" y="1631305"/>
            <a:ext cx="1975777" cy="499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b)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endParaRPr lang="en-US" dirty="0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D4A0BFED-7A49-F151-1471-F4DE558CDFC0}"/>
              </a:ext>
            </a:extLst>
          </p:cNvPr>
          <p:cNvSpPr txBox="1">
            <a:spLocks/>
          </p:cNvSpPr>
          <p:nvPr/>
        </p:nvSpPr>
        <p:spPr>
          <a:xfrm>
            <a:off x="2882392" y="4322889"/>
            <a:ext cx="1646305" cy="499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c) </a:t>
            </a:r>
            <a:r>
              <a:rPr lang="en-US" dirty="0">
                <a:solidFill>
                  <a:srgbClr val="00B050"/>
                </a:solidFill>
              </a:rPr>
              <a:t>Yes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29AFD8A-6FA7-9BC6-F5A9-E79E16B2405C}"/>
              </a:ext>
            </a:extLst>
          </p:cNvPr>
          <p:cNvGrpSpPr/>
          <p:nvPr/>
        </p:nvGrpSpPr>
        <p:grpSpPr>
          <a:xfrm>
            <a:off x="838201" y="1631304"/>
            <a:ext cx="5480286" cy="2241829"/>
            <a:chOff x="1981200" y="2362200"/>
            <a:chExt cx="6195524" cy="2581280"/>
          </a:xfrm>
        </p:grpSpPr>
        <p:sp>
          <p:nvSpPr>
            <p:cNvPr id="75" name="Oval 3">
              <a:extLst>
                <a:ext uri="{FF2B5EF4-FFF2-40B4-BE49-F238E27FC236}">
                  <a16:creationId xmlns:a16="http://schemas.microsoft.com/office/drawing/2014/main" id="{CC51C9EC-F39E-3F1E-E80F-2E3089FD5BBB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6451600" y="37719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11</a:t>
              </a:r>
            </a:p>
          </p:txBody>
        </p:sp>
        <p:sp>
          <p:nvSpPr>
            <p:cNvPr id="76" name="Oval 5">
              <a:extLst>
                <a:ext uri="{FF2B5EF4-FFF2-40B4-BE49-F238E27FC236}">
                  <a16:creationId xmlns:a16="http://schemas.microsoft.com/office/drawing/2014/main" id="{FBCEB886-3F8D-9EA8-A46C-1483A505328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1981200" y="37528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</a:t>
              </a:r>
            </a:p>
          </p:txBody>
        </p:sp>
        <p:sp>
          <p:nvSpPr>
            <p:cNvPr id="77" name="Oval 6">
              <a:extLst>
                <a:ext uri="{FF2B5EF4-FFF2-40B4-BE49-F238E27FC236}">
                  <a16:creationId xmlns:a16="http://schemas.microsoft.com/office/drawing/2014/main" id="{FE1D3E7F-57EB-FF89-D947-C0906AE0E7AB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740400" y="31051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8</a:t>
              </a:r>
            </a:p>
          </p:txBody>
        </p:sp>
        <p:sp>
          <p:nvSpPr>
            <p:cNvPr id="78" name="Oval 7">
              <a:extLst>
                <a:ext uri="{FF2B5EF4-FFF2-40B4-BE49-F238E27FC236}">
                  <a16:creationId xmlns:a16="http://schemas.microsoft.com/office/drawing/2014/main" id="{75FF92E8-4180-41DA-A824-D3EEC829BB2D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895600" y="31051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4</a:t>
              </a:r>
            </a:p>
          </p:txBody>
        </p:sp>
        <p:sp>
          <p:nvSpPr>
            <p:cNvPr id="79" name="Oval 8">
              <a:extLst>
                <a:ext uri="{FF2B5EF4-FFF2-40B4-BE49-F238E27FC236}">
                  <a16:creationId xmlns:a16="http://schemas.microsoft.com/office/drawing/2014/main" id="{0AC183C0-31BE-4DDB-B38C-7103B5FBD12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318000" y="24384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6</a:t>
              </a:r>
            </a:p>
          </p:txBody>
        </p:sp>
        <p:cxnSp>
          <p:nvCxnSpPr>
            <p:cNvPr id="80" name="AutoShape 9">
              <a:extLst>
                <a:ext uri="{FF2B5EF4-FFF2-40B4-BE49-F238E27FC236}">
                  <a16:creationId xmlns:a16="http://schemas.microsoft.com/office/drawing/2014/main" id="{62EC4FE3-2C55-CBE8-1DF6-78E8C56681D1}"/>
                </a:ext>
              </a:extLst>
            </p:cNvPr>
            <p:cNvCxnSpPr>
              <a:cxnSpLocks noChangeShapeType="1"/>
              <a:stCxn id="79" idx="3"/>
              <a:endCxn id="78" idx="0"/>
            </p:cNvCxnSpPr>
            <p:nvPr>
              <p:custDataLst>
                <p:tags r:id="rId58"/>
              </p:custDataLst>
            </p:nvPr>
          </p:nvCxnSpPr>
          <p:spPr bwMode="auto">
            <a:xfrm flipH="1">
              <a:off x="3149600" y="2701925"/>
              <a:ext cx="12430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1" name="AutoShape 10">
              <a:extLst>
                <a:ext uri="{FF2B5EF4-FFF2-40B4-BE49-F238E27FC236}">
                  <a16:creationId xmlns:a16="http://schemas.microsoft.com/office/drawing/2014/main" id="{7BE8DC9C-862C-D829-DD8E-A0E6AA539A68}"/>
                </a:ext>
              </a:extLst>
            </p:cNvPr>
            <p:cNvCxnSpPr>
              <a:cxnSpLocks noChangeShapeType="1"/>
              <a:stCxn id="79" idx="5"/>
              <a:endCxn id="77" idx="0"/>
            </p:cNvCxnSpPr>
            <p:nvPr>
              <p:custDataLst>
                <p:tags r:id="rId59"/>
              </p:custDataLst>
            </p:nvPr>
          </p:nvCxnSpPr>
          <p:spPr bwMode="auto">
            <a:xfrm>
              <a:off x="4751388" y="2701925"/>
              <a:ext cx="12430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" name="AutoShape 12">
              <a:extLst>
                <a:ext uri="{FF2B5EF4-FFF2-40B4-BE49-F238E27FC236}">
                  <a16:creationId xmlns:a16="http://schemas.microsoft.com/office/drawing/2014/main" id="{7AB8C6CD-7ECB-6408-F81C-2470AB6A1034}"/>
                </a:ext>
              </a:extLst>
            </p:cNvPr>
            <p:cNvCxnSpPr>
              <a:cxnSpLocks noChangeShapeType="1"/>
              <a:stCxn id="77" idx="5"/>
              <a:endCxn id="75" idx="0"/>
            </p:cNvCxnSpPr>
            <p:nvPr>
              <p:custDataLst>
                <p:tags r:id="rId60"/>
              </p:custDataLst>
            </p:nvPr>
          </p:nvCxnSpPr>
          <p:spPr bwMode="auto">
            <a:xfrm>
              <a:off x="6173788" y="3368675"/>
              <a:ext cx="5318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3" name="AutoShape 13">
              <a:extLst>
                <a:ext uri="{FF2B5EF4-FFF2-40B4-BE49-F238E27FC236}">
                  <a16:creationId xmlns:a16="http://schemas.microsoft.com/office/drawing/2014/main" id="{D8503F79-D72E-6004-6699-A7904BD8D66F}"/>
                </a:ext>
              </a:extLst>
            </p:cNvPr>
            <p:cNvCxnSpPr>
              <a:cxnSpLocks noChangeShapeType="1"/>
              <a:stCxn id="78" idx="3"/>
              <a:endCxn id="76" idx="0"/>
            </p:cNvCxnSpPr>
            <p:nvPr>
              <p:custDataLst>
                <p:tags r:id="rId61"/>
              </p:custDataLst>
            </p:nvPr>
          </p:nvCxnSpPr>
          <p:spPr bwMode="auto">
            <a:xfrm flipH="1">
              <a:off x="2235200" y="3368675"/>
              <a:ext cx="735013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4" name="Oval 44">
              <a:extLst>
                <a:ext uri="{FF2B5EF4-FFF2-40B4-BE49-F238E27FC236}">
                  <a16:creationId xmlns:a16="http://schemas.microsoft.com/office/drawing/2014/main" id="{DB824F12-9DC3-9B3F-0350-8A2A1281B06F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37200" y="4498975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10</a:t>
              </a:r>
            </a:p>
          </p:txBody>
        </p:sp>
        <p:cxnSp>
          <p:nvCxnSpPr>
            <p:cNvPr id="85" name="AutoShape 45">
              <a:extLst>
                <a:ext uri="{FF2B5EF4-FFF2-40B4-BE49-F238E27FC236}">
                  <a16:creationId xmlns:a16="http://schemas.microsoft.com/office/drawing/2014/main" id="{6C4C046D-1685-2BA4-E7DF-C152F32FAB08}"/>
                </a:ext>
              </a:extLst>
            </p:cNvPr>
            <p:cNvCxnSpPr>
              <a:cxnSpLocks noChangeShapeType="1"/>
              <a:stCxn id="75" idx="3"/>
            </p:cNvCxnSpPr>
            <p:nvPr>
              <p:custDataLst>
                <p:tags r:id="rId63"/>
              </p:custDataLst>
            </p:nvPr>
          </p:nvCxnSpPr>
          <p:spPr bwMode="auto">
            <a:xfrm flipH="1">
              <a:off x="5867400" y="4035425"/>
              <a:ext cx="658813" cy="444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6" name="Oval 46">
              <a:extLst>
                <a:ext uri="{FF2B5EF4-FFF2-40B4-BE49-F238E27FC236}">
                  <a16:creationId xmlns:a16="http://schemas.microsoft.com/office/drawing/2014/main" id="{13D0038B-1242-2A3B-EF0C-769476622C3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264400" y="44958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12</a:t>
              </a:r>
            </a:p>
          </p:txBody>
        </p:sp>
        <p:cxnSp>
          <p:nvCxnSpPr>
            <p:cNvPr id="87" name="AutoShape 47">
              <a:extLst>
                <a:ext uri="{FF2B5EF4-FFF2-40B4-BE49-F238E27FC236}">
                  <a16:creationId xmlns:a16="http://schemas.microsoft.com/office/drawing/2014/main" id="{092EE118-4A26-BF98-A5C9-0A5BADD559AE}"/>
                </a:ext>
              </a:extLst>
            </p:cNvPr>
            <p:cNvCxnSpPr>
              <a:cxnSpLocks noChangeShapeType="1"/>
              <a:stCxn id="75" idx="5"/>
              <a:endCxn id="86" idx="1"/>
            </p:cNvCxnSpPr>
            <p:nvPr>
              <p:custDataLst>
                <p:tags r:id="rId65"/>
              </p:custDataLst>
            </p:nvPr>
          </p:nvCxnSpPr>
          <p:spPr bwMode="auto">
            <a:xfrm rot="16200000" flipH="1">
              <a:off x="6851651" y="4049712"/>
              <a:ext cx="520700" cy="454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8" name="Oval 48">
              <a:extLst>
                <a:ext uri="{FF2B5EF4-FFF2-40B4-BE49-F238E27FC236}">
                  <a16:creationId xmlns:a16="http://schemas.microsoft.com/office/drawing/2014/main" id="{A7E82401-7328-7A49-BA12-066140D1228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851400" y="3816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7</a:t>
              </a:r>
            </a:p>
          </p:txBody>
        </p:sp>
        <p:cxnSp>
          <p:nvCxnSpPr>
            <p:cNvPr id="89" name="AutoShape 49">
              <a:extLst>
                <a:ext uri="{FF2B5EF4-FFF2-40B4-BE49-F238E27FC236}">
                  <a16:creationId xmlns:a16="http://schemas.microsoft.com/office/drawing/2014/main" id="{3FC493ED-A92C-CD46-0023-A0C244B5B6C0}"/>
                </a:ext>
              </a:extLst>
            </p:cNvPr>
            <p:cNvCxnSpPr>
              <a:cxnSpLocks noChangeShapeType="1"/>
            </p:cNvCxnSpPr>
            <p:nvPr>
              <p:custDataLst>
                <p:tags r:id="rId67"/>
              </p:custDataLst>
            </p:nvPr>
          </p:nvCxnSpPr>
          <p:spPr bwMode="auto">
            <a:xfrm flipH="1">
              <a:off x="5181600" y="3352800"/>
              <a:ext cx="658813" cy="444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90" name="Text Box 26">
              <a:extLst>
                <a:ext uri="{FF2B5EF4-FFF2-40B4-BE49-F238E27FC236}">
                  <a16:creationId xmlns:a16="http://schemas.microsoft.com/office/drawing/2014/main" id="{CD71B027-EC87-7AD4-F723-8B95683F85C3}"/>
                </a:ext>
              </a:extLst>
            </p:cNvPr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590800" y="3657599"/>
              <a:ext cx="404324" cy="523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91" name="Text Box 26">
              <a:extLst>
                <a:ext uri="{FF2B5EF4-FFF2-40B4-BE49-F238E27FC236}">
                  <a16:creationId xmlns:a16="http://schemas.microsoft.com/office/drawing/2014/main" id="{C988FD96-FA65-DF2D-8C2B-F1D99240D906}"/>
                </a:ext>
              </a:extLst>
            </p:cNvPr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181600" y="4419600"/>
              <a:ext cx="404324" cy="523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92" name="Text Box 26">
              <a:extLst>
                <a:ext uri="{FF2B5EF4-FFF2-40B4-BE49-F238E27FC236}">
                  <a16:creationId xmlns:a16="http://schemas.microsoft.com/office/drawing/2014/main" id="{5C62E467-1832-54B8-FADF-CBC26C445FD3}"/>
                </a:ext>
              </a:extLst>
            </p:cNvPr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772400" y="4400550"/>
              <a:ext cx="404324" cy="523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93" name="Text Box 26">
              <a:extLst>
                <a:ext uri="{FF2B5EF4-FFF2-40B4-BE49-F238E27FC236}">
                  <a16:creationId xmlns:a16="http://schemas.microsoft.com/office/drawing/2014/main" id="{05B843EA-1938-9D30-D016-4C5706DB37C2}"/>
                </a:ext>
              </a:extLst>
            </p:cNvPr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419600" y="3733800"/>
              <a:ext cx="404324" cy="523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94" name="Text Box 26">
              <a:extLst>
                <a:ext uri="{FF2B5EF4-FFF2-40B4-BE49-F238E27FC236}">
                  <a16:creationId xmlns:a16="http://schemas.microsoft.com/office/drawing/2014/main" id="{F1B394CC-D3A5-CD9E-3AC3-C953F3F0E5AB}"/>
                </a:ext>
              </a:extLst>
            </p:cNvPr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505199" y="3048000"/>
              <a:ext cx="404324" cy="523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95" name="Text Box 26">
              <a:extLst>
                <a:ext uri="{FF2B5EF4-FFF2-40B4-BE49-F238E27FC236}">
                  <a16:creationId xmlns:a16="http://schemas.microsoft.com/office/drawing/2014/main" id="{F8FDD661-B025-BF40-E55D-E3C71E1853E8}"/>
                </a:ext>
              </a:extLst>
            </p:cNvPr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7086599" y="3733800"/>
              <a:ext cx="404324" cy="523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96" name="Text Box 26">
              <a:extLst>
                <a:ext uri="{FF2B5EF4-FFF2-40B4-BE49-F238E27FC236}">
                  <a16:creationId xmlns:a16="http://schemas.microsoft.com/office/drawing/2014/main" id="{6FD0CBEE-A7CB-D9DD-84DD-0CCB8D0F24B5}"/>
                </a:ext>
              </a:extLst>
            </p:cNvPr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324600" y="3048000"/>
              <a:ext cx="404324" cy="523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97" name="Text Box 26">
              <a:extLst>
                <a:ext uri="{FF2B5EF4-FFF2-40B4-BE49-F238E27FC236}">
                  <a16:creationId xmlns:a16="http://schemas.microsoft.com/office/drawing/2014/main" id="{012A7D17-2B04-3DC6-5EA3-9209B0AC18A7}"/>
                </a:ext>
              </a:extLst>
            </p:cNvPr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953000" y="2362200"/>
              <a:ext cx="404324" cy="523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3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F186821-BA4B-81D2-D123-C5EA9FCD7B8B}"/>
              </a:ext>
            </a:extLst>
          </p:cNvPr>
          <p:cNvGrpSpPr/>
          <p:nvPr/>
        </p:nvGrpSpPr>
        <p:grpSpPr>
          <a:xfrm>
            <a:off x="6440401" y="1631305"/>
            <a:ext cx="5159690" cy="2765193"/>
            <a:chOff x="1752600" y="2057400"/>
            <a:chExt cx="5722938" cy="3067050"/>
          </a:xfrm>
        </p:grpSpPr>
        <p:sp>
          <p:nvSpPr>
            <p:cNvPr id="100" name="Oval 15">
              <a:extLst>
                <a:ext uri="{FF2B5EF4-FFF2-40B4-BE49-F238E27FC236}">
                  <a16:creationId xmlns:a16="http://schemas.microsoft.com/office/drawing/2014/main" id="{DE139D4A-8F0B-274E-D143-9DA72B6D6C8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844800" y="40767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3</a:t>
              </a:r>
            </a:p>
          </p:txBody>
        </p:sp>
        <p:sp>
          <p:nvSpPr>
            <p:cNvPr id="101" name="Oval 16">
              <a:extLst>
                <a:ext uri="{FF2B5EF4-FFF2-40B4-BE49-F238E27FC236}">
                  <a16:creationId xmlns:a16="http://schemas.microsoft.com/office/drawing/2014/main" id="{6CEAC298-AF38-4F1F-F72F-163E97CFCEF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604000" y="34671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11</a:t>
              </a:r>
            </a:p>
          </p:txBody>
        </p:sp>
        <p:sp>
          <p:nvSpPr>
            <p:cNvPr id="102" name="Oval 17">
              <a:extLst>
                <a:ext uri="{FF2B5EF4-FFF2-40B4-BE49-F238E27FC236}">
                  <a16:creationId xmlns:a16="http://schemas.microsoft.com/office/drawing/2014/main" id="{CD120C2A-0367-8B09-6FBA-8CB54CB2422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181600" y="34671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7</a:t>
              </a:r>
            </a:p>
          </p:txBody>
        </p:sp>
        <p:sp>
          <p:nvSpPr>
            <p:cNvPr id="103" name="Oval 18">
              <a:extLst>
                <a:ext uri="{FF2B5EF4-FFF2-40B4-BE49-F238E27FC236}">
                  <a16:creationId xmlns:a16="http://schemas.microsoft.com/office/drawing/2014/main" id="{8EB394D4-439E-7FB9-A819-1AE794B909B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133600" y="34480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</a:t>
              </a:r>
            </a:p>
          </p:txBody>
        </p:sp>
        <p:sp>
          <p:nvSpPr>
            <p:cNvPr id="104" name="Oval 19">
              <a:extLst>
                <a:ext uri="{FF2B5EF4-FFF2-40B4-BE49-F238E27FC236}">
                  <a16:creationId xmlns:a16="http://schemas.microsoft.com/office/drawing/2014/main" id="{9453E179-E719-D2D5-EE92-5A1E9E3845B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892800" y="2800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8</a:t>
              </a:r>
            </a:p>
          </p:txBody>
        </p:sp>
        <p:sp>
          <p:nvSpPr>
            <p:cNvPr id="105" name="Oval 20">
              <a:extLst>
                <a:ext uri="{FF2B5EF4-FFF2-40B4-BE49-F238E27FC236}">
                  <a16:creationId xmlns:a16="http://schemas.microsoft.com/office/drawing/2014/main" id="{BDBB5607-E16B-7918-AFE0-C02B2C1331F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048000" y="2800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4</a:t>
              </a:r>
            </a:p>
          </p:txBody>
        </p:sp>
        <p:sp>
          <p:nvSpPr>
            <p:cNvPr id="106" name="Oval 21">
              <a:extLst>
                <a:ext uri="{FF2B5EF4-FFF2-40B4-BE49-F238E27FC236}">
                  <a16:creationId xmlns:a16="http://schemas.microsoft.com/office/drawing/2014/main" id="{8D4570F8-6F86-8C7A-FFD6-375ADEEA34C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470400" y="21336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6</a:t>
              </a:r>
            </a:p>
          </p:txBody>
        </p:sp>
        <p:cxnSp>
          <p:nvCxnSpPr>
            <p:cNvPr id="107" name="AutoShape 22">
              <a:extLst>
                <a:ext uri="{FF2B5EF4-FFF2-40B4-BE49-F238E27FC236}">
                  <a16:creationId xmlns:a16="http://schemas.microsoft.com/office/drawing/2014/main" id="{61797458-F54B-6877-6FDA-54E999A9A091}"/>
                </a:ext>
              </a:extLst>
            </p:cNvPr>
            <p:cNvCxnSpPr>
              <a:cxnSpLocks noChangeShapeType="1"/>
              <a:stCxn id="106" idx="3"/>
              <a:endCxn id="105" idx="0"/>
            </p:cNvCxnSpPr>
            <p:nvPr>
              <p:custDataLst>
                <p:tags r:id="rId34"/>
              </p:custDataLst>
            </p:nvPr>
          </p:nvCxnSpPr>
          <p:spPr bwMode="auto">
            <a:xfrm flipH="1">
              <a:off x="3302000" y="2397125"/>
              <a:ext cx="12430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8" name="AutoShape 23">
              <a:extLst>
                <a:ext uri="{FF2B5EF4-FFF2-40B4-BE49-F238E27FC236}">
                  <a16:creationId xmlns:a16="http://schemas.microsoft.com/office/drawing/2014/main" id="{674044F1-9919-2B08-CDF4-E32ED4A4D608}"/>
                </a:ext>
              </a:extLst>
            </p:cNvPr>
            <p:cNvCxnSpPr>
              <a:cxnSpLocks noChangeShapeType="1"/>
              <a:stCxn id="106" idx="5"/>
              <a:endCxn id="104" idx="0"/>
            </p:cNvCxnSpPr>
            <p:nvPr>
              <p:custDataLst>
                <p:tags r:id="rId35"/>
              </p:custDataLst>
            </p:nvPr>
          </p:nvCxnSpPr>
          <p:spPr bwMode="auto">
            <a:xfrm>
              <a:off x="4903788" y="2397125"/>
              <a:ext cx="12430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9" name="AutoShape 24">
              <a:extLst>
                <a:ext uri="{FF2B5EF4-FFF2-40B4-BE49-F238E27FC236}">
                  <a16:creationId xmlns:a16="http://schemas.microsoft.com/office/drawing/2014/main" id="{05675375-9D7F-CFBB-1570-9078CA20CB4E}"/>
                </a:ext>
              </a:extLst>
            </p:cNvPr>
            <p:cNvCxnSpPr>
              <a:cxnSpLocks noChangeShapeType="1"/>
              <a:stCxn id="104" idx="3"/>
              <a:endCxn id="102" idx="0"/>
            </p:cNvCxnSpPr>
            <p:nvPr>
              <p:custDataLst>
                <p:tags r:id="rId36"/>
              </p:custDataLst>
            </p:nvPr>
          </p:nvCxnSpPr>
          <p:spPr bwMode="auto">
            <a:xfrm flipH="1">
              <a:off x="5435600" y="3063875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0" name="AutoShape 25">
              <a:extLst>
                <a:ext uri="{FF2B5EF4-FFF2-40B4-BE49-F238E27FC236}">
                  <a16:creationId xmlns:a16="http://schemas.microsoft.com/office/drawing/2014/main" id="{47F71A12-426E-D6B1-909C-F4E293364C7E}"/>
                </a:ext>
              </a:extLst>
            </p:cNvPr>
            <p:cNvCxnSpPr>
              <a:cxnSpLocks noChangeShapeType="1"/>
              <a:stCxn id="104" idx="5"/>
              <a:endCxn id="101" idx="0"/>
            </p:cNvCxnSpPr>
            <p:nvPr>
              <p:custDataLst>
                <p:tags r:id="rId37"/>
              </p:custDataLst>
            </p:nvPr>
          </p:nvCxnSpPr>
          <p:spPr bwMode="auto">
            <a:xfrm>
              <a:off x="6326188" y="3063875"/>
              <a:ext cx="5318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1" name="AutoShape 26">
              <a:extLst>
                <a:ext uri="{FF2B5EF4-FFF2-40B4-BE49-F238E27FC236}">
                  <a16:creationId xmlns:a16="http://schemas.microsoft.com/office/drawing/2014/main" id="{AB606C95-B389-967E-63AB-DC1A21322B0E}"/>
                </a:ext>
              </a:extLst>
            </p:cNvPr>
            <p:cNvCxnSpPr>
              <a:cxnSpLocks noChangeShapeType="1"/>
              <a:stCxn id="105" idx="3"/>
              <a:endCxn id="103" idx="0"/>
            </p:cNvCxnSpPr>
            <p:nvPr>
              <p:custDataLst>
                <p:tags r:id="rId38"/>
              </p:custDataLst>
            </p:nvPr>
          </p:nvCxnSpPr>
          <p:spPr bwMode="auto">
            <a:xfrm flipH="1">
              <a:off x="2387600" y="3063875"/>
              <a:ext cx="735013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2" name="AutoShape 27">
              <a:extLst>
                <a:ext uri="{FF2B5EF4-FFF2-40B4-BE49-F238E27FC236}">
                  <a16:creationId xmlns:a16="http://schemas.microsoft.com/office/drawing/2014/main" id="{C9956A89-FACE-E692-EA46-0EB88EDF6424}"/>
                </a:ext>
              </a:extLst>
            </p:cNvPr>
            <p:cNvCxnSpPr>
              <a:cxnSpLocks noChangeShapeType="1"/>
              <a:stCxn id="103" idx="5"/>
              <a:endCxn id="100" idx="0"/>
            </p:cNvCxnSpPr>
            <p:nvPr>
              <p:custDataLst>
                <p:tags r:id="rId39"/>
              </p:custDataLst>
            </p:nvPr>
          </p:nvCxnSpPr>
          <p:spPr bwMode="auto">
            <a:xfrm>
              <a:off x="2566988" y="3711575"/>
              <a:ext cx="531812" cy="3460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3" name="Oval 28">
              <a:extLst>
                <a:ext uri="{FF2B5EF4-FFF2-40B4-BE49-F238E27FC236}">
                  <a16:creationId xmlns:a16="http://schemas.microsoft.com/office/drawing/2014/main" id="{B73E8DEE-12B0-F099-D473-8FAFF347205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336800" y="47625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2</a:t>
              </a:r>
            </a:p>
          </p:txBody>
        </p:sp>
        <p:cxnSp>
          <p:nvCxnSpPr>
            <p:cNvPr id="114" name="AutoShape 29">
              <a:extLst>
                <a:ext uri="{FF2B5EF4-FFF2-40B4-BE49-F238E27FC236}">
                  <a16:creationId xmlns:a16="http://schemas.microsoft.com/office/drawing/2014/main" id="{0EB80A11-CE10-DD06-6A94-9B3DC650E307}"/>
                </a:ext>
              </a:extLst>
            </p:cNvPr>
            <p:cNvCxnSpPr>
              <a:cxnSpLocks noChangeShapeType="1"/>
              <a:stCxn id="100" idx="4"/>
              <a:endCxn id="113" idx="7"/>
            </p:cNvCxnSpPr>
            <p:nvPr>
              <p:custDataLst>
                <p:tags r:id="rId41"/>
              </p:custDataLst>
            </p:nvPr>
          </p:nvCxnSpPr>
          <p:spPr bwMode="auto">
            <a:xfrm flipH="1">
              <a:off x="2770188" y="4381500"/>
              <a:ext cx="328612" cy="403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5" name="Oval 34">
              <a:extLst>
                <a:ext uri="{FF2B5EF4-FFF2-40B4-BE49-F238E27FC236}">
                  <a16:creationId xmlns:a16="http://schemas.microsoft.com/office/drawing/2014/main" id="{8EECF581-C3E3-068A-7661-E5C3B606FE1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759200" y="34480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5</a:t>
              </a:r>
            </a:p>
          </p:txBody>
        </p:sp>
        <p:cxnSp>
          <p:nvCxnSpPr>
            <p:cNvPr id="116" name="AutoShape 35">
              <a:extLst>
                <a:ext uri="{FF2B5EF4-FFF2-40B4-BE49-F238E27FC236}">
                  <a16:creationId xmlns:a16="http://schemas.microsoft.com/office/drawing/2014/main" id="{91EF1EE8-8D47-40E8-1B94-951E677C637D}"/>
                </a:ext>
              </a:extLst>
            </p:cNvPr>
            <p:cNvCxnSpPr>
              <a:cxnSpLocks noChangeShapeType="1"/>
              <a:stCxn id="105" idx="5"/>
              <a:endCxn id="115" idx="0"/>
            </p:cNvCxnSpPr>
            <p:nvPr>
              <p:custDataLst>
                <p:tags r:id="rId43"/>
              </p:custDataLst>
            </p:nvPr>
          </p:nvCxnSpPr>
          <p:spPr bwMode="auto">
            <a:xfrm rot="16200000" flipH="1">
              <a:off x="3545681" y="2980532"/>
              <a:ext cx="403225" cy="531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7" name="Text Box 26">
              <a:extLst>
                <a:ext uri="{FF2B5EF4-FFF2-40B4-BE49-F238E27FC236}">
                  <a16:creationId xmlns:a16="http://schemas.microsoft.com/office/drawing/2014/main" id="{C14A55D9-1B82-659B-0153-032C15C561EC}"/>
                </a:ext>
              </a:extLst>
            </p:cNvPr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905000" y="47244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18" name="Text Box 26">
              <a:extLst>
                <a:ext uri="{FF2B5EF4-FFF2-40B4-BE49-F238E27FC236}">
                  <a16:creationId xmlns:a16="http://schemas.microsoft.com/office/drawing/2014/main" id="{14FE144D-69A1-C52B-2A4E-81B8514651CA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67200" y="34290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19" name="Text Box 26">
              <a:extLst>
                <a:ext uri="{FF2B5EF4-FFF2-40B4-BE49-F238E27FC236}">
                  <a16:creationId xmlns:a16="http://schemas.microsoft.com/office/drawing/2014/main" id="{4A6A81AD-7B64-855C-D6D6-0ABCBC352607}"/>
                </a:ext>
              </a:extLst>
            </p:cNvPr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68863" y="3429000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20" name="Text Box 26">
              <a:extLst>
                <a:ext uri="{FF2B5EF4-FFF2-40B4-BE49-F238E27FC236}">
                  <a16:creationId xmlns:a16="http://schemas.microsoft.com/office/drawing/2014/main" id="{195705AC-4887-A5F9-AE45-EE04B6002A23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162800" y="34290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21" name="Text Box 26">
              <a:extLst>
                <a:ext uri="{FF2B5EF4-FFF2-40B4-BE49-F238E27FC236}">
                  <a16:creationId xmlns:a16="http://schemas.microsoft.com/office/drawing/2014/main" id="{769651D7-E6B2-261B-5F2C-9A8EA4E834EF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429000" y="40386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22" name="Text Box 26">
              <a:extLst>
                <a:ext uri="{FF2B5EF4-FFF2-40B4-BE49-F238E27FC236}">
                  <a16:creationId xmlns:a16="http://schemas.microsoft.com/office/drawing/2014/main" id="{D4C88F0D-3E31-4825-BFCC-EE7B5BD71C26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553200" y="27432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23" name="Text Box 26">
              <a:extLst>
                <a:ext uri="{FF2B5EF4-FFF2-40B4-BE49-F238E27FC236}">
                  <a16:creationId xmlns:a16="http://schemas.microsoft.com/office/drawing/2014/main" id="{1B79A126-F348-AED5-C10A-548CEF12C0EB}"/>
                </a:ext>
              </a:extLst>
            </p:cNvPr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752600" y="33528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4" name="Text Box 26">
              <a:extLst>
                <a:ext uri="{FF2B5EF4-FFF2-40B4-BE49-F238E27FC236}">
                  <a16:creationId xmlns:a16="http://schemas.microsoft.com/office/drawing/2014/main" id="{5813B736-46D2-A811-9184-313E4FB53439}"/>
                </a:ext>
              </a:extLst>
            </p:cNvPr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59063" y="2743200"/>
              <a:ext cx="3127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25" name="Text Box 26">
              <a:extLst>
                <a:ext uri="{FF2B5EF4-FFF2-40B4-BE49-F238E27FC236}">
                  <a16:creationId xmlns:a16="http://schemas.microsoft.com/office/drawing/2014/main" id="{265F65CF-B150-C4A2-4C55-BA45DFD1761E}"/>
                </a:ext>
              </a:extLst>
            </p:cNvPr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114800" y="2057400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CB81C1-0C1D-6FDF-5371-4B6130B6537E}"/>
              </a:ext>
            </a:extLst>
          </p:cNvPr>
          <p:cNvGrpSpPr/>
          <p:nvPr/>
        </p:nvGrpSpPr>
        <p:grpSpPr>
          <a:xfrm>
            <a:off x="2202909" y="4342073"/>
            <a:ext cx="5273675" cy="2418480"/>
            <a:chOff x="2202909" y="4342073"/>
            <a:chExt cx="5273675" cy="2418480"/>
          </a:xfrm>
        </p:grpSpPr>
        <p:sp>
          <p:nvSpPr>
            <p:cNvPr id="127" name="Oval 15">
              <a:extLst>
                <a:ext uri="{FF2B5EF4-FFF2-40B4-BE49-F238E27FC236}">
                  <a16:creationId xmlns:a16="http://schemas.microsoft.com/office/drawing/2014/main" id="{562CB638-1578-DA94-1E76-D481B44C730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140703" y="628517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7</a:t>
              </a:r>
            </a:p>
          </p:txBody>
        </p:sp>
        <p:sp>
          <p:nvSpPr>
            <p:cNvPr id="128" name="Oval 16">
              <a:extLst>
                <a:ext uri="{FF2B5EF4-FFF2-40B4-BE49-F238E27FC236}">
                  <a16:creationId xmlns:a16="http://schemas.microsoft.com/office/drawing/2014/main" id="{B58B4709-225C-BA3F-1927-BF63155E3B82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968584" y="567557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11</a:t>
              </a:r>
            </a:p>
          </p:txBody>
        </p:sp>
        <p:sp>
          <p:nvSpPr>
            <p:cNvPr id="129" name="Oval 17">
              <a:extLst>
                <a:ext uri="{FF2B5EF4-FFF2-40B4-BE49-F238E27FC236}">
                  <a16:creationId xmlns:a16="http://schemas.microsoft.com/office/drawing/2014/main" id="{D736A2C8-D86C-EA12-94A9-D9AA6DFDCBC3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546184" y="567557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6</a:t>
              </a:r>
            </a:p>
          </p:txBody>
        </p:sp>
        <p:sp>
          <p:nvSpPr>
            <p:cNvPr id="130" name="Oval 18">
              <a:extLst>
                <a:ext uri="{FF2B5EF4-FFF2-40B4-BE49-F238E27FC236}">
                  <a16:creationId xmlns:a16="http://schemas.microsoft.com/office/drawing/2014/main" id="{0C3432DB-4E6F-A7B1-E185-C36BE066677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98184" y="565652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</a:t>
              </a:r>
            </a:p>
          </p:txBody>
        </p:sp>
        <p:sp>
          <p:nvSpPr>
            <p:cNvPr id="131" name="Oval 19">
              <a:extLst>
                <a:ext uri="{FF2B5EF4-FFF2-40B4-BE49-F238E27FC236}">
                  <a16:creationId xmlns:a16="http://schemas.microsoft.com/office/drawing/2014/main" id="{651557F3-6A64-32F4-A339-DCA6D622C0AE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257384" y="500882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8</a:t>
              </a:r>
            </a:p>
          </p:txBody>
        </p:sp>
        <p:sp>
          <p:nvSpPr>
            <p:cNvPr id="132" name="Oval 20">
              <a:extLst>
                <a:ext uri="{FF2B5EF4-FFF2-40B4-BE49-F238E27FC236}">
                  <a16:creationId xmlns:a16="http://schemas.microsoft.com/office/drawing/2014/main" id="{21D0526B-2EB4-944E-819E-250B4D9FB158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412584" y="500882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133" name="Oval 21">
              <a:extLst>
                <a:ext uri="{FF2B5EF4-FFF2-40B4-BE49-F238E27FC236}">
                  <a16:creationId xmlns:a16="http://schemas.microsoft.com/office/drawing/2014/main" id="{73DD5160-D839-FFC2-F670-2D66494B908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834984" y="434207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5</a:t>
              </a:r>
            </a:p>
          </p:txBody>
        </p:sp>
        <p:cxnSp>
          <p:nvCxnSpPr>
            <p:cNvPr id="134" name="AutoShape 22">
              <a:extLst>
                <a:ext uri="{FF2B5EF4-FFF2-40B4-BE49-F238E27FC236}">
                  <a16:creationId xmlns:a16="http://schemas.microsoft.com/office/drawing/2014/main" id="{98C83E3D-DFE8-F117-F2B0-EE14389F111F}"/>
                </a:ext>
              </a:extLst>
            </p:cNvPr>
            <p:cNvCxnSpPr>
              <a:cxnSpLocks noChangeShapeType="1"/>
              <a:stCxn id="133" idx="3"/>
              <a:endCxn id="132" idx="0"/>
            </p:cNvCxnSpPr>
            <p:nvPr>
              <p:custDataLst>
                <p:tags r:id="rId8"/>
              </p:custDataLst>
            </p:nvPr>
          </p:nvCxnSpPr>
          <p:spPr bwMode="auto">
            <a:xfrm flipH="1">
              <a:off x="3666584" y="4605598"/>
              <a:ext cx="12430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5" name="AutoShape 23">
              <a:extLst>
                <a:ext uri="{FF2B5EF4-FFF2-40B4-BE49-F238E27FC236}">
                  <a16:creationId xmlns:a16="http://schemas.microsoft.com/office/drawing/2014/main" id="{FE26C4D5-376E-B098-4B4D-7874193E5B31}"/>
                </a:ext>
              </a:extLst>
            </p:cNvPr>
            <p:cNvCxnSpPr>
              <a:cxnSpLocks noChangeShapeType="1"/>
              <a:stCxn id="133" idx="5"/>
              <a:endCxn id="131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5268372" y="4605598"/>
              <a:ext cx="12430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6" name="AutoShape 24">
              <a:extLst>
                <a:ext uri="{FF2B5EF4-FFF2-40B4-BE49-F238E27FC236}">
                  <a16:creationId xmlns:a16="http://schemas.microsoft.com/office/drawing/2014/main" id="{E715D46C-09AC-6516-5CC5-E90C5BFBB852}"/>
                </a:ext>
              </a:extLst>
            </p:cNvPr>
            <p:cNvCxnSpPr>
              <a:cxnSpLocks noChangeShapeType="1"/>
              <a:stCxn id="131" idx="3"/>
              <a:endCxn id="129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800184" y="5272348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7" name="AutoShape 25">
              <a:extLst>
                <a:ext uri="{FF2B5EF4-FFF2-40B4-BE49-F238E27FC236}">
                  <a16:creationId xmlns:a16="http://schemas.microsoft.com/office/drawing/2014/main" id="{2795290C-EBB8-3A68-5DB8-175ECBBDE828}"/>
                </a:ext>
              </a:extLst>
            </p:cNvPr>
            <p:cNvCxnSpPr>
              <a:cxnSpLocks noChangeShapeType="1"/>
              <a:stCxn id="131" idx="5"/>
              <a:endCxn id="128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6690772" y="5272348"/>
              <a:ext cx="5318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8" name="AutoShape 26">
              <a:extLst>
                <a:ext uri="{FF2B5EF4-FFF2-40B4-BE49-F238E27FC236}">
                  <a16:creationId xmlns:a16="http://schemas.microsoft.com/office/drawing/2014/main" id="{968DB6C8-4F21-1EF2-202D-39926335649C}"/>
                </a:ext>
              </a:extLst>
            </p:cNvPr>
            <p:cNvCxnSpPr>
              <a:cxnSpLocks noChangeShapeType="1"/>
              <a:stCxn id="132" idx="3"/>
              <a:endCxn id="130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2752184" y="5272348"/>
              <a:ext cx="735013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9" name="AutoShape 27">
              <a:extLst>
                <a:ext uri="{FF2B5EF4-FFF2-40B4-BE49-F238E27FC236}">
                  <a16:creationId xmlns:a16="http://schemas.microsoft.com/office/drawing/2014/main" id="{0367CABD-FDED-CB87-1A80-6F1A11974CA7}"/>
                </a:ext>
              </a:extLst>
            </p:cNvPr>
            <p:cNvCxnSpPr>
              <a:cxnSpLocks noChangeShapeType="1"/>
              <a:endCxn id="127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5862891" y="5920048"/>
              <a:ext cx="531812" cy="3460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0" name="Oval 34">
              <a:extLst>
                <a:ext uri="{FF2B5EF4-FFF2-40B4-BE49-F238E27FC236}">
                  <a16:creationId xmlns:a16="http://schemas.microsoft.com/office/drawing/2014/main" id="{2BDD1B94-E628-91FC-684C-4687944D0A2A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23784" y="565652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cxnSp>
          <p:nvCxnSpPr>
            <p:cNvPr id="141" name="AutoShape 35">
              <a:extLst>
                <a:ext uri="{FF2B5EF4-FFF2-40B4-BE49-F238E27FC236}">
                  <a16:creationId xmlns:a16="http://schemas.microsoft.com/office/drawing/2014/main" id="{4E34E200-6E6C-5630-861F-84996E0AD9F6}"/>
                </a:ext>
              </a:extLst>
            </p:cNvPr>
            <p:cNvCxnSpPr>
              <a:cxnSpLocks noChangeShapeType="1"/>
              <a:stCxn id="132" idx="5"/>
              <a:endCxn id="140" idx="0"/>
            </p:cNvCxnSpPr>
            <p:nvPr>
              <p:custDataLst>
                <p:tags r:id="rId15"/>
              </p:custDataLst>
            </p:nvPr>
          </p:nvCxnSpPr>
          <p:spPr bwMode="auto">
            <a:xfrm rot="16200000" flipH="1">
              <a:off x="3910265" y="5189005"/>
              <a:ext cx="403225" cy="531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2" name="Oval 15">
              <a:extLst>
                <a:ext uri="{FF2B5EF4-FFF2-40B4-BE49-F238E27FC236}">
                  <a16:creationId xmlns:a16="http://schemas.microsoft.com/office/drawing/2014/main" id="{741EF160-5A18-7F22-37D9-AFD41DFDBE41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794079" y="6300613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4</a:t>
              </a:r>
            </a:p>
          </p:txBody>
        </p:sp>
        <p:cxnSp>
          <p:nvCxnSpPr>
            <p:cNvPr id="143" name="AutoShape 27">
              <a:extLst>
                <a:ext uri="{FF2B5EF4-FFF2-40B4-BE49-F238E27FC236}">
                  <a16:creationId xmlns:a16="http://schemas.microsoft.com/office/drawing/2014/main" id="{E53C4195-0FEC-FB4C-C815-C69D5D17F7FB}"/>
                </a:ext>
              </a:extLst>
            </p:cNvPr>
            <p:cNvCxnSpPr>
              <a:cxnSpLocks noChangeShapeType="1"/>
              <a:endCxn id="142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516267" y="5935488"/>
              <a:ext cx="531812" cy="3460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4" name="Text Box 26">
              <a:extLst>
                <a:ext uri="{FF2B5EF4-FFF2-40B4-BE49-F238E27FC236}">
                  <a16:creationId xmlns:a16="http://schemas.microsoft.com/office/drawing/2014/main" id="{49BA381C-1100-C1C7-E93A-34E677FA2734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202909" y="5761298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45" name="Text Box 26">
              <a:extLst>
                <a:ext uri="{FF2B5EF4-FFF2-40B4-BE49-F238E27FC236}">
                  <a16:creationId xmlns:a16="http://schemas.microsoft.com/office/drawing/2014/main" id="{E9FCE645-213B-DE15-46C0-7250489F09C3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475415" y="6360503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46" name="Text Box 26">
              <a:extLst>
                <a:ext uri="{FF2B5EF4-FFF2-40B4-BE49-F238E27FC236}">
                  <a16:creationId xmlns:a16="http://schemas.microsoft.com/office/drawing/2014/main" id="{1340A458-1AAC-BCAB-5D09-A06A7CC720A2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862891" y="6266123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47" name="Text Box 26">
              <a:extLst>
                <a:ext uri="{FF2B5EF4-FFF2-40B4-BE49-F238E27FC236}">
                  <a16:creationId xmlns:a16="http://schemas.microsoft.com/office/drawing/2014/main" id="{3CDDA811-E084-4C51-2CD4-5DF809B86C2F}"/>
                </a:ext>
              </a:extLst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732109" y="5780348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0D1EC3A8-7C3A-5F7C-8D8E-75C94ADC6AF0}"/>
                </a:ext>
              </a:extLst>
            </p:cNvPr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364786" y="5818448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49" name="Text Box 26">
              <a:extLst>
                <a:ext uri="{FF2B5EF4-FFF2-40B4-BE49-F238E27FC236}">
                  <a16:creationId xmlns:a16="http://schemas.microsoft.com/office/drawing/2014/main" id="{C2168709-CBA2-92B9-C1A8-F166F7255FC2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908254" y="5803794"/>
              <a:ext cx="3127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50" name="Text Box 26">
              <a:extLst>
                <a:ext uri="{FF2B5EF4-FFF2-40B4-BE49-F238E27FC236}">
                  <a16:creationId xmlns:a16="http://schemas.microsoft.com/office/drawing/2014/main" id="{A52EEDF9-7F37-C26B-E32E-72312C00B242}"/>
                </a:ext>
              </a:extLst>
            </p:cNvPr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72344" y="5015173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38846F61-113F-C069-541A-FA0F2BC64EAA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127711" y="5046923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B8A4904F-0B11-66DE-96A3-5F2C8642931F}"/>
                </a:ext>
              </a:extLst>
            </p:cNvPr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30844" y="4366073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51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E246-1051-4FAF-C72E-72B79870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Tree: Node 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12D0D-E91A-46B1-5F1C-CE9D6ED8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7</a:t>
            </a:fld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F4BE199-4942-E850-6D37-15FE64398EFC}"/>
              </a:ext>
            </a:extLst>
          </p:cNvPr>
          <p:cNvGrpSpPr/>
          <p:nvPr/>
        </p:nvGrpSpPr>
        <p:grpSpPr>
          <a:xfrm>
            <a:off x="2094653" y="1794933"/>
            <a:ext cx="6888163" cy="3733800"/>
            <a:chOff x="1600200" y="1219200"/>
            <a:chExt cx="6888163" cy="3733800"/>
          </a:xfrm>
        </p:grpSpPr>
        <p:cxnSp>
          <p:nvCxnSpPr>
            <p:cNvPr id="81" name="AutoShape 2">
              <a:extLst>
                <a:ext uri="{FF2B5EF4-FFF2-40B4-BE49-F238E27FC236}">
                  <a16:creationId xmlns:a16="http://schemas.microsoft.com/office/drawing/2014/main" id="{79ACC6D6-A603-C2A8-C319-1428728DFC92}"/>
                </a:ext>
              </a:extLst>
            </p:cNvPr>
            <p:cNvCxnSpPr>
              <a:cxnSpLocks noChangeShapeType="1"/>
              <a:stCxn id="88" idx="5"/>
              <a:endCxn id="83" idx="0"/>
            </p:cNvCxnSpPr>
            <p:nvPr>
              <p:custDataLst>
                <p:tags r:id="rId1"/>
              </p:custDataLst>
            </p:nvPr>
          </p:nvCxnSpPr>
          <p:spPr bwMode="auto">
            <a:xfrm>
              <a:off x="3684588" y="2249488"/>
              <a:ext cx="855662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" name="AutoShape 4">
              <a:extLst>
                <a:ext uri="{FF2B5EF4-FFF2-40B4-BE49-F238E27FC236}">
                  <a16:creationId xmlns:a16="http://schemas.microsoft.com/office/drawing/2014/main" id="{81D68BD8-EFAA-8CDC-EDFA-792BF6C93D66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 flipH="1">
              <a:off x="4333875" y="790575"/>
              <a:ext cx="1790700" cy="2647950"/>
            </a:xfrm>
            <a:custGeom>
              <a:avLst/>
              <a:gdLst>
                <a:gd name="T0" fmla="*/ 1476664 w 21600"/>
                <a:gd name="T1" fmla="*/ 1323975 h 21600"/>
                <a:gd name="T2" fmla="*/ 895350 w 21600"/>
                <a:gd name="T3" fmla="*/ 2647950 h 21600"/>
                <a:gd name="T4" fmla="*/ 314036 w 21600"/>
                <a:gd name="T5" fmla="*/ 1323975 h 21600"/>
                <a:gd name="T6" fmla="*/ 8953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88 w 21600"/>
                <a:gd name="T13" fmla="*/ 5588 h 21600"/>
                <a:gd name="T14" fmla="*/ 16012 w 21600"/>
                <a:gd name="T15" fmla="*/ 160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75" y="21600"/>
                  </a:lnTo>
                  <a:lnTo>
                    <a:pt x="14025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8F8F8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id="{7D9E065D-1F4F-E350-83B8-1ABD556F2DD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49750" y="2819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20</a:t>
              </a:r>
            </a:p>
          </p:txBody>
        </p:sp>
        <p:sp>
          <p:nvSpPr>
            <p:cNvPr id="84" name="Oval 6">
              <a:extLst>
                <a:ext uri="{FF2B5EF4-FFF2-40B4-BE49-F238E27FC236}">
                  <a16:creationId xmlns:a16="http://schemas.microsoft.com/office/drawing/2014/main" id="{2C7464A3-0037-389D-70A5-75570880F265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825750" y="368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9</a:t>
              </a:r>
            </a:p>
          </p:txBody>
        </p:sp>
        <p:sp>
          <p:nvSpPr>
            <p:cNvPr id="85" name="Oval 7">
              <a:extLst>
                <a:ext uri="{FF2B5EF4-FFF2-40B4-BE49-F238E27FC236}">
                  <a16:creationId xmlns:a16="http://schemas.microsoft.com/office/drawing/2014/main" id="{F9FD1620-3DC7-5ED7-4CD9-0C763C3AF10C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758950" y="3683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2</a:t>
              </a:r>
            </a:p>
          </p:txBody>
        </p:sp>
        <p:sp>
          <p:nvSpPr>
            <p:cNvPr id="86" name="Oval 8">
              <a:extLst>
                <a:ext uri="{FF2B5EF4-FFF2-40B4-BE49-F238E27FC236}">
                  <a16:creationId xmlns:a16="http://schemas.microsoft.com/office/drawing/2014/main" id="{51E7C3A8-BEA0-9C64-D9E7-0F5CBE6003B9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892550" y="3657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15</a:t>
              </a:r>
            </a:p>
          </p:txBody>
        </p:sp>
        <p:sp>
          <p:nvSpPr>
            <p:cNvPr id="87" name="Oval 9">
              <a:extLst>
                <a:ext uri="{FF2B5EF4-FFF2-40B4-BE49-F238E27FC236}">
                  <a16:creationId xmlns:a16="http://schemas.microsoft.com/office/drawing/2014/main" id="{3E7D2D33-DD11-7FDF-9453-8A2731C6E5F4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292350" y="2794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5</a:t>
              </a:r>
            </a:p>
          </p:txBody>
        </p:sp>
        <p:sp>
          <p:nvSpPr>
            <p:cNvPr id="88" name="Oval 10">
              <a:extLst>
                <a:ext uri="{FF2B5EF4-FFF2-40B4-BE49-F238E27FC236}">
                  <a16:creationId xmlns:a16="http://schemas.microsoft.com/office/drawing/2014/main" id="{8A98875F-1556-BC63-E996-199F5EC484B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59150" y="1905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10</a:t>
              </a:r>
            </a:p>
          </p:txBody>
        </p:sp>
        <p:cxnSp>
          <p:nvCxnSpPr>
            <p:cNvPr id="89" name="AutoShape 11">
              <a:extLst>
                <a:ext uri="{FF2B5EF4-FFF2-40B4-BE49-F238E27FC236}">
                  <a16:creationId xmlns:a16="http://schemas.microsoft.com/office/drawing/2014/main" id="{600BACDF-3733-D53C-2AFC-D2931A861CD2}"/>
                </a:ext>
              </a:extLst>
            </p:cNvPr>
            <p:cNvCxnSpPr>
              <a:cxnSpLocks noChangeShapeType="1"/>
              <a:stCxn id="88" idx="3"/>
              <a:endCxn id="87" idx="0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2482850" y="22494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0" name="AutoShape 12">
              <a:extLst>
                <a:ext uri="{FF2B5EF4-FFF2-40B4-BE49-F238E27FC236}">
                  <a16:creationId xmlns:a16="http://schemas.microsoft.com/office/drawing/2014/main" id="{86FA868E-3009-8A77-4D99-790C76CFDA79}"/>
                </a:ext>
              </a:extLst>
            </p:cNvPr>
            <p:cNvCxnSpPr>
              <a:cxnSpLocks noChangeShapeType="1"/>
              <a:stCxn id="83" idx="3"/>
              <a:endCxn id="86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4083050" y="3163888"/>
              <a:ext cx="322263" cy="474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1" name="AutoShape 13">
              <a:extLst>
                <a:ext uri="{FF2B5EF4-FFF2-40B4-BE49-F238E27FC236}">
                  <a16:creationId xmlns:a16="http://schemas.microsoft.com/office/drawing/2014/main" id="{A7BB3909-48BE-99C8-115B-89D290C7DB32}"/>
                </a:ext>
              </a:extLst>
            </p:cNvPr>
            <p:cNvCxnSpPr>
              <a:cxnSpLocks noChangeShapeType="1"/>
              <a:stCxn id="87" idx="3"/>
              <a:endCxn id="85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1949450" y="31384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2" name="AutoShape 14">
              <a:extLst>
                <a:ext uri="{FF2B5EF4-FFF2-40B4-BE49-F238E27FC236}">
                  <a16:creationId xmlns:a16="http://schemas.microsoft.com/office/drawing/2014/main" id="{7B2025E2-767A-691C-6A28-85C24A977477}"/>
                </a:ext>
              </a:extLst>
            </p:cNvPr>
            <p:cNvCxnSpPr>
              <a:cxnSpLocks noChangeShapeType="1"/>
              <a:stCxn id="87" idx="5"/>
              <a:endCxn id="84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2617788" y="31384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93" name="Oval 15">
              <a:extLst>
                <a:ext uri="{FF2B5EF4-FFF2-40B4-BE49-F238E27FC236}">
                  <a16:creationId xmlns:a16="http://schemas.microsoft.com/office/drawing/2014/main" id="{231DE431-0C72-7258-CD15-394B6CEE44A0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883150" y="3657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30</a:t>
              </a:r>
            </a:p>
          </p:txBody>
        </p:sp>
        <p:sp>
          <p:nvSpPr>
            <p:cNvPr id="94" name="Oval 16">
              <a:extLst>
                <a:ext uri="{FF2B5EF4-FFF2-40B4-BE49-F238E27FC236}">
                  <a16:creationId xmlns:a16="http://schemas.microsoft.com/office/drawing/2014/main" id="{9D70678E-EB2E-D99C-7E92-1F1877B2864F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97350" y="4572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17</a:t>
              </a:r>
            </a:p>
          </p:txBody>
        </p:sp>
        <p:sp>
          <p:nvSpPr>
            <p:cNvPr id="95" name="Oval 17">
              <a:extLst>
                <a:ext uri="{FF2B5EF4-FFF2-40B4-BE49-F238E27FC236}">
                  <a16:creationId xmlns:a16="http://schemas.microsoft.com/office/drawing/2014/main" id="{BADD1CFC-BA1F-4877-FDF3-25885DB86267}"/>
                </a:ext>
              </a:extLst>
            </p:cNvPr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44750" y="4572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7</a:t>
              </a:r>
            </a:p>
          </p:txBody>
        </p:sp>
        <p:cxnSp>
          <p:nvCxnSpPr>
            <p:cNvPr id="96" name="AutoShape 18">
              <a:extLst>
                <a:ext uri="{FF2B5EF4-FFF2-40B4-BE49-F238E27FC236}">
                  <a16:creationId xmlns:a16="http://schemas.microsoft.com/office/drawing/2014/main" id="{BDBD7DA7-B412-65EE-A42F-E3F20F654823}"/>
                </a:ext>
              </a:extLst>
            </p:cNvPr>
            <p:cNvCxnSpPr>
              <a:cxnSpLocks noChangeShapeType="1"/>
              <a:stCxn id="84" idx="3"/>
              <a:endCxn id="95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2635250" y="4027488"/>
              <a:ext cx="2460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7" name="AutoShape 19">
              <a:extLst>
                <a:ext uri="{FF2B5EF4-FFF2-40B4-BE49-F238E27FC236}">
                  <a16:creationId xmlns:a16="http://schemas.microsoft.com/office/drawing/2014/main" id="{E697CB9F-947A-9776-C79F-D0F161946ECB}"/>
                </a:ext>
              </a:extLst>
            </p:cNvPr>
            <p:cNvCxnSpPr>
              <a:cxnSpLocks noChangeShapeType="1"/>
              <a:stCxn id="86" idx="5"/>
              <a:endCxn id="94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217988" y="4002088"/>
              <a:ext cx="169862" cy="5508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8" name="AutoShape 20">
              <a:extLst>
                <a:ext uri="{FF2B5EF4-FFF2-40B4-BE49-F238E27FC236}">
                  <a16:creationId xmlns:a16="http://schemas.microsoft.com/office/drawing/2014/main" id="{C1A5C061-F15D-6DD5-FD54-8972A4B18C1C}"/>
                </a:ext>
              </a:extLst>
            </p:cNvPr>
            <p:cNvCxnSpPr>
              <a:cxnSpLocks noChangeShapeType="1"/>
              <a:stCxn id="83" idx="5"/>
              <a:endCxn id="93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4675188" y="3163888"/>
              <a:ext cx="398462" cy="474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99" name="Text Box 21">
              <a:extLst>
                <a:ext uri="{FF2B5EF4-FFF2-40B4-BE49-F238E27FC236}">
                  <a16:creationId xmlns:a16="http://schemas.microsoft.com/office/drawing/2014/main" id="{F5E20036-CDBE-4DC6-DF69-01781592E593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600200" y="3413125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00" name="Text Box 22">
              <a:extLst>
                <a:ext uri="{FF2B5EF4-FFF2-40B4-BE49-F238E27FC236}">
                  <a16:creationId xmlns:a16="http://schemas.microsoft.com/office/drawing/2014/main" id="{D9073C28-9C0C-C6E6-51DF-B921C295A0D6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286000" y="4251325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01" name="Text Box 23">
              <a:extLst>
                <a:ext uri="{FF2B5EF4-FFF2-40B4-BE49-F238E27FC236}">
                  <a16:creationId xmlns:a16="http://schemas.microsoft.com/office/drawing/2014/main" id="{55718E37-332B-0A52-297C-03AF9374CAC7}"/>
                </a:ext>
              </a:extLst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19600" y="4267200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02" name="Text Box 24">
              <a:extLst>
                <a:ext uri="{FF2B5EF4-FFF2-40B4-BE49-F238E27FC236}">
                  <a16:creationId xmlns:a16="http://schemas.microsoft.com/office/drawing/2014/main" id="{E0642DD3-DEE9-BD71-4BC9-47EDEE26C4A6}"/>
                </a:ext>
              </a:extLst>
            </p:cNvPr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05400" y="3352800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03" name="Text Box 25">
              <a:extLst>
                <a:ext uri="{FF2B5EF4-FFF2-40B4-BE49-F238E27FC236}">
                  <a16:creationId xmlns:a16="http://schemas.microsoft.com/office/drawing/2014/main" id="{65CC1DE8-7DF6-39D6-00AF-D4BD6C9950D4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740150" y="3352800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4" name="Text Box 26">
              <a:extLst>
                <a:ext uri="{FF2B5EF4-FFF2-40B4-BE49-F238E27FC236}">
                  <a16:creationId xmlns:a16="http://schemas.microsoft.com/office/drawing/2014/main" id="{767A3055-8D52-5FFF-D012-A14C0D56CF89}"/>
                </a:ext>
              </a:extLst>
            </p:cNvPr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048000" y="3352800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5" name="Text Box 27">
              <a:extLst>
                <a:ext uri="{FF2B5EF4-FFF2-40B4-BE49-F238E27FC236}">
                  <a16:creationId xmlns:a16="http://schemas.microsoft.com/office/drawing/2014/main" id="{12661679-C28E-643F-E0C1-D57ECEEBDECD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057400" y="2514600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06" name="Text Box 28">
              <a:extLst>
                <a:ext uri="{FF2B5EF4-FFF2-40B4-BE49-F238E27FC236}">
                  <a16:creationId xmlns:a16="http://schemas.microsoft.com/office/drawing/2014/main" id="{8B96769B-5672-BE29-D026-60E7FEA6F609}"/>
                </a:ext>
              </a:extLst>
            </p:cNvPr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648200" y="2514600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07" name="Text Box 29">
              <a:extLst>
                <a:ext uri="{FF2B5EF4-FFF2-40B4-BE49-F238E27FC236}">
                  <a16:creationId xmlns:a16="http://schemas.microsoft.com/office/drawing/2014/main" id="{CA106A70-199D-839B-E166-DE8F50C60629}"/>
                </a:ext>
              </a:extLst>
            </p:cNvPr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06750" y="1584325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08" name="Rectangle 30">
              <a:extLst>
                <a:ext uri="{FF2B5EF4-FFF2-40B4-BE49-F238E27FC236}">
                  <a16:creationId xmlns:a16="http://schemas.microsoft.com/office/drawing/2014/main" id="{3D3475C7-A7CF-485B-1A8D-C25367607AD2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553200" y="1638300"/>
              <a:ext cx="91440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…</a:t>
              </a:r>
            </a:p>
          </p:txBody>
        </p:sp>
        <p:sp>
          <p:nvSpPr>
            <p:cNvPr id="109" name="Rectangle 31">
              <a:extLst>
                <a:ext uri="{FF2B5EF4-FFF2-40B4-BE49-F238E27FC236}">
                  <a16:creationId xmlns:a16="http://schemas.microsoft.com/office/drawing/2014/main" id="{A71822F7-8750-A27B-B07E-FA839F4F5C8D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553200" y="2095500"/>
              <a:ext cx="91440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10" name="Rectangle 32">
              <a:extLst>
                <a:ext uri="{FF2B5EF4-FFF2-40B4-BE49-F238E27FC236}">
                  <a16:creationId xmlns:a16="http://schemas.microsoft.com/office/drawing/2014/main" id="{C5F8F5E7-183C-2C9D-82E1-6A065EB641B3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553200" y="2552700"/>
              <a:ext cx="45720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33">
              <a:extLst>
                <a:ext uri="{FF2B5EF4-FFF2-40B4-BE49-F238E27FC236}">
                  <a16:creationId xmlns:a16="http://schemas.microsoft.com/office/drawing/2014/main" id="{A5D7FF02-41CE-6C1C-5810-841F8E01B2B2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10400" y="2552700"/>
              <a:ext cx="45720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34">
              <a:extLst>
                <a:ext uri="{FF2B5EF4-FFF2-40B4-BE49-F238E27FC236}">
                  <a16:creationId xmlns:a16="http://schemas.microsoft.com/office/drawing/2014/main" id="{1F90AC65-513D-6184-5102-C1283B6D5AE0}"/>
                </a:ext>
              </a:extLst>
            </p:cNvPr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H="1">
              <a:off x="6559550" y="2819400"/>
              <a:ext cx="228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35">
              <a:extLst>
                <a:ext uri="{FF2B5EF4-FFF2-40B4-BE49-F238E27FC236}">
                  <a16:creationId xmlns:a16="http://schemas.microsoft.com/office/drawing/2014/main" id="{F116FF28-BAB3-7101-F19F-94D4A16F7D7B}"/>
                </a:ext>
              </a:extLst>
            </p:cNvPr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7283450" y="2819400"/>
              <a:ext cx="228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Text Box 36">
              <a:extLst>
                <a:ext uri="{FF2B5EF4-FFF2-40B4-BE49-F238E27FC236}">
                  <a16:creationId xmlns:a16="http://schemas.microsoft.com/office/drawing/2014/main" id="{E814B518-6282-93F6-F0A3-D00721B75B32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473950" y="1660525"/>
              <a:ext cx="7683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value</a:t>
              </a:r>
            </a:p>
          </p:txBody>
        </p:sp>
        <p:sp>
          <p:nvSpPr>
            <p:cNvPr id="115" name="Text Box 37">
              <a:extLst>
                <a:ext uri="{FF2B5EF4-FFF2-40B4-BE49-F238E27FC236}">
                  <a16:creationId xmlns:a16="http://schemas.microsoft.com/office/drawing/2014/main" id="{7DDF8C38-C37F-5956-E0F8-59B5BC6CAB12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477125" y="2117725"/>
              <a:ext cx="8667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height</a:t>
              </a:r>
            </a:p>
          </p:txBody>
        </p:sp>
        <p:sp>
          <p:nvSpPr>
            <p:cNvPr id="116" name="Text Box 38">
              <a:extLst>
                <a:ext uri="{FF2B5EF4-FFF2-40B4-BE49-F238E27FC236}">
                  <a16:creationId xmlns:a16="http://schemas.microsoft.com/office/drawing/2014/main" id="{EF5B90EB-8840-718A-7691-ED9F4BE1AA45}"/>
                </a:ext>
              </a:extLst>
            </p:cNvPr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473950" y="2574925"/>
              <a:ext cx="10144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children</a:t>
              </a:r>
            </a:p>
          </p:txBody>
        </p:sp>
        <p:sp>
          <p:nvSpPr>
            <p:cNvPr id="117" name="Rectangle 30">
              <a:extLst>
                <a:ext uri="{FF2B5EF4-FFF2-40B4-BE49-F238E27FC236}">
                  <a16:creationId xmlns:a16="http://schemas.microsoft.com/office/drawing/2014/main" id="{B6B6604D-BDDD-818E-B9F5-EDADBC5389A3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553200" y="1219200"/>
              <a:ext cx="91440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118" name="Text Box 36">
              <a:extLst>
                <a:ext uri="{FF2B5EF4-FFF2-40B4-BE49-F238E27FC236}">
                  <a16:creationId xmlns:a16="http://schemas.microsoft.com/office/drawing/2014/main" id="{F9AE708A-28F8-2A78-D2BC-232F2534BDB1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67600" y="1219200"/>
              <a:ext cx="6969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 key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90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11E7D-080D-0005-758B-1C97BF4A6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B1275-74D3-3B76-2679-C6853A302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</a:p>
          <a:p>
            <a:pPr lvl="1"/>
            <a:r>
              <a:rPr lang="en-US" dirty="0"/>
              <a:t>Same as BST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</a:p>
          <a:p>
            <a:pPr lvl="1"/>
            <a:r>
              <a:rPr lang="en-US" dirty="0"/>
              <a:t>BST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</a:p>
          <a:p>
            <a:pPr lvl="1"/>
            <a:r>
              <a:rPr lang="en-US" dirty="0"/>
              <a:t>Check and Fix Balance (4 cases)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</a:p>
          <a:p>
            <a:pPr lvl="1"/>
            <a:r>
              <a:rPr lang="en-US" dirty="0"/>
              <a:t>Lazy Deletion: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endParaRPr lang="en-US" dirty="0"/>
          </a:p>
          <a:p>
            <a:pPr lvl="2"/>
            <a:r>
              <a:rPr lang="en-US" dirty="0"/>
              <a:t>Mark as deleted</a:t>
            </a:r>
          </a:p>
          <a:p>
            <a:pPr lvl="1"/>
            <a:r>
              <a:rPr lang="en-US" dirty="0"/>
              <a:t>Non-lazy Deletion: </a:t>
            </a:r>
          </a:p>
          <a:p>
            <a:pPr lvl="2"/>
            <a:r>
              <a:rPr lang="en-US" dirty="0"/>
              <a:t>BST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endParaRPr lang="en-US" dirty="0"/>
          </a:p>
          <a:p>
            <a:pPr lvl="2"/>
            <a:r>
              <a:rPr lang="en-US" dirty="0"/>
              <a:t>Check and Fix Balance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B1266-38EE-F3C2-699C-9677458C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2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6B72-3146-83B8-7FDC-516282C2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3033-1150-EF43-C66F-EFC5B223F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Recap: AVL Tree</a:t>
            </a:r>
          </a:p>
          <a:p>
            <a:r>
              <a:rPr lang="en-US" dirty="0"/>
              <a:t>AVL Tree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</a:p>
          <a:p>
            <a:pPr lvl="1"/>
            <a:r>
              <a:rPr lang="en-US" dirty="0"/>
              <a:t>General</a:t>
            </a:r>
          </a:p>
          <a:p>
            <a:pPr lvl="1"/>
            <a:r>
              <a:rPr lang="en-US" dirty="0"/>
              <a:t>Single Rotation</a:t>
            </a:r>
          </a:p>
          <a:p>
            <a:pPr lvl="1"/>
            <a:r>
              <a:rPr lang="en-US" dirty="0"/>
              <a:t>Double Rotation</a:t>
            </a:r>
          </a:p>
          <a:p>
            <a:r>
              <a:rPr lang="en-US" dirty="0"/>
              <a:t>AVL Tree 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FB9D1-F29C-C93F-6D9D-75E03006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2E23-3178-4BA5-BB7A-1C1DEC085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32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2448</Words>
  <Application>Microsoft Macintosh PowerPoint</Application>
  <PresentationFormat>Widescreen</PresentationFormat>
  <Paragraphs>790</Paragraphs>
  <Slides>56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Courier New</vt:lpstr>
      <vt:lpstr>Symbol</vt:lpstr>
      <vt:lpstr>Office Theme</vt:lpstr>
      <vt:lpstr>Lecture 08: AVL Trees </vt:lpstr>
      <vt:lpstr>Announcements</vt:lpstr>
      <vt:lpstr>Today</vt:lpstr>
      <vt:lpstr>AVL Tree: Data Structure</vt:lpstr>
      <vt:lpstr>AVL Tree: Is this an AVL Tree?</vt:lpstr>
      <vt:lpstr>AVL Tree: Is this an AVL Tree? (Soln.)</vt:lpstr>
      <vt:lpstr>AVL Tree: Node Visualization</vt:lpstr>
      <vt:lpstr>AVL Tree: Operations</vt:lpstr>
      <vt:lpstr>Today</vt:lpstr>
      <vt:lpstr>AVL: Data Structure</vt:lpstr>
      <vt:lpstr>AVL: Operations</vt:lpstr>
      <vt:lpstr>Today</vt:lpstr>
      <vt:lpstr>AVL: insert</vt:lpstr>
      <vt:lpstr>AVL: insert, Algorithm (finding + fixing p)</vt:lpstr>
      <vt:lpstr>AVL: insert, Only 1 p needs balancing</vt:lpstr>
      <vt:lpstr>Today</vt:lpstr>
      <vt:lpstr>AVL: insert Case 1 Left-Left Example 1</vt:lpstr>
      <vt:lpstr>AVL: insert, Left-Left Single Rotation</vt:lpstr>
      <vt:lpstr>Any Questions?</vt:lpstr>
      <vt:lpstr>AVL: insert Case 1 Left-Left Example 2</vt:lpstr>
      <vt:lpstr>AVL: insert Case 1 Left-Left Example 2 (Soln.)</vt:lpstr>
      <vt:lpstr>AVL: Single Rotation Pseudocode</vt:lpstr>
      <vt:lpstr>AVL: insert, Left-Left Single Rotation</vt:lpstr>
      <vt:lpstr>AVL: insert, Left-Left Single Rotation</vt:lpstr>
      <vt:lpstr>Any Questions?</vt:lpstr>
      <vt:lpstr>AVL: insert, Case 1 Left-Left </vt:lpstr>
      <vt:lpstr>AVL: insert, Case 4 Right-Right</vt:lpstr>
      <vt:lpstr>Today</vt:lpstr>
      <vt:lpstr>AVL: insert Case 3 Left-Right Example 1 </vt:lpstr>
      <vt:lpstr>AVL: insert Left-Right Attempted Fix 1</vt:lpstr>
      <vt:lpstr>AVL: insert Left-Right Attempted Fix 2</vt:lpstr>
      <vt:lpstr>AVL: insert Left-Right Real Fix</vt:lpstr>
      <vt:lpstr>Any Questions?</vt:lpstr>
      <vt:lpstr>AVL: insert Case 3 Left-Right Example 2</vt:lpstr>
      <vt:lpstr>AVL: insert Case 3 Left-Right Example 2 (Soln.)</vt:lpstr>
      <vt:lpstr>AVL: Double Rotation Pseudocode</vt:lpstr>
      <vt:lpstr>Any Questions?</vt:lpstr>
      <vt:lpstr>AVL: insert, Case 3 Left-Right</vt:lpstr>
      <vt:lpstr>AVL: insert, Case 2 Right-Left</vt:lpstr>
      <vt:lpstr>AVL: insert Case 2 Right-Left Example</vt:lpstr>
      <vt:lpstr>AVL: insert Case 2 Right-Left Example (Soln.)</vt:lpstr>
      <vt:lpstr>AVL: insert.</vt:lpstr>
      <vt:lpstr>PowerPoint Presentation</vt:lpstr>
      <vt:lpstr>Any Questions?</vt:lpstr>
      <vt:lpstr>AVL: insert Exercise: 1 2 5 3 4</vt:lpstr>
      <vt:lpstr>Today</vt:lpstr>
      <vt:lpstr>PowerPoint Presentation</vt:lpstr>
      <vt:lpstr>AVL: The shallowness bound</vt:lpstr>
      <vt:lpstr>AVL: The Golden Ratio</vt:lpstr>
      <vt:lpstr>AVL: Height Proof</vt:lpstr>
      <vt:lpstr>AVL: Height</vt:lpstr>
      <vt:lpstr>AVL: Efficiency?</vt:lpstr>
      <vt:lpstr>AVL: Efficiency? (Soln.)</vt:lpstr>
      <vt:lpstr>AVL: Tradeoffs</vt:lpstr>
      <vt:lpstr>Any Questions?</vt:lpstr>
      <vt:lpstr>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2023-07-07T12:29:14Z</dcterms:created>
  <dcterms:modified xsi:type="dcterms:W3CDTF">2025-07-11T03:14:50Z</dcterms:modified>
</cp:coreProperties>
</file>