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4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424" r:id="rId4"/>
    <p:sldId id="466" r:id="rId5"/>
    <p:sldId id="434" r:id="rId6"/>
    <p:sldId id="435" r:id="rId7"/>
    <p:sldId id="436" r:id="rId8"/>
    <p:sldId id="437" r:id="rId9"/>
    <p:sldId id="439" r:id="rId10"/>
    <p:sldId id="438" r:id="rId11"/>
    <p:sldId id="440" r:id="rId12"/>
    <p:sldId id="441" r:id="rId13"/>
    <p:sldId id="483" r:id="rId14"/>
    <p:sldId id="442" r:id="rId15"/>
    <p:sldId id="443" r:id="rId16"/>
    <p:sldId id="444" r:id="rId17"/>
    <p:sldId id="446" r:id="rId18"/>
    <p:sldId id="445" r:id="rId19"/>
    <p:sldId id="447" r:id="rId20"/>
    <p:sldId id="448" r:id="rId21"/>
    <p:sldId id="451" r:id="rId22"/>
    <p:sldId id="450" r:id="rId23"/>
    <p:sldId id="452" r:id="rId24"/>
    <p:sldId id="484" r:id="rId25"/>
    <p:sldId id="453" r:id="rId26"/>
    <p:sldId id="454" r:id="rId27"/>
    <p:sldId id="455" r:id="rId28"/>
    <p:sldId id="456" r:id="rId29"/>
    <p:sldId id="457" r:id="rId30"/>
    <p:sldId id="460" r:id="rId31"/>
    <p:sldId id="461" r:id="rId32"/>
    <p:sldId id="485" r:id="rId33"/>
    <p:sldId id="462" r:id="rId34"/>
    <p:sldId id="463" r:id="rId35"/>
    <p:sldId id="465" r:id="rId36"/>
    <p:sldId id="486" r:id="rId37"/>
    <p:sldId id="426" r:id="rId38"/>
    <p:sldId id="487" r:id="rId39"/>
    <p:sldId id="488" r:id="rId40"/>
    <p:sldId id="474" r:id="rId41"/>
    <p:sldId id="472" r:id="rId42"/>
    <p:sldId id="473" r:id="rId43"/>
    <p:sldId id="475" r:id="rId44"/>
    <p:sldId id="476" r:id="rId45"/>
    <p:sldId id="489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7A01998-2D02-674B-85CC-861B2B7B5C76}">
          <p14:sldIdLst>
            <p14:sldId id="256"/>
            <p14:sldId id="257"/>
          </p14:sldIdLst>
        </p14:section>
        <p14:section name="Untitled Section" id="{D17AB07D-9D21-E74F-B55A-A8C00D88FEE9}">
          <p14:sldIdLst>
            <p14:sldId id="424"/>
            <p14:sldId id="466"/>
            <p14:sldId id="434"/>
            <p14:sldId id="435"/>
            <p14:sldId id="436"/>
            <p14:sldId id="437"/>
            <p14:sldId id="439"/>
            <p14:sldId id="438"/>
            <p14:sldId id="440"/>
            <p14:sldId id="441"/>
            <p14:sldId id="483"/>
            <p14:sldId id="442"/>
            <p14:sldId id="443"/>
            <p14:sldId id="444"/>
            <p14:sldId id="446"/>
            <p14:sldId id="445"/>
            <p14:sldId id="447"/>
            <p14:sldId id="448"/>
            <p14:sldId id="451"/>
            <p14:sldId id="450"/>
            <p14:sldId id="452"/>
            <p14:sldId id="484"/>
            <p14:sldId id="453"/>
            <p14:sldId id="454"/>
            <p14:sldId id="455"/>
            <p14:sldId id="456"/>
            <p14:sldId id="457"/>
            <p14:sldId id="460"/>
            <p14:sldId id="461"/>
            <p14:sldId id="485"/>
            <p14:sldId id="462"/>
            <p14:sldId id="463"/>
            <p14:sldId id="465"/>
            <p14:sldId id="486"/>
            <p14:sldId id="426"/>
            <p14:sldId id="487"/>
            <p14:sldId id="488"/>
            <p14:sldId id="474"/>
            <p14:sldId id="472"/>
            <p14:sldId id="473"/>
            <p14:sldId id="475"/>
            <p14:sldId id="476"/>
            <p14:sldId id="48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91" autoAdjust="0"/>
    <p:restoredTop sz="94654"/>
  </p:normalViewPr>
  <p:slideViewPr>
    <p:cSldViewPr snapToGrid="0">
      <p:cViewPr varScale="1">
        <p:scale>
          <a:sx n="108" d="100"/>
          <a:sy n="108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84BDD-D479-4057-86BE-963AD483A2DF}" type="datetimeFigureOut">
              <a:rPr lang="en-US" smtClean="0"/>
              <a:t>7/8/25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05D4D-050C-4474-8BA3-DCF36D9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4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B05D4D-050C-4474-8BA3-DCF36D9BD8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43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9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233" name="Google Shape;23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267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EEB0-46FA-5F78-BCA0-79C572EA1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A2DE5-A152-B99C-3A32-4D30D38F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BC961-428A-E146-5834-098EA49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48F31-C161-4E96-B789-559369D438E7}" type="datetime1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BAAB0-9412-AEF7-14CA-489AFA55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7E598-72FD-BD2B-DE0E-17321FCE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6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CE46F-28C7-3B5A-DB5D-1C50FBD9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1C4EE-EEC4-51F7-85B0-90E5C66A7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6A0E4-7BD0-CA37-1169-60B93B3A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C0E9BFAC-700E-4E68-A7F1-21B27F7CE28C}" type="datetime1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D8CD-C116-6386-61FD-08C63A6C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A4AE7-FEBD-6449-A924-FF84038C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73AE7-B0AC-1CD4-E2CF-815F8C2BE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AFE1A-F088-7E15-9FC7-692C9FB87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9AF56-3E58-73A1-FD98-9F070E3C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B6EE68E2-8E28-4F85-BB0B-CBDF4CC34ACD}" type="datetime1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B2068-9099-84EC-9F35-B4C8305C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90553-1995-C4BF-1D3F-6062FEA3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3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E57B-84D7-F2D3-4300-23C1A392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D8A47-E9A6-3DDD-01A4-A668DD899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0C9DF-633F-5A2E-0850-60BE3782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DA86D5D4-D728-449B-AA52-15B84B521002}" type="datetime1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B4D7F-6DEE-27E4-2DAA-EE8C1473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B285A-0F36-3EE3-76B6-FD3E73D7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0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B585-767C-F116-736B-2502940BF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2C121-A91E-EC8A-100F-9890A4F4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E336-EE62-C59A-2568-126E639C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96DDAF62-A945-4CE2-870A-7A0B3FDB19DB}" type="datetime1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93EBF-077E-CC5C-3B73-98F5CAEBF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1792A-73BE-89BD-5AB7-A44980EA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5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2492-FA0D-72E9-0F9C-1F2F8805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D1178-85AB-CC85-97A2-C85A6D033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F3188-1D1E-332B-69E6-ADB203535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3CC56-37B5-DFA8-B133-3442D8B0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A0E895C2-B46B-48FC-AF08-B1B932D698F8}" type="datetime1">
              <a:rPr lang="en-US" smtClean="0"/>
              <a:t>7/8/25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8954C-5DC1-88FC-BE79-95E9A694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98FC1-DAAB-FFDF-72E8-103507FF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7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AEE41-CF86-450D-5FB4-A3556A211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67950-605A-3BE8-F1DB-82F8E3D5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9F3A9-6EC5-E58F-EFD0-6ADB803E2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C107F-6D48-B12B-8B6E-2A63CFB8D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69FBA-98A0-3855-C3DB-9AA4ABEB9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B866AF-BDBB-91D8-CCD1-B2A43472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ED0DE212-D720-42CC-9CC6-7BA76F6289D6}" type="datetime1">
              <a:rPr lang="en-US" smtClean="0"/>
              <a:t>7/8/25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19B31-BDE9-A3E8-724E-93394A5F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7E4218-1A2D-E808-36F1-0193D759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312B-382A-AB17-01AA-17D79649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5E7402-05B3-7F2D-4A18-7422FFE2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9449DCAA-F234-46D4-901E-D0047E201391}" type="datetime1">
              <a:rPr lang="en-US" smtClean="0"/>
              <a:t>7/8/25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75BBC-8334-C958-F647-46A1807C7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57E95D-E3B3-3EF0-44EB-8F29A9A5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C001D-A1E3-72F7-6F2D-B9F56D2B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0C9E-D945-4310-AAF5-24FDDD04EB43}" type="datetime1">
              <a:rPr lang="en-US" smtClean="0"/>
              <a:t>7/8/25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8A297-901C-24E9-B510-7E30523F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D30B8-0099-1845-B871-19B2E56E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7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AD5A-B3B5-8C98-FD08-D7FA54C3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2DF2F-CE45-2BA1-14C6-15CE9F7C0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2406B-A515-E489-A106-87AA02FB4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C4539-87FD-74BF-FA41-84CFA50F7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99B9725F-47B0-4454-8A5B-96B8CDD39EF7}" type="datetime1">
              <a:rPr lang="en-US" smtClean="0"/>
              <a:t>7/8/25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5AB51-3E72-51AC-42EC-65D193A1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3C4D9-F4F0-366A-3AFC-250517CF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7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7C5E-65AF-5479-31E5-ECC21099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D68A1-D854-534F-3723-E94670164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6330F-5174-4619-950E-F1B896927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73E32-4297-35F2-0F25-593EEA20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80038827-885F-4164-A840-FB5F941F708B}" type="datetime1">
              <a:rPr lang="en-US" smtClean="0"/>
              <a:t>7/8/25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10578-C32B-F744-9979-34CFCD8A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0F1B0-4C0A-A7D8-A5F4-8B16B8B6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0CF947-A3F2-4936-34EC-73BEB73A1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56E50-54DF-DB62-18BD-B9FC35F71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05568-730A-462C-E428-0C036FA2B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98B48-C4D9-4D08-ACA3-734F94345641}" type="datetime1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3152E-7EDF-BC07-321E-F25500446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340AA-35BA-9C02-1CED-88CFFAFFA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tags" Target="../tags/tag23.xml"/><Relationship Id="rId3" Type="http://schemas.openxmlformats.org/officeDocument/2006/relationships/tags" Target="../tags/tag12.xml"/><Relationship Id="rId7" Type="http://schemas.openxmlformats.org/officeDocument/2006/relationships/tags" Target="../tags/tag17.xml"/><Relationship Id="rId12" Type="http://schemas.openxmlformats.org/officeDocument/2006/relationships/tags" Target="../tags/tag22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6" Type="http://schemas.openxmlformats.org/officeDocument/2006/relationships/tags" Target="../tags/tag26.xml"/><Relationship Id="rId1" Type="http://schemas.openxmlformats.org/officeDocument/2006/relationships/tags" Target="../tags/tag10.x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5" Type="http://schemas.openxmlformats.org/officeDocument/2006/relationships/tags" Target="../tags/tag15.xml"/><Relationship Id="rId15" Type="http://schemas.openxmlformats.org/officeDocument/2006/relationships/tags" Target="../tags/tag25.xml"/><Relationship Id="rId10" Type="http://schemas.openxmlformats.org/officeDocument/2006/relationships/tags" Target="../tags/tag20.xml"/><Relationship Id="rId4" Type="http://schemas.openxmlformats.org/officeDocument/2006/relationships/tags" Target="../tags/tag13.xml"/><Relationship Id="rId9" Type="http://schemas.openxmlformats.org/officeDocument/2006/relationships/tags" Target="../tags/tag19.xml"/><Relationship Id="rId14" Type="http://schemas.openxmlformats.org/officeDocument/2006/relationships/tags" Target="../tags/tag2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tags" Target="../tags/tag39.xml"/><Relationship Id="rId18" Type="http://schemas.openxmlformats.org/officeDocument/2006/relationships/tags" Target="../tags/tag4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12" Type="http://schemas.openxmlformats.org/officeDocument/2006/relationships/tags" Target="../tags/tag38.xml"/><Relationship Id="rId17" Type="http://schemas.openxmlformats.org/officeDocument/2006/relationships/tags" Target="../tags/tag43.xml"/><Relationship Id="rId2" Type="http://schemas.openxmlformats.org/officeDocument/2006/relationships/tags" Target="../tags/tag28.xml"/><Relationship Id="rId16" Type="http://schemas.openxmlformats.org/officeDocument/2006/relationships/tags" Target="../tags/tag42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tags" Target="../tags/tag37.xml"/><Relationship Id="rId5" Type="http://schemas.openxmlformats.org/officeDocument/2006/relationships/tags" Target="../tags/tag31.xml"/><Relationship Id="rId15" Type="http://schemas.openxmlformats.org/officeDocument/2006/relationships/tags" Target="../tags/tag41.xml"/><Relationship Id="rId10" Type="http://schemas.openxmlformats.org/officeDocument/2006/relationships/tags" Target="../tags/tag36.xml"/><Relationship Id="rId19" Type="http://schemas.openxmlformats.org/officeDocument/2006/relationships/tags" Target="../tags/tag45.xml"/><Relationship Id="rId4" Type="http://schemas.openxmlformats.org/officeDocument/2006/relationships/tags" Target="../tags/tag30.xml"/><Relationship Id="rId9" Type="http://schemas.openxmlformats.org/officeDocument/2006/relationships/tags" Target="../tags/tag35.xml"/><Relationship Id="rId14" Type="http://schemas.openxmlformats.org/officeDocument/2006/relationships/tags" Target="../tags/tag4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13" Type="http://schemas.microsoft.com/office/2007/relationships/hdphoto" Target="../media/hdphoto1.wdp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12" Type="http://schemas.openxmlformats.org/officeDocument/2006/relationships/image" Target="../media/image1.png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2.xml"/><Relationship Id="rId10" Type="http://schemas.openxmlformats.org/officeDocument/2006/relationships/tags" Target="../tags/tag57.xml"/><Relationship Id="rId4" Type="http://schemas.openxmlformats.org/officeDocument/2006/relationships/tags" Target="../tags/tag51.xml"/><Relationship Id="rId9" Type="http://schemas.openxmlformats.org/officeDocument/2006/relationships/tags" Target="../tags/tag5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microsoft.com/office/2007/relationships/hdphoto" Target="../media/hdphoto1.wdp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image" Target="../media/image1.png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6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75.xml"/><Relationship Id="rId13" Type="http://schemas.openxmlformats.org/officeDocument/2006/relationships/tags" Target="../tags/tag80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12" Type="http://schemas.openxmlformats.org/officeDocument/2006/relationships/tags" Target="../tags/tag79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11" Type="http://schemas.openxmlformats.org/officeDocument/2006/relationships/tags" Target="../tags/tag78.xml"/><Relationship Id="rId5" Type="http://schemas.openxmlformats.org/officeDocument/2006/relationships/tags" Target="../tags/tag72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77.xml"/><Relationship Id="rId4" Type="http://schemas.openxmlformats.org/officeDocument/2006/relationships/tags" Target="../tags/tag71.xml"/><Relationship Id="rId9" Type="http://schemas.openxmlformats.org/officeDocument/2006/relationships/tags" Target="../tags/tag76.xml"/><Relationship Id="rId14" Type="http://schemas.openxmlformats.org/officeDocument/2006/relationships/tags" Target="../tags/tag8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89.xml"/><Relationship Id="rId13" Type="http://schemas.openxmlformats.org/officeDocument/2006/relationships/tags" Target="../tags/tag94.xml"/><Relationship Id="rId18" Type="http://schemas.openxmlformats.org/officeDocument/2006/relationships/tags" Target="../tags/tag99.xml"/><Relationship Id="rId26" Type="http://schemas.openxmlformats.org/officeDocument/2006/relationships/image" Target="../media/image17.png"/><Relationship Id="rId3" Type="http://schemas.openxmlformats.org/officeDocument/2006/relationships/tags" Target="../tags/tag84.xml"/><Relationship Id="rId21" Type="http://schemas.openxmlformats.org/officeDocument/2006/relationships/tags" Target="../tags/tag102.xml"/><Relationship Id="rId7" Type="http://schemas.openxmlformats.org/officeDocument/2006/relationships/tags" Target="../tags/tag88.xml"/><Relationship Id="rId12" Type="http://schemas.openxmlformats.org/officeDocument/2006/relationships/tags" Target="../tags/tag93.xml"/><Relationship Id="rId17" Type="http://schemas.openxmlformats.org/officeDocument/2006/relationships/tags" Target="../tags/tag98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83.xml"/><Relationship Id="rId16" Type="http://schemas.openxmlformats.org/officeDocument/2006/relationships/tags" Target="../tags/tag97.xml"/><Relationship Id="rId20" Type="http://schemas.openxmlformats.org/officeDocument/2006/relationships/tags" Target="../tags/tag101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1" Type="http://schemas.openxmlformats.org/officeDocument/2006/relationships/tags" Target="../tags/tag92.xml"/><Relationship Id="rId24" Type="http://schemas.openxmlformats.org/officeDocument/2006/relationships/tags" Target="../tags/tag105.xml"/><Relationship Id="rId5" Type="http://schemas.openxmlformats.org/officeDocument/2006/relationships/tags" Target="../tags/tag86.xml"/><Relationship Id="rId15" Type="http://schemas.openxmlformats.org/officeDocument/2006/relationships/tags" Target="../tags/tag96.xml"/><Relationship Id="rId23" Type="http://schemas.openxmlformats.org/officeDocument/2006/relationships/tags" Target="../tags/tag104.xml"/><Relationship Id="rId10" Type="http://schemas.openxmlformats.org/officeDocument/2006/relationships/tags" Target="../tags/tag91.xml"/><Relationship Id="rId19" Type="http://schemas.openxmlformats.org/officeDocument/2006/relationships/tags" Target="../tags/tag100.xml"/><Relationship Id="rId4" Type="http://schemas.openxmlformats.org/officeDocument/2006/relationships/tags" Target="../tags/tag85.xml"/><Relationship Id="rId9" Type="http://schemas.openxmlformats.org/officeDocument/2006/relationships/tags" Target="../tags/tag90.xml"/><Relationship Id="rId14" Type="http://schemas.openxmlformats.org/officeDocument/2006/relationships/tags" Target="../tags/tag95.xml"/><Relationship Id="rId22" Type="http://schemas.openxmlformats.org/officeDocument/2006/relationships/tags" Target="../tags/tag103.xml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tags" Target="../tags/tag118.xml"/><Relationship Id="rId18" Type="http://schemas.openxmlformats.org/officeDocument/2006/relationships/tags" Target="../tags/tag123.xml"/><Relationship Id="rId26" Type="http://schemas.openxmlformats.org/officeDocument/2006/relationships/tags" Target="../tags/tag131.xml"/><Relationship Id="rId21" Type="http://schemas.openxmlformats.org/officeDocument/2006/relationships/tags" Target="../tags/tag126.xml"/><Relationship Id="rId34" Type="http://schemas.openxmlformats.org/officeDocument/2006/relationships/tags" Target="../tags/tag139.xml"/><Relationship Id="rId7" Type="http://schemas.openxmlformats.org/officeDocument/2006/relationships/tags" Target="../tags/tag112.xml"/><Relationship Id="rId12" Type="http://schemas.openxmlformats.org/officeDocument/2006/relationships/tags" Target="../tags/tag117.xml"/><Relationship Id="rId17" Type="http://schemas.openxmlformats.org/officeDocument/2006/relationships/tags" Target="../tags/tag122.xml"/><Relationship Id="rId25" Type="http://schemas.openxmlformats.org/officeDocument/2006/relationships/tags" Target="../tags/tag130.xml"/><Relationship Id="rId33" Type="http://schemas.openxmlformats.org/officeDocument/2006/relationships/tags" Target="../tags/tag138.xml"/><Relationship Id="rId2" Type="http://schemas.openxmlformats.org/officeDocument/2006/relationships/tags" Target="../tags/tag107.xml"/><Relationship Id="rId16" Type="http://schemas.openxmlformats.org/officeDocument/2006/relationships/tags" Target="../tags/tag121.xml"/><Relationship Id="rId20" Type="http://schemas.openxmlformats.org/officeDocument/2006/relationships/tags" Target="../tags/tag125.xml"/><Relationship Id="rId29" Type="http://schemas.openxmlformats.org/officeDocument/2006/relationships/tags" Target="../tags/tag134.xml"/><Relationship Id="rId1" Type="http://schemas.openxmlformats.org/officeDocument/2006/relationships/tags" Target="../tags/tag106.xml"/><Relationship Id="rId6" Type="http://schemas.openxmlformats.org/officeDocument/2006/relationships/tags" Target="../tags/tag111.xml"/><Relationship Id="rId11" Type="http://schemas.openxmlformats.org/officeDocument/2006/relationships/tags" Target="../tags/tag116.xml"/><Relationship Id="rId24" Type="http://schemas.openxmlformats.org/officeDocument/2006/relationships/tags" Target="../tags/tag129.xml"/><Relationship Id="rId32" Type="http://schemas.openxmlformats.org/officeDocument/2006/relationships/tags" Target="../tags/tag137.xml"/><Relationship Id="rId37" Type="http://schemas.openxmlformats.org/officeDocument/2006/relationships/slideLayout" Target="../slideLayouts/slideLayout2.xml"/><Relationship Id="rId5" Type="http://schemas.openxmlformats.org/officeDocument/2006/relationships/tags" Target="../tags/tag110.xml"/><Relationship Id="rId15" Type="http://schemas.openxmlformats.org/officeDocument/2006/relationships/tags" Target="../tags/tag120.xml"/><Relationship Id="rId23" Type="http://schemas.openxmlformats.org/officeDocument/2006/relationships/tags" Target="../tags/tag128.xml"/><Relationship Id="rId28" Type="http://schemas.openxmlformats.org/officeDocument/2006/relationships/tags" Target="../tags/tag133.xml"/><Relationship Id="rId36" Type="http://schemas.openxmlformats.org/officeDocument/2006/relationships/tags" Target="../tags/tag141.xml"/><Relationship Id="rId10" Type="http://schemas.openxmlformats.org/officeDocument/2006/relationships/tags" Target="../tags/tag115.xml"/><Relationship Id="rId19" Type="http://schemas.openxmlformats.org/officeDocument/2006/relationships/tags" Target="../tags/tag124.xml"/><Relationship Id="rId31" Type="http://schemas.openxmlformats.org/officeDocument/2006/relationships/tags" Target="../tags/tag136.xml"/><Relationship Id="rId4" Type="http://schemas.openxmlformats.org/officeDocument/2006/relationships/tags" Target="../tags/tag109.xml"/><Relationship Id="rId9" Type="http://schemas.openxmlformats.org/officeDocument/2006/relationships/tags" Target="../tags/tag114.xml"/><Relationship Id="rId14" Type="http://schemas.openxmlformats.org/officeDocument/2006/relationships/tags" Target="../tags/tag119.xml"/><Relationship Id="rId22" Type="http://schemas.openxmlformats.org/officeDocument/2006/relationships/tags" Target="../tags/tag127.xml"/><Relationship Id="rId27" Type="http://schemas.openxmlformats.org/officeDocument/2006/relationships/tags" Target="../tags/tag132.xml"/><Relationship Id="rId30" Type="http://schemas.openxmlformats.org/officeDocument/2006/relationships/tags" Target="../tags/tag135.xml"/><Relationship Id="rId35" Type="http://schemas.openxmlformats.org/officeDocument/2006/relationships/tags" Target="../tags/tag140.xml"/><Relationship Id="rId8" Type="http://schemas.openxmlformats.org/officeDocument/2006/relationships/tags" Target="../tags/tag113.xml"/><Relationship Id="rId3" Type="http://schemas.openxmlformats.org/officeDocument/2006/relationships/tags" Target="../tags/tag108.xml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tags" Target="../tags/tag154.xml"/><Relationship Id="rId18" Type="http://schemas.openxmlformats.org/officeDocument/2006/relationships/tags" Target="../tags/tag159.xml"/><Relationship Id="rId26" Type="http://schemas.openxmlformats.org/officeDocument/2006/relationships/tags" Target="../tags/tag167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162.xml"/><Relationship Id="rId34" Type="http://schemas.openxmlformats.org/officeDocument/2006/relationships/tags" Target="../tags/tag175.xml"/><Relationship Id="rId7" Type="http://schemas.openxmlformats.org/officeDocument/2006/relationships/tags" Target="../tags/tag148.xml"/><Relationship Id="rId12" Type="http://schemas.openxmlformats.org/officeDocument/2006/relationships/tags" Target="../tags/tag153.xml"/><Relationship Id="rId17" Type="http://schemas.openxmlformats.org/officeDocument/2006/relationships/tags" Target="../tags/tag158.xml"/><Relationship Id="rId25" Type="http://schemas.openxmlformats.org/officeDocument/2006/relationships/tags" Target="../tags/tag166.xml"/><Relationship Id="rId33" Type="http://schemas.openxmlformats.org/officeDocument/2006/relationships/tags" Target="../tags/tag174.xml"/><Relationship Id="rId38" Type="http://schemas.openxmlformats.org/officeDocument/2006/relationships/tags" Target="../tags/tag179.xml"/><Relationship Id="rId2" Type="http://schemas.openxmlformats.org/officeDocument/2006/relationships/tags" Target="../tags/tag143.xml"/><Relationship Id="rId16" Type="http://schemas.openxmlformats.org/officeDocument/2006/relationships/tags" Target="../tags/tag157.xml"/><Relationship Id="rId20" Type="http://schemas.openxmlformats.org/officeDocument/2006/relationships/tags" Target="../tags/tag161.xml"/><Relationship Id="rId29" Type="http://schemas.openxmlformats.org/officeDocument/2006/relationships/tags" Target="../tags/tag170.xml"/><Relationship Id="rId1" Type="http://schemas.openxmlformats.org/officeDocument/2006/relationships/tags" Target="../tags/tag142.xml"/><Relationship Id="rId6" Type="http://schemas.openxmlformats.org/officeDocument/2006/relationships/tags" Target="../tags/tag147.xml"/><Relationship Id="rId11" Type="http://schemas.openxmlformats.org/officeDocument/2006/relationships/tags" Target="../tags/tag152.xml"/><Relationship Id="rId24" Type="http://schemas.openxmlformats.org/officeDocument/2006/relationships/tags" Target="../tags/tag165.xml"/><Relationship Id="rId32" Type="http://schemas.openxmlformats.org/officeDocument/2006/relationships/tags" Target="../tags/tag173.xml"/><Relationship Id="rId37" Type="http://schemas.openxmlformats.org/officeDocument/2006/relationships/tags" Target="../tags/tag178.xml"/><Relationship Id="rId5" Type="http://schemas.openxmlformats.org/officeDocument/2006/relationships/tags" Target="../tags/tag146.xml"/><Relationship Id="rId15" Type="http://schemas.openxmlformats.org/officeDocument/2006/relationships/tags" Target="../tags/tag156.xml"/><Relationship Id="rId23" Type="http://schemas.openxmlformats.org/officeDocument/2006/relationships/tags" Target="../tags/tag164.xml"/><Relationship Id="rId28" Type="http://schemas.openxmlformats.org/officeDocument/2006/relationships/tags" Target="../tags/tag169.xml"/><Relationship Id="rId36" Type="http://schemas.openxmlformats.org/officeDocument/2006/relationships/tags" Target="../tags/tag177.xml"/><Relationship Id="rId10" Type="http://schemas.openxmlformats.org/officeDocument/2006/relationships/tags" Target="../tags/tag151.xml"/><Relationship Id="rId19" Type="http://schemas.openxmlformats.org/officeDocument/2006/relationships/tags" Target="../tags/tag160.xml"/><Relationship Id="rId31" Type="http://schemas.openxmlformats.org/officeDocument/2006/relationships/tags" Target="../tags/tag172.xml"/><Relationship Id="rId4" Type="http://schemas.openxmlformats.org/officeDocument/2006/relationships/tags" Target="../tags/tag145.xml"/><Relationship Id="rId9" Type="http://schemas.openxmlformats.org/officeDocument/2006/relationships/tags" Target="../tags/tag150.xml"/><Relationship Id="rId14" Type="http://schemas.openxmlformats.org/officeDocument/2006/relationships/tags" Target="../tags/tag155.xml"/><Relationship Id="rId22" Type="http://schemas.openxmlformats.org/officeDocument/2006/relationships/tags" Target="../tags/tag163.xml"/><Relationship Id="rId27" Type="http://schemas.openxmlformats.org/officeDocument/2006/relationships/tags" Target="../tags/tag168.xml"/><Relationship Id="rId30" Type="http://schemas.openxmlformats.org/officeDocument/2006/relationships/tags" Target="../tags/tag171.xml"/><Relationship Id="rId35" Type="http://schemas.openxmlformats.org/officeDocument/2006/relationships/tags" Target="../tags/tag176.xml"/><Relationship Id="rId8" Type="http://schemas.openxmlformats.org/officeDocument/2006/relationships/tags" Target="../tags/tag149.xml"/><Relationship Id="rId3" Type="http://schemas.openxmlformats.org/officeDocument/2006/relationships/tags" Target="../tags/tag14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187.xml"/><Relationship Id="rId13" Type="http://schemas.openxmlformats.org/officeDocument/2006/relationships/tags" Target="../tags/tag192.xml"/><Relationship Id="rId18" Type="http://schemas.openxmlformats.org/officeDocument/2006/relationships/tags" Target="../tags/tag197.xml"/><Relationship Id="rId3" Type="http://schemas.openxmlformats.org/officeDocument/2006/relationships/tags" Target="../tags/tag182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186.xml"/><Relationship Id="rId12" Type="http://schemas.openxmlformats.org/officeDocument/2006/relationships/tags" Target="../tags/tag191.xml"/><Relationship Id="rId17" Type="http://schemas.openxmlformats.org/officeDocument/2006/relationships/tags" Target="../tags/tag196.xml"/><Relationship Id="rId2" Type="http://schemas.openxmlformats.org/officeDocument/2006/relationships/tags" Target="../tags/tag181.xml"/><Relationship Id="rId16" Type="http://schemas.openxmlformats.org/officeDocument/2006/relationships/tags" Target="../tags/tag195.xml"/><Relationship Id="rId20" Type="http://schemas.openxmlformats.org/officeDocument/2006/relationships/tags" Target="../tags/tag199.xml"/><Relationship Id="rId1" Type="http://schemas.openxmlformats.org/officeDocument/2006/relationships/tags" Target="../tags/tag180.xml"/><Relationship Id="rId6" Type="http://schemas.openxmlformats.org/officeDocument/2006/relationships/tags" Target="../tags/tag185.xml"/><Relationship Id="rId11" Type="http://schemas.openxmlformats.org/officeDocument/2006/relationships/tags" Target="../tags/tag190.xml"/><Relationship Id="rId5" Type="http://schemas.openxmlformats.org/officeDocument/2006/relationships/tags" Target="../tags/tag184.xml"/><Relationship Id="rId15" Type="http://schemas.openxmlformats.org/officeDocument/2006/relationships/tags" Target="../tags/tag194.xml"/><Relationship Id="rId10" Type="http://schemas.openxmlformats.org/officeDocument/2006/relationships/tags" Target="../tags/tag189.xml"/><Relationship Id="rId19" Type="http://schemas.openxmlformats.org/officeDocument/2006/relationships/tags" Target="../tags/tag198.xml"/><Relationship Id="rId4" Type="http://schemas.openxmlformats.org/officeDocument/2006/relationships/tags" Target="../tags/tag183.xml"/><Relationship Id="rId9" Type="http://schemas.openxmlformats.org/officeDocument/2006/relationships/tags" Target="../tags/tag188.xml"/><Relationship Id="rId14" Type="http://schemas.openxmlformats.org/officeDocument/2006/relationships/tags" Target="../tags/tag193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207.xml"/><Relationship Id="rId13" Type="http://schemas.openxmlformats.org/officeDocument/2006/relationships/tags" Target="../tags/tag212.xml"/><Relationship Id="rId18" Type="http://schemas.openxmlformats.org/officeDocument/2006/relationships/tags" Target="../tags/tag217.xml"/><Relationship Id="rId3" Type="http://schemas.openxmlformats.org/officeDocument/2006/relationships/tags" Target="../tags/tag202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206.xml"/><Relationship Id="rId12" Type="http://schemas.openxmlformats.org/officeDocument/2006/relationships/tags" Target="../tags/tag211.xml"/><Relationship Id="rId17" Type="http://schemas.openxmlformats.org/officeDocument/2006/relationships/tags" Target="../tags/tag216.xml"/><Relationship Id="rId2" Type="http://schemas.openxmlformats.org/officeDocument/2006/relationships/tags" Target="../tags/tag201.xml"/><Relationship Id="rId16" Type="http://schemas.openxmlformats.org/officeDocument/2006/relationships/tags" Target="../tags/tag215.xml"/><Relationship Id="rId20" Type="http://schemas.openxmlformats.org/officeDocument/2006/relationships/tags" Target="../tags/tag219.xml"/><Relationship Id="rId1" Type="http://schemas.openxmlformats.org/officeDocument/2006/relationships/tags" Target="../tags/tag200.xml"/><Relationship Id="rId6" Type="http://schemas.openxmlformats.org/officeDocument/2006/relationships/tags" Target="../tags/tag205.xml"/><Relationship Id="rId11" Type="http://schemas.openxmlformats.org/officeDocument/2006/relationships/tags" Target="../tags/tag210.xml"/><Relationship Id="rId5" Type="http://schemas.openxmlformats.org/officeDocument/2006/relationships/tags" Target="../tags/tag204.xml"/><Relationship Id="rId15" Type="http://schemas.openxmlformats.org/officeDocument/2006/relationships/tags" Target="../tags/tag214.xml"/><Relationship Id="rId10" Type="http://schemas.openxmlformats.org/officeDocument/2006/relationships/tags" Target="../tags/tag209.xml"/><Relationship Id="rId19" Type="http://schemas.openxmlformats.org/officeDocument/2006/relationships/tags" Target="../tags/tag218.xml"/><Relationship Id="rId4" Type="http://schemas.openxmlformats.org/officeDocument/2006/relationships/tags" Target="../tags/tag203.xml"/><Relationship Id="rId9" Type="http://schemas.openxmlformats.org/officeDocument/2006/relationships/tags" Target="../tags/tag208.xml"/><Relationship Id="rId14" Type="http://schemas.openxmlformats.org/officeDocument/2006/relationships/tags" Target="../tags/tag2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227.xml"/><Relationship Id="rId13" Type="http://schemas.openxmlformats.org/officeDocument/2006/relationships/tags" Target="../tags/tag232.xml"/><Relationship Id="rId18" Type="http://schemas.openxmlformats.org/officeDocument/2006/relationships/tags" Target="../tags/tag237.xml"/><Relationship Id="rId3" Type="http://schemas.openxmlformats.org/officeDocument/2006/relationships/tags" Target="../tags/tag222.xml"/><Relationship Id="rId7" Type="http://schemas.openxmlformats.org/officeDocument/2006/relationships/tags" Target="../tags/tag226.xml"/><Relationship Id="rId12" Type="http://schemas.openxmlformats.org/officeDocument/2006/relationships/tags" Target="../tags/tag231.xml"/><Relationship Id="rId17" Type="http://schemas.openxmlformats.org/officeDocument/2006/relationships/tags" Target="../tags/tag236.xml"/><Relationship Id="rId2" Type="http://schemas.openxmlformats.org/officeDocument/2006/relationships/tags" Target="../tags/tag221.xml"/><Relationship Id="rId16" Type="http://schemas.openxmlformats.org/officeDocument/2006/relationships/tags" Target="../tags/tag235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220.xml"/><Relationship Id="rId6" Type="http://schemas.openxmlformats.org/officeDocument/2006/relationships/tags" Target="../tags/tag225.xml"/><Relationship Id="rId11" Type="http://schemas.openxmlformats.org/officeDocument/2006/relationships/tags" Target="../tags/tag230.xml"/><Relationship Id="rId5" Type="http://schemas.openxmlformats.org/officeDocument/2006/relationships/tags" Target="../tags/tag224.xml"/><Relationship Id="rId15" Type="http://schemas.openxmlformats.org/officeDocument/2006/relationships/tags" Target="../tags/tag234.xml"/><Relationship Id="rId10" Type="http://schemas.openxmlformats.org/officeDocument/2006/relationships/tags" Target="../tags/tag229.xml"/><Relationship Id="rId19" Type="http://schemas.openxmlformats.org/officeDocument/2006/relationships/tags" Target="../tags/tag238.xml"/><Relationship Id="rId4" Type="http://schemas.openxmlformats.org/officeDocument/2006/relationships/tags" Target="../tags/tag223.xml"/><Relationship Id="rId9" Type="http://schemas.openxmlformats.org/officeDocument/2006/relationships/tags" Target="../tags/tag228.xml"/><Relationship Id="rId14" Type="http://schemas.openxmlformats.org/officeDocument/2006/relationships/tags" Target="../tags/tag233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246.xml"/><Relationship Id="rId13" Type="http://schemas.openxmlformats.org/officeDocument/2006/relationships/tags" Target="../tags/tag251.xml"/><Relationship Id="rId18" Type="http://schemas.openxmlformats.org/officeDocument/2006/relationships/tags" Target="../tags/tag256.xml"/><Relationship Id="rId3" Type="http://schemas.openxmlformats.org/officeDocument/2006/relationships/tags" Target="../tags/tag241.xml"/><Relationship Id="rId7" Type="http://schemas.openxmlformats.org/officeDocument/2006/relationships/tags" Target="../tags/tag245.xml"/><Relationship Id="rId12" Type="http://schemas.openxmlformats.org/officeDocument/2006/relationships/tags" Target="../tags/tag250.xml"/><Relationship Id="rId17" Type="http://schemas.openxmlformats.org/officeDocument/2006/relationships/tags" Target="../tags/tag255.xml"/><Relationship Id="rId2" Type="http://schemas.openxmlformats.org/officeDocument/2006/relationships/tags" Target="../tags/tag240.xml"/><Relationship Id="rId16" Type="http://schemas.openxmlformats.org/officeDocument/2006/relationships/tags" Target="../tags/tag254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239.xml"/><Relationship Id="rId6" Type="http://schemas.openxmlformats.org/officeDocument/2006/relationships/tags" Target="../tags/tag244.xml"/><Relationship Id="rId11" Type="http://schemas.openxmlformats.org/officeDocument/2006/relationships/tags" Target="../tags/tag249.xml"/><Relationship Id="rId5" Type="http://schemas.openxmlformats.org/officeDocument/2006/relationships/tags" Target="../tags/tag243.xml"/><Relationship Id="rId15" Type="http://schemas.openxmlformats.org/officeDocument/2006/relationships/tags" Target="../tags/tag253.xml"/><Relationship Id="rId10" Type="http://schemas.openxmlformats.org/officeDocument/2006/relationships/tags" Target="../tags/tag248.xml"/><Relationship Id="rId19" Type="http://schemas.openxmlformats.org/officeDocument/2006/relationships/tags" Target="../tags/tag257.xml"/><Relationship Id="rId4" Type="http://schemas.openxmlformats.org/officeDocument/2006/relationships/tags" Target="../tags/tag242.xml"/><Relationship Id="rId9" Type="http://schemas.openxmlformats.org/officeDocument/2006/relationships/tags" Target="../tags/tag247.xml"/><Relationship Id="rId14" Type="http://schemas.openxmlformats.org/officeDocument/2006/relationships/tags" Target="../tags/tag25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tags" Target="../tags/tag265.xml"/><Relationship Id="rId13" Type="http://schemas.openxmlformats.org/officeDocument/2006/relationships/tags" Target="../tags/tag270.xml"/><Relationship Id="rId18" Type="http://schemas.openxmlformats.org/officeDocument/2006/relationships/tags" Target="../tags/tag275.xml"/><Relationship Id="rId3" Type="http://schemas.openxmlformats.org/officeDocument/2006/relationships/tags" Target="../tags/tag260.xml"/><Relationship Id="rId7" Type="http://schemas.openxmlformats.org/officeDocument/2006/relationships/tags" Target="../tags/tag264.xml"/><Relationship Id="rId12" Type="http://schemas.openxmlformats.org/officeDocument/2006/relationships/tags" Target="../tags/tag269.xml"/><Relationship Id="rId17" Type="http://schemas.openxmlformats.org/officeDocument/2006/relationships/tags" Target="../tags/tag274.xml"/><Relationship Id="rId2" Type="http://schemas.openxmlformats.org/officeDocument/2006/relationships/tags" Target="../tags/tag259.xml"/><Relationship Id="rId16" Type="http://schemas.openxmlformats.org/officeDocument/2006/relationships/tags" Target="../tags/tag273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258.xml"/><Relationship Id="rId6" Type="http://schemas.openxmlformats.org/officeDocument/2006/relationships/tags" Target="../tags/tag263.xml"/><Relationship Id="rId11" Type="http://schemas.openxmlformats.org/officeDocument/2006/relationships/tags" Target="../tags/tag268.xml"/><Relationship Id="rId5" Type="http://schemas.openxmlformats.org/officeDocument/2006/relationships/tags" Target="../tags/tag262.xml"/><Relationship Id="rId15" Type="http://schemas.openxmlformats.org/officeDocument/2006/relationships/tags" Target="../tags/tag272.xml"/><Relationship Id="rId10" Type="http://schemas.openxmlformats.org/officeDocument/2006/relationships/tags" Target="../tags/tag267.xml"/><Relationship Id="rId19" Type="http://schemas.openxmlformats.org/officeDocument/2006/relationships/tags" Target="../tags/tag276.xml"/><Relationship Id="rId4" Type="http://schemas.openxmlformats.org/officeDocument/2006/relationships/tags" Target="../tags/tag261.xml"/><Relationship Id="rId9" Type="http://schemas.openxmlformats.org/officeDocument/2006/relationships/tags" Target="../tags/tag266.xml"/><Relationship Id="rId14" Type="http://schemas.openxmlformats.org/officeDocument/2006/relationships/tags" Target="../tags/tag271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tags" Target="../tags/tag284.xml"/><Relationship Id="rId13" Type="http://schemas.openxmlformats.org/officeDocument/2006/relationships/tags" Target="../tags/tag289.xml"/><Relationship Id="rId18" Type="http://schemas.openxmlformats.org/officeDocument/2006/relationships/tags" Target="../tags/tag294.xml"/><Relationship Id="rId3" Type="http://schemas.openxmlformats.org/officeDocument/2006/relationships/tags" Target="../tags/tag279.xml"/><Relationship Id="rId7" Type="http://schemas.openxmlformats.org/officeDocument/2006/relationships/tags" Target="../tags/tag283.xml"/><Relationship Id="rId12" Type="http://schemas.openxmlformats.org/officeDocument/2006/relationships/tags" Target="../tags/tag288.xml"/><Relationship Id="rId17" Type="http://schemas.openxmlformats.org/officeDocument/2006/relationships/tags" Target="../tags/tag293.xml"/><Relationship Id="rId2" Type="http://schemas.openxmlformats.org/officeDocument/2006/relationships/tags" Target="../tags/tag278.xml"/><Relationship Id="rId16" Type="http://schemas.openxmlformats.org/officeDocument/2006/relationships/tags" Target="../tags/tag292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277.xml"/><Relationship Id="rId6" Type="http://schemas.openxmlformats.org/officeDocument/2006/relationships/tags" Target="../tags/tag282.xml"/><Relationship Id="rId11" Type="http://schemas.openxmlformats.org/officeDocument/2006/relationships/tags" Target="../tags/tag287.xml"/><Relationship Id="rId5" Type="http://schemas.openxmlformats.org/officeDocument/2006/relationships/tags" Target="../tags/tag281.xml"/><Relationship Id="rId15" Type="http://schemas.openxmlformats.org/officeDocument/2006/relationships/tags" Target="../tags/tag291.xml"/><Relationship Id="rId10" Type="http://schemas.openxmlformats.org/officeDocument/2006/relationships/tags" Target="../tags/tag286.xml"/><Relationship Id="rId19" Type="http://schemas.openxmlformats.org/officeDocument/2006/relationships/tags" Target="../tags/tag295.xml"/><Relationship Id="rId4" Type="http://schemas.openxmlformats.org/officeDocument/2006/relationships/tags" Target="../tags/tag280.xml"/><Relationship Id="rId9" Type="http://schemas.openxmlformats.org/officeDocument/2006/relationships/tags" Target="../tags/tag285.xml"/><Relationship Id="rId14" Type="http://schemas.openxmlformats.org/officeDocument/2006/relationships/tags" Target="../tags/tag290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tags" Target="../tags/tag303.xml"/><Relationship Id="rId13" Type="http://schemas.openxmlformats.org/officeDocument/2006/relationships/tags" Target="../tags/tag308.xml"/><Relationship Id="rId18" Type="http://schemas.openxmlformats.org/officeDocument/2006/relationships/tags" Target="../tags/tag313.xml"/><Relationship Id="rId3" Type="http://schemas.openxmlformats.org/officeDocument/2006/relationships/tags" Target="../tags/tag298.xml"/><Relationship Id="rId7" Type="http://schemas.openxmlformats.org/officeDocument/2006/relationships/tags" Target="../tags/tag302.xml"/><Relationship Id="rId12" Type="http://schemas.openxmlformats.org/officeDocument/2006/relationships/tags" Target="../tags/tag307.xml"/><Relationship Id="rId17" Type="http://schemas.openxmlformats.org/officeDocument/2006/relationships/tags" Target="../tags/tag312.xml"/><Relationship Id="rId2" Type="http://schemas.openxmlformats.org/officeDocument/2006/relationships/tags" Target="../tags/tag297.xml"/><Relationship Id="rId16" Type="http://schemas.openxmlformats.org/officeDocument/2006/relationships/tags" Target="../tags/tag311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296.xml"/><Relationship Id="rId6" Type="http://schemas.openxmlformats.org/officeDocument/2006/relationships/tags" Target="../tags/tag301.xml"/><Relationship Id="rId11" Type="http://schemas.openxmlformats.org/officeDocument/2006/relationships/tags" Target="../tags/tag306.xml"/><Relationship Id="rId5" Type="http://schemas.openxmlformats.org/officeDocument/2006/relationships/tags" Target="../tags/tag300.xml"/><Relationship Id="rId15" Type="http://schemas.openxmlformats.org/officeDocument/2006/relationships/tags" Target="../tags/tag310.xml"/><Relationship Id="rId10" Type="http://schemas.openxmlformats.org/officeDocument/2006/relationships/tags" Target="../tags/tag305.xml"/><Relationship Id="rId19" Type="http://schemas.openxmlformats.org/officeDocument/2006/relationships/tags" Target="../tags/tag314.xml"/><Relationship Id="rId4" Type="http://schemas.openxmlformats.org/officeDocument/2006/relationships/tags" Target="../tags/tag299.xml"/><Relationship Id="rId9" Type="http://schemas.openxmlformats.org/officeDocument/2006/relationships/tags" Target="../tags/tag304.xml"/><Relationship Id="rId14" Type="http://schemas.openxmlformats.org/officeDocument/2006/relationships/tags" Target="../tags/tag309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tags" Target="../tags/tag322.xml"/><Relationship Id="rId13" Type="http://schemas.openxmlformats.org/officeDocument/2006/relationships/tags" Target="../tags/tag327.xml"/><Relationship Id="rId18" Type="http://schemas.openxmlformats.org/officeDocument/2006/relationships/tags" Target="../tags/tag332.xml"/><Relationship Id="rId3" Type="http://schemas.openxmlformats.org/officeDocument/2006/relationships/tags" Target="../tags/tag317.xml"/><Relationship Id="rId7" Type="http://schemas.openxmlformats.org/officeDocument/2006/relationships/tags" Target="../tags/tag321.xml"/><Relationship Id="rId12" Type="http://schemas.openxmlformats.org/officeDocument/2006/relationships/tags" Target="../tags/tag326.xml"/><Relationship Id="rId17" Type="http://schemas.openxmlformats.org/officeDocument/2006/relationships/tags" Target="../tags/tag331.xml"/><Relationship Id="rId2" Type="http://schemas.openxmlformats.org/officeDocument/2006/relationships/tags" Target="../tags/tag316.xml"/><Relationship Id="rId16" Type="http://schemas.openxmlformats.org/officeDocument/2006/relationships/tags" Target="../tags/tag330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315.xml"/><Relationship Id="rId6" Type="http://schemas.openxmlformats.org/officeDocument/2006/relationships/tags" Target="../tags/tag320.xml"/><Relationship Id="rId11" Type="http://schemas.openxmlformats.org/officeDocument/2006/relationships/tags" Target="../tags/tag325.xml"/><Relationship Id="rId5" Type="http://schemas.openxmlformats.org/officeDocument/2006/relationships/tags" Target="../tags/tag319.xml"/><Relationship Id="rId15" Type="http://schemas.openxmlformats.org/officeDocument/2006/relationships/tags" Target="../tags/tag329.xml"/><Relationship Id="rId10" Type="http://schemas.openxmlformats.org/officeDocument/2006/relationships/tags" Target="../tags/tag324.xml"/><Relationship Id="rId19" Type="http://schemas.openxmlformats.org/officeDocument/2006/relationships/tags" Target="../tags/tag333.xml"/><Relationship Id="rId4" Type="http://schemas.openxmlformats.org/officeDocument/2006/relationships/tags" Target="../tags/tag318.xml"/><Relationship Id="rId9" Type="http://schemas.openxmlformats.org/officeDocument/2006/relationships/tags" Target="../tags/tag323.xml"/><Relationship Id="rId14" Type="http://schemas.openxmlformats.org/officeDocument/2006/relationships/tags" Target="../tags/tag3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3" Type="http://schemas.openxmlformats.org/officeDocument/2006/relationships/tags" Target="../tags/tag346.xml"/><Relationship Id="rId18" Type="http://schemas.openxmlformats.org/officeDocument/2006/relationships/tags" Target="../tags/tag351.xml"/><Relationship Id="rId26" Type="http://schemas.openxmlformats.org/officeDocument/2006/relationships/tags" Target="../tags/tag359.xml"/><Relationship Id="rId39" Type="http://schemas.openxmlformats.org/officeDocument/2006/relationships/tags" Target="../tags/tag372.xml"/><Relationship Id="rId21" Type="http://schemas.openxmlformats.org/officeDocument/2006/relationships/tags" Target="../tags/tag354.xml"/><Relationship Id="rId34" Type="http://schemas.openxmlformats.org/officeDocument/2006/relationships/tags" Target="../tags/tag367.xml"/><Relationship Id="rId42" Type="http://schemas.openxmlformats.org/officeDocument/2006/relationships/tags" Target="../tags/tag375.xml"/><Relationship Id="rId47" Type="http://schemas.openxmlformats.org/officeDocument/2006/relationships/tags" Target="../tags/tag380.xml"/><Relationship Id="rId50" Type="http://schemas.openxmlformats.org/officeDocument/2006/relationships/tags" Target="../tags/tag383.xml"/><Relationship Id="rId7" Type="http://schemas.openxmlformats.org/officeDocument/2006/relationships/tags" Target="../tags/tag340.xml"/><Relationship Id="rId2" Type="http://schemas.openxmlformats.org/officeDocument/2006/relationships/tags" Target="../tags/tag335.xml"/><Relationship Id="rId16" Type="http://schemas.openxmlformats.org/officeDocument/2006/relationships/tags" Target="../tags/tag349.xml"/><Relationship Id="rId29" Type="http://schemas.openxmlformats.org/officeDocument/2006/relationships/tags" Target="../tags/tag362.xml"/><Relationship Id="rId11" Type="http://schemas.openxmlformats.org/officeDocument/2006/relationships/tags" Target="../tags/tag344.xml"/><Relationship Id="rId24" Type="http://schemas.openxmlformats.org/officeDocument/2006/relationships/tags" Target="../tags/tag357.xml"/><Relationship Id="rId32" Type="http://schemas.openxmlformats.org/officeDocument/2006/relationships/tags" Target="../tags/tag365.xml"/><Relationship Id="rId37" Type="http://schemas.openxmlformats.org/officeDocument/2006/relationships/tags" Target="../tags/tag370.xml"/><Relationship Id="rId40" Type="http://schemas.openxmlformats.org/officeDocument/2006/relationships/tags" Target="../tags/tag373.xml"/><Relationship Id="rId45" Type="http://schemas.openxmlformats.org/officeDocument/2006/relationships/tags" Target="../tags/tag378.xml"/><Relationship Id="rId53" Type="http://schemas.openxmlformats.org/officeDocument/2006/relationships/slideLayout" Target="../slideLayouts/slideLayout2.xml"/><Relationship Id="rId5" Type="http://schemas.openxmlformats.org/officeDocument/2006/relationships/tags" Target="../tags/tag338.xml"/><Relationship Id="rId10" Type="http://schemas.openxmlformats.org/officeDocument/2006/relationships/tags" Target="../tags/tag343.xml"/><Relationship Id="rId19" Type="http://schemas.openxmlformats.org/officeDocument/2006/relationships/tags" Target="../tags/tag352.xml"/><Relationship Id="rId31" Type="http://schemas.openxmlformats.org/officeDocument/2006/relationships/tags" Target="../tags/tag364.xml"/><Relationship Id="rId44" Type="http://schemas.openxmlformats.org/officeDocument/2006/relationships/tags" Target="../tags/tag377.xml"/><Relationship Id="rId52" Type="http://schemas.openxmlformats.org/officeDocument/2006/relationships/tags" Target="../tags/tag385.xml"/><Relationship Id="rId4" Type="http://schemas.openxmlformats.org/officeDocument/2006/relationships/tags" Target="../tags/tag337.xml"/><Relationship Id="rId9" Type="http://schemas.openxmlformats.org/officeDocument/2006/relationships/tags" Target="../tags/tag342.xml"/><Relationship Id="rId14" Type="http://schemas.openxmlformats.org/officeDocument/2006/relationships/tags" Target="../tags/tag347.xml"/><Relationship Id="rId22" Type="http://schemas.openxmlformats.org/officeDocument/2006/relationships/tags" Target="../tags/tag355.xml"/><Relationship Id="rId27" Type="http://schemas.openxmlformats.org/officeDocument/2006/relationships/tags" Target="../tags/tag360.xml"/><Relationship Id="rId30" Type="http://schemas.openxmlformats.org/officeDocument/2006/relationships/tags" Target="../tags/tag363.xml"/><Relationship Id="rId35" Type="http://schemas.openxmlformats.org/officeDocument/2006/relationships/tags" Target="../tags/tag368.xml"/><Relationship Id="rId43" Type="http://schemas.openxmlformats.org/officeDocument/2006/relationships/tags" Target="../tags/tag376.xml"/><Relationship Id="rId48" Type="http://schemas.openxmlformats.org/officeDocument/2006/relationships/tags" Target="../tags/tag381.xml"/><Relationship Id="rId8" Type="http://schemas.openxmlformats.org/officeDocument/2006/relationships/tags" Target="../tags/tag341.xml"/><Relationship Id="rId51" Type="http://schemas.openxmlformats.org/officeDocument/2006/relationships/tags" Target="../tags/tag384.xml"/><Relationship Id="rId3" Type="http://schemas.openxmlformats.org/officeDocument/2006/relationships/tags" Target="../tags/tag336.xml"/><Relationship Id="rId12" Type="http://schemas.openxmlformats.org/officeDocument/2006/relationships/tags" Target="../tags/tag345.xml"/><Relationship Id="rId17" Type="http://schemas.openxmlformats.org/officeDocument/2006/relationships/tags" Target="../tags/tag350.xml"/><Relationship Id="rId25" Type="http://schemas.openxmlformats.org/officeDocument/2006/relationships/tags" Target="../tags/tag358.xml"/><Relationship Id="rId33" Type="http://schemas.openxmlformats.org/officeDocument/2006/relationships/tags" Target="../tags/tag366.xml"/><Relationship Id="rId38" Type="http://schemas.openxmlformats.org/officeDocument/2006/relationships/tags" Target="../tags/tag371.xml"/><Relationship Id="rId46" Type="http://schemas.openxmlformats.org/officeDocument/2006/relationships/tags" Target="../tags/tag379.xml"/><Relationship Id="rId20" Type="http://schemas.openxmlformats.org/officeDocument/2006/relationships/tags" Target="../tags/tag353.xml"/><Relationship Id="rId41" Type="http://schemas.openxmlformats.org/officeDocument/2006/relationships/tags" Target="../tags/tag374.xml"/><Relationship Id="rId1" Type="http://schemas.openxmlformats.org/officeDocument/2006/relationships/tags" Target="../tags/tag334.xml"/><Relationship Id="rId6" Type="http://schemas.openxmlformats.org/officeDocument/2006/relationships/tags" Target="../tags/tag339.xml"/><Relationship Id="rId15" Type="http://schemas.openxmlformats.org/officeDocument/2006/relationships/tags" Target="../tags/tag348.xml"/><Relationship Id="rId23" Type="http://schemas.openxmlformats.org/officeDocument/2006/relationships/tags" Target="../tags/tag356.xml"/><Relationship Id="rId28" Type="http://schemas.openxmlformats.org/officeDocument/2006/relationships/tags" Target="../tags/tag361.xml"/><Relationship Id="rId36" Type="http://schemas.openxmlformats.org/officeDocument/2006/relationships/tags" Target="../tags/tag369.xml"/><Relationship Id="rId49" Type="http://schemas.openxmlformats.org/officeDocument/2006/relationships/tags" Target="../tags/tag38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tags" Target="../tags/tag393.xml"/><Relationship Id="rId13" Type="http://schemas.openxmlformats.org/officeDocument/2006/relationships/tags" Target="../tags/tag398.xml"/><Relationship Id="rId18" Type="http://schemas.openxmlformats.org/officeDocument/2006/relationships/tags" Target="../tags/tag403.xml"/><Relationship Id="rId26" Type="http://schemas.openxmlformats.org/officeDocument/2006/relationships/tags" Target="../tags/tag411.xml"/><Relationship Id="rId3" Type="http://schemas.openxmlformats.org/officeDocument/2006/relationships/tags" Target="../tags/tag388.xml"/><Relationship Id="rId21" Type="http://schemas.openxmlformats.org/officeDocument/2006/relationships/tags" Target="../tags/tag406.xml"/><Relationship Id="rId7" Type="http://schemas.openxmlformats.org/officeDocument/2006/relationships/tags" Target="../tags/tag392.xml"/><Relationship Id="rId12" Type="http://schemas.openxmlformats.org/officeDocument/2006/relationships/tags" Target="../tags/tag397.xml"/><Relationship Id="rId17" Type="http://schemas.openxmlformats.org/officeDocument/2006/relationships/tags" Target="../tags/tag402.xml"/><Relationship Id="rId25" Type="http://schemas.openxmlformats.org/officeDocument/2006/relationships/tags" Target="../tags/tag410.xml"/><Relationship Id="rId2" Type="http://schemas.openxmlformats.org/officeDocument/2006/relationships/tags" Target="../tags/tag387.xml"/><Relationship Id="rId16" Type="http://schemas.openxmlformats.org/officeDocument/2006/relationships/tags" Target="../tags/tag401.xml"/><Relationship Id="rId20" Type="http://schemas.openxmlformats.org/officeDocument/2006/relationships/tags" Target="../tags/tag405.xml"/><Relationship Id="rId29" Type="http://schemas.openxmlformats.org/officeDocument/2006/relationships/tags" Target="../tags/tag414.xml"/><Relationship Id="rId1" Type="http://schemas.openxmlformats.org/officeDocument/2006/relationships/tags" Target="../tags/tag386.xml"/><Relationship Id="rId6" Type="http://schemas.openxmlformats.org/officeDocument/2006/relationships/tags" Target="../tags/tag391.xml"/><Relationship Id="rId11" Type="http://schemas.openxmlformats.org/officeDocument/2006/relationships/tags" Target="../tags/tag396.xml"/><Relationship Id="rId24" Type="http://schemas.openxmlformats.org/officeDocument/2006/relationships/tags" Target="../tags/tag409.xml"/><Relationship Id="rId5" Type="http://schemas.openxmlformats.org/officeDocument/2006/relationships/tags" Target="../tags/tag390.xml"/><Relationship Id="rId15" Type="http://schemas.openxmlformats.org/officeDocument/2006/relationships/tags" Target="../tags/tag400.xml"/><Relationship Id="rId23" Type="http://schemas.openxmlformats.org/officeDocument/2006/relationships/tags" Target="../tags/tag408.xml"/><Relationship Id="rId28" Type="http://schemas.openxmlformats.org/officeDocument/2006/relationships/tags" Target="../tags/tag413.xml"/><Relationship Id="rId10" Type="http://schemas.openxmlformats.org/officeDocument/2006/relationships/tags" Target="../tags/tag395.xml"/><Relationship Id="rId19" Type="http://schemas.openxmlformats.org/officeDocument/2006/relationships/tags" Target="../tags/tag404.xml"/><Relationship Id="rId4" Type="http://schemas.openxmlformats.org/officeDocument/2006/relationships/tags" Target="../tags/tag389.xml"/><Relationship Id="rId9" Type="http://schemas.openxmlformats.org/officeDocument/2006/relationships/tags" Target="../tags/tag394.xml"/><Relationship Id="rId14" Type="http://schemas.openxmlformats.org/officeDocument/2006/relationships/tags" Target="../tags/tag399.xml"/><Relationship Id="rId22" Type="http://schemas.openxmlformats.org/officeDocument/2006/relationships/tags" Target="../tags/tag407.xml"/><Relationship Id="rId27" Type="http://schemas.openxmlformats.org/officeDocument/2006/relationships/tags" Target="../tags/tag412.xml"/><Relationship Id="rId30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C09C-CF4F-DD29-E47A-59B81DA2E8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Lecture 7: Dictionary ADT, </a:t>
            </a:r>
            <a:r>
              <a:rPr lang="fr-FR" dirty="0" err="1"/>
              <a:t>BSTs</a:t>
            </a:r>
            <a:br>
              <a:rPr lang="fr-FR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448686-1021-A89B-4DD9-785C3C57F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CSE 332: Data Structures &amp; Parallelism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Yafqa Khan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Summer 2025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D8D51-29F9-68D5-26AB-12418132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3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0CA48-95DC-3328-9FE6-4E3368291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Dictionary: Primitive Data Structures (Soln.)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CCE691-3245-5A3D-193D-81A63DDC89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24781"/>
                <a:ext cx="9791700" cy="5318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For Dictionary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unique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k</a:t>
                </a:r>
                <a:r>
                  <a:rPr lang="en-US" dirty="0"/>
                  <a:t>-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v</a:t>
                </a:r>
                <a:r>
                  <a:rPr lang="en-US" dirty="0"/>
                  <a:t> pairs, worst case,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CCE691-3245-5A3D-193D-81A63DDC89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24781"/>
                <a:ext cx="9791700" cy="531813"/>
              </a:xfrm>
              <a:blipFill>
                <a:blip r:embed="rId2"/>
                <a:stretch>
                  <a:fillRect l="-1308" t="-20690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0C52D-6D7C-2E05-5CE2-3A1FC20F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0C7694B2-90F3-DE4B-B170-C39530DAA8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8810110"/>
                  </p:ext>
                </p:extLst>
              </p:nvPr>
            </p:nvGraphicFramePr>
            <p:xfrm>
              <a:off x="838198" y="2065867"/>
              <a:ext cx="10515600" cy="429048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628900">
                      <a:extLst>
                        <a:ext uri="{9D8B030D-6E8A-4147-A177-3AD203B41FA5}">
                          <a16:colId xmlns:a16="http://schemas.microsoft.com/office/drawing/2014/main" val="1026290470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978324551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046924346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305360694"/>
                        </a:ext>
                      </a:extLst>
                    </a:gridCol>
                  </a:tblGrid>
                  <a:tr h="858097">
                    <a:tc>
                      <a:txBody>
                        <a:bodyPr/>
                        <a:lstStyle/>
                        <a:p>
                          <a:pPr algn="r"/>
                          <a:endParaRPr 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insert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find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delete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75896648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Unsorted Linked List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07827000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Unsorted Array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3822022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Sorted Linked List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42817327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Sorted Array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en-US" sz="280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2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046181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0C7694B2-90F3-DE4B-B170-C39530DAA8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8810110"/>
                  </p:ext>
                </p:extLst>
              </p:nvPr>
            </p:nvGraphicFramePr>
            <p:xfrm>
              <a:off x="838198" y="2065867"/>
              <a:ext cx="10515600" cy="429048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628900">
                      <a:extLst>
                        <a:ext uri="{9D8B030D-6E8A-4147-A177-3AD203B41FA5}">
                          <a16:colId xmlns:a16="http://schemas.microsoft.com/office/drawing/2014/main" val="1026290470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978324551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046924346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305360694"/>
                        </a:ext>
                      </a:extLst>
                    </a:gridCol>
                  </a:tblGrid>
                  <a:tr h="858097">
                    <a:tc>
                      <a:txBody>
                        <a:bodyPr/>
                        <a:lstStyle/>
                        <a:p>
                          <a:pPr algn="r"/>
                          <a:endParaRPr 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insert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find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delete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75896648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Unsorted Linked List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32" t="-100000" r="-200464" b="-3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69" t="-100000" r="-100000" b="-3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464" t="-100000" r="-232" b="-3007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7827000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Unsorted Array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32" t="-200000" r="-200464" b="-2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69" t="-200000" r="-100000" b="-2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464" t="-200000" r="-232" b="-2007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3822022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Sorted Linked List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32" t="-300000" r="-200464" b="-1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69" t="-300000" r="-100000" b="-1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464" t="-300000" r="-232" b="-1007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2817327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Sorted Array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32" t="-400000" r="-200464" b="-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69" t="-400000" r="-100000" b="-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464" t="-400000" r="-232" b="-7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46181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72437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59E41-7968-57D7-415E-C4CFCF9C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Dictionary: Lazy Deletion (e.g., Sorted Array)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40A6A-A223-8438-533E-3361691A3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273556-26A0-4EF9-57D2-6135A09BF74B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838200" y="1358795"/>
            <a:ext cx="5867400" cy="99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7" name="Group 193">
            <a:extLst>
              <a:ext uri="{FF2B5EF4-FFF2-40B4-BE49-F238E27FC236}">
                <a16:creationId xmlns:a16="http://schemas.microsoft.com/office/drawing/2014/main" id="{BED90FC8-45DD-B00F-A017-411D54B83B07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066800" y="1434995"/>
          <a:ext cx="5486400" cy="79248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9F33"/>
                          </a:solidFill>
                          <a:effectLst/>
                          <a:latin typeface="Times New Roman" pitchFamily="18" charset="0"/>
                          <a:sym typeface="Wingdings"/>
                        </a:rPr>
                        <a:t>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19F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Wingdings"/>
                        </a:rPr>
                        <a:t>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9F33"/>
                          </a:solidFill>
                          <a:effectLst/>
                          <a:latin typeface="Times New Roman" pitchFamily="18" charset="0"/>
                          <a:sym typeface="Wingdings"/>
                        </a:rPr>
                        <a:t>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19F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9F33"/>
                          </a:solidFill>
                          <a:effectLst/>
                          <a:latin typeface="Times New Roman" pitchFamily="18" charset="0"/>
                          <a:sym typeface="Wingdings"/>
                        </a:rPr>
                        <a:t>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19F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9F33"/>
                          </a:solidFill>
                          <a:effectLst/>
                          <a:latin typeface="Times New Roman" pitchFamily="18" charset="0"/>
                          <a:sym typeface="Wingdings"/>
                        </a:rPr>
                        <a:t>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19F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9F33"/>
                          </a:solidFill>
                          <a:effectLst/>
                          <a:latin typeface="Times New Roman" pitchFamily="18" charset="0"/>
                          <a:sym typeface="Wingdings"/>
                        </a:rPr>
                        <a:t>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19F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Wingdings"/>
                        </a:rPr>
                        <a:t>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19F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9F33"/>
                          </a:solidFill>
                          <a:effectLst/>
                          <a:latin typeface="Times New Roman" pitchFamily="18" charset="0"/>
                          <a:sym typeface="Wingdings"/>
                        </a:rPr>
                        <a:t>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19F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9F33"/>
                          </a:solidFill>
                          <a:effectLst/>
                          <a:latin typeface="Times New Roman" pitchFamily="18" charset="0"/>
                          <a:sym typeface="Wingdings"/>
                        </a:rPr>
                        <a:t>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19F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39BA785-BCE4-3C00-C6E8-9C103829C752}"/>
              </a:ext>
            </a:extLst>
          </p:cNvPr>
          <p:cNvSpPr txBox="1">
            <a:spLocks/>
          </p:cNvSpPr>
          <p:nvPr/>
        </p:nvSpPr>
        <p:spPr>
          <a:xfrm>
            <a:off x="6753013" y="1358795"/>
            <a:ext cx="3637280" cy="1089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=int,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=int</a:t>
            </a:r>
          </a:p>
          <a:p>
            <a:pPr marL="0" indent="0">
              <a:buNone/>
            </a:pPr>
            <a:r>
              <a:rPr lang="en-US" dirty="0" err="1"/>
              <a:t>boolean</a:t>
            </a:r>
            <a:r>
              <a:rPr lang="en-US" dirty="0"/>
              <a:t> "is-it-deleted"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1">
                <a:extLst>
                  <a:ext uri="{FF2B5EF4-FFF2-40B4-BE49-F238E27FC236}">
                    <a16:creationId xmlns:a16="http://schemas.microsoft.com/office/drawing/2014/main" id="{8308E883-8CE4-0A9A-99C0-5B65EEA6B46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38200" y="2524867"/>
              <a:ext cx="10515600" cy="388737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257800">
                      <a:extLst>
                        <a:ext uri="{9D8B030D-6E8A-4147-A177-3AD203B41FA5}">
                          <a16:colId xmlns:a16="http://schemas.microsoft.com/office/drawing/2014/main" val="3367847910"/>
                        </a:ext>
                      </a:extLst>
                    </a:gridCol>
                    <a:gridCol w="5257800">
                      <a:extLst>
                        <a:ext uri="{9D8B030D-6E8A-4147-A177-3AD203B41FA5}">
                          <a16:colId xmlns:a16="http://schemas.microsoft.com/office/drawing/2014/main" val="2031973336"/>
                        </a:ext>
                      </a:extLst>
                    </a:gridCol>
                  </a:tblGrid>
                  <a:tr h="1132831">
                    <a:tc gridSpan="2">
                      <a:txBody>
                        <a:bodyPr/>
                        <a:lstStyle/>
                        <a:p>
                          <a:r>
                            <a:rPr lang="en-US" sz="2400" dirty="0">
                              <a:latin typeface="Calibri (Body)"/>
                            </a:rPr>
                            <a:t>A general technique for making delete as fast as find: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Don't remove element (i.e., item, </a:t>
                          </a:r>
                          <a:r>
                            <a:rPr lang="en-US" sz="24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k</a:t>
                          </a:r>
                          <a:r>
                            <a:rPr lang="en-US" sz="2400" dirty="0"/>
                            <a:t>-</a:t>
                          </a:r>
                          <a:r>
                            <a:rPr lang="en-US" sz="24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v</a:t>
                          </a:r>
                          <a:r>
                            <a:rPr lang="en-US" sz="2400" dirty="0"/>
                            <a:t> pairs</a:t>
                          </a:r>
                          <a:r>
                            <a:rPr lang="en-US" sz="2400" dirty="0">
                              <a:latin typeface="Calibri (Body)"/>
                            </a:rPr>
                            <a:t>), just </a:t>
                          </a:r>
                          <a:r>
                            <a:rPr lang="en-US" sz="2400" b="1" dirty="0">
                              <a:latin typeface="Calibri (Body)"/>
                            </a:rPr>
                            <a:t>mark it </a:t>
                          </a:r>
                          <a:r>
                            <a:rPr lang="en-US" sz="2400" dirty="0">
                              <a:latin typeface="Calibri (Body)"/>
                            </a:rPr>
                            <a:t>as deleted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No need to shift values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12024752"/>
                      </a:ext>
                    </a:extLst>
                  </a:tr>
                  <a:tr h="2698653">
                    <a:tc>
                      <a:txBody>
                        <a:bodyPr/>
                        <a:lstStyle/>
                        <a:p>
                          <a:pPr marL="0" indent="0">
                            <a:buFont typeface="Arial" panose="020B0604020202020204" pitchFamily="34" charset="0"/>
                            <a:buNone/>
                          </a:pPr>
                          <a:r>
                            <a:rPr lang="en-US" sz="2400" b="1" dirty="0">
                              <a:latin typeface="Calibri (Body)"/>
                            </a:rPr>
                            <a:t>Advantages</a:t>
                          </a:r>
                        </a:p>
                        <a:p>
                          <a:pPr marL="342900" indent="-342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Simpler</a:t>
                          </a:r>
                        </a:p>
                        <a:p>
                          <a:pPr marL="342900" indent="-342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Can do removals later in batches</a:t>
                          </a:r>
                        </a:p>
                        <a:p>
                          <a:pPr marL="342900" indent="-342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If re-added soon after, just unmark the deletion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Font typeface="Arial" panose="020B0604020202020204" pitchFamily="34" charset="0"/>
                            <a:buNone/>
                          </a:pPr>
                          <a:r>
                            <a:rPr lang="en-US" sz="2400" b="1" dirty="0">
                              <a:latin typeface="Calibri (Body)"/>
                            </a:rPr>
                            <a:t>Disadvantages</a:t>
                          </a:r>
                        </a:p>
                        <a:p>
                          <a:pPr marL="342900" indent="-342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Extra </a:t>
                          </a:r>
                          <a:r>
                            <a:rPr lang="en-US" sz="2400" i="1" dirty="0">
                              <a:latin typeface="Calibri (Body)"/>
                            </a:rPr>
                            <a:t>space</a:t>
                          </a:r>
                          <a:r>
                            <a:rPr lang="en-US" sz="2400" dirty="0">
                              <a:latin typeface="Calibri (Body)"/>
                            </a:rPr>
                            <a:t> for the "is-it-deleted" flag</a:t>
                          </a:r>
                        </a:p>
                        <a:p>
                          <a:pPr marL="342900" indent="-342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Data structure full of deleted nodes wastes </a:t>
                          </a:r>
                          <a:r>
                            <a:rPr lang="en-US" sz="2400" i="1" dirty="0">
                              <a:latin typeface="Calibri (Body)"/>
                            </a:rPr>
                            <a:t>space</a:t>
                          </a:r>
                          <a:endParaRPr lang="en-US" sz="2400" b="1" i="1" dirty="0">
                            <a:latin typeface="Calibri (Body)"/>
                            <a:cs typeface="Courier New" pitchFamily="49" charset="0"/>
                          </a:endParaRPr>
                        </a:p>
                        <a:p>
                          <a:pPr marL="342900" marR="0" lvl="0" indent="-34290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2400" dirty="0">
                              <a:latin typeface="Courier New" panose="02070309020205020404" pitchFamily="49" charset="0"/>
                              <a:ea typeface="Cambria Math" panose="02040503050406030204" pitchFamily="18" charset="0"/>
                              <a:cs typeface="Courier New" panose="02070309020205020404" pitchFamily="49" charset="0"/>
                            </a:rPr>
                            <a:t>find</a:t>
                          </a:r>
                          <a:r>
                            <a:rPr lang="en-US" sz="2400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l-GR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  <m:d>
                                <m:dPr>
                                  <m:ctrlPr>
                                    <a:rPr lang="el-G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24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 i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</m:func>
                                </m:e>
                              </m:d>
                            </m:oMath>
                          </a14:m>
                          <a:r>
                            <a:rPr lang="en-US" sz="2400" dirty="0">
                              <a:latin typeface="Calibri (Body)"/>
                            </a:rPr>
                            <a:t> time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latin typeface="Calibri (Body)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US" sz="2400" dirty="0">
                              <a:latin typeface="Calibri (Body)"/>
                            </a:rPr>
                            <a:t>, includes deleted things)</a:t>
                          </a:r>
                        </a:p>
                        <a:p>
                          <a:pPr marL="342900" indent="-342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May complicate other operations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66777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1">
                <a:extLst>
                  <a:ext uri="{FF2B5EF4-FFF2-40B4-BE49-F238E27FC236}">
                    <a16:creationId xmlns:a16="http://schemas.microsoft.com/office/drawing/2014/main" id="{8308E883-8CE4-0A9A-99C0-5B65EEA6B46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1085992"/>
                  </p:ext>
                </p:extLst>
              </p:nvPr>
            </p:nvGraphicFramePr>
            <p:xfrm>
              <a:off x="838200" y="2524867"/>
              <a:ext cx="10515600" cy="388737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257800">
                      <a:extLst>
                        <a:ext uri="{9D8B030D-6E8A-4147-A177-3AD203B41FA5}">
                          <a16:colId xmlns:a16="http://schemas.microsoft.com/office/drawing/2014/main" val="3367847910"/>
                        </a:ext>
                      </a:extLst>
                    </a:gridCol>
                    <a:gridCol w="5257800">
                      <a:extLst>
                        <a:ext uri="{9D8B030D-6E8A-4147-A177-3AD203B41FA5}">
                          <a16:colId xmlns:a16="http://schemas.microsoft.com/office/drawing/2014/main" val="2031973336"/>
                        </a:ext>
                      </a:extLst>
                    </a:gridCol>
                  </a:tblGrid>
                  <a:tr h="1188720">
                    <a:tc gridSpan="2">
                      <a:txBody>
                        <a:bodyPr/>
                        <a:lstStyle/>
                        <a:p>
                          <a:r>
                            <a:rPr lang="en-US" sz="2400" dirty="0">
                              <a:latin typeface="Calibri (Body)"/>
                            </a:rPr>
                            <a:t>A general technique for making delete as fast as find: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Don't remove element (i.e., item, </a:t>
                          </a:r>
                          <a:r>
                            <a:rPr lang="en-US" sz="24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k</a:t>
                          </a:r>
                          <a:r>
                            <a:rPr lang="en-US" sz="2400" dirty="0"/>
                            <a:t>-</a:t>
                          </a:r>
                          <a:r>
                            <a:rPr lang="en-US" sz="24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v</a:t>
                          </a:r>
                          <a:r>
                            <a:rPr lang="en-US" sz="2400" dirty="0"/>
                            <a:t> pairs</a:t>
                          </a:r>
                          <a:r>
                            <a:rPr lang="en-US" sz="2400" dirty="0">
                              <a:latin typeface="Calibri (Body)"/>
                            </a:rPr>
                            <a:t>), just </a:t>
                          </a:r>
                          <a:r>
                            <a:rPr lang="en-US" sz="2400" b="1" dirty="0">
                              <a:latin typeface="Calibri (Body)"/>
                            </a:rPr>
                            <a:t>mark it </a:t>
                          </a:r>
                          <a:r>
                            <a:rPr lang="en-US" sz="2400" dirty="0">
                              <a:latin typeface="Calibri (Body)"/>
                            </a:rPr>
                            <a:t>as deleted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No need to shift values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12024752"/>
                      </a:ext>
                    </a:extLst>
                  </a:tr>
                  <a:tr h="2698653">
                    <a:tc>
                      <a:txBody>
                        <a:bodyPr/>
                        <a:lstStyle/>
                        <a:p>
                          <a:pPr marL="0" indent="0">
                            <a:buFont typeface="Arial" panose="020B0604020202020204" pitchFamily="34" charset="0"/>
                            <a:buNone/>
                          </a:pPr>
                          <a:r>
                            <a:rPr lang="en-US" sz="2400" b="1" dirty="0">
                              <a:latin typeface="Calibri (Body)"/>
                            </a:rPr>
                            <a:t>Advantages</a:t>
                          </a:r>
                        </a:p>
                        <a:p>
                          <a:pPr marL="342900" indent="-342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Simpler</a:t>
                          </a:r>
                        </a:p>
                        <a:p>
                          <a:pPr marL="342900" indent="-342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Can do removals later in batches</a:t>
                          </a:r>
                        </a:p>
                        <a:p>
                          <a:pPr marL="342900" indent="-342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2400" dirty="0">
                              <a:latin typeface="Calibri (Body)"/>
                            </a:rPr>
                            <a:t>If re-added soon after, just unmark the deletion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45824" b="-33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766777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87907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B7818-CA1B-308A-D544-5410D7F5F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Dictionary: Better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1255B-2802-39AA-2BE4-4AD99F339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AVL Trees</a:t>
            </a:r>
          </a:p>
          <a:p>
            <a:pPr lvl="1"/>
            <a:r>
              <a:rPr lang="en-US" dirty="0"/>
              <a:t>Binary Search Trees (BST) with guaranteed balancing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HashTables</a:t>
            </a:r>
            <a:endParaRPr lang="en-US" dirty="0"/>
          </a:p>
          <a:p>
            <a:pPr lvl="1"/>
            <a:r>
              <a:rPr lang="en-US" dirty="0"/>
              <a:t>Not tree-like at 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 in this class: red-black trees, splay trees, B-Trees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CCD74-5972-6D73-1E24-FC680F265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81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Dictionary ADT</a:t>
            </a:r>
          </a:p>
          <a:p>
            <a:r>
              <a:rPr lang="en-US" dirty="0">
                <a:solidFill>
                  <a:srgbClr val="FF0000"/>
                </a:solidFill>
              </a:rPr>
              <a:t>Review: Binary Search Trees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Trees</a:t>
            </a:r>
          </a:p>
          <a:p>
            <a:pPr lvl="1"/>
            <a:r>
              <a:rPr lang="en-US" dirty="0"/>
              <a:t>Basics, Properties, Operations</a:t>
            </a:r>
          </a:p>
          <a:p>
            <a:r>
              <a:rPr lang="en-US" dirty="0"/>
              <a:t>Balanced BSTs?</a:t>
            </a:r>
          </a:p>
          <a:p>
            <a:r>
              <a:rPr lang="en-US" dirty="0"/>
              <a:t>AVL Tree</a:t>
            </a:r>
          </a:p>
          <a:p>
            <a:pPr lvl="1"/>
            <a:r>
              <a:rPr lang="en-US" dirty="0"/>
              <a:t>Basics, Properties, Operations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15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B6D14-657F-E0F6-D7C6-63E34A472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Binary Search Tree (BST) 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EF8AE-7161-DCD1-D341-E0FF96FA4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Trees offer speed ups because of their branching factors</a:t>
            </a:r>
          </a:p>
          <a:p>
            <a:r>
              <a:rPr lang="en-US" dirty="0"/>
              <a:t>Binary Search Trees are structured forms of binary search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Even a Dictionary as basic as a BST is fairly good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B7AA7-77C8-24B3-E712-19C926E02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Content Placeholder 6">
                <a:extLst>
                  <a:ext uri="{FF2B5EF4-FFF2-40B4-BE49-F238E27FC236}">
                    <a16:creationId xmlns:a16="http://schemas.microsoft.com/office/drawing/2014/main" id="{C7DC34A7-6562-9D2E-747F-4F7848D91095}"/>
                  </a:ext>
                </a:extLst>
              </p:cNvPr>
              <p:cNvGraphicFramePr>
                <a:graphicFrameLocks/>
              </p:cNvGraphicFramePr>
              <p:nvPr>
                <p:custDataLst>
                  <p:tags r:id="rId1"/>
                </p:custDataLst>
              </p:nvPr>
            </p:nvGraphicFramePr>
            <p:xfrm>
              <a:off x="3269827" y="4439603"/>
              <a:ext cx="5652345" cy="1737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689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3975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7182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7182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7864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BST</a:t>
                          </a:r>
                        </a:p>
                      </a:txBody>
                      <a:tcPr marT="137160" marB="13716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insert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find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delete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7194">
                    <a:tc>
                      <a:txBody>
                        <a:bodyPr/>
                        <a:lstStyle/>
                        <a:p>
                          <a:pPr marL="0" lvl="1" indent="0" algn="r"/>
                          <a:r>
                            <a:rPr lang="en-US" sz="2000" b="1" dirty="0"/>
                            <a:t>Worse-Case</a:t>
                          </a:r>
                        </a:p>
                      </a:txBody>
                      <a:tcPr marT="137160" marB="13716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0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0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0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7194">
                    <a:tc>
                      <a:txBody>
                        <a:bodyPr/>
                        <a:lstStyle/>
                        <a:p>
                          <a:pPr marL="0" lvl="1" indent="0" algn="r"/>
                          <a:r>
                            <a:rPr lang="en-US" sz="2000" b="1" dirty="0"/>
                            <a:t>Average-Case</a:t>
                          </a:r>
                        </a:p>
                      </a:txBody>
                      <a:tcPr marT="137160" marB="13716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0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en-US" sz="200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2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0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en-US" sz="200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2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0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en-US" sz="200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2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Content Placeholder 6">
                <a:extLst>
                  <a:ext uri="{FF2B5EF4-FFF2-40B4-BE49-F238E27FC236}">
                    <a16:creationId xmlns:a16="http://schemas.microsoft.com/office/drawing/2014/main" id="{C7DC34A7-6562-9D2E-747F-4F7848D91095}"/>
                  </a:ext>
                </a:extLst>
              </p:cNvPr>
              <p:cNvGraphicFramePr>
                <a:graphicFrameLocks/>
              </p:cNvGraphicFramePr>
              <p:nvPr>
                <p:custDataLst>
                  <p:tags r:id="rId3"/>
                </p:custDataLst>
                <p:extLst>
                  <p:ext uri="{D42A27DB-BD31-4B8C-83A1-F6EECF244321}">
                    <p14:modId xmlns:p14="http://schemas.microsoft.com/office/powerpoint/2010/main" val="325544206"/>
                  </p:ext>
                </p:extLst>
              </p:nvPr>
            </p:nvGraphicFramePr>
            <p:xfrm>
              <a:off x="3269827" y="4439603"/>
              <a:ext cx="5652345" cy="1737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689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3975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7182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7182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BST</a:t>
                          </a:r>
                        </a:p>
                      </a:txBody>
                      <a:tcPr marT="137160" marB="13716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insert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find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delete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marL="0" lvl="1" indent="0" algn="r"/>
                          <a:r>
                            <a:rPr lang="en-US" sz="2000" b="1" dirty="0"/>
                            <a:t>Worse-Case</a:t>
                          </a:r>
                        </a:p>
                      </a:txBody>
                      <a:tcPr marT="137160" marB="13716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859" t="-98958" r="-143494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1347" t="-98958" r="-100000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83333" t="-98958" r="-521" b="-1010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marL="0" lvl="1" indent="0" algn="r"/>
                          <a:r>
                            <a:rPr lang="en-US" sz="2000" b="1" dirty="0"/>
                            <a:t>Average-Case</a:t>
                          </a:r>
                        </a:p>
                      </a:txBody>
                      <a:tcPr marT="137160" marB="13716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859" t="-201053" r="-143494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1347" t="-201053" r="-100000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137160" marB="13716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83333" t="-201053" r="-521" b="-21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55728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B3F17-CCCE-093A-02B1-06ECF3879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Binary 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65AF5-17CE-5316-9BAB-91E0F0C18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15</a:t>
            </a:fld>
            <a:endParaRPr lang="en-US"/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50E48ACA-77E6-BC6F-EE1D-36C1F30EEAEF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635587" y="5134928"/>
            <a:ext cx="4673600" cy="584200"/>
            <a:chOff x="240" y="1152"/>
            <a:chExt cx="2944" cy="368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5A530162-3642-9719-3D58-5D93D10C2908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08" y="1152"/>
              <a:ext cx="368" cy="3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2E6738BB-5363-C91F-14F6-686AE9FA91E3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976" y="1152"/>
              <a:ext cx="368" cy="3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1A7DBD2E-5640-B30F-CD08-7C8015B497DD}"/>
                </a:ext>
              </a:extLst>
            </p:cNvPr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344" y="1152"/>
              <a:ext cx="368" cy="3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A0243274-8037-70A7-1A86-B73B7A7B07AF}"/>
                </a:ext>
              </a:extLst>
            </p:cNvPr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712" y="1152"/>
              <a:ext cx="368" cy="3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ACD72784-DBA8-4C54-C334-B8BE4DAE37F3}"/>
                </a:ext>
              </a:extLst>
            </p:cNvPr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2080" y="1152"/>
              <a:ext cx="368" cy="3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8</a:t>
              </a: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B2AE318A-5562-F0EE-12AA-9AB6AE5A4FE4}"/>
                </a:ext>
              </a:extLst>
            </p:cNvPr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448" y="1152"/>
              <a:ext cx="368" cy="3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FDD1242B-E1FC-1173-3FBE-1143858D67BC}"/>
                </a:ext>
              </a:extLst>
            </p:cNvPr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816" y="1152"/>
              <a:ext cx="368" cy="3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10</a:t>
              </a:r>
            </a:p>
          </p:txBody>
        </p:sp>
        <p:sp>
          <p:nvSpPr>
            <p:cNvPr id="13" name="Rectangle 15">
              <a:extLst>
                <a:ext uri="{FF2B5EF4-FFF2-40B4-BE49-F238E27FC236}">
                  <a16:creationId xmlns:a16="http://schemas.microsoft.com/office/drawing/2014/main" id="{D580545E-1205-F06A-CF39-EEB6B40281C0}"/>
                </a:ext>
              </a:extLst>
            </p:cNvPr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40" y="1152"/>
              <a:ext cx="368" cy="3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</p:grpSp>
      <p:sp>
        <p:nvSpPr>
          <p:cNvPr id="14" name="Oval 34">
            <a:extLst>
              <a:ext uri="{FF2B5EF4-FFF2-40B4-BE49-F238E27FC236}">
                <a16:creationId xmlns:a16="http://schemas.microsoft.com/office/drawing/2014/main" id="{D96236E7-BE64-3B8F-EC97-0A6966CD3550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3630825" y="2452688"/>
            <a:ext cx="4678362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5" name="AutoShape 35">
            <a:extLst>
              <a:ext uri="{FF2B5EF4-FFF2-40B4-BE49-F238E27FC236}">
                <a16:creationId xmlns:a16="http://schemas.microsoft.com/office/drawing/2014/main" id="{079CAD16-9680-FE17-F1FC-4B1AE3C52A21}"/>
              </a:ext>
            </a:extLst>
          </p:cNvPr>
          <p:cNvCxnSpPr>
            <a:cxnSpLocks noChangeShapeType="1"/>
            <a:stCxn id="14" idx="3"/>
            <a:endCxn id="16" idx="0"/>
          </p:cNvCxnSpPr>
          <p:nvPr>
            <p:custDataLst>
              <p:tags r:id="rId3"/>
            </p:custDataLst>
          </p:nvPr>
        </p:nvCxnSpPr>
        <p:spPr bwMode="auto">
          <a:xfrm rot="16200000" flipH="1">
            <a:off x="4323769" y="2807495"/>
            <a:ext cx="487362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" name="Oval 37">
            <a:extLst>
              <a:ext uri="{FF2B5EF4-FFF2-40B4-BE49-F238E27FC236}">
                <a16:creationId xmlns:a16="http://schemas.microsoft.com/office/drawing/2014/main" id="{8C0CF971-DEC2-3406-2B0D-99080F09413F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3660987" y="3303588"/>
            <a:ext cx="231775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Oval 39">
            <a:extLst>
              <a:ext uri="{FF2B5EF4-FFF2-40B4-BE49-F238E27FC236}">
                <a16:creationId xmlns:a16="http://schemas.microsoft.com/office/drawing/2014/main" id="{588F752B-C851-CE0B-C533-A5E4C11B41C0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4880187" y="4084638"/>
            <a:ext cx="109855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" name="AutoShape 40">
            <a:extLst>
              <a:ext uri="{FF2B5EF4-FFF2-40B4-BE49-F238E27FC236}">
                <a16:creationId xmlns:a16="http://schemas.microsoft.com/office/drawing/2014/main" id="{388A96A6-C81E-5C5C-2AA9-BD834F3A83BD}"/>
              </a:ext>
            </a:extLst>
          </p:cNvPr>
          <p:cNvCxnSpPr>
            <a:cxnSpLocks noChangeShapeType="1"/>
            <a:stCxn id="16" idx="5"/>
            <a:endCxn id="17" idx="0"/>
          </p:cNvCxnSpPr>
          <p:nvPr>
            <p:custDataLst>
              <p:tags r:id="rId6"/>
            </p:custDataLst>
          </p:nvPr>
        </p:nvCxnSpPr>
        <p:spPr bwMode="auto">
          <a:xfrm rot="5400000">
            <a:off x="5325481" y="3771107"/>
            <a:ext cx="417512" cy="209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" name="Text Box 28">
            <a:extLst>
              <a:ext uri="{FF2B5EF4-FFF2-40B4-BE49-F238E27FC236}">
                <a16:creationId xmlns:a16="http://schemas.microsoft.com/office/drawing/2014/main" id="{F0872EFD-94C7-61D0-8D4F-40E750AA4CC9}"/>
              </a:ext>
            </a:extLst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261188" y="1690688"/>
            <a:ext cx="11854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/>
              <a:t>find(4)</a:t>
            </a:r>
          </a:p>
        </p:txBody>
      </p:sp>
      <p:cxnSp>
        <p:nvCxnSpPr>
          <p:cNvPr id="20" name="AutoShape 40">
            <a:extLst>
              <a:ext uri="{FF2B5EF4-FFF2-40B4-BE49-F238E27FC236}">
                <a16:creationId xmlns:a16="http://schemas.microsoft.com/office/drawing/2014/main" id="{BA04E2E0-8870-FC88-D9A3-E9E4E0D6967D}"/>
              </a:ext>
            </a:extLst>
          </p:cNvPr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 rot="5400000">
            <a:off x="5081006" y="4614070"/>
            <a:ext cx="417513" cy="209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800726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50681-AB21-A8FF-681B-4012307F9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Binary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FD2DF-256D-E077-003C-6CE640074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9105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Binary Tree is either:</a:t>
            </a:r>
          </a:p>
          <a:p>
            <a:r>
              <a:rPr lang="en-US" dirty="0"/>
              <a:t>A root (with </a:t>
            </a:r>
            <a:r>
              <a:rPr lang="en-US" i="1" dirty="0"/>
              <a:t>data</a:t>
            </a:r>
            <a:r>
              <a:rPr lang="en-US" dirty="0"/>
              <a:t>)</a:t>
            </a:r>
          </a:p>
          <a:p>
            <a:r>
              <a:rPr lang="en-US" dirty="0"/>
              <a:t>A left subtree (maybe </a:t>
            </a:r>
            <a:r>
              <a:rPr lang="en-US" i="1" dirty="0"/>
              <a:t>empty</a:t>
            </a:r>
            <a:r>
              <a:rPr lang="en-US" dirty="0"/>
              <a:t>)</a:t>
            </a:r>
          </a:p>
          <a:p>
            <a:r>
              <a:rPr lang="en-US" dirty="0"/>
              <a:t>A right subtree (maybe </a:t>
            </a:r>
            <a:r>
              <a:rPr lang="en-US" i="1" dirty="0"/>
              <a:t>empty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Representation: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a dictionary, </a:t>
            </a:r>
            <a:r>
              <a:rPr lang="en-US" i="1" dirty="0"/>
              <a:t>data</a:t>
            </a:r>
            <a:r>
              <a:rPr lang="en-US" dirty="0"/>
              <a:t> will be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-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 pair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2FC5B-325E-68CB-A7E4-C2C42B8C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16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7DD9792-0EA7-46A1-FCEA-1FC3E83EBD93}"/>
              </a:ext>
            </a:extLst>
          </p:cNvPr>
          <p:cNvGrpSpPr/>
          <p:nvPr/>
        </p:nvGrpSpPr>
        <p:grpSpPr>
          <a:xfrm>
            <a:off x="7347383" y="1347836"/>
            <a:ext cx="4006417" cy="5008514"/>
            <a:chOff x="6980238" y="1981200"/>
            <a:chExt cx="3230562" cy="4038600"/>
          </a:xfrm>
        </p:grpSpPr>
        <p:sp>
          <p:nvSpPr>
            <p:cNvPr id="6" name="Oval 1028">
              <a:extLst>
                <a:ext uri="{FF2B5EF4-FFF2-40B4-BE49-F238E27FC236}">
                  <a16:creationId xmlns:a16="http://schemas.microsoft.com/office/drawing/2014/main" id="{689142D1-E5B2-298D-79E9-436062C89B7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8156575" y="19812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cxnSp>
          <p:nvCxnSpPr>
            <p:cNvPr id="7" name="AutoShape 1029">
              <a:extLst>
                <a:ext uri="{FF2B5EF4-FFF2-40B4-BE49-F238E27FC236}">
                  <a16:creationId xmlns:a16="http://schemas.microsoft.com/office/drawing/2014/main" id="{610F02AC-30C7-42ED-DD13-59743F457521}"/>
                </a:ext>
              </a:extLst>
            </p:cNvPr>
            <p:cNvCxnSpPr>
              <a:cxnSpLocks noChangeShapeType="1"/>
              <a:stCxn id="6" idx="3"/>
              <a:endCxn id="9" idx="0"/>
            </p:cNvCxnSpPr>
            <p:nvPr>
              <p:custDataLst>
                <p:tags r:id="rId2"/>
              </p:custDataLst>
            </p:nvPr>
          </p:nvCxnSpPr>
          <p:spPr bwMode="auto">
            <a:xfrm flipH="1">
              <a:off x="7742238" y="2390776"/>
              <a:ext cx="481012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" name="AutoShape 1030">
              <a:extLst>
                <a:ext uri="{FF2B5EF4-FFF2-40B4-BE49-F238E27FC236}">
                  <a16:creationId xmlns:a16="http://schemas.microsoft.com/office/drawing/2014/main" id="{6CA74842-D742-2699-C540-13C818706479}"/>
                </a:ext>
              </a:extLst>
            </p:cNvPr>
            <p:cNvCxnSpPr>
              <a:cxnSpLocks noChangeShapeType="1"/>
              <a:stCxn id="6" idx="5"/>
              <a:endCxn id="14" idx="0"/>
            </p:cNvCxnSpPr>
            <p:nvPr>
              <p:custDataLst>
                <p:tags r:id="rId3"/>
              </p:custDataLst>
            </p:nvPr>
          </p:nvCxnSpPr>
          <p:spPr bwMode="auto">
            <a:xfrm>
              <a:off x="8547101" y="2390776"/>
              <a:ext cx="481013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" name="Oval 1032">
              <a:extLst>
                <a:ext uri="{FF2B5EF4-FFF2-40B4-BE49-F238E27FC236}">
                  <a16:creationId xmlns:a16="http://schemas.microsoft.com/office/drawing/2014/main" id="{F96F252C-C898-6A02-C32E-B06319C1CE0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7513638" y="2895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10" name="Oval 1034">
              <a:extLst>
                <a:ext uri="{FF2B5EF4-FFF2-40B4-BE49-F238E27FC236}">
                  <a16:creationId xmlns:a16="http://schemas.microsoft.com/office/drawing/2014/main" id="{ECDEB350-AF10-C4DE-374D-B12C0A470B4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980238" y="37338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11" name="Oval 1035">
              <a:extLst>
                <a:ext uri="{FF2B5EF4-FFF2-40B4-BE49-F238E27FC236}">
                  <a16:creationId xmlns:a16="http://schemas.microsoft.com/office/drawing/2014/main" id="{18DF5897-A0C7-A6E0-9B14-FE62A78C0AB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8047038" y="37338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cxnSp>
          <p:nvCxnSpPr>
            <p:cNvPr id="12" name="AutoShape 1036">
              <a:extLst>
                <a:ext uri="{FF2B5EF4-FFF2-40B4-BE49-F238E27FC236}">
                  <a16:creationId xmlns:a16="http://schemas.microsoft.com/office/drawing/2014/main" id="{02FC7A1C-D1E9-C9CE-36F8-DD74FB0E33AB}"/>
                </a:ext>
              </a:extLst>
            </p:cNvPr>
            <p:cNvCxnSpPr>
              <a:cxnSpLocks noChangeShapeType="1"/>
              <a:stCxn id="9" idx="5"/>
              <a:endCxn id="11" idx="0"/>
            </p:cNvCxnSpPr>
            <p:nvPr>
              <p:custDataLst>
                <p:tags r:id="rId7"/>
              </p:custDataLst>
            </p:nvPr>
          </p:nvCxnSpPr>
          <p:spPr bwMode="auto">
            <a:xfrm>
              <a:off x="7904164" y="3305176"/>
              <a:ext cx="371475" cy="4095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037">
              <a:extLst>
                <a:ext uri="{FF2B5EF4-FFF2-40B4-BE49-F238E27FC236}">
                  <a16:creationId xmlns:a16="http://schemas.microsoft.com/office/drawing/2014/main" id="{0A51F151-9691-52EC-81DC-1A827DE0C94E}"/>
                </a:ext>
              </a:extLst>
            </p:cNvPr>
            <p:cNvCxnSpPr>
              <a:cxnSpLocks noChangeShapeType="1"/>
              <a:stCxn id="9" idx="3"/>
              <a:endCxn id="10" idx="0"/>
            </p:cNvCxnSpPr>
            <p:nvPr>
              <p:custDataLst>
                <p:tags r:id="rId8"/>
              </p:custDataLst>
            </p:nvPr>
          </p:nvCxnSpPr>
          <p:spPr bwMode="auto">
            <a:xfrm flipH="1">
              <a:off x="7208839" y="3305176"/>
              <a:ext cx="371475" cy="4095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" name="Oval 1038">
              <a:extLst>
                <a:ext uri="{FF2B5EF4-FFF2-40B4-BE49-F238E27FC236}">
                  <a16:creationId xmlns:a16="http://schemas.microsoft.com/office/drawing/2014/main" id="{08C844A0-D112-2C3B-8E42-822DC041474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8799513" y="2895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15" name="Oval 1039">
              <a:extLst>
                <a:ext uri="{FF2B5EF4-FFF2-40B4-BE49-F238E27FC236}">
                  <a16:creationId xmlns:a16="http://schemas.microsoft.com/office/drawing/2014/main" id="{AA8DD68A-07F1-6926-5C54-8C47ABEEA78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9144000" y="37338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cxnSp>
          <p:nvCxnSpPr>
            <p:cNvPr id="16" name="AutoShape 1040">
              <a:extLst>
                <a:ext uri="{FF2B5EF4-FFF2-40B4-BE49-F238E27FC236}">
                  <a16:creationId xmlns:a16="http://schemas.microsoft.com/office/drawing/2014/main" id="{47BEB8FA-0EC4-C9FF-CCE0-4272E550EA01}"/>
                </a:ext>
              </a:extLst>
            </p:cNvPr>
            <p:cNvCxnSpPr>
              <a:cxnSpLocks noChangeShapeType="1"/>
              <a:stCxn id="14" idx="4"/>
              <a:endCxn id="15" idx="0"/>
            </p:cNvCxnSpPr>
            <p:nvPr>
              <p:custDataLst>
                <p:tags r:id="rId11"/>
              </p:custDataLst>
            </p:nvPr>
          </p:nvCxnSpPr>
          <p:spPr bwMode="auto">
            <a:xfrm rot="16200000" flipH="1">
              <a:off x="9009857" y="3371057"/>
              <a:ext cx="381000" cy="3444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1041">
              <a:extLst>
                <a:ext uri="{FF2B5EF4-FFF2-40B4-BE49-F238E27FC236}">
                  <a16:creationId xmlns:a16="http://schemas.microsoft.com/office/drawing/2014/main" id="{9CCAD603-0D3E-396D-B924-C01849E31C3F}"/>
                </a:ext>
              </a:extLst>
            </p:cNvPr>
            <p:cNvCxnSpPr>
              <a:cxnSpLocks noChangeShapeType="1"/>
              <a:stCxn id="15" idx="3"/>
              <a:endCxn id="20" idx="0"/>
            </p:cNvCxnSpPr>
            <p:nvPr>
              <p:custDataLst>
                <p:tags r:id="rId12"/>
              </p:custDataLst>
            </p:nvPr>
          </p:nvCxnSpPr>
          <p:spPr bwMode="auto">
            <a:xfrm rot="5400000">
              <a:off x="8685213" y="4046538"/>
              <a:ext cx="447675" cy="6032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" name="Oval 1042">
              <a:extLst>
                <a:ext uri="{FF2B5EF4-FFF2-40B4-BE49-F238E27FC236}">
                  <a16:creationId xmlns:a16="http://schemas.microsoft.com/office/drawing/2014/main" id="{65923D38-8986-B3CF-9E06-63D3EDF48F6F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9753600" y="45720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cxnSp>
          <p:nvCxnSpPr>
            <p:cNvPr id="19" name="AutoShape 1043">
              <a:extLst>
                <a:ext uri="{FF2B5EF4-FFF2-40B4-BE49-F238E27FC236}">
                  <a16:creationId xmlns:a16="http://schemas.microsoft.com/office/drawing/2014/main" id="{15EB9439-A527-4965-C46A-BAE19B42B01C}"/>
                </a:ext>
              </a:extLst>
            </p:cNvPr>
            <p:cNvCxnSpPr>
              <a:cxnSpLocks noChangeShapeType="1"/>
              <a:endCxn id="18" idx="0"/>
            </p:cNvCxnSpPr>
            <p:nvPr>
              <p:custDataLst>
                <p:tags r:id="rId14"/>
              </p:custDataLst>
            </p:nvPr>
          </p:nvCxnSpPr>
          <p:spPr bwMode="auto">
            <a:xfrm>
              <a:off x="9525000" y="4124326"/>
              <a:ext cx="457200" cy="4476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Oval 1044">
              <a:extLst>
                <a:ext uri="{FF2B5EF4-FFF2-40B4-BE49-F238E27FC236}">
                  <a16:creationId xmlns:a16="http://schemas.microsoft.com/office/drawing/2014/main" id="{750A302F-EB28-9EB1-97B5-5FA9025CECE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8378825" y="45720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21" name="Oval 1047">
              <a:extLst>
                <a:ext uri="{FF2B5EF4-FFF2-40B4-BE49-F238E27FC236}">
                  <a16:creationId xmlns:a16="http://schemas.microsoft.com/office/drawing/2014/main" id="{300B753F-312B-8C33-5137-5D13118CAD1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8874125" y="5562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22" name="Oval 1048">
              <a:extLst>
                <a:ext uri="{FF2B5EF4-FFF2-40B4-BE49-F238E27FC236}">
                  <a16:creationId xmlns:a16="http://schemas.microsoft.com/office/drawing/2014/main" id="{532BEACE-10B3-1DE6-7BE9-06B6C36B60A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877175" y="5562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cxnSp>
          <p:nvCxnSpPr>
            <p:cNvPr id="23" name="AutoShape 1051">
              <a:extLst>
                <a:ext uri="{FF2B5EF4-FFF2-40B4-BE49-F238E27FC236}">
                  <a16:creationId xmlns:a16="http://schemas.microsoft.com/office/drawing/2014/main" id="{BD28A816-8DFE-007E-521A-347027133E26}"/>
                </a:ext>
              </a:extLst>
            </p:cNvPr>
            <p:cNvCxnSpPr>
              <a:cxnSpLocks noChangeShapeType="1"/>
              <a:stCxn id="20" idx="3"/>
              <a:endCxn id="22" idx="0"/>
            </p:cNvCxnSpPr>
            <p:nvPr>
              <p:custDataLst>
                <p:tags r:id="rId18"/>
              </p:custDataLst>
            </p:nvPr>
          </p:nvCxnSpPr>
          <p:spPr bwMode="auto">
            <a:xfrm flipH="1">
              <a:off x="8105776" y="4981576"/>
              <a:ext cx="339725" cy="561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1053">
              <a:extLst>
                <a:ext uri="{FF2B5EF4-FFF2-40B4-BE49-F238E27FC236}">
                  <a16:creationId xmlns:a16="http://schemas.microsoft.com/office/drawing/2014/main" id="{FD69F27E-6F47-1DE8-D110-1574A119667B}"/>
                </a:ext>
              </a:extLst>
            </p:cNvPr>
            <p:cNvCxnSpPr>
              <a:cxnSpLocks noChangeShapeType="1"/>
              <a:stCxn id="20" idx="5"/>
              <a:endCxn id="21" idx="0"/>
            </p:cNvCxnSpPr>
            <p:nvPr>
              <p:custDataLst>
                <p:tags r:id="rId19"/>
              </p:custDataLst>
            </p:nvPr>
          </p:nvCxnSpPr>
          <p:spPr bwMode="auto">
            <a:xfrm>
              <a:off x="8769351" y="4981576"/>
              <a:ext cx="333375" cy="561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aphicFrame>
        <p:nvGraphicFramePr>
          <p:cNvPr id="29" name="Table 29">
            <a:extLst>
              <a:ext uri="{FF2B5EF4-FFF2-40B4-BE49-F238E27FC236}">
                <a16:creationId xmlns:a16="http://schemas.microsoft.com/office/drawing/2014/main" id="{422C9971-BF91-649E-06D6-F384795DF5AD}"/>
              </a:ext>
            </a:extLst>
          </p:cNvPr>
          <p:cNvGraphicFramePr>
            <a:graphicFrameLocks noGrp="1"/>
          </p:cNvGraphicFramePr>
          <p:nvPr/>
        </p:nvGraphicFramePr>
        <p:xfrm>
          <a:off x="960120" y="4459185"/>
          <a:ext cx="2363374" cy="121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1687">
                  <a:extLst>
                    <a:ext uri="{9D8B030D-6E8A-4147-A177-3AD203B41FA5}">
                      <a16:colId xmlns:a16="http://schemas.microsoft.com/office/drawing/2014/main" val="4190922545"/>
                    </a:ext>
                  </a:extLst>
                </a:gridCol>
                <a:gridCol w="1181687">
                  <a:extLst>
                    <a:ext uri="{9D8B030D-6E8A-4147-A177-3AD203B41FA5}">
                      <a16:colId xmlns:a16="http://schemas.microsoft.com/office/drawing/2014/main" val="124644132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307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Left Pointer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Right Pointer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018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524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AE8CB-16B8-33A8-EAA4-2C1F059B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Binary Tree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47F8EE-301D-F0C9-15E8-F11F4929B2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/>
                  <a:t>Remember: Height of a Tree = Longest path from root -&gt; deepest descendent (count # arrows)</a:t>
                </a:r>
              </a:p>
              <a:p>
                <a:pPr marL="0" indent="0">
                  <a:buNone/>
                </a:pPr>
                <a:r>
                  <a:rPr lang="en-US" dirty="0"/>
                  <a:t>For Binary Tree of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Max # of leaves: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Max # of nodes: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Min # of leaves: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Min # of nodes: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47F8EE-301D-F0C9-15E8-F11F4929B2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1401" b="-6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40229-0118-F23C-B1A1-18817667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39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AE8CB-16B8-33A8-EAA4-2C1F059B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Binary Tree Numbers (Soln.)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47F8EE-301D-F0C9-15E8-F11F4929B2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/>
                  <a:t>Recall: Height of a Tree = Longest path from root -&gt; deepest descendent (count # arrows)</a:t>
                </a:r>
              </a:p>
              <a:p>
                <a:pPr marL="0" indent="0">
                  <a:buNone/>
                </a:pPr>
                <a:r>
                  <a:rPr lang="en-US" dirty="0"/>
                  <a:t>For Binary Tree of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Max # of leaves: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Max # of nodes: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Min # of leaves: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Min # of nodes: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47F8EE-301D-F0C9-15E8-F11F4929B2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1401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40229-0118-F23C-B1A1-18817667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69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299F2-4745-E412-93D2-F80512FE3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Calculating Tree Height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B972E8-5996-4BFF-6F1E-4E5A6ACC94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What is the height of a tree with root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root</a:t>
                </a:r>
                <a:r>
                  <a:rPr lang="en-US" dirty="0"/>
                  <a:t>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Running time for tree with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nodes: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/>
                      <m:t>𝒪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single pass over tree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B972E8-5996-4BFF-6F1E-4E5A6ACC94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64AF9-5AD6-67C3-4C31-7F530695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19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F408485-BC1E-AD10-F7AE-DF4133D35E72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8200" y="2345266"/>
            <a:ext cx="9144000" cy="25383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800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treeHeight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(Node </a:t>
            </a:r>
            <a:r>
              <a:rPr lang="en-US" sz="2800" kern="0" dirty="0">
                <a:solidFill>
                  <a:srgbClr val="119F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endParaRPr lang="en-US" sz="2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endParaRPr lang="en-US" sz="2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???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endParaRPr lang="en-US" sz="2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endParaRPr lang="en-US" sz="2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9752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86BE1-DB4F-D5CF-842E-B82AF9E20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4D77F-A723-60F8-87BC-6585299BE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2800" dirty="0"/>
              <a:t>EX 2 Due Friday</a:t>
            </a:r>
          </a:p>
          <a:p>
            <a:pPr lvl="1"/>
            <a:r>
              <a:rPr lang="en-US" sz="2800" dirty="0"/>
              <a:t>EX 3 Due Next Monday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28245-A728-6F94-F544-0EFE74473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4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299F2-4745-E412-93D2-F80512FE3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Calculating Tree Height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B972E8-5996-4BFF-6F1E-4E5A6ACC94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What is the height of a tree with root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root</a:t>
                </a:r>
                <a:r>
                  <a:rPr lang="en-US" dirty="0"/>
                  <a:t>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Running time for tree with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nodes: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/>
                      <m:t>𝒪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single pass over tree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B972E8-5996-4BFF-6F1E-4E5A6ACC94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64AF9-5AD6-67C3-4C31-7F530695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20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AEC3107-5511-A204-CCC0-D5013AEAD59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8200" y="2345266"/>
            <a:ext cx="9144000" cy="25383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800" kern="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treeHeight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(Node </a:t>
            </a:r>
            <a:r>
              <a:rPr lang="en-US" sz="2800" kern="0" dirty="0">
                <a:solidFill>
                  <a:srgbClr val="119F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kern="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(root == </a:t>
            </a:r>
            <a:r>
              <a:rPr lang="en-US" sz="2800" kern="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kern="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-1;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endParaRPr lang="en-US" sz="2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kern="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1 + max(</a:t>
            </a:r>
            <a:r>
              <a:rPr lang="en-US" sz="2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treeHeight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root.left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treeHeight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root.right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97782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2059-81A3-0A10-71A6-FD03AB376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Binary Tree Traversals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E3934-DD4D-450D-8533-0D429AAAA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traversal is an order for visiting all the nodes of a tree</a:t>
            </a:r>
          </a:p>
          <a:p>
            <a:r>
              <a:rPr lang="en-US" dirty="0"/>
              <a:t>Pre-order: root, left subtree, right subtree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In-order: left subtree, root, right subtree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Post-order: left subtree, right subtree, root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77D13-8B4A-6942-8202-77DFA6C4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 descr="Sailboat cartoon boat clip art - Clipartix">
            <a:extLst>
              <a:ext uri="{FF2B5EF4-FFF2-40B4-BE49-F238E27FC236}">
                <a16:creationId xmlns:a16="http://schemas.microsoft.com/office/drawing/2014/main" id="{BCB277B7-CBD1-7DCF-CA0B-4BF99365C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6762" b="93524" l="10000" r="90000">
                        <a14:foregroundMark x1="50476" y1="65429" x2="50476" y2="65429"/>
                        <a14:foregroundMark x1="71048" y1="67714" x2="48190" y2="65429"/>
                        <a14:foregroundMark x1="53238" y1="91619" x2="51333" y2="93524"/>
                        <a14:foregroundMark x1="53619" y1="6762" x2="53619" y2="67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5643" y="789284"/>
            <a:ext cx="1026310" cy="102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1028">
            <a:extLst>
              <a:ext uri="{FF2B5EF4-FFF2-40B4-BE49-F238E27FC236}">
                <a16:creationId xmlns:a16="http://schemas.microsoft.com/office/drawing/2014/main" id="{F0520D26-47D6-258F-E0BE-7E1032FD93FE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7822912" y="2357914"/>
            <a:ext cx="2799833" cy="3286760"/>
            <a:chOff x="3792" y="1728"/>
            <a:chExt cx="1104" cy="1296"/>
          </a:xfrm>
        </p:grpSpPr>
        <p:sp>
          <p:nvSpPr>
            <p:cNvPr id="20" name="Oval 1029">
              <a:extLst>
                <a:ext uri="{FF2B5EF4-FFF2-40B4-BE49-F238E27FC236}">
                  <a16:creationId xmlns:a16="http://schemas.microsoft.com/office/drawing/2014/main" id="{23296E32-1110-332B-F5C3-37C3100FE7A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293" y="1728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21" name="AutoShape 1030">
              <a:extLst>
                <a:ext uri="{FF2B5EF4-FFF2-40B4-BE49-F238E27FC236}">
                  <a16:creationId xmlns:a16="http://schemas.microsoft.com/office/drawing/2014/main" id="{E07BE59C-8A37-B3F5-81F1-92542B60FA06}"/>
                </a:ext>
              </a:extLst>
            </p:cNvPr>
            <p:cNvCxnSpPr>
              <a:cxnSpLocks noChangeShapeType="1"/>
              <a:stCxn id="20" idx="3"/>
              <a:endCxn id="23" idx="0"/>
            </p:cNvCxnSpPr>
            <p:nvPr>
              <p:custDataLst>
                <p:tags r:id="rId3"/>
              </p:custDataLst>
            </p:nvPr>
          </p:nvCxnSpPr>
          <p:spPr bwMode="auto">
            <a:xfrm flipH="1">
              <a:off x="4128" y="1968"/>
              <a:ext cx="207" cy="2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1031">
              <a:extLst>
                <a:ext uri="{FF2B5EF4-FFF2-40B4-BE49-F238E27FC236}">
                  <a16:creationId xmlns:a16="http://schemas.microsoft.com/office/drawing/2014/main" id="{2AE4A20B-CB4F-BDEB-53E5-49472F49141E}"/>
                </a:ext>
              </a:extLst>
            </p:cNvPr>
            <p:cNvCxnSpPr>
              <a:cxnSpLocks noChangeShapeType="1"/>
              <a:stCxn id="20" idx="5"/>
              <a:endCxn id="28" idx="0"/>
            </p:cNvCxnSpPr>
            <p:nvPr>
              <p:custDataLst>
                <p:tags r:id="rId4"/>
              </p:custDataLst>
            </p:nvPr>
          </p:nvCxnSpPr>
          <p:spPr bwMode="auto">
            <a:xfrm>
              <a:off x="4539" y="1968"/>
              <a:ext cx="213" cy="2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3" name="Oval 1032">
              <a:extLst>
                <a:ext uri="{FF2B5EF4-FFF2-40B4-BE49-F238E27FC236}">
                  <a16:creationId xmlns:a16="http://schemas.microsoft.com/office/drawing/2014/main" id="{332A5C56-D452-F80E-B826-0A3E07D7757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984" y="2264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24" name="Oval 1033">
              <a:extLst>
                <a:ext uri="{FF2B5EF4-FFF2-40B4-BE49-F238E27FC236}">
                  <a16:creationId xmlns:a16="http://schemas.microsoft.com/office/drawing/2014/main" id="{D6FAA144-F027-F7F9-0B0B-541679B3671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792" y="2756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25" name="Oval 1034">
              <a:extLst>
                <a:ext uri="{FF2B5EF4-FFF2-40B4-BE49-F238E27FC236}">
                  <a16:creationId xmlns:a16="http://schemas.microsoft.com/office/drawing/2014/main" id="{689A8C50-3463-45B0-C1E8-31A01A307F4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176" y="2756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cxnSp>
          <p:nvCxnSpPr>
            <p:cNvPr id="26" name="AutoShape 1035">
              <a:extLst>
                <a:ext uri="{FF2B5EF4-FFF2-40B4-BE49-F238E27FC236}">
                  <a16:creationId xmlns:a16="http://schemas.microsoft.com/office/drawing/2014/main" id="{42A5E2AB-265B-BF1D-4791-0499D14C3EB7}"/>
                </a:ext>
              </a:extLst>
            </p:cNvPr>
            <p:cNvCxnSpPr>
              <a:cxnSpLocks noChangeShapeType="1"/>
              <a:stCxn id="23" idx="5"/>
              <a:endCxn id="25" idx="0"/>
            </p:cNvCxnSpPr>
            <p:nvPr>
              <p:custDataLst>
                <p:tags r:id="rId8"/>
              </p:custDataLst>
            </p:nvPr>
          </p:nvCxnSpPr>
          <p:spPr bwMode="auto">
            <a:xfrm>
              <a:off x="4230" y="2504"/>
              <a:ext cx="90" cy="2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7" name="AutoShape 1036">
              <a:extLst>
                <a:ext uri="{FF2B5EF4-FFF2-40B4-BE49-F238E27FC236}">
                  <a16:creationId xmlns:a16="http://schemas.microsoft.com/office/drawing/2014/main" id="{F2DF8BD0-1E5F-D3CA-3235-99170582C64B}"/>
                </a:ext>
              </a:extLst>
            </p:cNvPr>
            <p:cNvCxnSpPr>
              <a:cxnSpLocks noChangeShapeType="1"/>
              <a:stCxn id="23" idx="3"/>
              <a:endCxn id="24" idx="0"/>
            </p:cNvCxnSpPr>
            <p:nvPr>
              <p:custDataLst>
                <p:tags r:id="rId9"/>
              </p:custDataLst>
            </p:nvPr>
          </p:nvCxnSpPr>
          <p:spPr bwMode="auto">
            <a:xfrm flipH="1">
              <a:off x="3936" y="2504"/>
              <a:ext cx="90" cy="2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" name="Oval 1037">
              <a:extLst>
                <a:ext uri="{FF2B5EF4-FFF2-40B4-BE49-F238E27FC236}">
                  <a16:creationId xmlns:a16="http://schemas.microsoft.com/office/drawing/2014/main" id="{C3C7CDC2-A911-939D-54C1-BC688E8B311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608" y="2264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040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.12917 L 0.00039 0.1294 C -0.00208 0.1382 -0.0043 0.14769 -0.00729 0.15649 C -0.0082 0.15926 -0.01003 0.16065 -0.01107 0.1632 C -0.0125 0.16644 -0.01367 0.17014 -0.01497 0.17362 C -0.0168 0.18334 -0.01667 0.18565 -0.0207 0.19399 C -0.02305 0.19885 -0.02839 0.20764 -0.02839 0.20788 C -0.03281 0.23125 -0.02943 0.22315 -0.03607 0.23496 C -0.03854 0.24792 -0.03906 0.25417 -0.0457 0.26575 C -0.04701 0.26806 -0.04844 0.27014 -0.04961 0.27269 C -0.06198 0.29908 -0.04896 0.27477 -0.06107 0.29653 C -0.06445 0.31459 -0.06159 0.3044 -0.07266 0.32408 L -0.07839 0.33426 C -0.07904 0.33774 -0.07943 0.34121 -0.08034 0.34445 C -0.08398 0.35718 -0.08359 0.35209 -0.08802 0.36158 C -0.08919 0.36389 -0.09648 0.38102 -0.09766 0.38542 C -0.10247 0.40278 -0.09518 0.39468 -0.10729 0.41621 C -0.10859 0.41852 -0.11003 0.42061 -0.1112 0.42315 C -0.11393 0.42963 -0.11888 0.44375 -0.11888 0.44399 C -0.12422 0.47269 -0.11667 0.43727 -0.12461 0.46065 C -0.12565 0.46389 -0.12565 0.46783 -0.12656 0.47107 C -0.1276 0.47477 -0.12904 0.47778 -0.13034 0.48125 L -0.13802 0.52223 L -0.13997 0.53264 C -0.14063 0.53588 -0.14076 0.53982 -0.14193 0.54283 L -0.1457 0.55301 C -0.14714 0.56991 -0.14714 0.57593 -0.14961 0.59075 C -0.15078 0.59769 -0.15339 0.61112 -0.15339 0.61135 C -0.15287 0.61575 -0.15247 0.62038 -0.15156 0.625 C -0.14935 0.63542 -0.14336 0.65116 -0.13997 0.6588 C -0.13802 0.66366 -0.13646 0.66875 -0.13425 0.67269 C -0.13125 0.67801 -0.12773 0.68149 -0.12461 0.68635 C -0.12318 0.68843 -0.1224 0.6919 -0.1207 0.69329 C -0.11719 0.69653 -0.10925 0.70024 -0.10925 0.70047 C -0.10365 0.69908 -0.09115 0.69954 -0.08425 0.69329 C -0.08216 0.69144 -0.08034 0.68866 -0.07839 0.68635 C -0.07383 0.67408 -0.07266 0.67292 -0.0707 0.65556 C -0.07005 0.65 -0.06992 0.64399 -0.06888 0.63866 C -0.06797 0.63473 -0.06628 0.63172 -0.06497 0.62825 C -0.06432 0.62385 -0.06367 0.61922 -0.06302 0.61436 C -0.06237 0.60903 -0.06198 0.60325 -0.06107 0.59746 C -0.06003 0.59051 -0.05951 0.58311 -0.05729 0.57709 L -0.05339 0.56667 C -0.03906 0.5838 -0.05039 0.56644 -0.0457 0.625 C -0.04453 0.64051 -0.0405 0.64954 -0.03607 0.6625 C -0.03607 0.66274 -0.0332 0.68473 -0.03229 0.68635 C -0.03086 0.68889 -0.02839 0.68866 -0.02656 0.68959 C -0.01875 0.68866 -0.01081 0.69005 -0.00339 0.68635 C 0.00117 0.68403 0.01029 0.67038 0.01393 0.6625 C 0.01536 0.65926 0.01641 0.65556 0.01771 0.65232 C 0.02474 0.61482 0.01354 0.67153 0.02357 0.63172 C 0.02617 0.62107 0.02773 0.6088 0.0293 0.59746 C 0.02865 0.5794 0.03008 0.56042 0.02734 0.54283 C 0.02656 0.53797 0.02174 0.53959 0.01966 0.53588 C 0.01823 0.53334 0.01875 0.52871 0.01771 0.5257 C 0.0168 0.52292 0.01523 0.52107 0.01393 0.51899 L 0.01003 0.49838 C 0.00937 0.49491 0.00937 0.49098 0.00807 0.4882 L 0.00234 0.47454 L -0.00143 0.45394 L -0.00339 0.44375 C -0.00404 0.43218 -0.00534 0.42084 -0.00534 0.4095 C -0.00534 0.40556 -0.003 0.3875 -0.00143 0.38218 C -0.00052 0.37848 0.00104 0.37524 0.00234 0.37176 C 0.00391 0.36366 0.00378 0.3595 0.00807 0.35463 C 0.0099 0.35278 0.01198 0.35255 0.01393 0.35139 C 0.02018 0.38496 0.01003 0.3375 0.02161 0.36852 C 0.02305 0.37223 0.02279 0.37755 0.02357 0.38218 C 0.02409 0.38565 0.02487 0.38889 0.02539 0.39237 C 0.02617 0.397 0.02656 0.40163 0.02734 0.40602 C 0.02852 0.41297 0.02995 0.41968 0.03125 0.42663 C 0.0319 0.42987 0.03268 0.43334 0.03307 0.43681 C 0.03607 0.45741 0.03424 0.44607 0.03893 0.47107 L 0.04088 0.48125 C 0.04141 0.48473 0.04128 0.48889 0.04271 0.49144 C 0.05338 0.51042 0.0431 0.49422 0.05625 0.50857 C 0.07865 0.53311 0.06588 0.52454 0.0793 0.53264 C 0.08008 0.53218 0.09258 0.52848 0.09466 0.5257 C 0.09831 0.52084 0.10065 0.51343 0.1043 0.50857 C 0.1069 0.5051 0.1099 0.50255 0.11198 0.49838 C 0.1151 0.49213 0.11966 0.47778 0.11966 0.47801 C 0.12031 0.47454 0.1207 0.47084 0.12161 0.4676 C 0.13203 0.43056 0.1332 0.49769 0.12357 0.38218 C 0.12305 0.37547 0.11927 0.37107 0.11771 0.36505 C 0.11536 0.3551 0.11393 0.34445 0.11198 0.33426 C 0.10807 0.31343 0.11263 0.3345 0.10625 0.31366 C 0.10352 0.30487 0.10195 0.29445 0.09857 0.28635 C 0.09661 0.28172 0.09479 0.27709 0.09271 0.27269 C 0.09154 0.27014 0.08997 0.26852 0.08893 0.26575 C 0.08281 0.24954 0.08685 0.24862 0.07734 0.23172 C 0.07487 0.22709 0.07174 0.22338 0.06966 0.21806 C 0.06836 0.21459 0.06732 0.21088 0.06588 0.20764 C 0.06198 0.19977 0.05417 0.18612 0.04857 0.18033 C 0.04674 0.17848 0.04466 0.17801 0.04271 0.17686 C 0.04141 0.17454 0.04036 0.172 0.03893 0.17014 C 0.03268 0.16135 0.03073 0.16366 0.02539 0.14954 L 0.02161 0.13936 L 0.02161 0.13959 " pathEditMode="relative" rAng="0" ptsTypes="AAAAAAAAAAAAAAAAAAAAAAAAAAAAAAAAAAAAAAAAAAAAAAAAAAAAAAAAAAAAAAAAAAAAAAAAAAAAAAAAAAAAAAAAAAAAAAAAAA">
                                      <p:cBhvr>
                                        <p:cTn id="6" dur="1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1" y="2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2059-81A3-0A10-71A6-FD03AB376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Binary Tree Traversals (Soln.)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E3934-DD4D-450D-8533-0D429AAAA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traversal is an order for visiting all the nodes of a tree</a:t>
            </a:r>
          </a:p>
          <a:p>
            <a:r>
              <a:rPr lang="en-US" dirty="0"/>
              <a:t>Pre-order: root, left subtree, right subtree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BCDAE</a:t>
            </a:r>
          </a:p>
          <a:p>
            <a:r>
              <a:rPr lang="en-US" dirty="0"/>
              <a:t>In-order: left subtree, root, right subtree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DCABE</a:t>
            </a:r>
          </a:p>
          <a:p>
            <a:r>
              <a:rPr lang="en-US" dirty="0"/>
              <a:t>Post-order: left subtree, right subtree, root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DACEB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77D13-8B4A-6942-8202-77DFA6C4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 descr="Sailboat cartoon boat clip art - Clipartix">
            <a:extLst>
              <a:ext uri="{FF2B5EF4-FFF2-40B4-BE49-F238E27FC236}">
                <a16:creationId xmlns:a16="http://schemas.microsoft.com/office/drawing/2014/main" id="{BCB277B7-CBD1-7DCF-CA0B-4BF99365C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6762" b="93524" l="10000" r="90000">
                        <a14:foregroundMark x1="50476" y1="65429" x2="50476" y2="65429"/>
                        <a14:foregroundMark x1="71048" y1="67714" x2="48190" y2="65429"/>
                        <a14:foregroundMark x1="53238" y1="91619" x2="51333" y2="93524"/>
                        <a14:foregroundMark x1="53619" y1="6762" x2="53619" y2="67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5643" y="789284"/>
            <a:ext cx="1026310" cy="102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1028">
            <a:extLst>
              <a:ext uri="{FF2B5EF4-FFF2-40B4-BE49-F238E27FC236}">
                <a16:creationId xmlns:a16="http://schemas.microsoft.com/office/drawing/2014/main" id="{F0520D26-47D6-258F-E0BE-7E1032FD93FE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7822912" y="2357914"/>
            <a:ext cx="2799833" cy="3286760"/>
            <a:chOff x="3792" y="1728"/>
            <a:chExt cx="1104" cy="1296"/>
          </a:xfrm>
        </p:grpSpPr>
        <p:sp>
          <p:nvSpPr>
            <p:cNvPr id="20" name="Oval 1029">
              <a:extLst>
                <a:ext uri="{FF2B5EF4-FFF2-40B4-BE49-F238E27FC236}">
                  <a16:creationId xmlns:a16="http://schemas.microsoft.com/office/drawing/2014/main" id="{23296E32-1110-332B-F5C3-37C3100FE7A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293" y="1728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21" name="AutoShape 1030">
              <a:extLst>
                <a:ext uri="{FF2B5EF4-FFF2-40B4-BE49-F238E27FC236}">
                  <a16:creationId xmlns:a16="http://schemas.microsoft.com/office/drawing/2014/main" id="{E07BE59C-8A37-B3F5-81F1-92542B60FA06}"/>
                </a:ext>
              </a:extLst>
            </p:cNvPr>
            <p:cNvCxnSpPr>
              <a:cxnSpLocks noChangeShapeType="1"/>
              <a:stCxn id="20" idx="3"/>
              <a:endCxn id="23" idx="0"/>
            </p:cNvCxnSpPr>
            <p:nvPr>
              <p:custDataLst>
                <p:tags r:id="rId3"/>
              </p:custDataLst>
            </p:nvPr>
          </p:nvCxnSpPr>
          <p:spPr bwMode="auto">
            <a:xfrm flipH="1">
              <a:off x="4128" y="1968"/>
              <a:ext cx="207" cy="2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1031">
              <a:extLst>
                <a:ext uri="{FF2B5EF4-FFF2-40B4-BE49-F238E27FC236}">
                  <a16:creationId xmlns:a16="http://schemas.microsoft.com/office/drawing/2014/main" id="{2AE4A20B-CB4F-BDEB-53E5-49472F49141E}"/>
                </a:ext>
              </a:extLst>
            </p:cNvPr>
            <p:cNvCxnSpPr>
              <a:cxnSpLocks noChangeShapeType="1"/>
              <a:stCxn id="20" idx="5"/>
              <a:endCxn id="28" idx="0"/>
            </p:cNvCxnSpPr>
            <p:nvPr>
              <p:custDataLst>
                <p:tags r:id="rId4"/>
              </p:custDataLst>
            </p:nvPr>
          </p:nvCxnSpPr>
          <p:spPr bwMode="auto">
            <a:xfrm>
              <a:off x="4539" y="1968"/>
              <a:ext cx="213" cy="2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3" name="Oval 1032">
              <a:extLst>
                <a:ext uri="{FF2B5EF4-FFF2-40B4-BE49-F238E27FC236}">
                  <a16:creationId xmlns:a16="http://schemas.microsoft.com/office/drawing/2014/main" id="{332A5C56-D452-F80E-B826-0A3E07D7757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984" y="2264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24" name="Oval 1033">
              <a:extLst>
                <a:ext uri="{FF2B5EF4-FFF2-40B4-BE49-F238E27FC236}">
                  <a16:creationId xmlns:a16="http://schemas.microsoft.com/office/drawing/2014/main" id="{D6FAA144-F027-F7F9-0B0B-541679B3671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792" y="2756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25" name="Oval 1034">
              <a:extLst>
                <a:ext uri="{FF2B5EF4-FFF2-40B4-BE49-F238E27FC236}">
                  <a16:creationId xmlns:a16="http://schemas.microsoft.com/office/drawing/2014/main" id="{689A8C50-3463-45B0-C1E8-31A01A307F4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176" y="2756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cxnSp>
          <p:nvCxnSpPr>
            <p:cNvPr id="26" name="AutoShape 1035">
              <a:extLst>
                <a:ext uri="{FF2B5EF4-FFF2-40B4-BE49-F238E27FC236}">
                  <a16:creationId xmlns:a16="http://schemas.microsoft.com/office/drawing/2014/main" id="{42A5E2AB-265B-BF1D-4791-0499D14C3EB7}"/>
                </a:ext>
              </a:extLst>
            </p:cNvPr>
            <p:cNvCxnSpPr>
              <a:cxnSpLocks noChangeShapeType="1"/>
              <a:stCxn id="23" idx="5"/>
              <a:endCxn id="25" idx="0"/>
            </p:cNvCxnSpPr>
            <p:nvPr>
              <p:custDataLst>
                <p:tags r:id="rId8"/>
              </p:custDataLst>
            </p:nvPr>
          </p:nvCxnSpPr>
          <p:spPr bwMode="auto">
            <a:xfrm>
              <a:off x="4230" y="2504"/>
              <a:ext cx="90" cy="2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7" name="AutoShape 1036">
              <a:extLst>
                <a:ext uri="{FF2B5EF4-FFF2-40B4-BE49-F238E27FC236}">
                  <a16:creationId xmlns:a16="http://schemas.microsoft.com/office/drawing/2014/main" id="{F2DF8BD0-1E5F-D3CA-3235-99170582C64B}"/>
                </a:ext>
              </a:extLst>
            </p:cNvPr>
            <p:cNvCxnSpPr>
              <a:cxnSpLocks noChangeShapeType="1"/>
              <a:stCxn id="23" idx="3"/>
              <a:endCxn id="24" idx="0"/>
            </p:cNvCxnSpPr>
            <p:nvPr>
              <p:custDataLst>
                <p:tags r:id="rId9"/>
              </p:custDataLst>
            </p:nvPr>
          </p:nvCxnSpPr>
          <p:spPr bwMode="auto">
            <a:xfrm flipH="1">
              <a:off x="3936" y="2504"/>
              <a:ext cx="90" cy="2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" name="Oval 1037">
              <a:extLst>
                <a:ext uri="{FF2B5EF4-FFF2-40B4-BE49-F238E27FC236}">
                  <a16:creationId xmlns:a16="http://schemas.microsoft.com/office/drawing/2014/main" id="{C3C7CDC2-A911-939D-54C1-BC688E8B311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608" y="2264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073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.12917 L 0.00039 0.1294 C -0.00208 0.1382 -0.0043 0.14769 -0.00729 0.15649 C -0.0082 0.15926 -0.01003 0.16065 -0.01107 0.1632 C -0.0125 0.16644 -0.01367 0.17014 -0.01497 0.17362 C -0.0168 0.18334 -0.01667 0.18565 -0.0207 0.19399 C -0.02305 0.19885 -0.02839 0.20764 -0.02839 0.20788 C -0.03281 0.23125 -0.02943 0.22315 -0.03607 0.23496 C -0.03854 0.24792 -0.03906 0.25417 -0.0457 0.26575 C -0.04701 0.26806 -0.04844 0.27014 -0.04961 0.27269 C -0.06198 0.29908 -0.04896 0.27477 -0.06107 0.29653 C -0.06445 0.31459 -0.06159 0.3044 -0.07266 0.32408 L -0.07839 0.33426 C -0.07904 0.33774 -0.07943 0.34121 -0.08034 0.34445 C -0.08398 0.35718 -0.08359 0.35209 -0.08802 0.36158 C -0.08919 0.36389 -0.09648 0.38102 -0.09766 0.38542 C -0.10247 0.40278 -0.09518 0.39468 -0.10729 0.41621 C -0.10859 0.41852 -0.11003 0.42061 -0.1112 0.42315 C -0.11393 0.42963 -0.11888 0.44375 -0.11888 0.44399 C -0.12422 0.47269 -0.11667 0.43727 -0.12461 0.46065 C -0.12565 0.46389 -0.12565 0.46783 -0.12656 0.47107 C -0.1276 0.47477 -0.12904 0.47778 -0.13034 0.48125 L -0.13802 0.52223 L -0.13997 0.53264 C -0.14063 0.53588 -0.14076 0.53982 -0.14193 0.54283 L -0.1457 0.55301 C -0.14714 0.56991 -0.14714 0.57593 -0.14961 0.59075 C -0.15078 0.59769 -0.15339 0.61112 -0.15339 0.61135 C -0.15287 0.61575 -0.15247 0.62038 -0.15156 0.625 C -0.14935 0.63542 -0.14336 0.65116 -0.13997 0.6588 C -0.13802 0.66366 -0.13646 0.66875 -0.13425 0.67269 C -0.13125 0.67801 -0.12773 0.68149 -0.12461 0.68635 C -0.12318 0.68843 -0.1224 0.6919 -0.1207 0.69329 C -0.11719 0.69653 -0.10925 0.70024 -0.10925 0.70047 C -0.10365 0.69908 -0.09115 0.69954 -0.08425 0.69329 C -0.08216 0.69144 -0.08034 0.68866 -0.07839 0.68635 C -0.07383 0.67408 -0.07266 0.67292 -0.0707 0.65556 C -0.07005 0.65 -0.06992 0.64399 -0.06888 0.63866 C -0.06797 0.63473 -0.06628 0.63172 -0.06497 0.62825 C -0.06432 0.62385 -0.06367 0.61922 -0.06302 0.61436 C -0.06237 0.60903 -0.06198 0.60325 -0.06107 0.59746 C -0.06003 0.59051 -0.05951 0.58311 -0.05729 0.57709 L -0.05339 0.56667 C -0.03906 0.5838 -0.05039 0.56644 -0.0457 0.625 C -0.04453 0.64051 -0.0405 0.64954 -0.03607 0.6625 C -0.03607 0.66274 -0.0332 0.68473 -0.03229 0.68635 C -0.03086 0.68889 -0.02839 0.68866 -0.02656 0.68959 C -0.01875 0.68866 -0.01081 0.69005 -0.00339 0.68635 C 0.00117 0.68403 0.01029 0.67038 0.01393 0.6625 C 0.01536 0.65926 0.01641 0.65556 0.01771 0.65232 C 0.02474 0.61482 0.01354 0.67153 0.02357 0.63172 C 0.02617 0.62107 0.02773 0.6088 0.0293 0.59746 C 0.02865 0.5794 0.03008 0.56042 0.02734 0.54283 C 0.02656 0.53797 0.02174 0.53959 0.01966 0.53588 C 0.01823 0.53334 0.01875 0.52871 0.01771 0.5257 C 0.0168 0.52292 0.01523 0.52107 0.01393 0.51899 L 0.01003 0.49838 C 0.00937 0.49491 0.00937 0.49098 0.00807 0.4882 L 0.00234 0.47454 L -0.00143 0.45394 L -0.00339 0.44375 C -0.00404 0.43218 -0.00534 0.42084 -0.00534 0.4095 C -0.00534 0.40556 -0.003 0.3875 -0.00143 0.38218 C -0.00052 0.37848 0.00104 0.37524 0.00234 0.37176 C 0.00391 0.36366 0.00378 0.3595 0.00807 0.35463 C 0.0099 0.35278 0.01198 0.35255 0.01393 0.35139 C 0.02018 0.38496 0.01003 0.3375 0.02161 0.36852 C 0.02305 0.37223 0.02279 0.37755 0.02357 0.38218 C 0.02409 0.38565 0.02487 0.38889 0.02539 0.39237 C 0.02617 0.397 0.02656 0.40163 0.02734 0.40602 C 0.02852 0.41297 0.02995 0.41968 0.03125 0.42663 C 0.0319 0.42987 0.03268 0.43334 0.03307 0.43681 C 0.03607 0.45741 0.03424 0.44607 0.03893 0.47107 L 0.04088 0.48125 C 0.04141 0.48473 0.04128 0.48889 0.04271 0.49144 C 0.05338 0.51042 0.0431 0.49422 0.05625 0.50857 C 0.07865 0.53311 0.06588 0.52454 0.0793 0.53264 C 0.08008 0.53218 0.09258 0.52848 0.09466 0.5257 C 0.09831 0.52084 0.10065 0.51343 0.1043 0.50857 C 0.1069 0.5051 0.1099 0.50255 0.11198 0.49838 C 0.1151 0.49213 0.11966 0.47778 0.11966 0.47801 C 0.12031 0.47454 0.1207 0.47084 0.12161 0.4676 C 0.13203 0.43056 0.1332 0.49769 0.12357 0.38218 C 0.12305 0.37547 0.11927 0.37107 0.11771 0.36505 C 0.11536 0.3551 0.11393 0.34445 0.11198 0.33426 C 0.10807 0.31343 0.11263 0.3345 0.10625 0.31366 C 0.10352 0.30487 0.10195 0.29445 0.09857 0.28635 C 0.09661 0.28172 0.09479 0.27709 0.09271 0.27269 C 0.09154 0.27014 0.08997 0.26852 0.08893 0.26575 C 0.08281 0.24954 0.08685 0.24862 0.07734 0.23172 C 0.07487 0.22709 0.07174 0.22338 0.06966 0.21806 C 0.06836 0.21459 0.06732 0.21088 0.06588 0.20764 C 0.06198 0.19977 0.05417 0.18612 0.04857 0.18033 C 0.04674 0.17848 0.04466 0.17801 0.04271 0.17686 C 0.04141 0.17454 0.04036 0.172 0.03893 0.17014 C 0.03268 0.16135 0.03073 0.16366 0.02539 0.14954 L 0.02161 0.13936 L 0.02161 0.13959 " pathEditMode="relative" rAng="0" ptsTypes="AAAAAAAAAAAAAAAAAAAAAAAAAAAAAAAAAAAAAAAAAAAAAAAAAAAAAAAAAAAAAAAAAAAAAAAAAAAAAAAAAAAAAAAAAAAAAAAAAA">
                                      <p:cBhvr>
                                        <p:cTn id="6" dur="1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1" y="2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4A34A-0C7E-5390-EF48-B22986EDA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More on Binary Tree Traversals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1FB63-14CD-58F9-5156-54797792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76711"/>
            <a:ext cx="10515600" cy="20002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Sometimes order doesn't matter</a:t>
            </a:r>
          </a:p>
          <a:p>
            <a:pPr lvl="1"/>
            <a:r>
              <a:rPr lang="en-US" dirty="0"/>
              <a:t>Sum all elements</a:t>
            </a:r>
          </a:p>
          <a:p>
            <a:pPr marL="0" indent="0">
              <a:buNone/>
            </a:pPr>
            <a:r>
              <a:rPr lang="en-US" dirty="0"/>
              <a:t>Sometimes order matters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0" kern="0" dirty="0">
                <a:latin typeface="+mn-lt"/>
              </a:rPr>
              <a:t>Example: print tree with parent above indented children (pre-order)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0" kern="0" dirty="0">
                <a:latin typeface="+mn-lt"/>
              </a:rPr>
              <a:t>Example: evaluate an expression tree (post-order)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73887-2477-F59D-0DCB-B99D6BFB2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23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639CC7-62C4-B806-DE8E-3705A2B45214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8200" y="1825625"/>
            <a:ext cx="5372948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latin typeface="Courier New" pitchFamily="49" charset="0"/>
              </a:rPr>
              <a:t>void </a:t>
            </a:r>
            <a:r>
              <a:rPr lang="en-US" sz="2000" dirty="0" err="1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dirty="0">
                <a:latin typeface="Courier New" pitchFamily="49" charset="0"/>
              </a:rPr>
              <a:t>(Node </a:t>
            </a:r>
            <a:r>
              <a:rPr lang="en-US" sz="2000" dirty="0">
                <a:solidFill>
                  <a:srgbClr val="119F33"/>
                </a:solidFill>
                <a:latin typeface="Courier New" pitchFamily="49" charset="0"/>
              </a:rPr>
              <a:t>root</a:t>
            </a:r>
            <a:r>
              <a:rPr lang="en-US" sz="2000" dirty="0">
                <a:latin typeface="Courier New" pitchFamily="49" charset="0"/>
              </a:rPr>
              <a:t>){</a:t>
            </a:r>
          </a:p>
          <a:p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>
                <a:latin typeface="Courier New" pitchFamily="49" charset="0"/>
              </a:rPr>
              <a:t>(root !=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>
                <a:latin typeface="Courier New" pitchFamily="49" charset="0"/>
              </a:rPr>
              <a:t>) {</a:t>
            </a:r>
          </a:p>
          <a:p>
            <a:r>
              <a:rPr lang="en-US" sz="2000" dirty="0">
                <a:latin typeface="Courier New" pitchFamily="49" charset="0"/>
              </a:rPr>
              <a:t>    traverse(</a:t>
            </a:r>
            <a:r>
              <a:rPr lang="en-US" sz="2000" dirty="0" err="1">
                <a:latin typeface="Courier New" pitchFamily="49" charset="0"/>
              </a:rPr>
              <a:t>root.left</a:t>
            </a:r>
            <a:r>
              <a:rPr lang="en-US" sz="2000" dirty="0">
                <a:latin typeface="Courier New" pitchFamily="49" charset="0"/>
              </a:rPr>
              <a:t>);</a:t>
            </a:r>
          </a:p>
          <a:p>
            <a:r>
              <a:rPr lang="en-US" sz="2000" dirty="0">
                <a:latin typeface="Courier New" pitchFamily="49" charset="0"/>
              </a:rPr>
              <a:t>    print(</a:t>
            </a:r>
            <a:r>
              <a:rPr lang="en-US" sz="2000" dirty="0" err="1">
                <a:latin typeface="Courier New" pitchFamily="49" charset="0"/>
              </a:rPr>
              <a:t>root.data</a:t>
            </a:r>
            <a:r>
              <a:rPr lang="en-US" sz="2000" dirty="0">
                <a:latin typeface="Courier New" pitchFamily="49" charset="0"/>
              </a:rPr>
              <a:t>);</a:t>
            </a:r>
          </a:p>
          <a:p>
            <a:r>
              <a:rPr lang="en-US" sz="2000" dirty="0">
                <a:latin typeface="Courier New" pitchFamily="49" charset="0"/>
              </a:rPr>
              <a:t>    traverse(</a:t>
            </a:r>
            <a:r>
              <a:rPr lang="en-US" sz="2000" dirty="0" err="1">
                <a:latin typeface="Courier New" pitchFamily="49" charset="0"/>
              </a:rPr>
              <a:t>root.right</a:t>
            </a:r>
            <a:r>
              <a:rPr lang="en-US" sz="2000" dirty="0">
                <a:latin typeface="Courier New" pitchFamily="49" charset="0"/>
              </a:rPr>
              <a:t>);</a:t>
            </a:r>
          </a:p>
          <a:p>
            <a:r>
              <a:rPr lang="en-US" sz="2000" dirty="0">
                <a:latin typeface="Courier New" pitchFamily="49" charset="0"/>
              </a:rPr>
              <a:t>  }</a:t>
            </a:r>
          </a:p>
          <a:p>
            <a:r>
              <a:rPr lang="en-US" sz="2000" dirty="0">
                <a:latin typeface="Courier New" pitchFamily="49" charset="0"/>
              </a:rPr>
              <a:t>}</a:t>
            </a:r>
          </a:p>
        </p:txBody>
      </p:sp>
      <p:sp>
        <p:nvSpPr>
          <p:cNvPr id="6" name="Oval 1029">
            <a:extLst>
              <a:ext uri="{FF2B5EF4-FFF2-40B4-BE49-F238E27FC236}">
                <a16:creationId xmlns:a16="http://schemas.microsoft.com/office/drawing/2014/main" id="{2A8607C5-62BC-440D-BBD3-ABA51782F826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10015538" y="1870075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cxnSp>
        <p:nvCxnSpPr>
          <p:cNvPr id="7" name="AutoShape 1030">
            <a:extLst>
              <a:ext uri="{FF2B5EF4-FFF2-40B4-BE49-F238E27FC236}">
                <a16:creationId xmlns:a16="http://schemas.microsoft.com/office/drawing/2014/main" id="{ECEE4B29-9FE9-6582-24CC-815A20C2B86E}"/>
              </a:ext>
            </a:extLst>
          </p:cNvPr>
          <p:cNvCxnSpPr>
            <a:cxnSpLocks noChangeShapeType="1"/>
            <a:stCxn id="6" idx="3"/>
            <a:endCxn id="9" idx="0"/>
          </p:cNvCxnSpPr>
          <p:nvPr>
            <p:custDataLst>
              <p:tags r:id="rId3"/>
            </p:custDataLst>
          </p:nvPr>
        </p:nvCxnSpPr>
        <p:spPr bwMode="auto">
          <a:xfrm flipH="1">
            <a:off x="9753600" y="2251075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" name="AutoShape 1031">
            <a:extLst>
              <a:ext uri="{FF2B5EF4-FFF2-40B4-BE49-F238E27FC236}">
                <a16:creationId xmlns:a16="http://schemas.microsoft.com/office/drawing/2014/main" id="{D43FF63A-6037-ED81-4FCF-B920BEE6C1D0}"/>
              </a:ext>
            </a:extLst>
          </p:cNvPr>
          <p:cNvCxnSpPr>
            <a:cxnSpLocks noChangeShapeType="1"/>
            <a:stCxn id="6" idx="5"/>
            <a:endCxn id="14" idx="0"/>
          </p:cNvCxnSpPr>
          <p:nvPr>
            <p:custDataLst>
              <p:tags r:id="rId4"/>
            </p:custDataLst>
          </p:nvPr>
        </p:nvCxnSpPr>
        <p:spPr bwMode="auto">
          <a:xfrm>
            <a:off x="10406063" y="2251075"/>
            <a:ext cx="338137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" name="Oval 1032">
            <a:extLst>
              <a:ext uri="{FF2B5EF4-FFF2-40B4-BE49-F238E27FC236}">
                <a16:creationId xmlns:a16="http://schemas.microsoft.com/office/drawing/2014/main" id="{CAFBDC02-53ED-2DF3-D158-B44963F7B439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9525000" y="2720975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10" name="Oval 1033">
            <a:extLst>
              <a:ext uri="{FF2B5EF4-FFF2-40B4-BE49-F238E27FC236}">
                <a16:creationId xmlns:a16="http://schemas.microsoft.com/office/drawing/2014/main" id="{09BA44C5-9F08-C3D4-B53F-FB279DCF9571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9220200" y="3502025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11" name="Oval 1034">
            <a:extLst>
              <a:ext uri="{FF2B5EF4-FFF2-40B4-BE49-F238E27FC236}">
                <a16:creationId xmlns:a16="http://schemas.microsoft.com/office/drawing/2014/main" id="{153DC37E-88E9-DA5B-F57D-E5C2C95CDE2E}"/>
              </a:ext>
            </a:extLst>
          </p:cNvPr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9753600" y="3502025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cxnSp>
        <p:nvCxnSpPr>
          <p:cNvPr id="12" name="AutoShape 1035">
            <a:extLst>
              <a:ext uri="{FF2B5EF4-FFF2-40B4-BE49-F238E27FC236}">
                <a16:creationId xmlns:a16="http://schemas.microsoft.com/office/drawing/2014/main" id="{17BD3ACA-550A-F00D-10FB-A3789B733C2E}"/>
              </a:ext>
            </a:extLst>
          </p:cNvPr>
          <p:cNvCxnSpPr>
            <a:cxnSpLocks noChangeShapeType="1"/>
            <a:stCxn id="9" idx="5"/>
            <a:endCxn id="11" idx="0"/>
          </p:cNvCxnSpPr>
          <p:nvPr>
            <p:custDataLst>
              <p:tags r:id="rId8"/>
            </p:custDataLst>
          </p:nvPr>
        </p:nvCxnSpPr>
        <p:spPr bwMode="auto">
          <a:xfrm rot="16200000" flipH="1">
            <a:off x="9740107" y="3259931"/>
            <a:ext cx="417512" cy="66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036">
            <a:extLst>
              <a:ext uri="{FF2B5EF4-FFF2-40B4-BE49-F238E27FC236}">
                <a16:creationId xmlns:a16="http://schemas.microsoft.com/office/drawing/2014/main" id="{D31E6B44-42CB-6595-AB72-E87695ACF78D}"/>
              </a:ext>
            </a:extLst>
          </p:cNvPr>
          <p:cNvCxnSpPr>
            <a:cxnSpLocks noChangeShapeType="1"/>
            <a:stCxn id="9" idx="3"/>
            <a:endCxn id="10" idx="0"/>
          </p:cNvCxnSpPr>
          <p:nvPr>
            <p:custDataLst>
              <p:tags r:id="rId9"/>
            </p:custDataLst>
          </p:nvPr>
        </p:nvCxnSpPr>
        <p:spPr bwMode="auto">
          <a:xfrm flipH="1">
            <a:off x="9448800" y="3101975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" name="Oval 1037">
            <a:extLst>
              <a:ext uri="{FF2B5EF4-FFF2-40B4-BE49-F238E27FC236}">
                <a16:creationId xmlns:a16="http://schemas.microsoft.com/office/drawing/2014/main" id="{C7A001C1-2EFF-BD4B-A676-0359DAE2B4C2}"/>
              </a:ext>
            </a:extLst>
          </p:cNvPr>
          <p:cNvSpPr>
            <a:spLocks noChangeAspect="1" noChangeArrowheads="1"/>
          </p:cNvSpPr>
          <p:nvPr>
            <p:custDataLst>
              <p:tags r:id="rId10"/>
            </p:custDataLst>
          </p:nvPr>
        </p:nvSpPr>
        <p:spPr bwMode="auto">
          <a:xfrm>
            <a:off x="10515600" y="2720975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5" name="Oval 1033">
            <a:extLst>
              <a:ext uri="{FF2B5EF4-FFF2-40B4-BE49-F238E27FC236}">
                <a16:creationId xmlns:a16="http://schemas.microsoft.com/office/drawing/2014/main" id="{C1B16AF7-6D14-487B-B22B-4659F2255FE1}"/>
              </a:ext>
            </a:extLst>
          </p:cNvPr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10287000" y="3502025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6" name="Oval 1034">
            <a:extLst>
              <a:ext uri="{FF2B5EF4-FFF2-40B4-BE49-F238E27FC236}">
                <a16:creationId xmlns:a16="http://schemas.microsoft.com/office/drawing/2014/main" id="{AAA223A3-BFCD-08B6-FBB2-507E08A38DB6}"/>
              </a:ext>
            </a:extLst>
          </p:cNvPr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10896600" y="3502025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17" name="AutoShape 1035">
            <a:extLst>
              <a:ext uri="{FF2B5EF4-FFF2-40B4-BE49-F238E27FC236}">
                <a16:creationId xmlns:a16="http://schemas.microsoft.com/office/drawing/2014/main" id="{5E7983E3-B73C-633E-B073-38A0DCCB553D}"/>
              </a:ext>
            </a:extLst>
          </p:cNvPr>
          <p:cNvCxnSpPr>
            <a:cxnSpLocks noChangeShapeType="1"/>
            <a:stCxn id="14" idx="5"/>
            <a:endCxn id="16" idx="0"/>
          </p:cNvCxnSpPr>
          <p:nvPr>
            <p:custDataLst>
              <p:tags r:id="rId13"/>
            </p:custDataLst>
          </p:nvPr>
        </p:nvCxnSpPr>
        <p:spPr bwMode="auto">
          <a:xfrm rot="16200000" flipH="1">
            <a:off x="10806907" y="3183731"/>
            <a:ext cx="417512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1036">
            <a:extLst>
              <a:ext uri="{FF2B5EF4-FFF2-40B4-BE49-F238E27FC236}">
                <a16:creationId xmlns:a16="http://schemas.microsoft.com/office/drawing/2014/main" id="{65610AE6-EA64-5020-1657-D4C2BC94A46D}"/>
              </a:ext>
            </a:extLst>
          </p:cNvPr>
          <p:cNvCxnSpPr>
            <a:cxnSpLocks noChangeShapeType="1"/>
            <a:endCxn id="15" idx="0"/>
          </p:cNvCxnSpPr>
          <p:nvPr>
            <p:custDataLst>
              <p:tags r:id="rId14"/>
            </p:custDataLst>
          </p:nvPr>
        </p:nvCxnSpPr>
        <p:spPr bwMode="auto">
          <a:xfrm flipH="1">
            <a:off x="10515600" y="3101975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978257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Recap: Dictionary ADT</a:t>
            </a:r>
          </a:p>
          <a:p>
            <a:r>
              <a:rPr lang="en-US" dirty="0">
                <a:solidFill>
                  <a:srgbClr val="FF0000"/>
                </a:solidFill>
              </a:rPr>
              <a:t>Review: Binary Search Trees</a:t>
            </a:r>
          </a:p>
          <a:p>
            <a:pPr lvl="1"/>
            <a:r>
              <a:rPr lang="en-US" dirty="0"/>
              <a:t>Trees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Basics, Properties, Operations</a:t>
            </a:r>
          </a:p>
          <a:p>
            <a:r>
              <a:rPr lang="en-US" dirty="0"/>
              <a:t>Balanced BSTs?</a:t>
            </a:r>
          </a:p>
          <a:p>
            <a:r>
              <a:rPr lang="en-US" dirty="0"/>
              <a:t>AVL Tree</a:t>
            </a:r>
          </a:p>
          <a:p>
            <a:pPr lvl="1"/>
            <a:r>
              <a:rPr lang="en-US" dirty="0"/>
              <a:t>Basics, Properties, Operations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79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B9628-7727-5CE9-FF30-9D35698AA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Tree: Data Structure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E09ED6-988D-61A7-FD34-D8B191D592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7912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Structural Property</a:t>
                </a:r>
              </a:p>
              <a:p>
                <a:r>
                  <a:rPr lang="en-US" dirty="0"/>
                  <a:t>Each node has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≤2</m:t>
                    </m:r>
                  </m:oMath>
                </a14:m>
                <a:r>
                  <a:rPr lang="en-US" dirty="0"/>
                  <a:t> children </a:t>
                </a:r>
              </a:p>
              <a:p>
                <a:pPr marL="0" indent="0">
                  <a:buNone/>
                </a:pPr>
                <a:r>
                  <a:rPr lang="en-US" dirty="0"/>
                  <a:t>(makes operations simple)</a:t>
                </a:r>
              </a:p>
              <a:p>
                <a:r>
                  <a:rPr lang="en-US" dirty="0"/>
                  <a:t>Result: Simple operations</a:t>
                </a:r>
              </a:p>
              <a:p>
                <a:pPr marL="0" indent="0">
                  <a:buNone/>
                </a:pPr>
                <a:r>
                  <a:rPr lang="en-US" b="1" dirty="0"/>
                  <a:t>Order Property</a:t>
                </a:r>
              </a:p>
              <a:p>
                <a:r>
                  <a:rPr lang="en-US" dirty="0"/>
                  <a:t>All keys in left subtree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 node's key</a:t>
                </a:r>
              </a:p>
              <a:p>
                <a:r>
                  <a:rPr lang="en-US" dirty="0"/>
                  <a:t>All keys in right subtree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dirty="0"/>
                  <a:t> node's key</a:t>
                </a:r>
              </a:p>
              <a:p>
                <a:r>
                  <a:rPr lang="en-US" dirty="0"/>
                  <a:t>Result: Easy to find a key</a:t>
                </a:r>
              </a:p>
              <a:p>
                <a:pPr marL="0" indent="0">
                  <a:buNone/>
                </a:pPr>
                <a:r>
                  <a:rPr lang="en-US" dirty="0"/>
                  <a:t>Note: No duplicates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E09ED6-988D-61A7-FD34-D8B191D592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791200" cy="4351338"/>
              </a:xfrm>
              <a:blipFill>
                <a:blip r:embed="rId26"/>
                <a:stretch>
                  <a:fillRect l="-2211" t="-2241" r="-947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828C7-D9DC-3652-75F3-5DC3AAB93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25</a:t>
            </a:fld>
            <a:endParaRPr lang="en-US"/>
          </a:p>
        </p:txBody>
      </p:sp>
      <p:grpSp>
        <p:nvGrpSpPr>
          <p:cNvPr id="5" name="Group 26">
            <a:extLst>
              <a:ext uri="{FF2B5EF4-FFF2-40B4-BE49-F238E27FC236}">
                <a16:creationId xmlns:a16="http://schemas.microsoft.com/office/drawing/2014/main" id="{A10D6A8C-DC1B-376E-4C0E-69F07BED5FC8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7505700" y="2290763"/>
            <a:ext cx="3848100" cy="3886200"/>
            <a:chOff x="4610100" y="2133600"/>
            <a:chExt cx="3848100" cy="3886200"/>
          </a:xfrm>
        </p:grpSpPr>
        <p:sp>
          <p:nvSpPr>
            <p:cNvPr id="6" name="Oval 3">
              <a:extLst>
                <a:ext uri="{FF2B5EF4-FFF2-40B4-BE49-F238E27FC236}">
                  <a16:creationId xmlns:a16="http://schemas.microsoft.com/office/drawing/2014/main" id="{84D6E5FE-4821-07E5-F433-012D1C6E7D2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8768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4</a:t>
              </a:r>
            </a:p>
          </p:txBody>
        </p:sp>
        <p:sp>
          <p:nvSpPr>
            <p:cNvPr id="7" name="Oval 4">
              <a:extLst>
                <a:ext uri="{FF2B5EF4-FFF2-40B4-BE49-F238E27FC236}">
                  <a16:creationId xmlns:a16="http://schemas.microsoft.com/office/drawing/2014/main" id="{9BEDE1AA-DA4F-E69F-3490-8669CA088FF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8105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12</a:t>
              </a:r>
            </a:p>
          </p:txBody>
        </p:sp>
        <p:sp>
          <p:nvSpPr>
            <p:cNvPr id="8" name="Oval 5">
              <a:extLst>
                <a:ext uri="{FF2B5EF4-FFF2-40B4-BE49-F238E27FC236}">
                  <a16:creationId xmlns:a16="http://schemas.microsoft.com/office/drawing/2014/main" id="{A9488679-12E7-EC38-BFE1-E17B6C33911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67437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10</a:t>
              </a:r>
            </a:p>
          </p:txBody>
        </p:sp>
        <p:sp>
          <p:nvSpPr>
            <p:cNvPr id="9" name="Oval 6">
              <a:extLst>
                <a:ext uri="{FF2B5EF4-FFF2-40B4-BE49-F238E27FC236}">
                  <a16:creationId xmlns:a16="http://schemas.microsoft.com/office/drawing/2014/main" id="{87E8FA69-5D31-563C-4091-DFA2F867788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6769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6</a:t>
              </a:r>
            </a:p>
          </p:txBody>
        </p:sp>
        <p:sp>
          <p:nvSpPr>
            <p:cNvPr id="10" name="Oval 7">
              <a:extLst>
                <a:ext uri="{FF2B5EF4-FFF2-40B4-BE49-F238E27FC236}">
                  <a16:creationId xmlns:a16="http://schemas.microsoft.com/office/drawing/2014/main" id="{89DC7DF5-CD83-311E-0BF4-3ECFA0974E6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6101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2</a:t>
              </a:r>
            </a:p>
          </p:txBody>
        </p:sp>
        <p:sp>
          <p:nvSpPr>
            <p:cNvPr id="11" name="Oval 8">
              <a:extLst>
                <a:ext uri="{FF2B5EF4-FFF2-40B4-BE49-F238E27FC236}">
                  <a16:creationId xmlns:a16="http://schemas.microsoft.com/office/drawing/2014/main" id="{2676B7B0-F049-52C4-4A9D-0B37B830E99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7277100" y="3022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11</a:t>
              </a:r>
            </a:p>
          </p:txBody>
        </p:sp>
        <p:sp>
          <p:nvSpPr>
            <p:cNvPr id="12" name="Oval 9">
              <a:extLst>
                <a:ext uri="{FF2B5EF4-FFF2-40B4-BE49-F238E27FC236}">
                  <a16:creationId xmlns:a16="http://schemas.microsoft.com/office/drawing/2014/main" id="{7A3BE201-C91E-1F2A-B6E7-570DFDD55A6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143500" y="3022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5</a:t>
              </a:r>
            </a:p>
          </p:txBody>
        </p:sp>
        <p:sp>
          <p:nvSpPr>
            <p:cNvPr id="13" name="Oval 10">
              <a:extLst>
                <a:ext uri="{FF2B5EF4-FFF2-40B4-BE49-F238E27FC236}">
                  <a16:creationId xmlns:a16="http://schemas.microsoft.com/office/drawing/2014/main" id="{CDE230EA-44A7-ADCD-D31B-6DA6D208195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210300" y="2133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8</a:t>
              </a:r>
            </a:p>
          </p:txBody>
        </p:sp>
        <p:cxnSp>
          <p:nvCxnSpPr>
            <p:cNvPr id="14" name="AutoShape 11">
              <a:extLst>
                <a:ext uri="{FF2B5EF4-FFF2-40B4-BE49-F238E27FC236}">
                  <a16:creationId xmlns:a16="http://schemas.microsoft.com/office/drawing/2014/main" id="{33F11D90-FD4F-203E-F45F-FD69EDF8CC25}"/>
                </a:ext>
              </a:extLst>
            </p:cNvPr>
            <p:cNvCxnSpPr>
              <a:cxnSpLocks noChangeShapeType="1"/>
              <a:stCxn id="13" idx="3"/>
              <a:endCxn id="12" idx="0"/>
            </p:cNvCxnSpPr>
            <p:nvPr>
              <p:custDataLst>
                <p:tags r:id="rId10"/>
              </p:custDataLst>
            </p:nvPr>
          </p:nvCxnSpPr>
          <p:spPr bwMode="auto">
            <a:xfrm flipH="1">
              <a:off x="5334000" y="2478088"/>
              <a:ext cx="9318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12">
              <a:extLst>
                <a:ext uri="{FF2B5EF4-FFF2-40B4-BE49-F238E27FC236}">
                  <a16:creationId xmlns:a16="http://schemas.microsoft.com/office/drawing/2014/main" id="{32500842-FDEC-6F40-0AE0-0814A9BB67BB}"/>
                </a:ext>
              </a:extLst>
            </p:cNvPr>
            <p:cNvCxnSpPr>
              <a:cxnSpLocks noChangeShapeType="1"/>
              <a:stCxn id="13" idx="5"/>
              <a:endCxn id="11" idx="0"/>
            </p:cNvCxnSpPr>
            <p:nvPr>
              <p:custDataLst>
                <p:tags r:id="rId11"/>
              </p:custDataLst>
            </p:nvPr>
          </p:nvCxnSpPr>
          <p:spPr bwMode="auto">
            <a:xfrm>
              <a:off x="6535738" y="2478088"/>
              <a:ext cx="9318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3">
              <a:extLst>
                <a:ext uri="{FF2B5EF4-FFF2-40B4-BE49-F238E27FC236}">
                  <a16:creationId xmlns:a16="http://schemas.microsoft.com/office/drawing/2014/main" id="{48364C06-FF1B-6A23-8F45-5704534E726C}"/>
                </a:ext>
              </a:extLst>
            </p:cNvPr>
            <p:cNvCxnSpPr>
              <a:cxnSpLocks noChangeShapeType="1"/>
              <a:stCxn id="11" idx="3"/>
              <a:endCxn id="8" idx="0"/>
            </p:cNvCxnSpPr>
            <p:nvPr>
              <p:custDataLst>
                <p:tags r:id="rId12"/>
              </p:custDataLst>
            </p:nvPr>
          </p:nvCxnSpPr>
          <p:spPr bwMode="auto">
            <a:xfrm flipH="1">
              <a:off x="6934200" y="33670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14">
              <a:extLst>
                <a:ext uri="{FF2B5EF4-FFF2-40B4-BE49-F238E27FC236}">
                  <a16:creationId xmlns:a16="http://schemas.microsoft.com/office/drawing/2014/main" id="{7447D823-BDB6-6F06-0570-9B4C9340BADC}"/>
                </a:ext>
              </a:extLst>
            </p:cNvPr>
            <p:cNvCxnSpPr>
              <a:cxnSpLocks noChangeShapeType="1"/>
              <a:stCxn id="11" idx="5"/>
              <a:endCxn id="7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7602538" y="33670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5">
              <a:extLst>
                <a:ext uri="{FF2B5EF4-FFF2-40B4-BE49-F238E27FC236}">
                  <a16:creationId xmlns:a16="http://schemas.microsoft.com/office/drawing/2014/main" id="{66BA0B23-7570-5DC9-282F-9A366A4533EE}"/>
                </a:ext>
              </a:extLst>
            </p:cNvPr>
            <p:cNvCxnSpPr>
              <a:cxnSpLocks noChangeShapeType="1"/>
              <a:stCxn id="12" idx="3"/>
              <a:endCxn id="10" idx="0"/>
            </p:cNvCxnSpPr>
            <p:nvPr>
              <p:custDataLst>
                <p:tags r:id="rId14"/>
              </p:custDataLst>
            </p:nvPr>
          </p:nvCxnSpPr>
          <p:spPr bwMode="auto">
            <a:xfrm flipH="1">
              <a:off x="4800600" y="33670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16">
              <a:extLst>
                <a:ext uri="{FF2B5EF4-FFF2-40B4-BE49-F238E27FC236}">
                  <a16:creationId xmlns:a16="http://schemas.microsoft.com/office/drawing/2014/main" id="{DB608128-DFBA-61D6-3035-13B37DE29FED}"/>
                </a:ext>
              </a:extLst>
            </p:cNvPr>
            <p:cNvCxnSpPr>
              <a:cxnSpLocks noChangeShapeType="1"/>
              <a:stCxn id="12" idx="5"/>
              <a:endCxn id="9" idx="0"/>
            </p:cNvCxnSpPr>
            <p:nvPr>
              <p:custDataLst>
                <p:tags r:id="rId15"/>
              </p:custDataLst>
            </p:nvPr>
          </p:nvCxnSpPr>
          <p:spPr bwMode="auto">
            <a:xfrm>
              <a:off x="5468938" y="33670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17">
              <a:extLst>
                <a:ext uri="{FF2B5EF4-FFF2-40B4-BE49-F238E27FC236}">
                  <a16:creationId xmlns:a16="http://schemas.microsoft.com/office/drawing/2014/main" id="{FB4D4B83-0E8A-A6DD-4CED-33C04A829CAD}"/>
                </a:ext>
              </a:extLst>
            </p:cNvPr>
            <p:cNvCxnSpPr>
              <a:cxnSpLocks noChangeShapeType="1"/>
              <a:stCxn id="10" idx="5"/>
              <a:endCxn id="6" idx="0"/>
            </p:cNvCxnSpPr>
            <p:nvPr>
              <p:custDataLst>
                <p:tags r:id="rId16"/>
              </p:custDataLst>
            </p:nvPr>
          </p:nvCxnSpPr>
          <p:spPr bwMode="auto">
            <a:xfrm>
              <a:off x="4935538" y="42560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" name="Oval 18">
              <a:extLst>
                <a:ext uri="{FF2B5EF4-FFF2-40B4-BE49-F238E27FC236}">
                  <a16:creationId xmlns:a16="http://schemas.microsoft.com/office/drawing/2014/main" id="{087F1005-A850-9C98-9B1C-8F474E2545C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80772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14</a:t>
              </a:r>
            </a:p>
          </p:txBody>
        </p:sp>
        <p:sp>
          <p:nvSpPr>
            <p:cNvPr id="22" name="Oval 19">
              <a:extLst>
                <a:ext uri="{FF2B5EF4-FFF2-40B4-BE49-F238E27FC236}">
                  <a16:creationId xmlns:a16="http://schemas.microsoft.com/office/drawing/2014/main" id="{4D156A5C-5394-9243-11A4-DA42364AB1F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8001000" y="56388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13</a:t>
              </a:r>
            </a:p>
          </p:txBody>
        </p:sp>
        <p:sp>
          <p:nvSpPr>
            <p:cNvPr id="23" name="Oval 20">
              <a:extLst>
                <a:ext uri="{FF2B5EF4-FFF2-40B4-BE49-F238E27FC236}">
                  <a16:creationId xmlns:a16="http://schemas.microsoft.com/office/drawing/2014/main" id="{C112F8B5-428B-8EC0-229C-921787BC362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59436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7</a:t>
              </a:r>
            </a:p>
          </p:txBody>
        </p:sp>
        <p:cxnSp>
          <p:nvCxnSpPr>
            <p:cNvPr id="24" name="AutoShape 21">
              <a:extLst>
                <a:ext uri="{FF2B5EF4-FFF2-40B4-BE49-F238E27FC236}">
                  <a16:creationId xmlns:a16="http://schemas.microsoft.com/office/drawing/2014/main" id="{B1BA1248-E5FD-DEC4-7183-41BF4E5CF2F7}"/>
                </a:ext>
              </a:extLst>
            </p:cNvPr>
            <p:cNvCxnSpPr>
              <a:cxnSpLocks noChangeShapeType="1"/>
              <a:stCxn id="9" idx="5"/>
              <a:endCxn id="23" idx="0"/>
            </p:cNvCxnSpPr>
            <p:nvPr>
              <p:custDataLst>
                <p:tags r:id="rId20"/>
              </p:custDataLst>
            </p:nvPr>
          </p:nvCxnSpPr>
          <p:spPr bwMode="auto">
            <a:xfrm>
              <a:off x="6002338" y="42560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5" name="Oval 22">
              <a:extLst>
                <a:ext uri="{FF2B5EF4-FFF2-40B4-BE49-F238E27FC236}">
                  <a16:creationId xmlns:a16="http://schemas.microsoft.com/office/drawing/2014/main" id="{8EF18C16-BCC3-37F1-0C39-D492758E2C2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4770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9</a:t>
              </a:r>
            </a:p>
          </p:txBody>
        </p:sp>
        <p:cxnSp>
          <p:nvCxnSpPr>
            <p:cNvPr id="26" name="AutoShape 23">
              <a:extLst>
                <a:ext uri="{FF2B5EF4-FFF2-40B4-BE49-F238E27FC236}">
                  <a16:creationId xmlns:a16="http://schemas.microsoft.com/office/drawing/2014/main" id="{48E1EA8A-00C9-98A9-6E37-79D93B7E8D8B}"/>
                </a:ext>
              </a:extLst>
            </p:cNvPr>
            <p:cNvCxnSpPr>
              <a:cxnSpLocks noChangeShapeType="1"/>
              <a:stCxn id="8" idx="3"/>
              <a:endCxn id="25" idx="0"/>
            </p:cNvCxnSpPr>
            <p:nvPr>
              <p:custDataLst>
                <p:tags r:id="rId22"/>
              </p:custDataLst>
            </p:nvPr>
          </p:nvCxnSpPr>
          <p:spPr bwMode="auto">
            <a:xfrm flipH="1">
              <a:off x="6667500" y="4256088"/>
              <a:ext cx="1317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7" name="AutoShape 24">
              <a:extLst>
                <a:ext uri="{FF2B5EF4-FFF2-40B4-BE49-F238E27FC236}">
                  <a16:creationId xmlns:a16="http://schemas.microsoft.com/office/drawing/2014/main" id="{BFCAD667-6ADF-5108-BEE1-F2069EC7D047}"/>
                </a:ext>
              </a:extLst>
            </p:cNvPr>
            <p:cNvCxnSpPr>
              <a:cxnSpLocks noChangeShapeType="1"/>
              <a:stCxn id="21" idx="4"/>
              <a:endCxn id="22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8191500" y="5200650"/>
              <a:ext cx="76200" cy="4191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8" name="AutoShape 25">
              <a:extLst>
                <a:ext uri="{FF2B5EF4-FFF2-40B4-BE49-F238E27FC236}">
                  <a16:creationId xmlns:a16="http://schemas.microsoft.com/office/drawing/2014/main" id="{160DAE52-60A7-BCBC-4446-6442C87D6D4E}"/>
                </a:ext>
              </a:extLst>
            </p:cNvPr>
            <p:cNvCxnSpPr>
              <a:cxnSpLocks noChangeShapeType="1"/>
              <a:stCxn id="7" idx="5"/>
              <a:endCxn id="21" idx="0"/>
            </p:cNvCxnSpPr>
            <p:nvPr>
              <p:custDataLst>
                <p:tags r:id="rId24"/>
              </p:custDataLst>
            </p:nvPr>
          </p:nvCxnSpPr>
          <p:spPr bwMode="auto">
            <a:xfrm>
              <a:off x="8135938" y="42560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484761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30DB-C3F5-4EA9-1A3E-C86392545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these BSTs?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72ED54-57A9-E6F4-02C7-2B0953A24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26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69480EF-2CD3-2480-DECA-F3369064DBB5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2171700" y="4800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96B7F86-9BCB-5548-886A-1DF4EBB081F0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51054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779B1C-24F5-9EFE-7F8A-150FFF37ABAB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40386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DB527ACF-A971-2532-370B-05F834BBE661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19050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275B3793-34A6-98FB-7D30-D1F040C16073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4572000" y="3022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" name="Oval 11">
            <a:extLst>
              <a:ext uri="{FF2B5EF4-FFF2-40B4-BE49-F238E27FC236}">
                <a16:creationId xmlns:a16="http://schemas.microsoft.com/office/drawing/2014/main" id="{13305498-AFE0-8E1A-E1AC-75C9C23205D5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2438400" y="3022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1" name="Oval 12">
            <a:extLst>
              <a:ext uri="{FF2B5EF4-FFF2-40B4-BE49-F238E27FC236}">
                <a16:creationId xmlns:a16="http://schemas.microsoft.com/office/drawing/2014/main" id="{EA81CDDA-1C75-1CEC-2503-D5F6865F02F2}"/>
              </a:ext>
            </a:extLst>
          </p:cNvPr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3505200" y="2133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12" name="AutoShape 13">
            <a:extLst>
              <a:ext uri="{FF2B5EF4-FFF2-40B4-BE49-F238E27FC236}">
                <a16:creationId xmlns:a16="http://schemas.microsoft.com/office/drawing/2014/main" id="{0AEF9AB8-068B-7AAD-C796-5E02B4716107}"/>
              </a:ext>
            </a:extLst>
          </p:cNvPr>
          <p:cNvCxnSpPr>
            <a:cxnSpLocks noChangeShapeType="1"/>
            <a:stCxn id="11" idx="3"/>
            <a:endCxn id="10" idx="0"/>
          </p:cNvCxnSpPr>
          <p:nvPr>
            <p:custDataLst>
              <p:tags r:id="rId8"/>
            </p:custDataLst>
          </p:nvPr>
        </p:nvCxnSpPr>
        <p:spPr bwMode="auto">
          <a:xfrm flipH="1">
            <a:off x="2628901" y="24780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4">
            <a:extLst>
              <a:ext uri="{FF2B5EF4-FFF2-40B4-BE49-F238E27FC236}">
                <a16:creationId xmlns:a16="http://schemas.microsoft.com/office/drawing/2014/main" id="{70B3393D-EFD9-C8E5-5FEC-97FAF55CFC25}"/>
              </a:ext>
            </a:extLst>
          </p:cNvPr>
          <p:cNvCxnSpPr>
            <a:cxnSpLocks noChangeShapeType="1"/>
            <a:stCxn id="11" idx="5"/>
            <a:endCxn id="9" idx="0"/>
          </p:cNvCxnSpPr>
          <p:nvPr>
            <p:custDataLst>
              <p:tags r:id="rId9"/>
            </p:custDataLst>
          </p:nvPr>
        </p:nvCxnSpPr>
        <p:spPr bwMode="auto">
          <a:xfrm>
            <a:off x="3830638" y="24780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5">
            <a:extLst>
              <a:ext uri="{FF2B5EF4-FFF2-40B4-BE49-F238E27FC236}">
                <a16:creationId xmlns:a16="http://schemas.microsoft.com/office/drawing/2014/main" id="{26520AF1-B761-846E-25E9-6F02F6914A04}"/>
              </a:ext>
            </a:extLst>
          </p:cNvPr>
          <p:cNvCxnSpPr>
            <a:cxnSpLocks noChangeShapeType="1"/>
            <a:stCxn id="9" idx="3"/>
            <a:endCxn id="7" idx="0"/>
          </p:cNvCxnSpPr>
          <p:nvPr>
            <p:custDataLst>
              <p:tags r:id="rId10"/>
            </p:custDataLst>
          </p:nvPr>
        </p:nvCxnSpPr>
        <p:spPr bwMode="auto">
          <a:xfrm flipH="1">
            <a:off x="4229101" y="33670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6">
            <a:extLst>
              <a:ext uri="{FF2B5EF4-FFF2-40B4-BE49-F238E27FC236}">
                <a16:creationId xmlns:a16="http://schemas.microsoft.com/office/drawing/2014/main" id="{AC01A2E6-9CE6-5A02-42AD-A45C59A842EB}"/>
              </a:ext>
            </a:extLst>
          </p:cNvPr>
          <p:cNvCxnSpPr>
            <a:cxnSpLocks noChangeShapeType="1"/>
            <a:stCxn id="9" idx="5"/>
            <a:endCxn id="6" idx="0"/>
          </p:cNvCxnSpPr>
          <p:nvPr>
            <p:custDataLst>
              <p:tags r:id="rId11"/>
            </p:custDataLst>
          </p:nvPr>
        </p:nvCxnSpPr>
        <p:spPr bwMode="auto">
          <a:xfrm>
            <a:off x="4897438" y="33670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7">
            <a:extLst>
              <a:ext uri="{FF2B5EF4-FFF2-40B4-BE49-F238E27FC236}">
                <a16:creationId xmlns:a16="http://schemas.microsoft.com/office/drawing/2014/main" id="{1EDF06DE-ABD7-542F-975E-1F7EECE54E38}"/>
              </a:ext>
            </a:extLst>
          </p:cNvPr>
          <p:cNvCxnSpPr>
            <a:cxnSpLocks noChangeShapeType="1"/>
            <a:stCxn id="10" idx="3"/>
            <a:endCxn id="8" idx="0"/>
          </p:cNvCxnSpPr>
          <p:nvPr>
            <p:custDataLst>
              <p:tags r:id="rId12"/>
            </p:custDataLst>
          </p:nvPr>
        </p:nvCxnSpPr>
        <p:spPr bwMode="auto">
          <a:xfrm flipH="1">
            <a:off x="2095501" y="33670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19">
            <a:extLst>
              <a:ext uri="{FF2B5EF4-FFF2-40B4-BE49-F238E27FC236}">
                <a16:creationId xmlns:a16="http://schemas.microsoft.com/office/drawing/2014/main" id="{74A409BF-23E9-11C5-2B28-3097CF1F46FE}"/>
              </a:ext>
            </a:extLst>
          </p:cNvPr>
          <p:cNvCxnSpPr>
            <a:cxnSpLocks noChangeShapeType="1"/>
            <a:stCxn id="8" idx="5"/>
            <a:endCxn id="5" idx="0"/>
          </p:cNvCxnSpPr>
          <p:nvPr>
            <p:custDataLst>
              <p:tags r:id="rId13"/>
            </p:custDataLst>
          </p:nvPr>
        </p:nvCxnSpPr>
        <p:spPr bwMode="auto">
          <a:xfrm>
            <a:off x="2230438" y="42560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Oval 28">
            <a:extLst>
              <a:ext uri="{FF2B5EF4-FFF2-40B4-BE49-F238E27FC236}">
                <a16:creationId xmlns:a16="http://schemas.microsoft.com/office/drawing/2014/main" id="{15B8378C-621F-4407-7DEC-D5FE4C6BDD37}"/>
              </a:ext>
            </a:extLst>
          </p:cNvPr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6400800" y="4800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9" name="Oval 29">
            <a:extLst>
              <a:ext uri="{FF2B5EF4-FFF2-40B4-BE49-F238E27FC236}">
                <a16:creationId xmlns:a16="http://schemas.microsoft.com/office/drawing/2014/main" id="{6BE613F1-455D-52E2-CE4C-D9D0C0017625}"/>
              </a:ext>
            </a:extLst>
          </p:cNvPr>
          <p:cNvSpPr>
            <a:spLocks noChangeAspect="1" noChangeArrowheads="1"/>
          </p:cNvSpPr>
          <p:nvPr>
            <p:custDataLst>
              <p:tags r:id="rId15"/>
            </p:custDataLst>
          </p:nvPr>
        </p:nvSpPr>
        <p:spPr bwMode="auto">
          <a:xfrm>
            <a:off x="93345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18</a:t>
            </a:r>
          </a:p>
        </p:txBody>
      </p:sp>
      <p:sp>
        <p:nvSpPr>
          <p:cNvPr id="20" name="Oval 30">
            <a:extLst>
              <a:ext uri="{FF2B5EF4-FFF2-40B4-BE49-F238E27FC236}">
                <a16:creationId xmlns:a16="http://schemas.microsoft.com/office/drawing/2014/main" id="{859FBE38-5337-289D-94AF-868FDBCC0C82}"/>
              </a:ext>
            </a:extLst>
          </p:cNvPr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82677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21" name="Oval 31">
            <a:extLst>
              <a:ext uri="{FF2B5EF4-FFF2-40B4-BE49-F238E27FC236}">
                <a16:creationId xmlns:a16="http://schemas.microsoft.com/office/drawing/2014/main" id="{77AA3540-472C-26D7-C2CE-4E7716B998A2}"/>
              </a:ext>
            </a:extLst>
          </p:cNvPr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72009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22" name="Oval 32">
            <a:extLst>
              <a:ext uri="{FF2B5EF4-FFF2-40B4-BE49-F238E27FC236}">
                <a16:creationId xmlns:a16="http://schemas.microsoft.com/office/drawing/2014/main" id="{A49F1209-F796-79AD-6591-A2AE6462B856}"/>
              </a:ext>
            </a:extLst>
          </p:cNvPr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61341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23" name="Oval 33">
            <a:extLst>
              <a:ext uri="{FF2B5EF4-FFF2-40B4-BE49-F238E27FC236}">
                <a16:creationId xmlns:a16="http://schemas.microsoft.com/office/drawing/2014/main" id="{E70407A6-CD30-D37E-5F84-B326AAA6A950}"/>
              </a:ext>
            </a:extLst>
          </p:cNvPr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8801100" y="3022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24" name="Oval 34">
            <a:extLst>
              <a:ext uri="{FF2B5EF4-FFF2-40B4-BE49-F238E27FC236}">
                <a16:creationId xmlns:a16="http://schemas.microsoft.com/office/drawing/2014/main" id="{8C9696BA-51C1-BCBD-F5DD-11FD5A37E59E}"/>
              </a:ext>
            </a:extLst>
          </p:cNvPr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6667500" y="3022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25" name="Oval 35">
            <a:extLst>
              <a:ext uri="{FF2B5EF4-FFF2-40B4-BE49-F238E27FC236}">
                <a16:creationId xmlns:a16="http://schemas.microsoft.com/office/drawing/2014/main" id="{A9BE0C46-BDBF-08F2-2651-E410615F620B}"/>
              </a:ext>
            </a:extLst>
          </p:cNvPr>
          <p:cNvSpPr>
            <a:spLocks noChangeAspect="1" noChangeArrowheads="1"/>
          </p:cNvSpPr>
          <p:nvPr>
            <p:custDataLst>
              <p:tags r:id="rId21"/>
            </p:custDataLst>
          </p:nvPr>
        </p:nvSpPr>
        <p:spPr bwMode="auto">
          <a:xfrm>
            <a:off x="7734300" y="2133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26" name="AutoShape 36">
            <a:extLst>
              <a:ext uri="{FF2B5EF4-FFF2-40B4-BE49-F238E27FC236}">
                <a16:creationId xmlns:a16="http://schemas.microsoft.com/office/drawing/2014/main" id="{6D451CD1-FBD6-09D2-D5BB-D392C73A1CAA}"/>
              </a:ext>
            </a:extLst>
          </p:cNvPr>
          <p:cNvCxnSpPr>
            <a:cxnSpLocks noChangeShapeType="1"/>
            <a:stCxn id="25" idx="3"/>
            <a:endCxn id="24" idx="0"/>
          </p:cNvCxnSpPr>
          <p:nvPr>
            <p:custDataLst>
              <p:tags r:id="rId22"/>
            </p:custDataLst>
          </p:nvPr>
        </p:nvCxnSpPr>
        <p:spPr bwMode="auto">
          <a:xfrm flipH="1">
            <a:off x="6858001" y="24780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7">
            <a:extLst>
              <a:ext uri="{FF2B5EF4-FFF2-40B4-BE49-F238E27FC236}">
                <a16:creationId xmlns:a16="http://schemas.microsoft.com/office/drawing/2014/main" id="{12599282-678A-EB8F-CDD0-F42653C06521}"/>
              </a:ext>
            </a:extLst>
          </p:cNvPr>
          <p:cNvCxnSpPr>
            <a:cxnSpLocks noChangeShapeType="1"/>
            <a:stCxn id="25" idx="5"/>
            <a:endCxn id="23" idx="0"/>
          </p:cNvCxnSpPr>
          <p:nvPr>
            <p:custDataLst>
              <p:tags r:id="rId23"/>
            </p:custDataLst>
          </p:nvPr>
        </p:nvCxnSpPr>
        <p:spPr bwMode="auto">
          <a:xfrm>
            <a:off x="8059738" y="24780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38">
            <a:extLst>
              <a:ext uri="{FF2B5EF4-FFF2-40B4-BE49-F238E27FC236}">
                <a16:creationId xmlns:a16="http://schemas.microsoft.com/office/drawing/2014/main" id="{64B570C4-46D9-8BE0-68C2-AE786333AA60}"/>
              </a:ext>
            </a:extLst>
          </p:cNvPr>
          <p:cNvCxnSpPr>
            <a:cxnSpLocks noChangeShapeType="1"/>
            <a:stCxn id="23" idx="3"/>
            <a:endCxn id="20" idx="0"/>
          </p:cNvCxnSpPr>
          <p:nvPr>
            <p:custDataLst>
              <p:tags r:id="rId24"/>
            </p:custDataLst>
          </p:nvPr>
        </p:nvCxnSpPr>
        <p:spPr bwMode="auto">
          <a:xfrm flipH="1">
            <a:off x="8458201" y="33670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39">
            <a:extLst>
              <a:ext uri="{FF2B5EF4-FFF2-40B4-BE49-F238E27FC236}">
                <a16:creationId xmlns:a16="http://schemas.microsoft.com/office/drawing/2014/main" id="{ECFEA451-BF5F-8D74-AC0E-E6F6291DB4E1}"/>
              </a:ext>
            </a:extLst>
          </p:cNvPr>
          <p:cNvCxnSpPr>
            <a:cxnSpLocks noChangeShapeType="1"/>
            <a:stCxn id="23" idx="5"/>
            <a:endCxn id="19" idx="0"/>
          </p:cNvCxnSpPr>
          <p:nvPr>
            <p:custDataLst>
              <p:tags r:id="rId25"/>
            </p:custDataLst>
          </p:nvPr>
        </p:nvCxnSpPr>
        <p:spPr bwMode="auto">
          <a:xfrm>
            <a:off x="9126538" y="33670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" name="AutoShape 40">
            <a:extLst>
              <a:ext uri="{FF2B5EF4-FFF2-40B4-BE49-F238E27FC236}">
                <a16:creationId xmlns:a16="http://schemas.microsoft.com/office/drawing/2014/main" id="{A2789359-5265-2ACE-5518-67D50E918531}"/>
              </a:ext>
            </a:extLst>
          </p:cNvPr>
          <p:cNvCxnSpPr>
            <a:cxnSpLocks noChangeShapeType="1"/>
            <a:stCxn id="24" idx="3"/>
            <a:endCxn id="22" idx="0"/>
          </p:cNvCxnSpPr>
          <p:nvPr>
            <p:custDataLst>
              <p:tags r:id="rId26"/>
            </p:custDataLst>
          </p:nvPr>
        </p:nvCxnSpPr>
        <p:spPr bwMode="auto">
          <a:xfrm flipH="1">
            <a:off x="6324601" y="33670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" name="AutoShape 41">
            <a:extLst>
              <a:ext uri="{FF2B5EF4-FFF2-40B4-BE49-F238E27FC236}">
                <a16:creationId xmlns:a16="http://schemas.microsoft.com/office/drawing/2014/main" id="{F42BA507-F06F-E7FB-4315-C8CEBC518799}"/>
              </a:ext>
            </a:extLst>
          </p:cNvPr>
          <p:cNvCxnSpPr>
            <a:cxnSpLocks noChangeShapeType="1"/>
            <a:stCxn id="24" idx="5"/>
            <a:endCxn id="21" idx="0"/>
          </p:cNvCxnSpPr>
          <p:nvPr>
            <p:custDataLst>
              <p:tags r:id="rId27"/>
            </p:custDataLst>
          </p:nvPr>
        </p:nvCxnSpPr>
        <p:spPr bwMode="auto">
          <a:xfrm>
            <a:off x="6992938" y="33670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" name="AutoShape 42">
            <a:extLst>
              <a:ext uri="{FF2B5EF4-FFF2-40B4-BE49-F238E27FC236}">
                <a16:creationId xmlns:a16="http://schemas.microsoft.com/office/drawing/2014/main" id="{C36A8262-C5B0-1145-9D59-1AF353FCD734}"/>
              </a:ext>
            </a:extLst>
          </p:cNvPr>
          <p:cNvCxnSpPr>
            <a:cxnSpLocks noChangeShapeType="1"/>
            <a:stCxn id="22" idx="5"/>
            <a:endCxn id="18" idx="0"/>
          </p:cNvCxnSpPr>
          <p:nvPr>
            <p:custDataLst>
              <p:tags r:id="rId28"/>
            </p:custDataLst>
          </p:nvPr>
        </p:nvCxnSpPr>
        <p:spPr bwMode="auto">
          <a:xfrm>
            <a:off x="6459538" y="42560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" name="Oval 43">
            <a:extLst>
              <a:ext uri="{FF2B5EF4-FFF2-40B4-BE49-F238E27FC236}">
                <a16:creationId xmlns:a16="http://schemas.microsoft.com/office/drawing/2014/main" id="{24F6F1CD-4D40-E20E-7AEA-61826C2F7E6D}"/>
              </a:ext>
            </a:extLst>
          </p:cNvPr>
          <p:cNvSpPr>
            <a:spLocks noChangeAspect="1" noChangeArrowheads="1"/>
          </p:cNvSpPr>
          <p:nvPr>
            <p:custDataLst>
              <p:tags r:id="rId29"/>
            </p:custDataLst>
          </p:nvPr>
        </p:nvSpPr>
        <p:spPr bwMode="auto">
          <a:xfrm>
            <a:off x="9601200" y="4800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34" name="Oval 44">
            <a:extLst>
              <a:ext uri="{FF2B5EF4-FFF2-40B4-BE49-F238E27FC236}">
                <a16:creationId xmlns:a16="http://schemas.microsoft.com/office/drawing/2014/main" id="{3C1D58A4-BB9B-CE32-62F4-A627EA14826C}"/>
              </a:ext>
            </a:extLst>
          </p:cNvPr>
          <p:cNvSpPr>
            <a:spLocks noChangeAspect="1" noChangeArrowheads="1"/>
          </p:cNvSpPr>
          <p:nvPr>
            <p:custDataLst>
              <p:tags r:id="rId30"/>
            </p:custDataLst>
          </p:nvPr>
        </p:nvSpPr>
        <p:spPr bwMode="auto">
          <a:xfrm>
            <a:off x="9372600" y="5638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21</a:t>
            </a:r>
          </a:p>
        </p:txBody>
      </p:sp>
      <p:cxnSp>
        <p:nvCxnSpPr>
          <p:cNvPr id="35" name="AutoShape 49">
            <a:extLst>
              <a:ext uri="{FF2B5EF4-FFF2-40B4-BE49-F238E27FC236}">
                <a16:creationId xmlns:a16="http://schemas.microsoft.com/office/drawing/2014/main" id="{228D4E37-E07E-AB57-E869-7ED0277B097A}"/>
              </a:ext>
            </a:extLst>
          </p:cNvPr>
          <p:cNvCxnSpPr>
            <a:cxnSpLocks noChangeShapeType="1"/>
            <a:stCxn id="33" idx="4"/>
            <a:endCxn id="34" idx="0"/>
          </p:cNvCxnSpPr>
          <p:nvPr>
            <p:custDataLst>
              <p:tags r:id="rId31"/>
            </p:custDataLst>
          </p:nvPr>
        </p:nvCxnSpPr>
        <p:spPr bwMode="auto">
          <a:xfrm rot="5400000">
            <a:off x="9448800" y="5295900"/>
            <a:ext cx="4572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6" name="AutoShape 50">
            <a:extLst>
              <a:ext uri="{FF2B5EF4-FFF2-40B4-BE49-F238E27FC236}">
                <a16:creationId xmlns:a16="http://schemas.microsoft.com/office/drawing/2014/main" id="{6A6592A2-714F-1BAA-1E08-D20B28EDE64F}"/>
              </a:ext>
            </a:extLst>
          </p:cNvPr>
          <p:cNvCxnSpPr>
            <a:cxnSpLocks noChangeShapeType="1"/>
            <a:stCxn id="19" idx="5"/>
            <a:endCxn id="33" idx="0"/>
          </p:cNvCxnSpPr>
          <p:nvPr>
            <p:custDataLst>
              <p:tags r:id="rId32"/>
            </p:custDataLst>
          </p:nvPr>
        </p:nvCxnSpPr>
        <p:spPr bwMode="auto">
          <a:xfrm>
            <a:off x="9659938" y="42560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7" name="Oval 53">
            <a:extLst>
              <a:ext uri="{FF2B5EF4-FFF2-40B4-BE49-F238E27FC236}">
                <a16:creationId xmlns:a16="http://schemas.microsoft.com/office/drawing/2014/main" id="{00200E59-F814-6478-F1DC-C724823D7C50}"/>
              </a:ext>
            </a:extLst>
          </p:cNvPr>
          <p:cNvSpPr>
            <a:spLocks noChangeAspect="1" noChangeArrowheads="1"/>
          </p:cNvSpPr>
          <p:nvPr>
            <p:custDataLst>
              <p:tags r:id="rId33"/>
            </p:custDataLst>
          </p:nvPr>
        </p:nvSpPr>
        <p:spPr bwMode="auto">
          <a:xfrm>
            <a:off x="6665913" y="391318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cxnSp>
        <p:nvCxnSpPr>
          <p:cNvPr id="38" name="AutoShape 54">
            <a:extLst>
              <a:ext uri="{FF2B5EF4-FFF2-40B4-BE49-F238E27FC236}">
                <a16:creationId xmlns:a16="http://schemas.microsoft.com/office/drawing/2014/main" id="{3306AC12-6475-6060-EE68-ACB4794817E0}"/>
              </a:ext>
            </a:extLst>
          </p:cNvPr>
          <p:cNvCxnSpPr>
            <a:cxnSpLocks noChangeShapeType="1"/>
            <a:stCxn id="24" idx="4"/>
            <a:endCxn id="37" idx="0"/>
          </p:cNvCxnSpPr>
          <p:nvPr>
            <p:custDataLst>
              <p:tags r:id="rId34"/>
            </p:custDataLst>
          </p:nvPr>
        </p:nvCxnSpPr>
        <p:spPr bwMode="auto">
          <a:xfrm flipH="1">
            <a:off x="6856414" y="3422650"/>
            <a:ext cx="1587" cy="471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" name="Oval 55">
            <a:extLst>
              <a:ext uri="{FF2B5EF4-FFF2-40B4-BE49-F238E27FC236}">
                <a16:creationId xmlns:a16="http://schemas.microsoft.com/office/drawing/2014/main" id="{EBF9538C-DEF5-AFE8-222F-DE07869F3E93}"/>
              </a:ext>
            </a:extLst>
          </p:cNvPr>
          <p:cNvSpPr>
            <a:spLocks noChangeAspect="1" noChangeArrowheads="1"/>
          </p:cNvSpPr>
          <p:nvPr>
            <p:custDataLst>
              <p:tags r:id="rId35"/>
            </p:custDataLst>
          </p:nvPr>
        </p:nvSpPr>
        <p:spPr bwMode="auto">
          <a:xfrm>
            <a:off x="8534400" y="4800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15</a:t>
            </a:r>
          </a:p>
        </p:txBody>
      </p:sp>
      <p:cxnSp>
        <p:nvCxnSpPr>
          <p:cNvPr id="40" name="AutoShape 56">
            <a:extLst>
              <a:ext uri="{FF2B5EF4-FFF2-40B4-BE49-F238E27FC236}">
                <a16:creationId xmlns:a16="http://schemas.microsoft.com/office/drawing/2014/main" id="{DE4076FB-FB6D-66FF-9179-33724B1B0DF3}"/>
              </a:ext>
            </a:extLst>
          </p:cNvPr>
          <p:cNvCxnSpPr>
            <a:cxnSpLocks noChangeShapeType="1"/>
            <a:stCxn id="20" idx="5"/>
            <a:endCxn id="39" idx="0"/>
          </p:cNvCxnSpPr>
          <p:nvPr>
            <p:custDataLst>
              <p:tags r:id="rId36"/>
            </p:custDataLst>
          </p:nvPr>
        </p:nvCxnSpPr>
        <p:spPr bwMode="auto">
          <a:xfrm>
            <a:off x="8593138" y="42560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158539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30DB-C3F5-4EA9-1A3E-C86392545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these BSTs? (Soln.)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72ED54-57A9-E6F4-02C7-2B0953A24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27</a:t>
            </a:fld>
            <a:endParaRPr lang="en-US"/>
          </a:p>
        </p:txBody>
      </p:sp>
      <p:sp>
        <p:nvSpPr>
          <p:cNvPr id="78" name="Oval 5">
            <a:extLst>
              <a:ext uri="{FF2B5EF4-FFF2-40B4-BE49-F238E27FC236}">
                <a16:creationId xmlns:a16="http://schemas.microsoft.com/office/drawing/2014/main" id="{819028B6-E2AB-C213-07E8-A76D47BC8994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2171700" y="4800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79" name="Oval 6">
            <a:extLst>
              <a:ext uri="{FF2B5EF4-FFF2-40B4-BE49-F238E27FC236}">
                <a16:creationId xmlns:a16="http://schemas.microsoft.com/office/drawing/2014/main" id="{D9099755-DD0B-2E09-A44B-2681C4C9097C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51054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80" name="Oval 7">
            <a:extLst>
              <a:ext uri="{FF2B5EF4-FFF2-40B4-BE49-F238E27FC236}">
                <a16:creationId xmlns:a16="http://schemas.microsoft.com/office/drawing/2014/main" id="{EF0406E8-8C52-6184-BCBC-81DAB4CD8707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40386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81" name="Oval 9">
            <a:extLst>
              <a:ext uri="{FF2B5EF4-FFF2-40B4-BE49-F238E27FC236}">
                <a16:creationId xmlns:a16="http://schemas.microsoft.com/office/drawing/2014/main" id="{99B12D82-3A48-2249-9BDD-036D20F82A28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19050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82" name="Oval 10">
            <a:extLst>
              <a:ext uri="{FF2B5EF4-FFF2-40B4-BE49-F238E27FC236}">
                <a16:creationId xmlns:a16="http://schemas.microsoft.com/office/drawing/2014/main" id="{06B9C61A-01CF-E072-E6DA-F77F7F4EA238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4572000" y="3022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83" name="Oval 11">
            <a:extLst>
              <a:ext uri="{FF2B5EF4-FFF2-40B4-BE49-F238E27FC236}">
                <a16:creationId xmlns:a16="http://schemas.microsoft.com/office/drawing/2014/main" id="{BD2AECA7-FCDD-F37E-B4B7-AD61CF576AFC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2438400" y="3022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84" name="Oval 12">
            <a:extLst>
              <a:ext uri="{FF2B5EF4-FFF2-40B4-BE49-F238E27FC236}">
                <a16:creationId xmlns:a16="http://schemas.microsoft.com/office/drawing/2014/main" id="{BE5AA056-EF59-93A1-E68E-E2DED096D043}"/>
              </a:ext>
            </a:extLst>
          </p:cNvPr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3505200" y="2133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85" name="AutoShape 13">
            <a:extLst>
              <a:ext uri="{FF2B5EF4-FFF2-40B4-BE49-F238E27FC236}">
                <a16:creationId xmlns:a16="http://schemas.microsoft.com/office/drawing/2014/main" id="{DEB34E8B-4E0B-0D3F-2287-225A7BC660FE}"/>
              </a:ext>
            </a:extLst>
          </p:cNvPr>
          <p:cNvCxnSpPr>
            <a:cxnSpLocks noChangeShapeType="1"/>
            <a:stCxn id="84" idx="3"/>
            <a:endCxn id="83" idx="0"/>
          </p:cNvCxnSpPr>
          <p:nvPr>
            <p:custDataLst>
              <p:tags r:id="rId8"/>
            </p:custDataLst>
          </p:nvPr>
        </p:nvCxnSpPr>
        <p:spPr bwMode="auto">
          <a:xfrm flipH="1">
            <a:off x="2628901" y="24780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6" name="AutoShape 14">
            <a:extLst>
              <a:ext uri="{FF2B5EF4-FFF2-40B4-BE49-F238E27FC236}">
                <a16:creationId xmlns:a16="http://schemas.microsoft.com/office/drawing/2014/main" id="{44554615-E902-C1E4-3B83-F608B7CFF9D9}"/>
              </a:ext>
            </a:extLst>
          </p:cNvPr>
          <p:cNvCxnSpPr>
            <a:cxnSpLocks noChangeShapeType="1"/>
            <a:stCxn id="84" idx="5"/>
            <a:endCxn id="82" idx="0"/>
          </p:cNvCxnSpPr>
          <p:nvPr>
            <p:custDataLst>
              <p:tags r:id="rId9"/>
            </p:custDataLst>
          </p:nvPr>
        </p:nvCxnSpPr>
        <p:spPr bwMode="auto">
          <a:xfrm>
            <a:off x="3830638" y="24780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7" name="AutoShape 15">
            <a:extLst>
              <a:ext uri="{FF2B5EF4-FFF2-40B4-BE49-F238E27FC236}">
                <a16:creationId xmlns:a16="http://schemas.microsoft.com/office/drawing/2014/main" id="{88AB05C5-2692-2F82-3B7C-8E9B23498202}"/>
              </a:ext>
            </a:extLst>
          </p:cNvPr>
          <p:cNvCxnSpPr>
            <a:cxnSpLocks noChangeShapeType="1"/>
            <a:stCxn id="82" idx="3"/>
            <a:endCxn id="80" idx="0"/>
          </p:cNvCxnSpPr>
          <p:nvPr>
            <p:custDataLst>
              <p:tags r:id="rId10"/>
            </p:custDataLst>
          </p:nvPr>
        </p:nvCxnSpPr>
        <p:spPr bwMode="auto">
          <a:xfrm flipH="1">
            <a:off x="4229101" y="33670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8" name="AutoShape 16">
            <a:extLst>
              <a:ext uri="{FF2B5EF4-FFF2-40B4-BE49-F238E27FC236}">
                <a16:creationId xmlns:a16="http://schemas.microsoft.com/office/drawing/2014/main" id="{CCF19659-58DC-66E1-F2E2-A137496DB802}"/>
              </a:ext>
            </a:extLst>
          </p:cNvPr>
          <p:cNvCxnSpPr>
            <a:cxnSpLocks noChangeShapeType="1"/>
            <a:stCxn id="82" idx="5"/>
            <a:endCxn id="79" idx="0"/>
          </p:cNvCxnSpPr>
          <p:nvPr>
            <p:custDataLst>
              <p:tags r:id="rId11"/>
            </p:custDataLst>
          </p:nvPr>
        </p:nvCxnSpPr>
        <p:spPr bwMode="auto">
          <a:xfrm>
            <a:off x="4897438" y="33670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9" name="AutoShape 17">
            <a:extLst>
              <a:ext uri="{FF2B5EF4-FFF2-40B4-BE49-F238E27FC236}">
                <a16:creationId xmlns:a16="http://schemas.microsoft.com/office/drawing/2014/main" id="{A38A36A0-3214-E2BB-B8D5-182357A3B61E}"/>
              </a:ext>
            </a:extLst>
          </p:cNvPr>
          <p:cNvCxnSpPr>
            <a:cxnSpLocks noChangeShapeType="1"/>
            <a:stCxn id="83" idx="3"/>
            <a:endCxn id="81" idx="0"/>
          </p:cNvCxnSpPr>
          <p:nvPr>
            <p:custDataLst>
              <p:tags r:id="rId12"/>
            </p:custDataLst>
          </p:nvPr>
        </p:nvCxnSpPr>
        <p:spPr bwMode="auto">
          <a:xfrm flipH="1">
            <a:off x="2095501" y="33670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0" name="AutoShape 19">
            <a:extLst>
              <a:ext uri="{FF2B5EF4-FFF2-40B4-BE49-F238E27FC236}">
                <a16:creationId xmlns:a16="http://schemas.microsoft.com/office/drawing/2014/main" id="{1EE8A9CC-1A98-1903-8A08-444C3311F429}"/>
              </a:ext>
            </a:extLst>
          </p:cNvPr>
          <p:cNvCxnSpPr>
            <a:cxnSpLocks noChangeShapeType="1"/>
            <a:stCxn id="81" idx="5"/>
            <a:endCxn id="78" idx="0"/>
          </p:cNvCxnSpPr>
          <p:nvPr>
            <p:custDataLst>
              <p:tags r:id="rId13"/>
            </p:custDataLst>
          </p:nvPr>
        </p:nvCxnSpPr>
        <p:spPr bwMode="auto">
          <a:xfrm>
            <a:off x="2230438" y="42560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1" name="Oval 28">
            <a:extLst>
              <a:ext uri="{FF2B5EF4-FFF2-40B4-BE49-F238E27FC236}">
                <a16:creationId xmlns:a16="http://schemas.microsoft.com/office/drawing/2014/main" id="{DF6D83F5-F9E7-92DD-368A-4D144D314940}"/>
              </a:ext>
            </a:extLst>
          </p:cNvPr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6400800" y="4800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92" name="Oval 29">
            <a:extLst>
              <a:ext uri="{FF2B5EF4-FFF2-40B4-BE49-F238E27FC236}">
                <a16:creationId xmlns:a16="http://schemas.microsoft.com/office/drawing/2014/main" id="{0FC141A9-0E4A-B160-7084-57DBE748AD81}"/>
              </a:ext>
            </a:extLst>
          </p:cNvPr>
          <p:cNvSpPr>
            <a:spLocks noChangeAspect="1" noChangeArrowheads="1"/>
          </p:cNvSpPr>
          <p:nvPr>
            <p:custDataLst>
              <p:tags r:id="rId15"/>
            </p:custDataLst>
          </p:nvPr>
        </p:nvSpPr>
        <p:spPr bwMode="auto">
          <a:xfrm>
            <a:off x="93345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18</a:t>
            </a:r>
          </a:p>
        </p:txBody>
      </p:sp>
      <p:sp>
        <p:nvSpPr>
          <p:cNvPr id="93" name="Oval 30">
            <a:extLst>
              <a:ext uri="{FF2B5EF4-FFF2-40B4-BE49-F238E27FC236}">
                <a16:creationId xmlns:a16="http://schemas.microsoft.com/office/drawing/2014/main" id="{5577E541-F466-05BF-64B3-A82E38E650C6}"/>
              </a:ext>
            </a:extLst>
          </p:cNvPr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82677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94" name="Oval 31">
            <a:extLst>
              <a:ext uri="{FF2B5EF4-FFF2-40B4-BE49-F238E27FC236}">
                <a16:creationId xmlns:a16="http://schemas.microsoft.com/office/drawing/2014/main" id="{94B21C10-3E5C-37BF-CB28-0F2788881BB5}"/>
              </a:ext>
            </a:extLst>
          </p:cNvPr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72009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95" name="Oval 32">
            <a:extLst>
              <a:ext uri="{FF2B5EF4-FFF2-40B4-BE49-F238E27FC236}">
                <a16:creationId xmlns:a16="http://schemas.microsoft.com/office/drawing/2014/main" id="{53DB5776-B6A5-CC1B-5A89-B819B4FF60D7}"/>
              </a:ext>
            </a:extLst>
          </p:cNvPr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6134100" y="3911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6" name="Oval 33">
            <a:extLst>
              <a:ext uri="{FF2B5EF4-FFF2-40B4-BE49-F238E27FC236}">
                <a16:creationId xmlns:a16="http://schemas.microsoft.com/office/drawing/2014/main" id="{F78BF565-8C5D-5D38-6A41-F25A86AEAA4F}"/>
              </a:ext>
            </a:extLst>
          </p:cNvPr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8801100" y="30226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97" name="Oval 34">
            <a:extLst>
              <a:ext uri="{FF2B5EF4-FFF2-40B4-BE49-F238E27FC236}">
                <a16:creationId xmlns:a16="http://schemas.microsoft.com/office/drawing/2014/main" id="{7774EA3F-8A70-88B9-1CD0-AFC380331F81}"/>
              </a:ext>
            </a:extLst>
          </p:cNvPr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6667500" y="3022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98" name="Oval 35">
            <a:extLst>
              <a:ext uri="{FF2B5EF4-FFF2-40B4-BE49-F238E27FC236}">
                <a16:creationId xmlns:a16="http://schemas.microsoft.com/office/drawing/2014/main" id="{834FF151-E32C-F211-D8CA-11461A102E44}"/>
              </a:ext>
            </a:extLst>
          </p:cNvPr>
          <p:cNvSpPr>
            <a:spLocks noChangeAspect="1" noChangeArrowheads="1"/>
          </p:cNvSpPr>
          <p:nvPr>
            <p:custDataLst>
              <p:tags r:id="rId21"/>
            </p:custDataLst>
          </p:nvPr>
        </p:nvSpPr>
        <p:spPr bwMode="auto">
          <a:xfrm>
            <a:off x="7734300" y="2133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99" name="AutoShape 36">
            <a:extLst>
              <a:ext uri="{FF2B5EF4-FFF2-40B4-BE49-F238E27FC236}">
                <a16:creationId xmlns:a16="http://schemas.microsoft.com/office/drawing/2014/main" id="{C70F8581-D875-228E-6E85-05A719210A48}"/>
              </a:ext>
            </a:extLst>
          </p:cNvPr>
          <p:cNvCxnSpPr>
            <a:cxnSpLocks noChangeShapeType="1"/>
            <a:stCxn id="98" idx="3"/>
            <a:endCxn id="97" idx="0"/>
          </p:cNvCxnSpPr>
          <p:nvPr>
            <p:custDataLst>
              <p:tags r:id="rId22"/>
            </p:custDataLst>
          </p:nvPr>
        </p:nvCxnSpPr>
        <p:spPr bwMode="auto">
          <a:xfrm flipH="1">
            <a:off x="6858001" y="24780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0" name="AutoShape 37">
            <a:extLst>
              <a:ext uri="{FF2B5EF4-FFF2-40B4-BE49-F238E27FC236}">
                <a16:creationId xmlns:a16="http://schemas.microsoft.com/office/drawing/2014/main" id="{455DC984-7A93-E224-054D-053B3D6A1989}"/>
              </a:ext>
            </a:extLst>
          </p:cNvPr>
          <p:cNvCxnSpPr>
            <a:cxnSpLocks noChangeShapeType="1"/>
            <a:stCxn id="98" idx="5"/>
            <a:endCxn id="96" idx="0"/>
          </p:cNvCxnSpPr>
          <p:nvPr>
            <p:custDataLst>
              <p:tags r:id="rId23"/>
            </p:custDataLst>
          </p:nvPr>
        </p:nvCxnSpPr>
        <p:spPr bwMode="auto">
          <a:xfrm>
            <a:off x="8059738" y="24780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1" name="AutoShape 38">
            <a:extLst>
              <a:ext uri="{FF2B5EF4-FFF2-40B4-BE49-F238E27FC236}">
                <a16:creationId xmlns:a16="http://schemas.microsoft.com/office/drawing/2014/main" id="{0592B1A0-1F00-4E95-BEBE-8E5DEA8E4E64}"/>
              </a:ext>
            </a:extLst>
          </p:cNvPr>
          <p:cNvCxnSpPr>
            <a:cxnSpLocks noChangeShapeType="1"/>
            <a:stCxn id="96" idx="3"/>
            <a:endCxn id="93" idx="0"/>
          </p:cNvCxnSpPr>
          <p:nvPr>
            <p:custDataLst>
              <p:tags r:id="rId24"/>
            </p:custDataLst>
          </p:nvPr>
        </p:nvCxnSpPr>
        <p:spPr bwMode="auto">
          <a:xfrm flipH="1">
            <a:off x="8458201" y="33670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2" name="AutoShape 39">
            <a:extLst>
              <a:ext uri="{FF2B5EF4-FFF2-40B4-BE49-F238E27FC236}">
                <a16:creationId xmlns:a16="http://schemas.microsoft.com/office/drawing/2014/main" id="{632044F7-230C-83E9-6A3B-0BEA51FC4CBB}"/>
              </a:ext>
            </a:extLst>
          </p:cNvPr>
          <p:cNvCxnSpPr>
            <a:cxnSpLocks noChangeShapeType="1"/>
            <a:stCxn id="96" idx="5"/>
            <a:endCxn id="92" idx="0"/>
          </p:cNvCxnSpPr>
          <p:nvPr>
            <p:custDataLst>
              <p:tags r:id="rId25"/>
            </p:custDataLst>
          </p:nvPr>
        </p:nvCxnSpPr>
        <p:spPr bwMode="auto">
          <a:xfrm>
            <a:off x="9126538" y="33670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" name="AutoShape 40">
            <a:extLst>
              <a:ext uri="{FF2B5EF4-FFF2-40B4-BE49-F238E27FC236}">
                <a16:creationId xmlns:a16="http://schemas.microsoft.com/office/drawing/2014/main" id="{3FB8A803-1250-91C6-DC00-07096D2C7719}"/>
              </a:ext>
            </a:extLst>
          </p:cNvPr>
          <p:cNvCxnSpPr>
            <a:cxnSpLocks noChangeShapeType="1"/>
            <a:stCxn id="97" idx="3"/>
            <a:endCxn id="95" idx="0"/>
          </p:cNvCxnSpPr>
          <p:nvPr>
            <p:custDataLst>
              <p:tags r:id="rId26"/>
            </p:custDataLst>
          </p:nvPr>
        </p:nvCxnSpPr>
        <p:spPr bwMode="auto">
          <a:xfrm flipH="1">
            <a:off x="6324601" y="33670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4" name="AutoShape 41">
            <a:extLst>
              <a:ext uri="{FF2B5EF4-FFF2-40B4-BE49-F238E27FC236}">
                <a16:creationId xmlns:a16="http://schemas.microsoft.com/office/drawing/2014/main" id="{568EA67F-FF30-0706-E041-85CE9E5C9CBD}"/>
              </a:ext>
            </a:extLst>
          </p:cNvPr>
          <p:cNvCxnSpPr>
            <a:cxnSpLocks noChangeShapeType="1"/>
            <a:stCxn id="97" idx="5"/>
            <a:endCxn id="94" idx="0"/>
          </p:cNvCxnSpPr>
          <p:nvPr>
            <p:custDataLst>
              <p:tags r:id="rId27"/>
            </p:custDataLst>
          </p:nvPr>
        </p:nvCxnSpPr>
        <p:spPr bwMode="auto">
          <a:xfrm>
            <a:off x="6992938" y="33670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5" name="AutoShape 42">
            <a:extLst>
              <a:ext uri="{FF2B5EF4-FFF2-40B4-BE49-F238E27FC236}">
                <a16:creationId xmlns:a16="http://schemas.microsoft.com/office/drawing/2014/main" id="{C1A2F620-AD86-1C30-F7E4-5B72C72FF77C}"/>
              </a:ext>
            </a:extLst>
          </p:cNvPr>
          <p:cNvCxnSpPr>
            <a:cxnSpLocks noChangeShapeType="1"/>
            <a:stCxn id="95" idx="5"/>
            <a:endCxn id="91" idx="0"/>
          </p:cNvCxnSpPr>
          <p:nvPr>
            <p:custDataLst>
              <p:tags r:id="rId28"/>
            </p:custDataLst>
          </p:nvPr>
        </p:nvCxnSpPr>
        <p:spPr bwMode="auto">
          <a:xfrm>
            <a:off x="6459538" y="42560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6" name="Oval 43">
            <a:extLst>
              <a:ext uri="{FF2B5EF4-FFF2-40B4-BE49-F238E27FC236}">
                <a16:creationId xmlns:a16="http://schemas.microsoft.com/office/drawing/2014/main" id="{F44B1E3F-5402-5221-AB22-61D73A3B7C32}"/>
              </a:ext>
            </a:extLst>
          </p:cNvPr>
          <p:cNvSpPr>
            <a:spLocks noChangeAspect="1" noChangeArrowheads="1"/>
          </p:cNvSpPr>
          <p:nvPr>
            <p:custDataLst>
              <p:tags r:id="rId29"/>
            </p:custDataLst>
          </p:nvPr>
        </p:nvSpPr>
        <p:spPr bwMode="auto">
          <a:xfrm>
            <a:off x="9601200" y="4800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107" name="Oval 44">
            <a:extLst>
              <a:ext uri="{FF2B5EF4-FFF2-40B4-BE49-F238E27FC236}">
                <a16:creationId xmlns:a16="http://schemas.microsoft.com/office/drawing/2014/main" id="{156ABB98-4322-8711-DDEA-F5142767DA69}"/>
              </a:ext>
            </a:extLst>
          </p:cNvPr>
          <p:cNvSpPr>
            <a:spLocks noChangeAspect="1" noChangeArrowheads="1"/>
          </p:cNvSpPr>
          <p:nvPr>
            <p:custDataLst>
              <p:tags r:id="rId30"/>
            </p:custDataLst>
          </p:nvPr>
        </p:nvSpPr>
        <p:spPr bwMode="auto">
          <a:xfrm>
            <a:off x="9372600" y="56388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21</a:t>
            </a:r>
          </a:p>
        </p:txBody>
      </p:sp>
      <p:cxnSp>
        <p:nvCxnSpPr>
          <p:cNvPr id="108" name="AutoShape 49">
            <a:extLst>
              <a:ext uri="{FF2B5EF4-FFF2-40B4-BE49-F238E27FC236}">
                <a16:creationId xmlns:a16="http://schemas.microsoft.com/office/drawing/2014/main" id="{6AD4D6D4-BF5C-3E88-BE1D-0B6E4797C335}"/>
              </a:ext>
            </a:extLst>
          </p:cNvPr>
          <p:cNvCxnSpPr>
            <a:cxnSpLocks noChangeShapeType="1"/>
            <a:stCxn id="106" idx="4"/>
            <a:endCxn id="107" idx="0"/>
          </p:cNvCxnSpPr>
          <p:nvPr>
            <p:custDataLst>
              <p:tags r:id="rId31"/>
            </p:custDataLst>
          </p:nvPr>
        </p:nvCxnSpPr>
        <p:spPr bwMode="auto">
          <a:xfrm rot="5400000">
            <a:off x="9448800" y="5295900"/>
            <a:ext cx="4572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9" name="AutoShape 50">
            <a:extLst>
              <a:ext uri="{FF2B5EF4-FFF2-40B4-BE49-F238E27FC236}">
                <a16:creationId xmlns:a16="http://schemas.microsoft.com/office/drawing/2014/main" id="{5CB6BEBB-DD91-C309-0B31-998624229CAB}"/>
              </a:ext>
            </a:extLst>
          </p:cNvPr>
          <p:cNvCxnSpPr>
            <a:cxnSpLocks noChangeShapeType="1"/>
            <a:stCxn id="92" idx="5"/>
            <a:endCxn id="106" idx="0"/>
          </p:cNvCxnSpPr>
          <p:nvPr>
            <p:custDataLst>
              <p:tags r:id="rId32"/>
            </p:custDataLst>
          </p:nvPr>
        </p:nvCxnSpPr>
        <p:spPr bwMode="auto">
          <a:xfrm>
            <a:off x="9659938" y="42560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0" name="Oval 53">
            <a:extLst>
              <a:ext uri="{FF2B5EF4-FFF2-40B4-BE49-F238E27FC236}">
                <a16:creationId xmlns:a16="http://schemas.microsoft.com/office/drawing/2014/main" id="{430CE793-F59F-8780-6C9D-ED215411228B}"/>
              </a:ext>
            </a:extLst>
          </p:cNvPr>
          <p:cNvSpPr>
            <a:spLocks noChangeAspect="1" noChangeArrowheads="1"/>
          </p:cNvSpPr>
          <p:nvPr>
            <p:custDataLst>
              <p:tags r:id="rId33"/>
            </p:custDataLst>
          </p:nvPr>
        </p:nvSpPr>
        <p:spPr bwMode="auto">
          <a:xfrm>
            <a:off x="6665913" y="3913188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111" name="AutoShape 54">
            <a:extLst>
              <a:ext uri="{FF2B5EF4-FFF2-40B4-BE49-F238E27FC236}">
                <a16:creationId xmlns:a16="http://schemas.microsoft.com/office/drawing/2014/main" id="{A8256A94-17AE-B179-D673-1220B278BCB6}"/>
              </a:ext>
            </a:extLst>
          </p:cNvPr>
          <p:cNvCxnSpPr>
            <a:cxnSpLocks noChangeShapeType="1"/>
            <a:stCxn id="97" idx="4"/>
            <a:endCxn id="110" idx="0"/>
          </p:cNvCxnSpPr>
          <p:nvPr>
            <p:custDataLst>
              <p:tags r:id="rId34"/>
            </p:custDataLst>
          </p:nvPr>
        </p:nvCxnSpPr>
        <p:spPr bwMode="auto">
          <a:xfrm flipH="1">
            <a:off x="6856414" y="3422650"/>
            <a:ext cx="1587" cy="471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" name="Oval 55">
            <a:extLst>
              <a:ext uri="{FF2B5EF4-FFF2-40B4-BE49-F238E27FC236}">
                <a16:creationId xmlns:a16="http://schemas.microsoft.com/office/drawing/2014/main" id="{DE021E08-7FF7-A78E-8418-AE8DFF34F291}"/>
              </a:ext>
            </a:extLst>
          </p:cNvPr>
          <p:cNvSpPr>
            <a:spLocks noChangeAspect="1" noChangeArrowheads="1"/>
          </p:cNvSpPr>
          <p:nvPr>
            <p:custDataLst>
              <p:tags r:id="rId35"/>
            </p:custDataLst>
          </p:nvPr>
        </p:nvSpPr>
        <p:spPr bwMode="auto">
          <a:xfrm>
            <a:off x="8534400" y="48006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15</a:t>
            </a:r>
          </a:p>
        </p:txBody>
      </p:sp>
      <p:cxnSp>
        <p:nvCxnSpPr>
          <p:cNvPr id="113" name="AutoShape 56">
            <a:extLst>
              <a:ext uri="{FF2B5EF4-FFF2-40B4-BE49-F238E27FC236}">
                <a16:creationId xmlns:a16="http://schemas.microsoft.com/office/drawing/2014/main" id="{9B5CF31F-C846-1A5C-4D5A-9D4242B8BF2A}"/>
              </a:ext>
            </a:extLst>
          </p:cNvPr>
          <p:cNvCxnSpPr>
            <a:cxnSpLocks noChangeShapeType="1"/>
            <a:stCxn id="93" idx="5"/>
            <a:endCxn id="112" idx="0"/>
          </p:cNvCxnSpPr>
          <p:nvPr>
            <p:custDataLst>
              <p:tags r:id="rId36"/>
            </p:custDataLst>
          </p:nvPr>
        </p:nvCxnSpPr>
        <p:spPr bwMode="auto">
          <a:xfrm>
            <a:off x="8593138" y="42560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DC107050-3996-50A6-3E49-237DC232053B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4572001" y="1905000"/>
            <a:ext cx="55239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/>
              <a:t>Yes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F778751-96AB-E1BF-C6E7-7E743096C03F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8915400" y="1828800"/>
            <a:ext cx="48603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3389114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A13AC-6C77-8D48-5DC9-60AE15A61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>
                <a:cs typeface="Courier New" panose="02070309020205020404" pitchFamily="49" charset="0"/>
              </a:rPr>
              <a:t>, Recursive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7F4D6-A8D3-FE05-2648-A940BF1B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28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B8A537-A323-C408-A41D-0E20CD8FF21F}"/>
              </a:ext>
            </a:extLst>
          </p:cNvPr>
          <p:cNvGrpSpPr/>
          <p:nvPr/>
        </p:nvGrpSpPr>
        <p:grpSpPr>
          <a:xfrm>
            <a:off x="1676398" y="1600200"/>
            <a:ext cx="3276602" cy="3603889"/>
            <a:chOff x="2171700" y="1600200"/>
            <a:chExt cx="2781300" cy="305911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38381BC-8F38-5F78-8E14-E34D5E6AEC1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305300" y="3378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20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B949FDD-A26C-87F3-6787-200982AE1E5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3144838" y="3378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4FEE4A7-F5FF-8D0A-84AF-0B4CB709FB9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171700" y="3378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05D9E45-8042-6AB1-77FF-A74D0392527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771900" y="2489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DE8EAA0-A251-0B76-4C59-54901B33183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611438" y="2489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52EF681-5699-1D26-A9E0-91E91D909F7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162300" y="1600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12</a:t>
              </a:r>
            </a:p>
          </p:txBody>
        </p:sp>
        <p:cxnSp>
          <p:nvCxnSpPr>
            <p:cNvPr id="12" name="AutoShape 11">
              <a:extLst>
                <a:ext uri="{FF2B5EF4-FFF2-40B4-BE49-F238E27FC236}">
                  <a16:creationId xmlns:a16="http://schemas.microsoft.com/office/drawing/2014/main" id="{0A92A20A-DF26-9F5B-CA5E-0B182478352B}"/>
                </a:ext>
              </a:extLst>
            </p:cNvPr>
            <p:cNvCxnSpPr>
              <a:cxnSpLocks noChangeShapeType="1"/>
              <a:stCxn id="11" idx="3"/>
              <a:endCxn id="10" idx="0"/>
            </p:cNvCxnSpPr>
            <p:nvPr>
              <p:custDataLst>
                <p:tags r:id="rId8"/>
              </p:custDataLst>
            </p:nvPr>
          </p:nvCxnSpPr>
          <p:spPr bwMode="auto">
            <a:xfrm rot="5400000">
              <a:off x="2728120" y="1999457"/>
              <a:ext cx="563562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2">
              <a:extLst>
                <a:ext uri="{FF2B5EF4-FFF2-40B4-BE49-F238E27FC236}">
                  <a16:creationId xmlns:a16="http://schemas.microsoft.com/office/drawing/2014/main" id="{B319627A-5FD5-22AB-98AC-CED8E7557B90}"/>
                </a:ext>
              </a:extLst>
            </p:cNvPr>
            <p:cNvCxnSpPr>
              <a:cxnSpLocks noChangeShapeType="1"/>
              <a:stCxn id="11" idx="5"/>
              <a:endCxn id="9" idx="0"/>
            </p:cNvCxnSpPr>
            <p:nvPr>
              <p:custDataLst>
                <p:tags r:id="rId9"/>
              </p:custDataLst>
            </p:nvPr>
          </p:nvCxnSpPr>
          <p:spPr bwMode="auto">
            <a:xfrm rot="16200000" flipH="1">
              <a:off x="3443288" y="1970088"/>
              <a:ext cx="563562" cy="4746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13">
              <a:extLst>
                <a:ext uri="{FF2B5EF4-FFF2-40B4-BE49-F238E27FC236}">
                  <a16:creationId xmlns:a16="http://schemas.microsoft.com/office/drawing/2014/main" id="{A5F01118-4054-23B3-5EE9-773E750E3D94}"/>
                </a:ext>
              </a:extLst>
            </p:cNvPr>
            <p:cNvCxnSpPr>
              <a:cxnSpLocks noChangeShapeType="1"/>
              <a:stCxn id="9" idx="5"/>
              <a:endCxn id="6" idx="0"/>
            </p:cNvCxnSpPr>
            <p:nvPr>
              <p:custDataLst>
                <p:tags r:id="rId10"/>
              </p:custDataLst>
            </p:nvPr>
          </p:nvCxnSpPr>
          <p:spPr bwMode="auto">
            <a:xfrm>
              <a:off x="4097338" y="28336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14">
              <a:extLst>
                <a:ext uri="{FF2B5EF4-FFF2-40B4-BE49-F238E27FC236}">
                  <a16:creationId xmlns:a16="http://schemas.microsoft.com/office/drawing/2014/main" id="{9C6D8E6B-04C0-A557-05D5-B3C3EB3319AC}"/>
                </a:ext>
              </a:extLst>
            </p:cNvPr>
            <p:cNvCxnSpPr>
              <a:cxnSpLocks noChangeShapeType="1"/>
              <a:stCxn id="10" idx="3"/>
              <a:endCxn id="8" idx="0"/>
            </p:cNvCxnSpPr>
            <p:nvPr>
              <p:custDataLst>
                <p:tags r:id="rId11"/>
              </p:custDataLst>
            </p:nvPr>
          </p:nvCxnSpPr>
          <p:spPr bwMode="auto">
            <a:xfrm rot="5400000">
              <a:off x="2232819" y="2944019"/>
              <a:ext cx="563562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5">
              <a:extLst>
                <a:ext uri="{FF2B5EF4-FFF2-40B4-BE49-F238E27FC236}">
                  <a16:creationId xmlns:a16="http://schemas.microsoft.com/office/drawing/2014/main" id="{BBD29C14-AD9F-347B-C8B3-108BC34BC6E3}"/>
                </a:ext>
              </a:extLst>
            </p:cNvPr>
            <p:cNvCxnSpPr>
              <a:cxnSpLocks noChangeShapeType="1"/>
              <a:stCxn id="10" idx="5"/>
              <a:endCxn id="7" idx="0"/>
            </p:cNvCxnSpPr>
            <p:nvPr>
              <p:custDataLst>
                <p:tags r:id="rId12"/>
              </p:custDataLst>
            </p:nvPr>
          </p:nvCxnSpPr>
          <p:spPr bwMode="auto">
            <a:xfrm>
              <a:off x="2936876" y="28336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005EE27-F3CB-AD5E-5FB1-15D0A90EC75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572000" y="4267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30</a:t>
              </a:r>
            </a:p>
          </p:txBody>
        </p:sp>
        <p:cxnSp>
          <p:nvCxnSpPr>
            <p:cNvPr id="18" name="AutoShape 17">
              <a:extLst>
                <a:ext uri="{FF2B5EF4-FFF2-40B4-BE49-F238E27FC236}">
                  <a16:creationId xmlns:a16="http://schemas.microsoft.com/office/drawing/2014/main" id="{5DBD2188-DCD6-32DD-A473-AA3699D9C587}"/>
                </a:ext>
              </a:extLst>
            </p:cNvPr>
            <p:cNvCxnSpPr>
              <a:cxnSpLocks noChangeShapeType="1"/>
              <a:stCxn id="6" idx="5"/>
              <a:endCxn id="17" idx="0"/>
            </p:cNvCxnSpPr>
            <p:nvPr>
              <p:custDataLst>
                <p:tags r:id="rId14"/>
              </p:custDataLst>
            </p:nvPr>
          </p:nvCxnSpPr>
          <p:spPr bwMode="auto">
            <a:xfrm>
              <a:off x="4630738" y="37226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61889CF-6639-FD2C-F2FA-88EB6E019A2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878138" y="4267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cxnSp>
          <p:nvCxnSpPr>
            <p:cNvPr id="20" name="AutoShape 19">
              <a:extLst>
                <a:ext uri="{FF2B5EF4-FFF2-40B4-BE49-F238E27FC236}">
                  <a16:creationId xmlns:a16="http://schemas.microsoft.com/office/drawing/2014/main" id="{29D585F3-EB89-AFB2-B2AA-60682E12C45F}"/>
                </a:ext>
              </a:extLst>
            </p:cNvPr>
            <p:cNvCxnSpPr>
              <a:cxnSpLocks noChangeShapeType="1"/>
              <a:stCxn id="7" idx="3"/>
              <a:endCxn id="19" idx="0"/>
            </p:cNvCxnSpPr>
            <p:nvPr>
              <p:custDataLst>
                <p:tags r:id="rId16"/>
              </p:custDataLst>
            </p:nvPr>
          </p:nvCxnSpPr>
          <p:spPr bwMode="auto">
            <a:xfrm flipH="1">
              <a:off x="3068638" y="37226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7C02639-4248-A632-C84E-133907DF532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038600" y="4259263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cxnSp>
          <p:nvCxnSpPr>
            <p:cNvPr id="22" name="AutoShape 21">
              <a:extLst>
                <a:ext uri="{FF2B5EF4-FFF2-40B4-BE49-F238E27FC236}">
                  <a16:creationId xmlns:a16="http://schemas.microsoft.com/office/drawing/2014/main" id="{37127C2E-B3C0-9DAB-E5CD-18FA16858CFF}"/>
                </a:ext>
              </a:extLst>
            </p:cNvPr>
            <p:cNvCxnSpPr>
              <a:cxnSpLocks noChangeShapeType="1"/>
              <a:stCxn id="6" idx="3"/>
              <a:endCxn id="21" idx="0"/>
            </p:cNvCxnSpPr>
            <p:nvPr>
              <p:custDataLst>
                <p:tags r:id="rId18"/>
              </p:custDataLst>
            </p:nvPr>
          </p:nvCxnSpPr>
          <p:spPr bwMode="auto">
            <a:xfrm flipH="1">
              <a:off x="4229101" y="3722689"/>
              <a:ext cx="131763" cy="5175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3" name="Oval 24">
              <a:extLst>
                <a:ext uri="{FF2B5EF4-FFF2-40B4-BE49-F238E27FC236}">
                  <a16:creationId xmlns:a16="http://schemas.microsoft.com/office/drawing/2014/main" id="{DB1A19A9-F466-E334-5F5F-4334E8A9C9AF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390900" y="4278313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10</a:t>
              </a:r>
            </a:p>
          </p:txBody>
        </p:sp>
        <p:cxnSp>
          <p:nvCxnSpPr>
            <p:cNvPr id="24" name="AutoShape 25">
              <a:extLst>
                <a:ext uri="{FF2B5EF4-FFF2-40B4-BE49-F238E27FC236}">
                  <a16:creationId xmlns:a16="http://schemas.microsoft.com/office/drawing/2014/main" id="{F82F4C97-59F8-B51C-5AB4-848FFD11FC2E}"/>
                </a:ext>
              </a:extLst>
            </p:cNvPr>
            <p:cNvCxnSpPr>
              <a:cxnSpLocks noChangeShapeType="1"/>
              <a:endCxn id="23" idx="0"/>
            </p:cNvCxnSpPr>
            <p:nvPr>
              <p:custDataLst>
                <p:tags r:id="rId20"/>
              </p:custDataLst>
            </p:nvPr>
          </p:nvCxnSpPr>
          <p:spPr bwMode="auto">
            <a:xfrm>
              <a:off x="3449638" y="3733801"/>
              <a:ext cx="131762" cy="5254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25" name="Rectangle 3">
            <a:extLst>
              <a:ext uri="{FF2B5EF4-FFF2-40B4-BE49-F238E27FC236}">
                <a16:creationId xmlns:a16="http://schemas.microsoft.com/office/drawing/2014/main" id="{A89882CF-5671-ED4E-24C5-01B71DB7BDD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562602" y="2235200"/>
            <a:ext cx="4953000" cy="2667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Data </a:t>
            </a:r>
            <a:r>
              <a:rPr lang="en-US" sz="2000">
                <a:solidFill>
                  <a:srgbClr val="119F33"/>
                </a:solidFill>
                <a:latin typeface="Courier New" pitchFamily="49" charset="0"/>
              </a:rPr>
              <a:t>find</a:t>
            </a:r>
            <a:r>
              <a:rPr lang="en-US" sz="2000">
                <a:latin typeface="Courier New" pitchFamily="49" charset="0"/>
              </a:rPr>
              <a:t>(Key </a:t>
            </a:r>
            <a:r>
              <a:rPr lang="en-US" sz="2000">
                <a:solidFill>
                  <a:srgbClr val="119F33"/>
                </a:solidFill>
                <a:latin typeface="Courier New" pitchFamily="49" charset="0"/>
              </a:rPr>
              <a:t>key</a:t>
            </a:r>
            <a:r>
              <a:rPr lang="en-US" sz="2000">
                <a:latin typeface="Courier New" pitchFamily="49" charset="0"/>
              </a:rPr>
              <a:t>, Node </a:t>
            </a:r>
            <a:r>
              <a:rPr lang="en-US" sz="2000">
                <a:solidFill>
                  <a:srgbClr val="119F33"/>
                </a:solidFill>
                <a:latin typeface="Courier New" pitchFamily="49" charset="0"/>
              </a:rPr>
              <a:t>root</a:t>
            </a:r>
            <a:r>
              <a:rPr lang="en-US" sz="2000">
                <a:latin typeface="Courier New" pitchFamily="49" charset="0"/>
              </a:rPr>
              <a:t>){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>
                <a:latin typeface="Courier New" pitchFamily="49" charset="0"/>
              </a:rPr>
              <a:t>(root == 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   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>
                <a:latin typeface="Courier New" pitchFamily="49" charset="0"/>
              </a:rPr>
              <a:t>(key &lt; root.key)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   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sz="2000">
                <a:latin typeface="Courier New" pitchFamily="49" charset="0"/>
              </a:rPr>
              <a:t> find(key,root.left);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>
                <a:latin typeface="Courier New" pitchFamily="49" charset="0"/>
              </a:rPr>
              <a:t>(key &gt; root.key)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   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sz="2000">
                <a:latin typeface="Courier New" pitchFamily="49" charset="0"/>
              </a:rPr>
              <a:t> find(key,root.right);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 return</a:t>
            </a:r>
            <a:r>
              <a:rPr lang="en-US" sz="2000">
                <a:latin typeface="Courier New" pitchFamily="49" charset="0"/>
              </a:rPr>
              <a:t> root.data;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486878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F7DE5-75A1-E947-19E3-AA43D8BC6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>
                <a:cs typeface="Courier New" panose="02070309020205020404" pitchFamily="49" charset="0"/>
              </a:rPr>
              <a:t>, Iterative ("Harder")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517E8-8EDB-2B22-E84B-1128880C4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29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0EDD6BA-2301-3F05-C976-3EE32F3CB091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34000" y="1752600"/>
            <a:ext cx="4953000" cy="3429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Courier New" pitchFamily="49" charset="0"/>
              </a:rPr>
              <a:t>Data </a:t>
            </a:r>
            <a:r>
              <a:rPr lang="en-US" sz="2000" dirty="0">
                <a:solidFill>
                  <a:srgbClr val="119F33"/>
                </a:solidFill>
                <a:latin typeface="Courier New" pitchFamily="49" charset="0"/>
              </a:rPr>
              <a:t>find</a:t>
            </a:r>
            <a:r>
              <a:rPr lang="en-US" sz="2000" dirty="0">
                <a:latin typeface="Courier New" pitchFamily="49" charset="0"/>
              </a:rPr>
              <a:t>(Key </a:t>
            </a:r>
            <a:r>
              <a:rPr lang="en-US" sz="2000" dirty="0">
                <a:solidFill>
                  <a:srgbClr val="119F33"/>
                </a:solidFill>
                <a:latin typeface="Courier New" pitchFamily="49" charset="0"/>
              </a:rPr>
              <a:t>key</a:t>
            </a:r>
            <a:r>
              <a:rPr lang="en-US" sz="2000" dirty="0">
                <a:latin typeface="Courier New" pitchFamily="49" charset="0"/>
              </a:rPr>
              <a:t>, Node </a:t>
            </a:r>
            <a:r>
              <a:rPr lang="en-US" sz="2000" dirty="0">
                <a:solidFill>
                  <a:srgbClr val="119F33"/>
                </a:solidFill>
                <a:latin typeface="Courier New" pitchFamily="49" charset="0"/>
              </a:rPr>
              <a:t>root</a:t>
            </a:r>
            <a:r>
              <a:rPr lang="en-US" sz="2000" dirty="0">
                <a:latin typeface="Courier New" pitchFamily="49" charset="0"/>
              </a:rPr>
              <a:t>){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while</a:t>
            </a:r>
            <a:r>
              <a:rPr lang="en-US" sz="2000" dirty="0">
                <a:latin typeface="Courier New" pitchFamily="49" charset="0"/>
              </a:rPr>
              <a:t>(root !=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ourier New" pitchFamily="49" charset="0"/>
              </a:rPr>
              <a:t>       &amp;&amp; </a:t>
            </a:r>
            <a:r>
              <a:rPr lang="en-US" sz="2000" dirty="0" err="1">
                <a:latin typeface="Courier New" pitchFamily="49" charset="0"/>
              </a:rPr>
              <a:t>root.key</a:t>
            </a:r>
            <a:r>
              <a:rPr lang="en-US" sz="2000" dirty="0">
                <a:latin typeface="Courier New" pitchFamily="49" charset="0"/>
              </a:rPr>
              <a:t> != key) {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 if</a:t>
            </a:r>
            <a:r>
              <a:rPr lang="en-US" sz="2000" dirty="0">
                <a:latin typeface="Courier New" pitchFamily="49" charset="0"/>
              </a:rPr>
              <a:t>(key &lt; </a:t>
            </a:r>
            <a:r>
              <a:rPr lang="en-US" sz="2000" dirty="0" err="1">
                <a:latin typeface="Courier New" pitchFamily="49" charset="0"/>
              </a:rPr>
              <a:t>root.key</a:t>
            </a:r>
            <a:r>
              <a:rPr lang="en-US" sz="2000" dirty="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ourier New" pitchFamily="49" charset="0"/>
              </a:rPr>
              <a:t>    root = </a:t>
            </a:r>
            <a:r>
              <a:rPr lang="en-US" sz="2000" dirty="0" err="1">
                <a:latin typeface="Courier New" pitchFamily="49" charset="0"/>
              </a:rPr>
              <a:t>root.left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sz="2000" dirty="0">
                <a:latin typeface="Courier New" pitchFamily="49" charset="0"/>
              </a:rPr>
              <a:t>(key &gt; </a:t>
            </a:r>
            <a:r>
              <a:rPr lang="en-US" sz="2000" dirty="0" err="1">
                <a:latin typeface="Courier New" pitchFamily="49" charset="0"/>
              </a:rPr>
              <a:t>root.key</a:t>
            </a:r>
            <a:r>
              <a:rPr lang="en-US" sz="2000" dirty="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ourier New" pitchFamily="49" charset="0"/>
              </a:rPr>
              <a:t>    root = </a:t>
            </a:r>
            <a:r>
              <a:rPr lang="en-US" sz="2000" dirty="0" err="1">
                <a:latin typeface="Courier New" pitchFamily="49" charset="0"/>
              </a:rPr>
              <a:t>root.right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ourier New" pitchFamily="49" charset="0"/>
              </a:rPr>
              <a:t> }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>
                <a:latin typeface="Courier New" pitchFamily="49" charset="0"/>
              </a:rPr>
              <a:t>(root ==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return null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return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root.data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ourier New" pitchFamily="49" charset="0"/>
              </a:rPr>
              <a:t>}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972958B-5857-376F-4557-A30D17B8BDEF}"/>
              </a:ext>
            </a:extLst>
          </p:cNvPr>
          <p:cNvGrpSpPr/>
          <p:nvPr/>
        </p:nvGrpSpPr>
        <p:grpSpPr>
          <a:xfrm>
            <a:off x="1676398" y="1600200"/>
            <a:ext cx="3276602" cy="3603889"/>
            <a:chOff x="2171700" y="1600200"/>
            <a:chExt cx="2781300" cy="3059113"/>
          </a:xfrm>
        </p:grpSpPr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40FD23C6-90CF-C93C-118B-0EB677515B2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305300" y="3378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20</a:t>
              </a:r>
            </a:p>
          </p:txBody>
        </p:sp>
        <p:sp>
          <p:nvSpPr>
            <p:cNvPr id="8" name="Oval 6">
              <a:extLst>
                <a:ext uri="{FF2B5EF4-FFF2-40B4-BE49-F238E27FC236}">
                  <a16:creationId xmlns:a16="http://schemas.microsoft.com/office/drawing/2014/main" id="{078844E6-7F67-8428-3C6A-95E7C0977DC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3144838" y="3378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65BD836E-3A8E-DC64-028B-AC0EE7ED9D1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171700" y="3378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0" name="Oval 8">
              <a:extLst>
                <a:ext uri="{FF2B5EF4-FFF2-40B4-BE49-F238E27FC236}">
                  <a16:creationId xmlns:a16="http://schemas.microsoft.com/office/drawing/2014/main" id="{E794534D-54F9-FB06-6AC0-4B8D30CD752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771900" y="2489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15</a:t>
              </a:r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A36D2700-E85C-07D5-609D-8DEA2154627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611438" y="2489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7BB8E0AF-5BB3-BAB8-99A3-267F96D2B63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162300" y="1600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12</a:t>
              </a:r>
            </a:p>
          </p:txBody>
        </p:sp>
        <p:cxnSp>
          <p:nvCxnSpPr>
            <p:cNvPr id="13" name="AutoShape 11">
              <a:extLst>
                <a:ext uri="{FF2B5EF4-FFF2-40B4-BE49-F238E27FC236}">
                  <a16:creationId xmlns:a16="http://schemas.microsoft.com/office/drawing/2014/main" id="{4273C25A-F6AB-40C7-A2B9-A9DA6BF6A72A}"/>
                </a:ext>
              </a:extLst>
            </p:cNvPr>
            <p:cNvCxnSpPr>
              <a:cxnSpLocks noChangeShapeType="1"/>
              <a:stCxn id="12" idx="3"/>
              <a:endCxn id="11" idx="0"/>
            </p:cNvCxnSpPr>
            <p:nvPr>
              <p:custDataLst>
                <p:tags r:id="rId8"/>
              </p:custDataLst>
            </p:nvPr>
          </p:nvCxnSpPr>
          <p:spPr bwMode="auto">
            <a:xfrm rot="5400000">
              <a:off x="2728120" y="1999457"/>
              <a:ext cx="563562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12">
              <a:extLst>
                <a:ext uri="{FF2B5EF4-FFF2-40B4-BE49-F238E27FC236}">
                  <a16:creationId xmlns:a16="http://schemas.microsoft.com/office/drawing/2014/main" id="{8E053F7A-FE8D-48D7-C879-4D17B1E88EC5}"/>
                </a:ext>
              </a:extLst>
            </p:cNvPr>
            <p:cNvCxnSpPr>
              <a:cxnSpLocks noChangeShapeType="1"/>
              <a:stCxn id="12" idx="5"/>
              <a:endCxn id="10" idx="0"/>
            </p:cNvCxnSpPr>
            <p:nvPr>
              <p:custDataLst>
                <p:tags r:id="rId9"/>
              </p:custDataLst>
            </p:nvPr>
          </p:nvCxnSpPr>
          <p:spPr bwMode="auto">
            <a:xfrm rot="16200000" flipH="1">
              <a:off x="3443288" y="1970088"/>
              <a:ext cx="563562" cy="4746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13">
              <a:extLst>
                <a:ext uri="{FF2B5EF4-FFF2-40B4-BE49-F238E27FC236}">
                  <a16:creationId xmlns:a16="http://schemas.microsoft.com/office/drawing/2014/main" id="{252B52C0-4021-7FFE-0C86-039A2B5E1704}"/>
                </a:ext>
              </a:extLst>
            </p:cNvPr>
            <p:cNvCxnSpPr>
              <a:cxnSpLocks noChangeShapeType="1"/>
              <a:stCxn id="10" idx="5"/>
              <a:endCxn id="7" idx="0"/>
            </p:cNvCxnSpPr>
            <p:nvPr>
              <p:custDataLst>
                <p:tags r:id="rId10"/>
              </p:custDataLst>
            </p:nvPr>
          </p:nvCxnSpPr>
          <p:spPr bwMode="auto">
            <a:xfrm>
              <a:off x="4097338" y="28336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4">
              <a:extLst>
                <a:ext uri="{FF2B5EF4-FFF2-40B4-BE49-F238E27FC236}">
                  <a16:creationId xmlns:a16="http://schemas.microsoft.com/office/drawing/2014/main" id="{DD63A704-8977-99F8-DC6D-570E88454584}"/>
                </a:ext>
              </a:extLst>
            </p:cNvPr>
            <p:cNvCxnSpPr>
              <a:cxnSpLocks noChangeShapeType="1"/>
              <a:stCxn id="11" idx="3"/>
              <a:endCxn id="9" idx="0"/>
            </p:cNvCxnSpPr>
            <p:nvPr>
              <p:custDataLst>
                <p:tags r:id="rId11"/>
              </p:custDataLst>
            </p:nvPr>
          </p:nvCxnSpPr>
          <p:spPr bwMode="auto">
            <a:xfrm rot="5400000">
              <a:off x="2232819" y="2944019"/>
              <a:ext cx="563562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15">
              <a:extLst>
                <a:ext uri="{FF2B5EF4-FFF2-40B4-BE49-F238E27FC236}">
                  <a16:creationId xmlns:a16="http://schemas.microsoft.com/office/drawing/2014/main" id="{FF4D9805-A4ED-3F4F-5EBF-7FD5A438EF34}"/>
                </a:ext>
              </a:extLst>
            </p:cNvPr>
            <p:cNvCxnSpPr>
              <a:cxnSpLocks noChangeShapeType="1"/>
              <a:stCxn id="11" idx="5"/>
              <a:endCxn id="8" idx="0"/>
            </p:cNvCxnSpPr>
            <p:nvPr>
              <p:custDataLst>
                <p:tags r:id="rId12"/>
              </p:custDataLst>
            </p:nvPr>
          </p:nvCxnSpPr>
          <p:spPr bwMode="auto">
            <a:xfrm>
              <a:off x="2936876" y="28336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" name="Oval 16">
              <a:extLst>
                <a:ext uri="{FF2B5EF4-FFF2-40B4-BE49-F238E27FC236}">
                  <a16:creationId xmlns:a16="http://schemas.microsoft.com/office/drawing/2014/main" id="{6DD0F234-EAF8-28C6-9A23-2A8D313CDE1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572000" y="4267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30</a:t>
              </a:r>
            </a:p>
          </p:txBody>
        </p:sp>
        <p:cxnSp>
          <p:nvCxnSpPr>
            <p:cNvPr id="19" name="AutoShape 17">
              <a:extLst>
                <a:ext uri="{FF2B5EF4-FFF2-40B4-BE49-F238E27FC236}">
                  <a16:creationId xmlns:a16="http://schemas.microsoft.com/office/drawing/2014/main" id="{38477598-D868-8857-9F96-0498A7061368}"/>
                </a:ext>
              </a:extLst>
            </p:cNvPr>
            <p:cNvCxnSpPr>
              <a:cxnSpLocks noChangeShapeType="1"/>
              <a:stCxn id="7" idx="5"/>
              <a:endCxn id="18" idx="0"/>
            </p:cNvCxnSpPr>
            <p:nvPr>
              <p:custDataLst>
                <p:tags r:id="rId14"/>
              </p:custDataLst>
            </p:nvPr>
          </p:nvCxnSpPr>
          <p:spPr bwMode="auto">
            <a:xfrm>
              <a:off x="4630738" y="37226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Oval 18">
              <a:extLst>
                <a:ext uri="{FF2B5EF4-FFF2-40B4-BE49-F238E27FC236}">
                  <a16:creationId xmlns:a16="http://schemas.microsoft.com/office/drawing/2014/main" id="{25A529B7-D933-78C1-261B-E4662CFD94A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878138" y="4267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cxnSp>
          <p:nvCxnSpPr>
            <p:cNvPr id="21" name="AutoShape 19">
              <a:extLst>
                <a:ext uri="{FF2B5EF4-FFF2-40B4-BE49-F238E27FC236}">
                  <a16:creationId xmlns:a16="http://schemas.microsoft.com/office/drawing/2014/main" id="{42AA35B7-0D26-9ABB-64C5-80F28FA9154D}"/>
                </a:ext>
              </a:extLst>
            </p:cNvPr>
            <p:cNvCxnSpPr>
              <a:cxnSpLocks noChangeShapeType="1"/>
              <a:stCxn id="8" idx="3"/>
              <a:endCxn id="20" idx="0"/>
            </p:cNvCxnSpPr>
            <p:nvPr>
              <p:custDataLst>
                <p:tags r:id="rId16"/>
              </p:custDataLst>
            </p:nvPr>
          </p:nvCxnSpPr>
          <p:spPr bwMode="auto">
            <a:xfrm flipH="1">
              <a:off x="3068638" y="37226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2" name="Oval 20">
              <a:extLst>
                <a:ext uri="{FF2B5EF4-FFF2-40B4-BE49-F238E27FC236}">
                  <a16:creationId xmlns:a16="http://schemas.microsoft.com/office/drawing/2014/main" id="{A804D84F-A42C-9115-0D14-3117BE73A09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038600" y="4259263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cxnSp>
          <p:nvCxnSpPr>
            <p:cNvPr id="23" name="AutoShape 21">
              <a:extLst>
                <a:ext uri="{FF2B5EF4-FFF2-40B4-BE49-F238E27FC236}">
                  <a16:creationId xmlns:a16="http://schemas.microsoft.com/office/drawing/2014/main" id="{2B3124E7-9588-1FA6-27EF-D15208069075}"/>
                </a:ext>
              </a:extLst>
            </p:cNvPr>
            <p:cNvCxnSpPr>
              <a:cxnSpLocks noChangeShapeType="1"/>
              <a:stCxn id="7" idx="3"/>
              <a:endCxn id="22" idx="0"/>
            </p:cNvCxnSpPr>
            <p:nvPr>
              <p:custDataLst>
                <p:tags r:id="rId18"/>
              </p:custDataLst>
            </p:nvPr>
          </p:nvCxnSpPr>
          <p:spPr bwMode="auto">
            <a:xfrm flipH="1">
              <a:off x="4229101" y="3722689"/>
              <a:ext cx="131763" cy="5175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4" name="Oval 24">
              <a:extLst>
                <a:ext uri="{FF2B5EF4-FFF2-40B4-BE49-F238E27FC236}">
                  <a16:creationId xmlns:a16="http://schemas.microsoft.com/office/drawing/2014/main" id="{BA0B99AF-D4FA-776A-5BB0-4BDC716B26A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390900" y="4278313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10</a:t>
              </a:r>
            </a:p>
          </p:txBody>
        </p:sp>
        <p:cxnSp>
          <p:nvCxnSpPr>
            <p:cNvPr id="25" name="AutoShape 25">
              <a:extLst>
                <a:ext uri="{FF2B5EF4-FFF2-40B4-BE49-F238E27FC236}">
                  <a16:creationId xmlns:a16="http://schemas.microsoft.com/office/drawing/2014/main" id="{53AA0DF7-82C5-725D-C92D-BDE2EDDF9FA8}"/>
                </a:ext>
              </a:extLst>
            </p:cNvPr>
            <p:cNvCxnSpPr>
              <a:cxnSpLocks noChangeShapeType="1"/>
              <a:endCxn id="24" idx="0"/>
            </p:cNvCxnSpPr>
            <p:nvPr>
              <p:custDataLst>
                <p:tags r:id="rId20"/>
              </p:custDataLst>
            </p:nvPr>
          </p:nvCxnSpPr>
          <p:spPr bwMode="auto">
            <a:xfrm>
              <a:off x="3449638" y="3733801"/>
              <a:ext cx="131762" cy="5254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720383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Dictionary ADT</a:t>
            </a:r>
          </a:p>
          <a:p>
            <a:r>
              <a:rPr lang="en-US" dirty="0"/>
              <a:t>Review: Binary Search Trees</a:t>
            </a:r>
          </a:p>
          <a:p>
            <a:pPr lvl="1"/>
            <a:r>
              <a:rPr lang="en-US" dirty="0"/>
              <a:t>Trees</a:t>
            </a:r>
          </a:p>
          <a:p>
            <a:pPr lvl="1"/>
            <a:r>
              <a:rPr lang="en-US" dirty="0"/>
              <a:t>Basics, Properties, Operations</a:t>
            </a:r>
          </a:p>
          <a:p>
            <a:r>
              <a:rPr lang="en-US" dirty="0"/>
              <a:t>Balanced BSTs?</a:t>
            </a:r>
          </a:p>
          <a:p>
            <a:r>
              <a:rPr lang="en-US" dirty="0"/>
              <a:t>AVL Tree</a:t>
            </a:r>
          </a:p>
          <a:p>
            <a:pPr lvl="1"/>
            <a:r>
              <a:rPr lang="en-US" dirty="0"/>
              <a:t>Basics, Properties, Operations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92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8AEC9-D6D9-B53B-370D-262A42F9E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Other "find"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D9EFD-1854-1EED-0DFC-B97B46514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minimum node?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Go left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Find maximum node?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Go right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18971-D37C-9FA7-B855-B1C62BF31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30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4546128-0865-7BAD-9D9C-3ED81205E3AA}"/>
              </a:ext>
            </a:extLst>
          </p:cNvPr>
          <p:cNvGrpSpPr/>
          <p:nvPr/>
        </p:nvGrpSpPr>
        <p:grpSpPr>
          <a:xfrm>
            <a:off x="6972299" y="1600200"/>
            <a:ext cx="3276602" cy="3603889"/>
            <a:chOff x="2171700" y="1600200"/>
            <a:chExt cx="2781300" cy="305911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2C52743-ACC9-D007-79E4-51C14EF486B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305300" y="3378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20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32B743B-8C71-8974-2EB2-822154CC48E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144838" y="3378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031AD2D-E85D-4EEB-0CFF-4247A8FEC15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171700" y="3378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AF64544-DC86-91BE-166C-15212AC02D1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771900" y="2489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7F3422E-7B0C-A9AB-4C2F-B97FADC4BF9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611438" y="2489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DA90BCA-349D-09A9-7C85-E5DBF92CF52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162300" y="1600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12</a:t>
              </a:r>
            </a:p>
          </p:txBody>
        </p:sp>
        <p:cxnSp>
          <p:nvCxnSpPr>
            <p:cNvPr id="12" name="AutoShape 11">
              <a:extLst>
                <a:ext uri="{FF2B5EF4-FFF2-40B4-BE49-F238E27FC236}">
                  <a16:creationId xmlns:a16="http://schemas.microsoft.com/office/drawing/2014/main" id="{55735D70-6364-89B4-A8F6-6B40CC645668}"/>
                </a:ext>
              </a:extLst>
            </p:cNvPr>
            <p:cNvCxnSpPr>
              <a:cxnSpLocks noChangeShapeType="1"/>
              <a:stCxn id="11" idx="3"/>
              <a:endCxn id="10" idx="0"/>
            </p:cNvCxnSpPr>
            <p:nvPr>
              <p:custDataLst>
                <p:tags r:id="rId7"/>
              </p:custDataLst>
            </p:nvPr>
          </p:nvCxnSpPr>
          <p:spPr bwMode="auto">
            <a:xfrm rot="5400000">
              <a:off x="2728120" y="1999457"/>
              <a:ext cx="563562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2">
              <a:extLst>
                <a:ext uri="{FF2B5EF4-FFF2-40B4-BE49-F238E27FC236}">
                  <a16:creationId xmlns:a16="http://schemas.microsoft.com/office/drawing/2014/main" id="{38B32FA7-5000-C6FF-08D1-5225864D838F}"/>
                </a:ext>
              </a:extLst>
            </p:cNvPr>
            <p:cNvCxnSpPr>
              <a:cxnSpLocks noChangeShapeType="1"/>
              <a:stCxn id="11" idx="5"/>
              <a:endCxn id="9" idx="0"/>
            </p:cNvCxnSpPr>
            <p:nvPr>
              <p:custDataLst>
                <p:tags r:id="rId8"/>
              </p:custDataLst>
            </p:nvPr>
          </p:nvCxnSpPr>
          <p:spPr bwMode="auto">
            <a:xfrm rot="16200000" flipH="1">
              <a:off x="3443288" y="1970088"/>
              <a:ext cx="563562" cy="4746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13">
              <a:extLst>
                <a:ext uri="{FF2B5EF4-FFF2-40B4-BE49-F238E27FC236}">
                  <a16:creationId xmlns:a16="http://schemas.microsoft.com/office/drawing/2014/main" id="{4BBC8EA0-6260-A1C2-02ED-AF460E746030}"/>
                </a:ext>
              </a:extLst>
            </p:cNvPr>
            <p:cNvCxnSpPr>
              <a:cxnSpLocks noChangeShapeType="1"/>
              <a:stCxn id="9" idx="5"/>
              <a:endCxn id="6" idx="0"/>
            </p:cNvCxnSpPr>
            <p:nvPr>
              <p:custDataLst>
                <p:tags r:id="rId9"/>
              </p:custDataLst>
            </p:nvPr>
          </p:nvCxnSpPr>
          <p:spPr bwMode="auto">
            <a:xfrm>
              <a:off x="4097338" y="28336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14">
              <a:extLst>
                <a:ext uri="{FF2B5EF4-FFF2-40B4-BE49-F238E27FC236}">
                  <a16:creationId xmlns:a16="http://schemas.microsoft.com/office/drawing/2014/main" id="{D5846999-9DE4-DBFE-1F22-ECEDDDF3B305}"/>
                </a:ext>
              </a:extLst>
            </p:cNvPr>
            <p:cNvCxnSpPr>
              <a:cxnSpLocks noChangeShapeType="1"/>
              <a:stCxn id="10" idx="3"/>
              <a:endCxn id="8" idx="0"/>
            </p:cNvCxnSpPr>
            <p:nvPr>
              <p:custDataLst>
                <p:tags r:id="rId10"/>
              </p:custDataLst>
            </p:nvPr>
          </p:nvCxnSpPr>
          <p:spPr bwMode="auto">
            <a:xfrm rot="5400000">
              <a:off x="2232819" y="2944019"/>
              <a:ext cx="563562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5">
              <a:extLst>
                <a:ext uri="{FF2B5EF4-FFF2-40B4-BE49-F238E27FC236}">
                  <a16:creationId xmlns:a16="http://schemas.microsoft.com/office/drawing/2014/main" id="{20B4C494-E44C-33E2-E1E3-2156F47506A3}"/>
                </a:ext>
              </a:extLst>
            </p:cNvPr>
            <p:cNvCxnSpPr>
              <a:cxnSpLocks noChangeShapeType="1"/>
              <a:stCxn id="10" idx="5"/>
              <a:endCxn id="7" idx="0"/>
            </p:cNvCxnSpPr>
            <p:nvPr>
              <p:custDataLst>
                <p:tags r:id="rId11"/>
              </p:custDataLst>
            </p:nvPr>
          </p:nvCxnSpPr>
          <p:spPr bwMode="auto">
            <a:xfrm>
              <a:off x="2936876" y="28336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FEE57AE-2806-A5D0-EB63-8D6C4D35AEF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572000" y="4267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30</a:t>
              </a:r>
            </a:p>
          </p:txBody>
        </p:sp>
        <p:cxnSp>
          <p:nvCxnSpPr>
            <p:cNvPr id="18" name="AutoShape 17">
              <a:extLst>
                <a:ext uri="{FF2B5EF4-FFF2-40B4-BE49-F238E27FC236}">
                  <a16:creationId xmlns:a16="http://schemas.microsoft.com/office/drawing/2014/main" id="{45F264EC-ABDB-DC48-E2AA-DCC9C953182B}"/>
                </a:ext>
              </a:extLst>
            </p:cNvPr>
            <p:cNvCxnSpPr>
              <a:cxnSpLocks noChangeShapeType="1"/>
              <a:stCxn id="6" idx="5"/>
              <a:endCxn id="17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4630738" y="37226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9D882B5-40A9-5C17-E55E-4F527002D50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878138" y="4267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cxnSp>
          <p:nvCxnSpPr>
            <p:cNvPr id="20" name="AutoShape 19">
              <a:extLst>
                <a:ext uri="{FF2B5EF4-FFF2-40B4-BE49-F238E27FC236}">
                  <a16:creationId xmlns:a16="http://schemas.microsoft.com/office/drawing/2014/main" id="{80376B09-973F-0BEC-DA5E-E921A1D6DA9C}"/>
                </a:ext>
              </a:extLst>
            </p:cNvPr>
            <p:cNvCxnSpPr>
              <a:cxnSpLocks noChangeShapeType="1"/>
              <a:stCxn id="7" idx="3"/>
              <a:endCxn id="19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3068638" y="37226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FBBBDD4-E93F-5447-8D74-58BB47B3135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038600" y="4259263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cxnSp>
          <p:nvCxnSpPr>
            <p:cNvPr id="22" name="AutoShape 21">
              <a:extLst>
                <a:ext uri="{FF2B5EF4-FFF2-40B4-BE49-F238E27FC236}">
                  <a16:creationId xmlns:a16="http://schemas.microsoft.com/office/drawing/2014/main" id="{6926A7B5-9DEB-5DDA-4706-C3C396BA34C4}"/>
                </a:ext>
              </a:extLst>
            </p:cNvPr>
            <p:cNvCxnSpPr>
              <a:cxnSpLocks noChangeShapeType="1"/>
              <a:stCxn id="6" idx="3"/>
              <a:endCxn id="21" idx="0"/>
            </p:cNvCxnSpPr>
            <p:nvPr>
              <p:custDataLst>
                <p:tags r:id="rId17"/>
              </p:custDataLst>
            </p:nvPr>
          </p:nvCxnSpPr>
          <p:spPr bwMode="auto">
            <a:xfrm flipH="1">
              <a:off x="4229101" y="3722689"/>
              <a:ext cx="131763" cy="5175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3" name="Oval 24">
              <a:extLst>
                <a:ext uri="{FF2B5EF4-FFF2-40B4-BE49-F238E27FC236}">
                  <a16:creationId xmlns:a16="http://schemas.microsoft.com/office/drawing/2014/main" id="{E43832C5-944F-C11C-0F03-46D52258492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390900" y="4278313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10</a:t>
              </a:r>
            </a:p>
          </p:txBody>
        </p:sp>
        <p:cxnSp>
          <p:nvCxnSpPr>
            <p:cNvPr id="24" name="AutoShape 25">
              <a:extLst>
                <a:ext uri="{FF2B5EF4-FFF2-40B4-BE49-F238E27FC236}">
                  <a16:creationId xmlns:a16="http://schemas.microsoft.com/office/drawing/2014/main" id="{E10E58E0-D857-801A-2B78-E0B67B420839}"/>
                </a:ext>
              </a:extLst>
            </p:cNvPr>
            <p:cNvCxnSpPr>
              <a:cxnSpLocks noChangeShapeType="1"/>
              <a:endCxn id="23" idx="0"/>
            </p:cNvCxnSpPr>
            <p:nvPr>
              <p:custDataLst>
                <p:tags r:id="rId19"/>
              </p:custDataLst>
            </p:nvPr>
          </p:nvCxnSpPr>
          <p:spPr bwMode="auto">
            <a:xfrm>
              <a:off x="3449638" y="3733801"/>
              <a:ext cx="131762" cy="5254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242932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B9BD9-E330-DBF9-ABAA-51D50E29F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5D88D-16B0-3D10-DA03-CC60AB17C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9359" y="1825625"/>
            <a:ext cx="631444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insert(13)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insert(8)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insert(31)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Each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dirty="0"/>
              <a:t> is inserting a leaf node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new (leaf) node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4D055-33EF-3D1F-4A14-596BE7C19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31</a:t>
            </a:fld>
            <a:endParaRPr lang="en-US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B7034252-0C18-E913-7424-C7730E3C04FC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4038600" y="360362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CB1EAA77-5834-A2B9-4FCF-34220C9D27A9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1905000" y="360362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CE17BE74-47A4-AAC0-6E02-897D5B421FD5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838200" y="360362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3D03CFEB-E128-48D6-0E97-E01EEDCE7753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3505200" y="271462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15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5FD92ED8-AF7E-7422-0FC1-2203C78FF28E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1371600" y="271462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F5F4980F-8827-BC63-9918-5DEFAA0A1842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2438400" y="182562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12</a:t>
            </a:r>
          </a:p>
        </p:txBody>
      </p: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1DC82D7B-8F40-1866-6174-DD54F699BD0E}"/>
              </a:ext>
            </a:extLst>
          </p:cNvPr>
          <p:cNvCxnSpPr>
            <a:cxnSpLocks noChangeShapeType="1"/>
            <a:stCxn id="10" idx="3"/>
            <a:endCxn id="9" idx="0"/>
          </p:cNvCxnSpPr>
          <p:nvPr>
            <p:custDataLst>
              <p:tags r:id="rId7"/>
            </p:custDataLst>
          </p:nvPr>
        </p:nvCxnSpPr>
        <p:spPr bwMode="auto">
          <a:xfrm flipH="1">
            <a:off x="1562100" y="2170113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2C3D9273-971E-3E76-3C2C-A7F9BA148764}"/>
              </a:ext>
            </a:extLst>
          </p:cNvPr>
          <p:cNvCxnSpPr>
            <a:cxnSpLocks noChangeShapeType="1"/>
            <a:stCxn id="10" idx="5"/>
            <a:endCxn id="8" idx="0"/>
          </p:cNvCxnSpPr>
          <p:nvPr>
            <p:custDataLst>
              <p:tags r:id="rId8"/>
            </p:custDataLst>
          </p:nvPr>
        </p:nvCxnSpPr>
        <p:spPr bwMode="auto">
          <a:xfrm>
            <a:off x="2763838" y="2170113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0A61A736-991E-3E7C-FC39-8DE5E676C30B}"/>
              </a:ext>
            </a:extLst>
          </p:cNvPr>
          <p:cNvCxnSpPr>
            <a:cxnSpLocks noChangeShapeType="1"/>
            <a:stCxn id="8" idx="5"/>
            <a:endCxn id="5" idx="0"/>
          </p:cNvCxnSpPr>
          <p:nvPr>
            <p:custDataLst>
              <p:tags r:id="rId9"/>
            </p:custDataLst>
          </p:nvPr>
        </p:nvCxnSpPr>
        <p:spPr bwMode="auto">
          <a:xfrm>
            <a:off x="3830638" y="3059113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4737B6A4-6E87-9701-025F-62A6B289A1D2}"/>
              </a:ext>
            </a:extLst>
          </p:cNvPr>
          <p:cNvCxnSpPr>
            <a:cxnSpLocks noChangeShapeType="1"/>
            <a:stCxn id="9" idx="3"/>
            <a:endCxn id="7" idx="0"/>
          </p:cNvCxnSpPr>
          <p:nvPr>
            <p:custDataLst>
              <p:tags r:id="rId10"/>
            </p:custDataLst>
          </p:nvPr>
        </p:nvCxnSpPr>
        <p:spPr bwMode="auto">
          <a:xfrm flipH="1">
            <a:off x="1028700" y="3059113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EA2DBC12-788D-E014-D61A-390D635227D6}"/>
              </a:ext>
            </a:extLst>
          </p:cNvPr>
          <p:cNvCxnSpPr>
            <a:cxnSpLocks noChangeShapeType="1"/>
            <a:stCxn id="9" idx="5"/>
            <a:endCxn id="6" idx="0"/>
          </p:cNvCxnSpPr>
          <p:nvPr>
            <p:custDataLst>
              <p:tags r:id="rId11"/>
            </p:custDataLst>
          </p:nvPr>
        </p:nvCxnSpPr>
        <p:spPr bwMode="auto">
          <a:xfrm>
            <a:off x="1697038" y="3059113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D36035D5-1225-A0EE-CE87-F24201AD3A97}"/>
              </a:ext>
            </a:extLst>
          </p:cNvPr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4305300" y="449262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30</a:t>
            </a:r>
          </a:p>
        </p:txBody>
      </p:sp>
      <p:cxnSp>
        <p:nvCxnSpPr>
          <p:cNvPr id="17" name="AutoShape 15">
            <a:extLst>
              <a:ext uri="{FF2B5EF4-FFF2-40B4-BE49-F238E27FC236}">
                <a16:creationId xmlns:a16="http://schemas.microsoft.com/office/drawing/2014/main" id="{CEE3BBD1-FE32-8721-BB99-FCF78D2EC71C}"/>
              </a:ext>
            </a:extLst>
          </p:cNvPr>
          <p:cNvCxnSpPr>
            <a:cxnSpLocks noChangeShapeType="1"/>
            <a:stCxn id="5" idx="5"/>
            <a:endCxn id="16" idx="0"/>
          </p:cNvCxnSpPr>
          <p:nvPr>
            <p:custDataLst>
              <p:tags r:id="rId13"/>
            </p:custDataLst>
          </p:nvPr>
        </p:nvCxnSpPr>
        <p:spPr bwMode="auto">
          <a:xfrm>
            <a:off x="4364038" y="3948113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Oval 16">
            <a:extLst>
              <a:ext uri="{FF2B5EF4-FFF2-40B4-BE49-F238E27FC236}">
                <a16:creationId xmlns:a16="http://schemas.microsoft.com/office/drawing/2014/main" id="{6D0E3BC9-BE2A-3DB9-7E59-3D76A0A066D9}"/>
              </a:ext>
            </a:extLst>
          </p:cNvPr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1638300" y="449262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cxnSp>
        <p:nvCxnSpPr>
          <p:cNvPr id="19" name="AutoShape 17">
            <a:extLst>
              <a:ext uri="{FF2B5EF4-FFF2-40B4-BE49-F238E27FC236}">
                <a16:creationId xmlns:a16="http://schemas.microsoft.com/office/drawing/2014/main" id="{D1C7F1D2-C414-FD35-283A-6B48D2CE6900}"/>
              </a:ext>
            </a:extLst>
          </p:cNvPr>
          <p:cNvCxnSpPr>
            <a:cxnSpLocks noChangeShapeType="1"/>
            <a:stCxn id="6" idx="3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1828800" y="3948113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" name="Oval 18">
            <a:extLst>
              <a:ext uri="{FF2B5EF4-FFF2-40B4-BE49-F238E27FC236}">
                <a16:creationId xmlns:a16="http://schemas.microsoft.com/office/drawing/2014/main" id="{4B997458-4C62-7365-2E85-D096A1C25613}"/>
              </a:ext>
            </a:extLst>
          </p:cNvPr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3771900" y="448468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17</a:t>
            </a:r>
          </a:p>
        </p:txBody>
      </p: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176F7B2A-BBFA-F02C-BEBC-BE833CAE8667}"/>
              </a:ext>
            </a:extLst>
          </p:cNvPr>
          <p:cNvCxnSpPr>
            <a:cxnSpLocks noChangeShapeType="1"/>
            <a:stCxn id="5" idx="3"/>
            <a:endCxn id="20" idx="0"/>
          </p:cNvCxnSpPr>
          <p:nvPr>
            <p:custDataLst>
              <p:tags r:id="rId17"/>
            </p:custDataLst>
          </p:nvPr>
        </p:nvCxnSpPr>
        <p:spPr bwMode="auto">
          <a:xfrm flipH="1">
            <a:off x="3962400" y="3948113"/>
            <a:ext cx="1317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Oval 30">
            <a:extLst>
              <a:ext uri="{FF2B5EF4-FFF2-40B4-BE49-F238E27FC236}">
                <a16:creationId xmlns:a16="http://schemas.microsoft.com/office/drawing/2014/main" id="{1EDC85A0-7160-6D3A-C06A-84CEB2BA2FF7}"/>
              </a:ext>
            </a:extLst>
          </p:cNvPr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2151063" y="450373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cxnSp>
        <p:nvCxnSpPr>
          <p:cNvPr id="23" name="AutoShape 31">
            <a:extLst>
              <a:ext uri="{FF2B5EF4-FFF2-40B4-BE49-F238E27FC236}">
                <a16:creationId xmlns:a16="http://schemas.microsoft.com/office/drawing/2014/main" id="{BEFE3B6A-D96B-B101-7504-EF0A85FB021E}"/>
              </a:ext>
            </a:extLst>
          </p:cNvPr>
          <p:cNvCxnSpPr>
            <a:cxnSpLocks noChangeShapeType="1"/>
            <a:endCxn id="22" idx="0"/>
          </p:cNvCxnSpPr>
          <p:nvPr>
            <p:custDataLst>
              <p:tags r:id="rId19"/>
            </p:custDataLst>
          </p:nvPr>
        </p:nvCxnSpPr>
        <p:spPr bwMode="auto">
          <a:xfrm>
            <a:off x="2209800" y="3959225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2986356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5568D-E086-ABA7-AEC6-0907A488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E5A50-0675-E646-D2E4-D6EFAC75C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How?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DB6B2-73D1-9745-2CE4-143AB0F2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32</a:t>
            </a:fld>
            <a:endParaRPr lang="en-US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A40A05EF-49B0-DE7F-E9A0-D995EEA6EA6E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58674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1C0651F3-088D-5E4C-A17A-7B3D12CB5D02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37338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861B3FAE-141B-71E5-64E7-3DA0AA0904C0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26670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17F2B97E-4C9A-712A-EFBB-7F75167EEFA2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5334000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15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B789B042-1632-28EF-42DD-D8161BAEDFFE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3200400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8F05AB76-667A-9B92-601B-4E5C5B0FBD6F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4267200" y="1600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CA823B3F-F770-9081-E46F-BC3DFB0916B0}"/>
              </a:ext>
            </a:extLst>
          </p:cNvPr>
          <p:cNvCxnSpPr>
            <a:cxnSpLocks noChangeShapeType="1"/>
            <a:stCxn id="10" idx="3"/>
            <a:endCxn id="9" idx="0"/>
          </p:cNvCxnSpPr>
          <p:nvPr>
            <p:custDataLst>
              <p:tags r:id="rId7"/>
            </p:custDataLst>
          </p:nvPr>
        </p:nvCxnSpPr>
        <p:spPr bwMode="auto">
          <a:xfrm flipH="1">
            <a:off x="3390900" y="19446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37C55428-4F16-3C75-312A-1748D8E2A16C}"/>
              </a:ext>
            </a:extLst>
          </p:cNvPr>
          <p:cNvCxnSpPr>
            <a:cxnSpLocks noChangeShapeType="1"/>
            <a:stCxn id="10" idx="5"/>
            <a:endCxn id="8" idx="0"/>
          </p:cNvCxnSpPr>
          <p:nvPr>
            <p:custDataLst>
              <p:tags r:id="rId8"/>
            </p:custDataLst>
          </p:nvPr>
        </p:nvCxnSpPr>
        <p:spPr bwMode="auto">
          <a:xfrm>
            <a:off x="4592638" y="19446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D95455B0-9F43-C98D-8DCA-3D421BDD0D9F}"/>
              </a:ext>
            </a:extLst>
          </p:cNvPr>
          <p:cNvCxnSpPr>
            <a:cxnSpLocks noChangeShapeType="1"/>
            <a:stCxn id="8" idx="5"/>
            <a:endCxn id="5" idx="0"/>
          </p:cNvCxnSpPr>
          <p:nvPr>
            <p:custDataLst>
              <p:tags r:id="rId9"/>
            </p:custDataLst>
          </p:nvPr>
        </p:nvCxnSpPr>
        <p:spPr bwMode="auto">
          <a:xfrm>
            <a:off x="5659438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48A8C46D-0877-0275-4518-A83C6C6F9328}"/>
              </a:ext>
            </a:extLst>
          </p:cNvPr>
          <p:cNvCxnSpPr>
            <a:cxnSpLocks noChangeShapeType="1"/>
            <a:stCxn id="9" idx="3"/>
            <a:endCxn id="7" idx="0"/>
          </p:cNvCxnSpPr>
          <p:nvPr>
            <p:custDataLst>
              <p:tags r:id="rId10"/>
            </p:custDataLst>
          </p:nvPr>
        </p:nvCxnSpPr>
        <p:spPr bwMode="auto">
          <a:xfrm flipH="1">
            <a:off x="2857500" y="28336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9FB306A7-A7BB-D45A-CB04-42369D3627DC}"/>
              </a:ext>
            </a:extLst>
          </p:cNvPr>
          <p:cNvCxnSpPr>
            <a:cxnSpLocks noChangeShapeType="1"/>
            <a:stCxn id="9" idx="5"/>
            <a:endCxn id="6" idx="0"/>
          </p:cNvCxnSpPr>
          <p:nvPr>
            <p:custDataLst>
              <p:tags r:id="rId11"/>
            </p:custDataLst>
          </p:nvPr>
        </p:nvCxnSpPr>
        <p:spPr bwMode="auto">
          <a:xfrm>
            <a:off x="3525838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8B72BE7B-CDCF-D6E8-195A-0FE00836AF04}"/>
              </a:ext>
            </a:extLst>
          </p:cNvPr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6134100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7" name="AutoShape 15">
            <a:extLst>
              <a:ext uri="{FF2B5EF4-FFF2-40B4-BE49-F238E27FC236}">
                <a16:creationId xmlns:a16="http://schemas.microsoft.com/office/drawing/2014/main" id="{0289E962-4534-468D-5E6B-9816C8EE25BE}"/>
              </a:ext>
            </a:extLst>
          </p:cNvPr>
          <p:cNvCxnSpPr>
            <a:cxnSpLocks noChangeShapeType="1"/>
            <a:stCxn id="5" idx="5"/>
            <a:endCxn id="16" idx="0"/>
          </p:cNvCxnSpPr>
          <p:nvPr>
            <p:custDataLst>
              <p:tags r:id="rId13"/>
            </p:custDataLst>
          </p:nvPr>
        </p:nvCxnSpPr>
        <p:spPr bwMode="auto">
          <a:xfrm>
            <a:off x="6192838" y="37226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Oval 16">
            <a:extLst>
              <a:ext uri="{FF2B5EF4-FFF2-40B4-BE49-F238E27FC236}">
                <a16:creationId xmlns:a16="http://schemas.microsoft.com/office/drawing/2014/main" id="{FBB6382F-67FF-08C7-29AD-F05F5E2B7C90}"/>
              </a:ext>
            </a:extLst>
          </p:cNvPr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3467100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cxnSp>
        <p:nvCxnSpPr>
          <p:cNvPr id="19" name="AutoShape 17">
            <a:extLst>
              <a:ext uri="{FF2B5EF4-FFF2-40B4-BE49-F238E27FC236}">
                <a16:creationId xmlns:a16="http://schemas.microsoft.com/office/drawing/2014/main" id="{1CE5B689-7DA1-74FF-4344-A34ED4384A2F}"/>
              </a:ext>
            </a:extLst>
          </p:cNvPr>
          <p:cNvCxnSpPr>
            <a:cxnSpLocks noChangeShapeType="1"/>
            <a:stCxn id="6" idx="3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3657600" y="37226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" name="Oval 18">
            <a:extLst>
              <a:ext uri="{FF2B5EF4-FFF2-40B4-BE49-F238E27FC236}">
                <a16:creationId xmlns:a16="http://schemas.microsoft.com/office/drawing/2014/main" id="{94B9ED29-03B2-AFCF-5B81-1F0AAC7718AD}"/>
              </a:ext>
            </a:extLst>
          </p:cNvPr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5600700" y="425926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7A6D9633-FB64-9AF5-6633-3996A8BB6D2C}"/>
              </a:ext>
            </a:extLst>
          </p:cNvPr>
          <p:cNvCxnSpPr>
            <a:cxnSpLocks noChangeShapeType="1"/>
            <a:stCxn id="5" idx="3"/>
            <a:endCxn id="20" idx="0"/>
          </p:cNvCxnSpPr>
          <p:nvPr>
            <p:custDataLst>
              <p:tags r:id="rId17"/>
            </p:custDataLst>
          </p:nvPr>
        </p:nvCxnSpPr>
        <p:spPr bwMode="auto">
          <a:xfrm flipH="1">
            <a:off x="5791200" y="3722688"/>
            <a:ext cx="1317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Oval 22">
            <a:extLst>
              <a:ext uri="{FF2B5EF4-FFF2-40B4-BE49-F238E27FC236}">
                <a16:creationId xmlns:a16="http://schemas.microsoft.com/office/drawing/2014/main" id="{4BAC3954-359F-B8D0-6717-CCE146487F66}"/>
              </a:ext>
            </a:extLst>
          </p:cNvPr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3979863" y="42783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cxnSp>
        <p:nvCxnSpPr>
          <p:cNvPr id="23" name="AutoShape 23">
            <a:extLst>
              <a:ext uri="{FF2B5EF4-FFF2-40B4-BE49-F238E27FC236}">
                <a16:creationId xmlns:a16="http://schemas.microsoft.com/office/drawing/2014/main" id="{8EB2C395-3BE1-985F-7977-95BAFFB8B5DF}"/>
              </a:ext>
            </a:extLst>
          </p:cNvPr>
          <p:cNvCxnSpPr>
            <a:cxnSpLocks noChangeShapeType="1"/>
            <a:endCxn id="22" idx="0"/>
          </p:cNvCxnSpPr>
          <p:nvPr>
            <p:custDataLst>
              <p:tags r:id="rId19"/>
            </p:custDataLst>
          </p:nvPr>
        </p:nvCxnSpPr>
        <p:spPr bwMode="auto">
          <a:xfrm>
            <a:off x="4038600" y="37338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7092592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5568D-E086-ABA7-AEC6-0907A488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>
                <a:cs typeface="Courier New" panose="02070309020205020404" pitchFamily="49" charset="0"/>
              </a:rPr>
              <a:t> - Case 1: Leaf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E5A50-0675-E646-D2E4-D6EFAC75C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delete(17)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DB6B2-73D1-9745-2CE4-143AB0F2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33</a:t>
            </a:fld>
            <a:endParaRPr lang="en-US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A40A05EF-49B0-DE7F-E9A0-D995EEA6EA6E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58674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1C0651F3-088D-5E4C-A17A-7B3D12CB5D02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37338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861B3FAE-141B-71E5-64E7-3DA0AA0904C0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26670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17F2B97E-4C9A-712A-EFBB-7F75167EEFA2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5334000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15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B789B042-1632-28EF-42DD-D8161BAEDFFE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3200400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8F05AB76-667A-9B92-601B-4E5C5B0FBD6F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4267200" y="1600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CA823B3F-F770-9081-E46F-BC3DFB0916B0}"/>
              </a:ext>
            </a:extLst>
          </p:cNvPr>
          <p:cNvCxnSpPr>
            <a:cxnSpLocks noChangeShapeType="1"/>
            <a:stCxn id="10" idx="3"/>
            <a:endCxn id="9" idx="0"/>
          </p:cNvCxnSpPr>
          <p:nvPr>
            <p:custDataLst>
              <p:tags r:id="rId7"/>
            </p:custDataLst>
          </p:nvPr>
        </p:nvCxnSpPr>
        <p:spPr bwMode="auto">
          <a:xfrm flipH="1">
            <a:off x="3390900" y="19446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37C55428-4F16-3C75-312A-1748D8E2A16C}"/>
              </a:ext>
            </a:extLst>
          </p:cNvPr>
          <p:cNvCxnSpPr>
            <a:cxnSpLocks noChangeShapeType="1"/>
            <a:stCxn id="10" idx="5"/>
            <a:endCxn id="8" idx="0"/>
          </p:cNvCxnSpPr>
          <p:nvPr>
            <p:custDataLst>
              <p:tags r:id="rId8"/>
            </p:custDataLst>
          </p:nvPr>
        </p:nvCxnSpPr>
        <p:spPr bwMode="auto">
          <a:xfrm>
            <a:off x="4592638" y="19446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D95455B0-9F43-C98D-8DCA-3D421BDD0D9F}"/>
              </a:ext>
            </a:extLst>
          </p:cNvPr>
          <p:cNvCxnSpPr>
            <a:cxnSpLocks noChangeShapeType="1"/>
            <a:stCxn id="8" idx="5"/>
            <a:endCxn id="5" idx="0"/>
          </p:cNvCxnSpPr>
          <p:nvPr>
            <p:custDataLst>
              <p:tags r:id="rId9"/>
            </p:custDataLst>
          </p:nvPr>
        </p:nvCxnSpPr>
        <p:spPr bwMode="auto">
          <a:xfrm>
            <a:off x="5659438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48A8C46D-0877-0275-4518-A83C6C6F9328}"/>
              </a:ext>
            </a:extLst>
          </p:cNvPr>
          <p:cNvCxnSpPr>
            <a:cxnSpLocks noChangeShapeType="1"/>
            <a:stCxn id="9" idx="3"/>
            <a:endCxn id="7" idx="0"/>
          </p:cNvCxnSpPr>
          <p:nvPr>
            <p:custDataLst>
              <p:tags r:id="rId10"/>
            </p:custDataLst>
          </p:nvPr>
        </p:nvCxnSpPr>
        <p:spPr bwMode="auto">
          <a:xfrm flipH="1">
            <a:off x="2857500" y="28336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9FB306A7-A7BB-D45A-CB04-42369D3627DC}"/>
              </a:ext>
            </a:extLst>
          </p:cNvPr>
          <p:cNvCxnSpPr>
            <a:cxnSpLocks noChangeShapeType="1"/>
            <a:stCxn id="9" idx="5"/>
            <a:endCxn id="6" idx="0"/>
          </p:cNvCxnSpPr>
          <p:nvPr>
            <p:custDataLst>
              <p:tags r:id="rId11"/>
            </p:custDataLst>
          </p:nvPr>
        </p:nvCxnSpPr>
        <p:spPr bwMode="auto">
          <a:xfrm>
            <a:off x="3525838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8B72BE7B-CDCF-D6E8-195A-0FE00836AF04}"/>
              </a:ext>
            </a:extLst>
          </p:cNvPr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6134100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7" name="AutoShape 15">
            <a:extLst>
              <a:ext uri="{FF2B5EF4-FFF2-40B4-BE49-F238E27FC236}">
                <a16:creationId xmlns:a16="http://schemas.microsoft.com/office/drawing/2014/main" id="{0289E962-4534-468D-5E6B-9816C8EE25BE}"/>
              </a:ext>
            </a:extLst>
          </p:cNvPr>
          <p:cNvCxnSpPr>
            <a:cxnSpLocks noChangeShapeType="1"/>
            <a:stCxn id="5" idx="5"/>
            <a:endCxn id="16" idx="0"/>
          </p:cNvCxnSpPr>
          <p:nvPr>
            <p:custDataLst>
              <p:tags r:id="rId13"/>
            </p:custDataLst>
          </p:nvPr>
        </p:nvCxnSpPr>
        <p:spPr bwMode="auto">
          <a:xfrm>
            <a:off x="6192838" y="37226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Oval 16">
            <a:extLst>
              <a:ext uri="{FF2B5EF4-FFF2-40B4-BE49-F238E27FC236}">
                <a16:creationId xmlns:a16="http://schemas.microsoft.com/office/drawing/2014/main" id="{FBB6382F-67FF-08C7-29AD-F05F5E2B7C90}"/>
              </a:ext>
            </a:extLst>
          </p:cNvPr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3467100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cxnSp>
        <p:nvCxnSpPr>
          <p:cNvPr id="19" name="AutoShape 17">
            <a:extLst>
              <a:ext uri="{FF2B5EF4-FFF2-40B4-BE49-F238E27FC236}">
                <a16:creationId xmlns:a16="http://schemas.microsoft.com/office/drawing/2014/main" id="{1CE5B689-7DA1-74FF-4344-A34ED4384A2F}"/>
              </a:ext>
            </a:extLst>
          </p:cNvPr>
          <p:cNvCxnSpPr>
            <a:cxnSpLocks noChangeShapeType="1"/>
            <a:stCxn id="6" idx="3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3657600" y="37226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" name="Oval 18">
            <a:extLst>
              <a:ext uri="{FF2B5EF4-FFF2-40B4-BE49-F238E27FC236}">
                <a16:creationId xmlns:a16="http://schemas.microsoft.com/office/drawing/2014/main" id="{94B9ED29-03B2-AFCF-5B81-1F0AAC7718AD}"/>
              </a:ext>
            </a:extLst>
          </p:cNvPr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5600700" y="4259263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17</a:t>
            </a:r>
          </a:p>
        </p:txBody>
      </p: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7A6D9633-FB64-9AF5-6633-3996A8BB6D2C}"/>
              </a:ext>
            </a:extLst>
          </p:cNvPr>
          <p:cNvCxnSpPr>
            <a:cxnSpLocks noChangeShapeType="1"/>
            <a:stCxn id="5" idx="3"/>
            <a:endCxn id="20" idx="0"/>
          </p:cNvCxnSpPr>
          <p:nvPr>
            <p:custDataLst>
              <p:tags r:id="rId17"/>
            </p:custDataLst>
          </p:nvPr>
        </p:nvCxnSpPr>
        <p:spPr bwMode="auto">
          <a:xfrm flipH="1">
            <a:off x="5791200" y="3722688"/>
            <a:ext cx="1317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Oval 22">
            <a:extLst>
              <a:ext uri="{FF2B5EF4-FFF2-40B4-BE49-F238E27FC236}">
                <a16:creationId xmlns:a16="http://schemas.microsoft.com/office/drawing/2014/main" id="{4BAC3954-359F-B8D0-6717-CCE146487F66}"/>
              </a:ext>
            </a:extLst>
          </p:cNvPr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3979863" y="42783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cxnSp>
        <p:nvCxnSpPr>
          <p:cNvPr id="23" name="AutoShape 23">
            <a:extLst>
              <a:ext uri="{FF2B5EF4-FFF2-40B4-BE49-F238E27FC236}">
                <a16:creationId xmlns:a16="http://schemas.microsoft.com/office/drawing/2014/main" id="{8EB2C395-3BE1-985F-7977-95BAFFB8B5DF}"/>
              </a:ext>
            </a:extLst>
          </p:cNvPr>
          <p:cNvCxnSpPr>
            <a:cxnSpLocks noChangeShapeType="1"/>
            <a:endCxn id="22" idx="0"/>
          </p:cNvCxnSpPr>
          <p:nvPr>
            <p:custDataLst>
              <p:tags r:id="rId19"/>
            </p:custDataLst>
          </p:nvPr>
        </p:nvCxnSpPr>
        <p:spPr bwMode="auto">
          <a:xfrm>
            <a:off x="4038600" y="37338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561448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5568D-E086-ABA7-AEC6-0907A488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>
                <a:cs typeface="Courier New" panose="02070309020205020404" pitchFamily="49" charset="0"/>
              </a:rPr>
              <a:t> - Case 2: One Child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E5A50-0675-E646-D2E4-D6EFAC75C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delete(15)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DB6B2-73D1-9745-2CE4-143AB0F2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34</a:t>
            </a:fld>
            <a:endParaRPr lang="en-US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A40A05EF-49B0-DE7F-E9A0-D995EEA6EA6E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58674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1C0651F3-088D-5E4C-A17A-7B3D12CB5D02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37338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861B3FAE-141B-71E5-64E7-3DA0AA0904C0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26670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17F2B97E-4C9A-712A-EFBB-7F75167EEFA2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5334000" y="24892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B789B042-1632-28EF-42DD-D8161BAEDFFE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3200400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8F05AB76-667A-9B92-601B-4E5C5B0FBD6F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4267200" y="1600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CA823B3F-F770-9081-E46F-BC3DFB0916B0}"/>
              </a:ext>
            </a:extLst>
          </p:cNvPr>
          <p:cNvCxnSpPr>
            <a:cxnSpLocks noChangeShapeType="1"/>
            <a:stCxn id="10" idx="3"/>
            <a:endCxn id="9" idx="0"/>
          </p:cNvCxnSpPr>
          <p:nvPr>
            <p:custDataLst>
              <p:tags r:id="rId7"/>
            </p:custDataLst>
          </p:nvPr>
        </p:nvCxnSpPr>
        <p:spPr bwMode="auto">
          <a:xfrm flipH="1">
            <a:off x="3390900" y="19446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37C55428-4F16-3C75-312A-1748D8E2A16C}"/>
              </a:ext>
            </a:extLst>
          </p:cNvPr>
          <p:cNvCxnSpPr>
            <a:cxnSpLocks noChangeShapeType="1"/>
            <a:stCxn id="10" idx="5"/>
            <a:endCxn id="8" idx="0"/>
          </p:cNvCxnSpPr>
          <p:nvPr>
            <p:custDataLst>
              <p:tags r:id="rId8"/>
            </p:custDataLst>
          </p:nvPr>
        </p:nvCxnSpPr>
        <p:spPr bwMode="auto">
          <a:xfrm>
            <a:off x="4592638" y="19446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D95455B0-9F43-C98D-8DCA-3D421BDD0D9F}"/>
              </a:ext>
            </a:extLst>
          </p:cNvPr>
          <p:cNvCxnSpPr>
            <a:cxnSpLocks noChangeShapeType="1"/>
            <a:stCxn id="8" idx="5"/>
            <a:endCxn id="5" idx="0"/>
          </p:cNvCxnSpPr>
          <p:nvPr>
            <p:custDataLst>
              <p:tags r:id="rId9"/>
            </p:custDataLst>
          </p:nvPr>
        </p:nvCxnSpPr>
        <p:spPr bwMode="auto">
          <a:xfrm>
            <a:off x="5659438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48A8C46D-0877-0275-4518-A83C6C6F9328}"/>
              </a:ext>
            </a:extLst>
          </p:cNvPr>
          <p:cNvCxnSpPr>
            <a:cxnSpLocks noChangeShapeType="1"/>
            <a:stCxn id="9" idx="3"/>
            <a:endCxn id="7" idx="0"/>
          </p:cNvCxnSpPr>
          <p:nvPr>
            <p:custDataLst>
              <p:tags r:id="rId10"/>
            </p:custDataLst>
          </p:nvPr>
        </p:nvCxnSpPr>
        <p:spPr bwMode="auto">
          <a:xfrm flipH="1">
            <a:off x="2857500" y="28336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9FB306A7-A7BB-D45A-CB04-42369D3627DC}"/>
              </a:ext>
            </a:extLst>
          </p:cNvPr>
          <p:cNvCxnSpPr>
            <a:cxnSpLocks noChangeShapeType="1"/>
            <a:stCxn id="9" idx="5"/>
            <a:endCxn id="6" idx="0"/>
          </p:cNvCxnSpPr>
          <p:nvPr>
            <p:custDataLst>
              <p:tags r:id="rId11"/>
            </p:custDataLst>
          </p:nvPr>
        </p:nvCxnSpPr>
        <p:spPr bwMode="auto">
          <a:xfrm>
            <a:off x="3525838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8B72BE7B-CDCF-D6E8-195A-0FE00836AF04}"/>
              </a:ext>
            </a:extLst>
          </p:cNvPr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6134100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7" name="AutoShape 15">
            <a:extLst>
              <a:ext uri="{FF2B5EF4-FFF2-40B4-BE49-F238E27FC236}">
                <a16:creationId xmlns:a16="http://schemas.microsoft.com/office/drawing/2014/main" id="{0289E962-4534-468D-5E6B-9816C8EE25BE}"/>
              </a:ext>
            </a:extLst>
          </p:cNvPr>
          <p:cNvCxnSpPr>
            <a:cxnSpLocks noChangeShapeType="1"/>
            <a:stCxn id="5" idx="5"/>
            <a:endCxn id="16" idx="0"/>
          </p:cNvCxnSpPr>
          <p:nvPr>
            <p:custDataLst>
              <p:tags r:id="rId13"/>
            </p:custDataLst>
          </p:nvPr>
        </p:nvCxnSpPr>
        <p:spPr bwMode="auto">
          <a:xfrm>
            <a:off x="6192838" y="37226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Oval 16">
            <a:extLst>
              <a:ext uri="{FF2B5EF4-FFF2-40B4-BE49-F238E27FC236}">
                <a16:creationId xmlns:a16="http://schemas.microsoft.com/office/drawing/2014/main" id="{FBB6382F-67FF-08C7-29AD-F05F5E2B7C90}"/>
              </a:ext>
            </a:extLst>
          </p:cNvPr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3467100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cxnSp>
        <p:nvCxnSpPr>
          <p:cNvPr id="19" name="AutoShape 17">
            <a:extLst>
              <a:ext uri="{FF2B5EF4-FFF2-40B4-BE49-F238E27FC236}">
                <a16:creationId xmlns:a16="http://schemas.microsoft.com/office/drawing/2014/main" id="{1CE5B689-7DA1-74FF-4344-A34ED4384A2F}"/>
              </a:ext>
            </a:extLst>
          </p:cNvPr>
          <p:cNvCxnSpPr>
            <a:cxnSpLocks noChangeShapeType="1"/>
            <a:stCxn id="6" idx="3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3657600" y="37226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" name="Oval 18">
            <a:extLst>
              <a:ext uri="{FF2B5EF4-FFF2-40B4-BE49-F238E27FC236}">
                <a16:creationId xmlns:a16="http://schemas.microsoft.com/office/drawing/2014/main" id="{94B9ED29-03B2-AFCF-5B81-1F0AAC7718AD}"/>
              </a:ext>
            </a:extLst>
          </p:cNvPr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5600700" y="425926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17</a:t>
            </a:r>
          </a:p>
        </p:txBody>
      </p: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7A6D9633-FB64-9AF5-6633-3996A8BB6D2C}"/>
              </a:ext>
            </a:extLst>
          </p:cNvPr>
          <p:cNvCxnSpPr>
            <a:cxnSpLocks noChangeShapeType="1"/>
            <a:stCxn id="5" idx="3"/>
            <a:endCxn id="20" idx="0"/>
          </p:cNvCxnSpPr>
          <p:nvPr>
            <p:custDataLst>
              <p:tags r:id="rId17"/>
            </p:custDataLst>
          </p:nvPr>
        </p:nvCxnSpPr>
        <p:spPr bwMode="auto">
          <a:xfrm flipH="1">
            <a:off x="5791200" y="3722688"/>
            <a:ext cx="1317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Oval 22">
            <a:extLst>
              <a:ext uri="{FF2B5EF4-FFF2-40B4-BE49-F238E27FC236}">
                <a16:creationId xmlns:a16="http://schemas.microsoft.com/office/drawing/2014/main" id="{4BAC3954-359F-B8D0-6717-CCE146487F66}"/>
              </a:ext>
            </a:extLst>
          </p:cNvPr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3979863" y="42783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cxnSp>
        <p:nvCxnSpPr>
          <p:cNvPr id="23" name="AutoShape 23">
            <a:extLst>
              <a:ext uri="{FF2B5EF4-FFF2-40B4-BE49-F238E27FC236}">
                <a16:creationId xmlns:a16="http://schemas.microsoft.com/office/drawing/2014/main" id="{8EB2C395-3BE1-985F-7977-95BAFFB8B5DF}"/>
              </a:ext>
            </a:extLst>
          </p:cNvPr>
          <p:cNvCxnSpPr>
            <a:cxnSpLocks noChangeShapeType="1"/>
            <a:endCxn id="22" idx="0"/>
          </p:cNvCxnSpPr>
          <p:nvPr>
            <p:custDataLst>
              <p:tags r:id="rId19"/>
            </p:custDataLst>
          </p:nvPr>
        </p:nvCxnSpPr>
        <p:spPr bwMode="auto">
          <a:xfrm>
            <a:off x="4038600" y="37338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5274081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5568D-E086-ABA7-AEC6-0907A488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>
                <a:cs typeface="Courier New" panose="02070309020205020404" pitchFamily="49" charset="0"/>
              </a:rPr>
              <a:t> - Case 3: Two Child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E5A50-0675-E646-D2E4-D6EFAC75C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findMax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(5.left)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 and delete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cs typeface="Courier New" panose="02070309020205020404" pitchFamily="49" charset="0"/>
              </a:rPr>
              <a:t>or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findMin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(5.right)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 and delete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What can we replace </a:t>
            </a:r>
            <a:r>
              <a:rPr lang="en-US" dirty="0">
                <a:solidFill>
                  <a:srgbClr val="FF0000"/>
                </a:solidFill>
                <a:cs typeface="Courier New" panose="02070309020205020404" pitchFamily="49" charset="0"/>
              </a:rPr>
              <a:t>5</a:t>
            </a:r>
            <a:r>
              <a:rPr lang="en-US" dirty="0">
                <a:cs typeface="Courier New" panose="02070309020205020404" pitchFamily="49" charset="0"/>
              </a:rPr>
              <a:t> with?</a:t>
            </a:r>
          </a:p>
          <a:p>
            <a:r>
              <a:rPr lang="en-US" dirty="0">
                <a:solidFill>
                  <a:srgbClr val="0070C0"/>
                </a:solidFill>
                <a:cs typeface="Courier New" panose="02070309020205020404" pitchFamily="49" charset="0"/>
              </a:rPr>
              <a:t>Largest element on the left subtree (called predecessor)</a:t>
            </a:r>
          </a:p>
          <a:p>
            <a:r>
              <a:rPr lang="en-US" dirty="0">
                <a:solidFill>
                  <a:srgbClr val="00B050"/>
                </a:solidFill>
                <a:cs typeface="Courier New" panose="02070309020205020404" pitchFamily="49" charset="0"/>
              </a:rPr>
              <a:t>Smallest element on the right subtree (called successor)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DB6B2-73D1-9745-2CE4-143AB0F2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35</a:t>
            </a:fld>
            <a:endParaRPr lang="en-US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A40A05EF-49B0-DE7F-E9A0-D995EEA6EA6E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8820563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1C0651F3-088D-5E4C-A17A-7B3D12CB5D02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6686963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861B3FAE-141B-71E5-64E7-3DA0AA0904C0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5620163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17F2B97E-4C9A-712A-EFBB-7F75167EEFA2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8287163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15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B789B042-1632-28EF-42DD-D8161BAEDFFE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6153563" y="24892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8F05AB76-667A-9B92-601B-4E5C5B0FBD6F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7220363" y="1600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12</a:t>
            </a:r>
          </a:p>
        </p:txBody>
      </p: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CA823B3F-F770-9081-E46F-BC3DFB0916B0}"/>
              </a:ext>
            </a:extLst>
          </p:cNvPr>
          <p:cNvCxnSpPr>
            <a:cxnSpLocks noChangeShapeType="1"/>
            <a:stCxn id="10" idx="3"/>
            <a:endCxn id="9" idx="0"/>
          </p:cNvCxnSpPr>
          <p:nvPr>
            <p:custDataLst>
              <p:tags r:id="rId7"/>
            </p:custDataLst>
          </p:nvPr>
        </p:nvCxnSpPr>
        <p:spPr bwMode="auto">
          <a:xfrm flipH="1">
            <a:off x="6344063" y="19446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37C55428-4F16-3C75-312A-1748D8E2A16C}"/>
              </a:ext>
            </a:extLst>
          </p:cNvPr>
          <p:cNvCxnSpPr>
            <a:cxnSpLocks noChangeShapeType="1"/>
            <a:stCxn id="10" idx="5"/>
            <a:endCxn id="8" idx="0"/>
          </p:cNvCxnSpPr>
          <p:nvPr>
            <p:custDataLst>
              <p:tags r:id="rId8"/>
            </p:custDataLst>
          </p:nvPr>
        </p:nvCxnSpPr>
        <p:spPr bwMode="auto">
          <a:xfrm>
            <a:off x="7545801" y="19446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D95455B0-9F43-C98D-8DCA-3D421BDD0D9F}"/>
              </a:ext>
            </a:extLst>
          </p:cNvPr>
          <p:cNvCxnSpPr>
            <a:cxnSpLocks noChangeShapeType="1"/>
            <a:stCxn id="8" idx="5"/>
            <a:endCxn id="5" idx="0"/>
          </p:cNvCxnSpPr>
          <p:nvPr>
            <p:custDataLst>
              <p:tags r:id="rId9"/>
            </p:custDataLst>
          </p:nvPr>
        </p:nvCxnSpPr>
        <p:spPr bwMode="auto">
          <a:xfrm>
            <a:off x="8612601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48A8C46D-0877-0275-4518-A83C6C6F9328}"/>
              </a:ext>
            </a:extLst>
          </p:cNvPr>
          <p:cNvCxnSpPr>
            <a:cxnSpLocks noChangeShapeType="1"/>
            <a:stCxn id="9" idx="3"/>
            <a:endCxn id="7" idx="0"/>
          </p:cNvCxnSpPr>
          <p:nvPr>
            <p:custDataLst>
              <p:tags r:id="rId10"/>
            </p:custDataLst>
          </p:nvPr>
        </p:nvCxnSpPr>
        <p:spPr bwMode="auto">
          <a:xfrm flipH="1">
            <a:off x="5810663" y="28336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9FB306A7-A7BB-D45A-CB04-42369D3627DC}"/>
              </a:ext>
            </a:extLst>
          </p:cNvPr>
          <p:cNvCxnSpPr>
            <a:cxnSpLocks noChangeShapeType="1"/>
            <a:stCxn id="9" idx="5"/>
            <a:endCxn id="6" idx="0"/>
          </p:cNvCxnSpPr>
          <p:nvPr>
            <p:custDataLst>
              <p:tags r:id="rId11"/>
            </p:custDataLst>
          </p:nvPr>
        </p:nvCxnSpPr>
        <p:spPr bwMode="auto">
          <a:xfrm>
            <a:off x="6479001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8B72BE7B-CDCF-D6E8-195A-0FE00836AF04}"/>
              </a:ext>
            </a:extLst>
          </p:cNvPr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9087263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7" name="AutoShape 15">
            <a:extLst>
              <a:ext uri="{FF2B5EF4-FFF2-40B4-BE49-F238E27FC236}">
                <a16:creationId xmlns:a16="http://schemas.microsoft.com/office/drawing/2014/main" id="{0289E962-4534-468D-5E6B-9816C8EE25BE}"/>
              </a:ext>
            </a:extLst>
          </p:cNvPr>
          <p:cNvCxnSpPr>
            <a:cxnSpLocks noChangeShapeType="1"/>
            <a:stCxn id="5" idx="5"/>
            <a:endCxn id="16" idx="0"/>
          </p:cNvCxnSpPr>
          <p:nvPr>
            <p:custDataLst>
              <p:tags r:id="rId13"/>
            </p:custDataLst>
          </p:nvPr>
        </p:nvCxnSpPr>
        <p:spPr bwMode="auto">
          <a:xfrm>
            <a:off x="9146001" y="37226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Oval 16">
            <a:extLst>
              <a:ext uri="{FF2B5EF4-FFF2-40B4-BE49-F238E27FC236}">
                <a16:creationId xmlns:a16="http://schemas.microsoft.com/office/drawing/2014/main" id="{FBB6382F-67FF-08C7-29AD-F05F5E2B7C90}"/>
              </a:ext>
            </a:extLst>
          </p:cNvPr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6420263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cxnSp>
        <p:nvCxnSpPr>
          <p:cNvPr id="19" name="AutoShape 17">
            <a:extLst>
              <a:ext uri="{FF2B5EF4-FFF2-40B4-BE49-F238E27FC236}">
                <a16:creationId xmlns:a16="http://schemas.microsoft.com/office/drawing/2014/main" id="{1CE5B689-7DA1-74FF-4344-A34ED4384A2F}"/>
              </a:ext>
            </a:extLst>
          </p:cNvPr>
          <p:cNvCxnSpPr>
            <a:cxnSpLocks noChangeShapeType="1"/>
            <a:stCxn id="6" idx="3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6610763" y="37226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" name="Oval 18">
            <a:extLst>
              <a:ext uri="{FF2B5EF4-FFF2-40B4-BE49-F238E27FC236}">
                <a16:creationId xmlns:a16="http://schemas.microsoft.com/office/drawing/2014/main" id="{94B9ED29-03B2-AFCF-5B81-1F0AAC7718AD}"/>
              </a:ext>
            </a:extLst>
          </p:cNvPr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8553863" y="425926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17</a:t>
            </a:r>
          </a:p>
        </p:txBody>
      </p: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7A6D9633-FB64-9AF5-6633-3996A8BB6D2C}"/>
              </a:ext>
            </a:extLst>
          </p:cNvPr>
          <p:cNvCxnSpPr>
            <a:cxnSpLocks noChangeShapeType="1"/>
            <a:stCxn id="5" idx="3"/>
            <a:endCxn id="20" idx="0"/>
          </p:cNvCxnSpPr>
          <p:nvPr>
            <p:custDataLst>
              <p:tags r:id="rId17"/>
            </p:custDataLst>
          </p:nvPr>
        </p:nvCxnSpPr>
        <p:spPr bwMode="auto">
          <a:xfrm flipH="1">
            <a:off x="8744363" y="3722688"/>
            <a:ext cx="1317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Oval 22">
            <a:extLst>
              <a:ext uri="{FF2B5EF4-FFF2-40B4-BE49-F238E27FC236}">
                <a16:creationId xmlns:a16="http://schemas.microsoft.com/office/drawing/2014/main" id="{4BAC3954-359F-B8D0-6717-CCE146487F66}"/>
              </a:ext>
            </a:extLst>
          </p:cNvPr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6933026" y="42783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cxnSp>
        <p:nvCxnSpPr>
          <p:cNvPr id="23" name="AutoShape 23">
            <a:extLst>
              <a:ext uri="{FF2B5EF4-FFF2-40B4-BE49-F238E27FC236}">
                <a16:creationId xmlns:a16="http://schemas.microsoft.com/office/drawing/2014/main" id="{8EB2C395-3BE1-985F-7977-95BAFFB8B5DF}"/>
              </a:ext>
            </a:extLst>
          </p:cNvPr>
          <p:cNvCxnSpPr>
            <a:cxnSpLocks noChangeShapeType="1"/>
            <a:endCxn id="22" idx="0"/>
          </p:cNvCxnSpPr>
          <p:nvPr>
            <p:custDataLst>
              <p:tags r:id="rId19"/>
            </p:custDataLst>
          </p:nvPr>
        </p:nvCxnSpPr>
        <p:spPr bwMode="auto">
          <a:xfrm>
            <a:off x="6991763" y="37338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C88D2D6-D344-FDB7-B924-EF918D8F8BD4}"/>
              </a:ext>
            </a:extLst>
          </p:cNvPr>
          <p:cNvSpPr txBox="1">
            <a:spLocks/>
          </p:cNvSpPr>
          <p:nvPr/>
        </p:nvSpPr>
        <p:spPr>
          <a:xfrm>
            <a:off x="7626243" y="1691428"/>
            <a:ext cx="3727557" cy="25868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6384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9F855-3048-03CC-2504-E6DCCF2E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E023B-D944-9243-A049-B7D8B7E02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Basic Idea: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</a:p>
          <a:p>
            <a:r>
              <a:rPr lang="en-US" dirty="0"/>
              <a:t>remove (which can break tree structure)</a:t>
            </a:r>
          </a:p>
          <a:p>
            <a:r>
              <a:rPr lang="en-US" dirty="0"/>
              <a:t>"fix" Structure and Order</a:t>
            </a:r>
          </a:p>
          <a:p>
            <a:pPr marL="0" indent="0">
              <a:buNone/>
            </a:pPr>
            <a:r>
              <a:rPr lang="en-US" dirty="0"/>
              <a:t>3 Cases: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Leaf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One Child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Two Child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9B6B33-7F3D-31A1-CB65-3FF96636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21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231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Recap: Dictionary ADT</a:t>
            </a:r>
          </a:p>
          <a:p>
            <a:r>
              <a:rPr lang="en-US" dirty="0"/>
              <a:t>Review: Binary Search Trees</a:t>
            </a:r>
          </a:p>
          <a:p>
            <a:pPr lvl="1"/>
            <a:r>
              <a:rPr lang="en-US" dirty="0"/>
              <a:t>Trees</a:t>
            </a:r>
          </a:p>
          <a:p>
            <a:pPr lvl="1"/>
            <a:r>
              <a:rPr lang="en-US" dirty="0"/>
              <a:t>Basics, Properties, Operations</a:t>
            </a:r>
          </a:p>
          <a:p>
            <a:r>
              <a:rPr lang="en-US" dirty="0">
                <a:solidFill>
                  <a:srgbClr val="FF0000"/>
                </a:solidFill>
              </a:rPr>
              <a:t>Balanced BSTs?</a:t>
            </a:r>
          </a:p>
          <a:p>
            <a:r>
              <a:rPr lang="en-US" dirty="0"/>
              <a:t>AVL Tree</a:t>
            </a:r>
          </a:p>
          <a:p>
            <a:pPr lvl="1"/>
            <a:r>
              <a:rPr lang="en-US" dirty="0"/>
              <a:t>Basics, Properties, Operations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065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3DEA0-BE2A-8911-3C50-8A374D104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Balancing?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470D97-EA09-021A-0215-7C27CB5A7A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Observation</a:t>
                </a:r>
              </a:p>
              <a:p>
                <a:r>
                  <a:rPr lang="en-US" dirty="0"/>
                  <a:t>Worst case: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l-GR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(though "average" its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Shorter = better runtime (i.e., Taller = worse runtime)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Solution: </a:t>
                </a:r>
                <a:r>
                  <a:rPr lang="en-US" b="1" dirty="0"/>
                  <a:t>Balancing</a:t>
                </a:r>
              </a:p>
              <a:p>
                <a:r>
                  <a:rPr lang="en-US" dirty="0"/>
                  <a:t>Always ensure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root</a:t>
                </a:r>
                <a:r>
                  <a:rPr lang="en-US" dirty="0"/>
                  <a:t> height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Efficient to maintain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470D97-EA09-021A-0215-7C27CB5A7A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7AF968-CFA8-BDDA-5033-D0AFD2D0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04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Dictionary ADT</a:t>
            </a:r>
          </a:p>
          <a:p>
            <a:r>
              <a:rPr lang="en-US" dirty="0"/>
              <a:t>Review: Binary Search Trees</a:t>
            </a:r>
          </a:p>
          <a:p>
            <a:pPr lvl="1"/>
            <a:r>
              <a:rPr lang="en-US" dirty="0"/>
              <a:t>Trees</a:t>
            </a:r>
          </a:p>
          <a:p>
            <a:pPr lvl="1"/>
            <a:r>
              <a:rPr lang="en-US" dirty="0"/>
              <a:t>Basics, Properties, Operations</a:t>
            </a:r>
          </a:p>
          <a:p>
            <a:r>
              <a:rPr lang="en-US" dirty="0"/>
              <a:t>Balanced BSTs?</a:t>
            </a:r>
          </a:p>
          <a:p>
            <a:r>
              <a:rPr lang="en-US" dirty="0"/>
              <a:t>AVL Tree</a:t>
            </a:r>
          </a:p>
          <a:p>
            <a:pPr lvl="1"/>
            <a:r>
              <a:rPr lang="en-US" dirty="0"/>
              <a:t>Basics, Properties, Operations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5970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F5A3B-CF77-C72D-139C-AD5886061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Potential Balance Conditions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25F5-AEB3-165C-1DE8-33C18EBF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40</a:t>
            </a:fld>
            <a:endParaRPr lang="en-US"/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6849F881-F72A-7A13-0DFA-155A69D067A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64388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/>
              <a:t>Left subtree and right subtree of </a:t>
            </a:r>
            <a:r>
              <a:rPr lang="en-US" i="1" dirty="0"/>
              <a:t>just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dirty="0"/>
              <a:t> </a:t>
            </a:r>
            <a:r>
              <a:rPr lang="en-US" b="1" dirty="0"/>
              <a:t>same # of nodes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Left subtree and right subtree of </a:t>
            </a:r>
            <a:r>
              <a:rPr lang="en-US" i="1" dirty="0"/>
              <a:t>just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dirty="0"/>
              <a:t> </a:t>
            </a:r>
            <a:r>
              <a:rPr lang="en-US" b="1" dirty="0"/>
              <a:t>same height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0077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F5A3B-CF77-C72D-139C-AD5886061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Potential Balance Conditions 1 (Soln.)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25F5-AEB3-165C-1DE8-33C18EBF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41</a:t>
            </a:fld>
            <a:endParaRPr lang="en-US"/>
          </a:p>
        </p:txBody>
      </p:sp>
      <p:grpSp>
        <p:nvGrpSpPr>
          <p:cNvPr id="5" name="Group 87">
            <a:extLst>
              <a:ext uri="{FF2B5EF4-FFF2-40B4-BE49-F238E27FC236}">
                <a16:creationId xmlns:a16="http://schemas.microsoft.com/office/drawing/2014/main" id="{BBC36F5A-CD86-A21D-93CB-94C150368CD3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6764168" y="1539875"/>
            <a:ext cx="3395662" cy="3382963"/>
            <a:chOff x="5443396" y="1371600"/>
            <a:chExt cx="3395804" cy="3382340"/>
          </a:xfrm>
        </p:grpSpPr>
        <p:sp>
          <p:nvSpPr>
            <p:cNvPr id="6" name="Oval 3">
              <a:extLst>
                <a:ext uri="{FF2B5EF4-FFF2-40B4-BE49-F238E27FC236}">
                  <a16:creationId xmlns:a16="http://schemas.microsoft.com/office/drawing/2014/main" id="{F4937D31-E9C1-AEC3-9BCD-0CAF9CF5E9E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5828923" y="2783541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7" name="Oval 4">
              <a:extLst>
                <a:ext uri="{FF2B5EF4-FFF2-40B4-BE49-F238E27FC236}">
                  <a16:creationId xmlns:a16="http://schemas.microsoft.com/office/drawing/2014/main" id="{F2F5A363-3A92-A06A-015D-E030B82E576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772400" y="2362200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8" name="Oval 6">
              <a:extLst>
                <a:ext uri="{FF2B5EF4-FFF2-40B4-BE49-F238E27FC236}">
                  <a16:creationId xmlns:a16="http://schemas.microsoft.com/office/drawing/2014/main" id="{69AB820E-45BB-B78F-2DB9-B5186EB18F5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6399291" y="2312894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F91716C7-3974-9B18-4013-B10E4BDEFF3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5638800" y="2312894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0" name="Oval 8">
              <a:extLst>
                <a:ext uri="{FF2B5EF4-FFF2-40B4-BE49-F238E27FC236}">
                  <a16:creationId xmlns:a16="http://schemas.microsoft.com/office/drawing/2014/main" id="{2535C96A-DE27-D73F-72B7-D9CB122E64F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7391400" y="1905000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EAA78D25-A07E-3379-9129-9F4AC372CCC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6019046" y="1842247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96B22D19-00EF-B4A5-0F0D-FE13D268FF6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6779537" y="1371600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13" name="AutoShape 11">
              <a:extLst>
                <a:ext uri="{FF2B5EF4-FFF2-40B4-BE49-F238E27FC236}">
                  <a16:creationId xmlns:a16="http://schemas.microsoft.com/office/drawing/2014/main" id="{8C7B470C-135E-0E06-7B7A-23F97635F521}"/>
                </a:ext>
              </a:extLst>
            </p:cNvPr>
            <p:cNvCxnSpPr>
              <a:cxnSpLocks noChangeShapeType="1"/>
              <a:stCxn id="12" idx="3"/>
              <a:endCxn id="11" idx="0"/>
            </p:cNvCxnSpPr>
            <p:nvPr>
              <p:custDataLst>
                <p:tags r:id="rId31"/>
              </p:custDataLst>
            </p:nvPr>
          </p:nvCxnSpPr>
          <p:spPr bwMode="auto">
            <a:xfrm flipH="1">
              <a:off x="6154848" y="1553976"/>
              <a:ext cx="664298" cy="2781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12">
              <a:extLst>
                <a:ext uri="{FF2B5EF4-FFF2-40B4-BE49-F238E27FC236}">
                  <a16:creationId xmlns:a16="http://schemas.microsoft.com/office/drawing/2014/main" id="{EAF6A5B9-2492-2A9A-E606-584BB55C576C}"/>
                </a:ext>
              </a:extLst>
            </p:cNvPr>
            <p:cNvCxnSpPr>
              <a:cxnSpLocks noChangeShapeType="1"/>
              <a:stCxn id="12" idx="5"/>
              <a:endCxn id="10" idx="0"/>
            </p:cNvCxnSpPr>
            <p:nvPr>
              <p:custDataLst>
                <p:tags r:id="rId32"/>
              </p:custDataLst>
            </p:nvPr>
          </p:nvCxnSpPr>
          <p:spPr bwMode="auto">
            <a:xfrm rot="16200000" flipH="1">
              <a:off x="7088667" y="1466464"/>
              <a:ext cx="361233" cy="5158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14">
              <a:extLst>
                <a:ext uri="{FF2B5EF4-FFF2-40B4-BE49-F238E27FC236}">
                  <a16:creationId xmlns:a16="http://schemas.microsoft.com/office/drawing/2014/main" id="{D84EF0BA-DB47-0DEF-9122-E85DEF8BF445}"/>
                </a:ext>
              </a:extLst>
            </p:cNvPr>
            <p:cNvCxnSpPr>
              <a:cxnSpLocks noChangeShapeType="1"/>
              <a:stCxn id="10" idx="5"/>
              <a:endCxn id="7" idx="0"/>
            </p:cNvCxnSpPr>
            <p:nvPr>
              <p:custDataLst>
                <p:tags r:id="rId33"/>
              </p:custDataLst>
            </p:nvPr>
          </p:nvCxnSpPr>
          <p:spPr bwMode="auto">
            <a:xfrm rot="16200000" flipH="1">
              <a:off x="7623199" y="2077196"/>
              <a:ext cx="285033" cy="2849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5">
              <a:extLst>
                <a:ext uri="{FF2B5EF4-FFF2-40B4-BE49-F238E27FC236}">
                  <a16:creationId xmlns:a16="http://schemas.microsoft.com/office/drawing/2014/main" id="{FD3585A0-4C0B-11D3-8E73-AC89B84C6F9C}"/>
                </a:ext>
              </a:extLst>
            </p:cNvPr>
            <p:cNvCxnSpPr>
              <a:cxnSpLocks noChangeShapeType="1"/>
              <a:stCxn id="11" idx="3"/>
              <a:endCxn id="9" idx="0"/>
            </p:cNvCxnSpPr>
            <p:nvPr>
              <p:custDataLst>
                <p:tags r:id="rId34"/>
              </p:custDataLst>
            </p:nvPr>
          </p:nvCxnSpPr>
          <p:spPr bwMode="auto">
            <a:xfrm flipH="1">
              <a:off x="5774602" y="2024623"/>
              <a:ext cx="284053" cy="2781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16">
              <a:extLst>
                <a:ext uri="{FF2B5EF4-FFF2-40B4-BE49-F238E27FC236}">
                  <a16:creationId xmlns:a16="http://schemas.microsoft.com/office/drawing/2014/main" id="{20AB5615-3790-A9A5-31AE-E605CC5E45B1}"/>
                </a:ext>
              </a:extLst>
            </p:cNvPr>
            <p:cNvCxnSpPr>
              <a:cxnSpLocks noChangeShapeType="1"/>
              <a:stCxn id="11" idx="5"/>
              <a:endCxn id="8" idx="0"/>
            </p:cNvCxnSpPr>
            <p:nvPr>
              <p:custDataLst>
                <p:tags r:id="rId35"/>
              </p:custDataLst>
            </p:nvPr>
          </p:nvCxnSpPr>
          <p:spPr bwMode="auto">
            <a:xfrm>
              <a:off x="6251041" y="2024623"/>
              <a:ext cx="284052" cy="2781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7">
              <a:extLst>
                <a:ext uri="{FF2B5EF4-FFF2-40B4-BE49-F238E27FC236}">
                  <a16:creationId xmlns:a16="http://schemas.microsoft.com/office/drawing/2014/main" id="{8ABE60FE-A28B-54CF-612C-A371A749D3AA}"/>
                </a:ext>
              </a:extLst>
            </p:cNvPr>
            <p:cNvCxnSpPr>
              <a:cxnSpLocks noChangeShapeType="1"/>
              <a:stCxn id="9" idx="5"/>
              <a:endCxn id="6" idx="0"/>
            </p:cNvCxnSpPr>
            <p:nvPr>
              <p:custDataLst>
                <p:tags r:id="rId36"/>
              </p:custDataLst>
            </p:nvPr>
          </p:nvCxnSpPr>
          <p:spPr bwMode="auto">
            <a:xfrm>
              <a:off x="5870795" y="2495270"/>
              <a:ext cx="93929" cy="2781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5E0ADDE-C464-0A7B-F895-F05A4F0B7EF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8110396" y="2783541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D17CBA0-863A-1DD0-5E19-2FB976A6549F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8229600" y="3200400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7A7403D-BACD-1BED-C291-709F09D1A48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6589414" y="2783541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22" name="AutoShape 21">
              <a:extLst>
                <a:ext uri="{FF2B5EF4-FFF2-40B4-BE49-F238E27FC236}">
                  <a16:creationId xmlns:a16="http://schemas.microsoft.com/office/drawing/2014/main" id="{FFB3611D-8C47-09B2-072E-CFE6DA8BD929}"/>
                </a:ext>
              </a:extLst>
            </p:cNvPr>
            <p:cNvCxnSpPr>
              <a:cxnSpLocks noChangeShapeType="1"/>
              <a:stCxn id="8" idx="5"/>
              <a:endCxn id="21" idx="0"/>
            </p:cNvCxnSpPr>
            <p:nvPr>
              <p:custDataLst>
                <p:tags r:id="rId40"/>
              </p:custDataLst>
            </p:nvPr>
          </p:nvCxnSpPr>
          <p:spPr bwMode="auto">
            <a:xfrm>
              <a:off x="6631286" y="2495270"/>
              <a:ext cx="93929" cy="2781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" name="AutoShape 24">
              <a:extLst>
                <a:ext uri="{FF2B5EF4-FFF2-40B4-BE49-F238E27FC236}">
                  <a16:creationId xmlns:a16="http://schemas.microsoft.com/office/drawing/2014/main" id="{642536DA-FEBD-798B-9766-1E455227586E}"/>
                </a:ext>
              </a:extLst>
            </p:cNvPr>
            <p:cNvCxnSpPr>
              <a:cxnSpLocks noChangeShapeType="1"/>
              <a:stCxn id="19" idx="4"/>
              <a:endCxn id="20" idx="0"/>
            </p:cNvCxnSpPr>
            <p:nvPr>
              <p:custDataLst>
                <p:tags r:id="rId41"/>
              </p:custDataLst>
            </p:nvPr>
          </p:nvCxnSpPr>
          <p:spPr bwMode="auto">
            <a:xfrm rot="16200000" flipH="1">
              <a:off x="8198224" y="3033221"/>
              <a:ext cx="215153" cy="1192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25">
              <a:extLst>
                <a:ext uri="{FF2B5EF4-FFF2-40B4-BE49-F238E27FC236}">
                  <a16:creationId xmlns:a16="http://schemas.microsoft.com/office/drawing/2014/main" id="{BF0D7250-4207-8012-BA5F-FBA481F376EE}"/>
                </a:ext>
              </a:extLst>
            </p:cNvPr>
            <p:cNvCxnSpPr>
              <a:cxnSpLocks noChangeShapeType="1"/>
              <a:stCxn id="7" idx="5"/>
              <a:endCxn id="19" idx="0"/>
            </p:cNvCxnSpPr>
            <p:nvPr>
              <p:custDataLst>
                <p:tags r:id="rId42"/>
              </p:custDataLst>
            </p:nvPr>
          </p:nvCxnSpPr>
          <p:spPr bwMode="auto">
            <a:xfrm rot="16200000" flipH="1">
              <a:off x="8000626" y="2537969"/>
              <a:ext cx="249174" cy="2419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5" name="Oval 22">
              <a:extLst>
                <a:ext uri="{FF2B5EF4-FFF2-40B4-BE49-F238E27FC236}">
                  <a16:creationId xmlns:a16="http://schemas.microsoft.com/office/drawing/2014/main" id="{3A001EEC-558F-0B0A-A92D-C97471AE709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5443396" y="2802871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26" name="AutoShape 23">
              <a:extLst>
                <a:ext uri="{FF2B5EF4-FFF2-40B4-BE49-F238E27FC236}">
                  <a16:creationId xmlns:a16="http://schemas.microsoft.com/office/drawing/2014/main" id="{F35EEC36-0344-3ABD-6458-81571DE858AC}"/>
                </a:ext>
              </a:extLst>
            </p:cNvPr>
            <p:cNvCxnSpPr>
              <a:cxnSpLocks noChangeShapeType="1"/>
              <a:endCxn id="25" idx="0"/>
            </p:cNvCxnSpPr>
            <p:nvPr>
              <p:custDataLst>
                <p:tags r:id="rId44"/>
              </p:custDataLst>
            </p:nvPr>
          </p:nvCxnSpPr>
          <p:spPr bwMode="auto">
            <a:xfrm flipH="1">
              <a:off x="5579198" y="2514600"/>
              <a:ext cx="93930" cy="2781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7" name="Oval 22">
              <a:extLst>
                <a:ext uri="{FF2B5EF4-FFF2-40B4-BE49-F238E27FC236}">
                  <a16:creationId xmlns:a16="http://schemas.microsoft.com/office/drawing/2014/main" id="{0B0574FF-3176-20AE-3C46-75ACB9FDF57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6205396" y="2770094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28" name="AutoShape 23">
              <a:extLst>
                <a:ext uri="{FF2B5EF4-FFF2-40B4-BE49-F238E27FC236}">
                  <a16:creationId xmlns:a16="http://schemas.microsoft.com/office/drawing/2014/main" id="{ED9279BB-899F-D270-D59D-079667DAF496}"/>
                </a:ext>
              </a:extLst>
            </p:cNvPr>
            <p:cNvCxnSpPr>
              <a:cxnSpLocks noChangeShapeType="1"/>
              <a:endCxn id="27" idx="0"/>
            </p:cNvCxnSpPr>
            <p:nvPr>
              <p:custDataLst>
                <p:tags r:id="rId46"/>
              </p:custDataLst>
            </p:nvPr>
          </p:nvCxnSpPr>
          <p:spPr bwMode="auto">
            <a:xfrm flipH="1">
              <a:off x="6341198" y="2481823"/>
              <a:ext cx="93930" cy="2781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9" name="Oval 4">
              <a:extLst>
                <a:ext uri="{FF2B5EF4-FFF2-40B4-BE49-F238E27FC236}">
                  <a16:creationId xmlns:a16="http://schemas.microsoft.com/office/drawing/2014/main" id="{9CCE2BF3-31C8-7E26-9E51-B7B39644138E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8305800" y="3714034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30" name="AutoShape 14">
              <a:extLst>
                <a:ext uri="{FF2B5EF4-FFF2-40B4-BE49-F238E27FC236}">
                  <a16:creationId xmlns:a16="http://schemas.microsoft.com/office/drawing/2014/main" id="{83739781-A62C-D1EE-FA2D-82ED8F06501D}"/>
                </a:ext>
              </a:extLst>
            </p:cNvPr>
            <p:cNvCxnSpPr>
              <a:cxnSpLocks noChangeShapeType="1"/>
              <a:endCxn id="29" idx="0"/>
            </p:cNvCxnSpPr>
            <p:nvPr>
              <p:custDataLst>
                <p:tags r:id="rId48"/>
              </p:custDataLst>
            </p:nvPr>
          </p:nvCxnSpPr>
          <p:spPr bwMode="auto">
            <a:xfrm rot="16200000" flipH="1">
              <a:off x="8279197" y="3551629"/>
              <a:ext cx="285034" cy="397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1" name="Oval 18">
              <a:extLst>
                <a:ext uri="{FF2B5EF4-FFF2-40B4-BE49-F238E27FC236}">
                  <a16:creationId xmlns:a16="http://schemas.microsoft.com/office/drawing/2014/main" id="{F0940BEF-86D8-C4B9-3C1A-0C3A44321DDA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8458200" y="4135375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32" name="Oval 19">
              <a:extLst>
                <a:ext uri="{FF2B5EF4-FFF2-40B4-BE49-F238E27FC236}">
                  <a16:creationId xmlns:a16="http://schemas.microsoft.com/office/drawing/2014/main" id="{0BEEC245-0327-035D-7E9F-BD2AACFAF08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8567596" y="4552234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33" name="AutoShape 24">
              <a:extLst>
                <a:ext uri="{FF2B5EF4-FFF2-40B4-BE49-F238E27FC236}">
                  <a16:creationId xmlns:a16="http://schemas.microsoft.com/office/drawing/2014/main" id="{6E2C0F07-113E-6102-2C80-A1CAB4B3433A}"/>
                </a:ext>
              </a:extLst>
            </p:cNvPr>
            <p:cNvCxnSpPr>
              <a:cxnSpLocks noChangeShapeType="1"/>
              <a:stCxn id="31" idx="4"/>
              <a:endCxn id="32" idx="0"/>
            </p:cNvCxnSpPr>
            <p:nvPr>
              <p:custDataLst>
                <p:tags r:id="rId51"/>
              </p:custDataLst>
            </p:nvPr>
          </p:nvCxnSpPr>
          <p:spPr bwMode="auto">
            <a:xfrm rot="16200000" flipH="1">
              <a:off x="8541124" y="4389959"/>
              <a:ext cx="215153" cy="1093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4" name="AutoShape 25">
              <a:extLst>
                <a:ext uri="{FF2B5EF4-FFF2-40B4-BE49-F238E27FC236}">
                  <a16:creationId xmlns:a16="http://schemas.microsoft.com/office/drawing/2014/main" id="{A14EE5DE-5E56-1E34-2D5E-DB8B1AF6233F}"/>
                </a:ext>
              </a:extLst>
            </p:cNvPr>
            <p:cNvCxnSpPr>
              <a:cxnSpLocks noChangeShapeType="1"/>
              <a:stCxn id="29" idx="5"/>
              <a:endCxn id="31" idx="0"/>
            </p:cNvCxnSpPr>
            <p:nvPr>
              <p:custDataLst>
                <p:tags r:id="rId52"/>
              </p:custDataLst>
            </p:nvPr>
          </p:nvCxnSpPr>
          <p:spPr bwMode="auto">
            <a:xfrm rot="16200000" flipH="1">
              <a:off x="8441228" y="3982601"/>
              <a:ext cx="249174" cy="563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5" name="Group 86">
            <a:extLst>
              <a:ext uri="{FF2B5EF4-FFF2-40B4-BE49-F238E27FC236}">
                <a16:creationId xmlns:a16="http://schemas.microsoft.com/office/drawing/2014/main" id="{1324EE77-D0F0-3F17-840C-6E6154A36813}"/>
              </a:ext>
            </a:extLst>
          </p:cNvPr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6349830" y="3948113"/>
            <a:ext cx="3405188" cy="2544762"/>
            <a:chOff x="4833796" y="3780460"/>
            <a:chExt cx="3405612" cy="2544140"/>
          </a:xfrm>
        </p:grpSpPr>
        <p:sp>
          <p:nvSpPr>
            <p:cNvPr id="36" name="Oval 4">
              <a:extLst>
                <a:ext uri="{FF2B5EF4-FFF2-40B4-BE49-F238E27FC236}">
                  <a16:creationId xmlns:a16="http://schemas.microsoft.com/office/drawing/2014/main" id="{5E8465D3-3B8D-1F31-58C9-6C5F92C2802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434404" y="4771060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37" name="Oval 7">
              <a:extLst>
                <a:ext uri="{FF2B5EF4-FFF2-40B4-BE49-F238E27FC236}">
                  <a16:creationId xmlns:a16="http://schemas.microsoft.com/office/drawing/2014/main" id="{F752E2AC-B42E-05E1-D54A-9D33F46B787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300804" y="4721754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38" name="Oval 8">
              <a:extLst>
                <a:ext uri="{FF2B5EF4-FFF2-40B4-BE49-F238E27FC236}">
                  <a16:creationId xmlns:a16="http://schemas.microsoft.com/office/drawing/2014/main" id="{9B1D67CC-A7FF-05E8-09B1-1B6EC67419D1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7053404" y="4313860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39" name="Oval 9">
              <a:extLst>
                <a:ext uri="{FF2B5EF4-FFF2-40B4-BE49-F238E27FC236}">
                  <a16:creationId xmlns:a16="http://schemas.microsoft.com/office/drawing/2014/main" id="{7730199C-8567-F1E0-39AD-7F3678DD429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681050" y="4251107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40" name="Oval 10">
              <a:extLst>
                <a:ext uri="{FF2B5EF4-FFF2-40B4-BE49-F238E27FC236}">
                  <a16:creationId xmlns:a16="http://schemas.microsoft.com/office/drawing/2014/main" id="{6E867763-31F4-A686-D00E-32037CBD061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6441541" y="3780460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41" name="AutoShape 11">
              <a:extLst>
                <a:ext uri="{FF2B5EF4-FFF2-40B4-BE49-F238E27FC236}">
                  <a16:creationId xmlns:a16="http://schemas.microsoft.com/office/drawing/2014/main" id="{29A869D1-9008-13E0-9886-175A7DE67AD0}"/>
                </a:ext>
              </a:extLst>
            </p:cNvPr>
            <p:cNvCxnSpPr>
              <a:cxnSpLocks noChangeShapeType="1"/>
              <a:stCxn id="40" idx="3"/>
              <a:endCxn id="39" idx="0"/>
            </p:cNvCxnSpPr>
            <p:nvPr>
              <p:custDataLst>
                <p:tags r:id="rId8"/>
              </p:custDataLst>
            </p:nvPr>
          </p:nvCxnSpPr>
          <p:spPr bwMode="auto">
            <a:xfrm flipH="1">
              <a:off x="5816852" y="3962836"/>
              <a:ext cx="664298" cy="2781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2" name="AutoShape 12">
              <a:extLst>
                <a:ext uri="{FF2B5EF4-FFF2-40B4-BE49-F238E27FC236}">
                  <a16:creationId xmlns:a16="http://schemas.microsoft.com/office/drawing/2014/main" id="{FFDFDA69-CAE7-D7C3-281C-68C66D3750DB}"/>
                </a:ext>
              </a:extLst>
            </p:cNvPr>
            <p:cNvCxnSpPr>
              <a:cxnSpLocks noChangeShapeType="1"/>
              <a:stCxn id="40" idx="5"/>
              <a:endCxn id="38" idx="0"/>
            </p:cNvCxnSpPr>
            <p:nvPr>
              <p:custDataLst>
                <p:tags r:id="rId9"/>
              </p:custDataLst>
            </p:nvPr>
          </p:nvCxnSpPr>
          <p:spPr bwMode="auto">
            <a:xfrm rot="16200000" flipH="1">
              <a:off x="6750671" y="3875324"/>
              <a:ext cx="361233" cy="5158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3" name="AutoShape 14">
              <a:extLst>
                <a:ext uri="{FF2B5EF4-FFF2-40B4-BE49-F238E27FC236}">
                  <a16:creationId xmlns:a16="http://schemas.microsoft.com/office/drawing/2014/main" id="{D6D6BA99-0C54-0EFE-00C6-D2473C76DF1C}"/>
                </a:ext>
              </a:extLst>
            </p:cNvPr>
            <p:cNvCxnSpPr>
              <a:cxnSpLocks noChangeShapeType="1"/>
              <a:stCxn id="38" idx="5"/>
              <a:endCxn id="36" idx="0"/>
            </p:cNvCxnSpPr>
            <p:nvPr>
              <p:custDataLst>
                <p:tags r:id="rId10"/>
              </p:custDataLst>
            </p:nvPr>
          </p:nvCxnSpPr>
          <p:spPr bwMode="auto">
            <a:xfrm rot="16200000" flipH="1">
              <a:off x="7285203" y="4486056"/>
              <a:ext cx="285033" cy="2849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4" name="AutoShape 15">
              <a:extLst>
                <a:ext uri="{FF2B5EF4-FFF2-40B4-BE49-F238E27FC236}">
                  <a16:creationId xmlns:a16="http://schemas.microsoft.com/office/drawing/2014/main" id="{98D69A35-DE86-70B9-FB1A-B46ECA8E59D0}"/>
                </a:ext>
              </a:extLst>
            </p:cNvPr>
            <p:cNvCxnSpPr>
              <a:cxnSpLocks noChangeShapeType="1"/>
              <a:stCxn id="39" idx="3"/>
              <a:endCxn id="37" idx="0"/>
            </p:cNvCxnSpPr>
            <p:nvPr>
              <p:custDataLst>
                <p:tags r:id="rId11"/>
              </p:custDataLst>
            </p:nvPr>
          </p:nvCxnSpPr>
          <p:spPr bwMode="auto">
            <a:xfrm flipH="1">
              <a:off x="5436606" y="4433483"/>
              <a:ext cx="284053" cy="2781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Oval 18">
              <a:extLst>
                <a:ext uri="{FF2B5EF4-FFF2-40B4-BE49-F238E27FC236}">
                  <a16:creationId xmlns:a16="http://schemas.microsoft.com/office/drawing/2014/main" id="{9CF71EC2-2CB1-02FF-A93C-46C43E11D20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7772400" y="5192401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46" name="Oval 19">
              <a:extLst>
                <a:ext uri="{FF2B5EF4-FFF2-40B4-BE49-F238E27FC236}">
                  <a16:creationId xmlns:a16="http://schemas.microsoft.com/office/drawing/2014/main" id="{C513C0F9-10D7-73C1-9368-31D9F22FAC1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891604" y="5609260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47" name="AutoShape 24">
              <a:extLst>
                <a:ext uri="{FF2B5EF4-FFF2-40B4-BE49-F238E27FC236}">
                  <a16:creationId xmlns:a16="http://schemas.microsoft.com/office/drawing/2014/main" id="{338CFE68-8C57-CF64-E1E1-6E1010C3A965}"/>
                </a:ext>
              </a:extLst>
            </p:cNvPr>
            <p:cNvCxnSpPr>
              <a:cxnSpLocks noChangeShapeType="1"/>
              <a:stCxn id="45" idx="4"/>
              <a:endCxn id="46" idx="0"/>
            </p:cNvCxnSpPr>
            <p:nvPr>
              <p:custDataLst>
                <p:tags r:id="rId14"/>
              </p:custDataLst>
            </p:nvPr>
          </p:nvCxnSpPr>
          <p:spPr bwMode="auto">
            <a:xfrm rot="16200000" flipH="1">
              <a:off x="7860228" y="5442081"/>
              <a:ext cx="215153" cy="1192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8" name="AutoShape 25">
              <a:extLst>
                <a:ext uri="{FF2B5EF4-FFF2-40B4-BE49-F238E27FC236}">
                  <a16:creationId xmlns:a16="http://schemas.microsoft.com/office/drawing/2014/main" id="{D856194F-6B57-31BE-FA2C-163D9435A965}"/>
                </a:ext>
              </a:extLst>
            </p:cNvPr>
            <p:cNvCxnSpPr>
              <a:cxnSpLocks noChangeShapeType="1"/>
              <a:stCxn id="36" idx="5"/>
              <a:endCxn id="45" idx="0"/>
            </p:cNvCxnSpPr>
            <p:nvPr>
              <p:custDataLst>
                <p:tags r:id="rId15"/>
              </p:custDataLst>
            </p:nvPr>
          </p:nvCxnSpPr>
          <p:spPr bwMode="auto">
            <a:xfrm rot="16200000" flipH="1">
              <a:off x="7662630" y="4946829"/>
              <a:ext cx="249174" cy="2419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9" name="Oval 22">
              <a:extLst>
                <a:ext uri="{FF2B5EF4-FFF2-40B4-BE49-F238E27FC236}">
                  <a16:creationId xmlns:a16="http://schemas.microsoft.com/office/drawing/2014/main" id="{5FEFF145-6657-9904-ED4D-E05E7199A44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05400" y="5211731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50" name="AutoShape 23">
              <a:extLst>
                <a:ext uri="{FF2B5EF4-FFF2-40B4-BE49-F238E27FC236}">
                  <a16:creationId xmlns:a16="http://schemas.microsoft.com/office/drawing/2014/main" id="{C7D48EB7-1D3A-5911-37E4-BA8652CF0C7B}"/>
                </a:ext>
              </a:extLst>
            </p:cNvPr>
            <p:cNvCxnSpPr>
              <a:cxnSpLocks noChangeShapeType="1"/>
              <a:endCxn id="49" idx="0"/>
            </p:cNvCxnSpPr>
            <p:nvPr>
              <p:custDataLst>
                <p:tags r:id="rId17"/>
              </p:custDataLst>
            </p:nvPr>
          </p:nvCxnSpPr>
          <p:spPr bwMode="auto">
            <a:xfrm flipH="1">
              <a:off x="5241202" y="4923460"/>
              <a:ext cx="93930" cy="2781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1" name="Oval 4">
              <a:extLst>
                <a:ext uri="{FF2B5EF4-FFF2-40B4-BE49-F238E27FC236}">
                  <a16:creationId xmlns:a16="http://schemas.microsoft.com/office/drawing/2014/main" id="{C9863EF0-2C2A-BD73-A88C-FC8947148E1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7967804" y="6122894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52" name="AutoShape 14">
              <a:extLst>
                <a:ext uri="{FF2B5EF4-FFF2-40B4-BE49-F238E27FC236}">
                  <a16:creationId xmlns:a16="http://schemas.microsoft.com/office/drawing/2014/main" id="{1BFB8F8A-353C-881E-F25D-9428B3FF38B1}"/>
                </a:ext>
              </a:extLst>
            </p:cNvPr>
            <p:cNvCxnSpPr>
              <a:cxnSpLocks noChangeShapeType="1"/>
              <a:endCxn id="51" idx="0"/>
            </p:cNvCxnSpPr>
            <p:nvPr>
              <p:custDataLst>
                <p:tags r:id="rId19"/>
              </p:custDataLst>
            </p:nvPr>
          </p:nvCxnSpPr>
          <p:spPr bwMode="auto">
            <a:xfrm rot="16200000" flipH="1">
              <a:off x="7941201" y="5960489"/>
              <a:ext cx="285034" cy="397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3" name="Oval 19">
              <a:extLst>
                <a:ext uri="{FF2B5EF4-FFF2-40B4-BE49-F238E27FC236}">
                  <a16:creationId xmlns:a16="http://schemas.microsoft.com/office/drawing/2014/main" id="{EDE39DE0-6527-E9C5-EF3C-FA259A46D43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986196" y="5625354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54" name="AutoShape 24">
              <a:extLst>
                <a:ext uri="{FF2B5EF4-FFF2-40B4-BE49-F238E27FC236}">
                  <a16:creationId xmlns:a16="http://schemas.microsoft.com/office/drawing/2014/main" id="{9902099F-4D7B-7030-C186-0D2F9808A342}"/>
                </a:ext>
              </a:extLst>
            </p:cNvPr>
            <p:cNvCxnSpPr>
              <a:cxnSpLocks noChangeShapeType="1"/>
              <a:stCxn id="49" idx="4"/>
              <a:endCxn id="53" idx="0"/>
            </p:cNvCxnSpPr>
            <p:nvPr>
              <p:custDataLst>
                <p:tags r:id="rId21"/>
              </p:custDataLst>
            </p:nvPr>
          </p:nvCxnSpPr>
          <p:spPr bwMode="auto">
            <a:xfrm rot="5400000">
              <a:off x="5075642" y="5459793"/>
              <a:ext cx="211917" cy="1192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5" name="Oval 4">
              <a:extLst>
                <a:ext uri="{FF2B5EF4-FFF2-40B4-BE49-F238E27FC236}">
                  <a16:creationId xmlns:a16="http://schemas.microsoft.com/office/drawing/2014/main" id="{9DFC66A6-1B7A-FB20-1534-C87F3AA37707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833796" y="6096000"/>
              <a:ext cx="271604" cy="20170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56" name="AutoShape 14">
              <a:extLst>
                <a:ext uri="{FF2B5EF4-FFF2-40B4-BE49-F238E27FC236}">
                  <a16:creationId xmlns:a16="http://schemas.microsoft.com/office/drawing/2014/main" id="{374AD334-7B32-7D3D-0F41-DE34D83328A6}"/>
                </a:ext>
              </a:extLst>
            </p:cNvPr>
            <p:cNvCxnSpPr>
              <a:cxnSpLocks noChangeShapeType="1"/>
              <a:stCxn id="53" idx="4"/>
              <a:endCxn id="55" idx="0"/>
            </p:cNvCxnSpPr>
            <p:nvPr>
              <p:custDataLst>
                <p:tags r:id="rId23"/>
              </p:custDataLst>
            </p:nvPr>
          </p:nvCxnSpPr>
          <p:spPr bwMode="auto">
            <a:xfrm rot="5400000">
              <a:off x="4911328" y="5885330"/>
              <a:ext cx="26894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72C5DDE2-EF0A-035D-3F51-98B96DE45A7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64388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/>
              <a:t>Left subtree and right subtree of </a:t>
            </a:r>
            <a:r>
              <a:rPr lang="en-US" i="1" dirty="0"/>
              <a:t>just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dirty="0"/>
              <a:t> </a:t>
            </a:r>
            <a:r>
              <a:rPr lang="en-US" b="1" dirty="0"/>
              <a:t>same # of nodes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Too Weak!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Left subtree and right subtree of </a:t>
            </a:r>
            <a:r>
              <a:rPr lang="en-US" i="1" dirty="0"/>
              <a:t>just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dirty="0"/>
              <a:t> </a:t>
            </a:r>
            <a:r>
              <a:rPr lang="en-US" b="1" dirty="0"/>
              <a:t>same height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Too Weak!</a:t>
            </a:r>
          </a:p>
        </p:txBody>
      </p:sp>
    </p:spTree>
    <p:extLst>
      <p:ext uri="{BB962C8B-B14F-4D97-AF65-F5344CB8AC3E}">
        <p14:creationId xmlns:p14="http://schemas.microsoft.com/office/powerpoint/2010/main" val="155096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F5A3B-CF77-C72D-139C-AD5886061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Potential Balance Conditions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8AD56-9741-4405-737A-2C3729033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4388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Left subtree and right subtree of </a:t>
            </a:r>
            <a:r>
              <a:rPr lang="en-US" i="1" dirty="0"/>
              <a:t>every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/>
              <a:t> </a:t>
            </a:r>
            <a:r>
              <a:rPr lang="en-US" b="1" dirty="0"/>
              <a:t>same # of nodes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Left subtree and right subtree of </a:t>
            </a:r>
            <a:r>
              <a:rPr lang="en-US" i="1" dirty="0"/>
              <a:t>every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/>
              <a:t> </a:t>
            </a:r>
            <a:r>
              <a:rPr lang="en-US" b="1" dirty="0"/>
              <a:t>same height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25F5-AEB3-165C-1DE8-33C18EBF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880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F5A3B-CF77-C72D-139C-AD5886061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Potential Balance Conditions 2 (Soln.)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8AD56-9741-4405-737A-2C3729033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4388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Left subtree and right subtree of </a:t>
            </a:r>
            <a:r>
              <a:rPr lang="en-US" i="1" dirty="0"/>
              <a:t>every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/>
              <a:t> </a:t>
            </a:r>
            <a:r>
              <a:rPr lang="en-US" b="1" dirty="0"/>
              <a:t>same # of nodes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Too Strong!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Left subtree and right subtree of </a:t>
            </a:r>
            <a:r>
              <a:rPr lang="en-US" i="1" dirty="0"/>
              <a:t>every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/>
              <a:t> </a:t>
            </a:r>
            <a:r>
              <a:rPr lang="en-US" b="1" dirty="0"/>
              <a:t>same height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Too Strong!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25F5-AEB3-165C-1DE8-33C18EBF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43</a:t>
            </a:fld>
            <a:endParaRPr lang="en-US"/>
          </a:p>
        </p:txBody>
      </p:sp>
      <p:sp>
        <p:nvSpPr>
          <p:cNvPr id="86" name="Oval 3">
            <a:extLst>
              <a:ext uri="{FF2B5EF4-FFF2-40B4-BE49-F238E27FC236}">
                <a16:creationId xmlns:a16="http://schemas.microsoft.com/office/drawing/2014/main" id="{DA2CC879-2B2D-45F5-A950-C39FAA2A29F5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8071273" y="4015635"/>
            <a:ext cx="271463" cy="2016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87" name="Oval 6">
            <a:extLst>
              <a:ext uri="{FF2B5EF4-FFF2-40B4-BE49-F238E27FC236}">
                <a16:creationId xmlns:a16="http://schemas.microsoft.com/office/drawing/2014/main" id="{546FE2E9-A48E-F6D1-672D-6D83F3273034}"/>
              </a:ext>
            </a:extLst>
          </p:cNvPr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8641186" y="3545735"/>
            <a:ext cx="271462" cy="2016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88" name="Oval 7">
            <a:extLst>
              <a:ext uri="{FF2B5EF4-FFF2-40B4-BE49-F238E27FC236}">
                <a16:creationId xmlns:a16="http://schemas.microsoft.com/office/drawing/2014/main" id="{ECFA621A-8103-95AC-13F9-EA38811A5F44}"/>
              </a:ext>
            </a:extLst>
          </p:cNvPr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880773" y="3545735"/>
            <a:ext cx="271463" cy="2016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89" name="Oval 9">
            <a:extLst>
              <a:ext uri="{FF2B5EF4-FFF2-40B4-BE49-F238E27FC236}">
                <a16:creationId xmlns:a16="http://schemas.microsoft.com/office/drawing/2014/main" id="{1EEAA917-56A3-40DA-C36E-D5A47C2D206D}"/>
              </a:ext>
            </a:extLst>
          </p:cNvPr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8261773" y="3074247"/>
            <a:ext cx="271463" cy="203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90" name="Oval 10">
            <a:extLst>
              <a:ext uri="{FF2B5EF4-FFF2-40B4-BE49-F238E27FC236}">
                <a16:creationId xmlns:a16="http://schemas.microsoft.com/office/drawing/2014/main" id="{67BD4349-D9B9-4043-E704-E0B536E174FE}"/>
              </a:ext>
            </a:extLst>
          </p:cNvPr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9022186" y="2604347"/>
            <a:ext cx="271462" cy="2016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cxnSp>
        <p:nvCxnSpPr>
          <p:cNvPr id="91" name="AutoShape 11">
            <a:extLst>
              <a:ext uri="{FF2B5EF4-FFF2-40B4-BE49-F238E27FC236}">
                <a16:creationId xmlns:a16="http://schemas.microsoft.com/office/drawing/2014/main" id="{0659D47E-0195-41CD-2611-2A08FAD976E8}"/>
              </a:ext>
            </a:extLst>
          </p:cNvPr>
          <p:cNvCxnSpPr>
            <a:cxnSpLocks noChangeShapeType="1"/>
            <a:stCxn id="90" idx="3"/>
            <a:endCxn id="89" idx="0"/>
          </p:cNvCxnSpPr>
          <p:nvPr>
            <p:custDataLst>
              <p:tags r:id="rId6"/>
            </p:custDataLst>
          </p:nvPr>
        </p:nvCxnSpPr>
        <p:spPr bwMode="auto">
          <a:xfrm flipH="1">
            <a:off x="8396711" y="2786910"/>
            <a:ext cx="665162" cy="277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" name="AutoShape 12">
            <a:extLst>
              <a:ext uri="{FF2B5EF4-FFF2-40B4-BE49-F238E27FC236}">
                <a16:creationId xmlns:a16="http://schemas.microsoft.com/office/drawing/2014/main" id="{6104090A-668B-F042-0951-DA403D8E42DC}"/>
              </a:ext>
            </a:extLst>
          </p:cNvPr>
          <p:cNvCxnSpPr>
            <a:cxnSpLocks noChangeShapeType="1"/>
            <a:stCxn id="90" idx="5"/>
            <a:endCxn id="105" idx="1"/>
          </p:cNvCxnSpPr>
          <p:nvPr>
            <p:custDataLst>
              <p:tags r:id="rId7"/>
            </p:custDataLst>
          </p:nvPr>
        </p:nvCxnSpPr>
        <p:spPr bwMode="auto">
          <a:xfrm rot="16200000" flipH="1">
            <a:off x="9380167" y="2649591"/>
            <a:ext cx="315913" cy="568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3" name="AutoShape 15">
            <a:extLst>
              <a:ext uri="{FF2B5EF4-FFF2-40B4-BE49-F238E27FC236}">
                <a16:creationId xmlns:a16="http://schemas.microsoft.com/office/drawing/2014/main" id="{847FAB40-875F-57DB-6E93-36802B19183F}"/>
              </a:ext>
            </a:extLst>
          </p:cNvPr>
          <p:cNvCxnSpPr>
            <a:cxnSpLocks noChangeShapeType="1"/>
            <a:stCxn id="89" idx="3"/>
            <a:endCxn id="88" idx="0"/>
          </p:cNvCxnSpPr>
          <p:nvPr>
            <p:custDataLst>
              <p:tags r:id="rId8"/>
            </p:custDataLst>
          </p:nvPr>
        </p:nvCxnSpPr>
        <p:spPr bwMode="auto">
          <a:xfrm flipH="1">
            <a:off x="8017298" y="3256810"/>
            <a:ext cx="282575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4" name="AutoShape 16">
            <a:extLst>
              <a:ext uri="{FF2B5EF4-FFF2-40B4-BE49-F238E27FC236}">
                <a16:creationId xmlns:a16="http://schemas.microsoft.com/office/drawing/2014/main" id="{49DFBA72-8C39-E467-35A1-44C540E781AB}"/>
              </a:ext>
            </a:extLst>
          </p:cNvPr>
          <p:cNvCxnSpPr>
            <a:cxnSpLocks noChangeShapeType="1"/>
            <a:stCxn id="89" idx="5"/>
            <a:endCxn id="87" idx="0"/>
          </p:cNvCxnSpPr>
          <p:nvPr>
            <p:custDataLst>
              <p:tags r:id="rId9"/>
            </p:custDataLst>
          </p:nvPr>
        </p:nvCxnSpPr>
        <p:spPr bwMode="auto">
          <a:xfrm>
            <a:off x="8493548" y="3256810"/>
            <a:ext cx="284163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5" name="AutoShape 17">
            <a:extLst>
              <a:ext uri="{FF2B5EF4-FFF2-40B4-BE49-F238E27FC236}">
                <a16:creationId xmlns:a16="http://schemas.microsoft.com/office/drawing/2014/main" id="{D1FEB13F-0026-9F3B-EC3B-B9498309D308}"/>
              </a:ext>
            </a:extLst>
          </p:cNvPr>
          <p:cNvCxnSpPr>
            <a:cxnSpLocks noChangeShapeType="1"/>
            <a:stCxn id="88" idx="5"/>
            <a:endCxn id="86" idx="0"/>
          </p:cNvCxnSpPr>
          <p:nvPr>
            <p:custDataLst>
              <p:tags r:id="rId10"/>
            </p:custDataLst>
          </p:nvPr>
        </p:nvCxnSpPr>
        <p:spPr bwMode="auto">
          <a:xfrm>
            <a:off x="8112548" y="3728297"/>
            <a:ext cx="93663" cy="277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6" name="Oval 20">
            <a:extLst>
              <a:ext uri="{FF2B5EF4-FFF2-40B4-BE49-F238E27FC236}">
                <a16:creationId xmlns:a16="http://schemas.microsoft.com/office/drawing/2014/main" id="{9C1AF2CF-0253-8623-E24E-F8C2EF11B326}"/>
              </a:ext>
            </a:extLst>
          </p:cNvPr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8831686" y="4015635"/>
            <a:ext cx="271462" cy="2016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cxnSp>
        <p:nvCxnSpPr>
          <p:cNvPr id="97" name="AutoShape 21">
            <a:extLst>
              <a:ext uri="{FF2B5EF4-FFF2-40B4-BE49-F238E27FC236}">
                <a16:creationId xmlns:a16="http://schemas.microsoft.com/office/drawing/2014/main" id="{0E988B97-010D-C983-9E4D-593E472FC916}"/>
              </a:ext>
            </a:extLst>
          </p:cNvPr>
          <p:cNvCxnSpPr>
            <a:cxnSpLocks noChangeShapeType="1"/>
            <a:stCxn id="87" idx="5"/>
            <a:endCxn id="96" idx="0"/>
          </p:cNvCxnSpPr>
          <p:nvPr>
            <p:custDataLst>
              <p:tags r:id="rId12"/>
            </p:custDataLst>
          </p:nvPr>
        </p:nvCxnSpPr>
        <p:spPr bwMode="auto">
          <a:xfrm>
            <a:off x="8872961" y="3728297"/>
            <a:ext cx="93662" cy="277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8" name="Oval 22">
            <a:extLst>
              <a:ext uri="{FF2B5EF4-FFF2-40B4-BE49-F238E27FC236}">
                <a16:creationId xmlns:a16="http://schemas.microsoft.com/office/drawing/2014/main" id="{48C58934-F176-A5E7-A292-BC7A2C444086}"/>
              </a:ext>
            </a:extLst>
          </p:cNvPr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7685511" y="4036272"/>
            <a:ext cx="271462" cy="2016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cxnSp>
        <p:nvCxnSpPr>
          <p:cNvPr id="99" name="AutoShape 23">
            <a:extLst>
              <a:ext uri="{FF2B5EF4-FFF2-40B4-BE49-F238E27FC236}">
                <a16:creationId xmlns:a16="http://schemas.microsoft.com/office/drawing/2014/main" id="{B8D4CF65-E939-F5FE-015E-B99780417959}"/>
              </a:ext>
            </a:extLst>
          </p:cNvPr>
          <p:cNvCxnSpPr>
            <a:cxnSpLocks noChangeShapeType="1"/>
            <a:endCxn id="98" idx="0"/>
          </p:cNvCxnSpPr>
          <p:nvPr>
            <p:custDataLst>
              <p:tags r:id="rId14"/>
            </p:custDataLst>
          </p:nvPr>
        </p:nvCxnSpPr>
        <p:spPr bwMode="auto">
          <a:xfrm flipH="1">
            <a:off x="7820448" y="3747347"/>
            <a:ext cx="95250" cy="277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0" name="Oval 22">
            <a:extLst>
              <a:ext uri="{FF2B5EF4-FFF2-40B4-BE49-F238E27FC236}">
                <a16:creationId xmlns:a16="http://schemas.microsoft.com/office/drawing/2014/main" id="{FD4D1BFC-8B91-C9F0-103C-8CCF5A4FA424}"/>
              </a:ext>
            </a:extLst>
          </p:cNvPr>
          <p:cNvSpPr>
            <a:spLocks noChangeAspect="1" noChangeArrowheads="1"/>
          </p:cNvSpPr>
          <p:nvPr>
            <p:custDataLst>
              <p:tags r:id="rId15"/>
            </p:custDataLst>
          </p:nvPr>
        </p:nvSpPr>
        <p:spPr bwMode="auto">
          <a:xfrm>
            <a:off x="8447511" y="4002935"/>
            <a:ext cx="271462" cy="2016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cxnSp>
        <p:nvCxnSpPr>
          <p:cNvPr id="101" name="AutoShape 23">
            <a:extLst>
              <a:ext uri="{FF2B5EF4-FFF2-40B4-BE49-F238E27FC236}">
                <a16:creationId xmlns:a16="http://schemas.microsoft.com/office/drawing/2014/main" id="{05FE7DFF-429C-7637-558C-F786A081CA2E}"/>
              </a:ext>
            </a:extLst>
          </p:cNvPr>
          <p:cNvCxnSpPr>
            <a:cxnSpLocks noChangeShapeType="1"/>
            <a:endCxn id="100" idx="0"/>
          </p:cNvCxnSpPr>
          <p:nvPr>
            <p:custDataLst>
              <p:tags r:id="rId16"/>
            </p:custDataLst>
          </p:nvPr>
        </p:nvCxnSpPr>
        <p:spPr bwMode="auto">
          <a:xfrm flipH="1">
            <a:off x="8582448" y="3714010"/>
            <a:ext cx="952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2" name="Oval 3">
            <a:extLst>
              <a:ext uri="{FF2B5EF4-FFF2-40B4-BE49-F238E27FC236}">
                <a16:creationId xmlns:a16="http://schemas.microsoft.com/office/drawing/2014/main" id="{64B02231-F215-7765-B17F-1352B742171C}"/>
              </a:ext>
            </a:extLst>
          </p:cNvPr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9592098" y="4002935"/>
            <a:ext cx="271463" cy="2016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03" name="Oval 6">
            <a:extLst>
              <a:ext uri="{FF2B5EF4-FFF2-40B4-BE49-F238E27FC236}">
                <a16:creationId xmlns:a16="http://schemas.microsoft.com/office/drawing/2014/main" id="{DC488E8B-E60C-B589-336D-6EDC88D739A6}"/>
              </a:ext>
            </a:extLst>
          </p:cNvPr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10162011" y="3531447"/>
            <a:ext cx="271462" cy="203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04" name="Oval 7">
            <a:extLst>
              <a:ext uri="{FF2B5EF4-FFF2-40B4-BE49-F238E27FC236}">
                <a16:creationId xmlns:a16="http://schemas.microsoft.com/office/drawing/2014/main" id="{F22DF770-33A8-A9E0-7117-0C5A1F7DC3D3}"/>
              </a:ext>
            </a:extLst>
          </p:cNvPr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9401598" y="3531447"/>
            <a:ext cx="271463" cy="203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05" name="Oval 9">
            <a:extLst>
              <a:ext uri="{FF2B5EF4-FFF2-40B4-BE49-F238E27FC236}">
                <a16:creationId xmlns:a16="http://schemas.microsoft.com/office/drawing/2014/main" id="{92776805-5AA8-7546-9403-C90B5E89ECDD}"/>
              </a:ext>
            </a:extLst>
          </p:cNvPr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9782598" y="3061547"/>
            <a:ext cx="271463" cy="2016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cxnSp>
        <p:nvCxnSpPr>
          <p:cNvPr id="106" name="AutoShape 15">
            <a:extLst>
              <a:ext uri="{FF2B5EF4-FFF2-40B4-BE49-F238E27FC236}">
                <a16:creationId xmlns:a16="http://schemas.microsoft.com/office/drawing/2014/main" id="{9AACAD64-8854-54BB-47E7-8E412698D7A1}"/>
              </a:ext>
            </a:extLst>
          </p:cNvPr>
          <p:cNvCxnSpPr>
            <a:cxnSpLocks noChangeShapeType="1"/>
            <a:stCxn id="105" idx="3"/>
            <a:endCxn id="104" idx="0"/>
          </p:cNvCxnSpPr>
          <p:nvPr>
            <p:custDataLst>
              <p:tags r:id="rId21"/>
            </p:custDataLst>
          </p:nvPr>
        </p:nvCxnSpPr>
        <p:spPr bwMode="auto">
          <a:xfrm flipH="1">
            <a:off x="9538123" y="3244110"/>
            <a:ext cx="284163" cy="277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7" name="AutoShape 16">
            <a:extLst>
              <a:ext uri="{FF2B5EF4-FFF2-40B4-BE49-F238E27FC236}">
                <a16:creationId xmlns:a16="http://schemas.microsoft.com/office/drawing/2014/main" id="{E4DC508F-BA60-BEF3-0E3D-A3B1763B7EF3}"/>
              </a:ext>
            </a:extLst>
          </p:cNvPr>
          <p:cNvCxnSpPr>
            <a:cxnSpLocks noChangeShapeType="1"/>
            <a:stCxn id="105" idx="5"/>
            <a:endCxn id="103" idx="0"/>
          </p:cNvCxnSpPr>
          <p:nvPr>
            <p:custDataLst>
              <p:tags r:id="rId22"/>
            </p:custDataLst>
          </p:nvPr>
        </p:nvCxnSpPr>
        <p:spPr bwMode="auto">
          <a:xfrm>
            <a:off x="10014373" y="3244110"/>
            <a:ext cx="284163" cy="277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8" name="AutoShape 17">
            <a:extLst>
              <a:ext uri="{FF2B5EF4-FFF2-40B4-BE49-F238E27FC236}">
                <a16:creationId xmlns:a16="http://schemas.microsoft.com/office/drawing/2014/main" id="{CB2ED70F-E750-F4F2-705F-8110CB496468}"/>
              </a:ext>
            </a:extLst>
          </p:cNvPr>
          <p:cNvCxnSpPr>
            <a:cxnSpLocks noChangeShapeType="1"/>
            <a:stCxn id="104" idx="5"/>
            <a:endCxn id="102" idx="0"/>
          </p:cNvCxnSpPr>
          <p:nvPr>
            <p:custDataLst>
              <p:tags r:id="rId23"/>
            </p:custDataLst>
          </p:nvPr>
        </p:nvCxnSpPr>
        <p:spPr bwMode="auto">
          <a:xfrm>
            <a:off x="9633373" y="3714010"/>
            <a:ext cx="93663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9" name="Oval 20">
            <a:extLst>
              <a:ext uri="{FF2B5EF4-FFF2-40B4-BE49-F238E27FC236}">
                <a16:creationId xmlns:a16="http://schemas.microsoft.com/office/drawing/2014/main" id="{58BCBCA6-F568-F3BC-B86B-B7557188378B}"/>
              </a:ext>
            </a:extLst>
          </p:cNvPr>
          <p:cNvSpPr>
            <a:spLocks noChangeAspect="1" noChangeArrowheads="1"/>
          </p:cNvSpPr>
          <p:nvPr>
            <p:custDataLst>
              <p:tags r:id="rId24"/>
            </p:custDataLst>
          </p:nvPr>
        </p:nvSpPr>
        <p:spPr bwMode="auto">
          <a:xfrm>
            <a:off x="10352511" y="4002935"/>
            <a:ext cx="271462" cy="2016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cxnSp>
        <p:nvCxnSpPr>
          <p:cNvPr id="110" name="AutoShape 21">
            <a:extLst>
              <a:ext uri="{FF2B5EF4-FFF2-40B4-BE49-F238E27FC236}">
                <a16:creationId xmlns:a16="http://schemas.microsoft.com/office/drawing/2014/main" id="{E5210D1C-1F99-7A6E-D882-04DA19B861DB}"/>
              </a:ext>
            </a:extLst>
          </p:cNvPr>
          <p:cNvCxnSpPr>
            <a:cxnSpLocks noChangeShapeType="1"/>
            <a:stCxn id="103" idx="5"/>
            <a:endCxn id="109" idx="0"/>
          </p:cNvCxnSpPr>
          <p:nvPr>
            <p:custDataLst>
              <p:tags r:id="rId25"/>
            </p:custDataLst>
          </p:nvPr>
        </p:nvCxnSpPr>
        <p:spPr bwMode="auto">
          <a:xfrm>
            <a:off x="10393786" y="3714010"/>
            <a:ext cx="93662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1" name="Oval 22">
            <a:extLst>
              <a:ext uri="{FF2B5EF4-FFF2-40B4-BE49-F238E27FC236}">
                <a16:creationId xmlns:a16="http://schemas.microsoft.com/office/drawing/2014/main" id="{7A2ABA68-82D0-A516-2C2D-AAFDF8773388}"/>
              </a:ext>
            </a:extLst>
          </p:cNvPr>
          <p:cNvSpPr>
            <a:spLocks noChangeAspect="1" noChangeArrowheads="1"/>
          </p:cNvSpPr>
          <p:nvPr>
            <p:custDataLst>
              <p:tags r:id="rId26"/>
            </p:custDataLst>
          </p:nvPr>
        </p:nvSpPr>
        <p:spPr bwMode="auto">
          <a:xfrm>
            <a:off x="9206336" y="4021985"/>
            <a:ext cx="271462" cy="2016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cxnSp>
        <p:nvCxnSpPr>
          <p:cNvPr id="112" name="AutoShape 23">
            <a:extLst>
              <a:ext uri="{FF2B5EF4-FFF2-40B4-BE49-F238E27FC236}">
                <a16:creationId xmlns:a16="http://schemas.microsoft.com/office/drawing/2014/main" id="{424CC941-1D6E-CD1C-7FE8-B90F52003212}"/>
              </a:ext>
            </a:extLst>
          </p:cNvPr>
          <p:cNvCxnSpPr>
            <a:cxnSpLocks noChangeShapeType="1"/>
            <a:endCxn id="111" idx="0"/>
          </p:cNvCxnSpPr>
          <p:nvPr>
            <p:custDataLst>
              <p:tags r:id="rId27"/>
            </p:custDataLst>
          </p:nvPr>
        </p:nvCxnSpPr>
        <p:spPr bwMode="auto">
          <a:xfrm flipH="1">
            <a:off x="9342861" y="3734647"/>
            <a:ext cx="93662" cy="277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3" name="Oval 22">
            <a:extLst>
              <a:ext uri="{FF2B5EF4-FFF2-40B4-BE49-F238E27FC236}">
                <a16:creationId xmlns:a16="http://schemas.microsoft.com/office/drawing/2014/main" id="{4ECB97F7-9D13-863F-02BE-18C201C9CDE7}"/>
              </a:ext>
            </a:extLst>
          </p:cNvPr>
          <p:cNvSpPr>
            <a:spLocks noChangeAspect="1" noChangeArrowheads="1"/>
          </p:cNvSpPr>
          <p:nvPr>
            <p:custDataLst>
              <p:tags r:id="rId28"/>
            </p:custDataLst>
          </p:nvPr>
        </p:nvSpPr>
        <p:spPr bwMode="auto">
          <a:xfrm>
            <a:off x="9968336" y="3988647"/>
            <a:ext cx="271462" cy="203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cxnSp>
        <p:nvCxnSpPr>
          <p:cNvPr id="114" name="AutoShape 23">
            <a:extLst>
              <a:ext uri="{FF2B5EF4-FFF2-40B4-BE49-F238E27FC236}">
                <a16:creationId xmlns:a16="http://schemas.microsoft.com/office/drawing/2014/main" id="{577E5A11-3E79-A2A9-3C2A-5C6716ECFAEB}"/>
              </a:ext>
            </a:extLst>
          </p:cNvPr>
          <p:cNvCxnSpPr>
            <a:cxnSpLocks noChangeShapeType="1"/>
            <a:endCxn id="113" idx="0"/>
          </p:cNvCxnSpPr>
          <p:nvPr>
            <p:custDataLst>
              <p:tags r:id="rId29"/>
            </p:custDataLst>
          </p:nvPr>
        </p:nvCxnSpPr>
        <p:spPr bwMode="auto">
          <a:xfrm flipH="1">
            <a:off x="10104861" y="3701310"/>
            <a:ext cx="93662" cy="277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5" name="Content Placeholder 2">
            <a:extLst>
              <a:ext uri="{FF2B5EF4-FFF2-40B4-BE49-F238E27FC236}">
                <a16:creationId xmlns:a16="http://schemas.microsoft.com/office/drawing/2014/main" id="{3648CD04-767A-66BB-D26B-F8AA0DF80DF7}"/>
              </a:ext>
            </a:extLst>
          </p:cNvPr>
          <p:cNvSpPr txBox="1">
            <a:spLocks/>
          </p:cNvSpPr>
          <p:nvPr/>
        </p:nvSpPr>
        <p:spPr>
          <a:xfrm>
            <a:off x="6950710" y="4223174"/>
            <a:ext cx="4403090" cy="537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Only Perfect Trees Allowed :(</a:t>
            </a:r>
          </a:p>
        </p:txBody>
      </p:sp>
    </p:spTree>
    <p:extLst>
      <p:ext uri="{BB962C8B-B14F-4D97-AF65-F5344CB8AC3E}">
        <p14:creationId xmlns:p14="http://schemas.microsoft.com/office/powerpoint/2010/main" val="31460015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13D50-B4A0-6EC6-1D07-C487568BC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BSTs: AVL Balance Condition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727B1E-005C-EC92-A21C-F97849AA33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852573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Left subtree and right subtree of </a:t>
                </a:r>
                <a:r>
                  <a:rPr lang="en-US" i="1" dirty="0"/>
                  <a:t>every</a:t>
                </a:r>
                <a:r>
                  <a:rPr lang="en-US" dirty="0"/>
                  <a:t>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node</a:t>
                </a:r>
                <a:r>
                  <a:rPr lang="en-US" dirty="0"/>
                  <a:t> </a:t>
                </a:r>
                <a:r>
                  <a:rPr lang="en-US" b="1" dirty="0"/>
                  <a:t>heights differ by at most 1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AVL Balance Property: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balance(node)=height(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node.left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)-height(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node.right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  <a:endParaRPr lang="en-US" b="1" dirty="0"/>
              </a:p>
              <a:p>
                <a:pPr marL="0" indent="0">
                  <a:buNone/>
                </a:pPr>
                <a:r>
                  <a:rPr lang="en-US" dirty="0"/>
                  <a:t>For every node,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−1≤</m:t>
                    </m:r>
                    <m:r>
                      <m:rPr>
                        <m:nor/>
                      </m:rPr>
                      <a: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balance</m:t>
                    </m:r>
                    <m:r>
                      <m:rPr>
                        <m:nor/>
                      </m:rPr>
                      <a: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(</m:t>
                    </m:r>
                    <m:r>
                      <m:rPr>
                        <m:nor/>
                      </m:rPr>
                      <a: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node</m:t>
                    </m:r>
                    <m:r>
                      <m:rPr>
                        <m:nor/>
                      </m:rPr>
                      <a: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)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Always ensure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root</a:t>
                </a:r>
                <a:r>
                  <a:rPr lang="en-US" dirty="0"/>
                  <a:t> height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Efficient to maintain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/>
                  <a:t> rotations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727B1E-005C-EC92-A21C-F97849AA33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852573" cy="4351338"/>
              </a:xfrm>
              <a:blipFill>
                <a:blip r:embed="rId2"/>
                <a:stretch>
                  <a:fillRect l="-1123" t="-2381" r="-842" b="-5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D4AA07-7067-95E0-795D-07F2D79AB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266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Timeline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A49AF4-DC3D-416A-EDFF-D3320C583D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Dictionary ADT</a:t>
            </a:r>
          </a:p>
          <a:p>
            <a:r>
              <a:rPr lang="en-US" dirty="0">
                <a:solidFill>
                  <a:schemeClr val="tx1"/>
                </a:solidFill>
              </a:rPr>
              <a:t>Review: Binary Search Trees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Trees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Basics, Properties, Operations</a:t>
            </a:r>
          </a:p>
          <a:p>
            <a:r>
              <a:rPr lang="en-US" dirty="0">
                <a:solidFill>
                  <a:schemeClr val="tx1"/>
                </a:solidFill>
              </a:rPr>
              <a:t>Balanced BSTs?</a:t>
            </a:r>
          </a:p>
          <a:p>
            <a:r>
              <a:rPr lang="en-US" dirty="0">
                <a:solidFill>
                  <a:schemeClr val="tx1"/>
                </a:solidFill>
              </a:rPr>
              <a:t>AVL Tree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Basics, Properties, Operations</a:t>
            </a:r>
          </a:p>
          <a:p>
            <a:r>
              <a:rPr lang="en-US" dirty="0"/>
              <a:t>AVL Tree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</a:p>
          <a:p>
            <a:pPr lvl="1"/>
            <a:r>
              <a:rPr lang="en-US" dirty="0"/>
              <a:t>Single Rotation</a:t>
            </a:r>
          </a:p>
          <a:p>
            <a:pPr lvl="1"/>
            <a:r>
              <a:rPr lang="en-US" dirty="0"/>
              <a:t>Double Rotation</a:t>
            </a:r>
          </a:p>
          <a:p>
            <a:r>
              <a:rPr lang="en-US" dirty="0"/>
              <a:t>AVL Tree Conclusions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8" name="Google Shape;238;p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3887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965E-00E0-0948-910E-D31F9B36B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26398-2BED-7D4B-3100-AC1231447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ADTs so far: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Stack:	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dirty="0"/>
              <a:t>,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Queue:	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dequeue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dirty="0"/>
              <a:t>,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PriorityQueue</a:t>
            </a:r>
            <a:r>
              <a:rPr lang="en-US" dirty="0"/>
              <a:t>: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deleteMin</a:t>
            </a:r>
            <a:r>
              <a:rPr lang="en-US" dirty="0"/>
              <a:t>, etc.</a:t>
            </a:r>
          </a:p>
          <a:p>
            <a:pPr marL="0" indent="0">
              <a:buNone/>
            </a:pPr>
            <a:r>
              <a:rPr lang="en-US" b="1" dirty="0"/>
              <a:t>Next: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>
                <a:solidFill>
                  <a:srgbClr val="FF0000"/>
                </a:solidFill>
              </a:rPr>
              <a:t>Dictionary (a.k.a. Map): Associating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dirty="0">
                <a:solidFill>
                  <a:srgbClr val="FF0000"/>
                </a:solidFill>
              </a:rPr>
              <a:t>s with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>
                <a:solidFill>
                  <a:srgbClr val="FF0000"/>
                </a:solidFill>
              </a:rPr>
              <a:t>s (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>
                <a:solidFill>
                  <a:srgbClr val="FF0000"/>
                </a:solidFill>
              </a:rPr>
              <a:t> pairs)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ONE OF THE MOST IMPORTANT ADTs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Also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5862B-E03C-6637-3899-D00E4444D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6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A3D72-C142-7D44-80F7-078D7FCC1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Dictionary (a.k.a. Map) ADT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2A945-4F3A-BDC9-3BC1-7F33417E3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978" y="6288795"/>
            <a:ext cx="8647599" cy="40010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We will tend to emphasize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2000" dirty="0"/>
              <a:t>s, but don’t forget about the stored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000" dirty="0"/>
              <a:t>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44982-A86B-4313-7C9E-B87A37E0C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6</a:t>
            </a:fld>
            <a:endParaRPr lang="en-US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628F2091-D128-23B2-F0C9-2145318DEF10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448800" y="1690688"/>
            <a:ext cx="1905000" cy="4495800"/>
          </a:xfrm>
          <a:prstGeom prst="rect">
            <a:avLst/>
          </a:prstGeom>
          <a:noFill/>
          <a:ln w="50800" cap="rnd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dirty="0" err="1">
                <a:solidFill>
                  <a:srgbClr val="9900CC"/>
                </a:solidFill>
              </a:rPr>
              <a:t>rea</a:t>
            </a:r>
            <a:br>
              <a:rPr lang="en-US" sz="1800" dirty="0">
                <a:solidFill>
                  <a:schemeClr val="accent2"/>
                </a:solidFill>
              </a:rPr>
            </a:br>
            <a:r>
              <a:rPr lang="en-US" sz="1800" dirty="0">
                <a:solidFill>
                  <a:srgbClr val="339933"/>
                </a:solidFill>
              </a:rPr>
              <a:t>Ruth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339933"/>
                </a:solidFill>
              </a:rPr>
              <a:t>	Anderson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339933"/>
                </a:solidFill>
              </a:rPr>
              <a:t>	…</a:t>
            </a:r>
          </a:p>
          <a:p>
            <a:pPr marL="342900" indent="-342900">
              <a:spcBef>
                <a:spcPct val="20000"/>
              </a:spcBef>
              <a:buFontTx/>
              <a:buChar char="–"/>
            </a:pPr>
            <a:endParaRPr lang="en-US" sz="1800" dirty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–"/>
            </a:pPr>
            <a:endParaRPr lang="en-US" sz="1800" dirty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dirty="0" err="1">
                <a:solidFill>
                  <a:srgbClr val="9900CC"/>
                </a:solidFill>
              </a:rPr>
              <a:t>jhsia</a:t>
            </a:r>
            <a:br>
              <a:rPr lang="en-US" sz="1800" dirty="0">
                <a:solidFill>
                  <a:schemeClr val="accent2"/>
                </a:solidFill>
              </a:rPr>
            </a:br>
            <a:r>
              <a:rPr lang="en-US" sz="1800" dirty="0">
                <a:solidFill>
                  <a:srgbClr val="339933"/>
                </a:solidFill>
              </a:rPr>
              <a:t>Justin</a:t>
            </a:r>
            <a:br>
              <a:rPr lang="en-US" sz="1800" dirty="0">
                <a:solidFill>
                  <a:srgbClr val="339933"/>
                </a:solidFill>
              </a:rPr>
            </a:br>
            <a:r>
              <a:rPr lang="en-US" sz="1800" dirty="0">
                <a:solidFill>
                  <a:srgbClr val="339933"/>
                </a:solidFill>
              </a:rPr>
              <a:t>Hsia</a:t>
            </a:r>
            <a:br>
              <a:rPr lang="en-US" sz="1800" dirty="0">
                <a:solidFill>
                  <a:srgbClr val="339933"/>
                </a:solidFill>
              </a:rPr>
            </a:br>
            <a:r>
              <a:rPr lang="en-US" sz="1800" dirty="0">
                <a:solidFill>
                  <a:srgbClr val="339933"/>
                </a:solidFill>
              </a:rPr>
              <a:t>…</a:t>
            </a:r>
            <a:br>
              <a:rPr lang="en-US" sz="1800" dirty="0">
                <a:solidFill>
                  <a:srgbClr val="339933"/>
                </a:solidFill>
              </a:rPr>
            </a:br>
            <a:endParaRPr lang="en-US" sz="1800" dirty="0">
              <a:solidFill>
                <a:srgbClr val="339933"/>
              </a:solidFill>
            </a:endParaRPr>
          </a:p>
        </p:txBody>
      </p:sp>
      <p:sp>
        <p:nvSpPr>
          <p:cNvPr id="19" name="Line 6">
            <a:extLst>
              <a:ext uri="{FF2B5EF4-FFF2-40B4-BE49-F238E27FC236}">
                <a16:creationId xmlns:a16="http://schemas.microsoft.com/office/drawing/2014/main" id="{40A2A124-313B-2A83-31D2-2D17376AE50F}"/>
              </a:ext>
            </a:extLst>
          </p:cNvPr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7515225" y="3519488"/>
            <a:ext cx="19050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25CB1BCF-25FB-B9CC-E434-9A9F4C0C2D27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86400" y="3055998"/>
            <a:ext cx="39755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insert(</a:t>
            </a:r>
            <a:r>
              <a:rPr lang="en-US" sz="2000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rea, </a:t>
            </a:r>
            <a:r>
              <a:rPr lang="en-US" sz="1800" dirty="0">
                <a:solidFill>
                  <a:srgbClr val="3399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Ruth Anderson</a:t>
            </a:r>
            <a:r>
              <a:rPr lang="en-US" sz="20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1" name="Line 8">
            <a:extLst>
              <a:ext uri="{FF2B5EF4-FFF2-40B4-BE49-F238E27FC236}">
                <a16:creationId xmlns:a16="http://schemas.microsoft.com/office/drawing/2014/main" id="{D2354A2F-3C67-6719-EF71-8EA332CC166C}"/>
              </a:ext>
            </a:extLst>
          </p:cNvPr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7443785" y="4586288"/>
            <a:ext cx="19812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9">
            <a:extLst>
              <a:ext uri="{FF2B5EF4-FFF2-40B4-BE49-F238E27FC236}">
                <a16:creationId xmlns:a16="http://schemas.microsoft.com/office/drawing/2014/main" id="{79774F1E-BEF0-1604-6D50-74B41D9839B5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469635" y="4142942"/>
            <a:ext cx="18774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find(</a:t>
            </a:r>
            <a:r>
              <a:rPr lang="en-US" sz="2000" dirty="0" err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jhsia</a:t>
            </a:r>
            <a:r>
              <a:rPr lang="en-US" sz="20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4CE2B07F-B6EF-7CFA-BA4F-B5CEADF95243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676789" y="4667744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9933"/>
                </a:solidFill>
              </a:rPr>
              <a:t>Justin Hsia,…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3B918C80-445C-DD07-4740-5A7FA2DD432F}"/>
              </a:ext>
            </a:extLst>
          </p:cNvPr>
          <p:cNvSpPr txBox="1">
            <a:spLocks/>
          </p:cNvSpPr>
          <p:nvPr/>
        </p:nvSpPr>
        <p:spPr>
          <a:xfrm>
            <a:off x="843519" y="1690688"/>
            <a:ext cx="6348413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Data:</a:t>
            </a:r>
          </a:p>
          <a:p>
            <a:r>
              <a:rPr lang="en-US" sz="2400" dirty="0">
                <a:cs typeface="Calibri" panose="020F0502020204030204" pitchFamily="34" charset="0"/>
              </a:rPr>
              <a:t>Set of </a:t>
            </a:r>
            <a:r>
              <a:rPr lang="en-US" sz="2400" u="sng" dirty="0">
                <a:cs typeface="Calibri" panose="020F0502020204030204" pitchFamily="34" charset="0"/>
              </a:rPr>
              <a:t>unique</a:t>
            </a:r>
            <a:r>
              <a:rPr lang="en-US" sz="2400" dirty="0">
                <a:cs typeface="Calibri" panose="020F0502020204030204" pitchFamily="34" charset="0"/>
              </a:rPr>
              <a:t> &lt;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2400" dirty="0">
                <a:cs typeface="Calibri" panose="020F0502020204030204" pitchFamily="34" charset="0"/>
              </a:rPr>
              <a:t>-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400" dirty="0">
                <a:cs typeface="Calibri" panose="020F0502020204030204" pitchFamily="34" charset="0"/>
              </a:rPr>
              <a:t>&gt; (i.e., &lt;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2400" dirty="0">
                <a:cs typeface="Calibri" panose="020F0502020204030204" pitchFamily="34" charset="0"/>
              </a:rPr>
              <a:t>-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400" dirty="0">
                <a:cs typeface="Calibri" panose="020F0502020204030204" pitchFamily="34" charset="0"/>
              </a:rPr>
              <a:t>&gt;) pairs</a:t>
            </a:r>
          </a:p>
          <a:p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Operations: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insert(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k,v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places &lt;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2000" dirty="0"/>
              <a:t>-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000" dirty="0"/>
              <a:t>&gt; in map </a:t>
            </a:r>
          </a:p>
          <a:p>
            <a:pPr marL="457200" lvl="1" indent="0">
              <a:buNone/>
            </a:pPr>
            <a:r>
              <a:rPr lang="en-US" sz="2000" dirty="0"/>
              <a:t>(if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2000" dirty="0"/>
              <a:t> already used, overwrites existing entry &lt;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2000" dirty="0"/>
              <a:t>-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000" dirty="0"/>
              <a:t>&gt; pair)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find(k)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returns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000" dirty="0"/>
              <a:t> associated with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delete(k)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returns and deletes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000" dirty="0"/>
              <a:t> associated with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180861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017C7-06D9-AE1C-2E9E-8208985C2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Comparison: Set ADT vs. Dictionary ADT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BBD04-7673-7FD7-9020-B17501CF9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The Set ADT is similar to a Dictionary ADT without any values</a:t>
            </a:r>
          </a:p>
          <a:p>
            <a:r>
              <a:rPr lang="en-US" sz="2400" dirty="0"/>
              <a:t>Set: A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2400" dirty="0"/>
              <a:t> exists or not (no duplicates)</a:t>
            </a:r>
          </a:p>
          <a:p>
            <a:r>
              <a:rPr lang="en-US" sz="2400" dirty="0"/>
              <a:t>Dictionary: A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2400" dirty="0"/>
              <a:t> has a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400" dirty="0"/>
              <a:t> or not (no duplicates)</a:t>
            </a:r>
          </a:p>
          <a:p>
            <a:pPr marL="0" indent="0">
              <a:buNone/>
            </a:pPr>
            <a:r>
              <a:rPr lang="en-US" sz="2400" dirty="0"/>
              <a:t>For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sz="2400" dirty="0"/>
              <a:t>,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400" dirty="0"/>
              <a:t>,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2400" dirty="0"/>
              <a:t>, there is little difference</a:t>
            </a:r>
          </a:p>
          <a:p>
            <a:r>
              <a:rPr lang="en-US" sz="2400" dirty="0"/>
              <a:t>In Dictionary, values are "just along for the ride"</a:t>
            </a:r>
          </a:p>
          <a:p>
            <a:r>
              <a:rPr lang="en-US" sz="2400" dirty="0"/>
              <a:t>So same data structure ideas work for Dictionaries and Sets</a:t>
            </a:r>
          </a:p>
          <a:p>
            <a:pPr lvl="1"/>
            <a:r>
              <a:rPr lang="en-US" sz="2000" dirty="0"/>
              <a:t>Java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000" dirty="0"/>
              <a:t> implemented using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2000" dirty="0"/>
              <a:t>, for instance</a:t>
            </a:r>
          </a:p>
          <a:p>
            <a:pPr marL="0" indent="0">
              <a:buNone/>
            </a:pPr>
            <a:r>
              <a:rPr lang="en-US" sz="2400" dirty="0"/>
              <a:t>Set ADT may have other important operations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sz="2400" dirty="0"/>
              <a:t>,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intersection</a:t>
            </a:r>
            <a:r>
              <a:rPr lang="en-US" sz="2400" dirty="0"/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isSubset</a:t>
            </a:r>
            <a:r>
              <a:rPr lang="en-US" sz="2400" dirty="0"/>
              <a:t>, etc.</a:t>
            </a:r>
          </a:p>
          <a:p>
            <a:r>
              <a:rPr lang="en-US" sz="2400" dirty="0"/>
              <a:t>Notice these are binary operators on sets</a:t>
            </a:r>
          </a:p>
          <a:p>
            <a:r>
              <a:rPr lang="en-US" sz="2400" dirty="0"/>
              <a:t>We will want different data structures to implement these operators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872CF-2FC9-510C-2B64-92DBF587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28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C539B-D6B2-CCD3-BAD7-97394995F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Dictionary: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7CD59-842C-EFFF-BF50-AF3CE01D1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Any time you want to store information according to some key and be able to retrieve it efficiently - </a:t>
            </a:r>
            <a:r>
              <a:rPr lang="en-US" dirty="0">
                <a:solidFill>
                  <a:srgbClr val="FF0000"/>
                </a:solidFill>
              </a:rPr>
              <a:t>Dictionary</a:t>
            </a:r>
            <a:r>
              <a:rPr lang="en-US" dirty="0"/>
              <a:t> is the ADT to use!</a:t>
            </a:r>
          </a:p>
          <a:p>
            <a:pPr lvl="1"/>
            <a:r>
              <a:rPr lang="en-US" dirty="0"/>
              <a:t>Lots of programs do that!</a:t>
            </a:r>
          </a:p>
          <a:p>
            <a:r>
              <a:rPr lang="en-US" dirty="0"/>
              <a:t>Networks: 			router tables</a:t>
            </a:r>
          </a:p>
          <a:p>
            <a:r>
              <a:rPr lang="en-US" dirty="0"/>
              <a:t>Operating systems: 	page tables</a:t>
            </a:r>
          </a:p>
          <a:p>
            <a:r>
              <a:rPr lang="en-US" dirty="0"/>
              <a:t>Compilers: 		symbol tables</a:t>
            </a:r>
          </a:p>
          <a:p>
            <a:r>
              <a:rPr lang="en-US" dirty="0"/>
              <a:t>Databases: 		dictionaries with other nice properties</a:t>
            </a:r>
          </a:p>
          <a:p>
            <a:r>
              <a:rPr lang="en-US" dirty="0"/>
              <a:t>Search:			inverted indexes, phone directories, …</a:t>
            </a:r>
          </a:p>
          <a:p>
            <a:r>
              <a:rPr lang="en-US" dirty="0"/>
              <a:t>Biology:			genome maps</a:t>
            </a:r>
          </a:p>
          <a:p>
            <a:r>
              <a:rPr lang="en-US" dirty="0"/>
              <a:t>etc...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9CA02-4001-CEF9-8E1F-B752AF6C2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98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0CA48-95DC-3328-9FE6-4E3368291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Dictionary: Primitive Data Structures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CCE691-3245-5A3D-193D-81A63DDC89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24781"/>
                <a:ext cx="9791700" cy="5318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For Dictionary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unique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k</a:t>
                </a:r>
                <a:r>
                  <a:rPr lang="en-US" dirty="0"/>
                  <a:t>-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v</a:t>
                </a:r>
                <a:r>
                  <a:rPr lang="en-US" dirty="0"/>
                  <a:t> pairs, worst case,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CCE691-3245-5A3D-193D-81A63DDC89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24781"/>
                <a:ext cx="9791700" cy="531813"/>
              </a:xfrm>
              <a:blipFill>
                <a:blip r:embed="rId2"/>
                <a:stretch>
                  <a:fillRect l="-1308" t="-20690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0C52D-6D7C-2E05-5CE2-3A1FC20F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0C7694B2-90F3-DE4B-B170-C39530DAA8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9172406"/>
                  </p:ext>
                </p:extLst>
              </p:nvPr>
            </p:nvGraphicFramePr>
            <p:xfrm>
              <a:off x="838198" y="2065867"/>
              <a:ext cx="10515600" cy="429048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628900">
                      <a:extLst>
                        <a:ext uri="{9D8B030D-6E8A-4147-A177-3AD203B41FA5}">
                          <a16:colId xmlns:a16="http://schemas.microsoft.com/office/drawing/2014/main" val="1026290470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978324551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046924346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305360694"/>
                        </a:ext>
                      </a:extLst>
                    </a:gridCol>
                  </a:tblGrid>
                  <a:tr h="858097">
                    <a:tc>
                      <a:txBody>
                        <a:bodyPr/>
                        <a:lstStyle/>
                        <a:p>
                          <a:pPr algn="r"/>
                          <a:endParaRPr 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insert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find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delete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75896648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Unsorted Linked List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07827000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Unsorted Array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3822022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Sorted Linked List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42817327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Sorted Array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l-G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/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046181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0C7694B2-90F3-DE4B-B170-C39530DAA8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9172406"/>
                  </p:ext>
                </p:extLst>
              </p:nvPr>
            </p:nvGraphicFramePr>
            <p:xfrm>
              <a:off x="838198" y="2065867"/>
              <a:ext cx="10515600" cy="429048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628900">
                      <a:extLst>
                        <a:ext uri="{9D8B030D-6E8A-4147-A177-3AD203B41FA5}">
                          <a16:colId xmlns:a16="http://schemas.microsoft.com/office/drawing/2014/main" val="1026290470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978324551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046924346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305360694"/>
                        </a:ext>
                      </a:extLst>
                    </a:gridCol>
                  </a:tblGrid>
                  <a:tr h="858097">
                    <a:tc>
                      <a:txBody>
                        <a:bodyPr/>
                        <a:lstStyle/>
                        <a:p>
                          <a:pPr algn="r"/>
                          <a:endParaRPr lang="en-US" sz="20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insert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find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delete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75896648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Unsorted Linked List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32" t="-100000" r="-200464" b="-3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69" t="-100000" r="-100000" b="-3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464" t="-100000" r="-232" b="-3007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7827000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Unsorted Array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32" t="-200000" r="-200464" b="-2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69" t="-200000" r="-100000" b="-2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464" t="-200000" r="-232" b="-2007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3822022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Sorted Linked List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32" t="-300000" r="-200464" b="-1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69" t="-300000" r="-100000" b="-1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464" t="-300000" r="-232" b="-1007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2817327"/>
                      </a:ext>
                    </a:extLst>
                  </a:tr>
                  <a:tr h="85809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000" dirty="0"/>
                            <a:t>Sorted Array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232" t="-400000" r="-200464" b="-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9769" t="-400000" r="-100000" b="-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464" t="-400000" r="-232" b="-7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46181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892173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2185</Words>
  <Application>Microsoft Macintosh PowerPoint</Application>
  <PresentationFormat>Widescreen</PresentationFormat>
  <Paragraphs>628</Paragraphs>
  <Slides>45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</vt:lpstr>
      <vt:lpstr>Calibri</vt:lpstr>
      <vt:lpstr>Calibri (Body)</vt:lpstr>
      <vt:lpstr>Calibri Light</vt:lpstr>
      <vt:lpstr>Cambria Math</vt:lpstr>
      <vt:lpstr>Courier New</vt:lpstr>
      <vt:lpstr>Times New Roman</vt:lpstr>
      <vt:lpstr>Office Theme</vt:lpstr>
      <vt:lpstr>Lecture 7: Dictionary ADT, BSTs </vt:lpstr>
      <vt:lpstr>Announcements</vt:lpstr>
      <vt:lpstr>Today</vt:lpstr>
      <vt:lpstr>Today</vt:lpstr>
      <vt:lpstr>Where we are</vt:lpstr>
      <vt:lpstr>The Dictionary (a.k.a. Map) ADT</vt:lpstr>
      <vt:lpstr>Comparison: Set ADT vs. Dictionary ADT</vt:lpstr>
      <vt:lpstr>Dictionary: Applications</vt:lpstr>
      <vt:lpstr>Dictionary: Primitive Data Structures</vt:lpstr>
      <vt:lpstr>Dictionary: Primitive Data Structures (Soln.)</vt:lpstr>
      <vt:lpstr>Dictionary: Lazy Deletion (e.g., Sorted Array)</vt:lpstr>
      <vt:lpstr>Dictionary: Better Data Structures</vt:lpstr>
      <vt:lpstr>Today</vt:lpstr>
      <vt:lpstr>Review: Binary Search Tree (BST) Runtime</vt:lpstr>
      <vt:lpstr>Review: Binary Search</vt:lpstr>
      <vt:lpstr>Review: Binary Tree</vt:lpstr>
      <vt:lpstr>Review: Binary Tree Numbers</vt:lpstr>
      <vt:lpstr>Review: Binary Tree Numbers (Soln.)</vt:lpstr>
      <vt:lpstr>Review: Calculating Tree Height</vt:lpstr>
      <vt:lpstr>Review: Calculating Tree Height</vt:lpstr>
      <vt:lpstr>Review: Binary Tree Traversals</vt:lpstr>
      <vt:lpstr>Review: Binary Tree Traversals (Soln.)</vt:lpstr>
      <vt:lpstr>Review: More on Binary Tree Traversals</vt:lpstr>
      <vt:lpstr>Today</vt:lpstr>
      <vt:lpstr>Binary Search Tree: Data Structure</vt:lpstr>
      <vt:lpstr>Are these BSTs?</vt:lpstr>
      <vt:lpstr>Are these BSTs? (Soln.)</vt:lpstr>
      <vt:lpstr>BSTs: find, Recursive</vt:lpstr>
      <vt:lpstr>BSTs: find, Iterative ("Harder")</vt:lpstr>
      <vt:lpstr>BSTs: Other "find" operations</vt:lpstr>
      <vt:lpstr>BSTs: insert</vt:lpstr>
      <vt:lpstr>BSTs: delete</vt:lpstr>
      <vt:lpstr>BSTs: delete - Case 1: Leaf</vt:lpstr>
      <vt:lpstr>BSTs: delete - Case 2: One Child</vt:lpstr>
      <vt:lpstr>BSTs: delete - Case 3: Two Child</vt:lpstr>
      <vt:lpstr>BSTs: delete </vt:lpstr>
      <vt:lpstr>Any Questions?</vt:lpstr>
      <vt:lpstr>Today</vt:lpstr>
      <vt:lpstr>BSTs: Balancing?</vt:lpstr>
      <vt:lpstr>BSTs: Potential Balance Conditions 1</vt:lpstr>
      <vt:lpstr>BSTs: Potential Balance Conditions 1 (Soln.)</vt:lpstr>
      <vt:lpstr>BSTs: Potential Balance Conditions 2</vt:lpstr>
      <vt:lpstr>BSTs: Potential Balance Conditions 2 (Soln.)</vt:lpstr>
      <vt:lpstr>BSTs: AVL Balance Condition</vt:lpstr>
      <vt:lpstr>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2023-07-07T12:36:52Z</dcterms:created>
  <dcterms:modified xsi:type="dcterms:W3CDTF">2025-07-09T00:47:02Z</dcterms:modified>
</cp:coreProperties>
</file>