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96" r:id="rId5"/>
    <p:sldId id="406" r:id="rId6"/>
    <p:sldId id="400" r:id="rId7"/>
    <p:sldId id="407" r:id="rId8"/>
    <p:sldId id="401" r:id="rId9"/>
    <p:sldId id="423" r:id="rId10"/>
    <p:sldId id="422" r:id="rId11"/>
    <p:sldId id="402" r:id="rId12"/>
    <p:sldId id="420" r:id="rId13"/>
    <p:sldId id="429" r:id="rId14"/>
    <p:sldId id="428" r:id="rId15"/>
    <p:sldId id="431" r:id="rId16"/>
    <p:sldId id="414" r:id="rId17"/>
    <p:sldId id="410" r:id="rId18"/>
    <p:sldId id="430" r:id="rId19"/>
    <p:sldId id="432" r:id="rId20"/>
    <p:sldId id="433" r:id="rId21"/>
    <p:sldId id="434" r:id="rId22"/>
    <p:sldId id="435" r:id="rId23"/>
    <p:sldId id="411" r:id="rId24"/>
    <p:sldId id="417" r:id="rId25"/>
    <p:sldId id="418" r:id="rId26"/>
    <p:sldId id="416" r:id="rId27"/>
    <p:sldId id="425" r:id="rId28"/>
    <p:sldId id="413" r:id="rId29"/>
    <p:sldId id="419" r:id="rId30"/>
    <p:sldId id="436" r:id="rId31"/>
    <p:sldId id="405" r:id="rId32"/>
    <p:sldId id="426" r:id="rId33"/>
    <p:sldId id="43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1FB82EF-66FB-489D-B20B-18D6AFDCF02D}">
          <p14:sldIdLst>
            <p14:sldId id="256"/>
            <p14:sldId id="257"/>
            <p14:sldId id="258"/>
          </p14:sldIdLst>
        </p14:section>
        <p14:section name="Untitled Section" id="{6F12E10E-23A9-4A93-A0BC-92C842630DD0}">
          <p14:sldIdLst>
            <p14:sldId id="296"/>
            <p14:sldId id="406"/>
            <p14:sldId id="400"/>
            <p14:sldId id="407"/>
            <p14:sldId id="401"/>
            <p14:sldId id="423"/>
          </p14:sldIdLst>
        </p14:section>
        <p14:section name="Untitled Section" id="{88DCDC26-231B-4E36-8227-4B50729146FB}">
          <p14:sldIdLst>
            <p14:sldId id="422"/>
            <p14:sldId id="402"/>
            <p14:sldId id="420"/>
            <p14:sldId id="429"/>
            <p14:sldId id="428"/>
            <p14:sldId id="431"/>
            <p14:sldId id="414"/>
            <p14:sldId id="410"/>
            <p14:sldId id="430"/>
          </p14:sldIdLst>
        </p14:section>
        <p14:section name="Untitled Section" id="{E4877FB1-993A-334E-A11D-65790EE4B045}">
          <p14:sldIdLst>
            <p14:sldId id="432"/>
            <p14:sldId id="433"/>
            <p14:sldId id="434"/>
            <p14:sldId id="435"/>
            <p14:sldId id="411"/>
            <p14:sldId id="417"/>
            <p14:sldId id="418"/>
            <p14:sldId id="416"/>
            <p14:sldId id="425"/>
            <p14:sldId id="413"/>
            <p14:sldId id="419"/>
            <p14:sldId id="436"/>
            <p14:sldId id="405"/>
            <p14:sldId id="426"/>
            <p14:sldId id="4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94654"/>
  </p:normalViewPr>
  <p:slideViewPr>
    <p:cSldViewPr snapToGrid="0">
      <p:cViewPr varScale="1">
        <p:scale>
          <a:sx n="108" d="100"/>
          <a:sy n="108" d="100"/>
        </p:scale>
        <p:origin x="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9:11:1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24575,'1'53'0,"-3"63"0,1-108 0,-1 1 0,0-1 0,0 0 0,-1 0 0,-5 10 0,4-10 0,1 0 0,0 1 0,0-1 0,-2 15 0,3-8 0,-1-1 0,-1 0 0,-8 20 0,-5 20 0,11-29 0,0 0 0,-2-1 0,-19 44 0,21-57 97,2-5-280,1-1 1,0 1-1,1-1 0,-1 1 0,1 0 1,0 0-1,-1 8 0,1 0-6643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48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25 18311 0 0,'-2'-1'188'0'0,"1"-1"0"0"0,-1 1 0 0 0,1-1-1 0 0,-1 0 1 0 0,1 1 0 0 0,0-1 0 0 0,-1 0-1 0 0,0-2 1 0 0,2 3-43 0 0,0 1-133 0 0,0 0 0 0 0,0-1 0 0 0,-1 1 0 0 0,1 0 0 0 0,0-1 0 0 0,0 1 1 0 0,0 0-1 0 0,-1-1 0 0 0,1 1 0 0 0,0 0 0 0 0,0-1 0 0 0,-1 1 0 0 0,1 0 0 0 0,0 0 0 0 0,0-1 0 0 0,-1 1 0 0 0,1 0 0 0 0,0 0 0 0 0,-1 0 1 0 0,1-1-1 0 0,0 1 0 0 0,-1 0 0 0 0,1 0 0 0 0,-1 0 0 0 0,1 0 0 0 0,0 0 0 0 0,-1 0 0 0 0,1 0 0 0 0,0 0 0 0 0,-1 0 0 0 0,1 0 0 0 0,-1 0 0 0 0,1 0 1 0 0,0 0-1 0 0,-1 0 0 0 0,1 0 0 0 0,0 0 0 0 0,-1 0 0 0 0,1 1 0 0 0,0-1 0 0 0,-1 0 0 0 0,1 0 0 0 0,0 0 0 0 0,-1 1 0 0 0,1-1 0 0 0,0 0 0 0 0,-1 0 1 0 0,1 1-1 0 0,0-1 0 0 0,0 0 0 0 0,-1 1 0 0 0,1-1 0 0 0,0 0 0 0 0,0 0 0 0 0,0 1 0 0 0,0-1 0 0 0,-1 1 0 0 0,1-1 0 0 0,0 0 0 0 0,0 1 0 0 0,-1 0 415 0 0,-6 9 789 0 0,5-8-1019 0 0,0 0-1 0 0,1 0 1 0 0,-1 1 0 0 0,1-1-1 0 0,-1 1 1 0 0,1-1 0 0 0,0 1-1 0 0,0-1 1 0 0,0 1 0 0 0,-1 3 0 0 0,-27 114 2332 0 0,-9 48-1844 0 0,27-107-604 0 0,4-30-76 0 0,2 0 0 0 0,-3 53 0 0 0,8-61-20 0 0,2 45-1727 0 0,4-31-261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32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99 15200 0 0,'0'0'1527'0'0,"0"-1"-1397"0"0,-2-3 117 0 0,1 0 1 0 0,0 0-1 0 0,1-1 1 0 0,-1 1-1 0 0,1-6 1 0 0,0 6 130 0 0,0 0 0 0 0,-1 0 0 0 0,1-1 1 0 0,-1 1-1 0 0,0 0 0 0 0,0 0 0 0 0,-3-6 0 0 0,3 8-192 0 0,-1 0 0 0 0,1-1 0 0 0,-1 1 0 0 0,0 0-1 0 0,1 1 1 0 0,-1-1 0 0 0,-3-2 0 0 0,4 3-137 0 0,0 0 463 0 0,-4-4 512 0 0,3 5-954 0 0,0-1-1 0 0,0 1 1 0 0,1-1-1 0 0,-1 1 1 0 0,0 0-1 0 0,0 0 1 0 0,0-1 0 0 0,1 1-1 0 0,-1 1 1 0 0,0-1-1 0 0,0 0 1 0 0,0 0-1 0 0,1 1 1 0 0,-4 0-1 0 0,-25 11 38 0 0,19-7-57 0 0,5-2 118 0 0,-1 1-1 0 0,1 0 0 0 0,0 0 1 0 0,0 0-1 0 0,1 1 0 0 0,-1 0 0 0 0,1 0 1 0 0,0 1-1 0 0,-4 6 0 0 0,-16 15 120 0 0,14-15-245 0 0,0 0 0 0 0,1 0 1 0 0,1 1-1 0 0,0 0 0 0 0,1 1 0 0 0,0 0 0 0 0,1 0 0 0 0,0 1 0 0 0,-8 29 0 0 0,7-20 178 0 0,7-20-171 0 0,-1-1 1 0 0,1 1-1 0 0,0 0 1 0 0,0 0-1 0 0,0 0 1 0 0,0 0-1 0 0,1 0 1 0 0,-1 0 0 0 0,1 7-1 0 0,1-4 8 0 0,0 0-1 0 0,0 0 1 0 0,1 0 0 0 0,-1 0-1 0 0,2 0 1 0 0,-1-1 0 0 0,1 1-1 0 0,0-1 1 0 0,0 1 0 0 0,0-1-1 0 0,1 0 1 0 0,0 0 0 0 0,1-1-1 0 0,-1 1 1 0 0,1-1 0 0 0,0 0-1 0 0,0 0 1 0 0,1 0 0 0 0,10 6-1 0 0,8 6 49 0 0,1-2-1 0 0,48 23 0 0 0,-62-34-183 0 0,0 0 1 0 0,0 0-1 0 0,0-1 1 0 0,1-1 0 0 0,-1 0-1 0 0,1 0 1 0 0,-1-1-1 0 0,1 0 1 0 0,0-1-1 0 0,12-2 1 0 0,1-2-1432 0 0,38-12 1 0 0,-38 8-799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32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95 5528 0 0,'0'0'13'0'0,"-1"0"-1"0"0,1 0 1 0 0,0-1 0 0 0,0 1 0 0 0,0 0 0 0 0,-1 0-1 0 0,1 0 1 0 0,0 0 0 0 0,0-1 0 0 0,-1 1 0 0 0,1 0-1 0 0,0 0 1 0 0,0 0 0 0 0,0-1 0 0 0,0 1 0 0 0,0 0-1 0 0,-1 0 1 0 0,1-1 0 0 0,0 1 0 0 0,0 0 0 0 0,0-1-1 0 0,0 1 1 0 0,0 0 0 0 0,0 0 0 0 0,0-1 0 0 0,0 1-1 0 0,0 0 1 0 0,0 0 0 0 0,0-1 0 0 0,0 1-1 0 0,0 0 1 0 0,0-1 0 0 0,0 1 0 0 0,0 0 0 0 0,0 0-1 0 0,0-1 1 0 0,1 1 0 0 0,-1 0 0 0 0,0 0 0 0 0,0-1-1 0 0,0 1 1 0 0,1 0 0 0 0,-1-1 10 0 0,0 1-1 0 0,0 0 1 0 0,1-1 0 0 0,-1 1-1 0 0,0-1 1 0 0,0 1 0 0 0,0 0 0 0 0,0-1-1 0 0,0 1 1 0 0,0-1 0 0 0,1 1-1 0 0,-1 0 1 0 0,0-1 0 0 0,0 1-1 0 0,0-1 1 0 0,0 1 0 0 0,0 0-1 0 0,0-1 1 0 0,-1 1 0 0 0,1-1-1 0 0,-5-20 7266 0 0,-2-6 33 0 0,6 26-7151 0 0,1 0 1 0 0,-1 0-1 0 0,1 0 0 0 0,-1 0 1 0 0,0 0-1 0 0,1 0 0 0 0,-1 0 1 0 0,0 0-1 0 0,0 0 1 0 0,0 0-1 0 0,0 0 0 0 0,0 0 512 0 0,-4-3 380 0 0,3 3-1011 0 0,0-1 0 0 0,-1 1 0 0 0,1 0-1 0 0,-1 0 1 0 0,1 0 0 0 0,-1 0 0 0 0,0 0 0 0 0,1 1 0 0 0,-1-1-1 0 0,0 1 1 0 0,1 0 0 0 0,-1 0 0 0 0,0 0 0 0 0,1 0-1 0 0,-1 0 1 0 0,0 1 0 0 0,-3 0 0 0 0,-4 1 310 0 0,0 0 0 0 0,0 1 0 0 0,-13 6 0 0 0,18-7-326 0 0,0 1-1 0 0,0-1 1 0 0,1 1 0 0 0,-1 0 0 0 0,1 0-1 0 0,0 1 1 0 0,0 0 0 0 0,0-1 0 0 0,0 1-1 0 0,-6 9 1 0 0,4-4 163 0 0,1 1-1 0 0,-1 0 0 0 0,2 0 1 0 0,-6 16-1 0 0,6-12-112 0 0,1 0 0 0 0,0 1 0 0 0,1 0-1 0 0,1-1 1 0 0,0 1 0 0 0,1 0 0 0 0,1-1 0 0 0,0 1-1 0 0,1 0 1 0 0,0-1 0 0 0,2 0 0 0 0,-1 1 0 0 0,2-1-1 0 0,11 25 1 0 0,-13-32-76 0 0,1 0-1 0 0,1 0 0 0 0,-1-1 1 0 0,1 1-1 0 0,0-1 1 0 0,1 0-1 0 0,-1-1 1 0 0,1 0-1 0 0,0 1 1 0 0,1-2-1 0 0,-1 1 0 0 0,1-1 1 0 0,0 0-1 0 0,0 0 1 0 0,0-1-1 0 0,1 0 1 0 0,10 3-1 0 0,-11-4-16 0 0,0 0-1 0 0,1-1 1 0 0,-1 0-1 0 0,1 0 1 0 0,-1-1-1 0 0,0 0 1 0 0,1 0-1 0 0,-1 0 1 0 0,1-1-1 0 0,-1 0 1 0 0,0-1-1 0 0,0 0 1 0 0,1 0-1 0 0,-1 0 1 0 0,-1-1-1 0 0,1 0 1 0 0,0-1-1 0 0,11-6 1 0 0,-8 1-15 0 0,0 1-1 0 0,-1-1 1 0 0,0-1 0 0 0,0 0 0 0 0,-1 0 0 0 0,-1-1 0 0 0,1 1 0 0 0,-2-2-1 0 0,1 1 1 0 0,6-20 0 0 0,-4 10-128 0 0,-1 0 0 0 0,10-44 0 0 0,-16 56 120 0 0,-1 0 0 0 0,0 0 1 0 0,0 0-1 0 0,-1 0 0 0 0,-1 0 0 0 0,1 0 0 0 0,-1 0 1 0 0,-1 0-1 0 0,0 1 0 0 0,-3-11 0 0 0,4 16 31 0 0,-1-1 0 0 0,1 1 0 0 0,-1 0 0 0 0,1 0 0 0 0,-1 0 0 0 0,0 0 0 0 0,0 1 0 0 0,0-1 0 0 0,0 0 0 0 0,-1 1 0 0 0,1 0 0 0 0,-6-5 0 0 0,3 4 0 0 0,-1 0 0 0 0,0 0 0 0 0,1 1 0 0 0,-1 0 0 0 0,-12-3 0 0 0,11 3-57 0 0,-1 2 0 0 0,1-1 0 0 0,0 1 0 0 0,-1 1 0 0 0,1-1 1 0 0,0 1-1 0 0,-1 0 0 0 0,1 1 0 0 0,-12 4 0 0 0,-9 4-1629 0 0,2 3-4691 0 0,3 2-2342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36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1421 147 6912 0 0,'0'0'622'0'0,"0"-1"-512"0"0,0-1-1 0 0,0 1-1 0 0,0-1 1 0 0,0 0 0 0 0,0 1 0 0 0,-1-1 0 0 0,1 1 0 0 0,-1-1-1 0 0,1 0 1 0 0,-1 1 0 0 0,0-1 0 0 0,1 1 0 0 0,-2-2 0 0 0,0-1 857 0 0,-1-1 327 0 0,1-1 0 0 0,-1 1 0 0 0,0 0 0 0 0,0 0 0 0 0,-1 1 0 0 0,0-1 0 0 0,1 1 0 0 0,-7-5 0 0 0,4 3-766 0 0,0 2 0 0 0,0-1 0 0 0,-1 1 0 0 0,0 0 0 0 0,-11-5 0 0 0,4 4-348 0 0,0 0 1 0 0,-1 1-1 0 0,0 1 0 0 0,0 0 1 0 0,0 1-1 0 0,-15-1 0 0 0,-66-4 551 0 0,50 2-299 0 0,0 3 1 0 0,-85 5-1 0 0,72 2-158 0 0,-23 3 126 0 0,19 1-197 0 0,-90 18 149 0 0,129-21-314 0 0,1 1 0 0 0,0 1 0 0 0,0 1 0 0 0,-31 17-1 0 0,30-12 4 0 0,1 1 0 0 0,0 1 0 0 0,1 2 0 0 0,1 0 0 0 0,1 1 0 0 0,0 1 0 0 0,-23 31 0 0 0,17-18 26 0 0,2 2 0 0 0,2 0-1 0 0,-19 40 1 0 0,21-33-106 0 0,10-24 13 0 0,1 1 1 0 0,1 0-1 0 0,1 1 1 0 0,1 0 0 0 0,-6 30-1 0 0,9-34 147 0 0,1 1 0 0 0,1-1 0 0 0,1 0 0 0 0,0 0 0 0 0,2 0 0 0 0,-1 1 0 0 0,7 23 0 0 0,2-6 17 0 0,2 0 0 0 0,1 0 0 0 0,2-1-1 0 0,1-1 1 0 0,40 59 0 0 0,-28-53-138 0 0,1-2 0 0 0,2-1-1 0 0,2-1 1 0 0,43 35 0 0 0,-37-38 1 0 0,2-1 0 0 0,2-2 0 0 0,0-3 0 0 0,1-1 0 0 0,2-2 0 0 0,0-2 0 0 0,84 24 0 0 0,-93-36 0 0 0,1-1 0 0 0,0-1 0 0 0,1-3 0 0 0,-1-1 0 0 0,74-5 0 0 0,-60-3 0 0 0,0-3 0 0 0,-1-1 0 0 0,92-32 0 0 0,38-32 0 0 0,-114 43 0 0 0,-33 16 0 0 0,-1-1 0 0 0,0-2 0 0 0,38-27 0 0 0,-58 34 0 0 0,0 0 0 0 0,0-1 0 0 0,-1-1 0 0 0,16-22 0 0 0,-21 26 0 0 0,-1 0 0 0 0,0-1 0 0 0,-1 0 0 0 0,0-1 0 0 0,-1 1 0 0 0,0-1 0 0 0,5-21 0 0 0,-5 11 0 0 0,-1-1 0 0 0,-2 0 0 0 0,0 0 0 0 0,-1 0 0 0 0,-4-30 0 0 0,2 36 0 0 0,-1 0 0 0 0,-1 0 0 0 0,-1 0 0 0 0,0 0 0 0 0,-1 0 0 0 0,-1 1 0 0 0,-15-25 0 0 0,-97-127-300 0 0,44 66 160 0 0,56 73 147 0 0,-115-146 208 0 0,118 157-200 0 0,-1 0 0 0 0,0 1-1 0 0,-2 0 1 0 0,1 2 0 0 0,-2 0 0 0 0,0 1-1 0 0,-27-12 1 0 0,-1 4-71 0 0,0 3 0 0 0,-1 1 0 0 0,-1 3 0 0 0,-65-10 0 0 0,102 22-57 0 0,-1 0 0 0 0,-17-7 0 0 0,12 6-436 0 0,11 4-3021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3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22919 0 0,'0'0'2078'0'0,"6"4"-750"0"0,1-1-894 0 0,1 0 1 0 0,0 0 0 0 0,0-1 0 0 0,0 1 0 0 0,0-2 0 0 0,1 1 0 0 0,-1-2 0 0 0,0 1 0 0 0,13-1 0 0 0,11 2-14 0 0,148 10 195 0 0,-62-10-616 0 0,-63-3 0 0 0,-38 0-1359 0 0,30-5 0 0 0,-30 3-2181 0 0,29-1 0 0 0,-32 4-5893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37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13360 0 0,'0'9'1384'0'0,"2"37"3928"0"0,0-2 2409 0 0,-3-14-6560 0 0,-16 89 1040 0 0,-1 46-1665 0 0,14-106-540 0 0,3-52-2 0 0,-1 21-25 0 0,-2 0-1 0 0,-7 28 0 0 0,6-30-904 0 0,-4 51 1 0 0,8-66 682 0 0,-3 18-578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4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33 22663 0 0,'0'0'2216'0'0,"-5"-8"-1976"0"0,0 0-240 0 0,2 0 512 0 0,3-1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4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24479 0 0,'0'0'2648'0'0,"4"-9"-2648"0"0,-4 1 0 0 0,4 0-552 0 0</inkml:trace>
  <inkml:trace contextRef="#ctx0" brushRef="#br0" timeOffset="1">266 60 5984 0 0,'-13'-13'12711'0'0,"13"6"-7879"0"0,0-1-5152 0 0,3-1-152 0 0,2 1-32 0 0,0 0-1336 0 0,-1 1 872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46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23583 0 0,'0'0'2560'0'0,"4"-9"-7776"0"0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4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382 268 14600 0 0,'-3'-5'320'0'0,"-10"-4"64"0"0,3 3 8 0 0,-3-7 24 0 0,4 6-328 0 0,-6-1-88 0 0,-15-9 0 0 0,12 14 0 0 0</inkml:trace>
  <inkml:trace contextRef="#ctx0" brushRef="#br0" timeOffset="1">29 47 10592 0 0,'0'0'1136'0'0,"-5"-4"-1136"0"0,0-4 2512 0 0,0 0 463 0 0,-4 5 3193 0 0,9-6-6168 0 0,-5-2-1280 0 0,5 7-1032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43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4144 0 0,'1'-9'26325'0'0,"11"10"-21887"0"0,-4-1-4683 0 0,-1 0-3726 0 0,195-15 4975 0 0,-195 14-1004 0 0,196-14 0 0 0,-155 15-936 0 0,-28 0-8980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6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3680 0 0,'11'26'167'0'0,"-9"-21"-77"0"0,1-6-20 0 0,-2-1-67 0 0,1 1 0 0 0,-1-1 0 0 0,1 0 0 0 0,-1 1 0 0 0,1-1 0 0 0,-1 0 0 0 0,18-24 22108 0 0,-2 23-21681 0 0,0 1 0 0 0,1 0 0 0 0,-1 1 0 0 0,1 1 0 0 0,26 4 0 0 0,-18-2 150 0 0,37-1 0 0 0,93-3-896 0 0,-127 4 125 0 0,0 1 0 0 0,0 2 0 0 0,38 10 0 0 0,-48-11-683 0 0,9 3-866 0 0,-13 3-5096 0 0,-9 1-1513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44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8752 0 0,'0'2'17386'0'0,"-1"13"-16423"0"0,-1 0 0 0 0,0 0 1 0 0,-7 23-1 0 0,4-21-762 0 0,1 1 1 0 0,-2 26-1 0 0,-6 46 533 0 0,1-8-565 0 0,2-16-602 0 0,5-49-668 0 0,1 1 0 0 0,1-1 0 0 0,1 1-1 0 0,2 28 1 0 0,3-29-8282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9:33:04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24575,'0'339'-1365,"0"-323"-5461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9:33:05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24575,'1'1'0,"0"-1"0,0 0 0,0 1 0,0-1 0,-1 1 0,1-1 0,0 0 0,0 1 0,-1 0 0,1-1 0,0 1 0,-1-1 0,1 1 0,-1 0 0,1 0 0,-1-1 0,1 1 0,-1 0 0,1 0 0,-1-1 0,0 1 0,1 0 0,-1 0 0,0 0 0,0 0 0,0 0 0,0 1 0,4 29 0,-4-28 0,2 291 0,-3-152 0,1-48-1365,0-78-5461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6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19351 0 0,'0'0'886'0'0,"0"2"-21"0"0,0 1-810 0 0,0-1 0 0 0,0 1 0 0 0,0 0 0 0 0,-1 0 0 0 0,1 0 0 0 0,-1 0 0 0 0,-2 4 1 0 0,0 9 734 0 0,2-7-310 0 0,0-1-1 0 0,0 0 1 0 0,-1 1 0 0 0,0-1 0 0 0,-1 0 0 0 0,-5 11 0 0 0,-5 20 450 0 0,-33 225 124 0 0,36-196-1071 0 0,4-33-28 0 0,1 0 0 0 0,1 54-1 0 0,6-2-1651 0 0,-2-50 678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15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1211 155 16703 0 0,'4'-7'818'0'0,"-3"3"-693"0"0,0 0 1 0 0,-1-1 0 0 0,1 1-1 0 0,-1-1 1 0 0,0 1 0 0 0,0-1-1 0 0,-1-4 1 0 0,0-11 17 0 0,1 17 131 0 0,0 1 0 0 0,0 0 1 0 0,0 0-1 0 0,-1 0 0 0 0,1 0 1 0 0,-1-1-1 0 0,1 1 0 0 0,-1 0 1 0 0,0 0-1 0 0,0 0 0 0 0,0 0 1 0 0,0 0-1 0 0,0 0 0 0 0,0 1 1 0 0,-3-4-1 0 0,1 1 427 0 0,2 2-531 0 0,1 1-1 0 0,-1 0 1 0 0,0 0-1 0 0,0 0 1 0 0,0 0-1 0 0,-1-1 1 0 0,1 1-1 0 0,0 0 1 0 0,0 1-1 0 0,0-1 1 0 0,-1 0-1 0 0,1 0 1 0 0,0 1-1 0 0,-1-1 1 0 0,-1 0-1 0 0,-9-4 312 0 0,0 2 0 0 0,1 0 1 0 0,-1 0-1 0 0,0 1 0 0 0,-1 0 0 0 0,-23 0 0 0 0,-31-2 132 0 0,25 1-449 0 0,17 1-95 0 0,1 0 36 0 0,-1 1-1 0 0,-44 5 1 0 0,46-1-79 0 0,6-1 6 0 0,1 1-1 0 0,0 0 1 0 0,0 1 0 0 0,-26 10-1 0 0,12 0-6 0 0,-42 26 1 0 0,58-32 0 0 0,1 2 0 0 0,0 0 0 0 0,1 0 0 0 0,-22 25 0 0 0,-54 58 567 0 0,60-67-323 0 0,2 2 0 0 0,-34 44 0 0 0,-2 38-719 0 0,44-75 190 0 0,-34 49-1 0 0,42-69 260 0 0,-14 30 0 0 0,-1 2 0 0 0,17-33 49 0 0,1 1 0 0 0,-5 15 0 0 0,5-14 76 0 0,-11 22-1 0 0,9-20-82 0 0,0 0 0 0 0,-9 33 0 0 0,18-50-56 0 0,-6 20 49 0 0,2 0 1 0 0,0 0-1 0 0,2 0 1 0 0,-1 26-1 0 0,2-23 152 0 0,0 57-99 0 0,2-69-86 0 0,0 0-1 0 0,1 0 1 0 0,0 0-1 0 0,7 19 1 0 0,0-11-2 0 0,0-1 0 0 0,13 19 0 0 0,-8-15 0 0 0,-11-19 0 0 0,0 1 0 0 0,0-1 0 0 0,0 0 0 0 0,1-1 0 0 0,6 6 0 0 0,-6-5 0 0 0,0 0 0 0 0,0 0 0 0 0,0 0 0 0 0,4 7 0 0 0,0-1 0 0 0,0 0 0 0 0,1-1 0 0 0,0 0 0 0 0,14 11 0 0 0,1 0 0 0 0,-15-12-150 0 0,1-1 1 0 0,0-1-1 0 0,1 0 1 0 0,13 6-1 0 0,-3-2-27 0 0,-12-5 227 0 0,1 0 1 0 0,0-1-1 0 0,0 0 1 0 0,0-1-1 0 0,1 0 1 0 0,16 2-1 0 0,-21-3 12 0 0,0 0-1 0 0,0 0 1 0 0,0 0-1 0 0,0 1 1 0 0,-1-1 0 0 0,1 1-1 0 0,7 6 1 0 0,-6-4-47 0 0,-3-3-15 0 0,0 0 0 0 0,1 0 0 0 0,-1 0 0 0 0,7 1 0 0 0,6 3 0 0 0,8 3 10 0 0,0-1 0 0 0,1-2 0 0 0,0 0-1 0 0,0-2 1 0 0,31 2 0 0 0,-17-2-5 0 0,-9 4-5 0 0,-27-6 0 0 0,1 0 0 0 0,0-1 0 0 0,0 0 0 0 0,0 0 0 0 0,0 0 0 0 0,0-1 0 0 0,6 1 0 0 0,-8-1 0 0 0,5-1 0 0 0,1 0 0 0 0,-1 0 0 0 0,1 0 0 0 0,0-1 0 0 0,-1-1 0 0 0,0 1 0 0 0,12-7 0 0 0,-6 3 0 0 0,1 1 0 0 0,-1-1 0 0 0,1 2 0 0 0,0 0 0 0 0,23-2 0 0 0,-15 2 0 0 0,27-8 0 0 0,-33 8 0 0 0,1 0 0 0 0,0 1 0 0 0,0 0 0 0 0,0 2 0 0 0,19 0 0 0 0,-23 0 0 0 0,-1-1 0 0 0,0 0 0 0 0,1-1 0 0 0,-1 0 0 0 0,0-1 0 0 0,-1-1 0 0 0,1 0 0 0 0,17-10 0 0 0,13-6 0 0 0,-38 19 0 0 0,0 0 0 0 0,1 0 0 0 0,-1 0 0 0 0,1 1 0 0 0,-1 0 0 0 0,9-1 0 0 0,43-1 0 0 0,-25-2 0 0 0,-29 5 0 0 0,-1 0 0 0 0,1 0 0 0 0,-1 0 0 0 0,1 0 0 0 0,-1-1 0 0 0,1 1 0 0 0,-1-1 0 0 0,0 1 0 0 0,1-1 0 0 0,-1 0 0 0 0,4-2 0 0 0,6-3 0 0 0,-11 5 0 0 0,3-1 0 0 0,-1 0 0 0 0,1 0 0 0 0,0 0 0 0 0,0 0 0 0 0,4-1 0 0 0,10-2 0 0 0,18-3 0 0 0,-27 5-225 0 0,-1 1 1 0 0,1-1-1 0 0,13-8 0 0 0,-20 10 328 0 0,7 1 373 0 0,7 2-305 0 0,-13-2-158 0 0,-1 1 1 0 0,0-1 0 0 0,0 0-1 0 0,1 0 1 0 0,-1 0-1 0 0,0 0 1 0 0,0 0-1 0 0,1 0 1 0 0,-1-1-1 0 0,3 0 1 0 0,-3 0-13 0 0,1 0 0 0 0,0 1 0 0 0,0-1 0 0 0,-1 1 1 0 0,1 0-1 0 0,5-1 0 0 0,10 0-44 0 0,8-6-634 0 0,-24 7 652 0 0,0-1 0 0 0,0 0 0 0 0,0 1 1 0 0,0 0-1 0 0,0-1 0 0 0,0 1 0 0 0,0 0 0 0 0,3 0 0 0 0,1 0-7 0 0,36-12 1000 0 0,-41 12-968 0 0,0 0 0 0 0,0 0 0 0 0,0-1 0 0 0,0 1 0 0 0,0 0 0 0 0,0 0 0 0 0,-1-1 0 0 0,1 1 0 0 0,0-1 0 0 0,0 1 0 0 0,0-1 0 0 0,-1 1 0 0 0,1-1 0 0 0,0 0 0 0 0,0 1 0 0 0,-1-1 0 0 0,2-1 0 0 0,3-2 0 0 0,-5 4-12 0 0,1 0 0 0 0,0 0 1 0 0,-1-1-1 0 0,1 1 0 0 0,-1 0 0 0 0,1 0 1 0 0,0-1-1 0 0,-1 1 0 0 0,1-1 0 0 0,-1 1 1 0 0,1 0-1 0 0,-1-1 0 0 0,1 1 0 0 0,-1-1 1 0 0,0 1-1 0 0,1-1 0 0 0,-1 1 0 0 0,1-2 1 0 0,3-2-223 0 0,-2 3 205 0 0,0 0 1 0 0,-1 0 0 0 0,1 0 0 0 0,-1 0 0 0 0,1 0-1 0 0,-1 0 1 0 0,1 0 0 0 0,-1-1 0 0 0,0 1-1 0 0,0 0 1 0 0,2-3 0 0 0,-2 3 59 0 0,-1 0 0 0 0,1 1 0 0 0,0-1 0 0 0,0 0 0 0 0,0 0 0 0 0,0 1 0 0 0,-1-1 0 0 0,1 1 0 0 0,0-1 0 0 0,0 1 0 0 0,0-1 0 0 0,2 0 0 0 0,-2 1-5 0 0,1 0 0 0 0,-1-1 0 0 0,0 1 1 0 0,0-1-1 0 0,0 1 0 0 0,1-1 0 0 0,-1 0 1 0 0,0 0-1 0 0,0 1 0 0 0,0-1 0 0 0,0 0 0 0 0,0 0 1 0 0,-1 0-1 0 0,2-2 0 0 0,4-6-26 0 0,-1-1 0 0 0,-1-1 0 0 0,1 1 0 0 0,-2-1 0 0 0,5-18 0 0 0,-6 16 0 0 0,0 0 0 0 0,0-24 0 0 0,-1 24 0 0 0,-1 0 0 0 0,2 0 0 0 0,3-16 0 0 0,-2 13 0 0 0,-1 0 0 0 0,-1 0 0 0 0,0 0 0 0 0,-1 0 0 0 0,-1 0 0 0 0,-4-23 0 0 0,1 1 0 0 0,4 26 0 0 0,-2 0 0 0 0,1-1 0 0 0,-6-16 0 0 0,1 13 0 0 0,2 0 0 0 0,0 0 0 0 0,0 0 0 0 0,-1-33 0 0 0,4 46 0 0 0,1 0 0 0 0,0-1 0 0 0,-1 1 0 0 0,0 0 0 0 0,0 0 0 0 0,0 0 0 0 0,-1-4 0 0 0,-5-16 0 0 0,6 21 0 0 0,1 0 0 0 0,-1 0 0 0 0,0 0 0 0 0,1 0 0 0 0,-1 0 0 0 0,0 0 0 0 0,0 0 0 0 0,-2-2 0 0 0,-6-12 0 0 0,1-10-76 0 0,0 0 0 0 0,-21-38 0 0 0,20 39-244 0 0,8 20 250 0 0,-1 0 0 0 0,0 0-1 0 0,0 0 1 0 0,-5-9-1 0 0,-17-24 328 0 0,11 17-53 0 0,-23-31-1 0 0,10 19-660 0 0,-4-3 354 0 0,5 12 302 0 0,-2 2 0 0 0,0 1 0 0 0,-33-20 0 0 0,-13 5-199 0 0,51 24 0 0 0,-1 0 0 0 0,-43-14 0 0 0,30 12 0 0 0,15 7-48 0 0,-1 0 0 0 0,0 2 0 0 0,0 0 0 0 0,-39-3 0 0 0,-92 5-355 0 0,112 3 326 0 0,-69 3 1481 0 0,46 0-3686 0 0,21-3-6161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43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506 127 8840 0 0,'0'0'1948'0'0,"0"-8"321"0"0,0-9-794 0 0,1 11-959 0 0,-1-1 0 0 0,0 1-1 0 0,0 0 1 0 0,-1 0 0 0 0,1 0 0 0 0,-1 0-1 0 0,-3-8 1 0 0,1 5 201 0 0,2 7-569 0 0,1 0 0 0 0,-1 1-1 0 0,0-1 1 0 0,1 0 0 0 0,-1 1 0 0 0,0-1 0 0 0,0 1 0 0 0,0-1 0 0 0,0 1-1 0 0,0-1 1 0 0,0 1 0 0 0,0 0 0 0 0,-1-1 0 0 0,1 1 0 0 0,0 0 0 0 0,-1 0 0 0 0,1 0-1 0 0,-1 0 1 0 0,1 0 0 0 0,-1 1 0 0 0,1-1 0 0 0,-1 0 0 0 0,0 1 0 0 0,1-1-1 0 0,-4 0 1 0 0,-1 0 31 0 0,0 0 0 0 0,-1 0-1 0 0,1 0 1 0 0,0 1 0 0 0,-1 0-1 0 0,1 0 1 0 0,-1 1 0 0 0,1 0-1 0 0,0 0 1 0 0,0 0 0 0 0,-1 1-1 0 0,1 0 1 0 0,-9 4 0 0 0,-5 3 183 0 0,1 1 1 0 0,-33 22 0 0 0,29-14-222 0 0,0 1 1 0 0,2 1-1 0 0,0 1 0 0 0,1 0 1 0 0,2 2-1 0 0,0 0 1 0 0,-29 51-1 0 0,35-50-44 0 0,0 1-1 0 0,2 1 1 0 0,-8 29-1 0 0,14-44-63 0 0,-3 12 41 0 0,1-1-1 0 0,1 1 1 0 0,1 0 0 0 0,-2 39-1 0 0,6-50-45 0 0,0-1-1 0 0,1 1 0 0 0,0-1 0 0 0,1 1 0 0 0,0-1 0 0 0,1 0 0 0 0,0 1 0 0 0,1-1 0 0 0,0-1 0 0 0,1 1 0 0 0,9 14 0 0 0,-7-13 3 0 0,1 0-1 0 0,0-1 0 0 0,1 0 1 0 0,0-1-1 0 0,1 0 0 0 0,0 0 1 0 0,1-1-1 0 0,0-1 0 0 0,0 1 1 0 0,1-2-1 0 0,0 0 0 0 0,0 0 1 0 0,1-1-1 0 0,-1 0 0 0 0,1-1 1 0 0,24 5-1 0 0,-14-5 40 0 0,-1-2 0 0 0,1 0 0 0 0,0-2 0 0 0,0 0 0 0 0,0-1-1 0 0,0-2 1 0 0,41-7 0 0 0,-29 1-1113 0 0,37-14 1 0 0,32-19-7629 0 0,-72 28 337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44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24 19351 0 0,'0'-3'220'0'0,"0"3"-119"0"0,0-1 0 0 0,-1 0 1 0 0,1 1-1 0 0,0-1 1 0 0,0 0-1 0 0,0 0 0 0 0,0 1 1 0 0,0-1-1 0 0,0 0 0 0 0,0 0 1 0 0,1 1-1 0 0,-1-1 1 0 0,0 0-1 0 0,0 1 0 0 0,0-1 1 0 0,1-1-1 0 0,3-2 59 0 0,0 1 2707 0 0,-4 12-1249 0 0,-4 14-824 0 0,3-19-699 0 0,0-1-1 0 0,0 1 1 0 0,1-1 0 0 0,-1 1-1 0 0,1-1 1 0 0,0 1-1 0 0,0 3 1 0 0,1 13 194 0 0,0 1-1 0 0,-2-1 1 0 0,-1 0 0 0 0,-5 31 0 0 0,-2 1-816 0 0,-5 90 0 0 0,17-125-483 0 0,1-1-13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44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26 9216 0 0,'-4'0'267'0'0,"-15"8"7260"0"0,30-12-529 0 0,6 1-4989 0 0,1 1-1587 0 0,24-6 495 0 0,46-3 0 0 0,-47 7-511 0 0,-12 3-276 0 0,0 1-1 0 0,1 2 1 0 0,-1 0-1 0 0,46 11 1 0 0,-42-6-489 0 0,1-2 1 0 0,-1-1-1 0 0,43-1 0 0 0,-69-4-232 0 0,1 1 0 0 0,-1-1 0 0 0,0 0 0 0 0,0-1-1 0 0,0 1 1 0 0,9-5 0 0 0,11-5-8163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44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8288 0 0,'0'0'756'0'0,"-14"4"7022"0"0,12-3-6609 0 0,0 1-1 0 0,0-1 1 0 0,0 1-1 0 0,0 0 1 0 0,1 0-1 0 0,-1 0 1 0 0,-3 4 0 0 0,2-1-780 0 0,0 0 0 0 0,1 1 0 0 0,0 0 0 0 0,-2 6 0 0 0,-4 9 407 0 0,-8 25-280 0 0,-18 82-1 0 0,13-43-488 0 0,14-57-328 0 0,2 1 0 0 0,-4 55-1 0 0,7-23-7842 0 0,2-27-858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45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550 110 3680 0 0,'0'-2'167'0'0,"-4"-27"-591"0"0,1 9 2336 0 0,2 7 5017 0 0,1 11-6058 0 0,0 0 1 0 0,0 1-1 0 0,-1-1 1 0 0,1 0-1 0 0,0 1 1 0 0,0-1 0 0 0,-1 1-1 0 0,1-1 1 0 0,-3-4 2106 0 0,1 4-1763 0 0,1 1-1059 0 0,0-1 0 0 0,-1 0 0 0 0,0 0 0 0 0,1 1 1 0 0,-1-1-1 0 0,0 1 0 0 0,0 0 0 0 0,1-1 1 0 0,-1 1-1 0 0,0 0 0 0 0,0 0 0 0 0,-1 0 0 0 0,1 0 1 0 0,0 0-1 0 0,-4 0 0 0 0,1 0-16 0 0,1 1 1 0 0,-1 0-1 0 0,1 0 1 0 0,-1 0-1 0 0,1 0 0 0 0,0 1 1 0 0,-9 1-1 0 0,-1 3-27 0 0,-1 0 0 0 0,1 1 0 0 0,-25 14 0 0 0,-1 5-71 0 0,1 2-1 0 0,-40 36 0 0 0,56-44 48 0 0,7-5 15 0 0,2 0-1 0 0,0 0 1 0 0,1 2-1 0 0,1 0 0 0 0,-21 34 1 0 0,14-15 122 0 0,1 1 0 0 0,-13 39 0 0 0,25-60-157 0 0,2-1-1 0 0,0 1 1 0 0,0 0-1 0 0,2 0 1 0 0,-1 0 0 0 0,1 25-1 0 0,3-30-48 0 0,-1 0 1 0 0,2 0-1 0 0,0 0 0 0 0,0 0 1 0 0,0 0-1 0 0,1-1 0 0 0,1 1 1 0 0,0-1-1 0 0,0 0 0 0 0,1 0 1 0 0,6 9-1 0 0,-3-5-20 0 0,2-1-1 0 0,0 0 1 0 0,0 0 0 0 0,1-1 0 0 0,0-1-1 0 0,1 0 1 0 0,0 0 0 0 0,0-1-1 0 0,1-1 1 0 0,1 0 0 0 0,-1-1-1 0 0,29 11 1 0 0,-17-10-86 0 0,0-1-1 0 0,0 0 1 0 0,32 2-1 0 0,-45-8-230 0 0,1 0 0 0 0,-1-1 0 0 0,1 0 0 0 0,-1-2 0 0 0,0 1 0 0 0,1-1 0 0 0,-1-1 0 0 0,22-8 1 0 0,6-7-1110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45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25887 0 0,'0'0'1977'0'0,"-1"2"-1354"0"0,-6 8-546 0 0,0 0-1 0 0,2 1 0 0 0,-9 18 1 0 0,3-6 214 0 0,8-15-169 0 0,0 1-1 0 0,1-1 1 0 0,0 1-1 0 0,0 0 1 0 0,1 0-1 0 0,-1 14 0 0 0,-1 12 163 0 0,-43 245-708 0 0,38-240-1362 0 0,0 0-5007 0 0,2-3-2334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9:11:1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24575,'3'2'0,"-1"0"0,0-1 0,1 1 0,-1 0 0,0 0 0,0 0 0,-1 0 0,1 1 0,0-1 0,-1 1 0,3 3 0,3 5 0,2 2 0,-1-1 0,-1 1 0,0 1 0,-1-1 0,0 1 0,-1 0 0,-1 1 0,5 27 0,-9-40 0,1 0 0,-1 0 0,1 0 0,0 0 0,0 0 0,0 0 0,0 0 0,0-1 0,0 1 0,0 0 0,0-1 0,1 1 0,-1 0 0,1-1 0,-1 0 0,1 1 0,-1-1 0,1 0 0,0 0 0,0 0 0,0 0 0,-1 0 0,1 0 0,0-1 0,0 1 0,0 0 0,0-1 0,0 0 0,0 1 0,1-1 0,-1 0 0,0 0 0,0 0 0,0-1 0,0 1 0,0 0 0,2-1 0,3-1 0,0 0 0,1 0 0,-1 0 0,-1-1 0,1 0 0,0 0 0,-1-1 0,1 1 0,7-7 0,-1 1 0,0 1 0,1 0 0,0 1 0,1 0 0,18-5 0,12-6 0,-39 15 27,8-3-491,0 0 0,25-6 0,-23 9-6362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8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607 176 15664 0 0,'0'0'761'0'0,"0"0"-720"0"0,0-1 0 0 0,0 1 0 0 0,0-1 0 0 0,0 1 0 0 0,0 0 0 0 0,0-1 0 0 0,0 1 0 0 0,0 0 0 0 0,0-1 0 0 0,0 1 0 0 0,0 0 0 0 0,0-1 0 0 0,0 1 0 0 0,0 0 0 0 0,0-1 0 0 0,1 1 1 0 0,-1 0-1 0 0,0-1 0 0 0,0 1 0 0 0,0 0 0 0 0,0-1 0 0 0,1 1 0 0 0,0-2-17 0 0,1 1 0 0 0,-1-1 0 0 0,0 0 0 0 0,0 1 0 0 0,0-1 0 0 0,0 0 0 0 0,0 0 0 0 0,0 0 0 0 0,-1 0 0 0 0,1 0 1 0 0,-1 0-1 0 0,1-2 0 0 0,0 0 249 0 0,0 1 0 0 0,0 0 0 0 0,0-1 0 0 0,0 1 1 0 0,4-6-1 0 0,-4 5-85 0 0,1 0 1 0 0,-1-1 0 0 0,1 1-1 0 0,-1 0 1 0 0,0-1-1 0 0,-1 1 1 0 0,1-1-1 0 0,-1 0 1 0 0,0 1 0 0 0,0-1-1 0 0,0 1 1 0 0,-1-1-1 0 0,1 1 1 0 0,-1-1 0 0 0,0 1-1 0 0,-1-1 1 0 0,-2-7-1 0 0,2 10-57 0 0,-1-1 0 0 0,1 1-1 0 0,0 0 1 0 0,0 0 0 0 0,-1 0-1 0 0,1 0 1 0 0,-1 1 0 0 0,0-1-1 0 0,0 0 1 0 0,1 1 0 0 0,-1 0 0 0 0,0 0-1 0 0,0 0 1 0 0,0 0 0 0 0,0 0-1 0 0,0 1 1 0 0,-1-1 0 0 0,1 1-1 0 0,0 0 1 0 0,-3 0 0 0 0,-9 0 314 0 0,1 1 1 0 0,-28 5 0 0 0,39-5-428 0 0,-18 4 171 0 0,0 1 0 0 0,1 0 0 0 0,0 2 0 0 0,0 0 0 0 0,1 2 0 0 0,0 0 0 0 0,-28 20 0 0 0,-7 11 24 0 0,-52 50 1 0 0,95-81-160 0 0,0 0 1 0 0,1 0-1 0 0,0 1 1 0 0,1 0-1 0 0,1 1 1 0 0,-13 20-1 0 0,9-8 33 0 0,4-9-15 0 0,0 0 0 0 0,1 1 0 0 0,1 0 1 0 0,0 0-1 0 0,-5 24 0 0 0,6-6 27 0 0,1 1 1 0 0,2 0-1 0 0,3 47 0 0 0,0-62-75 0 0,2 0 0 0 0,0 0 0 0 0,1 0 0 0 0,1 0 0 0 0,1 0 0 0 0,1-1 0 0 0,10 22 0 0 0,-13-33-19 0 0,1-1 0 0 0,-1 0 0 0 0,1-1-1 0 0,0 1 1 0 0,0-1 0 0 0,1 0 0 0 0,0 0 0 0 0,0-1-1 0 0,0 1 1 0 0,9 4 0 0 0,-5-4 0 0 0,1 0 0 0 0,-1-1 0 0 0,1-1 0 0 0,0 1 0 0 0,0-2 0 0 0,18 4 0 0 0,-3-3-51 0 0,0-1-1 0 0,0-2 1 0 0,1 0 0 0 0,-1-2-1 0 0,45-6 1 0 0,-46 2-443 0 0,-1 0 1 0 0,0-1 0 0 0,38-17-1 0 0,-7-2-7094 0 0,-15 5-1254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8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21191 0 0,'0'0'1920'0'0,"-4"7"-690"0"0,-1 3-691 0 0,1 1 1 0 0,1 0 0 0 0,-1 0 0 0 0,2 0-1 0 0,0 0 1 0 0,0 1 0 0 0,0 12-1 0 0,-1 4-61 0 0,-15 110-290 0 0,5-46-3223 0 0,9-67-3484 0 0,4-1-1995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9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14 9672 0 0,'2'-13'14005'0'0,"-4"13"-13858"0"0,-1 1 0 0 0,1-1 1 0 0,0 1-1 0 0,-1-1 1 0 0,1 1-1 0 0,0 0 1 0 0,-1 0-1 0 0,1 0 1 0 0,0 1-1 0 0,0-1 0 0 0,0 0 1 0 0,0 1-1 0 0,0-1 1 0 0,0 1-1 0 0,0 0 1 0 0,1 0-1 0 0,-3 2 1 0 0,-5 7 306 0 0,-14 24 1 0 0,11-16-330 0 0,-45 83 25 0 0,12-20-138 0 0,35-65-425 0 0,-15 33-1 0 0,15-21-7363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9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23039 0 0,'0'0'1058'0'0,"0"9"339"0"0,1-3-1300 0 0,0-1 1 0 0,0 0 0 0 0,1 1-1 0 0,0-1 1 0 0,0 0-1 0 0,0 0 1 0 0,0 0-1 0 0,1 0 1 0 0,6 8-1 0 0,7 15 745 0 0,26 55 655 0 0,14 34-726 0 0,-48-99-1072 0 0,1-1-1 0 0,1 0 1 0 0,0-1 0 0 0,2 0-1 0 0,-1 0 1 0 0,23 21 0 0 0,-11-16-1786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05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1633 223 2760 0 0,'0'0'125'0'0,"-5"-6"22"0"0,-12-19 13511 0 0,12 20-10582 0 0,-8-30 1381 0 0,11 31-4189 0 0,-1 0-1 0 0,0 0 1 0 0,0 0-1 0 0,0 1 0 0 0,0-1 1 0 0,-1 1-1 0 0,1 0 1 0 0,-1 0-1 0 0,0 0 1 0 0,0 0-1 0 0,0 1 1 0 0,0-1-1 0 0,-1 1 0 0 0,1 0 1 0 0,-1 0-1 0 0,1 1 1 0 0,-9-2-1 0 0,-2 0-45 0 0,-1 2 0 0 0,1 0 0 0 0,-1 1 0 0 0,-17 2-1 0 0,19-1-152 0 0,0 0-1 0 0,0-2 0 0 0,-1 1 0 0 0,-22-5 0 0 0,25 2 11 0 0,7 2-55 0 0,1 0 0 0 0,-1 0 0 0 0,0 0 1 0 0,1 0-1 0 0,-9 1 0 0 0,-67-6 216 0 0,53 3-101 0 0,-53 1-1 0 0,61 3-124 0 0,-5 0 18 0 0,0 1-1 0 0,0 1 1 0 0,-34 9-1 0 0,11 1 241 0 0,27-8-347 0 0,0 1-1 0 0,1 1 0 0 0,-23 10 1 0 0,-23 13 54 0 0,38-18 22 0 0,-39 23 0 0 0,11 2-14 0 0,30-19 348 0 0,-34 18 0 0 0,36-22-42 0 0,-28 20 0 0 0,4-1-88 0 0,-22 18-205 0 0,27-18 0 0 0,42-33 0 0 0,-10 7 0 0 0,1 0 0 0 0,0 0 0 0 0,0 1 0 0 0,1 0 0 0 0,-15 18 0 0 0,-86 140 0 0 0,107-162 0 0 0,-5 5 0 0 0,1 1 0 0 0,0-1 0 0 0,1 1 0 0 0,0 0 0 0 0,1 0 0 0 0,-6 18 0 0 0,-1 10 0 0 0,6-24 0 0 0,1-1 0 0 0,1 1 0 0 0,0 0 0 0 0,1 0 0 0 0,-1 15 0 0 0,3-11 0 0 0,-1-1 0 0 0,0 0 0 0 0,-5 19 0 0 0,4-22 0 0 0,0 0 0 0 0,1 0 0 0 0,2 27 0 0 0,0-21 0 0 0,-3 21 0 0 0,1-27 0 0 0,1 0 0 0 0,0 0 0 0 0,1 1 0 0 0,5 27 0 0 0,1-16 0 0 0,16 44 0 0 0,-8-22 0 0 0,-12-36 0 0 0,1 0 0 0 0,0 0 0 0 0,0 0 0 0 0,1-1 0 0 0,13 22 0 0 0,-6-14 0 0 0,17 35 0 0 0,-23-41 0 0 0,0 0 0 0 0,1 0 0 0 0,0 0 0 0 0,1-1 0 0 0,1 0 0 0 0,0-1 0 0 0,12 12 0 0 0,12 3 0 0 0,63 37 0 0 0,-60-40 0 0 0,-19-14 0 0 0,-1 0 0 0 0,33 10 0 0 0,9 5 0 0 0,-45-17 0 0 0,0-1 0 0 0,1 0 0 0 0,0-1 0 0 0,0 0 0 0 0,0-1 0 0 0,22 3 0 0 0,25 5 0 0 0,-37-7 0 0 0,33 4 0 0 0,16-2 0 0 0,-30-3 0 0 0,61 0 0 0 0,85-10 0 0 0,-147 4 0 0 0,52-9 0 0 0,-48 5 0 0 0,-6-1 0 0 0,54-16 0 0 0,-20 4 0 0 0,-33 8 0 0 0,60-26 0 0 0,-99 37 0 0 0,24-12 0 0 0,-1-1 0 0 0,30-20 0 0 0,-52 31 0 0 0,11-8 0 0 0,16-14 0 0 0,3-2 0 0 0,26-23 0 0 0,-33 26 0 0 0,23-33 0 0 0,-30 35 0 0 0,0-1 0 0 0,-1-2 0 0 0,27-46 0 0 0,-43 67 0 0 0,9-17 0 0 0,0-1 0 0 0,-1-1 0 0 0,-1 1 0 0 0,-1-1 0 0 0,-1-1 0 0 0,6-37 0 0 0,-8 24 0 0 0,-1 0 0 0 0,-2 0 0 0 0,-4-57 0 0 0,0 72 0 0 0,2 4 0 0 0,-2 0 0 0 0,0-1 0 0 0,0 1 0 0 0,-2 0 0 0 0,-7-20 0 0 0,-48-120 0 0 0,50 135 0 0 0,-25-40 0 0 0,6 11 0 0 0,7 9 0 0 0,-11-23 0 0 0,-42-63 0 0 0,66 116 0 0 0,-63-88 0 0 0,58 84 0 0 0,0 2 0 0 0,-1 0 0 0 0,0 0 0 0 0,-20-13 0 0 0,-95-58 15 0 0,110 75-28 0 0,0 0 1 0 0,0 2 0 0 0,-1 0 0 0 0,0 1 0 0 0,-28-5-1 0 0,26 8-117 0 0,7 0-213 0 0,0 1 1 0 0,-29-1 0 0 0,42 4 269 0 0,0 0 1 0 0,0 0-1 0 0,1-1 1 0 0,-1 1-1 0 0,0 0 1 0 0,0-1-1 0 0,1 0 0 0 0,-4 0 1 0 0,-8-3-1356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0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1178 136 12752 0 0,'0'0'1529'0'0,"0"-8"1733"0"0,-1 4-2578 0 0,0 1 0 0 0,1 0 0 0 0,-1 0 0 0 0,0 0 0 0 0,-1 0 0 0 0,1 1 0 0 0,0-1-1 0 0,-1 0 1 0 0,-2-4 0 0 0,0 2-12 0 0,3 3-143 0 0,-6-8 198 0 0,3 6-538 0 0,1 0 0 0 0,-1 1 0 0 0,0-1 1 0 0,0 1-1 0 0,0-1 0 0 0,-1 1 0 0 0,-8-4 0 0 0,11 6 352 0 0,0 0-298 0 0,-8-4-19 0 0,0 0 0 0 0,-1 1 0 0 0,1 0 0 0 0,-18-3 0 0 0,-6-2 80 0 0,31 8-262 0 0,0 0-1 0 0,0 0 1 0 0,-1 1-1 0 0,1-1 1 0 0,-6 1 0 0 0,-4-1 11 0 0,-4-1 30 0 0,-1 1 0 0 0,1 1 0 0 0,-1 0 0 0 0,1 1 0 0 0,-23 5 0 0 0,-84 24 158 0 0,88-20-223 0 0,26-7-4 0 0,0 1 0 0 0,1 1 1 0 0,-1-1-1 0 0,1 1 0 0 0,-15 11 0 0 0,11-6 6 0 0,-24 11-1 0 0,11-8 78 0 0,1 2 1 0 0,1 1-1 0 0,-40 32 0 0 0,2 0 922 0 0,49-37-959 0 0,-22 13 0 0 0,25-17-54 0 0,0 0 0 0 0,0 1 0 0 0,-16 15 0 0 0,18-14-6 0 0,0 0 0 0 0,1 0 0 0 0,0 1 0 0 0,0 0 0 0 0,1 1 0 0 0,-6 12 0 0 0,-6 18 0 0 0,2-8 0 0 0,2 1 0 0 0,-14 49 0 0 0,14-35 0 0 0,-33 74 0 0 0,14-40 0 0 0,23-59 0 0 0,7-18 0 0 0,1-1 0 0 0,0 1 0 0 0,0 1 0 0 0,0-1 0 0 0,0 0 0 0 0,1 0 0 0 0,0 1 0 0 0,0-1 0 0 0,1 0 0 0 0,-1 1 0 0 0,2 6 0 0 0,9 50 0 0 0,-5-35 0 0 0,2 32 0 0 0,-2-15 0 0 0,19 81 0 0 0,-9-56 0 0 0,-13-54 0 0 0,1-1 0 0 0,1 1 0 0 0,1-1 0 0 0,0 0 0 0 0,0 0 0 0 0,1 0 0 0 0,10 13 0 0 0,1 2 0 0 0,-12-20 0 0 0,-1 0 0 0 0,2-1 0 0 0,-1 0 0 0 0,1 0 0 0 0,0-1 0 0 0,1 1 0 0 0,9 7 0 0 0,105 82 0 0 0,36 35-37 0 0,-135-112-135 0 0,1-2 0 0 0,0 0 0 0 0,27 14 0 0 0,-37-25 262 0 0,1-1-1 0 0,0 0 0 0 0,0 0 0 0 0,0-1 1 0 0,1-1-1 0 0,-1-1 0 0 0,26 4 0 0 0,4-5-87 0 0,0-1-1 0 0,-1-3 0 0 0,1-1 1 0 0,0-2-1 0 0,-1-2 0 0 0,0-2 1 0 0,47-16-1 0 0,-18 8-1 0 0,-17 5 0 0 0,71-26 0 0 0,-2 1 0 0 0,-93 29 0 0 0,-1 0 0 0 0,1-2 0 0 0,40-20 0 0 0,-15 2 0 0 0,-32 18 0 0 0,-1-2 0 0 0,0-1 0 0 0,0-1 0 0 0,35-29 0 0 0,-48 35 0 0 0,-1-1 0 0 0,0 0 0 0 0,0 0 0 0 0,-1-1 0 0 0,0 0 0 0 0,0 0 0 0 0,-1-1 0 0 0,6-12 0 0 0,-1-5 0 0 0,-7 18 0 0 0,0 0 0 0 0,4-16 0 0 0,4-28-36 0 0,-3 0 0 0 0,-1 0 1 0 0,-4-1-1 0 0,-2 0 0 0 0,-5-88 0 0 0,-2 111-264 0 0,-8-35 1 0 0,-1-10 769 0 0,6 15-546 0 0,-3 1 0 0 0,-26-86 0 0 0,25 104 246 0 0,7 26-36 0 0,-8-22 1 0 0,9 33-118 0 0,1 0-1 0 0,-1 1 1 0 0,0-1-1 0 0,-1 1 1 0 0,1 0 0 0 0,-1 0-1 0 0,-6-7 1 0 0,-7-3-17 0 0,-1 0 0 0 0,0 1 0 0 0,-38-22 0 0 0,-67-26 0 0 0,113 57 0 0 0,-242-103 0 0 0,196 89-125 0 0,-86-18 1 0 0,104 29 18 0 0,-8-1-581 0 0,33 8-82 0 0,-1-1-1 0 0,1-1 1 0 0,0-1-1 0 0,-15-5 1 0 0,21 8-390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17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1428 96 456 0 0,'1'-1'259'0'0,"-1"-2"-849"0"0,-7-8 4758 0 0,-2-6 5248 0 0,8 14-8418 0 0,0 0 1 0 0,0 0-1 0 0,-1 1 0 0 0,1-1 1 0 0,-1 0-1 0 0,0 1 0 0 0,0-1 1 0 0,-3-3-1 0 0,1 2-706 0 0,-1 1 0 0 0,0-1 0 0 0,1 1 0 0 0,-1 0 0 0 0,0 0 0 0 0,0 1 0 0 0,-1-1 0 0 0,1 1 0 0 0,0 0 1 0 0,-1 1-1 0 0,1-1 0 0 0,-1 1 0 0 0,0 0 0 0 0,1 1 0 0 0,-1-1 0 0 0,0 1 0 0 0,0 0 0 0 0,1 0 0 0 0,-11 3 0 0 0,-3 5 477 0 0,2-1-427 0 0,-160 42 606 0 0,101-25-11 0 0,30-11-1193 0 0,-61 25 0 0 0,47-15 331 0 0,36-14-35 0 0,-39 19 1 0 0,24-10-35 0 0,30-15 12 0 0,1 1 1 0 0,-1 0-1 0 0,-16 11 1 0 0,23-13-16 0 0,-105 73 170 0 0,55-35-181 0 0,23-17 63 0 0,-37 30 819 0 0,43-35-770 0 0,1 1 0 0 0,1 1-1 0 0,-30 36 1 0 0,-107 153-104 0 0,151-199 0 0 0,1-1 0 0 0,1 1 0 0 0,0 1 0 0 0,0-1 0 0 0,1 1 0 0 0,0-1 0 0 0,1 1 0 0 0,-3 15 0 0 0,5-23 0 0 0,0 1 0 0 0,0-1 0 0 0,0 1 0 0 0,0-1 0 0 0,-1 0 0 0 0,1 0 0 0 0,-4 5 0 0 0,3-5 0 0 0,1 0 0 0 0,-1 0 0 0 0,0 0 0 0 0,1 0 0 0 0,0 0 0 0 0,0 0 0 0 0,-1 5 0 0 0,3 27 0 0 0,0-10 0 0 0,1-5 0 0 0,0 0 0 0 0,6 29 0 0 0,3 14 0 0 0,-8-42-28 0 0,2 0 1 0 0,0 0-1 0 0,10 25 1 0 0,-2-8-78 0 0,-6-17 88 0 0,1-1-1 0 0,0 1 1 0 0,2-1-1 0 0,1-1 1 0 0,22 33-1 0 0,-25-43 25 0 0,0-1 0 0 0,0 1 0 0 0,1-2 1 0 0,11 10-1 0 0,16 13-435 0 0,-36-30 424 0 0,15 15 103 0 0,0-2 0 0 0,1 1 0 0 0,19 11 0 0 0,-8-4 120 0 0,-23-16-194 0 0,1-1 0 0 0,0 0 1 0 0,10 6-1 0 0,-1-2-25 0 0,-11-7 0 0 0,0 0 0 0 0,0 0 0 0 0,0 1 0 0 0,0 0 0 0 0,-1-1 0 0 0,1 1 0 0 0,-1 0 0 0 0,1 0 0 0 0,-1 0 0 0 0,0 1 0 0 0,1-1 0 0 0,-1 0 0 0 0,0 1 0 0 0,-1 0 0 0 0,4 4 0 0 0,-2 1 0 0 0,1-1 0 0 0,0 0 0 0 0,0 0 0 0 0,1 0 0 0 0,0-1 0 0 0,0 0 0 0 0,1 0 0 0 0,-1 0 0 0 0,1 0 0 0 0,1-1 0 0 0,-1 0 0 0 0,1 0 0 0 0,0-1 0 0 0,0 0 0 0 0,0 0 0 0 0,8 3 0 0 0,65 26-367 0 0,21 8-62 0 0,96 12 300 0 0,-40-31 86 0 0,-149-22 43 0 0,26 4 0 0 0,-1-2 0 0 0,0-1 0 0 0,1-2 0 0 0,46-6 0 0 0,-52 2 19 0 0,108-23 358 0 0,-123 24-330 0 0,0 0-1 0 0,-1-1 1 0 0,0-1-1 0 0,20-13 1 0 0,8-2-420 0 0,9-7 198 0 0,-30 16 134 0 0,25-10 1 0 0,-17 9 40 0 0,30-19 0 0 0,-5 3 0 0 0,11-11 0 0 0,-45 29 0 0 0,0 0 0 0 0,30-27 0 0 0,15-9 0 0 0,-52 40 0 0 0,-1 0 0 0 0,0-1 0 0 0,0-1 0 0 0,0 1 0 0 0,-1-1 0 0 0,-1-1 0 0 0,0 0 0 0 0,0 0 0 0 0,9-16 0 0 0,-1 3 0 0 0,-14 20 0 0 0,1 0 0 0 0,-1 0 0 0 0,1-1 0 0 0,-1 0 0 0 0,0 1 0 0 0,0-1 0 0 0,-1 0 0 0 0,1 0 0 0 0,1-5 0 0 0,1-11 0 0 0,14-38 0 0 0,-11 39 0 0 0,-1 0 0 0 0,5-26 0 0 0,-3-1 0 0 0,6-42 0 0 0,-13 75 146 0 0,-1-1-1 0 0,-1 1 1 0 0,-2-17 0 0 0,-1-21 228 0 0,4 44-372 0 0,0 0-1 0 0,-1 0 0 0 0,0 0 0 0 0,0 0 0 0 0,0 0 0 0 0,-1 0 1 0 0,0 0-1 0 0,-4-8 0 0 0,4 8-1 0 0,0 0 0 0 0,0 1 0 0 0,-1-11 0 0 0,-3-14 0 0 0,-29-78 0 0 0,23 71 0 0 0,-18-40 0 0 0,13 35 0 0 0,6 20-32 0 0,-1 0 0 0 0,-21-32 0 0 0,4 9-87 0 0,17 29 36 0 0,0 2 0 0 0,-1 0 0 0 0,0 0 0 0 0,-1 1 0 0 0,-1 1 0 0 0,-19-14 0 0 0,-7-3 242 0 0,-1 1 0 0 0,-2 3 1 0 0,0 1-1 0 0,-67-26 0 0 0,-25-15-159 0 0,119 57 0 0 0,-33-10 0 0 0,23 9 0 0 0,7 4-86 0 0,0 1 1 0 0,0 0-1 0 0,-26-2 1 0 0,17 3-30 0 0,22 3-354 0 0,0 1 1 0 0,0 1 0 0 0,0 0-1 0 0,0 0 1 0 0,0 0-1 0 0,-9 3 1 0 0,2 1-1052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19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1 635 2304 0 0,'0'-23'14570'0'0,"13"23"-11785"0"0,34-5-203 0 0,-11 1-1462 0 0,3 0-395 0 0,28-1 246 0 0,0-3 0 0 0,82-20 0 0 0,-11-5-336 0 0,30-9-534 0 0,609-217 227 0 0,-405 117 849 0 0,-216 92-1487 0 0,-50 26-3255 0 0,-52 16-5688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20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 16064 0 0,'-14'-10'737'0'0,"11"8"-15"0"0,1 2-466 0 0,-6 0 2726 0 0,1 5 2422 0 0,37-7-4418 0 0,-21 1-842 0 0,0 0-1 0 0,0 1 1 0 0,13 1 0 0 0,124 26 713 0 0,-112-20-738 0 0,519 102 802 0 0,-253-32-814 0 0,8 1 45 0 0,256 61 77 0 0,-491-118-234 0 0,14 4-25 0 0,158 67 1 0 0,-210-78-666 0 0,-20-8-914 0 0,21 11 1 0 0,-32-14 1011 0 0,1 0 1 0 0,-1 0-1 0 0,0 0 0 0 0,0 0 0 0 0,0 1 1 0 0,0 0-1 0 0,-1 0 0 0 0,6 7 1 0 0,1 5-8337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2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583 89 4144 0 0,'7'-13'191'0'0,"-7"12"-181"0"0,0 1 0 0 0,-1-1 1 0 0,1 1-1 0 0,-1-1 0 0 0,1 1 1 0 0,0 0-1 0 0,-1-1 0 0 0,1 1 1 0 0,-1 0-1 0 0,1-1 0 0 0,-1 1 1 0 0,1 0-1 0 0,-1 0 0 0 0,1-1 1 0 0,-1 1-1 0 0,1 0 0 0 0,-1 0 1 0 0,1 0-1 0 0,-1 0 1 0 0,0-1-1 0 0,-1 1 393 0 0,1-1 0 0 0,-1 1 0 0 0,1-1 1 0 0,0 0-1 0 0,-1 0 0 0 0,1 0 0 0 0,0 0 0 0 0,-1 0 0 0 0,1 0 1 0 0,0 0-1 0 0,0 0 0 0 0,-2-3 0 0 0,-2-1 2765 0 0,-5-7 4287 0 0,-2-1-1879 0 0,4 6-5677 0 0,1 4 333 0 0,-1 0-1 0 0,1 1 1 0 0,-1-1-1 0 0,1 1 1 0 0,-1 1-1 0 0,1-1 1 0 0,-1 1-1 0 0,0 1 1 0 0,0 0-1 0 0,1 0 1 0 0,-11 1-1 0 0,-6 3-47 0 0,-1 1 0 0 0,-27 9 0 0 0,36-9 15 0 0,-3 0-106 0 0,1 2-1 0 0,-1 1 0 0 0,1 0 0 0 0,1 1 1 0 0,0 1-1 0 0,0 0 0 0 0,-17 15 1 0 0,23-16-51 0 0,-1 1 0 0 0,2 1 1 0 0,-1 0-1 0 0,2 0 1 0 0,-1 1-1 0 0,1 0 1 0 0,1 1-1 0 0,1 0 1 0 0,-13 27-1 0 0,16-29-29 0 0,-21 60 307 0 0,21-60-222 0 0,2 0 1 0 0,-1 0-1 0 0,1 0 0 0 0,0 17 0 0 0,2-12-63 0 0,1 0 0 0 0,0 0 0 0 0,1-1 0 0 0,1 1 0 0 0,0-1-1 0 0,1 1 1 0 0,12 26 0 0 0,-13-35-61 0 0,1 0 0 0 0,0 0 0 0 0,0 0 0 0 0,0-1 0 0 0,1 0 0 0 0,0 0 0 0 0,0 0 0 0 0,0-1 0 0 0,1 0 0 0 0,0 0 0 0 0,0 0 0 0 0,0 0 0 0 0,1-1 0 0 0,-1 0 0 0 0,1-1 0 0 0,0 1 0 0 0,0-1 0 0 0,10 2 0 0 0,-1-1 22 0 0,0-1-1 0 0,0-1 1 0 0,1 0-1 0 0,-1-1 1 0 0,27-2-1 0 0,84-16-66 0 0,-31 4-203 0 0,-27 7-1960 0 0,-37 0 911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9:11:1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24575,'1'53'0,"-3"63"0,1-108 0,-1 1 0,0-1 0,0 0 0,-1 0 0,-5 10 0,4-10 0,1 0 0,0 1 0,0-1 0,-2 15 0,3-8 0,-1-1 0,-1 0 0,-8 20 0,-5 20 0,11-29 0,0 0 0,-2-1 0,-19 44 0,21-57 97,2-5-280,1-1 1,0 1-1,1-1 0,-1 1 0,1 0 1,0 0-1,-1 8 0,1 0-6643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21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15520 0 0,'1'-1'-17'0'0,"-1"1"60"0"0,1 0 0 0 0,0 0 0 0 0,-1 0 0 0 0,1-1 0 0 0,-1 1 0 0 0,1 0 0 0 0,0 0-1 0 0,-1-1 1 0 0,1 1 0 0 0,-1 0 0 0 0,1-1 0 0 0,-1 1 0 0 0,1-1 0 0 0,-1 1 0 0 0,1 0 0 0 0,-1-1 0 0 0,1 1 0 0 0,-1-1 0 0 0,0 0-1 0 0,1 1 1 0 0,-1-1 0 0 0,0 1 0 0 0,0-1 0 0 0,1 1 0 0 0,-1-1 0 0 0,0 0 0 0 0,0 0 0 0 0,2-2 366 0 0,-1 1 0 0 0,1 0 0 0 0,0 1 1 0 0,-1-1-1 0 0,9-6 7199 0 0,-15 86-4457 0 0,-1 3-2495 0 0,3-58-967 0 0,1 1 1 0 0,3 44 0 0 0,-1-49-771 0 0,-3-2-50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1634 418 920 0 0,'2'-1'67'0'0,"-2"1"-5"0"0,1 0 0 0 0,-1 0 0 0 0,1 0 1 0 0,-1 0-1 0 0,1 0 0 0 0,-1-1 1 0 0,0 1-1 0 0,1 0 0 0 0,-1 0 0 0 0,1-1 1 0 0,-1 1-1 0 0,1 0 0 0 0,-1 0 0 0 0,0-1 1 0 0,1 1-1 0 0,-1 0 0 0 0,0-1 1 0 0,1 1-1 0 0,-1-1 0 0 0,0 1 0 0 0,0 0 1 0 0,1-1-1 0 0,-1 1 0 0 0,0-1 1 0 0,0 0-1 0 0,-3-4 1685 0 0,2 4-1173 0 0,1-1 0 0 0,0 1-1 0 0,-1-1 1 0 0,1 1 0 0 0,0-1-1 0 0,0 1 1 0 0,0-1 0 0 0,0 1 0 0 0,0-1-1 0 0,0 1 1 0 0,0-1 0 0 0,0 1-1 0 0,1-1 1 0 0,-1 1 0 0 0,1-1 0 0 0,0-1-1 0 0,0 1-128 0 0,0 0 0 0 0,-1 0 0 0 0,1 0 0 0 0,-1 0-1 0 0,0 0 1 0 0,1 0 0 0 0,-1 0 0 0 0,0 0 0 0 0,0-1 0 0 0,-1-2-1 0 0,1 3-264 0 0,0 0 0 0 0,0 0 0 0 0,0 0 0 0 0,0 0-1 0 0,0 0 1 0 0,0 0 0 0 0,0 0 0 0 0,1 0-1 0 0,-1 0 1 0 0,1 0 0 0 0,0 0 0 0 0,-1 0-1 0 0,1 0 1 0 0,0 1 0 0 0,0-1 0 0 0,2-3 0 0 0,6-13 1155 0 0,-9 18-1274 0 0,1-1 0 0 0,-1 0 0 0 0,0 1 0 0 0,0-1 0 0 0,0 1 0 0 0,0-1 0 0 0,0 0 0 0 0,0 1 0 0 0,0-1 0 0 0,0 1 0 0 0,-1-1 0 0 0,1 0 0 0 0,0 1 0 0 0,0-1 0 0 0,0 1 0 0 0,-1-1-1 0 0,1 1 1 0 0,0-1 0 0 0,-1 1 0 0 0,1-1 0 0 0,0 1 0 0 0,-1-1 0 0 0,0 0 0 0 0,-12-10 932 0 0,3 4-385 0 0,-13-21 469 0 0,13 15-497 0 0,-18-16-1 0 0,3 2 14 0 0,21 21-459 0 0,-1 1 0 0 0,0-1 0 0 0,-11-8 0 0 0,-24-18 364 0 0,24 18-180 0 0,0 2 0 0 0,-35-21-1 0 0,50 32-317 0 0,-2-1 0 0 0,-1 0 0 0 0,1 0 0 0 0,-1 0 0 0 0,1 1 0 0 0,-1-1 0 0 0,0 1 0 0 0,0 0 0 0 0,0 0 0 0 0,0 0 0 0 0,0 0 0 0 0,0 1 0 0 0,0 0 0 0 0,0 0 0 0 0,0 0 0 0 0,-5 1 0 0 0,-7 1-25 0 0,0 1-1 0 0,0-2 1 0 0,0 0-1 0 0,-19-2 1 0 0,-32 3 173 0 0,-63 18-86 0 0,91-13 336 0 0,1 2 1 0 0,-48 17-1 0 0,28-8-180 0 0,36-10-413 0 0,0 1-1 0 0,-35 21 1 0 0,34-18 69 0 0,6-2 54 0 0,-1 2 0 0 0,-25 22 0 0 0,-5 3 32 0 0,-32 21 40 0 0,-56 35 0 0 0,105-73 242 0 0,1 2 0 0 0,0 0 0 0 0,-50 51 0 0 0,70-62-250 0 0,1 1-1 0 0,-1 0 1 0 0,2 1-1 0 0,0-1 1 0 0,-11 23 0 0 0,-21 73-157 0 0,22-59-14 0 0,7-18-12 0 0,1 0-1 0 0,-12 62 1 0 0,17-64 268 0 0,3-15 37 0 0,0 0 1 0 0,0 0-1 0 0,2 0 0 0 0,0 17 0 0 0,1-17-74 0 0,1 0 0 0 0,0 1 0 0 0,1-1 0 0 0,0 0 0 0 0,1 0 0 0 0,0 0 0 0 0,9 15 0 0 0,44 72-40 0 0,-44-83 0 0 0,-1 0 0 0 0,2-1 0 0 0,21 20 0 0 0,57 44 0 0 0,-32-29 0 0 0,-35-33-185 0 0,0 0 0 0 0,1-1 0 0 0,1-2 0 0 0,51 23 0 0 0,-44-25 292 0 0,0-2 1 0 0,0-1 0 0 0,68 11-1 0 0,-32-12 141 0 0,72 0-1 0 0,12-9-731 0 0,-117-3 323 0 0,-1-2-1 0 0,44-10 1 0 0,-46 8 317 0 0,63-4-1 0 0,-76 9-86 0 0,12-3 72 0 0,-1-1-1 0 0,1-2 1 0 0,36-13 0 0 0,-60 18-121 0 0,-2 0-20 0 0,0-1 1 0 0,0 1-1 0 0,0-1 0 0 0,-1 0 1 0 0,1 0-1 0 0,-1-1 1 0 0,0 0-1 0 0,0 0 1 0 0,0-1-1 0 0,-1 1 1 0 0,6-7-1 0 0,0 1 0 0 0,2-2 0 0 0,1-1 0 0 0,-2 0 0 0 0,0-1 0 0 0,-1-1 0 0 0,16-25 0 0 0,11-26-484 0 0,51-68 0 0 0,2 3 484 0 0,-48 52 0 0 0,-23 41 0 0 0,-13 22 109 0 0,-2 1-1 0 0,0-1 1 0 0,0 0 0 0 0,-1-1-1 0 0,-1 1 1 0 0,1-22-1 0 0,4-18 100 0 0,-4 32-250 0 0,-2 0 1 0 0,0 0-1 0 0,-2 0 0 0 0,0 0 0 0 0,-2 0 1 0 0,-4-23-1 0 0,-3-1-168 0 0,-30-87 0 0 0,29 111 308 0 0,0 0 0 0 0,-2 2 0 0 0,-29-43 1 0 0,-4-7 209 0 0,44 68-306 0 0,-10-16 0 0 0,0 1 0 0 0,-1 0-1 0 0,-1 0 1 0 0,-17-18 0 0 0,18 23-2 0 0,-2 1 0 0 0,0 0 0 0 0,-1 2 0 0 0,0-1 0 0 0,0 2 0 0 0,-1 0 0 0 0,-1 1 0 0 0,0 0 0 0 0,0 2 0 0 0,-30-10 0 0 0,15 10 0 0 0,-43-5 0 0 0,59 10 0 0 0,0 2 0 0 0,0 0 0 0 0,0 0 0 0 0,-26 6 0 0 0,-7 2-85 0 0,-60 15-787 0 0,86-15-210 0 0,-8 0-55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59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593 91 12528 0 0,'0'0'1133'0'0,"0"-2"-936"0"0,-3-11 142 0 0,-1 6 1316 0 0,1 1 1 0 0,-1-1-1 0 0,-5-6 0 0 0,3 4-514 0 0,4 7-859 0 0,-1-1-1 0 0,1 0 0 0 0,-1 1 0 0 0,0-1 0 0 0,1 1 0 0 0,-1 0 1 0 0,0 0-1 0 0,0 0 0 0 0,0 0 0 0 0,-1 0 0 0 0,1 1 0 0 0,0 0 1 0 0,-1-1-1 0 0,1 1 0 0 0,0 0 0 0 0,-1 1 0 0 0,0-1 0 0 0,-3 0 1 0 0,0 1-121 0 0,1 0-1 0 0,-1 0 1 0 0,1 0 0 0 0,-1 1 0 0 0,0-1 0 0 0,1 2 0 0 0,-1-1 0 0 0,1 1 0 0 0,-8 3 0 0 0,-17 6 151 0 0,18-7-241 0 0,1 1 1 0 0,-13 7 0 0 0,3 1-12 0 0,0 1 1 0 0,1 0-1 0 0,1 2 0 0 0,-22 21 1 0 0,-62 81 169 0 0,103-118-227 0 0,-11 13 62 0 0,1 1 0 0 0,1 0 1 0 0,0 0-1 0 0,1 1 0 0 0,1 0 1 0 0,0 0-1 0 0,-7 20 0 0 0,1-4 69 0 0,12-26-110 0 0,-1 0 0 0 0,1 0 0 0 0,-1 0 0 0 0,2 0 0 0 0,-1 0 0 0 0,0 0 0 0 0,1 0 0 0 0,0 1 1 0 0,0-1-1 0 0,0 9 0 0 0,3-5 2 0 0,0 1 0 0 0,1-1-1 0 0,0 1 1 0 0,0-1 0 0 0,1 0 0 0 0,6 10 0 0 0,-2-2 10 0 0,0-1 9 0 0,1 0-1 0 0,0 0 1 0 0,1-1-1 0 0,1 0 1 0 0,0-1-1 0 0,26 25 1 0 0,-27-31-19 0 0,0 1-1 0 0,1-1 0 0 0,-1-1 1 0 0,2 1-1 0 0,-1-2 1 0 0,1 0-1 0 0,0 0 1 0 0,0-1-1 0 0,1-1 1 0 0,16 4-1 0 0,-13-5-25 0 0,1-1 0 0 0,0-1 0 0 0,0 0 0 0 0,0-1 0 0 0,23-4 0 0 0,75-18 0 0 0,-94 17-21 0 0,0-1-1 0 0,32-15 1 0 0,-40 15-630 0 0,0 0-1 0 0,-1-2 1 0 0,1 1-1 0 0,14-13 1 0 0,-10 4-9588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00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1376 0 0,'-10'0'23762'0'0,"6"21"-20926"0"0,2-6-2615 0 0,0 0-1 0 0,1 0 1 0 0,0 0 0 0 0,1 0 0 0 0,4 27 0 0 0,1 22 151 0 0,-5-33-324 0 0,-3 99-3296 0 0,-2-104-6304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00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93 3224 0 0,'-3'-21'1088'0'0,"2"18"254"0"0,0 0 0 0 0,0 0 0 0 0,0 0 0 0 0,-1 0 0 0 0,1 0 0 0 0,-1 0 0 0 0,0 0 0 0 0,0 0 0 0 0,0 0 0 0 0,0 1-1 0 0,-5-5 1 0 0,3 3-759 0 0,0 1-1 0 0,0 0 0 0 0,-1 0 1 0 0,1 0-1 0 0,-1 1 0 0 0,1 0 0 0 0,-1 0 1 0 0,0 0-1 0 0,0 0 0 0 0,-8-1 1 0 0,2 1-225 0 0,1 1 0 0 0,-1 0 0 0 0,1 1 0 0 0,-16 2 0 0 0,21-1-289 0 0,0 0 0 0 0,0 0 0 0 0,0 1 0 0 0,-1-1 1 0 0,1 1-1 0 0,1 1 0 0 0,-9 3 0 0 0,-7 4 91 0 0,11-5-121 0 0,1-1 1 0 0,0 1-1 0 0,0 0 0 0 0,0 1 0 0 0,0 0 0 0 0,1 0 0 0 0,0 1 0 0 0,-11 13 0 0 0,-2 6 37 0 0,-20 35 0 0 0,29-44-57 0 0,1 0 21 0 0,2-1 0 0 0,0 1 0 0 0,0 1 0 0 0,2-1 0 0 0,0 1 0 0 0,1 0 0 0 0,1 1 0 0 0,0-1 0 0 0,2 1 0 0 0,0 0 0 0 0,2 32 0 0 0,2-26 19 0 0,2 0 1 0 0,8 25-1 0 0,-7-29-29 0 0,2 4 2 0 0,2 0 0 0 0,1-1 0 0 0,1 0 0 0 0,0 0 0 0 0,26 36 0 0 0,-32-53-32 0 0,1 0 0 0 0,-1-1 1 0 0,1 0-1 0 0,0 0 0 0 0,0 0 0 0 0,1-1 0 0 0,-1 0 1 0 0,1 0-1 0 0,0-1 0 0 0,1 0 0 0 0,7 4 0 0 0,0-2 12 0 0,0-1-1 0 0,0 0 1 0 0,1-1 0 0 0,25 3-1 0 0,-29-5-9 0 0,0-1 1 0 0,0-1-1 0 0,1 0 0 0 0,-1-1 0 0 0,0 0 0 0 0,0-1 1 0 0,0 0-1 0 0,0-1 0 0 0,14-5 0 0 0,-10 1-142 0 0,0 0 0 0 0,-1-1-1 0 0,0 0 1 0 0,0-1-1 0 0,23-20 1 0 0,20-16-1747 0 0,-32 21 198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01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13360 0 0,'-1'1'449'0'0,"-1"0"1"0"0,1 0 0 0 0,0 0 0 0 0,0 0 0 0 0,0 0 0 0 0,0 0-1 0 0,0 0 1 0 0,0 0 0 0 0,0 0 0 0 0,0 1 0 0 0,0-1 0 0 0,0 0 0 0 0,1 1-1 0 0,-1-1 1 0 0,0 3 0 0 0,-2 22 6219 0 0,0 0-5301 0 0,1-15-1121 0 0,0 1 0 0 0,0 0 0 0 0,2 0 0 0 0,0 13-1 0 0,0-25-246 0 0,-1 12-11 0 0,0-1 0 0 0,-1 0 0 0 0,-3 13 0 0 0,-3 13 11 0 0,2 3 107 0 0,-1 6-427 0 0,-2 63-1 0 0,9-80-386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02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1064 166 13824 0 0,'0'0'629'0'0,"1"-1"-12"0"0,6-4-393 0 0,1 0 11 0 0,-7 4 110 0 0,0 0 0 0 0,0-1 0 0 0,0 1 0 0 0,0-1 0 0 0,0 1 0 0 0,0-1 0 0 0,-1 1 0 0 0,1-1 1 0 0,0 0-1 0 0,-1 1 0 0 0,0-1 0 0 0,1 0 0 0 0,-1 1 0 0 0,0-1 0 0 0,0-3 0 0 0,0 4 832 0 0,-2-7 1069 0 0,2 7-2148 0 0,0 0 0 0 0,-1 0-1 0 0,1 1 1 0 0,0-1-1 0 0,0 0 1 0 0,-1 0 0 0 0,1 1-1 0 0,0-1 1 0 0,-1 0 0 0 0,1 1-1 0 0,0-1 1 0 0,-1 0 0 0 0,1 1-1 0 0,-2-1 1 0 0,-3-9 897 0 0,-1-1-417 0 0,0 6-309 0 0,-1-1 0 0 0,1 1 0 0 0,-1 0 0 0 0,-1 1 0 0 0,1 0 0 0 0,-1 0 0 0 0,-8-3 0 0 0,-43-18-269 0 0,56 25 14 0 0,-9-4 322 0 0,-1 2 0 0 0,0-1 1 0 0,0 2-1 0 0,-1-1 1 0 0,-17 2-1 0 0,29 0-334 0 0,0 0 0 0 0,0 0 1 0 0,0 0-1 0 0,-1 0 0 0 0,1-1 0 0 0,0 1 1 0 0,0-1-1 0 0,-4-1 0 0 0,-13-2-6 0 0,-7 4 4 0 0,6-1 0 0 0,0 2 0 0 0,-30 3 0 0 0,36-2 0 0 0,11-2 0 0 0,1 0 0 0 0,-1 0 0 0 0,1 1 0 0 0,0-1 0 0 0,-1 1 0 0 0,1-1 0 0 0,0 1 0 0 0,0 0 0 0 0,-3 1 0 0 0,-2 2 0 0 0,-1-1 0 0 0,1 0 0 0 0,-1-1 0 0 0,-13 3 0 0 0,14-3 0 0 0,-1-1 0 0 0,1 1 0 0 0,0 1 0 0 0,0-1 0 0 0,-13 8 0 0 0,7-2-2 0 0,6-3-14 0 0,-1 0 1 0 0,0 0 0 0 0,1-1 0 0 0,-15 5-1 0 0,-28 9-135 0 0,29-10 54 0 0,-33 9 0 0 0,43-14 95 0 0,1 1-1 0 0,1-1 1 0 0,-1 2 0 0 0,1-1 0 0 0,-13 9-1 0 0,-41 32 72 0 0,59-42 86 0 0,1 0 1 0 0,0 1 0 0 0,-1 0 0 0 0,1 0-1 0 0,-4 8 1 0 0,-2 1 136 0 0,7-9-369 0 0,-1 1-1 0 0,1 0 1 0 0,-1-1 0 0 0,-1 8-1 0 0,-8 14-304 0 0,-14 26 382 0 0,25-49 0 0 0,-1-1 0 0 0,1 1 0 0 0,0 0 0 0 0,1 0 0 0 0,-1 0 0 0 0,0 3 0 0 0,-3 10 0 0 0,-1-1 0 0 0,-8 15 0 0 0,12-27-1 0 0,0 0 1 0 0,-1 0-1 0 0,1 0 0 0 0,0 0 0 0 0,1 0 1 0 0,-1 1-1 0 0,1-1 0 0 0,-1 6 0 0 0,1-5 7 0 0,-1 0 0 0 0,1 0-1 0 0,-1 0 1 0 0,0 0-1 0 0,-2 6 1 0 0,-1 0 73 0 0,1-4 56 0 0,0 0 1 0 0,1-1-1 0 0,-3 12 1 0 0,4-9-78 0 0,-1-1-1 0 0,0 1 1 0 0,-4 7-1 0 0,0 3-31 0 0,-13 17-26 0 0,14-15 13 0 0,4-15-8 0 0,0-1 1 0 0,0 1 0 0 0,0-1 0 0 0,-1 0-1 0 0,1 0 1 0 0,-1 1 0 0 0,0-1-1 0 0,-4 4 1 0 0,4-5-6 0 0,0 0 0 0 0,1 0 0 0 0,-1 0 0 0 0,0 1 0 0 0,1-1 0 0 0,0 0 0 0 0,0 1 0 0 0,-1 3 0 0 0,2-6 0 0 0,0 1 0 0 0,-1-1 0 0 0,1 1 0 0 0,0-1 0 0 0,0 1 0 0 0,0-1 0 0 0,0 1 0 0 0,0-1 0 0 0,0 1 0 0 0,1-1 0 0 0,-1 0 0 0 0,0 1 0 0 0,1-1 0 0 0,-1 1 0 0 0,1-1 0 0 0,0 0 0 0 0,-1 1 0 0 0,3 1 0 0 0,-1 0 0 0 0,-1-2 0 0 0,0 0 0 0 0,1 1 0 0 0,-1-1 0 0 0,0 0 0 0 0,0 1 0 0 0,0-1 0 0 0,0 1 0 0 0,1 2 0 0 0,-2-3 0 0 0,0 0 0 0 0,0 0 0 0 0,0 0 0 0 0,0 0 0 0 0,0 0 0 0 0,0 0 0 0 0,0 0 0 0 0,-1 0 0 0 0,1 0 0 0 0,0 0 0 0 0,0 0 0 0 0,-1-1 0 0 0,1 1 0 0 0,-1 0 0 0 0,1 0 0 0 0,-1 0 0 0 0,0 1 0 0 0,-1 2 0 0 0,0 1 0 0 0,0-1 0 0 0,1 0 0 0 0,0 1 0 0 0,0-1 0 0 0,0 1 0 0 0,0-1 0 0 0,1 7 0 0 0,-2 7 0 0 0,1-14 0 0 0,1 0 0 0 0,0 0 0 0 0,0 0 0 0 0,1 0 0 0 0,-1 1 0 0 0,3 6 0 0 0,0 12 0 0 0,-3-14 0 0 0,0-4 0 0 0,-1 1 0 0 0,1-1 0 0 0,1 1 0 0 0,-1-1 0 0 0,1 0 0 0 0,0 1 0 0 0,0-1 0 0 0,0 0 0 0 0,1 0 0 0 0,0 0 0 0 0,0 0 0 0 0,4 8 0 0 0,-2-5 0 0 0,0 1 0 0 0,0 0 0 0 0,-1 0 0 0 0,0 0 0 0 0,3 16 0 0 0,-4-15 0 0 0,1 1 0 0 0,0-1 0 0 0,0 1 0 0 0,6 10 0 0 0,-3-9 0 0 0,7 23 0 0 0,-9-25 0 0 0,0 1 0 0 0,0-1 0 0 0,7 11 0 0 0,-4-8 0 0 0,2 0 0 0 0,-1-1 0 0 0,2 0 0 0 0,-1 0 0 0 0,2-1 0 0 0,0-1 0 0 0,0 0 0 0 0,25 18 0 0 0,-10-11 0 0 0,-20-12 0 0 0,0-1 0 0 0,1 0 0 0 0,0 0 0 0 0,12 5 0 0 0,49 9 0 0 0,-44-13 0 0 0,43 16 0 0 0,-52-15 0 0 0,1-2 0 0 0,0 0 0 0 0,0-1 0 0 0,21 2 0 0 0,6 1 0 0 0,1-1 0 0 0,1-1 0 0 0,48-4 0 0 0,-50 0 0 0 0,36-5 0 0 0,-53 4 0 0 0,-1-2 0 0 0,35-7 0 0 0,-22 3 0 0 0,-28 4 0 0 0,0 0 0 0 0,0 0 0 0 0,-1-1 0 0 0,10-5 0 0 0,-6 3 0 0 0,12-5-194 0 0,-1-1 1 0 0,-1-1-1 0 0,0-1 1 0 0,41-34-1 0 0,-56 40 207 0 0,2 0 114 0 0,0-2 1 0 0,12-14 0 0 0,-15 14-89 0 0,0 0 0 0 0,0-1 1 0 0,-1 0-1 0 0,-1 0 0 0 0,1-1 0 0 0,4-17 0 0 0,16-78 180 0 0,-20 78-204 0 0,12-67-4 0 0,-6 28-274 0 0,-6 28-133 0 0,-2 14 538 0 0,-1 0 1 0 0,-2 0-1 0 0,-1 0 1 0 0,-5-42-1 0 0,4 53-142 0 0,-2-1 0 0 0,0 1 0 0 0,0 0 0 0 0,-8-18 0 0 0,-19-62-304 0 0,20 60 106 0 0,-2 0-1 0 0,-18-38 1 0 0,19 50 298 0 0,-1 1 0 0 0,-1 0 0 0 0,-1 0 0 0 0,-1 2 0 0 0,-1 0-1 0 0,-1 0 1 0 0,0 2 0 0 0,-38-31 0 0 0,39 37-100 0 0,7 5 0 0 0,0 0 0 0 0,0 1 0 0 0,-1 0 0 0 0,-10-4 0 0 0,2 2 0 0 0,0 0 0 0 0,0 0 0 0 0,-1 1 0 0 0,0 1 0 0 0,-1 1 0 0 0,-33-5 0 0 0,20 9-172 0 0,21 2-22 0 0,-1-2 1 0 0,-18-2-1 0 0,31 3 119 0 0,-1 0 0 0 0,0 0 0 0 0,1 0 0 0 0,-1 0 1 0 0,0 0-1 0 0,1-1 0 0 0,-1 1 0 0 0,1 0 0 0 0,-1 0 0 0 0,0-1 1 0 0,1 1-1 0 0,-1-1 0 0 0,1 1 0 0 0,-1 0 0 0 0,1-1 0 0 0,-1 1 1 0 0,1-1-1 0 0,0 1 0 0 0,-1-1 0 0 0,1 1 0 0 0,-1-1 0 0 0,1 1 1 0 0,0-1-1 0 0,0 0 0 0 0,-1 1 0 0 0,1-1 0 0 0,0 1 0 0 0,0-1 1 0 0,0 0-1 0 0,-1 1 0 0 0,1-2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03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10592 0 0,'1'1'11694'0'0,"4"3"-10949"0"0,1 0-1 0 0,-1-1 1 0 0,1 0-1 0 0,0 0 1 0 0,0 0 0 0 0,0-1-1 0 0,8 3 1 0 0,11 4 42 0 0,-2-1-612 0 0,1-1 0 0 0,-1-1 0 0 0,39 4 0 0 0,-14-2 94 0 0,-33-6-1097 0 0,-1-1 0 0 0,21 0 0 0 0,-23-1-1305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03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0 21167 0 0,'-18'4'1914'0'0,"4"12"-1540"0"0,9-11-83 0 0,1 1 0 0 0,-1 0-1 0 0,1-1 1 0 0,0 1-1 0 0,0 1 1 0 0,1-1 0 0 0,-1 0-1 0 0,1 1 1 0 0,-3 13 0 0 0,1-4 484 0 0,2-1 0 0 0,0 0 0 0 0,-1 24 0 0 0,1-1-396 0 0,1-15-331 0 0,1 0 0 0 0,1 0 0 0 0,0 0 0 0 0,5 23-1 0 0,-2-21-165 0 0,-3-21 43 0 0,0 1 0 0 0,1 0-1 0 0,-1-1 1 0 0,1 1 0 0 0,0-1-1 0 0,2 5 1 0 0,4 9-1524 0 0,-6-5-518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05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1026 60 6448 0 0,'-8'9'498'0'0,"7"-9"-344"0"0,1 1-1 0 0,0 0 0 0 0,-1-1 0 0 0,1 1 0 0 0,-1 0 0 0 0,1-1 1 0 0,-1 1-1 0 0,1-1 0 0 0,-1 1 0 0 0,1-1 0 0 0,-19 5 15567 0 0,18-12-14516 0 0,-8-4-466 0 0,0 1 1 0 0,-11-9-1 0 0,16 15-598 0 0,-1 1 0 0 0,0 0-1 0 0,1 0 1 0 0,-1 0 0 0 0,0 1 0 0 0,0 0 0 0 0,-1 0 0 0 0,1 0-1 0 0,0 0 1 0 0,-11-1 0 0 0,-2 1 244 0 0,-35 0 1 0 0,44 2-336 0 0,-13 2 129 0 0,1 1 1 0 0,-1 0-1 0 0,1 2 1 0 0,0 0-1 0 0,-32 13 1 0 0,-42 11 303 0 0,72-23-479 0 0,-21 8 0 0 0,25-7-18 0 0,-29 6 0 0 0,34-9-69 0 0,-1 0 0 0 0,-26 12 0 0 0,16-6 272 0 0,9-2-181 0 0,-1-1 0 0 0,1 2 0 0 0,1 0 0 0 0,0 1 0 0 0,0 0 0 0 0,1 1 0 0 0,-19 19 0 0 0,8-8 689 0 0,14-13-899 0 0,0 1 1 0 0,1 0 0 0 0,-10 13 0 0 0,16-18 252 0 0,1-1 55 0 0,0 0 0 0 0,0 0-1 0 0,0 1 1 0 0,0-1 0 0 0,1 0 0 0 0,0 1-1 0 0,0 0 1 0 0,0-1 0 0 0,0 1 0 0 0,-1 7-1 0 0,-8 29-79 0 0,8-31-24 0 0,0-1 1 0 0,0 1-1 0 0,-2 17 1 0 0,4-18-2 0 0,0 1 0 0 0,0-1 0 0 0,-1 0 0 0 0,-1 1 0 0 0,0-1 0 0 0,-4 10 0 0 0,4-12 0 0 0,1 0 0 0 0,0 0 0 0 0,0 0 0 0 0,1 0 0 0 0,-1 15 0 0 0,1-12 0 0 0,-1 0 0 0 0,-2 13 0 0 0,0-5 0 0 0,0 0 0 0 0,2 0 0 0 0,0 1 0 0 0,1 20 0 0 0,1-32 0 0 0,1-1 0 0 0,0 1 0 0 0,0-1 0 0 0,3 11 0 0 0,1 0 0 0 0,-5-13 0 0 0,1 0 0 0 0,-1 0 0 0 0,0 0 0 0 0,0 0 0 0 0,-1 1 0 0 0,1-1 0 0 0,-2 4 0 0 0,1-4 0 0 0,0 0 0 0 0,1 1 0 0 0,0-1 0 0 0,-1 0 0 0 0,1 1 0 0 0,1 7 0 0 0,9 23 0 0 0,15 39 0 0 0,-14-46 0 0 0,2-2 0 0 0,2 8 0 0 0,29 81 0 0 0,-21-59 0 0 0,-20-50 0 0 0,0 0 0 0 0,0 0 0 0 0,1 0 0 0 0,0 0 0 0 0,6 6 0 0 0,-4-5 0 0 0,-1 0 0 0 0,9 14 0 0 0,-7-6 0 0 0,-6-11 0 0 0,1 0 0 0 0,-1 0 0 0 0,1 0 0 0 0,0-1 0 0 0,1 1 0 0 0,4 5 0 0 0,11 9 0 0 0,1-1 0 0 0,1 0 0 0 0,1-2 0 0 0,31 18 0 0 0,-28-19 0 0 0,-8-3 0 0 0,1-1 0 0 0,1-1 0 0 0,32 12 0 0 0,84 22 0 0 0,-76-25 0 0 0,-35-10 0 0 0,0-1 0 0 0,1-1 0 0 0,45 6 0 0 0,-27-9 0 0 0,67-5 0 0 0,-37-2 0 0 0,57-8 0 0 0,-125 12-1 0 0,100-21-299 0 0,-84 16 197 0 0,-1-1 0 0 0,1-1 1 0 0,19-9-1 0 0,-5 2-27 0 0,-25 12 304 0 0,-1-2 0 0 0,14-6 0 0 0,4-1-8 0 0,-20 8-277 0 0,0 1-1 0 0,0-1 0 0 0,0 0 1 0 0,8-6-1 0 0,-7 4 86 0 0,-1 0 1 0 0,1-1-1 0 0,-1 0 1 0 0,0 0-1 0 0,0 0 0 0 0,0-1 1 0 0,-1 0-1 0 0,0 0 1 0 0,7-15-1 0 0,-4 6 26 0 0,-3 5 0 0 0,0 1 0 0 0,-1-1 0 0 0,6-21 0 0 0,-7 17 0 0 0,1 1 0 0 0,0-1 0 0 0,11-23 0 0 0,-11 28 0 0 0,0 0 0 0 0,-1 0 0 0 0,-1 0 0 0 0,0-1 0 0 0,2-16 0 0 0,-3 15 0 0 0,1 0 0 0 0,0 0 0 0 0,6-17 0 0 0,-5 19 0 0 0,0 0 0 0 0,0 0 0 0 0,0-12 0 0 0,3-11 0 0 0,-5 25 0 0 0,0 0 0 0 0,0-1 0 0 0,-1 1 0 0 0,-1-14 0 0 0,-1-9 0 0 0,2 28 14 0 0,-1 0 1 0 0,1-1-1 0 0,-1 1 1 0 0,0 0-1 0 0,0 0 0 0 0,0-1 1 0 0,0 1-1 0 0,0 0 0 0 0,-1 0 1 0 0,-2-4-1 0 0,1 3 23 0 0,1 0 0 0 0,0 0 0 0 0,0 0 0 0 0,0 0 0 0 0,-1-7 0 0 0,-1-3 7 0 0,0 1-1 0 0,-1-1 1 0 0,-1 1-1 0 0,-8-15 1 0 0,-7-14-394 0 0,1-6 223 0 0,-27-60 6 0 0,-29-27 121 0 0,65 119 0 0 0,-2 0 0 0 0,0 0 0 0 0,0 1 0 0 0,-1 1 0 0 0,-27-21 0 0 0,32 29 0 0 0,-14-13 0 0 0,-1 2 0 0 0,0 1 0 0 0,-2 1 0 0 0,-28-13 0 0 0,53 28 0 0 0,-20-8 0 0 0,0-1 0 0 0,1-1 0 0 0,-31-19 0 0 0,41 22 0 0 0,-1 1 0 0 0,-21-9 0 0 0,0 0 0 0 0,22 10-198 0 0,-19-11-2748 0 0,26 14 2165 0 0,1 0-1 0 0,-1 0 1 0 0,1 0-1 0 0,-1 0 1 0 0,1-1-1 0 0,0 1 1 0 0,-4-6-1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9:11:1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24575,'3'2'0,"-1"0"0,0-1 0,1 1 0,-1 0 0,0 0 0,0 0 0,-1 0 0,1 1 0,0-1 0,-1 1 0,3 3 0,3 5 0,2 2 0,-1-1 0,-1 1 0,0 1 0,-1-1 0,0 1 0,-1 0 0,-1 1 0,5 27 0,-9-40 0,1 0 0,-1 0 0,1 0 0,0 0 0,0 0 0,0 0 0,0 0 0,0-1 0,0 1 0,0 0 0,0-1 0,1 1 0,-1 0 0,1-1 0,-1 0 0,1 1 0,-1-1 0,1 0 0,0 0 0,0 0 0,0 0 0,-1 0 0,1 0 0,0-1 0,0 1 0,0 0 0,0-1 0,0 0 0,0 1 0,1-1 0,-1 0 0,0 0 0,0 0 0,0-1 0,0 1 0,0 0 0,2-1 0,3-1 0,0 0 0,1 0 0,-1 0 0,-1-1 0,1 0 0,0 0 0,-1-1 0,1 1 0,7-7 0,-1 1 0,0 1 0,1 0 0,0 1 0,1 0 0,18-5 0,12-6 0,-39 15 27,8-3-491,0 0 0,25-6 0,-23 9-6362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11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24 21167 0 0,'0'0'936'0'0,"-8"5"192"0"0,-2-2-904 0 0,6 2-224 0 0,-6-5 1200 0 0,20-13-3496 0 0,-1 1 968 0 0,1 1-7215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12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18 304 23815 0 0,'0'0'1056'0'0,"-8"-8"216"0"0,3-4-1016 0 0,0 1-256 0 0,5-6 0 0 0,5 0 0 0 0,0-2-728 0 0,-1-1-192 0 0,0 5-40 0 0,1-2 0 0 0,-5 0 536 0 0,4 6 104 0 0,1-1 32 0 0,0 4 0 0 0,0 0-1472 0 0,8 1-288 0 0,-5 2-55 0 0,2 5-9 0 0</inkml:trace>
  <inkml:trace contextRef="#ctx0" brushRef="#br0" timeOffset="1">229 120 4144 0 0,'-3'0'7600'0'0,"3"-8"-7336"0"0,3 4-2216 0 0,2-4-2704 0 0</inkml:trace>
  <inkml:trace contextRef="#ctx0" brushRef="#br0" timeOffset="2">427 0 12096 0 0,'0'0'1304'0'0,"13"0"-1304"0"0,-3 0 0 0 0,-5 0 376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12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32 7832 0 0,'0'0'832'0'0,"-3"-3"-832"0"0,-15-5 12407 0 0,8 4-7919 0 0,6-1-3968 0 0,-1 5-792 0 0,0-8-624 0 0,-3 5 264 0 0,3 3-704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13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467 396 9216 0 0,'0'0'816'0'0,"-8"-5"-656"0"0,-6 2-160 0 0,1-5 0 0 0,0-1 2144 0 0,-2 6 384 0 0,2-5 87 0 0,4 0 9 0 0,-1-4-2976 0 0,7 4-592 0 0,-7-1-120 0 0,2-2-3807 0 0,-1 2-761 0 0</inkml:trace>
  <inkml:trace contextRef="#ctx0" brushRef="#br0" timeOffset="1">161 24 14280 0 0,'-21'-3'1272'0'0,"11"3"-1016"0"0,-7 0-256 0 0,-1 0 0 0 0,5 0 1695 0 0,-6 0 297 0 0,6-5 56 0 0,3 5 16 0 0,2-3-2432 0 0,-2-2-488 0 0,6 5-96 0 0,-6-4-4887 0 0,2 1-977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14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9216 0 0,'21'-12'11583'0'0,"-16"16"-7743"0"0,0 1-3072 0 0,4-2-616 0 0,-1 5-152 0 0,7-4-6800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15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66 25079 0 0,'-22'-5'2456'0'0,"14"1"-2192"0"0,-7-4-264 0 0,12 0 0 0 0,-2-1-4496 0 0,10-2-664 0 0,-2 3 4264 0 0,12 1 712 0 0,-2 2 24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15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23039 0 0,'0'0'1760'0'0,"2"0"-1205"0"0,1-1-522 0 0,1 1 0 0 0,0-1 1 0 0,-1 0-1 0 0,1 0 0 0 0,-1 0 0 0 0,7-3 0 0 0,-6 2 164 0 0,0 0 1 0 0,0 0-1 0 0,0 1 0 0 0,0 0 0 0 0,0 0 0 0 0,0 0 0 0 0,6 0 0 0 0,11 1 775 0 0,-1 1 0 0 0,30 6 0 0 0,79 11-590 0 0,-104-16-476 0 0,0-1-1 0 0,1-1 0 0 0,28-5 0 0 0,-40 3-409 0 0,-1-1 1 0 0,1-1-1 0 0,18-7 1 0 0,-12 2-3073 0 0,25-14 1 0 0,-30 11 761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15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 5984 0 0,'0'0'464'0'0,"-1"1"-306"0"0,-3 1 703 0 0,1 1 0 0 0,1 0 0 0 0,-1 0-1 0 0,0 0 1 0 0,1 0 0 0 0,-1 0 0 0 0,1 0-1 0 0,0 1 1 0 0,0-1 0 0 0,-3 8 0 0 0,-12 41 10601 0 0,12-32-10919 0 0,-1 3 178 0 0,1-1 0 0 0,-2 41 0 0 0,4-37-447 0 0,-8 41 0 0 0,7-46-97 0 0,-3 26-1 0 0,2-4 23 0 0,-19 108-1783 0 0,19-117 480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0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589 48 17967 0 0,'0'0'407'0'0,"0"-9"550"0"0,-1 8-885 0 0,1-1-1 0 0,0 0 0 0 0,-1 0 1 0 0,1 0-1 0 0,-1 1 0 0 0,1-1 1 0 0,-1 0-1 0 0,0 1 0 0 0,0-1 1 0 0,0 1-1 0 0,0-1 0 0 0,0 1 1 0 0,0-1-1 0 0,0 1 0 0 0,0 0 1 0 0,0-1-1 0 0,-1 1 0 0 0,1 0 1 0 0,-1 0-1 0 0,1 0 0 0 0,-1 0 1 0 0,1 0-1 0 0,-3-1 0 0 0,0 1 440 0 0,-1 0 0 0 0,0 1 0 0 0,0-1 0 0 0,0 1-1 0 0,0 0 1 0 0,1 0 0 0 0,-9 1 0 0 0,1 1-170 0 0,1 0-1 0 0,-1 1 1 0 0,1 0 0 0 0,-1 0 0 0 0,1 1-1 0 0,-20 11 1 0 0,-61 42 375 0 0,68-39-572 0 0,0 0 1 0 0,-25 28-1 0 0,-38 46 148 0 0,82-87-273 0 0,-8 11 65 0 0,1 0 0 0 0,0 1 0 0 0,1 0 0 0 0,-17 36-1 0 0,13-15 172 0 0,-17 57-1 0 0,29-81-224 0 0,0 0 0 0 0,0 0 0 0 0,2 0 0 0 0,-1 0 0 0 0,2 1 0 0 0,0-1 0 0 0,1 0 0 0 0,0 0 0 0 0,6 25 0 0 0,-5-30-16 0 0,1 0 0 0 0,0-1 0 0 0,0 1 0 0 0,1-1-1 0 0,0 0 1 0 0,0 0 0 0 0,1 0 0 0 0,0 0 0 0 0,0-1 0 0 0,1 0 0 0 0,0 0 0 0 0,0-1 0 0 0,1 1-1 0 0,-1-1 1 0 0,2-1 0 0 0,10 8 0 0 0,-2-5-87 0 0,0 0-1 0 0,1-2 1 0 0,0 1-1 0 0,0-2 0 0 0,1 0 1 0 0,-1-2-1 0 0,1 1 1 0 0,0-2-1 0 0,0-1 1 0 0,20 0-1 0 0,-5-2-203 0 0,0-2-1 0 0,1-1 0 0 0,-1-1 1 0 0,49-15-1 0 0,-37 3-2521 0 0,-3-2-6516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0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8752 0 0,'0'0'673'0'0,"0"2"-437"0"0,-5 49 9415 0 0,-4 2-3703 0 0,-5 36-3196 0 0,13-52-2306 0 0,2 42-1 0 0,-2-23-408 0 0,-1-40-164 0 0,2 24 0 0 0,3-9-1095 0 0,-2-6-451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09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24911 0 0,'0'0'2255'0'0,"9"0"-1259"0"0,-8 0-925 0 0,0 0 0 0 0,0 0 0 0 0,0 0 0 0 0,0 0 0 0 0,0 0 0 0 0,0-1 0 0 0,0 1 0 0 0,0 0 0 0 0,-1-1 0 0 0,1 1 0 0 0,0-1 0 0 0,0 1 0 0 0,0-1 0 0 0,0 1-1 0 0,-1-1 1 0 0,2-1 0 0 0,0 1 484 0 0,4-3-66 0 0,-2 3-496 0 0,-1-1 0 0 0,0 1 0 0 0,1 0-1 0 0,-1 0 1 0 0,1 0 0 0 0,0 0-1 0 0,-1 1 1 0 0,1 0 0 0 0,0-1-1 0 0,-1 1 1 0 0,7 1 0 0 0,-4 0-524 0 0,-1 1 0 0 0,0-1 0 0 0,1 1 0 0 0,-1 1 0 0 0,0-1 1 0 0,0 0-1 0 0,6 5 0 0 0,3 2-1494 0 0,3 2-21 0 0</inkml:trace>
  <inkml:trace contextRef="#ctx0" brushRef="#br0" timeOffset="1">783 98 23039 0 0,'-4'-2'1267'0'0,"5"8"-792"0"0,3 5 4400 0 0,11-4-4477 0 0,-13-6-310 0 0,-1 0-344 0 0,0-1 180 0 0,16 10-1441 0 0,-6-2-5790 0 0</inkml:trace>
  <inkml:trace contextRef="#ctx0" brushRef="#br0" timeOffset="2">1623 133 24735 0 0,'-9'-7'2680'0'0,"0"2"-1776"0"0,1 5 2464 0 0,3 0-3368 0 0,10 5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1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 20 5064 0 0,'-1'-1'4556'0'0,"-1"-1"-3777"0"0,0 0 0 0 0,0 1 1 0 0,0-1-1 0 0,0 1 0 0 0,0-1 0 0 0,-1 1 1 0 0,-2-2-1 0 0,1 2-601 0 0,0 0 1 0 0,0 0-1 0 0,-1 0 1 0 0,1 1-1 0 0,0-1 1 0 0,-9 1-1 0 0,-3 1 615 0 0,0 1 0 0 0,0 0-1 0 0,-17 6 1 0 0,-2-1 628 0 0,23-4-838 0 0,0 1-1 0 0,0 0 0 0 0,0 1 1 0 0,-21 11-1 0 0,23-9-297 0 0,-1 0 0 0 0,1 0-1 0 0,1 1 1 0 0,-1 0 0 0 0,-10 12 0 0 0,4-1 129 0 0,-23 33 1 0 0,25-30-334 0 0,2 0 0 0 0,0 1 0 0 0,2 1 0 0 0,0-1 0 0 0,2 1 0 0 0,0 1 0 0 0,2 0 0 0 0,1 0 0 0 0,0 0 0 0 0,2 1 0 0 0,1-1 0 0 0,1 1 0 0 0,4 38 0 0 0,-1-52-40 0 0,-1-1 0 0 0,2 0 0 0 0,-1 1 0 0 0,2-1 0 0 0,-1 0 0 0 0,2-1 0 0 0,9 19-1 0 0,-10-22-24 0 0,0-1 0 0 0,1 0 0 0 0,0 0-1 0 0,0 0 1 0 0,0-1 0 0 0,1 1 0 0 0,0-1-1 0 0,0-1 1 0 0,0 1 0 0 0,0-1 0 0 0,1 0-1 0 0,11 5 1 0 0,1-2 0 0 0,0 0 0 0 0,1-1-1 0 0,0-1 1 0 0,1-1 0 0 0,-1-1-1 0 0,37 1 1 0 0,-15-5-184 0 0,-1-1 1 0 0,56-10-1 0 0,-49 2-1145 0 0,0-5-425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1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20759 0 0,'0'0'1012'0'0,"-1"1"-440"0"0,-2 6-405 0 0,0-1 0 0 0,0 1 0 0 0,0 0 0 0 0,1 0 0 0 0,0 0 0 0 0,0 0 0 0 0,0 0 0 0 0,1 1-1 0 0,1-1 1 0 0,-1 10 0 0 0,1 37 1445 0 0,10 76-1 0 0,-8-85-1560 0 0,-2-37-413 0 0,0 0 1 0 0,0 0-1 0 0,1 0 0 0 0,0 0 1 0 0,0 0-1 0 0,1 0 0 0 0,0 0 1 0 0,6 13-1 0 0,2-8-1421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3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0 341 5984 0 0,'0'0'2454'0'0,"6"6"1726"0"0,-4-4-3582 0 0,1-1-1 0 0,-1 1 1 0 0,1-1-1 0 0,0 0 0 0 0,-1 0 1 0 0,1 0-1 0 0,0 0 1 0 0,0-1-1 0 0,0 1 1 0 0,0-1-1 0 0,-1 0 0 0 0,1 0 1 0 0,0 0-1 0 0,0 0 1 0 0,3-1-1 0 0,9 0 1172 0 0,22-6 0 0 0,-34 6-1523 0 0,17-5 378 0 0,0-1 0 0 0,-1 0 0 0 0,29-17 1 0 0,-6 3-276 0 0,12-8-93 0 0,-1-2-1 0 0,61-48 1 0 0,-71 48-207 0 0,41-33-488 0 0,-56 47-67 0 0,-14 8-1443 0 0,1-2-4371 0 0,-2-1-2465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3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23039 0 0,'0'0'2315'0'0,"2"2"-2123"0"0,77 68 2075 0 0,25 21-410 0 0,-61-57-1626 0 0,27 22-254 0 0,83 51 0 0 0,-77-57-1949 0 0,-53-36 960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4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610 204 7368 0 0,'3'-9'192'0'0,"-1"0"0"0"0,0 0 0 0 0,0 0 0 0 0,-1 0 1 0 0,0-1-1 0 0,-1 1 0 0 0,-1-11 0 0 0,-2-15 3820 0 0,2 30-3279 0 0,0 0 1 0 0,-1 0-1 0 0,1 0 0 0 0,-1 0 0 0 0,0 0 1 0 0,-1 1-1 0 0,1-1 0 0 0,-1 1 1 0 0,0 0-1 0 0,0-1 0 0 0,-5-4 1 0 0,6 7-543 0 0,-1 0 1 0 0,1 0-1 0 0,-1 0 1 0 0,0 0-1 0 0,1 1 1 0 0,-1-1 0 0 0,0 1-1 0 0,0-1 1 0 0,0 1-1 0 0,0 0 1 0 0,0 0-1 0 0,-1 0 1 0 0,-4 0-1 0 0,1 0 44 0 0,0 0-1 0 0,0 1 0 0 0,0 0 1 0 0,0 0-1 0 0,-11 2 1 0 0,3 1-70 0 0,0 1 0 0 0,0 1 0 0 0,0 0 0 0 0,0 2 0 0 0,1-1 1 0 0,-18 13-1 0 0,-77 59 216 0 0,80-52-235 0 0,1 1 1 0 0,1 2 0 0 0,-37 52-1 0 0,48-59 21 0 0,1 1-1 0 0,1 0 0 0 0,-13 29 0 0 0,19-36-40 0 0,2 1 1 0 0,0 0-1 0 0,1 0 0 0 0,0 0 1 0 0,-3 33-1 0 0,8-42-98 0 0,0 0 1 0 0,1 0-1 0 0,0 0 0 0 0,0 0 0 0 0,1-1 1 0 0,0 1-1 0 0,0 0 0 0 0,0-1 1 0 0,1 0-1 0 0,1 1 0 0 0,-1-1 0 0 0,1 0 1 0 0,0-1-1 0 0,9 12 0 0 0,-5-8 15 0 0,1 0 0 0 0,1 0 0 0 0,0 0 0 0 0,0-1 0 0 0,1-1 0 0 0,0 0 0 0 0,21 12 0 0 0,-13-11-216 0 0,-1-1 0 0 0,1-2 1 0 0,0 1-1 0 0,0-2 0 0 0,0-1 0 0 0,1 0 0 0 0,0-2 0 0 0,31 1 0 0 0,-29-3-128 0 0,0-1-1 0 0,0-1 0 0 0,0-1 1 0 0,-1-1-1 0 0,1 0 0 0 0,-1-2 1 0 0,35-14-1 0 0,-11-3-1481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54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21191 0 0,'-3'-1'126'0'0,"-11"0"1521"0"0,13 1-1624 0 0,0 0 1 0 0,1 0 0 0 0,-1 1 0 0 0,1-1 0 0 0,-1 0-1 0 0,0 1 1 0 0,1-1 0 0 0,-1 1 0 0 0,1-1 0 0 0,-1 1-1 0 0,1-1 1 0 0,0 1 0 0 0,-1-1 0 0 0,1 1 0 0 0,-1-1-1 0 0,1 1 1 0 0,0-1 0 0 0,0 1 0 0 0,-1 0 0 0 0,1-1-1 0 0,0 2 1 0 0,-13 25 970 0 0,9-20-382 0 0,1 1 0 0 0,0-1 0 0 0,-5 17 0 0 0,-17 121 2087 0 0,22-111-3010 0 0,2 0-1 0 0,5 42 1 0 0,-3-52-549 0 0,0 4-144 0 0,4-4-11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02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1198 304 3224 0 0,'5'67'143'0'0,"-1"-43"-73"0"0,-4-24-69 0 0,0 0 0 0 0,0 0-1 0 0,-1 1 1 0 0,1-1 0 0 0,0 0 0 0 0,0 0 0 0 0,0 0 0 0 0,0 0 0 0 0,0 0-1 0 0,0 0 1 0 0,0 0 0 0 0,0 0 0 0 0,0 0 0 0 0,0 1 0 0 0,0-1 0 0 0,0 0 0 0 0,0 0-1 0 0,0 0 1 0 0,0 0 0 0 0,0 0 0 0 0,1 0 0 0 0,-1 0 0 0 0,0 0 0 0 0,0 0-1 0 0,0 0 1 0 0,0 1 0 0 0,0-1 0 0 0,0 0 0 0 0,0 0 0 0 0,0 0 0 0 0,0 0-1 0 0,0 0 1 0 0,0 0 0 0 0,0 0 0 0 0,0 0 0 0 0,0 0 0 0 0,0 0 0 0 0,1 0-1 0 0,-1 0 1 0 0,0 0 0 0 0,0 0 0 0 0,0 0 0 0 0,0 0 0 0 0,0 0 0 0 0,0 0-1 0 0,0 0 1 0 0,0 0 0 0 0,0 0 0 0 0,1 0 0 0 0,-1 0 0 0 0,0 0 0 0 0,0 0-1 0 0,0 0 1 0 0,0 0 0 0 0,0 0 0 0 0,0 0 0 0 0,0 0 0 0 0,0 0 0 0 0,0 0 0 0 0,1 0-1 0 0,-1 0 1 0 0,1-7 45 0 0,17-80 8542 0 0,-13 64-5285 0 0,-5 18-2739 0 0,1 0 1 0 0,0 0-1 0 0,0 0 0 0 0,1 0 0 0 0,-1 0 0 0 0,1 0 1 0 0,4-7-1 0 0,12-24 2524 0 0,-18 34-2874 0 0,1-1 0 0 0,0 1 0 0 0,-1 0-1 0 0,0-1 1 0 0,1 1 0 0 0,-1 0 0 0 0,0-1 0 0 0,0 1 0 0 0,-1 0 0 0 0,1-1 0 0 0,0 1 0 0 0,-1 0 0 0 0,1-1 0 0 0,-1 1 0 0 0,0 0 0 0 0,0 0 0 0 0,0 0 0 0 0,-2-4 0 0 0,-15 0 2190 0 0,-7-11-2222 0 0,-28-25 0 0 0,33 26 267 0 0,15 12-311 0 0,0 1-1 0 0,-1 0 1 0 0,0 0 0 0 0,-8-3-1 0 0,-4-3 247 0 0,13 8-349 0 0,-1-1 0 0 0,1 1 0 0 0,0 0 0 0 0,-1 0 0 0 0,1 0 0 0 0,-1 1 0 0 0,-8 0 0 0 0,-5-1-27 0 0,13 1-6 0 0,-18-3-108 0 0,0 1-1 0 0,1 2 1 0 0,-1 0-1 0 0,-39 7 0 0 0,-1 4 59 0 0,-34 9 41 0 0,85-16 9 0 0,0 0 0 0 0,0 1 0 0 0,0 1 0 0 0,1 0 1 0 0,-17 12-1 0 0,15-10 17 0 0,-1 0 1 0 0,-16 7-1 0 0,20-10-20 0 0,-1 0 1 0 0,1 0-1 0 0,1 2 0 0 0,-1-1 0 0 0,-10 9 0 0 0,-69 59 1 0 0,56-47 0 0 0,-43 40 24 0 0,-17 24 480 0 0,80-76-480 0 0,-63 68-271 0 0,73-76 266 0 0,-1 1 0 0 0,1-1 0 0 0,0 1-1 0 0,1-1 1 0 0,0 1 0 0 0,-3 10 0 0 0,4-11 1 0 0,-5 17 12 0 0,2 1-1 0 0,-4 37 0 0 0,3-17-22 0 0,1 2-120 0 0,3-29 11 0 0,-4 25-1 0 0,3-31 98 0 0,1 0 1 0 0,1 0-1 0 0,0 1 0 0 0,1-1 1 0 0,3 23-1 0 0,-2-30 3 0 0,0 1 0 0 0,1-1 0 0 0,0 0 0 0 0,0 0 0 0 0,1 0 0 0 0,3 6 0 0 0,8 16 0 0 0,22 86 21 0 0,-30-94 69 0 0,-1 0-1 0 0,-2 0 0 0 0,0 0 1 0 0,0 1-1 0 0,-2 28 0 0 0,0-47-55 0 0,-1 1 0 0 0,0 0 0 0 0,1-1 0 0 0,-1 1 0 0 0,1 0 0 0 0,-1-1-1 0 0,1 1 1 0 0,0-1 0 0 0,0 1 0 0 0,0-1 0 0 0,0 0 0 0 0,0 1 0 0 0,0-1-1 0 0,2 2 1 0 0,8 12 189 0 0,78 144-127 0 0,-77-142-96 0 0,1 0 0 0 0,0-1 0 0 0,1-1 0 0 0,1 0 0 0 0,1-1 0 0 0,-1-1 0 0 0,2 0 0 0 0,26 15 0 0 0,60 41 0 0 0,-85-59 0 0 0,15 11 0 0 0,2 0 0 0 0,-4-3 0 0 0,-26-15 0 0 0,1 0 0 0 0,0-1 0 0 0,0 0 0 0 0,0 0 0 0 0,0 0 0 0 0,0-1 0 0 0,11 1 0 0 0,6 2 0 0 0,24 4 0 0 0,0-3 0 0 0,0-1 0 0 0,62-4 0 0 0,-58 0 0 0 0,-38-1 0 0 0,-1 0 0 0 0,1-1 0 0 0,-1 0 0 0 0,1-1 0 0 0,-1 0 0 0 0,0-1 0 0 0,18-7 0 0 0,-6-1 0 0 0,0-1 0 0 0,31-22 0 0 0,-51 32 0 0 0,1 1 0 0 0,0-1 0 0 0,-1 1 0 0 0,11-2 0 0 0,2-3 0 0 0,47-22 0 0 0,-40 17 0 0 0,24-16 0 0 0,-33 19 0 0 0,-9 6 0 0 0,0 0 0 0 0,-1-1 0 0 0,0 1 0 0 0,1-1 0 0 0,-1 0 0 0 0,-1 0 0 0 0,1-1 0 0 0,-1 0 0 0 0,5-5 0 0 0,-5 4 0 0 0,0 0 0 0 0,1 1 0 0 0,-1-1 0 0 0,1 1 0 0 0,1 0 0 0 0,-1 0 0 0 0,1 1 0 0 0,0 0 0 0 0,0 0 0 0 0,11-6 0 0 0,-2-1 0 0 0,-11 8 0 0 0,0 1 0 0 0,-1-1 0 0 0,1 1 0 0 0,0-1 0 0 0,7-2 0 0 0,-9 3 0 0 0,1 0 0 0 0,11-1 0 0 0,-10 3 0 0 0,-1-1 0 0 0,1 1 0 0 0,-1-1 0 0 0,1 1 0 0 0,-1-1 0 0 0,1 0 0 0 0,-1-1 0 0 0,1 1 0 0 0,-1 0 0 0 0,0-1 0 0 0,0 0 0 0 0,0 0 0 0 0,0 0 0 0 0,0 0 0 0 0,0 0 0 0 0,2-3 0 0 0,8-8 0 0 0,-10 11 0 0 0,-1 0 0 0 0,0 0 0 0 0,0 0 0 0 0,0-1 0 0 0,0 1 0 0 0,0-1 0 0 0,0 1 0 0 0,0-1 0 0 0,1-5 0 0 0,2-6 0 0 0,-2 0 0 0 0,1 0 0 0 0,-2-1 0 0 0,2-27 0 0 0,0-5 0 0 0,1-9 0 0 0,-4 43 0 0 0,0 1 0 0 0,-1-22 0 0 0,-1 8 0 0 0,1 25 0 0 0,0 0 0 0 0,0-1 0 0 0,1 1 0 0 0,-1-1 0 0 0,1 1 0 0 0,-1-1 0 0 0,1 1 0 0 0,-1 0 0 0 0,2-3 0 0 0,-1 3 0 0 0,0 0 0 0 0,-1 0 0 0 0,1 0 0 0 0,-1 0 0 0 0,0 1 0 0 0,1-1 0 0 0,-1 0 0 0 0,0 0 0 0 0,1 0 0 0 0,-1 0 0 0 0,0 0 0 0 0,0 0 0 0 0,0 0 0 0 0,0 0 0 0 0,0 0 0 0 0,0 0 0 0 0,0 0 0 0 0,0 0 0 0 0,-1 0 0 0 0,1 0 0 0 0,0-1 0 0 0,-2-4 0 0 0,0 0 0 0 0,1 0 0 0 0,-1 1 0 0 0,1-11 0 0 0,-5-18 0 0 0,4 12 0 0 0,2 19 0 0 0,0 1 0 0 0,0-1 0 0 0,0 0 0 0 0,-1 0 0 0 0,1 1 0 0 0,-1-1 0 0 0,-1-3 0 0 0,-1-3 0 0 0,0 1 0 0 0,1 0 0 0 0,-3-14 0 0 0,4 18 0 0 0,1 1 0 0 0,-1-1 0 0 0,-1 0 0 0 0,1 1 0 0 0,-3-6 0 0 0,2 6 0 0 0,1 0 0 0 0,-1 0 0 0 0,1-1 0 0 0,0 1 0 0 0,-1-8 0 0 0,-3-6 0 0 0,4 16 0 0 0,1-1 0 0 0,-1 0 0 0 0,0 1 0 0 0,1-1 0 0 0,-1 0 0 0 0,1 0 0 0 0,0 1 0 0 0,-1-1 0 0 0,1 0 0 0 0,0 0 0 0 0,0 0 0 0 0,0 1 0 0 0,0-1 0 0 0,1 0 0 0 0,-1 0 0 0 0,0 0 0 0 0,2-2 0 0 0,-1 1 0 0 0,0 2 0 0 0,0-1 0 0 0,0 1 0 0 0,0-1 0 0 0,-1 0 0 0 0,1 0 0 0 0,0 1 0 0 0,-1-1 0 0 0,1-2 0 0 0,-1 3 0 0 0,0 0 0 0 0,-1-1 0 0 0,1 1 0 0 0,0 0 0 0 0,-1 0 0 0 0,1 0 0 0 0,-1 0 0 0 0,1 0 0 0 0,-1-1 0 0 0,0 1 0 0 0,1 0 0 0 0,-1 0 0 0 0,-1-1 0 0 0,-1-3 0 0 0,0 0 0 0 0,0 0 0 0 0,1-1 0 0 0,-3-6 0 0 0,-7-14 0 0 0,-16-32 0 0 0,7 12 0 0 0,-3 9 0 0 0,17 28 0 0 0,1 0 0 0 0,1 0 0 0 0,-6-11 0 0 0,-4-10 0 0 0,0 0 0 0 0,-28-37 0 0 0,30 40 0 0 0,11 23 0 0 0,1 0 0 0 0,-1 0 0 0 0,0 0 0 0 0,0 0 0 0 0,0 1 0 0 0,0-1 0 0 0,-4-3 0 0 0,1 1 0 0 0,1 0 0 0 0,0 0 0 0 0,-7-13 0 0 0,-5-8 0 0 0,4 10 0 0 0,-2 1 0 0 0,1 1 0 0 0,-24-20 0 0 0,20 16 0 0 0,-4-2 0 0 0,-15-7 0 0 0,-35-29 0 0 0,63 51 0 0 0,0 0 0 0 0,-1 1 0 0 0,0 0 0 0 0,-11-5 0 0 0,-11-5 0 0 0,-31-17 0 0 0,62 32 0 0 0,-16-6-161 0 0,13 7 88 0 0,0-1 1 0 0,-1 0-1 0 0,1 1 1 0 0,0 0-1 0 0,0-1 0 0 0,-4 3 1 0 0,6-3-56 0 0,-1 1 0 0 0,1-1-1 0 0,0 0 1 0 0,0 1 0 0 0,0 0 0 0 0,0-1 0 0 0,0 1 0 0 0,0-1 0 0 0,1 1 0 0 0,-1 0 0 0 0,-1 1 0 0 0,0 1-2307 0 0,2-2 1827 0 0,-1-1-1 0 0,1 1 1 0 0,0 0-1 0 0,0 0 1 0 0,-1 0-1 0 0,1-1 0 0 0,0 1 1 0 0,0 0-1 0 0,0 1 1 0 0,0 9-8881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04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932 205 3224 0 0,'-4'5'16230'0'0,"-3"-20"-14559"0"0,7 13-1437 0 0,-1 0 1 0 0,1 0-1 0 0,-1 0 0 0 0,0 0 1 0 0,0 0-1 0 0,0 0 1 0 0,0 0-1 0 0,0 0 0 0 0,-1 0 1 0 0,-1-1-1 0 0,-32-35 2444 0 0,3 23-1113 0 0,30 14-1496 0 0,0 0 1 0 0,0 0-1 0 0,0 0 1 0 0,-1 0-1 0 0,1 0 1 0 0,0 1-1 0 0,-1-1 1 0 0,1 1-1 0 0,0-1 1 0 0,-1 1-1 0 0,1 0 1 0 0,-1 0-1 0 0,1 0 1 0 0,0 0-1 0 0,-1 0 1 0 0,1 1-1 0 0,-1-1 1 0 0,1 1-1 0 0,-5 1 1 0 0,4-1-7 0 0,-1-1-39 0 0,1 0 1 0 0,-1 1-1 0 0,0-2 0 0 0,0 1 0 0 0,0 0 0 0 0,1-1 1 0 0,-1 0-1 0 0,0 0 0 0 0,-4-2 0 0 0,5 2-12 0 0,-1 0 1 0 0,0 0-1 0 0,0 0 0 0 0,0 0 0 0 0,0 1 1 0 0,0-1-1 0 0,-7 1 0 0 0,-38 9 670 0 0,-87 26 0 0 0,110-26-281 0 0,12-6-505 0 0,0 2 0 0 0,0 0-1 0 0,1 1 1 0 0,-1 0 0 0 0,1 1 0 0 0,-13 9 0 0 0,14-7 100 0 0,-5 4 50 0 0,1 0 0 0 0,-25 26-1 0 0,11-8 5 0 0,21-22-43 0 0,0 0 0 0 0,0 0 0 0 0,1 0 1 0 0,-8 14-1 0 0,-79 154 171 0 0,74-135-166 0 0,10-19-9 0 0,0 0 0 0 0,-8 27 1 0 0,-1 7 50 0 0,-5 14-55 0 0,25-70 1 0 0,-5 14 13 0 0,1 1 0 0 0,1 0-1 0 0,0 1 1 0 0,-1 26 0 0 0,4-24-13 0 0,0-9 0 0 0,-1 0 0 0 0,2 0 0 0 0,0 0 0 0 0,0 0 0 0 0,3 12 0 0 0,-1-9 0 0 0,-1-1 0 0 0,2 17 0 0 0,-3-18 0 0 0,0 1 0 0 0,1-1 0 0 0,0 0 0 0 0,4 11 0 0 0,3 2 0 0 0,-2-5 0 0 0,0-1 0 0 0,1 0 0 0 0,17 27 0 0 0,4 1 10 0 0,47 68 73 0 0,-56-88-49 0 0,0 0-1 0 0,27 24 0 0 0,-24-29 218 0 0,0-2-1 0 0,2-1 1 0 0,0-1-1 0 0,51 26 0 0 0,-63-38-245 0 0,-1 0-1 0 0,14 3 0 0 0,-16-5-4 0 0,-1 0 0 0 0,1 0-1 0 0,0 1 1 0 0,-1 1-1 0 0,12 6 1 0 0,-8-3 0 0 0,1-1 0 0 0,0 0 0 0 0,0-1 0 0 0,18 5 0 0 0,-11-4 0 0 0,21 11 0 0 0,56 26 0 0 0,-83-38 0 0 0,0-1 0 0 0,1-1 0 0 0,28 5 0 0 0,-26-6 0 0 0,21 2-225 0 0,0-1 1 0 0,1-3-1 0 0,53-3 0 0 0,-61 0 405 0 0,1-2 0 0 0,-1-1 0 0 0,0-1-1 0 0,48-16 1 0 0,17-7-180 0 0,-81 23 0 0 0,8-2 0 0 0,-1-2 0 0 0,40-21 0 0 0,0-2 0 0 0,-42 23 0 0 0,30-19 0 0 0,51-46 0 0 0,-82 59 0 0 0,62-55 0 0 0,-71 61 0 0 0,-1-2 0 0 0,0 1 0 0 0,-1-1 0 0 0,0-1 0 0 0,8-14 0 0 0,3-9 0 0 0,-13 26 0 0 0,-1 0 0 0 0,-1 0 0 0 0,0 0 0 0 0,5-15 0 0 0,-3 5 0 0 0,-2-1 0 0 0,0 0 0 0 0,-1 0 0 0 0,2-42 0 0 0,-6 60 0 0 0,-1-7 0 0 0,2-1 0 0 0,-1 0 0 0 0,5-20 0 0 0,-3 22 0 0 0,-1 1 0 0 0,0-1 0 0 0,-1 0 0 0 0,1 0 0 0 0,-2 0 0 0 0,1 0 0 0 0,-1 0 0 0 0,-1 0 0 0 0,0 0 0 0 0,-3-9 0 0 0,0-4 0 0 0,-2 1 0 0 0,-12-29 0 0 0,4 7 0 0 0,11 32 0 0 0,0-1 0 0 0,-1 1 0 0 0,-8-16 0 0 0,-21-33 0 0 0,17 30 0 0 0,0 0 0 0 0,-27-33 0 0 0,16 27 0 0 0,14 18 0 0 0,0 0 0 0 0,-24-22 0 0 0,-51-43 0 0 0,-14-13 0 0 0,75 71 0 0 0,-29-23 0 0 0,33 31 0 0 0,7 4 0 0 0,0 0 0 0 0,-1 1 0 0 0,-1 1 0 0 0,0 1 0 0 0,-34-14 0 0 0,22 14-107 0 0,-42-22-1 0 0,50 21-35 0 0,-1 1 1 0 0,0 1-1 0 0,-33-7 0 0 0,-76-9 803 0 0,119 22-545 0 0,5 2-114 0 0,0 0 0 0 0,1 0-1 0 0,-1 1 1 0 0,0 0 0 0 0,1 0 0 0 0,-1 1-1 0 0,0 1 1 0 0,1-1 0 0 0,-1 1-1 0 0,1 1 1 0 0,0-1 0 0 0,0 1 0 0 0,0 1-1 0 0,-12 6 1 0 0,-15 9-1 0 0,19-11 0 0 0,1 0 0 0 0,0 2 0 0 0,-27 20 0 0 0,37-25-79 0 0,0 0-1 0 0,0 0 1 0 0,0 0-1 0 0,1 0 1 0 0,-1 1-1 0 0,1 0 1 0 0,-6 11-1 0 0,9-15-641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51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44 15776 0 0,'-2'-7'245'0'0,"0"-16"1400"0"0,2 22-549 0 0,2 1-506 0 0,0 1-1 0 0,0 0 1 0 0,0-1-1 0 0,0 1 1 0 0,-1-1-1 0 0,1 1 1 0 0,0-1-1 0 0,0 0 1 0 0,0 0-1 0 0,0 0 1 0 0,3-1-1 0 0,5 2-66 0 0,15 8 949 0 0,-22-8-1342 0 0,0 1 0 0 0,1-1 1 0 0,-1 0-1 0 0,0 0 0 0 0,1 0 1 0 0,-1 0-1 0 0,1 0 0 0 0,-1-1 1 0 0,1 0-1 0 0,5 0 0 0 0,124-11 960 0 0,-94 0-1318 0 0,26 2-2881 0 0,-50 6 1579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6:52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12896 0 0,'0'0'997'0'0,"-1"2"-656"0"0,-2 5 1907 0 0,-1 0 1 0 0,0-1-1 0 0,-6 9 0 0 0,8-12-1822 0 0,1 0 0 0 0,-1 0 0 0 0,1 0 0 0 0,-1 1 0 0 0,1-1 0 0 0,0 1 0 0 0,0-1 0 0 0,1 1 0 0 0,-1-1 0 0 0,0 5 0 0 0,-1 7 141 0 0,-10 75 1242 0 0,1-7-1463 0 0,-4 13-1073 0 0,9-47-7318 0 0,1-16-1354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11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 25367 0 0,'0'0'1936'0'0,"-1"1"-1325"0"0,-5 0-398 0 0,1-6-218 0 0,4 3-153 0 0,25 9-3446 0 0,-16-4 2615 0 0,10 4-1151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24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441 72 5064 0 0,'-7'-10'496'0'0,"-2"1"-1118"0"0,-9-5 9128 0 0,-3-2-331 0 0,18 14-7929 0 0,0-1 0 0 0,-1 1 0 0 0,1 0 0 0 0,-1 0 0 0 0,0 0 0 0 0,1 0 0 0 0,-1 1 0 0 0,0-1 0 0 0,0 1 0 0 0,0 0 0 0 0,0 0 0 0 0,0 0 0 0 0,0 1 0 0 0,-6 0 0 0 0,-3 0-60 0 0,-1 0-1 0 0,1 2 1 0 0,-15 3-1 0 0,19-2 229 0 0,-1 0 1 0 0,1 1-1 0 0,0 0 0 0 0,-16 10 0 0 0,11-6-114 0 0,4-2-190 0 0,1 0 0 0 0,0 1 0 0 0,0 0 0 0 0,1 1 0 0 0,0 0 0 0 0,0 0 0 0 0,0 0 0 0 0,1 1 0 0 0,1 0 0 0 0,0 1 0 0 0,-9 18 0 0 0,4-4-65 0 0,1 1 0 0 0,1-1 0 0 0,-11 52 0 0 0,12-41-12 0 0,2-9-16 0 0,-5 53 0 0 0,10-70-6 0 0,1-1 0 0 0,0 1-1 0 0,1-1 1 0 0,0 1 0 0 0,0-1 0 0 0,1 1 0 0 0,0-1 0 0 0,0 0 0 0 0,1 0 0 0 0,5 11-1 0 0,-4-13 4 0 0,0 1-1 0 0,0-1 0 0 0,1 0 0 0 0,0-1 0 0 0,0 1 0 0 0,0-1 0 0 0,1 0 0 0 0,-1 0 1 0 0,1-1-1 0 0,0 1 0 0 0,0-1 0 0 0,1-1 0 0 0,0 1 0 0 0,-1-1 0 0 0,12 4 0 0 0,9 1-66 0 0,-1-2-1 0 0,54 7 1 0 0,-26-5-170 0 0,24 0-1652 0 0,-41-7-58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26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11520 0 0,'-25'26'19920'0'0,"34"-24"-21264"0"0,16-1 1411 0 0,-1-1 0 0 0,38-4 0 0 0,15-1-613 0 0,-41 4-801 0 0,-3-1-6398 0 0,-13 2-1146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27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21191 0 0,'-4'8'1920'0'0,"-2"8"-1269"0"0,1 1 0 0 0,0 0 0 0 0,-4 31 0 0 0,0 57 2775 0 0,8-81-3524 0 0,-4 128 910 0 0,4-131-1364 0 0,1 1 1 0 0,1-1-1 0 0,8 39 0 0 0,-6-39-681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28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707 120 15664 0 0,'0'0'1187'0'0,"0"-2"-803"0"0,4-23 1050 0 0,-4 24-1260 0 0,0 1 0 0 0,-1-1 1 0 0,1 0-1 0 0,0 1 1 0 0,-1-1-1 0 0,1 1 0 0 0,-1-1 1 0 0,1 1-1 0 0,-1-1 0 0 0,1 1 1 0 0,-1-1-1 0 0,1 1 0 0 0,-1-1 1 0 0,0 1-1 0 0,1 0 0 0 0,-2-1 1 0 0,-8-6 1709 0 0,8 5-1656 0 0,-1 0 0 0 0,1 0 0 0 0,-1 1 0 0 0,0-1 0 0 0,0 1 0 0 0,0-1 0 0 0,0 1 0 0 0,0 0 1 0 0,0 0-1 0 0,0 0 0 0 0,-4 0 0 0 0,-48-7 989 0 0,-53 4 975 0 0,103 4-2057 0 0,0 0-1 0 0,-1 0 1 0 0,1 0-1 0 0,0 1 0 0 0,0 0 1 0 0,-1 0-1 0 0,1 0 1 0 0,0 1-1 0 0,0 0 1 0 0,0 0-1 0 0,1 0 1 0 0,-1 0-1 0 0,-6 5 1 0 0,-17 11-53 0 0,-41 34 1 0 0,45-34-83 0 0,-2 4 0 0 0,7-4 0 0 0,14-14 0 0 0,0 0 0 0 0,1 0 0 0 0,0 1 0 0 0,0-1 0 0 0,-5 9 0 0 0,-5 6 0 0 0,11-17 0 0 0,1 1 0 0 0,0 0 0 0 0,0 0 0 0 0,0 0 0 0 0,0 0 0 0 0,0 0 0 0 0,1 0 0 0 0,-2 5 0 0 0,1-5 0 0 0,1 1 0 0 0,-1-1 0 0 0,0 0 0 0 0,-1 0 0 0 0,-3 6 0 0 0,-8 9 0 0 0,-35 61 0 0 0,43-70 0 0 0,1 0 0 0 0,0-1 0 0 0,0 1 0 0 0,1 1 0 0 0,0-1 0 0 0,1 1 0 0 0,0-1 0 0 0,1 1 0 0 0,-3 16 0 0 0,3-11 0 0 0,-1-1 0 0 0,-5 14 0 0 0,4-13 0 0 0,-5 25 0 0 0,-1 5 0 0 0,7-35 0 0 0,0 0 0 0 0,1 1 0 0 0,0-1 0 0 0,1 0 0 0 0,0 1 0 0 0,1 12 0 0 0,1-13 0 0 0,0-6 0 0 0,0-1 0 0 0,-1 1 0 0 0,0-1 0 0 0,1 1 0 0 0,-1 0 0 0 0,-1-1 0 0 0,1 1 0 0 0,-1 0 0 0 0,1-1 0 0 0,-1 1 0 0 0,-1 3 0 0 0,-1 2 0 0 0,0 0 0 0 0,1 1 0 0 0,0 0 0 0 0,0-1 0 0 0,1 1 0 0 0,0 0 0 0 0,1 0 0 0 0,0-1 0 0 0,1 1 0 0 0,3 18 0 0 0,-1-9 0 0 0,3 11 0 0 0,2 13 0 0 0,-6-34 0 0 0,-1 1 0 0 0,1-1 0 0 0,1 0 0 0 0,4 14 0 0 0,8 16 0 0 0,-12-29 0 0 0,0 1 0 0 0,2-1 0 0 0,5 11 0 0 0,-8-15 0 0 0,1 1 0 0 0,-1-1 0 0 0,0 1 0 0 0,-1-1 0 0 0,2 10 0 0 0,2 9 0 0 0,-3-20 0 0 0,-1 1 0 0 0,1 0 0 0 0,1-1 0 0 0,-1 0 0 0 0,1 0 0 0 0,0 0 0 0 0,0 0 0 0 0,5 6 0 0 0,-3-2 0 0 0,1 0 0 0 0,6 16 0 0 0,-8-16 0 0 0,1 1 0 0 0,0-1 0 0 0,7 11 0 0 0,-1-5 0 0 0,19 22 0 0 0,-9-13 0 0 0,-16-18 0 0 0,-1-1 0 0 0,2 1 0 0 0,-1-1 0 0 0,1 0 0 0 0,10 8 0 0 0,16 9 282 0 0,-19-12-103 0 0,1-1 1 0 0,17 9-1 0 0,-7-6-330 0 0,-6-3-43 0 0,1-1 1 0 0,24 8-1 0 0,-20-9 194 0 0,-4-1 0 0 0,23 4 0 0 0,-19-6 0 0 0,-11-1 0 0 0,1-1 0 0 0,22 1 0 0 0,140-12 0 0 0,-54-3 0 0 0,-110 11 44 0 0,-1-1 0 0 0,0-1 0 0 0,1 0 0 0 0,-1 0 0 0 0,-1-1 0 0 0,1 0 0 0 0,0-1 0 0 0,13-9 0 0 0,-14 8-26 0 0,-1 0 0 0 0,0 0 0 0 0,-1-1 0 0 0,13-14-1 0 0,-10 10-246 0 0,10-8 147 0 0,29-22 0 0 0,-34 30 66 0 0,-1 0 1 0 0,0-1 0 0 0,-1-1 0 0 0,0-1-1 0 0,15-19 1 0 0,-18 17 15 0 0,24-28 0 0 0,-20 28 0 0 0,-9 10 0 0 0,-1 1 0 0 0,1-1 0 0 0,8-5 0 0 0,2-2 0 0 0,17-17 0 0 0,-7 5 0 0 0,-22 22 0 0 0,-1 1 0 0 0,1-1 0 0 0,-1 0 0 0 0,0 0 0 0 0,0 0 0 0 0,-1 0 0 0 0,1-1 0 0 0,0 1 0 0 0,1-7 0 0 0,7-34 0 0 0,-7 29 0 0 0,-1-11 0 0 0,-2 22 0 0 0,0-1 0 0 0,0 1 0 0 0,1-1 0 0 0,-1 1 0 0 0,1 0 0 0 0,2-8 0 0 0,1 5 0 0 0,-3 5 0 0 0,0-1 0 0 0,0 1 0 0 0,0-1 0 0 0,0 0 0 0 0,0 0 0 0 0,-1 1 0 0 0,1-1 0 0 0,-1 0 0 0 0,1 0 0 0 0,-1 1 0 0 0,0-6 0 0 0,-3-33 0 0 0,2 22 0 0 0,-1 0 0 0 0,-5-26 0 0 0,5 34 0 0 0,0 0 0 0 0,0-12 0 0 0,-1-10 0 0 0,1 3 0 0 0,-1-10 0 0 0,-5 4 0 0 0,3 19 0 0 0,-4-34 0 0 0,9 48 0 0 0,0-7 0 0 0,-1 1 0 0 0,0 0 0 0 0,0-1 0 0 0,-1 1 0 0 0,0 0 0 0 0,-1 0 0 0 0,-5-11 0 0 0,7 16 0 0 0,0 1 0 0 0,0-1 0 0 0,0 0 0 0 0,0 0 0 0 0,0 0 0 0 0,1 0 0 0 0,0 0 0 0 0,0-8 0 0 0,0 3 0 0 0,0 6 0 0 0,-1 1 0 0 0,1-1 0 0 0,-1 0 0 0 0,0 0 0 0 0,0 1 0 0 0,0-1 0 0 0,0 1 0 0 0,0-1 0 0 0,0 1 0 0 0,-1-1 0 0 0,1 1 0 0 0,-1 0 0 0 0,0 0 0 0 0,0 0 0 0 0,0 0 0 0 0,0 0 0 0 0,-3-2 0 0 0,-11-14 0 0 0,6 6 0 0 0,0 0 0 0 0,-1 0 0 0 0,0 2 0 0 0,-22-17 0 0 0,-54-28 0 0 0,78 49 0 0 0,-61-44 0 0 0,-64-38 0 0 0,-14-1 0 0 0,137 84 0 0 0,1 0 0 0 0,-1 0 0 0 0,-19-5 0 0 0,-12-5 0 0 0,29 11 7 0 0,0 0 0 0 0,0 0 0 0 0,0 1 1 0 0,-27-2-1 0 0,-56 2-150 0 0,87 3 106 0 0,-18 3-1680 0 0,18-3 698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29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1840 0 0,'0'0'12302'0'0,"-4"4"-11055"0"0,3-3-786 0 0,0-1 0 0 0,1 1-1 0 0,-1 0 1 0 0,1 0 0 0 0,-1 0 0 0 0,1 0 0 0 0,0 0 0 0 0,-1 0-1 0 0,1 0 1 0 0,0 0 0 0 0,0 0 0 0 0,0 0 0 0 0,-1 0 0 0 0,1 0 0 0 0,0 0-1 0 0,1 1 1 0 0,-1-1 0 0 0,0 0 0 0 0,0 0 0 0 0,0 0 0 0 0,0 0 0 0 0,1 1-1 0 0,9 10 4703 0 0,-1-4-6750 0 0,1-5 1787 0 0,-1 1-1 0 0,1-1 0 0 0,0 0 0 0 0,0-1 0 0 0,0 0 0 0 0,0-1 1 0 0,0 0-1 0 0,0 0 0 0 0,11-2 0 0 0,11 2-39 0 0,82 3-147 0 0,43 3-15 0 0,-48-3-1105 0 0,-108-4 1102 0 0,2 0-137 0 0,-2 0 70 0 0,-1 0-1 0 0,1 0 1 0 0,-1 0 0 0 0,1 0-1 0 0,-1 0 1 0 0,1 0 0 0 0,-1 0-1 0 0,1 0 1 0 0,-1 0-1 0 0,0 0 1 0 0,1 0 0 0 0,-1 0-1 0 0,1-1 1 0 0,-1 1-1 0 0,1 0 1 0 0,-1 0 0 0 0,1 0-1 0 0,-1-1 1 0 0,0 1-1 0 0,1 0 1 0 0,-1-1 0 0 0,1 1-1 0 0,-1 0 1 0 0,0-1 0 0 0,1 1-1 0 0,4-8-1703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29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0 23039 0 0,'0'0'2086'0'0,"-4"8"-898"0"0,0 24 1358 0 0,1-23-2269 0 0,1 1 1 0 0,0 0-1 0 0,1-1 0 0 0,0 19 1 0 0,-1 3 43 0 0,-8 39 105 0 0,-1 24-12 0 0,-4 18-136 0 0,-1 18-417 0 0,10-35-4222 0 0,2-73-5545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31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350 102 17503 0 0,'0'0'1759'0'0,"0"-8"-1458"0"0,0 0 1046 0 0,0 1 0 0 0,-1 0 0 0 0,-2-15 0 0 0,2 19-1151 0 0,0 1 0 0 0,0-1 0 0 0,0 0 0 0 0,-1 1 0 0 0,1-1 0 0 0,0 1-1 0 0,-1 0 1 0 0,0-1 0 0 0,1 1 0 0 0,-1 0 0 0 0,0 0 0 0 0,0 0 0 0 0,0 0 0 0 0,-1 0-1 0 0,1 1 1 0 0,0-1 0 0 0,-1 1 0 0 0,1-1 0 0 0,-1 1 0 0 0,1 0 0 0 0,-4-1 0 0 0,1 1-43 0 0,0 0 1 0 0,0 0-1 0 0,1 0 1 0 0,-1 1-1 0 0,0 0 1 0 0,0 0-1 0 0,0 0 1 0 0,1 1-1 0 0,-1-1 1 0 0,0 1 0 0 0,-7 3-1 0 0,-2 0-150 0 0,1 1 1 0 0,0 1-1 0 0,1 1 0 0 0,-1-1 1 0 0,1 2-1 0 0,0 0 0 0 0,1 0 1 0 0,0 1-1 0 0,1 1 0 0 0,-1-1 1 0 0,2 2-1 0 0,-1-1 0 0 0,2 1 1 0 0,-1 1-1 0 0,2 0 0 0 0,-1 0 1 0 0,2 0-1 0 0,-1 1 0 0 0,2 0 1 0 0,0 0-1 0 0,-4 18 0 0 0,2-7 91 0 0,2 2 0 0 0,1-1 0 0 0,-1 39 0 0 0,5-47-73 0 0,0 0-1 0 0,2 0 0 0 0,0 1 0 0 0,1-2 0 0 0,0 1 1 0 0,8 18-1 0 0,-8-28-7 0 0,1 1-1 0 0,0-1 1 0 0,1-1 0 0 0,0 1 0 0 0,0-1 0 0 0,0 0 0 0 0,1 0 0 0 0,0 0 0 0 0,6 5 0 0 0,-4-5 104 0 0,-5-3-89 0 0,1 0-1 0 0,0-1 0 0 0,-1 0 0 0 0,1 0 1 0 0,0 0-1 0 0,0-1 0 0 0,1 1 1 0 0,-1-1-1 0 0,0 0 0 0 0,0 0 0 0 0,1 0 1 0 0,-1-1-1 0 0,0 1 0 0 0,8-1 1 0 0,7-1 145 0 0,37-6 0 0 0,-47 6-166 0 0,17-5-253 0 0,0-1 1 0 0,0-1-1 0 0,0-1 1 0 0,40-22-1 0 0,-49 21-1365 0 0,-3-3-3571 0 0,-10 9 2718 0 0,12-8-7106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33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1058 21 13824 0 0,'-10'5'9983'0'0,"5"-8"-9634"0"0,1 1 0 0 0,-1 1 0 0 0,0-1 0 0 0,0 1 0 0 0,-8-2 0 0 0,8 2-54 0 0,0 0 0 0 0,0 0 0 0 0,0-1 0 0 0,0 1 0 0 0,-7-5 0 0 0,12 6-246 0 0,-1 0 0 0 0,0-1 0 0 0,1 1 0 0 0,-1 0 0 0 0,0 0 0 0 0,1 0 0 0 0,-1 0-1 0 0,0 0 1 0 0,1-1 0 0 0,-1 1 0 0 0,0 0 0 0 0,1 0 0 0 0,-1 1 0 0 0,0-1 0 0 0,-1 0 0 0 0,-2 1 95 0 0,-21 1 514 0 0,0 1-1 0 0,1 1 1 0 0,-48 15 0 0 0,36-9-181 0 0,27-8-467 0 0,7-1-10 0 0,0-1 0 0 0,0 0 0 0 0,0 1 0 0 0,0-1 0 0 0,0 1 1 0 0,1 0-1 0 0,-1 0 0 0 0,0-1 0 0 0,1 1 0 0 0,-1 0 1 0 0,0 1-1 0 0,1-1 0 0 0,-1 0 0 0 0,1 0 0 0 0,0 1 0 0 0,-1-1 1 0 0,1 1-1 0 0,-2 1 0 0 0,-1 2 0 0 0,-1-1 0 0 0,0 1 0 0 0,0-1 0 0 0,0 0 0 0 0,0-1 0 0 0,-1 1 0 0 0,0-1 0 0 0,-10 4 0 0 0,-20 13 0 0 0,19-9 0 0 0,-20 8 0 0 0,21-11 0 0 0,1 0 0 0 0,-14 11 0 0 0,11-6 52 0 0,7-6 173 0 0,0 1 1 0 0,-12 12-1 0 0,9-8-46 0 0,-7 8-498 0 0,-24 28 207 0 0,37-39 171 0 0,0-1-1 0 0,-1 0 1 0 0,-13 10-1 0 0,-3 2-432 0 0,-4 8 315 0 0,12-12 326 0 0,-21 16 1 0 0,32-27-329 0 0,0 1 0 0 0,1-1 0 0 0,0 1 0 0 0,0 0 0 0 0,0 0 0 0 0,1 1 0 0 0,0-1 0 0 0,0 1 0 0 0,1 0 0 0 0,0 0 0 0 0,-4 11 0 0 0,5-12 102 0 0,-2 0-1 0 0,1 0 1 0 0,-1 0 0 0 0,0-1 0 0 0,-5 7-1 0 0,4-7 28 0 0,0 1-1 0 0,1 0 0 0 0,0 0 0 0 0,0 0 1 0 0,-4 11-1 0 0,-28 78-207 0 0,27-72 7 0 0,1 1 0 0 0,1 0 0 0 0,-4 33 0 0 0,-8 27 329 0 0,5-29 467 0 0,11-42-675 0 0,1 0 1 0 0,-1 0-1 0 0,2 0 1 0 0,0 0 0 0 0,1 0-1 0 0,0 0 1 0 0,0 1-1 0 0,6 22 1 0 0,-1-10-178 0 0,10 27-1 0 0,-5-17 709 0 0,-6-25-559 0 0,-1 0 0 0 0,1 0 0 0 0,1-1-1 0 0,0 1 1 0 0,0-1 0 0 0,1 0 0 0 0,1 0 0 0 0,10 13 0 0 0,-10-17-64 0 0,-4-3 43 0 0,0 0 0 0 0,0 0 1 0 0,0 1-1 0 0,-1-1 0 0 0,4 5 1 0 0,-2-2 54 0 0,1-1 0 0 0,0 1 0 0 0,0-1 0 0 0,0 0 0 0 0,0 0 0 0 0,1-1 0 0 0,0 0 0 0 0,9 5 0 0 0,23 18 189 0 0,-8-2 56 0 0,30 30 254 0 0,6 4-493 0 0,-61-54-7 0 0,1-2 1 0 0,0 1-1 0 0,0 0 1 0 0,9 3-1 0 0,10 6-111 0 0,-20-10-7 0 0,0-1-1 0 0,0 1 0 0 0,0-1 0 0 0,9 2 1 0 0,-9-3 229 0 0,1 1 1 0 0,0 0 0 0 0,-1 0-1 0 0,8 5 1 0 0,-7-4-128 0 0,-1-1 0 0 0,1 1 0 0 0,0-1 1 0 0,0-1-1 0 0,-1 1 0 0 0,8 0 0 0 0,23 7-396 0 0,23 11 1222 0 0,-54-19-803 0 0,0 1-1 0 0,0-1 1 0 0,0 0 0 0 0,0-1 0 0 0,0 1-1 0 0,0-1 1 0 0,0 0 0 0 0,0 0-1 0 0,8-1 1 0 0,7 0-358 0 0,5-1 430 0 0,-1-1 1 0 0,0 0 0 0 0,44-14 0 0 0,-26 7-3 0 0,-7-4-47 0 0,-6 2 7 0 0,4-1-27 0 0,-31 12-178 0 0,3 0-67 0 0,32-13-201 0 0,-34 12 539 0 0,0 1 120 0 0,1 0-139 0 0,1-1-14 0 0,13-12 258 0 0,10-11-199 0 0,-11 9-116 0 0,-16 11-6 0 0,1 0-1 0 0,2 0 1 0 0,0 0 0 0 0,0 0 0 0 0,0 0 0 0 0,8-6 0 0 0,-5 4 0 0 0,0 0 0 0 0,0 0 0 0 0,-1-1 0 0 0,0 0 0 0 0,0 0 0 0 0,7-14 0 0 0,-7 0 0 0 0,-6 20 0 0 0,1-1 0 0 0,-1 1 0 0 0,1-1 0 0 0,0 1 0 0 0,0 0 0 0 0,0-1 0 0 0,0 1 0 0 0,0 0 0 0 0,2-4 0 0 0,11-8 0 0 0,-11 11 0 0 0,0 0 0 0 0,0 0 0 0 0,-1 0 0 0 0,1-1 0 0 0,-1 1 0 0 0,1-1 0 0 0,2-7 0 0 0,-2 6 0 0 0,0 0 0 0 0,0 0 0 0 0,0 0 0 0 0,1 0 0 0 0,-1 0 0 0 0,1 0 0 0 0,6-4 0 0 0,33-27 0 0 0,-23 21 0 0 0,-17 11 0 0 0,-2 3 0 0 0,0-1 0 0 0,0 0 0 0 0,0 1 0 0 0,0-1 0 0 0,0 0 0 0 0,0 1 0 0 0,0-1 0 0 0,1 1 0 0 0,-1-1 0 0 0,0 1 0 0 0,1 0 0 0 0,1-1 0 0 0,43-50 0 0 0,-19 27 0 0 0,-17 10 0 0 0,6-14 0 0 0,2-2 0 0 0,-7 13 0 0 0,-6 15 0 0 0,-3 0 0 0 0,3-13 0 0 0,-1 0 0 0 0,-2 0 0 0 0,0 0 0 0 0,-1-1 0 0 0,0 1 0 0 0,-3-20 0 0 0,1-3 0 0 0,-3 4 0 0 0,2 28 0 0 0,1-1 0 0 0,0 1 0 0 0,0-12 0 0 0,3 2 0 0 0,-1 14 0 0 0,-1 0 0 0 0,1-1 0 0 0,-1 0 0 0 0,0 1 0 0 0,0-1 0 0 0,0 1 0 0 0,-1-1 0 0 0,1 1 0 0 0,-2-5 0 0 0,-4-7 0 0 0,-1 0 0 0 0,-8-14 0 0 0,8 17 0 0 0,1 0 0 0 0,0 0 0 0 0,-6-21 0 0 0,10 26 0 0 0,-1-1 0 0 0,-1 1 0 0 0,1 0 0 0 0,-1-1 0 0 0,-1 2 0 0 0,1-1 0 0 0,-1 0 0 0 0,-8-7 0 0 0,-14-22 0 0 0,17 21 0 0 0,6 7 0 0 0,-1 1 0 0 0,0-1 0 0 0,0 1 0 0 0,-1 0 0 0 0,0 0 0 0 0,0 1 0 0 0,0-1 0 0 0,-9-5 0 0 0,5 6 0 0 0,2-1 0 0 0,-1 0 0 0 0,1 0 0 0 0,0-1 0 0 0,-11-13 0 0 0,-31-32 0 0 0,44 47 0 0 0,0 1 0 0 0,0-1 0 0 0,-1 1 0 0 0,1 0 0 0 0,-1 0 0 0 0,-1 1 0 0 0,1 0 0 0 0,-10-4 0 0 0,-21-12 0 0 0,33 17 0 0 0,-1 0 0 0 0,0 0 0 0 0,0 1 0 0 0,0-1 0 0 0,0 1 0 0 0,-8-1 0 0 0,-8-3 0 0 0,18 4 0 0 0,1-1 0 0 0,-21-5 0 0 0,18 6 0 0 0,1 1 0 0 0,-1-1 0 0 0,1 0 0 0 0,-9-5 0 0 0,8 3-114 0 0,-1 0-1 0 0,1 1 1 0 0,-11-5 0 0 0,16 8 76 0 0,1-1 0 0 0,0 1 0 0 0,-1-1 0 0 0,1 1 0 0 0,0-1 0 0 0,-1 0 0 0 0,1 1 0 0 0,0-1 0 0 0,0 0 0 0 0,0 1 0 0 0,0-1 0 0 0,0 0 1 0 0,0 1-1 0 0,0-2 0 0 0,0 1-152 0 0,-6-8-1357 0 0,5 1-450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35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12 22319 0 0,'-22'5'2416'0'0,"17"3"312"0"0,-5-4-2992 0 0,20-4-1216 0 0,-1-4-3144 0 0,14-4 2080 0 0,3-8-15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35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0 276 7832 0 0,'0'0'848'0'0,"9"-5"6176"0"0,-4 2-4489 0 0,5 0-1007 0 0,-7-2-992 0 0,7 5-16 0 0,-2-4-2856 0 0,-3-4 952 0 0</inkml:trace>
  <inkml:trace contextRef="#ctx0" brushRef="#br0" timeOffset="1">261 32 7368 0 0,'0'0'14034'0'0,"2"-1"-13382"0"0,14-3 174 0 0,-12 3-810 0 0,-1 0 0 0 0,1 0 0 0 0,-1 0-1 0 0,0 0 1 0 0,1 0 0 0 0,-1-1 0 0 0,0 0-1 0 0,0 1 1 0 0,4-4 0 0 0,6-5-1903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11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22319 0 0,'0'0'1688'0'0,"-10"3"-928"0"0,20 5-3264 0 0,8 0-3543 0 0,-1-4-1049 0 0</inkml:trace>
  <inkml:trace contextRef="#ctx0" brushRef="#br0" timeOffset="1">712 64 21743 0 0,'0'0'2384'0'0,"13"0"-2384"0"0,0 0-584 0 0,1 0-144 0 0,-1 0-24 0 0,0 0-8151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36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15200 0 0,'0'0'15063'0'0,"8"8"-14623"0"0,1 1-552 0 0,-4-1-112 0 0,0-5-16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36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9672 0 0,'0'0'18551'0'0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9:36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77 336 19351 0 0,'0'0'4936'0'0,"0"-8"-5176"0"0</inkml:trace>
  <inkml:trace contextRef="#ctx0" brushRef="#br0" timeOffset="1">9 153 21191 0 0,'0'0'2356'0'0,"2"-1"-2090"0"0,18-14 540 0 0,-19 14-1288 0 0,0 0-286 0 0,2-17-4319 0 0,-3 9 3268 0 0</inkml:trace>
  <inkml:trace contextRef="#ctx0" brushRef="#br0" timeOffset="2">9 12 24879 0 0,'0'0'2728'0'0,"-5"0"-2728"0"0,2-3 2048 0 0,3-6-3720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7:53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15664 0 0,'0'0'1417'0'0,"-2"1"-1167"0"0,-3 1-79 0 0,3-1 565 0 0,-1-1 629 0 0,-4 1 2379 0 0,-6 15-3572 0 0,10-10-1214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7:53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10592 0 0,'0'0'944'0'0,"-10"5"-752"0"0,1-2 6183 0 0,-1 14-7855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7:54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22607 0 0,'0'0'2208'0'0,"-9"8"-1968"0"0,4-4-16 0 0,0 4 0 0 0,5-5 224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04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88 8288 0 0,'0'0'2189'0'0,"0"-2"-745"0"0,16-31 3393 0 0,-15 31-3812 0 0,-1 1-824 0 0,-1-1 0 0 0,1 0-1 0 0,0 1 1 0 0,0-1 0 0 0,-1 1-1 0 0,1-1 1 0 0,-2-3 0 0 0,-4-5 3467 0 0,5 9-3534 0 0,1 0-1 0 0,-1-1 1 0 0,1 1-1 0 0,-1 0 0 0 0,0 0 1 0 0,0 0-1 0 0,0 0 0 0 0,1 0 1 0 0,-1 0-1 0 0,0 0 0 0 0,0 1 1 0 0,0-1-1 0 0,0 0 0 0 0,-1 0 1 0 0,1 1-1 0 0,0-1 1 0 0,-2 0-1 0 0,-1-1 26 0 0,-1 1 0 0 0,1 0 1 0 0,0 0-1 0 0,0 0 0 0 0,0 0 1 0 0,-1 1-1 0 0,1-1 0 0 0,0 1 0 0 0,-1 0 1 0 0,1 1-1 0 0,-6 0 0 0 0,-5 2 116 0 0,-27 9-1 0 0,36-10-133 0 0,-14 5 616 0 0,-24 13-1 0 0,32-14-781 0 0,7-3-16 0 0,1 0 0 0 0,-1 0 0 0 0,1 0 0 0 0,0 1 0 0 0,0 0 0 0 0,-4 4 0 0 0,-11 11-17 0 0,15-16 84 0 0,1 0 0 0 0,-1 1 0 0 0,1-1 0 0 0,0 0 0 0 0,1 1 0 0 0,-1 0 0 0 0,0-1 0 0 0,1 1 0 0 0,0 0 0 0 0,0 0 0 0 0,0 1 0 0 0,1-1 0 0 0,-3 8 0 0 0,2 2 59 0 0,-1 0-1 0 0,2 0 1 0 0,0 15-1 0 0,-1 8 91 0 0,1-20-108 0 0,0-1-1 0 0,1 1 1 0 0,1-1-1 0 0,1 1 1 0 0,0-1-1 0 0,5 19 1 0 0,-5-27-12 0 0,1 0 1 0 0,-1-1-1 0 0,1 1 0 0 0,1-1 1 0 0,-1 0-1 0 0,1 0 0 0 0,1-1 1 0 0,-1 1-1 0 0,1-1 1 0 0,0 0-1 0 0,1 0 0 0 0,-1 0 1 0 0,1-1-1 0 0,0 0 1 0 0,8 6-1 0 0,-8-8-38 0 0,0 0 0 0 0,0-1 0 0 0,0 1 0 0 0,1-1 0 0 0,-1 0 0 0 0,1-1 0 0 0,-1 0 0 0 0,1 0 0 0 0,-1 0 0 0 0,1 0 0 0 0,0-1 0 0 0,-1-1-1 0 0,1 1 1 0 0,8-2 0 0 0,10-3-438 0 0,0-1-1 0 0,33-13 1 0 0,-47 15 134 0 0,11-5-1360 0 0,20-11 0 0 0,0-1-3112 0 0,-17 12-3562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08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60 7920 0 0,'0'0'2861'0'0,"5"-9"3893"0"0,-8 6-6183 0 0,0 0-1 0 0,1 0 0 0 0,0 0 0 0 0,-1-1 0 0 0,1 0 0 0 0,1 1 0 0 0,-1-1 1 0 0,1 0-1 0 0,-2-5 0 0 0,-1 0 628 0 0,4 8-238 0 0,-6 12-788 0 0,-10 15-172 0 0,8-13 0 0 0,-12 24 0 0 0,11-17 96 0 0,6-14 25 0 0,1-1 0 0 0,-1 1 0 0 0,1 0 0 0 0,0 0 0 0 0,1 0 0 0 0,-1 0 0 0 0,0 9 0 0 0,-1 11 144 0 0,2-17-153 0 0,0 0 0 0 0,0 1 0 0 0,1-1-1 0 0,0 1 1 0 0,1-1 0 0 0,0 0 0 0 0,2 11 0 0 0,2 3-121 0 0,-4-19 18 0 0,0 0 0 0 0,0 0 0 0 0,0 0 0 0 0,0 1 0 0 0,1-1 0 0 0,0 0 0 0 0,2 4 0 0 0,5 6 44 0 0,-4-5 20 0 0,0-1 0 0 0,1 0 0 0 0,0 0 1 0 0,0-1-1 0 0,9 9 0 0 0,-12-14-61 0 0,-1-1 0 0 0,0 1 1 0 0,0-1-1 0 0,1 1 0 0 0,-1-1 0 0 0,0 0 0 0 0,1 0 1 0 0,0 0-1 0 0,-1 0 0 0 0,1 0 0 0 0,-1-1 1 0 0,1 1-1 0 0,0-1 0 0 0,-1 0 0 0 0,1 0 0 0 0,0 0 1 0 0,0 0-1 0 0,-1 0 0 0 0,1-1 0 0 0,0 1 0 0 0,-1-1 1 0 0,1 1-1 0 0,4-3 0 0 0,-1 0-12 0 0,1 0 0 0 0,-1 0 0 0 0,0 0 0 0 0,0-1 0 0 0,-1 0 0 0 0,1 0 0 0 0,-1 0 0 0 0,1-1 0 0 0,-1 0 0 0 0,-1 0 0 0 0,1 0 0 0 0,-1-1 0 0 0,5-7 0 0 0,1-4-26 0 0,-7 13-2 0 0,0-1 1 0 0,-1 0-1 0 0,1 0 1 0 0,-1-1-1 0 0,0 1 1 0 0,0-1-1 0 0,2-9 0 0 0,-3 10 0 0 0,0-1-28 0 0,0 0-1 0 0,0 0 1 0 0,0-1-1 0 0,-1 1 1 0 0,0 0-1 0 0,0 0 1 0 0,-1 0-1 0 0,0 0 1 0 0,-2-11-1 0 0,-2 7 22 0 0,2 2 20 0 0,0 0-1 0 0,-1 1 1 0 0,1-1-1 0 0,-2 1 1 0 0,-8-12-1 0 0,-68-69 504 0 0,77 84-445 0 0,-1 0 18 0 0,1 0 0 0 0,-1 0-1 0 0,0 0 1 0 0,0 0 0 0 0,0 1-1 0 0,-8-4 1 0 0,11 6-59 0 0,1 0 1 0 0,-1 1-1 0 0,0-1 0 0 0,0 1 0 0 0,0 0 0 0 0,0-1 1 0 0,0 1-1 0 0,0 0 0 0 0,0 0 0 0 0,0 1 0 0 0,0-1 1 0 0,0 0-1 0 0,0 1 0 0 0,0-1 0 0 0,0 1 0 0 0,1-1 1 0 0,-1 1-1 0 0,0 0 0 0 0,0 0 0 0 0,0 0 0 0 0,1 0 1 0 0,-1 0-1 0 0,1 0 0 0 0,-1 0 0 0 0,-1 3 0 0 0,-37 26-6424 0 0,27-21 4175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13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89 11976 0 0,'0'0'1082'0'0,"1"-2"-890"0"0,4-16-170 0 0,6 0 427 0 0,-10 17 40 0 0,-1-1 21 0 0,5-20 5415 0 0,-6 13-177 0 0,1 8-5702 0 0,0 1 0 0 0,0-1 0 0 0,-1 1 0 0 0,1-1 0 0 0,0 1 0 0 0,-1 0 0 0 0,1-1 0 0 0,-1 1 0 0 0,1-1 0 0 0,0 1 0 0 0,-1 0 0 0 0,1 0 0 0 0,-1-1 0 0 0,1 1 0 0 0,-1 0 0 0 0,1 0 0 0 0,-1-1 0 0 0,1 1 0 0 0,-1 0 0 0 0,1 0 0 0 0,-1 0 0 0 0,1 0 0 0 0,-1 0 0 0 0,0 0 0 0 0,0 0 69 0 0,-5-3 506 0 0,-4 1-440 0 0,0 0 1 0 0,0 1-1 0 0,0 0 0 0 0,0 1 1 0 0,0 0-1 0 0,0 0 0 0 0,-1 1 1 0 0,-10 3-1 0 0,-8-1 182 0 0,26-3-321 0 0,0 0 0 0 0,-1 0 0 0 0,1 0 0 0 0,0 1-1 0 0,0-1 1 0 0,0 1 0 0 0,0 0 0 0 0,0 0 0 0 0,0 0 0 0 0,0 0 0 0 0,0 1 0 0 0,-5 2 0 0 0,-6 8 319 0 0,10-9-279 0 0,0 0 0 0 0,0 0-1 0 0,-1 0 1 0 0,1 0 0 0 0,-8 3 0 0 0,7-4-95 0 0,0 1-1 0 0,1 0 1 0 0,-1 1-1 0 0,1-1 1 0 0,-1 1-1 0 0,1 0 1 0 0,-4 5 0 0 0,-7 6-183 0 0,-12 15 74 0 0,14-15 107 0 0,-37 48 15 0 0,40-50 18 0 0,-1 0 0 0 0,-21 18-1 0 0,30-29 4 0 0,-1 0 1 0 0,1 0-1 0 0,-1 0 0 0 0,1 0 0 0 0,-1 0 0 0 0,1 1 0 0 0,0-1 0 0 0,0 1 0 0 0,-2 3 0 0 0,2-1 103 0 0,-8 26 825 0 0,4-19-971 0 0,2-6-61 0 0,1 1 0 0 0,-1 0 0 0 0,1 0 0 0 0,1 0 0 0 0,-1 1 0 0 0,1-1 0 0 0,0 1 0 0 0,0 8 0 0 0,1-6 83 0 0,0-1 0 0 0,-1 1 0 0 0,-4 17 0 0 0,-3 13 0 0 0,2-19 0 0 0,6-19 0 0 0,0 0 0 0 0,0 0 0 0 0,1 0 0 0 0,-1 0 0 0 0,1 0 0 0 0,-1 0 0 0 0,1 0 0 0 0,-1 0 0 0 0,1 3 0 0 0,0-2 0 0 0,0 1 0 0 0,-1-1 0 0 0,0 0 0 0 0,0 0 0 0 0,1 0 0 0 0,-2 1 0 0 0,1-1 0 0 0,-3 5 0 0 0,3-6 0 0 0,0 0 0 0 0,-1 0 0 0 0,1 1 0 0 0,1-1 0 0 0,-1 0 0 0 0,0 1 0 0 0,0-1 0 0 0,1 1 0 0 0,0-1 0 0 0,-1 1 0 0 0,1-1 0 0 0,0 0 0 0 0,0 1 0 0 0,0-1 0 0 0,1 5 0 0 0,4 14 0 0 0,-1 0 0 0 0,-1 0 0 0 0,0 37 0 0 0,-3-52 58 0 0,1-1 0 0 0,0 0 0 0 0,0 1 0 0 0,3 5 0 0 0,3 18 300 0 0,-5-12-237 0 0,-1-11-93 0 0,0 0 1 0 0,0 0-1 0 0,-1 0 1 0 0,0 0-1 0 0,0 0 1 0 0,-2 10-1 0 0,2-14-28 0 0,0-1 0 0 0,0 1 0 0 0,0-1 0 0 0,0 1 0 0 0,0-1 0 0 0,0 1 0 0 0,1-1 0 0 0,-1 1 0 0 0,0-1 0 0 0,1 1 0 0 0,-1-1 0 0 0,1 1 0 0 0,0 1 0 0 0,13 20 0 0 0,-6-10 0 0 0,11 12 0 0 0,4-5 0 0 0,-19-17 0 0 0,-1-1 0 0 0,1 1 0 0 0,-1 0 0 0 0,0 0 0 0 0,0 0 0 0 0,0 0 0 0 0,-1 0 0 0 0,4 5 0 0 0,-2-2-158 0 0,0 0 1 0 0,0 0-1 0 0,0-1 0 0 0,9 8 1 0 0,-1 0-23 0 0,-1-5 180 0 0,9 4 0 0 0,-7-3 0 0 0,1-1 0 0 0,1-1 0 0 0,-1-1 0 0 0,1 0 0 0 0,23 6 0 0 0,-26-9 0 0 0,18 9 0 0 0,-21-9 0 0 0,0 1 0 0 0,0-1 0 0 0,0-1 0 0 0,15 3 0 0 0,7 3 0 0 0,-26-6 0 0 0,0-1 0 0 0,0 1 0 0 0,-1-1 0 0 0,1 0 0 0 0,7 0 0 0 0,-10-1 34 0 0,1 0 0 0 0,0-1 0 0 0,-1 1 0 0 0,1-1-1 0 0,-1 1 1 0 0,1-1 0 0 0,3-1 0 0 0,1-1 91 0 0,-6 3 127 0 0,8 0 57 0 0,59 8-1010 0 0,-58-6 701 0 0,0-1 0 0 0,1 0 0 0 0,-1-1 0 0 0,0-1 0 0 0,16-2 0 0 0,-24 3-92 0 0,1 0 308 0 0,69 0-424 0 0,-70 0 432 0 0,1-1 28 0 0,41-4 4 0 0,-5 0-255 0 0,-34 3 9 0 0,-1 2-2 0 0,-2 0-178 0 0,10-1 25 0 0,1 0 0 0 0,0-1-1 0 0,17-5 1 0 0,-27 6 621 0 0,-1 0-252 0 0,12-2-139 0 0,8-3-73 0 0,-20 6-9 0 0,23-2-42 0 0,-10-2-272 0 0,6 0-268 0 0,34 1 536 0 0,-45 4 43 0 0,-7-1 0 0 0,0 1 0 0 0,1-1 0 0 0,-1 0 0 0 0,1 0 0 0 0,-1 0 0 0 0,1-1 0 0 0,-1 1 0 0 0,5-2 0 0 0,31-8 25 0 0,-37 9 21 0 0,-1 0-1 0 0,1 1 0 0 0,-1-1 0 0 0,1 0 0 0 0,0 0 1 0 0,-1 0-1 0 0,0 0 0 0 0,1 0 0 0 0,1-3 0 0 0,4-1 102 0 0,22-16 154 0 0,-20 15-478 0 0,-1 1 1 0 0,1-2-1 0 0,10-9 0 0 0,2-2 355 0 0,-9 10-2 0 0,-4 3-93 0 0,-1-1 0 0 0,0 0 0 0 0,8-8 0 0 0,-4-2-83 0 0,-10 14 0 0 0,0 0 0 0 0,0 0 0 0 0,0 0 0 0 0,0 0 0 0 0,1 1 0 0 0,-1-1 0 0 0,0 0 0 0 0,1 1 0 0 0,3-3 0 0 0,-4 3-15 0 0,-1 1 0 0 0,1-1-1 0 0,0 1 1 0 0,0-1 0 0 0,-1 1 0 0 0,1-1 0 0 0,0 0-1 0 0,-1 1 1 0 0,1-1 0 0 0,-1 0 0 0 0,1 1 0 0 0,-1-1 0 0 0,1 0-1 0 0,-1 0 1 0 0,0 1 0 0 0,1-1 0 0 0,-1 0 0 0 0,0 0-1 0 0,1 0 1 0 0,-1 0 0 0 0,0 1 0 0 0,0-1 0 0 0,0-1-1 0 0,3-9-275 0 0,1 5 250 0 0,0-2-1 0 0,0 1 1 0 0,-1 0 0 0 0,-1-1-1 0 0,4-11 1 0 0,-4 12 44 0 0,0 1 0 0 0,0-1 0 0 0,-1 1 0 0 0,0-1 0 0 0,0 1 0 0 0,-1-1 0 0 0,0 0 0 0 0,0-8 0 0 0,-1 12 56 0 0,1-1 1 0 0,0 1-1 0 0,0 0 1 0 0,0-1 0 0 0,0 1-1 0 0,2-6 1 0 0,-1 5 5 0 0,-1 1 0 0 0,1-1 0 0 0,-1 1 0 0 0,0-1 1 0 0,0-5-1 0 0,-4-25-46 0 0,2 19-15 0 0,0-1-1 0 0,-1 1 1 0 0,0 0-1 0 0,-8-22 1 0 0,1 6-4 0 0,8 24 0 0 0,0 1 0 0 0,0-1 0 0 0,0 1 0 0 0,-1 0 0 0 0,-6-11 0 0 0,9 17 2 0 0,-1-1 0 0 0,1 1 0 0 0,-1-1-1 0 0,1 1 1 0 0,-1-1 0 0 0,1 1 0 0 0,0-1 0 0 0,-1 0 0 0 0,1 1-1 0 0,0-1 1 0 0,-1 0 0 0 0,1 1 0 0 0,0-1 0 0 0,0 0 0 0 0,0 0-1 0 0,0 1 1 0 0,0-1 0 0 0,-1 0 0 0 0,1 1 0 0 0,1-1 0 0 0,-1 0-1 0 0,0 0 1 0 0,0 1 0 0 0,0-1 0 0 0,0 0 0 0 0,0 1 0 0 0,1-1-1 0 0,-1-1 1 0 0,3-6 14 0 0,-3 7-16 0 0,0 1-1 0 0,0-1 0 0 0,0 1 0 0 0,0 0 0 0 0,0-1 0 0 0,0 1 1 0 0,0-1-1 0 0,0 1 0 0 0,0-1 0 0 0,0 1 0 0 0,0 0 1 0 0,0-1-1 0 0,0 1 0 0 0,0-1 0 0 0,0 1 0 0 0,-1-1 1 0 0,1 1-1 0 0,0 0 0 0 0,0-1 0 0 0,0 1 0 0 0,-1 0 0 0 0,1-1 1 0 0,0 1-1 0 0,-1 0 0 0 0,1-1 0 0 0,0 1 0 0 0,-1-1 1 0 0,-13-5-107 0 0,12 6 82 0 0,1-1 0 0 0,0 1 0 0 0,-1-1 0 0 0,1 0-1 0 0,-1 1 1 0 0,1-1 0 0 0,0 0 0 0 0,-1 0 0 0 0,1 0 0 0 0,0 0 0 0 0,-2-1 0 0 0,1-6-160 0 0,2 8 171 0 0,-1-1-1 0 0,1 0 1 0 0,0 1 0 0 0,0-1 0 0 0,0 0-1 0 0,-1 1 1 0 0,1-1 0 0 0,0 0 0 0 0,0 1-1 0 0,-1-1 1 0 0,1 0 0 0 0,-1 1 0 0 0,1-1-1 0 0,-1 1 1 0 0,1-1 0 0 0,-1 1 0 0 0,0-1-1 0 0,-37-24 594 0 0,34 21-508 0 0,-1 1 0 0 0,0 0 0 0 0,1 0 1 0 0,-11-4-1 0 0,10 5-113 0 0,-1 0 0 0 0,1-1 0 0 0,0 0 1 0 0,1 0-1 0 0,-6-4 0 0 0,7 4-26 0 0,0 0-1 0 0,-1 0 0 0 0,0 1 0 0 0,0-1 0 0 0,0 1 1 0 0,0 0-1 0 0,-5-2 0 0 0,-28-14-134 0 0,26 12 203 0 0,-18-10 0 0 0,6 1 0 0 0,17 12 0 0 0,1 0 0 0 0,0-1 0 0 0,0 0 0 0 0,-9-8 0 0 0,5 4 15 0 0,0-1 0 0 0,-1 1 0 0 0,0 0 0 0 0,0 1 0 0 0,-1 1-1 0 0,0-1 1 0 0,0 2 0 0 0,0 0 0 0 0,-1 0 0 0 0,-14-4 0 0 0,18 6 9 0 0,0-1 0 0 0,0-1 1 0 0,0 1-1 0 0,1-1 0 0 0,0 0 0 0 0,-12-12 0 0 0,-1 1-316 0 0,-1-2 249 0 0,14 11 50 0 0,-2 1 0 0 0,1 0 0 0 0,-10-6-1 0 0,9 7 33 0 0,1 0 0 0 0,1 1 0 0 0,-1 0 0 0 0,0 0 0 0 0,0 0 0 0 0,-1 1-1 0 0,1 1 1 0 0,-1-1 0 0 0,1 1 0 0 0,-1 1 0 0 0,-13-2 0 0 0,-5 4 81 0 0,-36 6 0 0 0,55-6-213 0 0,6-1 59 0 0,-1 0 1 0 0,1 0 0 0 0,0 0-1 0 0,0 1 1 0 0,0-1 0 0 0,0 1-1 0 0,0-1 1 0 0,0 1 0 0 0,0 0-1 0 0,1 0 1 0 0,-1 0 0 0 0,0 0-1 0 0,-3 2 1 0 0,4-2 509 0 0,-1 0-324 0 0,-15 5-1011 0 0,6-2-7319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14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6912 0 0,'2'0'17094'0'0,"41"-4"-12755"0"0,6-1-3225 0 0,239-2-1098 0 0,-239 3-1139 0 0,-40 4-647 0 0,1 3-517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11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2760 0 0,'23'-3'248'0'0,"-10"3"4472"0"0,0-3 896 0 0,1-2 175 0 0,4 2 41 0 0,0-2-5736 0 0,-1 1-1144 0 0,-4-4-232 0 0,6 5-40 0 0,-1-2 832 0 0,0 1 168 0 0,-5 4 32 0 0,6-3-7871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14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6 21191 0 0,'0'0'25'0'0,"1"0"0"0"0,-1 0 0 0 0,0 0 1 0 0,0 0-1 0 0,0-1 0 0 0,0 1 0 0 0,0 0 0 0 0,0 0 0 0 0,0 0 0 0 0,0 0 0 0 0,0 0 0 0 0,0 0 0 0 0,0-1 0 0 0,0 1 0 0 0,0 0 0 0 0,0 0 0 0 0,0 0 0 0 0,0 0 0 0 0,0 0 0 0 0,0 0 0 0 0,0 0 0 0 0,0-1 0 0 0,0 1 0 0 0,-1 0 0 0 0,1 0 0 0 0,0 0 0 0 0,0 0 0 0 0,0 0 1 0 0,0 0-1 0 0,0 0 0 0 0,0 0 0 0 0,0-1 0 0 0,0 1 0 0 0,0 0 0 0 0,0 0 0 0 0,-1 0 0 0 0,1 0 0 0 0,0 0 0 0 0,0 0 0 0 0,0 0 0 0 0,-1 0 33 0 0,1 0-1 0 0,0-1 1 0 0,-1 1-1 0 0,1 0 1 0 0,-1 0-1 0 0,1 0 1 0 0,-1 0-1 0 0,1 0 1 0 0,-1 0-1 0 0,1 0 1 0 0,0 0-1 0 0,-1 0 1 0 0,1 0-1 0 0,-1 0 1 0 0,1 0-1 0 0,-1 0 1 0 0,1 0-1 0 0,-1 0 1 0 0,1 0-1 0 0,0 0 1 0 0,-1 1-1 0 0,1-1 1 0 0,-1 0-1 0 0,1 0 1 0 0,0 1-1 0 0,-1-1 1 0 0,1 0-1 0 0,0 0 1 0 0,-1 1 0 0 0,1-1-1 0 0,0 0 1 0 0,-1 1-1 0 0,1-1 1 0 0,0 1-1 0 0,-2 1 227 0 0,1 1 0 0 0,0-1 0 0 0,0 0 1 0 0,0 1-1 0 0,0 0 0 0 0,-1 4 0 0 0,-1 8 868 0 0,0 23 1 0 0,2-33-1147 0 0,0 9 321 0 0,-7 67 461 0 0,-19 145-1732 0 0,22-149-2479 0 0,4-60 1751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1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573 146 1840 0 0,'-6'-14'7260'0'0,"3"5"-2072"0"0,2 7-4514 0 0,0-1 0 0 0,0 1 0 0 0,1 0 0 0 0,-1-1 0 0 0,1 1-1 0 0,0 0 1 0 0,-1-4 0 0 0,1 4-393 0 0,0 0 1 0 0,-1-1-1 0 0,0 1 0 0 0,1 0 0 0 0,-1-1 0 0 0,0 1 0 0 0,0 0 0 0 0,0 0 0 0 0,0 0 0 0 0,-1 0 0 0 0,1 0 0 0 0,0 0 0 0 0,-1 0 0 0 0,0 1 0 0 0,1-1 1 0 0,-1 0-1 0 0,0 1 0 0 0,0-1 0 0 0,0 1 0 0 0,-4-2 0 0 0,-5-1 250 0 0,0 0 1 0 0,0 1-1 0 0,0 0 0 0 0,0 1 0 0 0,-1 1 1 0 0,1 0-1 0 0,-1 0 0 0 0,1 1 1 0 0,-15 2-1 0 0,7 2-413 0 0,1 1-1 0 0,1 0 1 0 0,-1 2 0 0 0,1 0 0 0 0,0 1-1 0 0,-25 15 1 0 0,35-18-118 0 0,-2-1 0 0 0,0 1 0 0 0,0 0 0 0 0,1 1 0 0 0,0 0 0 0 0,0 0 0 0 0,1 1 0 0 0,0 0 0 0 0,-11 13 0 0 0,14-14 0 0 0,0-1 0 0 0,0-1 0 0 0,-8 8 0 0 0,8-8 0 0 0,-1 1 0 0 0,1-1 0 0 0,1 1 0 0 0,-7 8 0 0 0,-22 32 55 0 0,20-29 281 0 0,-12 18 1 0 0,20-26-395 0 0,-1 0 0 0 0,1 0 0 0 0,0 0 1 0 0,1 1-1 0 0,0 0 0 0 0,1-1 0 0 0,-1 1 0 0 0,2 0 0 0 0,-2 12 0 0 0,-3 30 323 0 0,3-31 4 0 0,-1 28 0 0 0,3 1-217 0 0,2 47-11 0 0,0-83-40 0 0,0-1-1 0 0,1 0 1 0 0,0 0-1 0 0,1-1 1 0 0,7 20-1 0 0,0-8 0 0 0,-4-7 0 0 0,1-1 0 0 0,11 19 0 0 0,-14-27 0 0 0,-2-4 0 0 0,0 1 0 0 0,0-1 0 0 0,1 0 0 0 0,-1 0 0 0 0,1 0 0 0 0,-1 0 0 0 0,1 0 0 0 0,0-1 0 0 0,0 1 0 0 0,0-1 0 0 0,5 3 0 0 0,18 8-123 0 0,1-1 1 0 0,0-1-1 0 0,37 10 1 0 0,89 10-331 0 0,-112-23 808 0 0,-31-5-264 0 0,0 0 0 0 0,0-1 0 0 0,0-1 0 0 0,0 0-1 0 0,16 0 1 0 0,11-4-233 0 0,-1-2-1 0 0,0-2 0 0 0,0-1 1 0 0,-1-2-1 0 0,41-17 0 0 0,-52 17 526 0 0,40-23 0 0 0,-59 30-442 0 0,0 1 0 0 0,0-1-1 0 0,1 1 1 0 0,4-1 0 0 0,-5 1-23 0 0,-1 1-1 0 0,0-1 0 0 0,1 0 0 0 0,-1 0 0 0 0,7-5 1 0 0,11-7 36 0 0,-19 13 47 0 0,1-1-1 0 0,0 0 0 0 0,-1-1 0 0 0,1 1 0 0 0,-1-1 0 0 0,0 1 1 0 0,0-1-1 0 0,0 0 0 0 0,0 0 0 0 0,0 0 0 0 0,-1-1 0 0 0,1 1 1 0 0,-1-1-1 0 0,2-3 0 0 0,10-24 0 0 0,-10 24 0 0 0,-1 1 0 0 0,0-1 0 0 0,-1 1 0 0 0,1-1 0 0 0,-1 0 0 0 0,-1 0 0 0 0,2-8 0 0 0,-2 9-1 0 0,0-1 0 0 0,1 1 0 0 0,0 0 0 0 0,0 0 0 0 0,3-6-1 0 0,-2 5 11 0 0,0 1-1 0 0,0-2 0 0 0,1-7 1 0 0,2-58 515 0 0,-3 34-240 0 0,-2 26-340 0 0,0 0 0 0 0,-2 0 1 0 0,1 0-1 0 0,-1-1 0 0 0,-1 1 1 0 0,-1 0-1 0 0,0 0 1 0 0,0 1-1 0 0,-1-1 0 0 0,-1 1 1 0 0,0 0-1 0 0,0 0 0 0 0,-2 0 1 0 0,-8-13-1 0 0,6 11 56 0 0,-1 1 0 0 0,0 0 0 0 0,-1 1 0 0 0,-22-20 0 0 0,16 17 56 0 0,11 10 12 0 0,1 0 0 0 0,-1 0 0 0 0,0 1 0 0 0,-13-7 0 0 0,8 6 171 0 0,-20-9-522 0 0,-29-18 0 0 0,37 16 707 0 0,-27-24-1 0 0,32 24-477 0 0,-2 0 0 0 0,-22-13-1 0 0,23 18-258 0 0,10 5 232 0 0,-1 0 0 0 0,-13-5-1 0 0,19 10 146 0 0,0-1-1 0 0,0 1 1 0 0,-1 0-1 0 0,1 1 1 0 0,0-1-1 0 0,-1 1 0 0 0,1-1 1 0 0,-1 1-1 0 0,-4 1 1 0 0,1 0-33 0 0,5-2-25 0 0,1 2 0 0 0,0-1 0 0 0,-1 0 0 0 0,1 0 0 0 0,0 1 0 0 0,0-1 1 0 0,-1 1-1 0 0,1 0 0 0 0,0 0 0 0 0,0 0 0 0 0,0 0 0 0 0,-3 1 0 0 0,-16 10 9 0 0,18-11-14 0 0,0 0 0 0 0,0 1 1 0 0,0 0-1 0 0,0-1 1 0 0,0 1-1 0 0,1 0 0 0 0,-1 1 1 0 0,-2 2-1 0 0,-6 5-304 0 0,8-6-40 0 0,-1-1 0 0 0,1 0 0 0 0,0 1 0 0 0,0 0 0 0 0,0 0 0 0 0,-3 5 0 0 0,5-1-1585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16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56 15664 0 0,'-1'-4'317'0'0,"0"0"1"0"0,0 0 0 0 0,0 0 0 0 0,-1 0 0 0 0,1 0-1 0 0,-1 0 1 0 0,0 1 0 0 0,0-1 0 0 0,-1 1 0 0 0,1-1-1 0 0,-1 1 1 0 0,0 0 0 0 0,-4-4 0 0 0,2 6 2250 0 0,3 2-2219 0 0,-21 6 911 0 0,0 1 0 0 0,0 1 0 0 0,-26 14-1 0 0,32-13-940 0 0,0 0 0 0 0,1 1 0 0 0,0 1-1 0 0,-22 22 1 0 0,32-28-252 0 0,1 0 1 0 0,-1 1-1 0 0,2 0 0 0 0,-7 9 1 0 0,9-13-34 0 0,1 1 1 0 0,-1-1-1 0 0,0 1 1 0 0,1 0 0 0 0,0 0-1 0 0,0-1 1 0 0,0 1 0 0 0,0 0-1 0 0,1 0 1 0 0,-1 0-1 0 0,1 4 1 0 0,1 3 75 0 0,0-1 0 0 0,1 1 0 0 0,0-1 0 0 0,1 1 0 0 0,0-1 0 0 0,0 0 0 0 0,1 0 1 0 0,0 0-1 0 0,1-1 0 0 0,11 16 0 0 0,-16-25-110 0 0,40 51 49 0 0,-35-46-49 0 0,-1 0-1 0 0,2-1 1 0 0,-1 1-1 0 0,0-1 1 0 0,1 0-1 0 0,0-1 1 0 0,7 4-1 0 0,-8-4-23 0 0,1 0-178 0 0,1 0 0 0 0,-1 0 1 0 0,0 0-1 0 0,1-1 0 0 0,0 0 0 0 0,-1-1 0 0 0,1 1 0 0 0,0-1 0 0 0,0 0 0 0 0,0-1 0 0 0,0 0 0 0 0,12-1 0 0 0,3-4-1309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16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57 6912 0 0,'0'0'622'0'0,"-2"-2"-512"0"0,0 0 636 0 0,-1-1 1 0 0,0 1 0 0 0,0 0-1 0 0,0-1 1 0 0,-8-3 7951 0 0,11 4-8500 0 0,-1 0-1 0 0,0 0 1 0 0,0 0-1 0 0,0 0 0 0 0,0 0 1 0 0,0 0-1 0 0,0 0 0 0 0,-1 0 1 0 0,1 0-1 0 0,-1 1 1 0 0,1-1-1 0 0,-1 0 0 0 0,0 1 1 0 0,1 0-1 0 0,-1-1 1 0 0,0 1-1 0 0,0 0 0 0 0,0 0 1 0 0,0 0-1 0 0,0 0 0 0 0,0 0 1 0 0,-4-1-1 0 0,5 3-153 0 0,-1 0-1 0 0,1-1 1 0 0,0 1-1 0 0,0 0 1 0 0,0-1-1 0 0,0 1 1 0 0,0 0-1 0 0,0 0 0 0 0,1 0 1 0 0,-1 0-1 0 0,0 0 1 0 0,0 0-1 0 0,-1 2 1 0 0,1-1 43 0 0,-5 6 258 0 0,0-1-1 0 0,1 0 1 0 0,0 1 0 0 0,0 0-1 0 0,0 1 1 0 0,2-1-1 0 0,-7 18 1 0 0,5-9 50 0 0,1 0-1 0 0,1 0 1 0 0,-2 23 0 0 0,5-32-393 0 0,1 0 0 0 0,-1 0 0 0 0,1 0 0 0 0,0 0 1 0 0,1-1-1 0 0,3 12 0 0 0,-2-8-1 0 0,-2-7-18 0 0,1 0 0 0 0,0 1 1 0 0,0-1-1 0 0,0 0 0 0 0,0 0 0 0 0,0 0 0 0 0,1-1 1 0 0,0 1-1 0 0,0 0 0 0 0,0-1 0 0 0,0 0 0 0 0,0 0 0 0 0,1 0 1 0 0,0 0-1 0 0,-1 0 0 0 0,1-1 0 0 0,0 0 0 0 0,0 1 0 0 0,0-2 1 0 0,1 1-1 0 0,-1 0 0 0 0,0-1 0 0 0,1 0 0 0 0,-1 0 1 0 0,1 0-1 0 0,-1 0 0 0 0,1-1 0 0 0,-1 0 0 0 0,1 0 0 0 0,-1 0 1 0 0,1 0-1 0 0,0-1 0 0 0,8-2 0 0 0,-6 1-182 0 0,0 0 1 0 0,-1-1-1 0 0,10-5 1 0 0,-13 6 150 0 0,-1 1 0 0 0,1-1 0 0 0,-1 0 0 0 0,0 1 1 0 0,0-1-1 0 0,0 0 0 0 0,0 0 0 0 0,-1 0 0 0 0,1-1 1 0 0,0 1-1 0 0,-1 0 0 0 0,2-5 0 0 0,3-4 26 0 0,0 0 0 0 0,12-16-1 0 0,6-10-844 0 0,-21 33 797 0 0,0-1 0 0 0,-1 1 0 0 0,0-1 0 0 0,0 1 0 0 0,0-1 1 0 0,-1 0-1 0 0,1 1 0 0 0,-1-1 0 0 0,0 0 0 0 0,-1 0 0 0 0,1 0 1 0 0,-1 0-1 0 0,0 0 0 0 0,0 0 0 0 0,-2-8 0 0 0,1 3 70 0 0,1 7 0 0 0,0 1 0 0 0,-1-1 0 0 0,1 0 0 0 0,-1 1 0 0 0,1-1 0 0 0,-1 1 0 0 0,0-1 0 0 0,0 1 0 0 0,0 0 0 0 0,0-1 0 0 0,0 1 0 0 0,-1 0 0 0 0,1-1 0 0 0,-1 1 0 0 0,1 0 0 0 0,-1 0 0 0 0,-3-2 0 0 0,3 2-5 0 0,-5-4 219 0 0,1 0 0 0 0,-15-8 0 0 0,18 13-132 0 0,-1-1 1 0 0,1 1-1 0 0,-1 0 0 0 0,1 0 1 0 0,-1 0-1 0 0,1 0 0 0 0,-1 0 1 0 0,1 1-1 0 0,-7 0 0 0 0,3 0 52 0 0,1 0 1 0 0,0 1-1 0 0,1 0 0 0 0,-1 0 0 0 0,0 1 0 0 0,0-1 0 0 0,0 1 0 0 0,1 1 1 0 0,-1-1-1 0 0,1 1 0 0 0,0 0 0 0 0,-1 0 0 0 0,1 0 0 0 0,1 1 1 0 0,-6 4-1 0 0,8-6-316 0 0,2-1 50 0 0,-1 0 0 0 0,1-1-1 0 0,0 1 1 0 0,-1-1-1 0 0,1 1 1 0 0,-1-1 0 0 0,1 1-1 0 0,-1-1 1 0 0,1 1 0 0 0,-1-1-1 0 0,0 0 1 0 0,1 1-1 0 0,-1-1 1 0 0,1 0 0 0 0,-1 1-1 0 0,0-1 1 0 0,1 0-1 0 0,-1 0 1 0 0,-1 1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3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23039 0 0,'0'0'4088'0'0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3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9 13736 0 0,'-15'9'608'0'0,"15"-6"128"0"0,0-6-592 0 0,-3-2-144 0 0,-2 5 0 0 0,0 0 0 0 0,5-4 976 0 0,-4-4-441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3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17503 0 0,'0'0'1336'0'0,"4"11"-848"0"0,1 3-392 0 0,0-8-96 0 0,-2 8 0 0 0,2-8 432 0 0,5 2 3136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5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85 19351 0 0,'0'0'886'0'0,"-2"-1"-21"0"0,2 1-851 0 0,0 0 1 0 0,0 0-1 0 0,0 0 1 0 0,0 0-1 0 0,0 0 0 0 0,0 0 1 0 0,-1 0-1 0 0,1 0 1 0 0,0 0-1 0 0,0 0 0 0 0,0 0 1 0 0,0 0-1 0 0,0 0 0 0 0,0 0 1 0 0,0 0-1 0 0,-1 0 1 0 0,1 0-1 0 0,0 0 0 0 0,0-1 1 0 0,0 1-1 0 0,0 0 1 0 0,0 0-1 0 0,0 0 0 0 0,0 0 1 0 0,0 0-1 0 0,0 0 1 0 0,0 0-1 0 0,0 0 0 0 0,0-1 1 0 0,0 1-1 0 0,-1 0 0 0 0,1 0 1 0 0,0 0-1 0 0,0 0 1 0 0,0 0-1 0 0,0 0 0 0 0,0 0 1 0 0,0-1-1 0 0,0 1 1 0 0,0 0-1 0 0,0 0 0 0 0,0 0 1 0 0,5-4 2080 0 0,9 0 510 0 0,34 1 83 0 0,-34 3-2386 0 0,0-1 0 0 0,22-3 0 0 0,15-6-217 0 0,167-39 206 0 0,-207 47-613 0 0,0 0 1 0 0,1 1-1 0 0,-1 1 0 0 0,16 0 1 0 0,-6 1-1288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5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3224 0 0,'0'2'4461'0'0,"-1"18"4127"0"0,0 1-3341 0 0,-4 43-862 0 0,3-30-3086 0 0,-1 8-443 0 0,-7 67 728 0 0,9-98-1573 0 0,0 1 0 0 0,2 14-1 0 0,-1 15-156 0 0,-1-21-676 0 0,1 0 1 0 0,2 20-1 0 0,-1-35 627 0 0,1 18-828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6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28 24879 0 0,'0'1'104'0'0,"-1"-1"0"0"0,1 0 0 0 0,-1 0 0 0 0,1 0 0 0 0,0 0 0 0 0,-1 0 0 0 0,1 0 1 0 0,-1 0-1 0 0,1-1 0 0 0,-1 1 0 0 0,1 0 0 0 0,-1 0 0 0 0,1 0 0 0 0,0 0 0 0 0,-1 0 0 0 0,1-1 0 0 0,-1 1 0 0 0,1 0 0 0 0,0 0 0 0 0,-1-1 0 0 0,1 1 0 0 0,-1-1 0 0 0,0-1 23 0 0,1 0 1 0 0,-1 0-1 0 0,1 0 1 0 0,-1 0-1 0 0,1 0 0 0 0,0 0 1 0 0,0 0-1 0 0,0 0 0 0 0,0-2 1 0 0,0 4-145 0 0,0 0 0 0 0,1-1 0 0 0,-1 1 0 0 0,0 0 1 0 0,0 0-1 0 0,0 0 0 0 0,1-1 0 0 0,-1 1 0 0 0,0 0 0 0 0,0 0 0 0 0,1 0 1 0 0,-1 0-1 0 0,0 0 0 0 0,0 0 0 0 0,1 0 0 0 0,-1 0 0 0 0,0 0 1 0 0,0 0-1 0 0,1 0 0 0 0,-1 0 0 0 0,0 0 0 0 0,1 0 0 0 0,-1 0 0 0 0,0 0 1 0 0,0 0-1 0 0,1 0 0 0 0,-1 0 0 0 0,0 0 0 0 0,0 0 0 0 0,1 0 0 0 0,-1 0 1 0 0,1 1-1 0 0,14 15-5216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5:48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12840 0 0,'0'-3'11207'0'0,"2"4"-10119"0"0,1 2-886 0 0,1-1 0 0 0,0 1 0 0 0,-1-1 0 0 0,1 0 0 0 0,0 0 0 0 0,1 0 0 0 0,-1-1-1 0 0,5 2 1 0 0,1 0-22 0 0,0-1 0 0 0,-1 0-1 0 0,13 1 1 0 0,152 1 436 0 0,2-6-503 0 0,-117-1-909 0 0,108 9 1 0 0,-112-2-2693 0 0,-36 0-5041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6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51 11520 0 0,'-5'-2'4426'0'0,"5"2"-4288"0"0,0 0 1 0 0,0 0-1 0 0,0 0 0 0 0,0-1 1 0 0,0 1-1 0 0,0 0 0 0 0,0 0 1 0 0,0 0-1 0 0,0-1 0 0 0,0 1 1 0 0,0 0-1 0 0,0 0 0 0 0,0 0 1 0 0,0 0-1 0 0,0-1 0 0 0,0 1 1 0 0,0 0-1 0 0,8-13 4849 0 0,-4 9-4268 0 0,0 0 1 0 0,0-1-1 0 0,8-5 1 0 0,-9 9-695 0 0,-1 0 1 0 0,0-1-1 0 0,1 1 1 0 0,0 0 0 0 0,-1 0-1 0 0,1 1 1 0 0,-1-1-1 0 0,1 0 1 0 0,0 1 0 0 0,0 0-1 0 0,-1-1 1 0 0,1 1-1 0 0,0 0 1 0 0,3 1 0 0 0,24 6-3097 0 0,-17-4 1232 0 0</inkml:trace>
  <inkml:trace contextRef="#ctx0" brushRef="#br0" timeOffset="1">704 3 13360 0 0,'1'1'7165'0'0,"9"3"-1463"0"0,22-5-5093 0 0,34 2-1764 0 0,-56-1-2237 0 0,0 2 1 0 0,15 3-1 0 0,-9 0-3322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7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16240 0 0,'0'0'786'0'0,"1"-1"-339"0"0,0 0-305 0 0,1-1-12 0 0,12-2 132 0 0,-9 3 278 0 0,1 0 0 0 0,-1 1 0 0 0,0-1 0 0 0,0 1 0 0 0,0 0 0 0 0,1 0 0 0 0,-1 0 0 0 0,9 3 0 0 0,-8-2-310 0 0,-1 1-1 0 0,1 1 1 0 0,0-1 0 0 0,8 6 0 0 0,-10-5-822 0 0,1 0 0 0 0,0-1 0 0 0,0 1 0 0 0,0-1 0 0 0,0-1 0 0 0,0 1 0 0 0,0-1 0 0 0,6 2-1 0 0,4-3-6350 0 0</inkml:trace>
  <inkml:trace contextRef="#ctx0" brushRef="#br0" timeOffset="1">630 1 21191 0 0,'0'0'480'0'0,"-6"8"1167"0"0,2-4 506 0 0,7-4-1641 0 0,19 10 498 0 0,-16-7-1332 0 0,0 0 0 0 0,0-1 0 0 0,0 0 0 0 0,0 0 0 0 0,0 0 0 0 0,11 1 0 0 0,32-2-7832 0 0,-23-1 977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7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12840 0 0,'0'0'1256'0'0,"5"9"-1120"0"0,4 2-136 0 0,-4-3 0 0 0,3 1 0 0 0,2-3 480 0 0,-7-1 64 0 0,7 4 8 0 0,-1-6 8 0 0,1-6-449 0 0,8-2-111 0 0,-10 5 0 0 0</inkml:trace>
  <inkml:trace contextRef="#ctx0" brushRef="#br0" timeOffset="1">670 23 14744 0 0,'0'0'9766'0'0,"2"1"-9922"0"0,8 4-53 0 0,0-2 0 0 0,0 1 1 0 0,1-1-1 0 0,-1-1 0 0 0,1 0 1 0 0,0-1-1 0 0,0 0 0 0 0,0 0 0 0 0,14-2 1 0 0,39-5-3748 0 0,-2-5-3963 0 0,-39 6 3383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7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0 169 9760 0 0,'33'6'1945'0'0,"0"-2"1"0"0,0-1 0 0 0,54-1-1 0 0,-75-2-1281 0 0,31 4 1222 0 0,-33-3-1444 0 0,1 1 1 0 0,0-2 0 0 0,11 0 0 0 0,34-7-1000 0 0,-35 3-142 0 0</inkml:trace>
  <inkml:trace contextRef="#ctx0" brushRef="#br0" timeOffset="1">1168 121 4144 0 0,'8'-2'45'0'0,"0"1"1"0"0,0-1-1 0 0,0-1 0 0 0,0 0 1 0 0,-1 0-1 0 0,1 0 0 0 0,-1-1 1 0 0,7-4-1 0 0,22-13 3551 0 0,21-3 7369 0 0,-18 10-7328 0 0,-23 8-3659 0 0,0 0-1 0 0,1 2 1 0 0,27-5 0 0 0,-3 5-6152 0 0,-14 1-913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8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3224 0 0,'0'0'312'0'0,"5"3"-312"0"0,8 2 0 0 0,-4-5 0 0 0,1 0 0 0 0,3 0 3904 0 0,5-5 752 0 0,4 5 143 0 0,-9-3 33 0 0,-8-1-4968 0 0,13-1-1000 0 0,4 5-200 0 0,1-3-6447 0 0</inkml:trace>
  <inkml:trace contextRef="#ctx0" brushRef="#br0" timeOffset="1">1123 160 13648 0 0,'0'0'608'0'0,"10"9"120"0"0,12-6-584 0 0,-7 2-144 0 0,-2-2 0 0 0,14 1-1248 0 0,-6 1-272 0 0,21-5-56 0 0,-16 3-16 0 0</inkml:trace>
  <inkml:trace contextRef="#ctx0" brushRef="#br0" timeOffset="2">2037 332 18167 0 0,'0'0'1992'0'0,"3"0"-1992"0"0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8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11312 0 0,'0'0'256'0'0,"2"-1"34"0"0,2 0-227 0 0,0 0-1 0 0,0 0 1 0 0,0 0-1 0 0,0 1 1 0 0,0-1-1 0 0,0 1 1 0 0,0 0 0 0 0,5 1-1 0 0,12-2 69 0 0,6 1 539 0 0,0 1 0 0 0,0 1 1 0 0,37 7-1 0 0,-2 0 696 0 0,-11-2 1264 0 0,-25-3-1188 0 0,0 0 0 0 0,0-2 1 0 0,29-2-1 0 0,-33 0-639 0 0,-16 0-854 0 0,0 0 0 0 0,0-1 0 0 0,-1 1-1 0 0,1-1 1 0 0,10-2 0 0 0,-6-1-204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29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12 12440 0 0,'0'0'1104'0'0,"0"-3"-880"0"0,-5-2-224 0 0,-3 2 0 0 0,-11 3 10375 0 0,14 0-6631 0 0,-3 0-2728 0 0,3 0-552 0 0,-3 0-112 0 0,3 0-16 0 0,-5 0-400 0 0,20 11-4864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3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60 3224 0 0,'0'0'143'0'0,"1"-1"-3"0"0,0 0 96 0 0,-1 0 1 0 0,1 0 0 0 0,-1 0-1 0 0,1 0 1 0 0,-1 0 0 0 0,0 0 0 0 0,0 0-1 0 0,1 0 1 0 0,-1 0 0 0 0,0 0-1 0 0,0-1 1 0 0,-6-18 10005 0 0,5 16-7997 0 0,0 3-1982 0 0,0-1-1 0 0,0 1 0 0 0,0 0 1 0 0,0 0-1 0 0,0 0 1 0 0,-1 0-1 0 0,1 0 1 0 0,0 0-1 0 0,0 0 1 0 0,-1 1-1 0 0,1-1 1 0 0,0 0-1 0 0,-1 1 1 0 0,-1-1-1 0 0,-19-6 1038 0 0,17 7-1139 0 0,1 0 0 0 0,-1 0 0 0 0,1 1-1 0 0,0-1 1 0 0,-1 1 0 0 0,1 0 0 0 0,-9 3-1 0 0,-31 14 617 0 0,20-7-538 0 0,-37 14 517 0 0,1 2 1 0 0,-70 44 0 0 0,115-62-576 0 0,1 1 1 0 0,0 1-1 0 0,-14 13 0 0 0,22-18-104 0 0,0 0 1 0 0,1 1-1 0 0,0 0 0 0 0,0 0 0 0 0,1 0 0 0 0,0 1 1 0 0,0-1-1 0 0,-4 13 0 0 0,7-16-50 0 0,-1 0 0 0 0,1 0-1 0 0,0 0 1 0 0,0 0 0 0 0,0 0 0 0 0,1 1-1 0 0,0-1 1 0 0,-1 0 0 0 0,2 0 0 0 0,-1 1-1 0 0,0-1 1 0 0,1 0 0 0 0,0 0-1 0 0,0 0 1 0 0,0 1 0 0 0,3 5 0 0 0,24 72 161 0 0,12 32-92 0 0,-33-101-91 0 0,0 1 0 0 0,1-1 1 0 0,0-1-1 0 0,1 0 0 0 0,1 0 1 0 0,0-1-1 0 0,0 0 0 0 0,1 0 1 0 0,1-1-1 0 0,0-1 0 0 0,0 0 1 0 0,0-1-1 0 0,1 0 0 0 0,1-1 1 0 0,-1 0-1 0 0,1-1 0 0 0,0 0 1 0 0,1-2-1 0 0,-1 1 0 0 0,1-2 1 0 0,16 2-1 0 0,-17-4-74 0 0,0-1-1 0 0,0 0 1 0 0,0-2 0 0 0,0 1-1 0 0,0-2 1 0 0,-1 0-1 0 0,25-8 1 0 0,-9-1-225 0 0,-1 0 1 0 0,38-23-1 0 0,-35 15-1603 0 0,-3 2-4878 0 0,-2 5-2180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34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88 12496 0 0,'-22'-15'1674'0'0,"19"13"-1046"0"0,0 0 0 0 0,1 0 0 0 0,-1 0-1 0 0,0 0 1 0 0,0 0 0 0 0,-1 1 0 0 0,1-1 0 0 0,-5 0 0 0 0,-6-4 947 0 0,12 5-1428 0 0,1 0 0 0 0,-1 0 0 0 0,1 1 0 0 0,0-1 0 0 0,-1 0 0 0 0,1 1 0 0 0,-1-1 0 0 0,0 1 1 0 0,1 0-1 0 0,-1 0 0 0 0,1-1 0 0 0,-1 1 0 0 0,1 0 0 0 0,-1 0 0 0 0,-2 1 0 0 0,0 0 55 0 0,0 0 0 0 0,0 0 1 0 0,-1 1-1 0 0,1 0 1 0 0,0-1-1 0 0,0 2 1 0 0,1-1-1 0 0,-1 0 0 0 0,0 1 1 0 0,-4 3-1 0 0,-1 4 112 0 0,6-8-268 0 0,1 0 0 0 0,0 1 0 0 0,-1 0 0 0 0,1-1 0 0 0,0 1 0 0 0,0 0 1 0 0,0 0-1 0 0,1 0 0 0 0,-2 4 0 0 0,-6 19 351 0 0,1 1 0 0 0,1 0 1 0 0,-5 40-1 0 0,12-60-338 0 0,-1 0 1 0 0,1 0-1 0 0,1-1 0 0 0,-1 1 1 0 0,1 0-1 0 0,0 0 0 0 0,1-1 0 0 0,0 1 1 0 0,0-1-1 0 0,0 1 0 0 0,1-1 1 0 0,0 0-1 0 0,0 0 0 0 0,4 6 0 0 0,6 4 64 0 0,-10-13-104 0 0,0 1 1 0 0,0 0-1 0 0,-1-1 0 0 0,2 0 1 0 0,-1 0-1 0 0,0 0 0 0 0,1 0 0 0 0,-1 0 1 0 0,1-1-1 0 0,0 1 0 0 0,0-1 1 0 0,0 0-1 0 0,0 0 0 0 0,8 2 0 0 0,-4-3-15 0 0,-1 1 0 0 0,1-2 0 0 0,0 1 0 0 0,0-1-1 0 0,0 0 1 0 0,-1 0 0 0 0,1-1 0 0 0,0 0-1 0 0,0-1 1 0 0,-1 0 0 0 0,1 0 0 0 0,-1 0 0 0 0,1-1-1 0 0,-1 0 1 0 0,0-1 0 0 0,0 1 0 0 0,8-7-1 0 0,-6 3-34 0 0,-1 0-1 0 0,1-1 0 0 0,-1 0 0 0 0,-1 0 0 0 0,0-1 0 0 0,0 0 0 0 0,0 0 0 0 0,-1-1 0 0 0,-1 1 0 0 0,1-1 1 0 0,-2-1-1 0 0,6-14 0 0 0,-8 17 9 0 0,0 0 0 0 0,-1 0 1 0 0,0 0-1 0 0,-1 0 0 0 0,0 0 0 0 0,0 0 1 0 0,0 0-1 0 0,-1 0 0 0 0,0 0 0 0 0,-1 1 1 0 0,0-1-1 0 0,0 0 0 0 0,0 1 0 0 0,-1-1 1 0 0,-1 1-1 0 0,-6-13 0 0 0,2 9 15 0 0,-1 0 0 0 0,0 0 0 0 0,0 1-1 0 0,-1 0 1 0 0,0 0 0 0 0,-1 1 0 0 0,-15-9 0 0 0,20 14 8 0 0,0 0 0 0 0,-1 1 1 0 0,0 0-1 0 0,1 1 0 0 0,-1-1 1 0 0,0 2-1 0 0,0-1 0 0 0,0 0 1 0 0,0 1-1 0 0,0 1 0 0 0,-1-1 1 0 0,1 1-1 0 0,0 0 0 0 0,0 1 1 0 0,0 0-1 0 0,-9 1 0 0 0,11 0-7 0 0,-1-1 1 0 0,1 1-1 0 0,0 0 0 0 0,0 0 0 0 0,0 0 0 0 0,0 1 1 0 0,0 0-1 0 0,0 0 0 0 0,1 0 0 0 0,-8 7 0 0 0,-9 10-1720 0 0,16-9-151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30T09:18:35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937 71 9216 0 0,'0'0'706'0'0,"-2"0"-463"0"0,-10-1 1206 0 0,0-1 1 0 0,0 0-1 0 0,0-1 0 0 0,0 0 1 0 0,1-1-1 0 0,0 0 1 0 0,-21-11-1 0 0,17 7-695 0 0,1 2 1 0 0,-1 0-1 0 0,0 1 1 0 0,-22-5 0 0 0,16 9-407 0 0,-1 0 0 0 0,1 2 1 0 0,-1 0-1 0 0,1 1 1 0 0,-38 10-1 0 0,-77 15 724 0 0,100-18-677 0 0,-57 20 1 0 0,77-23-308 0 0,1 1 0 0 0,0 0 0 0 0,0 1 0 0 0,1 1 0 0 0,-27 21 0 0 0,35-24-73 0 0,-1 1 0 0 0,1 0 0 0 0,1 0 0 0 0,-1 1 0 0 0,2-1 0 0 0,-9 18 0 0 0,-17 51 53 0 0,-14 71 45 0 0,20-30-27 0 0,11-45-14 0 0,5-30-25 0 0,3 0 1 0 0,1 1-1 0 0,2 0 1 0 0,2 0 0 0 0,11 83-1 0 0,-5-95-16 0 0,1 0 0 0 0,1-1 0 0 0,2 0 0 0 0,17 37 0 0 0,-18-52-20 0 0,0 0-1 0 0,1 0 1 0 0,1-1 0 0 0,22 24 0 0 0,-21-26-12 0 0,0 1 10 0 0,1-1 1 0 0,0 0-1 0 0,1-1 0 0 0,26 16 1 0 0,63 27 63 0 0,-47-26-57 0 0,-2-3 0 0 0,0-3 0 0 0,2-1 0 0 0,75 16 0 0 0,-97-30-10 0 0,-1-2 1 0 0,0-1-1 0 0,1-1 1 0 0,64-4-1 0 0,135-30 26 0 0,-160 14-32 0 0,132-50 0 0 0,-51 0 0 0 0,-143 61 5 0 0,-1 0 1 0 0,1-1-1 0 0,-1 0 0 0 0,0-1 1 0 0,17-17-1 0 0,-21 19-1 0 0,-1-1-1 0 0,1 0 1 0 0,-1 0-1 0 0,0 0 1 0 0,-1-1-1 0 0,0 0 1 0 0,0 0-1 0 0,5-16 1 0 0,-7 17-4 0 0,2-5 0 0 0,-1-1 0 0 0,0 0 0 0 0,-1 0 0 0 0,1-24 0 0 0,-4-8 0 0 0,-2-1 0 0 0,-2 1 0 0 0,-21-87 0 0 0,18 100 0 0 0,-5-19 0 0 0,-26-70 0 0 0,12 56 0 0 0,-55-125 0 0 0,63 153 0 0 0,-1 1 0 0 0,-2 1 0 0 0,-27-33 0 0 0,38 55 0 0 0,0 1 0 0 0,0 0 0 0 0,-1 0 0 0 0,-1 1 0 0 0,-18-12 0 0 0,21 17 0 0 0,1 0 0 0 0,-1 1 0 0 0,-1 1 0 0 0,1-1 0 0 0,-1 2 0 0 0,0-1 0 0 0,1 2 0 0 0,-21-4 0 0 0,8 4-146 0 0,0 1-1 0 0,0 1 1 0 0,1 0 0 0 0,-1 2 0 0 0,0 1-1 0 0,-29 7 1 0 0,33-5-81 0 0,-48 13-2786 0 0,41-9 1437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84BDD-D479-4057-86BE-963AD483A2DF}" type="datetimeFigureOut">
              <a:rPr lang="en-US" smtClean="0"/>
              <a:t>7/6/25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5D4D-050C-4474-8BA3-DCF36D9B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05D4D-050C-4474-8BA3-DCF36D9BD8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4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05D4D-050C-4474-8BA3-DCF36D9BD8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5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85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EEB0-46FA-5F78-BCA0-79C572EA1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A2DE5-A152-B99C-3A32-4D30D38F9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BC961-428A-E146-5834-098EA49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A31-DA04-4A14-BC6D-6D466C5069D7}" type="datetime1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AAB0-9412-AEF7-14CA-489AFA55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7E598-72FD-BD2B-DE0E-17321FCE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6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E46F-28C7-3B5A-DB5D-1C50FBD9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1C4EE-EEC4-51F7-85B0-90E5C66A7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6A0E4-7BD0-CA37-1169-60B93B3A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81D862B-E666-4192-AB74-07F8B430656D}" type="datetime1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D8CD-C116-6386-61FD-08C63A6C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A4AE7-FEBD-6449-A924-FF84038C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73AE7-B0AC-1CD4-E2CF-815F8C2BE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AFE1A-F088-7E15-9FC7-692C9FB87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AF56-3E58-73A1-FD98-9F070E3C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F93D58F8-0391-4A13-A8E0-148127CA35C4}" type="datetime1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B2068-9099-84EC-9F35-B4C8305C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0553-1995-C4BF-1D3F-6062FEA3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E57B-84D7-F2D3-4300-23C1A392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D8A47-E9A6-3DDD-01A4-A668DD89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0C9DF-633F-5A2E-0850-60BE3782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E886383-9330-46EC-9024-5BE577E2C1FF}" type="datetime1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B4D7F-6DEE-27E4-2DAA-EE8C1473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285A-0F36-3EE3-76B6-FD3E73D7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0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B585-767C-F116-736B-2502940B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2C121-A91E-EC8A-100F-9890A4F45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E336-EE62-C59A-2568-126E639C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6EECD6D-E35E-4D4F-BC6A-259113BC08FA}" type="datetime1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3EBF-077E-CC5C-3B73-98F5CAEB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1792A-73BE-89BD-5AB7-A44980EA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2492-FA0D-72E9-0F9C-1F2F8805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D1178-85AB-CC85-97A2-C85A6D033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F3188-1D1E-332B-69E6-ADB203535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3CC56-37B5-DFA8-B133-3442D8B0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70C6E95-1F8D-4B9F-AD0E-3E3E95BB2F30}" type="datetime1">
              <a:rPr lang="en-US" smtClean="0"/>
              <a:t>7/6/25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8954C-5DC1-88FC-BE79-95E9A694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98FC1-DAAB-FFDF-72E8-103507FF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E41-CF86-450D-5FB4-A3556A21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67950-605A-3BE8-F1DB-82F8E3D5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9F3A9-6EC5-E58F-EFD0-6ADB803E2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C107F-6D48-B12B-8B6E-2A63CFB8D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69FBA-98A0-3855-C3DB-9AA4ABEB9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866AF-BDBB-91D8-CCD1-B2A43472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F2869526-79AF-4C67-A7CA-09309133B331}" type="datetime1">
              <a:rPr lang="en-US" smtClean="0"/>
              <a:t>7/6/25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19B31-BDE9-A3E8-724E-93394A5F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E4218-1A2D-E808-36F1-0193D759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9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312B-382A-AB17-01AA-17D7964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E7402-05B3-7F2D-4A18-7422FFE2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34D53EC-3FC8-4DFD-A120-C9492C97C219}" type="datetime1">
              <a:rPr lang="en-US" smtClean="0"/>
              <a:t>7/6/25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75BBC-8334-C958-F647-46A1807C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7E95D-E3B3-3EF0-44EB-8F29A9A5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C001D-A1E3-72F7-6F2D-B9F56D2B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A3B-923A-467D-98CD-12B944BB1AAF}" type="datetime1">
              <a:rPr lang="en-US" smtClean="0"/>
              <a:t>7/6/25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8A297-901C-24E9-B510-7E30523F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D30B8-0099-1845-B871-19B2E56E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AD5A-B3B5-8C98-FD08-D7FA54C3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DF2F-CE45-2BA1-14C6-15CE9F7C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2406B-A515-E489-A106-87AA02FB4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C4539-87FD-74BF-FA41-84CFA50F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2F86BBC-F178-40C3-BD71-3EDEA473876C}" type="datetime1">
              <a:rPr lang="en-US" smtClean="0"/>
              <a:t>7/6/25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5AB51-3E72-51AC-42EC-65D193A1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C4D9-F4F0-366A-3AFC-250517CF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7C5E-65AF-5479-31E5-ECC21099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D68A1-D854-534F-3723-E94670164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6330F-5174-4619-950E-F1B896927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73E32-4297-35F2-0F25-593EEA2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68E2116-C29E-4633-9F3E-FB842C237F9F}" type="datetime1">
              <a:rPr lang="en-US" smtClean="0"/>
              <a:t>7/6/25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10578-C32B-F744-9979-34CFCD8A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0F1B0-4C0A-A7D8-A5F4-8B16B8B6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CF947-A3F2-4936-34EC-73BEB73A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6E50-54DF-DB62-18BD-B9FC35F71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05568-730A-462C-E428-0C036FA2B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434-7C01-4BC2-A041-FCA3147EF6F0}" type="datetime1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3152E-7EDF-BC07-321E-F25500446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340AA-35BA-9C02-1CED-88CFFAFF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14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10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2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1.xml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3.png"/><Relationship Id="rId21" Type="http://schemas.openxmlformats.org/officeDocument/2006/relationships/image" Target="../media/image31.png"/><Relationship Id="rId42" Type="http://schemas.openxmlformats.org/officeDocument/2006/relationships/customXml" Target="../ink/ink21.xml"/><Relationship Id="rId63" Type="http://schemas.openxmlformats.org/officeDocument/2006/relationships/image" Target="../media/image52.png"/><Relationship Id="rId138" Type="http://schemas.openxmlformats.org/officeDocument/2006/relationships/customXml" Target="../ink/ink33.xml"/><Relationship Id="rId159" Type="http://schemas.openxmlformats.org/officeDocument/2006/relationships/image" Target="../media/image94.png"/><Relationship Id="rId170" Type="http://schemas.openxmlformats.org/officeDocument/2006/relationships/customXml" Target="../ink/ink49.xml"/><Relationship Id="rId191" Type="http://schemas.openxmlformats.org/officeDocument/2006/relationships/image" Target="../media/image110.png"/><Relationship Id="rId205" Type="http://schemas.openxmlformats.org/officeDocument/2006/relationships/image" Target="../media/image117.png"/><Relationship Id="rId226" Type="http://schemas.openxmlformats.org/officeDocument/2006/relationships/image" Target="../media/image55.png"/><Relationship Id="rId247" Type="http://schemas.openxmlformats.org/officeDocument/2006/relationships/customXml" Target="../ink/ink93.xml"/><Relationship Id="rId268" Type="http://schemas.openxmlformats.org/officeDocument/2006/relationships/customXml" Target="../ink/ink109.xml"/><Relationship Id="rId11" Type="http://schemas.openxmlformats.org/officeDocument/2006/relationships/image" Target="../media/image26.png"/><Relationship Id="rId32" Type="http://schemas.openxmlformats.org/officeDocument/2006/relationships/customXml" Target="../ink/ink16.xml"/><Relationship Id="rId53" Type="http://schemas.openxmlformats.org/officeDocument/2006/relationships/image" Target="../media/image47.png"/><Relationship Id="rId149" Type="http://schemas.openxmlformats.org/officeDocument/2006/relationships/image" Target="../media/image89.png"/><Relationship Id="rId5" Type="http://schemas.openxmlformats.org/officeDocument/2006/relationships/customXml" Target="../ink/ink3.xml"/><Relationship Id="rId160" Type="http://schemas.openxmlformats.org/officeDocument/2006/relationships/customXml" Target="../ink/ink44.xml"/><Relationship Id="rId181" Type="http://schemas.openxmlformats.org/officeDocument/2006/relationships/image" Target="../media/image105.png"/><Relationship Id="rId216" Type="http://schemas.openxmlformats.org/officeDocument/2006/relationships/customXml" Target="../ink/ink70.xml"/><Relationship Id="rId237" Type="http://schemas.openxmlformats.org/officeDocument/2006/relationships/customXml" Target="../ink/ink84.xml"/><Relationship Id="rId95" Type="http://schemas.openxmlformats.org/officeDocument/2006/relationships/image" Target="../media/image62.png"/><Relationship Id="rId258" Type="http://schemas.openxmlformats.org/officeDocument/2006/relationships/customXml" Target="../ink/ink101.xml"/><Relationship Id="rId22" Type="http://schemas.openxmlformats.org/officeDocument/2006/relationships/customXml" Target="../ink/ink11.xml"/><Relationship Id="rId43" Type="http://schemas.openxmlformats.org/officeDocument/2006/relationships/image" Target="../media/image42.png"/><Relationship Id="rId64" Type="http://schemas.openxmlformats.org/officeDocument/2006/relationships/customXml" Target="../ink/ink32.xml"/><Relationship Id="rId139" Type="http://schemas.openxmlformats.org/officeDocument/2006/relationships/image" Target="../media/image84.png"/><Relationship Id="rId150" Type="http://schemas.openxmlformats.org/officeDocument/2006/relationships/customXml" Target="../ink/ink39.xml"/><Relationship Id="rId171" Type="http://schemas.openxmlformats.org/officeDocument/2006/relationships/image" Target="../media/image100.png"/><Relationship Id="rId192" Type="http://schemas.openxmlformats.org/officeDocument/2006/relationships/customXml" Target="../ink/ink60.xml"/><Relationship Id="rId206" Type="http://schemas.openxmlformats.org/officeDocument/2006/relationships/customXml" Target="../ink/ink66.xml"/><Relationship Id="rId227" Type="http://schemas.openxmlformats.org/officeDocument/2006/relationships/customXml" Target="../ink/ink76.xml"/><Relationship Id="rId85" Type="http://schemas.openxmlformats.org/officeDocument/2006/relationships/image" Target="../media/image570.png"/><Relationship Id="rId248" Type="http://schemas.openxmlformats.org/officeDocument/2006/relationships/customXml" Target="../ink/ink94.xml"/><Relationship Id="rId269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37.png"/><Relationship Id="rId54" Type="http://schemas.openxmlformats.org/officeDocument/2006/relationships/customXml" Target="../ink/ink27.xml"/><Relationship Id="rId140" Type="http://schemas.openxmlformats.org/officeDocument/2006/relationships/customXml" Target="../ink/ink34.xml"/><Relationship Id="rId161" Type="http://schemas.openxmlformats.org/officeDocument/2006/relationships/image" Target="../media/image95.png"/><Relationship Id="rId182" Type="http://schemas.openxmlformats.org/officeDocument/2006/relationships/customXml" Target="../ink/ink55.xml"/><Relationship Id="rId217" Type="http://schemas.openxmlformats.org/officeDocument/2006/relationships/image" Target="../media/image123.png"/><Relationship Id="rId75" Type="http://schemas.openxmlformats.org/officeDocument/2006/relationships/image" Target="../media/image520.png"/><Relationship Id="rId238" Type="http://schemas.openxmlformats.org/officeDocument/2006/relationships/image" Target="../media/image59.png"/><Relationship Id="rId259" Type="http://schemas.openxmlformats.org/officeDocument/2006/relationships/customXml" Target="../ink/ink102.xml"/><Relationship Id="rId23" Type="http://schemas.openxmlformats.org/officeDocument/2006/relationships/image" Target="../media/image32.png"/><Relationship Id="rId119" Type="http://schemas.openxmlformats.org/officeDocument/2006/relationships/image" Target="../media/image74.png"/><Relationship Id="rId270" Type="http://schemas.openxmlformats.org/officeDocument/2006/relationships/customXml" Target="../ink/ink110.xml"/><Relationship Id="rId44" Type="http://schemas.openxmlformats.org/officeDocument/2006/relationships/customXml" Target="../ink/ink22.xml"/><Relationship Id="rId151" Type="http://schemas.openxmlformats.org/officeDocument/2006/relationships/image" Target="../media/image900.png"/><Relationship Id="rId172" Type="http://schemas.openxmlformats.org/officeDocument/2006/relationships/customXml" Target="../ink/ink50.xml"/><Relationship Id="rId193" Type="http://schemas.openxmlformats.org/officeDocument/2006/relationships/image" Target="../media/image111.png"/><Relationship Id="rId207" Type="http://schemas.openxmlformats.org/officeDocument/2006/relationships/image" Target="../media/image118.png"/><Relationship Id="rId228" Type="http://schemas.openxmlformats.org/officeDocument/2006/relationships/image" Target="../media/image56.png"/><Relationship Id="rId249" Type="http://schemas.openxmlformats.org/officeDocument/2006/relationships/image" Target="../media/image68.png"/><Relationship Id="rId13" Type="http://schemas.openxmlformats.org/officeDocument/2006/relationships/image" Target="../media/image27.png"/><Relationship Id="rId260" Type="http://schemas.openxmlformats.org/officeDocument/2006/relationships/customXml" Target="../ink/ink103.xml"/><Relationship Id="rId34" Type="http://schemas.openxmlformats.org/officeDocument/2006/relationships/customXml" Target="../ink/ink17.xml"/><Relationship Id="rId55" Type="http://schemas.openxmlformats.org/officeDocument/2006/relationships/image" Target="../media/image48.png"/><Relationship Id="rId141" Type="http://schemas.openxmlformats.org/officeDocument/2006/relationships/image" Target="../media/image85.png"/><Relationship Id="rId97" Type="http://schemas.openxmlformats.org/officeDocument/2006/relationships/image" Target="../media/image63.png"/><Relationship Id="rId7" Type="http://schemas.openxmlformats.org/officeDocument/2006/relationships/image" Target="../media/image190.png"/><Relationship Id="rId162" Type="http://schemas.openxmlformats.org/officeDocument/2006/relationships/customXml" Target="../ink/ink45.xml"/><Relationship Id="rId183" Type="http://schemas.openxmlformats.org/officeDocument/2006/relationships/image" Target="../media/image106.png"/><Relationship Id="rId218" Type="http://schemas.openxmlformats.org/officeDocument/2006/relationships/customXml" Target="../ink/ink71.xml"/><Relationship Id="rId239" Type="http://schemas.openxmlformats.org/officeDocument/2006/relationships/customXml" Target="../ink/ink85.xml"/><Relationship Id="rId250" Type="http://schemas.openxmlformats.org/officeDocument/2006/relationships/customXml" Target="../ink/ink95.xml"/><Relationship Id="rId271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43.png"/><Relationship Id="rId87" Type="http://schemas.openxmlformats.org/officeDocument/2006/relationships/image" Target="../media/image58.png"/><Relationship Id="rId152" Type="http://schemas.openxmlformats.org/officeDocument/2006/relationships/customXml" Target="../ink/ink40.xml"/><Relationship Id="rId173" Type="http://schemas.openxmlformats.org/officeDocument/2006/relationships/image" Target="../media/image101.png"/><Relationship Id="rId194" Type="http://schemas.openxmlformats.org/officeDocument/2006/relationships/customXml" Target="../ink/ink61.xml"/><Relationship Id="rId208" Type="http://schemas.openxmlformats.org/officeDocument/2006/relationships/customXml" Target="../ink/ink67.xml"/><Relationship Id="rId229" Type="http://schemas.openxmlformats.org/officeDocument/2006/relationships/customXml" Target="../ink/ink77.xml"/><Relationship Id="rId240" Type="http://schemas.openxmlformats.org/officeDocument/2006/relationships/customXml" Target="../ink/ink86.xml"/><Relationship Id="rId261" Type="http://schemas.openxmlformats.org/officeDocument/2006/relationships/customXml" Target="../ink/ink104.xml"/><Relationship Id="rId14" Type="http://schemas.openxmlformats.org/officeDocument/2006/relationships/customXml" Target="../ink/ink7.xml"/><Relationship Id="rId35" Type="http://schemas.openxmlformats.org/officeDocument/2006/relationships/image" Target="../media/image38.png"/><Relationship Id="rId56" Type="http://schemas.openxmlformats.org/officeDocument/2006/relationships/customXml" Target="../ink/ink28.xml"/><Relationship Id="rId77" Type="http://schemas.openxmlformats.org/officeDocument/2006/relationships/image" Target="../media/image530.png"/><Relationship Id="rId8" Type="http://schemas.openxmlformats.org/officeDocument/2006/relationships/customXml" Target="../ink/ink4.xml"/><Relationship Id="rId142" Type="http://schemas.openxmlformats.org/officeDocument/2006/relationships/customXml" Target="../ink/ink35.xml"/><Relationship Id="rId163" Type="http://schemas.openxmlformats.org/officeDocument/2006/relationships/image" Target="../media/image96.png"/><Relationship Id="rId184" Type="http://schemas.openxmlformats.org/officeDocument/2006/relationships/customXml" Target="../ink/ink56.xml"/><Relationship Id="rId219" Type="http://schemas.openxmlformats.org/officeDocument/2006/relationships/customXml" Target="../ink/ink72.xml"/><Relationship Id="rId121" Type="http://schemas.openxmlformats.org/officeDocument/2006/relationships/image" Target="../media/image75.png"/><Relationship Id="rId3" Type="http://schemas.openxmlformats.org/officeDocument/2006/relationships/image" Target="../media/image25.png"/><Relationship Id="rId214" Type="http://schemas.openxmlformats.org/officeDocument/2006/relationships/customXml" Target="../ink/ink69.xml"/><Relationship Id="rId230" Type="http://schemas.openxmlformats.org/officeDocument/2006/relationships/image" Target="../media/image57.png"/><Relationship Id="rId235" Type="http://schemas.openxmlformats.org/officeDocument/2006/relationships/customXml" Target="../ink/ink82.xml"/><Relationship Id="rId251" Type="http://schemas.openxmlformats.org/officeDocument/2006/relationships/image" Target="../media/image69.png"/><Relationship Id="rId256" Type="http://schemas.openxmlformats.org/officeDocument/2006/relationships/customXml" Target="../ink/ink99.xml"/><Relationship Id="rId25" Type="http://schemas.openxmlformats.org/officeDocument/2006/relationships/image" Target="../media/image33.png"/><Relationship Id="rId46" Type="http://schemas.openxmlformats.org/officeDocument/2006/relationships/customXml" Target="../ink/ink23.xml"/><Relationship Id="rId137" Type="http://schemas.openxmlformats.org/officeDocument/2006/relationships/image" Target="../media/image83.png"/><Relationship Id="rId158" Type="http://schemas.openxmlformats.org/officeDocument/2006/relationships/customXml" Target="../ink/ink43.xml"/><Relationship Id="rId272" Type="http://schemas.openxmlformats.org/officeDocument/2006/relationships/image" Target="../media/image24.png"/><Relationship Id="rId20" Type="http://schemas.openxmlformats.org/officeDocument/2006/relationships/customXml" Target="../ink/ink10.xml"/><Relationship Id="rId41" Type="http://schemas.openxmlformats.org/officeDocument/2006/relationships/image" Target="../media/image41.png"/><Relationship Id="rId62" Type="http://schemas.openxmlformats.org/officeDocument/2006/relationships/customXml" Target="../ink/ink31.xml"/><Relationship Id="rId153" Type="http://schemas.openxmlformats.org/officeDocument/2006/relationships/image" Target="../media/image91.png"/><Relationship Id="rId174" Type="http://schemas.openxmlformats.org/officeDocument/2006/relationships/customXml" Target="../ink/ink51.xml"/><Relationship Id="rId179" Type="http://schemas.openxmlformats.org/officeDocument/2006/relationships/image" Target="../media/image104.png"/><Relationship Id="rId83" Type="http://schemas.openxmlformats.org/officeDocument/2006/relationships/image" Target="../media/image560.png"/><Relationship Id="rId190" Type="http://schemas.openxmlformats.org/officeDocument/2006/relationships/customXml" Target="../ink/ink59.xml"/><Relationship Id="rId204" Type="http://schemas.openxmlformats.org/officeDocument/2006/relationships/customXml" Target="../ink/ink65.xml"/><Relationship Id="rId220" Type="http://schemas.openxmlformats.org/officeDocument/2006/relationships/image" Target="../media/image124.png"/><Relationship Id="rId225" Type="http://schemas.openxmlformats.org/officeDocument/2006/relationships/customXml" Target="../ink/ink75.xml"/><Relationship Id="rId241" Type="http://schemas.openxmlformats.org/officeDocument/2006/relationships/customXml" Target="../ink/ink87.xml"/><Relationship Id="rId246" Type="http://schemas.openxmlformats.org/officeDocument/2006/relationships/customXml" Target="../ink/ink92.xml"/><Relationship Id="rId267" Type="http://schemas.openxmlformats.org/officeDocument/2006/relationships/customXml" Target="../ink/ink108.xml"/><Relationship Id="rId15" Type="http://schemas.openxmlformats.org/officeDocument/2006/relationships/image" Target="../media/image28.png"/><Relationship Id="rId36" Type="http://schemas.openxmlformats.org/officeDocument/2006/relationships/customXml" Target="../ink/ink18.xml"/><Relationship Id="rId57" Type="http://schemas.openxmlformats.org/officeDocument/2006/relationships/image" Target="../media/image49.png"/><Relationship Id="rId127" Type="http://schemas.openxmlformats.org/officeDocument/2006/relationships/image" Target="../media/image78.png"/><Relationship Id="rId262" Type="http://schemas.openxmlformats.org/officeDocument/2006/relationships/customXml" Target="../ink/ink105.xml"/><Relationship Id="rId10" Type="http://schemas.openxmlformats.org/officeDocument/2006/relationships/customXml" Target="../ink/ink5.xml"/><Relationship Id="rId31" Type="http://schemas.openxmlformats.org/officeDocument/2006/relationships/image" Target="../media/image36.png"/><Relationship Id="rId52" Type="http://schemas.openxmlformats.org/officeDocument/2006/relationships/customXml" Target="../ink/ink26.xml"/><Relationship Id="rId143" Type="http://schemas.openxmlformats.org/officeDocument/2006/relationships/image" Target="../media/image86.png"/><Relationship Id="rId148" Type="http://schemas.openxmlformats.org/officeDocument/2006/relationships/customXml" Target="../ink/ink38.xml"/><Relationship Id="rId164" Type="http://schemas.openxmlformats.org/officeDocument/2006/relationships/customXml" Target="../ink/ink46.xml"/><Relationship Id="rId169" Type="http://schemas.openxmlformats.org/officeDocument/2006/relationships/image" Target="../media/image99.png"/><Relationship Id="rId185" Type="http://schemas.openxmlformats.org/officeDocument/2006/relationships/image" Target="../media/image107.png"/><Relationship Id="rId99" Type="http://schemas.openxmlformats.org/officeDocument/2006/relationships/image" Target="../media/image64.png"/><Relationship Id="rId101" Type="http://schemas.openxmlformats.org/officeDocument/2006/relationships/image" Target="../media/image65.png"/><Relationship Id="rId4" Type="http://schemas.openxmlformats.org/officeDocument/2006/relationships/image" Target="../media/image23.png"/><Relationship Id="rId9" Type="http://schemas.openxmlformats.org/officeDocument/2006/relationships/image" Target="../media/image200.png"/><Relationship Id="rId180" Type="http://schemas.openxmlformats.org/officeDocument/2006/relationships/customXml" Target="../ink/ink54.xml"/><Relationship Id="rId215" Type="http://schemas.openxmlformats.org/officeDocument/2006/relationships/image" Target="../media/image122.png"/><Relationship Id="rId236" Type="http://schemas.openxmlformats.org/officeDocument/2006/relationships/customXml" Target="../ink/ink83.xml"/><Relationship Id="rId257" Type="http://schemas.openxmlformats.org/officeDocument/2006/relationships/customXml" Target="../ink/ink100.xml"/><Relationship Id="rId26" Type="http://schemas.openxmlformats.org/officeDocument/2006/relationships/customXml" Target="../ink/ink13.xml"/><Relationship Id="rId231" Type="http://schemas.openxmlformats.org/officeDocument/2006/relationships/customXml" Target="../ink/ink78.xml"/><Relationship Id="rId252" Type="http://schemas.openxmlformats.org/officeDocument/2006/relationships/customXml" Target="../ink/ink96.xml"/><Relationship Id="rId273" Type="http://schemas.openxmlformats.org/officeDocument/2006/relationships/customXml" Target="../ink/ink111.xml"/><Relationship Id="rId47" Type="http://schemas.openxmlformats.org/officeDocument/2006/relationships/image" Target="../media/image44.png"/><Relationship Id="rId154" Type="http://schemas.openxmlformats.org/officeDocument/2006/relationships/customXml" Target="../ink/ink41.xml"/><Relationship Id="rId175" Type="http://schemas.openxmlformats.org/officeDocument/2006/relationships/image" Target="../media/image102.png"/><Relationship Id="rId89" Type="http://schemas.openxmlformats.org/officeDocument/2006/relationships/image" Target="../media/image590.png"/><Relationship Id="rId133" Type="http://schemas.openxmlformats.org/officeDocument/2006/relationships/image" Target="../media/image81.png"/><Relationship Id="rId200" Type="http://schemas.openxmlformats.org/officeDocument/2006/relationships/customXml" Target="../ink/ink63.xml"/><Relationship Id="rId16" Type="http://schemas.openxmlformats.org/officeDocument/2006/relationships/customXml" Target="../ink/ink8.xml"/><Relationship Id="rId221" Type="http://schemas.openxmlformats.org/officeDocument/2006/relationships/customXml" Target="../ink/ink73.xml"/><Relationship Id="rId242" Type="http://schemas.openxmlformats.org/officeDocument/2006/relationships/customXml" Target="../ink/ink88.xml"/><Relationship Id="rId263" Type="http://schemas.openxmlformats.org/officeDocument/2006/relationships/image" Target="../media/image79.png"/><Relationship Id="rId37" Type="http://schemas.openxmlformats.org/officeDocument/2006/relationships/image" Target="../media/image39.png"/><Relationship Id="rId58" Type="http://schemas.openxmlformats.org/officeDocument/2006/relationships/customXml" Target="../ink/ink29.xml"/><Relationship Id="rId144" Type="http://schemas.openxmlformats.org/officeDocument/2006/relationships/customXml" Target="../ink/ink36.xml"/><Relationship Id="rId79" Type="http://schemas.openxmlformats.org/officeDocument/2006/relationships/image" Target="../media/image540.png"/><Relationship Id="rId123" Type="http://schemas.openxmlformats.org/officeDocument/2006/relationships/image" Target="../media/image76.png"/><Relationship Id="rId165" Type="http://schemas.openxmlformats.org/officeDocument/2006/relationships/image" Target="../media/image97.png"/><Relationship Id="rId186" Type="http://schemas.openxmlformats.org/officeDocument/2006/relationships/customXml" Target="../ink/ink57.xml"/><Relationship Id="rId211" Type="http://schemas.openxmlformats.org/officeDocument/2006/relationships/image" Target="../media/image120.png"/><Relationship Id="rId232" Type="http://schemas.openxmlformats.org/officeDocument/2006/relationships/customXml" Target="../ink/ink79.xml"/><Relationship Id="rId253" Type="http://schemas.openxmlformats.org/officeDocument/2006/relationships/image" Target="../media/image70.png"/><Relationship Id="rId274" Type="http://schemas.openxmlformats.org/officeDocument/2006/relationships/image" Target="../media/image4.png"/><Relationship Id="rId27" Type="http://schemas.openxmlformats.org/officeDocument/2006/relationships/image" Target="../media/image34.png"/><Relationship Id="rId48" Type="http://schemas.openxmlformats.org/officeDocument/2006/relationships/customXml" Target="../ink/ink24.xml"/><Relationship Id="rId113" Type="http://schemas.openxmlformats.org/officeDocument/2006/relationships/image" Target="../media/image71.png"/><Relationship Id="rId155" Type="http://schemas.openxmlformats.org/officeDocument/2006/relationships/image" Target="../media/image92.png"/><Relationship Id="rId176" Type="http://schemas.openxmlformats.org/officeDocument/2006/relationships/customXml" Target="../ink/ink52.xml"/><Relationship Id="rId197" Type="http://schemas.openxmlformats.org/officeDocument/2006/relationships/image" Target="../media/image113.png"/><Relationship Id="rId201" Type="http://schemas.openxmlformats.org/officeDocument/2006/relationships/image" Target="../media/image115.png"/><Relationship Id="rId222" Type="http://schemas.openxmlformats.org/officeDocument/2006/relationships/image" Target="../media/image53.png"/><Relationship Id="rId243" Type="http://schemas.openxmlformats.org/officeDocument/2006/relationships/customXml" Target="../ink/ink89.xml"/><Relationship Id="rId264" Type="http://schemas.openxmlformats.org/officeDocument/2006/relationships/customXml" Target="../ink/ink106.xml"/><Relationship Id="rId17" Type="http://schemas.openxmlformats.org/officeDocument/2006/relationships/image" Target="../media/image29.png"/><Relationship Id="rId38" Type="http://schemas.openxmlformats.org/officeDocument/2006/relationships/customXml" Target="../ink/ink19.xml"/><Relationship Id="rId59" Type="http://schemas.openxmlformats.org/officeDocument/2006/relationships/image" Target="../media/image50.png"/><Relationship Id="rId103" Type="http://schemas.openxmlformats.org/officeDocument/2006/relationships/image" Target="../media/image66.png"/><Relationship Id="rId145" Type="http://schemas.openxmlformats.org/officeDocument/2006/relationships/image" Target="../media/image87.png"/><Relationship Id="rId166" Type="http://schemas.openxmlformats.org/officeDocument/2006/relationships/customXml" Target="../ink/ink47.xml"/><Relationship Id="rId187" Type="http://schemas.openxmlformats.org/officeDocument/2006/relationships/image" Target="../media/image108.png"/><Relationship Id="rId91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68.xml"/><Relationship Id="rId233" Type="http://schemas.openxmlformats.org/officeDocument/2006/relationships/customXml" Target="../ink/ink80.xml"/><Relationship Id="rId254" Type="http://schemas.openxmlformats.org/officeDocument/2006/relationships/customXml" Target="../ink/ink97.xml"/><Relationship Id="rId28" Type="http://schemas.openxmlformats.org/officeDocument/2006/relationships/customXml" Target="../ink/ink14.xml"/><Relationship Id="rId49" Type="http://schemas.openxmlformats.org/officeDocument/2006/relationships/image" Target="../media/image45.png"/><Relationship Id="rId275" Type="http://schemas.openxmlformats.org/officeDocument/2006/relationships/customXml" Target="../ink/ink112.xml"/><Relationship Id="rId60" Type="http://schemas.openxmlformats.org/officeDocument/2006/relationships/customXml" Target="../ink/ink30.xml"/><Relationship Id="rId156" Type="http://schemas.openxmlformats.org/officeDocument/2006/relationships/customXml" Target="../ink/ink42.xml"/><Relationship Id="rId177" Type="http://schemas.openxmlformats.org/officeDocument/2006/relationships/image" Target="../media/image103.png"/><Relationship Id="rId198" Type="http://schemas.openxmlformats.org/officeDocument/2006/relationships/customXml" Target="../ink/ink62.xml"/><Relationship Id="rId81" Type="http://schemas.openxmlformats.org/officeDocument/2006/relationships/image" Target="../media/image550.png"/><Relationship Id="rId135" Type="http://schemas.openxmlformats.org/officeDocument/2006/relationships/image" Target="../media/image82.png"/><Relationship Id="rId202" Type="http://schemas.openxmlformats.org/officeDocument/2006/relationships/customXml" Target="../ink/ink64.xml"/><Relationship Id="rId223" Type="http://schemas.openxmlformats.org/officeDocument/2006/relationships/customXml" Target="../ink/ink74.xml"/><Relationship Id="rId244" Type="http://schemas.openxmlformats.org/officeDocument/2006/relationships/customXml" Target="../ink/ink90.xml"/><Relationship Id="rId18" Type="http://schemas.openxmlformats.org/officeDocument/2006/relationships/customXml" Target="../ink/ink9.xml"/><Relationship Id="rId39" Type="http://schemas.openxmlformats.org/officeDocument/2006/relationships/image" Target="../media/image40.png"/><Relationship Id="rId265" Type="http://schemas.openxmlformats.org/officeDocument/2006/relationships/image" Target="../media/image80.png"/><Relationship Id="rId50" Type="http://schemas.openxmlformats.org/officeDocument/2006/relationships/customXml" Target="../ink/ink25.xml"/><Relationship Id="rId146" Type="http://schemas.openxmlformats.org/officeDocument/2006/relationships/customXml" Target="../ink/ink37.xml"/><Relationship Id="rId167" Type="http://schemas.openxmlformats.org/officeDocument/2006/relationships/image" Target="../media/image98.png"/><Relationship Id="rId188" Type="http://schemas.openxmlformats.org/officeDocument/2006/relationships/customXml" Target="../ink/ink58.xml"/><Relationship Id="rId125" Type="http://schemas.openxmlformats.org/officeDocument/2006/relationships/image" Target="../media/image77.png"/><Relationship Id="rId213" Type="http://schemas.openxmlformats.org/officeDocument/2006/relationships/image" Target="../media/image121.png"/><Relationship Id="rId234" Type="http://schemas.openxmlformats.org/officeDocument/2006/relationships/customXml" Target="../ink/ink81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5.png"/><Relationship Id="rId255" Type="http://schemas.openxmlformats.org/officeDocument/2006/relationships/customXml" Target="../ink/ink98.xml"/><Relationship Id="rId276" Type="http://schemas.openxmlformats.org/officeDocument/2006/relationships/image" Target="../media/image5.png"/><Relationship Id="rId40" Type="http://schemas.openxmlformats.org/officeDocument/2006/relationships/customXml" Target="../ink/ink20.xml"/><Relationship Id="rId157" Type="http://schemas.openxmlformats.org/officeDocument/2006/relationships/image" Target="../media/image93.png"/><Relationship Id="rId178" Type="http://schemas.openxmlformats.org/officeDocument/2006/relationships/customXml" Target="../ink/ink53.xml"/><Relationship Id="rId115" Type="http://schemas.openxmlformats.org/officeDocument/2006/relationships/image" Target="../media/image72.png"/><Relationship Id="rId61" Type="http://schemas.openxmlformats.org/officeDocument/2006/relationships/image" Target="../media/image51.png"/><Relationship Id="rId199" Type="http://schemas.openxmlformats.org/officeDocument/2006/relationships/image" Target="../media/image114.png"/><Relationship Id="rId203" Type="http://schemas.openxmlformats.org/officeDocument/2006/relationships/image" Target="../media/image116.png"/><Relationship Id="rId19" Type="http://schemas.openxmlformats.org/officeDocument/2006/relationships/image" Target="../media/image30.png"/><Relationship Id="rId224" Type="http://schemas.openxmlformats.org/officeDocument/2006/relationships/image" Target="../media/image54.png"/><Relationship Id="rId245" Type="http://schemas.openxmlformats.org/officeDocument/2006/relationships/customXml" Target="../ink/ink91.xml"/><Relationship Id="rId266" Type="http://schemas.openxmlformats.org/officeDocument/2006/relationships/customXml" Target="../ink/ink107.xml"/><Relationship Id="rId30" Type="http://schemas.openxmlformats.org/officeDocument/2006/relationships/customXml" Target="../ink/ink15.xml"/><Relationship Id="rId147" Type="http://schemas.openxmlformats.org/officeDocument/2006/relationships/image" Target="../media/image88.png"/><Relationship Id="rId168" Type="http://schemas.openxmlformats.org/officeDocument/2006/relationships/customXml" Target="../ink/ink48.xml"/><Relationship Id="rId105" Type="http://schemas.openxmlformats.org/officeDocument/2006/relationships/image" Target="../media/image67.png"/><Relationship Id="rId51" Type="http://schemas.openxmlformats.org/officeDocument/2006/relationships/image" Target="../media/image46.png"/><Relationship Id="rId189" Type="http://schemas.openxmlformats.org/officeDocument/2006/relationships/image" Target="../media/image109.png"/><Relationship Id="rId93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C09C-CF4F-DD29-E47A-59B81DA2E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Lecture 6: </a:t>
            </a:r>
            <a:br>
              <a:rPr lang="fr-FR" dirty="0"/>
            </a:br>
            <a:r>
              <a:rPr lang="en-US" dirty="0"/>
              <a:t>Recurrences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48686-1021-A89B-4DD9-785C3C57F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CSE 332: Data Structures &amp; Parallelism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Yafqa Khan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Summer 2025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D8D51-29F9-68D5-26AB-12418132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Asymptotic Analysis: Recursive</a:t>
            </a:r>
          </a:p>
          <a:p>
            <a:pPr lvl="1"/>
            <a:r>
              <a:rPr lang="en-US" dirty="0"/>
              <a:t>Writing a Recurrence Relation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Solving a Recurrence Relation 1: Unrolling</a:t>
            </a:r>
          </a:p>
          <a:p>
            <a:pPr lvl="1"/>
            <a:r>
              <a:rPr lang="en-US" dirty="0"/>
              <a:t>Solving a Recurrence Relation 2: Tree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B9D1-F29C-C93F-6D9D-75E03006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862C-EF44-E286-CCFF-26B8ACE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 1: Unrolling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D7E34D5-DB90-2483-7B54-CD1E19174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Find </a:t>
                </a:r>
                <a:r>
                  <a:rPr lang="en-US" b="1" dirty="0">
                    <a:solidFill>
                      <a:srgbClr val="00B050"/>
                    </a:solidFill>
                  </a:rPr>
                  <a:t>General Formula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Expand: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&amp;=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&amp;=</m:t>
                        </m:r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&amp;=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&amp;=…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&amp;=</m:t>
                        </m:r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eqAr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Find </a:t>
                </a:r>
                <a:r>
                  <a:rPr lang="en-US" b="1" dirty="0">
                    <a:solidFill>
                      <a:srgbClr val="0070C0"/>
                    </a:solidFill>
                  </a:rPr>
                  <a:t>Closed Form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Find when the base case occurs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(i.e.,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Get to the base case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D7E34D5-DB90-2483-7B54-CD1E19174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9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129005D-F511-EA79-F1C8-8E5AA0553E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43613" y="4815018"/>
                <a:ext cx="3610187" cy="967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/>
                  <a:t>Asymptotic Analysis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129005D-F511-EA79-F1C8-8E5AA055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13" y="4815018"/>
                <a:ext cx="3610187" cy="967759"/>
              </a:xfrm>
              <a:prstGeom prst="rect">
                <a:avLst/>
              </a:prstGeom>
              <a:blipFill>
                <a:blip r:embed="rId3"/>
                <a:stretch>
                  <a:fillRect l="-3541" t="-1132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FF40F13B-CCF8-F21C-67AB-138E13C4B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120" y="1339120"/>
                <a:ext cx="4043680" cy="1320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r">
                  <a:buFont typeface="+mj-lt"/>
                  <a:buAutoNum type="arabicPeriod"/>
                </a:pPr>
                <a:r>
                  <a:rPr lang="en-US" dirty="0"/>
                  <a:t>Write a Recurrence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or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otherwise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FF40F13B-CCF8-F21C-67AB-138E13C4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120" y="1339120"/>
                <a:ext cx="4043680" cy="1320801"/>
              </a:xfrm>
              <a:prstGeom prst="rect">
                <a:avLst/>
              </a:prstGeom>
              <a:blipFill>
                <a:blip r:embed="rId4"/>
                <a:stretch>
                  <a:fillRect t="-8333" r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ACC9AA-7A9E-E245-3FC7-2785A134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2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3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862C-EF44-E286-CCFF-26B8ACE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Unrolling: Example, Binary Search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12C830D6-7D82-1320-54AE-C41CE458990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38202" y="1563797"/>
            <a:ext cx="7696200" cy="404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/>
              <a:t>Find an integer in a </a:t>
            </a:r>
            <a:r>
              <a:rPr lang="en-US" i="1" dirty="0"/>
              <a:t>sorted</a:t>
            </a:r>
            <a:r>
              <a:rPr lang="en-US" dirty="0"/>
              <a:t> array    </a:t>
            </a:r>
            <a:r>
              <a:rPr lang="en-US" b="1" dirty="0"/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4AE27428-472B-BAAA-B380-5775A784DF9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1" y="1885803"/>
            <a:ext cx="8971927" cy="208669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>
                <a:latin typeface="Courier New" pitchFamily="49" charset="0"/>
              </a:rPr>
              <a:t>boolean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binarySearch</a:t>
            </a:r>
            <a:r>
              <a:rPr lang="en-US" sz="2000" kern="0" dirty="0">
                <a:latin typeface="Courier New" pitchFamily="49" charset="0"/>
              </a:rPr>
              <a:t>(int[]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, int k, int lo, int hi)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mid = (</a:t>
            </a:r>
            <a:r>
              <a:rPr lang="en-US" sz="2000" kern="0" dirty="0" err="1">
                <a:latin typeface="Courier New" pitchFamily="49" charset="0"/>
              </a:rPr>
              <a:t>hi+lo</a:t>
            </a:r>
            <a:r>
              <a:rPr lang="en-US" sz="2000" kern="0" dirty="0">
                <a:latin typeface="Courier New" pitchFamily="49" charset="0"/>
              </a:rPr>
              <a:t>)/2; </a:t>
            </a:r>
            <a:r>
              <a:rPr lang="en-US" sz="2000" kern="0" dirty="0">
                <a:solidFill>
                  <a:srgbClr val="D60093"/>
                </a:solidFill>
                <a:latin typeface="Courier New" pitchFamily="49" charset="0"/>
              </a:rPr>
              <a:t>//i.e., lo+(hi-lo)/2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(lo==hi)   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false;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[mid]==k)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[mid]&lt; k)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binarySearch</a:t>
            </a:r>
            <a:r>
              <a:rPr lang="en-US" sz="2000" kern="0" dirty="0">
                <a:latin typeface="Courier New" pitchFamily="49" charset="0"/>
              </a:rPr>
              <a:t>(arr,k,mid+1,hi);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000" kern="0" dirty="0">
                <a:latin typeface="Courier New" pitchFamily="49" charset="0"/>
              </a:rPr>
              <a:t>         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binarySearch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arr,k,lo,mid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grpSp>
        <p:nvGrpSpPr>
          <p:cNvPr id="53" name="Group 53">
            <a:extLst>
              <a:ext uri="{FF2B5EF4-FFF2-40B4-BE49-F238E27FC236}">
                <a16:creationId xmlns:a16="http://schemas.microsoft.com/office/drawing/2014/main" id="{4AE4958E-2F6B-FA00-738B-A30376AA746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883781" y="1377956"/>
            <a:ext cx="5453638" cy="737167"/>
            <a:chOff x="1676400" y="1143000"/>
            <a:chExt cx="5943600" cy="11430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29E90E8-5711-E94D-C003-526FE7872AC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5" name="Group 24">
              <a:extLst>
                <a:ext uri="{FF2B5EF4-FFF2-40B4-BE49-F238E27FC236}">
                  <a16:creationId xmlns:a16="http://schemas.microsoft.com/office/drawing/2014/main" id="{E5A24680-3395-4E3F-1AD1-B025B91BF1BA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56" name="Group 14">
                <a:extLst>
                  <a:ext uri="{FF2B5EF4-FFF2-40B4-BE49-F238E27FC236}">
                    <a16:creationId xmlns:a16="http://schemas.microsoft.com/office/drawing/2014/main" id="{04C3A8AF-9ABF-CD04-8462-8519034B1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66" name="Rectangle 4">
                  <a:extLst>
                    <a:ext uri="{FF2B5EF4-FFF2-40B4-BE49-F238E27FC236}">
                      <a16:creationId xmlns:a16="http://schemas.microsoft.com/office/drawing/2014/main" id="{BF74C37D-4810-8762-A114-715906B0B78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6">
                  <a:extLst>
                    <a:ext uri="{FF2B5EF4-FFF2-40B4-BE49-F238E27FC236}">
                      <a16:creationId xmlns:a16="http://schemas.microsoft.com/office/drawing/2014/main" id="{25F5F690-79CD-4286-C15F-DBAB7A6AF284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7">
                  <a:extLst>
                    <a:ext uri="{FF2B5EF4-FFF2-40B4-BE49-F238E27FC236}">
                      <a16:creationId xmlns:a16="http://schemas.microsoft.com/office/drawing/2014/main" id="{F2AF4568-14A5-4131-9F92-7AFDBE5C82AC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8">
                  <a:extLst>
                    <a:ext uri="{FF2B5EF4-FFF2-40B4-BE49-F238E27FC236}">
                      <a16:creationId xmlns:a16="http://schemas.microsoft.com/office/drawing/2014/main" id="{6F23AF2C-22E7-6C21-1108-099C1F3CBE13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9">
                  <a:extLst>
                    <a:ext uri="{FF2B5EF4-FFF2-40B4-BE49-F238E27FC236}">
                      <a16:creationId xmlns:a16="http://schemas.microsoft.com/office/drawing/2014/main" id="{8849C8CD-C755-ABE8-1184-5D1933EE7A52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0">
                  <a:extLst>
                    <a:ext uri="{FF2B5EF4-FFF2-40B4-BE49-F238E27FC236}">
                      <a16:creationId xmlns:a16="http://schemas.microsoft.com/office/drawing/2014/main" id="{6B416FC0-5A05-BED0-1D47-0C2348A95492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1">
                  <a:extLst>
                    <a:ext uri="{FF2B5EF4-FFF2-40B4-BE49-F238E27FC236}">
                      <a16:creationId xmlns:a16="http://schemas.microsoft.com/office/drawing/2014/main" id="{5A68CF35-317E-F19E-CBF6-7A14A2243899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2">
                  <a:extLst>
                    <a:ext uri="{FF2B5EF4-FFF2-40B4-BE49-F238E27FC236}">
                      <a16:creationId xmlns:a16="http://schemas.microsoft.com/office/drawing/2014/main" id="{5EAD2B92-0B92-851C-2A15-1D786B8CC22E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3">
                  <a:extLst>
                    <a:ext uri="{FF2B5EF4-FFF2-40B4-BE49-F238E27FC236}">
                      <a16:creationId xmlns:a16="http://schemas.microsoft.com/office/drawing/2014/main" id="{52C9A764-D098-846E-4D55-5658E313438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Text Box 15">
                <a:extLst>
                  <a:ext uri="{FF2B5EF4-FFF2-40B4-BE49-F238E27FC236}">
                    <a16:creationId xmlns:a16="http://schemas.microsoft.com/office/drawing/2014/main" id="{E73D7958-E7F0-B451-6815-C62FEA44190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8" name="Text Box 16">
                <a:extLst>
                  <a:ext uri="{FF2B5EF4-FFF2-40B4-BE49-F238E27FC236}">
                    <a16:creationId xmlns:a16="http://schemas.microsoft.com/office/drawing/2014/main" id="{6EDDD873-A670-6E1F-90B6-C489B16723B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9" name="Text Box 17">
                <a:extLst>
                  <a:ext uri="{FF2B5EF4-FFF2-40B4-BE49-F238E27FC236}">
                    <a16:creationId xmlns:a16="http://schemas.microsoft.com/office/drawing/2014/main" id="{D4D4BD0C-229A-B844-E840-22D1E2FBB06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0" name="Text Box 18">
                <a:extLst>
                  <a:ext uri="{FF2B5EF4-FFF2-40B4-BE49-F238E27FC236}">
                    <a16:creationId xmlns:a16="http://schemas.microsoft.com/office/drawing/2014/main" id="{46CA2EF3-D647-C48B-5D7D-3421E0C2A0C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61" name="Text Box 19">
                <a:extLst>
                  <a:ext uri="{FF2B5EF4-FFF2-40B4-BE49-F238E27FC236}">
                    <a16:creationId xmlns:a16="http://schemas.microsoft.com/office/drawing/2014/main" id="{628F3076-0FB3-52ED-2587-F3E1E1C1F5B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62" name="Text Box 20">
                <a:extLst>
                  <a:ext uri="{FF2B5EF4-FFF2-40B4-BE49-F238E27FC236}">
                    <a16:creationId xmlns:a16="http://schemas.microsoft.com/office/drawing/2014/main" id="{904DDC99-E9D8-9C4C-53F7-8E9648E6D6C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63" name="Text Box 21">
                <a:extLst>
                  <a:ext uri="{FF2B5EF4-FFF2-40B4-BE49-F238E27FC236}">
                    <a16:creationId xmlns:a16="http://schemas.microsoft.com/office/drawing/2014/main" id="{FCD0327F-A551-D554-4FC4-26B3D35E088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64" name="Text Box 22">
                <a:extLst>
                  <a:ext uri="{FF2B5EF4-FFF2-40B4-BE49-F238E27FC236}">
                    <a16:creationId xmlns:a16="http://schemas.microsoft.com/office/drawing/2014/main" id="{6BF1097F-EA94-ED67-53CA-48250E5F5DA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65" name="Text Box 23">
                <a:extLst>
                  <a:ext uri="{FF2B5EF4-FFF2-40B4-BE49-F238E27FC236}">
                    <a16:creationId xmlns:a16="http://schemas.microsoft.com/office/drawing/2014/main" id="{9809782B-AE41-C5C1-48AE-263B96B2D52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E802A55-7D09-08F1-04FB-E053E00E63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72499"/>
                <a:ext cx="11583507" cy="2520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Q: Cost of </a:t>
                </a:r>
                <a:r>
                  <a:rPr lang="en-US" sz="2800" kern="0" dirty="0" err="1">
                    <a:latin typeface="Courier New" pitchFamily="49" charset="0"/>
                  </a:rPr>
                  <a:t>binarySearch</a:t>
                </a:r>
                <a:r>
                  <a:rPr lang="en-US" sz="2800" kern="0" dirty="0">
                    <a:latin typeface="Courier New" pitchFamily="49" charset="0"/>
                  </a:rPr>
                  <a:t>(arr,k,0,</a:t>
                </a:r>
                <a:r>
                  <a:rPr kumimoji="0" lang="en-US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urier New" pitchFamily="49" charset="0"/>
                  </a:rPr>
                  <a:t>arr.length</a:t>
                </a:r>
                <a:r>
                  <a:rPr lang="en-US" sz="2800" kern="0" dirty="0">
                    <a:latin typeface="Courier New" pitchFamily="49" charset="0"/>
                  </a:rPr>
                  <a:t>);</a:t>
                </a:r>
                <a:r>
                  <a:rPr lang="en-US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Write a Recurrence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E802A55-7D09-08F1-04FB-E053E00E6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72499"/>
                <a:ext cx="11583507" cy="2520376"/>
              </a:xfrm>
              <a:prstGeom prst="rect">
                <a:avLst/>
              </a:prstGeom>
              <a:blipFill>
                <a:blip r:embed="rId25"/>
                <a:stretch>
                  <a:fillRect l="-1105" t="-4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7ABB6-8F98-AA05-94C5-38CFC514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4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862C-EF44-E286-CCFF-26B8ACE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Unrolling: Example, Binary Search (Soln.)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12C830D6-7D82-1320-54AE-C41CE458990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38202" y="1563797"/>
            <a:ext cx="7696200" cy="404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/>
              <a:t>Find an integer in a </a:t>
            </a:r>
            <a:r>
              <a:rPr lang="en-US" i="1" dirty="0"/>
              <a:t>sorted</a:t>
            </a:r>
            <a:r>
              <a:rPr lang="en-US" dirty="0"/>
              <a:t> array    </a:t>
            </a:r>
            <a:r>
              <a:rPr lang="en-US" b="1" dirty="0"/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4AE27428-472B-BAAA-B380-5775A784DF9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1" y="1885803"/>
            <a:ext cx="8971927" cy="208669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>
                <a:latin typeface="Courier New" pitchFamily="49" charset="0"/>
              </a:rPr>
              <a:t>boolean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binarySearch</a:t>
            </a:r>
            <a:r>
              <a:rPr lang="en-US" sz="2000" kern="0" dirty="0">
                <a:latin typeface="Courier New" pitchFamily="49" charset="0"/>
              </a:rPr>
              <a:t>(int[]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, int k, int lo, int hi)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mid = (</a:t>
            </a:r>
            <a:r>
              <a:rPr lang="en-US" sz="2000" kern="0" dirty="0" err="1">
                <a:latin typeface="Courier New" pitchFamily="49" charset="0"/>
              </a:rPr>
              <a:t>hi+lo</a:t>
            </a:r>
            <a:r>
              <a:rPr lang="en-US" sz="2000" kern="0" dirty="0">
                <a:latin typeface="Courier New" pitchFamily="49" charset="0"/>
              </a:rPr>
              <a:t>)/2; </a:t>
            </a:r>
            <a:r>
              <a:rPr lang="en-US" sz="2000" kern="0" dirty="0">
                <a:solidFill>
                  <a:srgbClr val="D60093"/>
                </a:solidFill>
                <a:latin typeface="Courier New" pitchFamily="49" charset="0"/>
              </a:rPr>
              <a:t>//i.e., lo+(hi-lo)/2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(lo==hi)   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false;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[mid]==k)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[mid]&lt; k)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binarySearch</a:t>
            </a:r>
            <a:r>
              <a:rPr lang="en-US" sz="2000" kern="0" dirty="0">
                <a:latin typeface="Courier New" pitchFamily="49" charset="0"/>
              </a:rPr>
              <a:t>(arr,k,mid+1,hi);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000" kern="0" dirty="0">
                <a:latin typeface="Courier New" pitchFamily="49" charset="0"/>
              </a:rPr>
              <a:t>         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binarySearch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arr,k,lo,mid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grpSp>
        <p:nvGrpSpPr>
          <p:cNvPr id="53" name="Group 53">
            <a:extLst>
              <a:ext uri="{FF2B5EF4-FFF2-40B4-BE49-F238E27FC236}">
                <a16:creationId xmlns:a16="http://schemas.microsoft.com/office/drawing/2014/main" id="{4AE4958E-2F6B-FA00-738B-A30376AA746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883781" y="1377956"/>
            <a:ext cx="5453638" cy="737167"/>
            <a:chOff x="1676400" y="1143000"/>
            <a:chExt cx="5943600" cy="11430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29E90E8-5711-E94D-C003-526FE7872AC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5" name="Group 24">
              <a:extLst>
                <a:ext uri="{FF2B5EF4-FFF2-40B4-BE49-F238E27FC236}">
                  <a16:creationId xmlns:a16="http://schemas.microsoft.com/office/drawing/2014/main" id="{E5A24680-3395-4E3F-1AD1-B025B91BF1BA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56" name="Group 14">
                <a:extLst>
                  <a:ext uri="{FF2B5EF4-FFF2-40B4-BE49-F238E27FC236}">
                    <a16:creationId xmlns:a16="http://schemas.microsoft.com/office/drawing/2014/main" id="{04C3A8AF-9ABF-CD04-8462-8519034B1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66" name="Rectangle 4">
                  <a:extLst>
                    <a:ext uri="{FF2B5EF4-FFF2-40B4-BE49-F238E27FC236}">
                      <a16:creationId xmlns:a16="http://schemas.microsoft.com/office/drawing/2014/main" id="{BF74C37D-4810-8762-A114-715906B0B78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6">
                  <a:extLst>
                    <a:ext uri="{FF2B5EF4-FFF2-40B4-BE49-F238E27FC236}">
                      <a16:creationId xmlns:a16="http://schemas.microsoft.com/office/drawing/2014/main" id="{25F5F690-79CD-4286-C15F-DBAB7A6AF284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7">
                  <a:extLst>
                    <a:ext uri="{FF2B5EF4-FFF2-40B4-BE49-F238E27FC236}">
                      <a16:creationId xmlns:a16="http://schemas.microsoft.com/office/drawing/2014/main" id="{F2AF4568-14A5-4131-9F92-7AFDBE5C82AC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8">
                  <a:extLst>
                    <a:ext uri="{FF2B5EF4-FFF2-40B4-BE49-F238E27FC236}">
                      <a16:creationId xmlns:a16="http://schemas.microsoft.com/office/drawing/2014/main" id="{6F23AF2C-22E7-6C21-1108-099C1F3CBE13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9">
                  <a:extLst>
                    <a:ext uri="{FF2B5EF4-FFF2-40B4-BE49-F238E27FC236}">
                      <a16:creationId xmlns:a16="http://schemas.microsoft.com/office/drawing/2014/main" id="{8849C8CD-C755-ABE8-1184-5D1933EE7A52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0">
                  <a:extLst>
                    <a:ext uri="{FF2B5EF4-FFF2-40B4-BE49-F238E27FC236}">
                      <a16:creationId xmlns:a16="http://schemas.microsoft.com/office/drawing/2014/main" id="{6B416FC0-5A05-BED0-1D47-0C2348A95492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1">
                  <a:extLst>
                    <a:ext uri="{FF2B5EF4-FFF2-40B4-BE49-F238E27FC236}">
                      <a16:creationId xmlns:a16="http://schemas.microsoft.com/office/drawing/2014/main" id="{5A68CF35-317E-F19E-CBF6-7A14A2243899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2">
                  <a:extLst>
                    <a:ext uri="{FF2B5EF4-FFF2-40B4-BE49-F238E27FC236}">
                      <a16:creationId xmlns:a16="http://schemas.microsoft.com/office/drawing/2014/main" id="{5EAD2B92-0B92-851C-2A15-1D786B8CC22E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3">
                  <a:extLst>
                    <a:ext uri="{FF2B5EF4-FFF2-40B4-BE49-F238E27FC236}">
                      <a16:creationId xmlns:a16="http://schemas.microsoft.com/office/drawing/2014/main" id="{52C9A764-D098-846E-4D55-5658E313438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Text Box 15">
                <a:extLst>
                  <a:ext uri="{FF2B5EF4-FFF2-40B4-BE49-F238E27FC236}">
                    <a16:creationId xmlns:a16="http://schemas.microsoft.com/office/drawing/2014/main" id="{E73D7958-E7F0-B451-6815-C62FEA44190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8" name="Text Box 16">
                <a:extLst>
                  <a:ext uri="{FF2B5EF4-FFF2-40B4-BE49-F238E27FC236}">
                    <a16:creationId xmlns:a16="http://schemas.microsoft.com/office/drawing/2014/main" id="{6EDDD873-A670-6E1F-90B6-C489B16723B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9" name="Text Box 17">
                <a:extLst>
                  <a:ext uri="{FF2B5EF4-FFF2-40B4-BE49-F238E27FC236}">
                    <a16:creationId xmlns:a16="http://schemas.microsoft.com/office/drawing/2014/main" id="{D4D4BD0C-229A-B844-E840-22D1E2FBB06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0" name="Text Box 18">
                <a:extLst>
                  <a:ext uri="{FF2B5EF4-FFF2-40B4-BE49-F238E27FC236}">
                    <a16:creationId xmlns:a16="http://schemas.microsoft.com/office/drawing/2014/main" id="{46CA2EF3-D647-C48B-5D7D-3421E0C2A0C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61" name="Text Box 19">
                <a:extLst>
                  <a:ext uri="{FF2B5EF4-FFF2-40B4-BE49-F238E27FC236}">
                    <a16:creationId xmlns:a16="http://schemas.microsoft.com/office/drawing/2014/main" id="{628F3076-0FB3-52ED-2587-F3E1E1C1F5B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62" name="Text Box 20">
                <a:extLst>
                  <a:ext uri="{FF2B5EF4-FFF2-40B4-BE49-F238E27FC236}">
                    <a16:creationId xmlns:a16="http://schemas.microsoft.com/office/drawing/2014/main" id="{904DDC99-E9D8-9C4C-53F7-8E9648E6D6C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63" name="Text Box 21">
                <a:extLst>
                  <a:ext uri="{FF2B5EF4-FFF2-40B4-BE49-F238E27FC236}">
                    <a16:creationId xmlns:a16="http://schemas.microsoft.com/office/drawing/2014/main" id="{FCD0327F-A551-D554-4FC4-26B3D35E088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64" name="Text Box 22">
                <a:extLst>
                  <a:ext uri="{FF2B5EF4-FFF2-40B4-BE49-F238E27FC236}">
                    <a16:creationId xmlns:a16="http://schemas.microsoft.com/office/drawing/2014/main" id="{6BF1097F-EA94-ED67-53CA-48250E5F5DA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65" name="Text Box 23">
                <a:extLst>
                  <a:ext uri="{FF2B5EF4-FFF2-40B4-BE49-F238E27FC236}">
                    <a16:creationId xmlns:a16="http://schemas.microsoft.com/office/drawing/2014/main" id="{9809782B-AE41-C5C1-48AE-263B96B2D52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E802A55-7D09-08F1-04FB-E053E00E63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72499"/>
                <a:ext cx="11583507" cy="2520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Q: Cost of </a:t>
                </a:r>
                <a:r>
                  <a:rPr lang="en-US" sz="2800" kern="0" dirty="0" err="1">
                    <a:latin typeface="Courier New" pitchFamily="49" charset="0"/>
                  </a:rPr>
                  <a:t>binarySearch</a:t>
                </a:r>
                <a:r>
                  <a:rPr lang="en-US" sz="2800" kern="0" dirty="0">
                    <a:latin typeface="Courier New" pitchFamily="49" charset="0"/>
                  </a:rPr>
                  <a:t>(arr,k,0,</a:t>
                </a:r>
                <a:r>
                  <a:rPr kumimoji="0" lang="en-US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urier New" pitchFamily="49" charset="0"/>
                  </a:rPr>
                  <a:t>arr.length</a:t>
                </a:r>
                <a:r>
                  <a:rPr lang="en-US" sz="2800" kern="0" dirty="0">
                    <a:latin typeface="Courier New" pitchFamily="49" charset="0"/>
                  </a:rPr>
                  <a:t>);</a:t>
                </a:r>
                <a:r>
                  <a:rPr lang="en-US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Write a Recurrence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E802A55-7D09-08F1-04FB-E053E00E6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72499"/>
                <a:ext cx="11583507" cy="2520376"/>
              </a:xfrm>
              <a:prstGeom prst="rect">
                <a:avLst/>
              </a:prstGeom>
              <a:blipFill>
                <a:blip r:embed="rId25"/>
                <a:stretch>
                  <a:fillRect l="-1105" t="-4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7ABB6-8F98-AA05-94C5-38CFC514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6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862C-EF44-E286-CCFF-26B8ACE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D7E34D5-DB90-2483-7B54-CD1E19174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Find </a:t>
                </a:r>
                <a:r>
                  <a:rPr lang="en-US" b="1" dirty="0">
                    <a:solidFill>
                      <a:srgbClr val="00B050"/>
                    </a:solidFill>
                  </a:rPr>
                  <a:t>General Formula</a:t>
                </a:r>
              </a:p>
              <a:p>
                <a:pPr lvl="1"/>
                <a:r>
                  <a:rPr lang="en-US" b="0" dirty="0"/>
                  <a:t>Expand: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</m:t>
                        </m:r>
                      </m:e>
                    </m:eqAr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Find </a:t>
                </a:r>
                <a:r>
                  <a:rPr lang="en-US" b="1" dirty="0">
                    <a:solidFill>
                      <a:srgbClr val="0070C0"/>
                    </a:solidFill>
                  </a:rPr>
                  <a:t>Closed Form</a:t>
                </a:r>
              </a:p>
              <a:p>
                <a:pPr lvl="1"/>
                <a:r>
                  <a:rPr lang="en-US" dirty="0"/>
                  <a:t>Find when the base case occurs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Get to the base case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D7E34D5-DB90-2483-7B54-CD1E19174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DD1E4-AE84-CA35-C5DF-654122B9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4C04599-4C9B-E84D-B01D-0656B65B35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3120" y="1030287"/>
                <a:ext cx="3676227" cy="1320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Write a Recurrence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or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otherwise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4C04599-4C9B-E84D-B01D-0656B65B3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20" y="1030287"/>
                <a:ext cx="3676227" cy="1320801"/>
              </a:xfrm>
              <a:prstGeom prst="rect">
                <a:avLst/>
              </a:prstGeom>
              <a:blipFill>
                <a:blip r:embed="rId3"/>
                <a:stretch>
                  <a:fillRect l="-3483" t="-1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B819536-BCE7-5F89-AF48-F6DE43793E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9160" y="5175339"/>
                <a:ext cx="3610187" cy="967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800" dirty="0"/>
                  <a:t>Finding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Big-Theta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B819536-BCE7-5F89-AF48-F6DE43793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60" y="5175339"/>
                <a:ext cx="3610187" cy="967759"/>
              </a:xfrm>
              <a:prstGeom prst="rect">
                <a:avLst/>
              </a:prstGeom>
              <a:blipFill>
                <a:blip r:embed="rId4"/>
                <a:stretch>
                  <a:fillRect l="-3547" t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83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862C-EF44-E286-CCFF-26B8ACE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Unrolling: Example (Soln.)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D7E34D5-DB90-2483-7B54-CD1E19174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1760"/>
                <a:ext cx="10515600" cy="481224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Find </a:t>
                </a:r>
                <a:r>
                  <a:rPr lang="en-US" b="1" dirty="0">
                    <a:solidFill>
                      <a:srgbClr val="00B050"/>
                    </a:solidFill>
                  </a:rPr>
                  <a:t>General Formula</a:t>
                </a:r>
              </a:p>
              <a:p>
                <a:pPr lvl="1"/>
                <a:r>
                  <a:rPr lang="en-US" b="0" dirty="0"/>
                  <a:t>Expand:</a:t>
                </a:r>
              </a:p>
              <a:p>
                <a:pPr marL="457200" lvl="1" indent="0">
                  <a:buNone/>
                </a:pP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&amp;=</m:t>
                        </m:r>
                        <m:sSub>
                          <m:sSubPr>
                            <m:ctrlPr>
                              <a:rPr lang="en-US" sz="1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&amp;=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=</m:t>
                        </m:r>
                        <m:sSub>
                          <m:sSubPr>
                            <m:ctrlPr>
                              <a:rPr lang="en-US" sz="1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=…=</m:t>
                        </m:r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eqArr>
                  </m:oMath>
                </a14:m>
                <a:endParaRPr lang="en-US" sz="17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Find </a:t>
                </a:r>
                <a:r>
                  <a:rPr lang="en-US" b="1" dirty="0">
                    <a:solidFill>
                      <a:srgbClr val="0070C0"/>
                    </a:solidFill>
                  </a:rPr>
                  <a:t>Closed Form</a:t>
                </a:r>
              </a:p>
              <a:p>
                <a:pPr lvl="1"/>
                <a:r>
                  <a:rPr lang="en-US" dirty="0"/>
                  <a:t>Find when the base case occurs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(i.e.,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Get to the base case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D7E34D5-DB90-2483-7B54-CD1E19174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1760"/>
                <a:ext cx="10515600" cy="4812240"/>
              </a:xfrm>
              <a:blipFill>
                <a:blip r:embed="rId2"/>
                <a:stretch>
                  <a:fillRect l="-1217" t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16EBD-A386-3038-6C94-D63E20CE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>
                <a:extLst>
                  <a:ext uri="{FF2B5EF4-FFF2-40B4-BE49-F238E27FC236}">
                    <a16:creationId xmlns:a16="http://schemas.microsoft.com/office/drawing/2014/main" id="{8BB92613-DE96-43FE-FE8B-DB9DED4780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3120" y="1030287"/>
                <a:ext cx="3676227" cy="1320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Write a Recurrence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or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otherwise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Content Placeholder 3">
                <a:extLst>
                  <a:ext uri="{FF2B5EF4-FFF2-40B4-BE49-F238E27FC236}">
                    <a16:creationId xmlns:a16="http://schemas.microsoft.com/office/drawing/2014/main" id="{8BB92613-DE96-43FE-FE8B-DB9DED478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20" y="1030287"/>
                <a:ext cx="3676227" cy="1320801"/>
              </a:xfrm>
              <a:prstGeom prst="rect">
                <a:avLst/>
              </a:prstGeom>
              <a:blipFill>
                <a:blip r:embed="rId3"/>
                <a:stretch>
                  <a:fillRect l="-3483" t="-1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FCA6B011-DCA7-02D1-6823-2C3101CAA1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9160" y="5175339"/>
                <a:ext cx="3610187" cy="967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800" dirty="0"/>
                  <a:t>Finding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Big-Theta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FCA6B011-DCA7-02D1-6823-2C3101CAA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60" y="5175339"/>
                <a:ext cx="3610187" cy="967759"/>
              </a:xfrm>
              <a:prstGeom prst="rect">
                <a:avLst/>
              </a:prstGeom>
              <a:blipFill>
                <a:blip r:embed="rId4"/>
                <a:stretch>
                  <a:fillRect l="-3547" t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29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D4DE-2687-A752-40BB-49787C4F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vs Recursive: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sum()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02C3F9-EE1D-EFBE-8312-B86BD77D7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Iterative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sum()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"Obviously" linear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Recursive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sum()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Recurrence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so linear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02C3F9-EE1D-EFBE-8312-B86BD77D7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ED59-D122-B15F-6CB7-7A876FC4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D5E58F-5EB0-C4CF-9578-7D5C304D655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2200" y="4737630"/>
            <a:ext cx="5181600" cy="14393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int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sum</a:t>
            </a:r>
            <a:r>
              <a:rPr lang="en-US" sz="2000" kern="0" dirty="0">
                <a:latin typeface="Courier New" pitchFamily="49" charset="0"/>
              </a:rPr>
              <a:t>(int[]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kern="0" dirty="0" err="1">
                <a:latin typeface="Courier New" pitchFamily="49" charset="0"/>
              </a:rPr>
              <a:t>,int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n</a:t>
            </a:r>
            <a:r>
              <a:rPr lang="en-US" sz="2000" kern="0" dirty="0"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if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(n==0) 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[n]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[n] + sum(arr,n-1);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EF4531-9983-1885-E93D-3A59D9FAE49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0" y="1828800"/>
            <a:ext cx="525780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0;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for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=0;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&lt;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arr.length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 </a:t>
            </a:r>
            <a:r>
              <a:rPr lang="en-US" sz="2000" kern="0" dirty="0">
                <a:latin typeface="Courier New" pitchFamily="49" charset="0"/>
              </a:rPr>
              <a:t>++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ans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+=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[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];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ans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386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39BE9-C4CB-EA46-B39B-AF91DBAD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Algorithm Analysis of Recursive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0374D-2845-4698-113F-6AFE83F42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Writing Recurrences (i.e., count recursive code)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1800" dirty="0"/>
                  <a:t>Split to Cases</a:t>
                </a:r>
              </a:p>
              <a:p>
                <a:pPr lvl="2"/>
                <a:r>
                  <a:rPr lang="en-US" sz="1600" dirty="0"/>
                  <a:t>Base Case: </a:t>
                </a:r>
                <a:r>
                  <a:rPr lang="en-US" sz="1600" dirty="0">
                    <a:solidFill>
                      <a:srgbClr val="FFC000"/>
                    </a:solidFill>
                  </a:rPr>
                  <a:t>Base Case Work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(e.g.,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lvl="2"/>
                <a:r>
                  <a:rPr lang="en-US" sz="1600" dirty="0"/>
                  <a:t>Recursive Case: </a:t>
                </a:r>
                <a:r>
                  <a:rPr lang="en-US" sz="1600" dirty="0">
                    <a:solidFill>
                      <a:srgbClr val="FF0000"/>
                    </a:solidFill>
                  </a:rPr>
                  <a:t>Non-Recursive</a:t>
                </a:r>
                <a:r>
                  <a:rPr lang="en-US" sz="1600" dirty="0"/>
                  <a:t> + </a:t>
                </a:r>
                <a:r>
                  <a:rPr lang="en-US" sz="1600" dirty="0">
                    <a:solidFill>
                      <a:srgbClr val="7030A0"/>
                    </a:solidFill>
                  </a:rPr>
                  <a:t>Recursive Work</a:t>
                </a:r>
                <a:r>
                  <a:rPr lang="en-US" sz="1600" dirty="0"/>
                  <a:t>  (e.g</a:t>
                </a:r>
                <a:r>
                  <a:rPr lang="en-US" sz="1600" dirty="0">
                    <a:solidFill>
                      <a:schemeClr val="tx1"/>
                    </a:solidFill>
                  </a:rPr>
                  <a:t>.,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2000" dirty="0"/>
                  <a:t>Solving Recurrences (e.g., specifically with </a:t>
                </a:r>
                <a:r>
                  <a:rPr lang="en-US" sz="2000" b="1" dirty="0"/>
                  <a:t>Unrolling</a:t>
                </a:r>
                <a:r>
                  <a:rPr lang="en-US" sz="2000" dirty="0"/>
                  <a:t> here)</a:t>
                </a:r>
              </a:p>
              <a:p>
                <a:pPr marL="971550" lvl="1" indent="-514350">
                  <a:buFont typeface="+mj-lt"/>
                  <a:buAutoNum type="arabicPeriod" startAt="2"/>
                </a:pPr>
                <a:r>
                  <a:rPr lang="en-US" sz="1800" dirty="0"/>
                  <a:t>Find 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General Formula</a:t>
                </a:r>
                <a:endParaRPr lang="en-US" sz="1800" b="1" dirty="0"/>
              </a:p>
              <a:p>
                <a:pPr lvl="2"/>
                <a:r>
                  <a:rPr lang="en-US" sz="1600" dirty="0"/>
                  <a:t>Expand by substitution until pattern emerges (e.g.,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1600" dirty="0"/>
              </a:p>
              <a:p>
                <a:pPr marL="971550" lvl="1" indent="-514350">
                  <a:buFont typeface="+mj-lt"/>
                  <a:buAutoNum type="arabicPeriod" startAt="2"/>
                </a:pPr>
                <a:r>
                  <a:rPr lang="en-US" sz="1800" dirty="0"/>
                  <a:t>Find 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Closed Form</a:t>
                </a:r>
              </a:p>
              <a:p>
                <a:pPr lvl="2"/>
                <a:r>
                  <a:rPr lang="en-US" sz="1600" dirty="0"/>
                  <a:t>Find when the base case occurs (e.g., w</a:t>
                </a:r>
                <a:r>
                  <a:rPr lang="en-US" sz="1600" dirty="0">
                    <a:solidFill>
                      <a:schemeClr val="tx1"/>
                    </a:solidFill>
                  </a:rPr>
                  <a:t>hen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base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case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(i.e.,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  <a:r>
                  <a:rPr lang="en-US" sz="1600" dirty="0"/>
                  <a:t>)</a:t>
                </a:r>
              </a:p>
              <a:p>
                <a:pPr lvl="2"/>
                <a:r>
                  <a:rPr lang="en-US" sz="1600" dirty="0"/>
                  <a:t>Get to the </a:t>
                </a:r>
                <a:r>
                  <a:rPr lang="en-US" sz="1600" dirty="0">
                    <a:solidFill>
                      <a:schemeClr val="tx1"/>
                    </a:solidFill>
                  </a:rPr>
                  <a:t>base case (e.g., Substitute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  <a:p>
                <a:r>
                  <a:rPr lang="en-US" sz="2000" dirty="0"/>
                  <a:t>Asymptotic Analysis or Finding </a:t>
                </a:r>
                <a:r>
                  <a:rPr lang="en-US" sz="2000" dirty="0">
                    <a:solidFill>
                      <a:srgbClr val="C00000"/>
                    </a:solidFill>
                  </a:rPr>
                  <a:t>Big-Theta</a:t>
                </a:r>
                <a:r>
                  <a:rPr lang="en-US" sz="2000" dirty="0"/>
                  <a:t> (e.g., informally as here)</a:t>
                </a:r>
              </a:p>
              <a:p>
                <a:pPr marL="971550" lvl="1" indent="-51435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trike="sngStrik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trike="sngStrik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 strike="sngStrik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trike="sngStrik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trike="sngStrik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 strike="sngStrik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0374D-2845-4698-113F-6AFE83F42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75358-4B17-DCEF-543D-62FD9811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720DAF-7D57-C9FA-C6EA-F3EC9F7083B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1" y="1291061"/>
            <a:ext cx="5257800" cy="138440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latin typeface="Courier New" pitchFamily="49" charset="0"/>
              </a:rPr>
              <a:t>boolean</a:t>
            </a:r>
            <a:r>
              <a:rPr lang="en-US" sz="1200" kern="0" dirty="0">
                <a:latin typeface="Courier New" pitchFamily="49" charset="0"/>
              </a:rPr>
              <a:t> </a:t>
            </a:r>
            <a:r>
              <a:rPr lang="en-US" sz="1200" kern="0" dirty="0" err="1">
                <a:latin typeface="Courier New" pitchFamily="49" charset="0"/>
              </a:rPr>
              <a:t>binarySearch</a:t>
            </a:r>
            <a:r>
              <a:rPr lang="en-US" sz="1200" kern="0" dirty="0">
                <a:latin typeface="Courier New" pitchFamily="49" charset="0"/>
              </a:rPr>
              <a:t>(int[]</a:t>
            </a:r>
            <a:r>
              <a:rPr lang="en-US" sz="1200" kern="0" dirty="0" err="1">
                <a:latin typeface="Courier New" pitchFamily="49" charset="0"/>
              </a:rPr>
              <a:t>arr</a:t>
            </a:r>
            <a:r>
              <a:rPr lang="en-US" sz="1200" kern="0" dirty="0">
                <a:latin typeface="Courier New" pitchFamily="49" charset="0"/>
              </a:rPr>
              <a:t>, int k, int lo, int hi) {</a:t>
            </a:r>
          </a:p>
          <a:p>
            <a:pPr marL="342900" lvl="0" indent="-342900">
              <a:defRPr/>
            </a:pPr>
            <a:r>
              <a:rPr lang="en-US" sz="1200" kern="0" dirty="0">
                <a:latin typeface="Courier New" pitchFamily="49" charset="0"/>
              </a:rPr>
              <a:t>   </a:t>
            </a:r>
            <a:r>
              <a:rPr lang="en-US" sz="1200" kern="0" dirty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1200" kern="0" dirty="0">
                <a:latin typeface="Courier New" pitchFamily="49" charset="0"/>
              </a:rPr>
              <a:t> mid = (</a:t>
            </a:r>
            <a:r>
              <a:rPr lang="en-US" sz="1200" kern="0" dirty="0" err="1">
                <a:latin typeface="Courier New" pitchFamily="49" charset="0"/>
              </a:rPr>
              <a:t>hi+lo</a:t>
            </a:r>
            <a:r>
              <a:rPr lang="en-US" sz="1200" kern="0" dirty="0">
                <a:latin typeface="Courier New" pitchFamily="49" charset="0"/>
              </a:rPr>
              <a:t>)/2;</a:t>
            </a:r>
            <a:endParaRPr lang="en-US" sz="1200" kern="0" dirty="0">
              <a:solidFill>
                <a:srgbClr val="D60093"/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latin typeface="Courier New" pitchFamily="49" charset="0"/>
              </a:rPr>
              <a:t>   </a:t>
            </a:r>
            <a:r>
              <a:rPr lang="en-US" sz="12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1200" kern="0" dirty="0">
                <a:latin typeface="Courier New" pitchFamily="49" charset="0"/>
              </a:rPr>
              <a:t>(lo==hi)      </a:t>
            </a:r>
            <a:r>
              <a:rPr lang="en-US" sz="12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1200" kern="0" dirty="0">
                <a:latin typeface="Courier New" pitchFamily="49" charset="0"/>
              </a:rPr>
              <a:t> false;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latin typeface="Courier New" pitchFamily="49" charset="0"/>
              </a:rPr>
              <a:t>   </a:t>
            </a:r>
            <a:r>
              <a:rPr lang="en-US" sz="12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1200" kern="0" dirty="0">
                <a:latin typeface="Courier New" pitchFamily="49" charset="0"/>
              </a:rPr>
              <a:t>(</a:t>
            </a:r>
            <a:r>
              <a:rPr lang="en-US" sz="1200" kern="0" dirty="0" err="1">
                <a:latin typeface="Courier New" pitchFamily="49" charset="0"/>
              </a:rPr>
              <a:t>arr</a:t>
            </a:r>
            <a:r>
              <a:rPr lang="en-US" sz="1200" kern="0" dirty="0">
                <a:latin typeface="Courier New" pitchFamily="49" charset="0"/>
              </a:rPr>
              <a:t>[mid]==k) </a:t>
            </a:r>
            <a:r>
              <a:rPr lang="en-US" sz="12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1200" kern="0" dirty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latin typeface="Courier New" pitchFamily="49" charset="0"/>
              </a:rPr>
              <a:t>   </a:t>
            </a:r>
            <a:r>
              <a:rPr lang="en-US" sz="12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1200" kern="0" dirty="0">
                <a:latin typeface="Courier New" pitchFamily="49" charset="0"/>
              </a:rPr>
              <a:t>(</a:t>
            </a:r>
            <a:r>
              <a:rPr lang="en-US" sz="1200" kern="0" dirty="0" err="1">
                <a:latin typeface="Courier New" pitchFamily="49" charset="0"/>
              </a:rPr>
              <a:t>arr</a:t>
            </a:r>
            <a:r>
              <a:rPr lang="en-US" sz="1200" kern="0" dirty="0">
                <a:latin typeface="Courier New" pitchFamily="49" charset="0"/>
              </a:rPr>
              <a:t>[mid]&lt; k) </a:t>
            </a:r>
            <a:r>
              <a:rPr lang="en-US" sz="12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1200" kern="0" dirty="0">
                <a:latin typeface="Courier New" pitchFamily="49" charset="0"/>
              </a:rPr>
              <a:t> </a:t>
            </a:r>
            <a:r>
              <a:rPr lang="en-US" sz="1200" kern="0" dirty="0" err="1">
                <a:latin typeface="Courier New" pitchFamily="49" charset="0"/>
              </a:rPr>
              <a:t>binarySearch</a:t>
            </a:r>
            <a:r>
              <a:rPr lang="en-US" sz="1200" kern="0" dirty="0">
                <a:latin typeface="Courier New" pitchFamily="49" charset="0"/>
              </a:rPr>
              <a:t>(arr,k,mid+1,hi);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latin typeface="Courier New" pitchFamily="49" charset="0"/>
              </a:rPr>
              <a:t>   </a:t>
            </a:r>
            <a:r>
              <a:rPr lang="en-US" sz="1200" kern="0" dirty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1200" kern="0" dirty="0">
                <a:latin typeface="Courier New" pitchFamily="49" charset="0"/>
              </a:rPr>
              <a:t>            </a:t>
            </a:r>
            <a:r>
              <a:rPr lang="en-US" sz="12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1200" kern="0" dirty="0">
                <a:latin typeface="Courier New" pitchFamily="49" charset="0"/>
              </a:rPr>
              <a:t> </a:t>
            </a:r>
            <a:r>
              <a:rPr lang="en-US" sz="1200" kern="0" dirty="0" err="1">
                <a:latin typeface="Courier New" pitchFamily="49" charset="0"/>
              </a:rPr>
              <a:t>binarySearch</a:t>
            </a:r>
            <a:r>
              <a:rPr lang="en-US" sz="1200" kern="0" dirty="0">
                <a:latin typeface="Courier New" pitchFamily="49" charset="0"/>
              </a:rPr>
              <a:t>(</a:t>
            </a:r>
            <a:r>
              <a:rPr lang="en-US" sz="1200" kern="0" dirty="0" err="1">
                <a:latin typeface="Courier New" pitchFamily="49" charset="0"/>
              </a:rPr>
              <a:t>arr,k,lo,mid</a:t>
            </a:r>
            <a:r>
              <a:rPr lang="en-US" sz="1200" kern="0" dirty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0180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6BE1-DB4F-D5CF-842E-B82AF9E2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4D77F-A723-60F8-87BC-6585299B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/>
              <a:t>EX 1 Due Today</a:t>
            </a:r>
          </a:p>
          <a:p>
            <a:pPr lvl="1"/>
            <a:r>
              <a:rPr lang="en-US" dirty="0"/>
              <a:t>EX 2 Due Friday</a:t>
            </a:r>
          </a:p>
          <a:p>
            <a:pPr lvl="1"/>
            <a:r>
              <a:rPr lang="en-US" dirty="0"/>
              <a:t>EX 3 Released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28245-A728-6F94-F544-0EFE744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88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D4DE-2687-A752-40BB-49787C4F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vs Recursive: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sum()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02C3F9-EE1D-EFBE-8312-B86BD77D7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Iterative:</a:t>
                </a:r>
              </a:p>
              <a:p>
                <a:pPr lvl="1"/>
                <a:r>
                  <a:rPr lang="en-US" dirty="0"/>
                  <a:t>"Obviously" linear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Recursive:</a:t>
                </a:r>
              </a:p>
              <a:p>
                <a:pPr lvl="1"/>
                <a:r>
                  <a:rPr lang="en-US" dirty="0"/>
                  <a:t>Recurrence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so linear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02C3F9-EE1D-EFBE-8312-B86BD77D7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ED59-D122-B15F-6CB7-7A876FC4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D5E58F-5EB0-C4CF-9578-7D5C304D655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2200" y="4737630"/>
            <a:ext cx="5181600" cy="14393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int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sum</a:t>
            </a:r>
            <a:r>
              <a:rPr lang="en-US" sz="2000" kern="0" dirty="0">
                <a:latin typeface="Courier New" pitchFamily="49" charset="0"/>
              </a:rPr>
              <a:t>(int[]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kern="0" dirty="0" err="1">
                <a:latin typeface="Courier New" pitchFamily="49" charset="0"/>
              </a:rPr>
              <a:t>,int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n</a:t>
            </a:r>
            <a:r>
              <a:rPr lang="en-US" sz="2000" kern="0" dirty="0"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if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(n==0) 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[n]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[n] + sum(arr,n-1);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EF4531-9983-1885-E93D-3A59D9FAE49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0" y="1828800"/>
            <a:ext cx="525780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0;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for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=0;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&lt;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arr.length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 </a:t>
            </a:r>
            <a:r>
              <a:rPr lang="en-US" sz="2000" kern="0" dirty="0">
                <a:latin typeface="Courier New" pitchFamily="49" charset="0"/>
              </a:rPr>
              <a:t>++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ans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+=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[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];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ans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99266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73667-886E-75D7-FF00-B15AEA5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but weird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binarySum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8A983B8-8253-802E-4F09-7C7A5D76E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999" y="2959946"/>
                <a:ext cx="11030374" cy="32418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Q: How can we count </a:t>
                </a:r>
                <a:r>
                  <a:rPr lang="en-US" sz="2800" kern="0" dirty="0" err="1">
                    <a:latin typeface="Courier New" pitchFamily="49" charset="0"/>
                  </a:rPr>
                  <a:t>binarySum</a:t>
                </a:r>
                <a:r>
                  <a:rPr lang="en-US" sz="2800" kern="0" dirty="0">
                    <a:latin typeface="Courier New" pitchFamily="49" charset="0"/>
                  </a:rPr>
                  <a:t>(</a:t>
                </a:r>
                <a:r>
                  <a:rPr lang="en-US" sz="2800" kern="0" dirty="0" err="1">
                    <a:latin typeface="Courier New" pitchFamily="49" charset="0"/>
                  </a:rPr>
                  <a:t>arr</a:t>
                </a:r>
                <a:r>
                  <a:rPr lang="en-US" sz="2800" kern="0" dirty="0">
                    <a:latin typeface="Courier New" pitchFamily="49" charset="0"/>
                  </a:rPr>
                  <a:t>,</a:t>
                </a:r>
                <a:r>
                  <a:rPr kumimoji="0" lang="en-US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urier New" pitchFamily="49" charset="0"/>
                  </a:rPr>
                  <a:t>arr.length</a:t>
                </a:r>
                <a:r>
                  <a:rPr lang="en-US" sz="2800" kern="0" dirty="0">
                    <a:latin typeface="Courier New" pitchFamily="49" charset="0"/>
                  </a:rPr>
                  <a:t>);</a:t>
                </a:r>
                <a:r>
                  <a:rPr lang="en-US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Write a Recurrence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/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8A983B8-8253-802E-4F09-7C7A5D76E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9" y="2959946"/>
                <a:ext cx="11030374" cy="3241809"/>
              </a:xfrm>
              <a:blipFill>
                <a:blip r:embed="rId3"/>
                <a:stretch>
                  <a:fillRect l="-4143" t="-37109" b="-57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4CA57102-43BC-928D-1AF8-6C53D93CD3B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199" y="1371600"/>
            <a:ext cx="8820574" cy="158834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int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binarySum</a:t>
            </a:r>
            <a:r>
              <a:rPr lang="en-US" sz="2000" kern="0" dirty="0">
                <a:latin typeface="Courier New" pitchFamily="49" charset="0"/>
              </a:rPr>
              <a:t>(int[]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, int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000" kern="0" dirty="0">
                <a:latin typeface="Courier New" pitchFamily="49" charset="0"/>
              </a:rPr>
              <a:t>, int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000" kern="0" dirty="0">
                <a:latin typeface="Courier New" pitchFamily="49" charset="0"/>
              </a:rPr>
              <a:t>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(lo==hi)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0;</a:t>
            </a:r>
          </a:p>
          <a:p>
            <a:pPr marL="34290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(lo==hi-1)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[lo];   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mid</a:t>
            </a:r>
            <a:r>
              <a:rPr lang="en-US" sz="2000" kern="0" dirty="0">
                <a:latin typeface="Courier New" pitchFamily="49" charset="0"/>
              </a:rPr>
              <a:t> = (</a:t>
            </a:r>
            <a:r>
              <a:rPr lang="en-US" sz="2000" kern="0" dirty="0" err="1">
                <a:latin typeface="Courier New" pitchFamily="49" charset="0"/>
              </a:rPr>
              <a:t>hi+lo</a:t>
            </a:r>
            <a:r>
              <a:rPr lang="en-US" sz="2000" kern="0" dirty="0">
                <a:latin typeface="Courier New" pitchFamily="49" charset="0"/>
              </a:rPr>
              <a:t>)/2;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binarySum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arr,lo,mid</a:t>
            </a:r>
            <a:r>
              <a:rPr lang="en-US" sz="2000" kern="0" dirty="0">
                <a:latin typeface="Courier New" pitchFamily="49" charset="0"/>
              </a:rPr>
              <a:t>) + </a:t>
            </a:r>
            <a:r>
              <a:rPr lang="en-US" sz="2000" kern="0" dirty="0" err="1">
                <a:latin typeface="Courier New" pitchFamily="49" charset="0"/>
              </a:rPr>
              <a:t>binarySum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arr,mid,hi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B9A40-8A10-4051-34E4-D967CD48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FE94556-5AB2-D579-AA60-9DDD467E7CBD}"/>
              </a:ext>
            </a:extLst>
          </p:cNvPr>
          <p:cNvGraphicFramePr>
            <a:graphicFrameLocks noGrp="1"/>
          </p:cNvGraphicFramePr>
          <p:nvPr/>
        </p:nvGraphicFramePr>
        <p:xfrm>
          <a:off x="7424730" y="1371599"/>
          <a:ext cx="3929070" cy="785814"/>
        </p:xfrm>
        <a:graphic>
          <a:graphicData uri="http://schemas.openxmlformats.org/drawingml/2006/table">
            <a:tbl>
              <a:tblPr firstRow="1" bandRow="1"/>
              <a:tblGrid>
                <a:gridCol w="785814">
                  <a:extLst>
                    <a:ext uri="{9D8B030D-6E8A-4147-A177-3AD203B41FA5}">
                      <a16:colId xmlns:a16="http://schemas.microsoft.com/office/drawing/2014/main" val="1286878216"/>
                    </a:ext>
                  </a:extLst>
                </a:gridCol>
                <a:gridCol w="785814">
                  <a:extLst>
                    <a:ext uri="{9D8B030D-6E8A-4147-A177-3AD203B41FA5}">
                      <a16:colId xmlns:a16="http://schemas.microsoft.com/office/drawing/2014/main" val="874840919"/>
                    </a:ext>
                  </a:extLst>
                </a:gridCol>
                <a:gridCol w="785814">
                  <a:extLst>
                    <a:ext uri="{9D8B030D-6E8A-4147-A177-3AD203B41FA5}">
                      <a16:colId xmlns:a16="http://schemas.microsoft.com/office/drawing/2014/main" val="260116824"/>
                    </a:ext>
                  </a:extLst>
                </a:gridCol>
                <a:gridCol w="785814">
                  <a:extLst>
                    <a:ext uri="{9D8B030D-6E8A-4147-A177-3AD203B41FA5}">
                      <a16:colId xmlns:a16="http://schemas.microsoft.com/office/drawing/2014/main" val="2263614439"/>
                    </a:ext>
                  </a:extLst>
                </a:gridCol>
                <a:gridCol w="785814">
                  <a:extLst>
                    <a:ext uri="{9D8B030D-6E8A-4147-A177-3AD203B41FA5}">
                      <a16:colId xmlns:a16="http://schemas.microsoft.com/office/drawing/2014/main" val="3891467082"/>
                    </a:ext>
                  </a:extLst>
                </a:gridCol>
              </a:tblGrid>
              <a:tr h="785814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581" marR="78581" marT="39291" marB="39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581" marR="78581" marT="39291" marB="39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...</a:t>
                      </a:r>
                    </a:p>
                  </a:txBody>
                  <a:tcPr marL="78581" marR="78581" marT="39291" marB="39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581" marR="78581" marT="39291" marB="39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581" marR="78581" marT="39291" marB="39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7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579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73667-886E-75D7-FF00-B15AEA5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but weird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binarySum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8A983B8-8253-802E-4F09-7C7A5D76E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999" y="2959946"/>
                <a:ext cx="11030374" cy="32418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Q: How can we count </a:t>
                </a:r>
                <a:r>
                  <a:rPr lang="en-US" sz="2800" kern="0" dirty="0" err="1">
                    <a:latin typeface="Courier New" pitchFamily="49" charset="0"/>
                  </a:rPr>
                  <a:t>binarySum</a:t>
                </a:r>
                <a:r>
                  <a:rPr lang="en-US" sz="2800" kern="0" dirty="0">
                    <a:latin typeface="Courier New" pitchFamily="49" charset="0"/>
                  </a:rPr>
                  <a:t>(</a:t>
                </a:r>
                <a:r>
                  <a:rPr lang="en-US" sz="2800" kern="0" dirty="0" err="1">
                    <a:latin typeface="Courier New" pitchFamily="49" charset="0"/>
                  </a:rPr>
                  <a:t>arr</a:t>
                </a:r>
                <a:r>
                  <a:rPr lang="en-US" sz="2800" kern="0" dirty="0">
                    <a:latin typeface="Courier New" pitchFamily="49" charset="0"/>
                  </a:rPr>
                  <a:t>,</a:t>
                </a:r>
                <a:r>
                  <a:rPr kumimoji="0" lang="en-US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urier New" pitchFamily="49" charset="0"/>
                  </a:rPr>
                  <a:t>arr.length</a:t>
                </a:r>
                <a:r>
                  <a:rPr lang="en-US" sz="2800" kern="0" dirty="0">
                    <a:latin typeface="Courier New" pitchFamily="49" charset="0"/>
                  </a:rPr>
                  <a:t>);</a:t>
                </a:r>
                <a:r>
                  <a:rPr lang="en-US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Write a Recurrence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to solve? 💀Good luck doing Unrolling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8A983B8-8253-802E-4F09-7C7A5D76E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9" y="2959946"/>
                <a:ext cx="11030374" cy="3241809"/>
              </a:xfrm>
              <a:blipFill>
                <a:blip r:embed="rId3"/>
                <a:stretch>
                  <a:fillRect l="-11507" t="-69531" b="-112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4CA57102-43BC-928D-1AF8-6C53D93CD3B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199" y="1371600"/>
            <a:ext cx="8820574" cy="158834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int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binarySum</a:t>
            </a:r>
            <a:r>
              <a:rPr lang="en-US" sz="2000" kern="0" dirty="0">
                <a:latin typeface="Courier New" pitchFamily="49" charset="0"/>
              </a:rPr>
              <a:t>(int[]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, int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000" kern="0" dirty="0">
                <a:latin typeface="Courier New" pitchFamily="49" charset="0"/>
              </a:rPr>
              <a:t>, int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000" kern="0" dirty="0">
                <a:latin typeface="Courier New" pitchFamily="49" charset="0"/>
              </a:rPr>
              <a:t>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(lo==hi)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0;</a:t>
            </a:r>
          </a:p>
          <a:p>
            <a:pPr marL="34290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(lo==hi-1)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[lo];   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mid</a:t>
            </a:r>
            <a:r>
              <a:rPr lang="en-US" sz="2000" kern="0" dirty="0">
                <a:latin typeface="Courier New" pitchFamily="49" charset="0"/>
              </a:rPr>
              <a:t> = (</a:t>
            </a:r>
            <a:r>
              <a:rPr lang="en-US" sz="2000" kern="0" dirty="0" err="1">
                <a:latin typeface="Courier New" pitchFamily="49" charset="0"/>
              </a:rPr>
              <a:t>hi+lo</a:t>
            </a:r>
            <a:r>
              <a:rPr lang="en-US" sz="2000" kern="0" dirty="0">
                <a:latin typeface="Courier New" pitchFamily="49" charset="0"/>
              </a:rPr>
              <a:t>)/2;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binarySum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arr,lo,mid</a:t>
            </a:r>
            <a:r>
              <a:rPr lang="en-US" sz="2000" kern="0" dirty="0">
                <a:latin typeface="Courier New" pitchFamily="49" charset="0"/>
              </a:rPr>
              <a:t>) + </a:t>
            </a:r>
            <a:r>
              <a:rPr lang="en-US" sz="2000" kern="0" dirty="0" err="1">
                <a:latin typeface="Courier New" pitchFamily="49" charset="0"/>
              </a:rPr>
              <a:t>binarySum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arr,mid,hi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B9A40-8A10-4051-34E4-D967CD48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FE94556-5AB2-D579-AA60-9DDD467E7CBD}"/>
              </a:ext>
            </a:extLst>
          </p:cNvPr>
          <p:cNvGraphicFramePr>
            <a:graphicFrameLocks noGrp="1"/>
          </p:cNvGraphicFramePr>
          <p:nvPr/>
        </p:nvGraphicFramePr>
        <p:xfrm>
          <a:off x="7424730" y="1371599"/>
          <a:ext cx="3929070" cy="785814"/>
        </p:xfrm>
        <a:graphic>
          <a:graphicData uri="http://schemas.openxmlformats.org/drawingml/2006/table">
            <a:tbl>
              <a:tblPr firstRow="1" bandRow="1"/>
              <a:tblGrid>
                <a:gridCol w="785814">
                  <a:extLst>
                    <a:ext uri="{9D8B030D-6E8A-4147-A177-3AD203B41FA5}">
                      <a16:colId xmlns:a16="http://schemas.microsoft.com/office/drawing/2014/main" val="1286878216"/>
                    </a:ext>
                  </a:extLst>
                </a:gridCol>
                <a:gridCol w="785814">
                  <a:extLst>
                    <a:ext uri="{9D8B030D-6E8A-4147-A177-3AD203B41FA5}">
                      <a16:colId xmlns:a16="http://schemas.microsoft.com/office/drawing/2014/main" val="874840919"/>
                    </a:ext>
                  </a:extLst>
                </a:gridCol>
                <a:gridCol w="785814">
                  <a:extLst>
                    <a:ext uri="{9D8B030D-6E8A-4147-A177-3AD203B41FA5}">
                      <a16:colId xmlns:a16="http://schemas.microsoft.com/office/drawing/2014/main" val="260116824"/>
                    </a:ext>
                  </a:extLst>
                </a:gridCol>
                <a:gridCol w="785814">
                  <a:extLst>
                    <a:ext uri="{9D8B030D-6E8A-4147-A177-3AD203B41FA5}">
                      <a16:colId xmlns:a16="http://schemas.microsoft.com/office/drawing/2014/main" val="2263614439"/>
                    </a:ext>
                  </a:extLst>
                </a:gridCol>
                <a:gridCol w="785814">
                  <a:extLst>
                    <a:ext uri="{9D8B030D-6E8A-4147-A177-3AD203B41FA5}">
                      <a16:colId xmlns:a16="http://schemas.microsoft.com/office/drawing/2014/main" val="3891467082"/>
                    </a:ext>
                  </a:extLst>
                </a:gridCol>
              </a:tblGrid>
              <a:tr h="785814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581" marR="78581" marT="39291" marB="39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581" marR="78581" marT="39291" marB="39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...</a:t>
                      </a:r>
                    </a:p>
                  </a:txBody>
                  <a:tcPr marL="78581" marR="78581" marT="39291" marB="39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581" marR="78581" marT="39291" marB="39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581" marR="78581" marT="39291" marB="39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7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84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B052-8AAC-D3B3-B489-8BC0E443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Find </a:t>
            </a:r>
            <a:r>
              <a:rPr lang="en-US" b="1" dirty="0">
                <a:solidFill>
                  <a:srgbClr val="00B050"/>
                </a:solidFill>
              </a:rPr>
              <a:t>General Formula</a:t>
            </a:r>
            <a:r>
              <a:rPr lang="en-US" dirty="0"/>
              <a:t>: </a:t>
            </a:r>
            <a:r>
              <a:rPr lang="en-US" b="1" dirty="0"/>
              <a:t>Draw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D0D-38E1-53E3-9CD5-CF6535AAE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Initialize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Draw Actual Tree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Misc. Details</a:t>
            </a:r>
          </a:p>
          <a:p>
            <a:pPr lvl="1"/>
            <a:r>
              <a:rPr lang="en-US" dirty="0"/>
              <a:t>Recursive Calls, # Nodes, Sum Work,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Base Case</a:t>
            </a:r>
          </a:p>
          <a:p>
            <a:pPr lvl="1"/>
            <a:r>
              <a:rPr lang="en-US" dirty="0"/>
              <a:t>Find when the base case occurs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Work Calculation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Total Base Case Work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Total Non-Recursive + Recursive Work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67000-E75C-6B82-49F2-D1D0E9A5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0D70AC83-119F-6CA4-3D5A-FCFAD32542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7573" y="1690688"/>
                <a:ext cx="3676227" cy="1320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Write a Recurrence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0D70AC83-119F-6CA4-3D5A-FCFAD3254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573" y="1690688"/>
                <a:ext cx="3676227" cy="1320801"/>
              </a:xfrm>
              <a:prstGeom prst="rect">
                <a:avLst/>
              </a:prstGeom>
              <a:blipFill>
                <a:blip r:embed="rId2"/>
                <a:stretch>
                  <a:fillRect l="-2649" t="-9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53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862C-EF44-E286-CCFF-26B8ACEE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Draw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84C089B-A629-E0F0-A9CA-A826F1024B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240" y="775858"/>
              <a:ext cx="11914293" cy="60821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0625">
                      <a:extLst>
                        <a:ext uri="{9D8B030D-6E8A-4147-A177-3AD203B41FA5}">
                          <a16:colId xmlns:a16="http://schemas.microsoft.com/office/drawing/2014/main" val="2484620607"/>
                        </a:ext>
                      </a:extLst>
                    </a:gridCol>
                    <a:gridCol w="1150249">
                      <a:extLst>
                        <a:ext uri="{9D8B030D-6E8A-4147-A177-3AD203B41FA5}">
                          <a16:colId xmlns:a16="http://schemas.microsoft.com/office/drawing/2014/main" val="2090153872"/>
                        </a:ext>
                      </a:extLst>
                    </a:gridCol>
                    <a:gridCol w="1131339">
                      <a:extLst>
                        <a:ext uri="{9D8B030D-6E8A-4147-A177-3AD203B41FA5}">
                          <a16:colId xmlns:a16="http://schemas.microsoft.com/office/drawing/2014/main" val="2565553217"/>
                        </a:ext>
                      </a:extLst>
                    </a:gridCol>
                    <a:gridCol w="4815840">
                      <a:extLst>
                        <a:ext uri="{9D8B030D-6E8A-4147-A177-3AD203B41FA5}">
                          <a16:colId xmlns:a16="http://schemas.microsoft.com/office/drawing/2014/main" val="1408349216"/>
                        </a:ext>
                      </a:extLst>
                    </a:gridCol>
                    <a:gridCol w="3420534">
                      <a:extLst>
                        <a:ext uri="{9D8B030D-6E8A-4147-A177-3AD203B41FA5}">
                          <a16:colId xmlns:a16="http://schemas.microsoft.com/office/drawing/2014/main" val="3285475521"/>
                        </a:ext>
                      </a:extLst>
                    </a:gridCol>
                    <a:gridCol w="785706">
                      <a:extLst>
                        <a:ext uri="{9D8B030D-6E8A-4147-A177-3AD203B41FA5}">
                          <a16:colId xmlns:a16="http://schemas.microsoft.com/office/drawing/2014/main" val="119467843"/>
                        </a:ext>
                      </a:extLst>
                    </a:gridCol>
                  </a:tblGrid>
                  <a:tr h="69303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Recursive Call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Nodes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Tree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Sum Work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9493154"/>
                      </a:ext>
                    </a:extLst>
                  </a:tr>
                  <a:tr h="6403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0163985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3934030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4457229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0154774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9143474"/>
                      </a:ext>
                    </a:extLst>
                  </a:tr>
                  <a:tr h="96046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 startAt="2"/>
                          </a:pPr>
                          <a:r>
                            <a:rPr lang="en-US" dirty="0"/>
                            <a:t>Total Non-Recursive + Recursive Work:</a:t>
                          </a:r>
                        </a:p>
                      </a:txBody>
                      <a:tcPr marL="0" marR="0" anchor="b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unc>
                                      <m:func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638094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2247053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8432956"/>
                      </a:ext>
                    </a:extLst>
                  </a:tr>
                  <a:tr h="960468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Find when the base case occurs: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Total Base Case Work:</a:t>
                          </a:r>
                        </a:p>
                      </a:txBody>
                      <a:tcPr marL="0" marR="0" anchor="b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unc>
                                      <m:func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07646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84C089B-A629-E0F0-A9CA-A826F1024B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911953"/>
                  </p:ext>
                </p:extLst>
              </p:nvPr>
            </p:nvGraphicFramePr>
            <p:xfrm>
              <a:off x="142240" y="775858"/>
              <a:ext cx="11914293" cy="60821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0625">
                      <a:extLst>
                        <a:ext uri="{9D8B030D-6E8A-4147-A177-3AD203B41FA5}">
                          <a16:colId xmlns:a16="http://schemas.microsoft.com/office/drawing/2014/main" val="2484620607"/>
                        </a:ext>
                      </a:extLst>
                    </a:gridCol>
                    <a:gridCol w="1150249">
                      <a:extLst>
                        <a:ext uri="{9D8B030D-6E8A-4147-A177-3AD203B41FA5}">
                          <a16:colId xmlns:a16="http://schemas.microsoft.com/office/drawing/2014/main" val="2090153872"/>
                        </a:ext>
                      </a:extLst>
                    </a:gridCol>
                    <a:gridCol w="1131339">
                      <a:extLst>
                        <a:ext uri="{9D8B030D-6E8A-4147-A177-3AD203B41FA5}">
                          <a16:colId xmlns:a16="http://schemas.microsoft.com/office/drawing/2014/main" val="2565553217"/>
                        </a:ext>
                      </a:extLst>
                    </a:gridCol>
                    <a:gridCol w="4815840">
                      <a:extLst>
                        <a:ext uri="{9D8B030D-6E8A-4147-A177-3AD203B41FA5}">
                          <a16:colId xmlns:a16="http://schemas.microsoft.com/office/drawing/2014/main" val="1408349216"/>
                        </a:ext>
                      </a:extLst>
                    </a:gridCol>
                    <a:gridCol w="3420534">
                      <a:extLst>
                        <a:ext uri="{9D8B030D-6E8A-4147-A177-3AD203B41FA5}">
                          <a16:colId xmlns:a16="http://schemas.microsoft.com/office/drawing/2014/main" val="3285475521"/>
                        </a:ext>
                      </a:extLst>
                    </a:gridCol>
                    <a:gridCol w="785706">
                      <a:extLst>
                        <a:ext uri="{9D8B030D-6E8A-4147-A177-3AD203B41FA5}">
                          <a16:colId xmlns:a16="http://schemas.microsoft.com/office/drawing/2014/main" val="119467843"/>
                        </a:ext>
                      </a:extLst>
                    </a:gridCol>
                  </a:tblGrid>
                  <a:tr h="6930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877" r="-1859000" b="-7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Recursive Call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Nodes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Tree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Sum Work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9493154"/>
                      </a:ext>
                    </a:extLst>
                  </a:tr>
                  <a:tr h="6403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109524" r="-1859000" b="-7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109524" r="-883598" b="-7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0163985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234043" r="-1859000" b="-74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3934030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330526" r="-1859000" b="-6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4457229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681667" r="-1859000" b="-9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681667" r="-883598" b="-9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914" t="-681667" r="-797849" b="-91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0154774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493684" r="-1859000" b="-4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9143474"/>
                      </a:ext>
                    </a:extLst>
                  </a:tr>
                  <a:tr h="96046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 startAt="2"/>
                          </a:pPr>
                          <a:r>
                            <a:rPr lang="en-US" dirty="0"/>
                            <a:t>Total Non-Recursive + Recursive Work:</a:t>
                          </a:r>
                        </a:p>
                      </a:txBody>
                      <a:tcPr marL="0" marR="0" anchor="b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unc>
                                      <m:func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638094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1201667" r="-1859000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1201667" r="-883598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914" t="-1201667" r="-797849" b="-39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6279" t="-1201667" r="-3101" b="-3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2247053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1301667" r="-883598" b="-2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8432956"/>
                      </a:ext>
                    </a:extLst>
                  </a:tr>
                  <a:tr h="960468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Find when the base case occurs: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Total Base Case Work:</a:t>
                          </a:r>
                        </a:p>
                      </a:txBody>
                      <a:tcPr marL="0" marR="0" anchor="b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unc>
                                      <m:func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07646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468D79E3-4F83-683B-88B2-B3FDC2997E4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959253" y="3899402"/>
              <a:ext cx="109728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199700141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4499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468D79E3-4F83-683B-88B2-B3FDC2997E4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959253" y="3899402"/>
              <a:ext cx="109728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199700141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552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49957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F88D644-5E22-47E5-BAB6-E1D8DC36D41E}"/>
              </a:ext>
            </a:extLst>
          </p:cNvPr>
          <p:cNvGrpSpPr/>
          <p:nvPr/>
        </p:nvGrpSpPr>
        <p:grpSpPr>
          <a:xfrm>
            <a:off x="11514440" y="5709520"/>
            <a:ext cx="168480" cy="265680"/>
            <a:chOff x="11514440" y="5709520"/>
            <a:chExt cx="1684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EC464F-BBB8-F271-60B1-11F3CF4BAF3E}"/>
                    </a:ext>
                  </a:extLst>
                </p14:cNvPr>
                <p14:cNvContentPartPr/>
                <p14:nvPr/>
              </p14:nvContentPartPr>
              <p14:xfrm>
                <a:off x="11588600" y="5709520"/>
                <a:ext cx="55080" cy="229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EC464F-BBB8-F271-60B1-11F3CF4BAF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79600" y="5700880"/>
                  <a:ext cx="72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E741B8-912B-647F-FD94-51A8BD45A823}"/>
                    </a:ext>
                  </a:extLst>
                </p14:cNvPr>
                <p14:cNvContentPartPr/>
                <p14:nvPr/>
              </p14:nvContentPartPr>
              <p14:xfrm>
                <a:off x="11514440" y="5892400"/>
                <a:ext cx="168480" cy="82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E741B8-912B-647F-FD94-51A8BD45A8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05440" y="5883400"/>
                  <a:ext cx="18612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CFABB014-EC08-7A18-D69A-774C328795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1534" y="106942"/>
                <a:ext cx="5317066" cy="775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r">
                  <a:buFont typeface="+mj-lt"/>
                  <a:buAutoNum type="arabicPeriod"/>
                </a:pPr>
                <a:r>
                  <a:rPr lang="en-US" sz="1400" dirty="0"/>
                  <a:t> Write a Recurrence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CFABB014-EC08-7A18-D69A-774C3287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534" y="106942"/>
                <a:ext cx="5317066" cy="7758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5BAA73-BA27-95B9-45EB-1E58154E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5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84C089B-A629-E0F0-A9CA-A826F1024B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240" y="775858"/>
              <a:ext cx="11914293" cy="60821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0625">
                      <a:extLst>
                        <a:ext uri="{9D8B030D-6E8A-4147-A177-3AD203B41FA5}">
                          <a16:colId xmlns:a16="http://schemas.microsoft.com/office/drawing/2014/main" val="2484620607"/>
                        </a:ext>
                      </a:extLst>
                    </a:gridCol>
                    <a:gridCol w="1150249">
                      <a:extLst>
                        <a:ext uri="{9D8B030D-6E8A-4147-A177-3AD203B41FA5}">
                          <a16:colId xmlns:a16="http://schemas.microsoft.com/office/drawing/2014/main" val="2090153872"/>
                        </a:ext>
                      </a:extLst>
                    </a:gridCol>
                    <a:gridCol w="1131339">
                      <a:extLst>
                        <a:ext uri="{9D8B030D-6E8A-4147-A177-3AD203B41FA5}">
                          <a16:colId xmlns:a16="http://schemas.microsoft.com/office/drawing/2014/main" val="2565553217"/>
                        </a:ext>
                      </a:extLst>
                    </a:gridCol>
                    <a:gridCol w="4815840">
                      <a:extLst>
                        <a:ext uri="{9D8B030D-6E8A-4147-A177-3AD203B41FA5}">
                          <a16:colId xmlns:a16="http://schemas.microsoft.com/office/drawing/2014/main" val="1408349216"/>
                        </a:ext>
                      </a:extLst>
                    </a:gridCol>
                    <a:gridCol w="3420534">
                      <a:extLst>
                        <a:ext uri="{9D8B030D-6E8A-4147-A177-3AD203B41FA5}">
                          <a16:colId xmlns:a16="http://schemas.microsoft.com/office/drawing/2014/main" val="3285475521"/>
                        </a:ext>
                      </a:extLst>
                    </a:gridCol>
                    <a:gridCol w="785706">
                      <a:extLst>
                        <a:ext uri="{9D8B030D-6E8A-4147-A177-3AD203B41FA5}">
                          <a16:colId xmlns:a16="http://schemas.microsoft.com/office/drawing/2014/main" val="119467843"/>
                        </a:ext>
                      </a:extLst>
                    </a:gridCol>
                  </a:tblGrid>
                  <a:tr h="69303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Recursive Call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Nodes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Tree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Sum Work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9493154"/>
                      </a:ext>
                    </a:extLst>
                  </a:tr>
                  <a:tr h="6403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0163985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3934030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4457229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0154774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9143474"/>
                      </a:ext>
                    </a:extLst>
                  </a:tr>
                  <a:tr h="96046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r">
                            <a:buFont typeface="+mj-lt"/>
                            <a:buAutoNum type="arabicPeriod" startAt="2"/>
                          </a:pPr>
                          <a:r>
                            <a:rPr lang="en-US" dirty="0"/>
                            <a:t>Total Non-Recursive + Recursive Work:</a:t>
                          </a:r>
                        </a:p>
                      </a:txBody>
                      <a:tcPr marL="0" marR="0"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unc>
                                      <m:func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unc>
                                      <m:func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638094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2247053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8432956"/>
                      </a:ext>
                    </a:extLst>
                  </a:tr>
                  <a:tr h="960468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Find when the base case occurs: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(i.e.,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r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Total Base Case Work:</a:t>
                          </a:r>
                        </a:p>
                      </a:txBody>
                      <a:tcPr marL="0" marR="0"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unc>
                                      <m:func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07646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84C089B-A629-E0F0-A9CA-A826F1024B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072321"/>
                  </p:ext>
                </p:extLst>
              </p:nvPr>
            </p:nvGraphicFramePr>
            <p:xfrm>
              <a:off x="142240" y="775858"/>
              <a:ext cx="11914293" cy="60821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0625">
                      <a:extLst>
                        <a:ext uri="{9D8B030D-6E8A-4147-A177-3AD203B41FA5}">
                          <a16:colId xmlns:a16="http://schemas.microsoft.com/office/drawing/2014/main" val="2484620607"/>
                        </a:ext>
                      </a:extLst>
                    </a:gridCol>
                    <a:gridCol w="1150249">
                      <a:extLst>
                        <a:ext uri="{9D8B030D-6E8A-4147-A177-3AD203B41FA5}">
                          <a16:colId xmlns:a16="http://schemas.microsoft.com/office/drawing/2014/main" val="2090153872"/>
                        </a:ext>
                      </a:extLst>
                    </a:gridCol>
                    <a:gridCol w="1131339">
                      <a:extLst>
                        <a:ext uri="{9D8B030D-6E8A-4147-A177-3AD203B41FA5}">
                          <a16:colId xmlns:a16="http://schemas.microsoft.com/office/drawing/2014/main" val="2565553217"/>
                        </a:ext>
                      </a:extLst>
                    </a:gridCol>
                    <a:gridCol w="4815840">
                      <a:extLst>
                        <a:ext uri="{9D8B030D-6E8A-4147-A177-3AD203B41FA5}">
                          <a16:colId xmlns:a16="http://schemas.microsoft.com/office/drawing/2014/main" val="1408349216"/>
                        </a:ext>
                      </a:extLst>
                    </a:gridCol>
                    <a:gridCol w="3420534">
                      <a:extLst>
                        <a:ext uri="{9D8B030D-6E8A-4147-A177-3AD203B41FA5}">
                          <a16:colId xmlns:a16="http://schemas.microsoft.com/office/drawing/2014/main" val="3285475521"/>
                        </a:ext>
                      </a:extLst>
                    </a:gridCol>
                    <a:gridCol w="785706">
                      <a:extLst>
                        <a:ext uri="{9D8B030D-6E8A-4147-A177-3AD203B41FA5}">
                          <a16:colId xmlns:a16="http://schemas.microsoft.com/office/drawing/2014/main" val="119467843"/>
                        </a:ext>
                      </a:extLst>
                    </a:gridCol>
                  </a:tblGrid>
                  <a:tr h="6930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877" r="-1859000" b="-778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Recursive Call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 Nodes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Tree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Sum Work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9493154"/>
                      </a:ext>
                    </a:extLst>
                  </a:tr>
                  <a:tr h="6403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109524" r="-1859000" b="-7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109524" r="-883598" b="-7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914" t="-109524" r="-797849" b="-74476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6279" t="-109524" r="-3101" b="-74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0163985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234043" r="-1859000" b="-731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234043" r="-883598" b="-731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914" t="-234043" r="-797849" b="-73191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6279" t="-234043" r="-3101" b="-7319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3934030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330526" r="-1859000" b="-6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330526" r="-883598" b="-6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914" t="-330526" r="-797849" b="-6242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6279" t="-330526" r="-3101" b="-62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4457229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681667" r="-1859000" b="-8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681667" r="-883598" b="-8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914" t="-681667" r="-797849" b="-888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6279" t="-681667" r="-3101" b="-88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0154774"/>
                      </a:ext>
                    </a:extLst>
                  </a:tr>
                  <a:tr h="576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493684" r="-1859000" b="-46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493684" r="-883598" b="-46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914" t="-493684" r="-797849" b="-46105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6279" t="-493684" r="-3101" b="-46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9143474"/>
                      </a:ext>
                    </a:extLst>
                  </a:tr>
                  <a:tr h="96046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r">
                            <a:buFont typeface="+mj-lt"/>
                            <a:buAutoNum type="arabicPeriod" startAt="2"/>
                          </a:pPr>
                          <a:r>
                            <a:rPr lang="en-US" dirty="0"/>
                            <a:t>Total Non-Recursive + Recursive Work:</a:t>
                          </a:r>
                        </a:p>
                      </a:txBody>
                      <a:tcPr marL="0" marR="0"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blipFill>
                          <a:blip r:embed="rId3"/>
                          <a:stretch>
                            <a:fillRect l="-183478" t="-359236" r="-580" b="-1789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unc>
                                      <m:func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638094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1201667" r="-1859000" b="-36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1201667" r="-883598" b="-36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914" t="-1201667" r="-797849" b="-368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6279" t="-1201667" r="-3101" b="-36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2247053"/>
                      </a:ext>
                    </a:extLst>
                  </a:tr>
                  <a:tr h="3658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" t="-1301667" r="-1859000" b="-26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439" t="-1301667" r="-883598" b="-26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914" t="-1301667" r="-797849" b="-268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8432956"/>
                      </a:ext>
                    </a:extLst>
                  </a:tr>
                  <a:tr h="960468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" t="-532278" r="-312421" b="-189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r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Total Base Case Work:</a:t>
                          </a:r>
                        </a:p>
                      </a:txBody>
                      <a:tcPr marL="0" marR="0"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blipFill>
                          <a:blip r:embed="rId3"/>
                          <a:stretch>
                            <a:fillRect l="-183478" t="-532278" r="-580" b="-189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unc>
                                      <m:func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07646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468D79E3-4F83-683B-88B2-B3FDC2997E4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959253" y="3899402"/>
              <a:ext cx="109728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199700141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4499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468D79E3-4F83-683B-88B2-B3FDC2997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9208139"/>
                  </p:ext>
                </p:extLst>
              </p:nvPr>
            </p:nvGraphicFramePr>
            <p:xfrm>
              <a:off x="10959253" y="3899402"/>
              <a:ext cx="109728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199700141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552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49957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F88D644-5E22-47E5-BAB6-E1D8DC36D41E}"/>
              </a:ext>
            </a:extLst>
          </p:cNvPr>
          <p:cNvGrpSpPr/>
          <p:nvPr/>
        </p:nvGrpSpPr>
        <p:grpSpPr>
          <a:xfrm>
            <a:off x="11514440" y="5709520"/>
            <a:ext cx="168480" cy="265680"/>
            <a:chOff x="11514440" y="5709520"/>
            <a:chExt cx="1684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EC464F-BBB8-F271-60B1-11F3CF4BAF3E}"/>
                    </a:ext>
                  </a:extLst>
                </p14:cNvPr>
                <p14:cNvContentPartPr/>
                <p14:nvPr/>
              </p14:nvContentPartPr>
              <p14:xfrm>
                <a:off x="11588600" y="5709520"/>
                <a:ext cx="55080" cy="229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EC464F-BBB8-F271-60B1-11F3CF4BAF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79600" y="5700880"/>
                  <a:ext cx="72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E741B8-912B-647F-FD94-51A8BD45A823}"/>
                    </a:ext>
                  </a:extLst>
                </p14:cNvPr>
                <p14:cNvContentPartPr/>
                <p14:nvPr/>
              </p14:nvContentPartPr>
              <p14:xfrm>
                <a:off x="11514440" y="5892400"/>
                <a:ext cx="168480" cy="82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E741B8-912B-647F-FD94-51A8BD45A8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05440" y="5883400"/>
                  <a:ext cx="18612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1561D28-53A6-B55F-0B4D-7FE6385EFDB3}"/>
              </a:ext>
            </a:extLst>
          </p:cNvPr>
          <p:cNvGrpSpPr/>
          <p:nvPr/>
        </p:nvGrpSpPr>
        <p:grpSpPr>
          <a:xfrm>
            <a:off x="4431551" y="1412890"/>
            <a:ext cx="5828400" cy="2878200"/>
            <a:chOff x="4431551" y="1412890"/>
            <a:chExt cx="5828400" cy="28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B197B09-E7B2-4527-9AB0-F569AC9A5082}"/>
                    </a:ext>
                  </a:extLst>
                </p14:cNvPr>
                <p14:cNvContentPartPr/>
                <p14:nvPr/>
              </p14:nvContentPartPr>
              <p14:xfrm>
                <a:off x="5895311" y="3872406"/>
                <a:ext cx="584640" cy="50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B197B09-E7B2-4527-9AB0-F569AC9A50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86311" y="3863406"/>
                  <a:ext cx="602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375AC8C-45F7-4879-A1C7-D789D7202757}"/>
                    </a:ext>
                  </a:extLst>
                </p14:cNvPr>
                <p14:cNvContentPartPr/>
                <p14:nvPr/>
              </p14:nvContentPartPr>
              <p14:xfrm>
                <a:off x="6819431" y="3934326"/>
                <a:ext cx="18360" cy="6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375AC8C-45F7-4879-A1C7-D789D72027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10431" y="3925326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9FBCC0-7D6C-445D-83F2-8EA7A006CBDE}"/>
                    </a:ext>
                  </a:extLst>
                </p14:cNvPr>
                <p14:cNvContentPartPr/>
                <p14:nvPr/>
              </p14:nvContentPartPr>
              <p14:xfrm>
                <a:off x="7120031" y="3921726"/>
                <a:ext cx="280440" cy="23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9FBCC0-7D6C-445D-83F2-8EA7A006CB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11019" y="3912726"/>
                  <a:ext cx="298103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EAB5754-2F5E-4207-A51B-9029B0344719}"/>
                    </a:ext>
                  </a:extLst>
                </p14:cNvPr>
                <p14:cNvContentPartPr/>
                <p14:nvPr/>
              </p14:nvContentPartPr>
              <p14:xfrm>
                <a:off x="7777391" y="3878526"/>
                <a:ext cx="78120" cy="17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EAB5754-2F5E-4207-A51B-9029B03447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68391" y="3869335"/>
                  <a:ext cx="95760" cy="35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6B27D2E-8FEB-4AF4-A05B-CEAAAA213EF6}"/>
                    </a:ext>
                  </a:extLst>
                </p14:cNvPr>
                <p14:cNvContentPartPr/>
                <p14:nvPr/>
              </p14:nvContentPartPr>
              <p14:xfrm>
                <a:off x="7094471" y="2977090"/>
                <a:ext cx="267840" cy="16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6B27D2E-8FEB-4AF4-A05B-CEAAAA213E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85471" y="2967890"/>
                  <a:ext cx="285480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631D280-B37C-4043-93A7-D430D235FBA5}"/>
                    </a:ext>
                  </a:extLst>
                </p14:cNvPr>
                <p14:cNvContentPartPr/>
                <p14:nvPr/>
              </p14:nvContentPartPr>
              <p14:xfrm>
                <a:off x="7189871" y="2882050"/>
                <a:ext cx="55440" cy="241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631D280-B37C-4043-93A7-D430D235FB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80871" y="2873050"/>
                  <a:ext cx="73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19103CD-9180-44FB-AC71-76C7D408A89B}"/>
                    </a:ext>
                  </a:extLst>
                </p14:cNvPr>
                <p14:cNvContentPartPr/>
                <p14:nvPr/>
              </p14:nvContentPartPr>
              <p14:xfrm>
                <a:off x="7167551" y="2356090"/>
                <a:ext cx="231840" cy="22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9103CD-9180-44FB-AC71-76C7D408A8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58551" y="2347090"/>
                  <a:ext cx="249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CF8E02E-0421-4D20-95B2-F8E3BFF25EBE}"/>
                    </a:ext>
                  </a:extLst>
                </p14:cNvPr>
                <p14:cNvContentPartPr/>
                <p14:nvPr/>
              </p14:nvContentPartPr>
              <p14:xfrm>
                <a:off x="7323071" y="2246290"/>
                <a:ext cx="40320" cy="276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CF8E02E-0421-4D20-95B2-F8E3BFF25E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13990" y="2237290"/>
                  <a:ext cx="58119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FA4AE46-38FB-4464-9F43-A2374ADC2731}"/>
                    </a:ext>
                  </a:extLst>
                </p14:cNvPr>
                <p14:cNvContentPartPr/>
                <p14:nvPr/>
              </p14:nvContentPartPr>
              <p14:xfrm>
                <a:off x="5352431" y="2017690"/>
                <a:ext cx="715680" cy="594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FA4AE46-38FB-4464-9F43-A2374ADC27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43431" y="2008695"/>
                  <a:ext cx="733320" cy="611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B0D1D17-2EFF-4270-9480-5463479F9452}"/>
                    </a:ext>
                  </a:extLst>
                </p14:cNvPr>
                <p14:cNvContentPartPr/>
                <p14:nvPr/>
              </p14:nvContentPartPr>
              <p14:xfrm>
                <a:off x="8278511" y="2821930"/>
                <a:ext cx="256320" cy="320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B0D1D17-2EFF-4270-9480-5463479F94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69511" y="2812930"/>
                  <a:ext cx="2739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95A0E84-5217-471A-9AFD-8BB90B60946A}"/>
                    </a:ext>
                  </a:extLst>
                </p14:cNvPr>
                <p14:cNvContentPartPr/>
                <p14:nvPr/>
              </p14:nvContentPartPr>
              <p14:xfrm>
                <a:off x="8669831" y="3072130"/>
                <a:ext cx="14040" cy="153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95A0E84-5217-471A-9AFD-8BB90B6094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61056" y="3063109"/>
                  <a:ext cx="31239" cy="1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F7032BD-8378-4265-9810-0E586AF90C9D}"/>
                    </a:ext>
                  </a:extLst>
                </p14:cNvPr>
                <p14:cNvContentPartPr/>
                <p14:nvPr/>
              </p14:nvContentPartPr>
              <p14:xfrm>
                <a:off x="8876111" y="2953690"/>
                <a:ext cx="241920" cy="13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F7032BD-8378-4265-9810-0E586AF90C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67111" y="2944690"/>
                  <a:ext cx="259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C41D86C-D2A9-4D0E-8AD2-1383886A5D2B}"/>
                    </a:ext>
                  </a:extLst>
                </p14:cNvPr>
                <p14:cNvContentPartPr/>
                <p14:nvPr/>
              </p14:nvContentPartPr>
              <p14:xfrm>
                <a:off x="9012551" y="2837770"/>
                <a:ext cx="53640" cy="20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C41D86C-D2A9-4D0E-8AD2-1383886A5D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03551" y="2828770"/>
                  <a:ext cx="71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F45E8CB-9626-4F45-9E77-7C8C920DD6A7}"/>
                    </a:ext>
                  </a:extLst>
                </p14:cNvPr>
                <p14:cNvContentPartPr/>
                <p14:nvPr/>
              </p14:nvContentPartPr>
              <p14:xfrm>
                <a:off x="9269231" y="2834170"/>
                <a:ext cx="198360" cy="313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F45E8CB-9626-4F45-9E77-7C8C920DD6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60231" y="2825170"/>
                  <a:ext cx="2160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DACAC1D-6E43-45EF-8615-673A845AF7F0}"/>
                    </a:ext>
                  </a:extLst>
                </p14:cNvPr>
                <p14:cNvContentPartPr/>
                <p14:nvPr/>
              </p14:nvContentPartPr>
              <p14:xfrm>
                <a:off x="9543191" y="3046570"/>
                <a:ext cx="47520" cy="21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DACAC1D-6E43-45EF-8615-673A845AF7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34191" y="3037585"/>
                  <a:ext cx="65160" cy="230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8EB343D-3582-4F31-88EA-8147F946C8A6}"/>
                    </a:ext>
                  </a:extLst>
                </p14:cNvPr>
                <p14:cNvContentPartPr/>
                <p14:nvPr/>
              </p14:nvContentPartPr>
              <p14:xfrm>
                <a:off x="8767751" y="2162770"/>
                <a:ext cx="230760" cy="340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8EB343D-3582-4F31-88EA-8147F946C8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58751" y="2153770"/>
                  <a:ext cx="2484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5576479-7A95-4B09-A597-DBE9540279BB}"/>
                    </a:ext>
                  </a:extLst>
                </p14:cNvPr>
                <p14:cNvContentPartPr/>
                <p14:nvPr/>
              </p14:nvContentPartPr>
              <p14:xfrm>
                <a:off x="9101471" y="2400370"/>
                <a:ext cx="24120" cy="149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5576479-7A95-4B09-A597-DBE9540279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92471" y="2391370"/>
                  <a:ext cx="41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14BC0A5-2676-48C7-8772-C8D0F957FB01}"/>
                    </a:ext>
                  </a:extLst>
                </p14:cNvPr>
                <p14:cNvContentPartPr/>
                <p14:nvPr/>
              </p14:nvContentPartPr>
              <p14:xfrm>
                <a:off x="8648591" y="2598370"/>
                <a:ext cx="83520" cy="132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14BC0A5-2676-48C7-8772-C8D0F957FB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39591" y="2589370"/>
                  <a:ext cx="101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1A1B6D2-7474-45D7-BEF5-75ED33DEC32C}"/>
                    </a:ext>
                  </a:extLst>
                </p14:cNvPr>
                <p14:cNvContentPartPr/>
                <p14:nvPr/>
              </p14:nvContentPartPr>
              <p14:xfrm>
                <a:off x="9255191" y="2555530"/>
                <a:ext cx="92520" cy="164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1A1B6D2-7474-45D7-BEF5-75ED33DEC3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46191" y="2546530"/>
                  <a:ext cx="110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3786945-6A98-4E75-894B-055194648120}"/>
                    </a:ext>
                  </a:extLst>
                </p14:cNvPr>
                <p14:cNvContentPartPr/>
                <p14:nvPr/>
              </p14:nvContentPartPr>
              <p14:xfrm>
                <a:off x="8086271" y="2677930"/>
                <a:ext cx="797760" cy="695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3786945-6A98-4E75-894B-0551946481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77271" y="2668930"/>
                  <a:ext cx="81540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1E91A29-093A-4038-A5D6-3E1DADC3FFD0}"/>
                    </a:ext>
                  </a:extLst>
                </p14:cNvPr>
                <p14:cNvContentPartPr/>
                <p14:nvPr/>
              </p14:nvContentPartPr>
              <p14:xfrm>
                <a:off x="9093551" y="2688010"/>
                <a:ext cx="725040" cy="694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1E91A29-093A-4038-A5D6-3E1DADC3FF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84551" y="2679010"/>
                  <a:ext cx="74268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77223A-48F7-494D-86EB-18EBA909924B}"/>
                    </a:ext>
                  </a:extLst>
                </p14:cNvPr>
                <p14:cNvContentPartPr/>
                <p14:nvPr/>
              </p14:nvContentPartPr>
              <p14:xfrm>
                <a:off x="8585951" y="1983490"/>
                <a:ext cx="805680" cy="695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77223A-48F7-494D-86EB-18EBA90992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76951" y="1974490"/>
                  <a:ext cx="82332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EA5D81-A4D5-4801-8041-FEEAA4EC040C}"/>
                    </a:ext>
                  </a:extLst>
                </p14:cNvPr>
                <p14:cNvContentPartPr/>
                <p14:nvPr/>
              </p14:nvContentPartPr>
              <p14:xfrm>
                <a:off x="6094391" y="1875490"/>
                <a:ext cx="788760" cy="228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EA5D81-A4D5-4801-8041-FEEAA4EC04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85387" y="1866490"/>
                  <a:ext cx="806408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3CE447F-5B6C-4DFE-BAFD-4F6FF4DE1F2F}"/>
                    </a:ext>
                  </a:extLst>
                </p14:cNvPr>
                <p14:cNvContentPartPr/>
                <p14:nvPr/>
              </p14:nvContentPartPr>
              <p14:xfrm>
                <a:off x="7548431" y="1873690"/>
                <a:ext cx="909720" cy="240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3CE447F-5B6C-4DFE-BAFD-4F6FF4DE1F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39431" y="1864690"/>
                  <a:ext cx="927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C39C76C-3E99-4821-866F-89A691D73E05}"/>
                    </a:ext>
                  </a:extLst>
                </p14:cNvPr>
                <p14:cNvContentPartPr/>
                <p14:nvPr/>
              </p14:nvContentPartPr>
              <p14:xfrm>
                <a:off x="6978551" y="1571290"/>
                <a:ext cx="213120" cy="241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C39C76C-3E99-4821-866F-89A691D73E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69566" y="1562290"/>
                  <a:ext cx="23073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9BE04F-9A9A-4205-BC2C-E0015C5E9328}"/>
                    </a:ext>
                  </a:extLst>
                </p14:cNvPr>
                <p14:cNvContentPartPr/>
                <p14:nvPr/>
              </p14:nvContentPartPr>
              <p14:xfrm>
                <a:off x="7295351" y="1757770"/>
                <a:ext cx="11880" cy="111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9BE04F-9A9A-4205-BC2C-E0015C5E93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86070" y="1748770"/>
                  <a:ext cx="30071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71AC176-D9A6-4B4D-B4DA-F7BE91475BD9}"/>
                    </a:ext>
                  </a:extLst>
                </p14:cNvPr>
                <p14:cNvContentPartPr/>
                <p14:nvPr/>
              </p14:nvContentPartPr>
              <p14:xfrm>
                <a:off x="6783431" y="1412890"/>
                <a:ext cx="741600" cy="620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71AC176-D9A6-4B4D-B4DA-F7BE91475BD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74427" y="1403890"/>
                  <a:ext cx="759249" cy="638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E31AEF15-F6E8-45D3-8168-2B46DD52D46F}"/>
                </a:ext>
              </a:extLst>
            </p:cNvPr>
            <p:cNvGrpSpPr/>
            <p:nvPr/>
          </p:nvGrpSpPr>
          <p:grpSpPr>
            <a:xfrm>
              <a:off x="8730671" y="3486490"/>
              <a:ext cx="1529280" cy="804600"/>
              <a:chOff x="8730671" y="3486490"/>
              <a:chExt cx="1529280" cy="80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95" name="Ink 294">
                    <a:extLst>
                      <a:ext uri="{FF2B5EF4-FFF2-40B4-BE49-F238E27FC236}">
                        <a16:creationId xmlns:a16="http://schemas.microsoft.com/office/drawing/2014/main" id="{BCB77732-878E-42BD-ABD8-338F9E1F7444}"/>
                      </a:ext>
                    </a:extLst>
                  </p14:cNvPr>
                  <p14:cNvContentPartPr/>
                  <p14:nvPr/>
                </p14:nvContentPartPr>
                <p14:xfrm>
                  <a:off x="8822111" y="3820570"/>
                  <a:ext cx="252360" cy="285120"/>
                </p14:xfrm>
              </p:contentPart>
            </mc:Choice>
            <mc:Fallback xmlns=""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BCB77732-878E-42BD-ABD8-338F9E1F7444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8813111" y="3811930"/>
                    <a:ext cx="270000" cy="30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9C196D7F-B516-470E-A63B-DEA8CF1AE1A3}"/>
                      </a:ext>
                    </a:extLst>
                  </p14:cNvPr>
                  <p14:cNvContentPartPr/>
                  <p14:nvPr/>
                </p14:nvContentPartPr>
                <p14:xfrm>
                  <a:off x="9202991" y="4074730"/>
                  <a:ext cx="7200" cy="14040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9C196D7F-B516-470E-A63B-DEA8CF1AE1A3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9193991" y="4065730"/>
                    <a:ext cx="2484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04451EF1-3AA1-4C13-B518-1CE8B2EC1409}"/>
                      </a:ext>
                    </a:extLst>
                  </p14:cNvPr>
                  <p14:cNvContentPartPr/>
                  <p14:nvPr/>
                </p14:nvContentPartPr>
                <p14:xfrm>
                  <a:off x="9768191" y="3835690"/>
                  <a:ext cx="226800" cy="304920"/>
                </p14:xfrm>
              </p:contentPart>
            </mc:Choice>
            <mc:Fallback xmlns="">
              <p:pic>
                <p:nvPicPr>
                  <p:cNvPr id="297" name="Ink 296">
                    <a:extLst>
                      <a:ext uri="{FF2B5EF4-FFF2-40B4-BE49-F238E27FC236}">
                        <a16:creationId xmlns:a16="http://schemas.microsoft.com/office/drawing/2014/main" id="{04451EF1-3AA1-4C13-B518-1CE8B2EC1409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9759551" y="3826690"/>
                    <a:ext cx="244440" cy="32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576A58AD-C41A-4FC2-8DB7-7D48C6605B15}"/>
                      </a:ext>
                    </a:extLst>
                  </p14:cNvPr>
                  <p14:cNvContentPartPr/>
                  <p14:nvPr/>
                </p14:nvContentPartPr>
                <p14:xfrm>
                  <a:off x="10098671" y="4123690"/>
                  <a:ext cx="24120" cy="167400"/>
                </p14:xfrm>
              </p:contentPart>
            </mc:Choice>
            <mc:Fallback xmlns=""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576A58AD-C41A-4FC2-8DB7-7D48C6605B15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10089671" y="4114690"/>
                    <a:ext cx="41760" cy="18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A992271F-1D3C-48EB-880D-EE510DB284C1}"/>
                      </a:ext>
                    </a:extLst>
                  </p14:cNvPr>
                  <p14:cNvContentPartPr/>
                  <p14:nvPr/>
                </p14:nvContentPartPr>
                <p14:xfrm>
                  <a:off x="9736871" y="3750730"/>
                  <a:ext cx="523080" cy="534960"/>
                </p14:xfrm>
              </p:contentPart>
            </mc:Choice>
            <mc:Fallback xmlns=""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A992271F-1D3C-48EB-880D-EE510DB284C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9728231" y="3741730"/>
                    <a:ext cx="540720" cy="55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7F82E1C1-26E4-4D40-B307-FBFAB7C4EBCF}"/>
                      </a:ext>
                    </a:extLst>
                  </p14:cNvPr>
                  <p14:cNvContentPartPr/>
                  <p14:nvPr/>
                </p14:nvContentPartPr>
                <p14:xfrm>
                  <a:off x="9486671" y="3956650"/>
                  <a:ext cx="121320" cy="29160"/>
                </p14:xfrm>
              </p:contentPart>
            </mc:Choice>
            <mc:Fallback xmlns=""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7F82E1C1-26E4-4D40-B307-FBFAB7C4EBCF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9478031" y="3948010"/>
                    <a:ext cx="1389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C646E925-EA5C-462F-A3FF-B86AEFC07B81}"/>
                      </a:ext>
                    </a:extLst>
                  </p14:cNvPr>
                  <p14:cNvContentPartPr/>
                  <p14:nvPr/>
                </p14:nvContentPartPr>
                <p14:xfrm>
                  <a:off x="9534911" y="3867730"/>
                  <a:ext cx="34560" cy="16128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C646E925-EA5C-462F-A3FF-B86AEFC07B81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9526271" y="3858730"/>
                    <a:ext cx="52200" cy="17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870CC804-3CD8-4BFD-A6CC-302FE82C06EA}"/>
                      </a:ext>
                    </a:extLst>
                  </p14:cNvPr>
                  <p14:cNvContentPartPr/>
                  <p14:nvPr/>
                </p14:nvContentPartPr>
                <p14:xfrm>
                  <a:off x="8730671" y="3690610"/>
                  <a:ext cx="606600" cy="590760"/>
                </p14:xfrm>
              </p:contentPart>
            </mc:Choice>
            <mc:Fallback xmlns=""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870CC804-3CD8-4BFD-A6CC-302FE82C06EA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8722031" y="3681610"/>
                    <a:ext cx="624240" cy="60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B37FC42C-AA09-467F-8512-835FCD3B0B50}"/>
                      </a:ext>
                    </a:extLst>
                  </p14:cNvPr>
                  <p14:cNvContentPartPr/>
                  <p14:nvPr/>
                </p14:nvContentPartPr>
                <p14:xfrm>
                  <a:off x="9201551" y="3700690"/>
                  <a:ext cx="11880" cy="13680"/>
                </p14:xfrm>
              </p:contentPart>
            </mc:Choice>
            <mc:Fallback xmlns=""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B37FC42C-AA09-467F-8512-835FCD3B0B50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9192551" y="3692050"/>
                    <a:ext cx="2952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23D47390-1B06-4C4F-86CF-B64FD46F70BD}"/>
                      </a:ext>
                    </a:extLst>
                  </p14:cNvPr>
                  <p14:cNvContentPartPr/>
                  <p14:nvPr/>
                </p14:nvContentPartPr>
                <p14:xfrm>
                  <a:off x="9334391" y="3495130"/>
                  <a:ext cx="164160" cy="109800"/>
                </p14:xfrm>
              </p:contentPart>
            </mc:Choice>
            <mc:Fallback xmlns=""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23D47390-1B06-4C4F-86CF-B64FD46F70BD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9325391" y="3486130"/>
                    <a:ext cx="18180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306" name="Ink 305">
                    <a:extLst>
                      <a:ext uri="{FF2B5EF4-FFF2-40B4-BE49-F238E27FC236}">
                        <a16:creationId xmlns:a16="http://schemas.microsoft.com/office/drawing/2014/main" id="{0DBEA485-B164-41EE-9E89-284182184877}"/>
                      </a:ext>
                    </a:extLst>
                  </p14:cNvPr>
                  <p14:cNvContentPartPr/>
                  <p14:nvPr/>
                </p14:nvContentPartPr>
                <p14:xfrm>
                  <a:off x="9797351" y="3669010"/>
                  <a:ext cx="21240" cy="11880"/>
                </p14:xfrm>
              </p:contentPart>
            </mc:Choice>
            <mc:Fallback xmlns="">
              <p:pic>
                <p:nvPicPr>
                  <p:cNvPr id="306" name="Ink 305">
                    <a:extLst>
                      <a:ext uri="{FF2B5EF4-FFF2-40B4-BE49-F238E27FC236}">
                        <a16:creationId xmlns:a16="http://schemas.microsoft.com/office/drawing/2014/main" id="{0DBEA485-B164-41EE-9E89-284182184877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9788351" y="3660370"/>
                    <a:ext cx="3888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307" name="Ink 306">
                    <a:extLst>
                      <a:ext uri="{FF2B5EF4-FFF2-40B4-BE49-F238E27FC236}">
                        <a16:creationId xmlns:a16="http://schemas.microsoft.com/office/drawing/2014/main" id="{1CCA0302-007B-45D3-8F32-929627B261A5}"/>
                      </a:ext>
                    </a:extLst>
                  </p14:cNvPr>
                  <p14:cNvContentPartPr/>
                  <p14:nvPr/>
                </p14:nvContentPartPr>
                <p14:xfrm>
                  <a:off x="9606551" y="3486490"/>
                  <a:ext cx="168480" cy="142560"/>
                </p14:xfrm>
              </p:contentPart>
            </mc:Choice>
            <mc:Fallback xmlns=""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1CCA0302-007B-45D3-8F32-929627B261A5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9597551" y="3477850"/>
                    <a:ext cx="186120" cy="16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23D3654F-EC7F-4AB8-813F-7B7BD5056B7E}"/>
                </a:ext>
              </a:extLst>
            </p:cNvPr>
            <p:cNvGrpSpPr/>
            <p:nvPr/>
          </p:nvGrpSpPr>
          <p:grpSpPr>
            <a:xfrm>
              <a:off x="8131991" y="3834610"/>
              <a:ext cx="571680" cy="220320"/>
              <a:chOff x="8131991" y="3834610"/>
              <a:chExt cx="571680" cy="220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2212BAFE-BBF1-4B77-A479-23DE8FD9E3C0}"/>
                      </a:ext>
                    </a:extLst>
                  </p14:cNvPr>
                  <p14:cNvContentPartPr/>
                  <p14:nvPr/>
                </p14:nvContentPartPr>
                <p14:xfrm>
                  <a:off x="8131991" y="3867730"/>
                  <a:ext cx="23040" cy="8640"/>
                </p14:xfrm>
              </p:contentPart>
            </mc:Choice>
            <mc:Fallback xmlns=""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2212BAFE-BBF1-4B77-A479-23DE8FD9E3C0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123351" y="3858730"/>
                    <a:ext cx="4068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47AA3AC2-BB00-4E43-A57C-25FB1A1DEA6D}"/>
                      </a:ext>
                    </a:extLst>
                  </p14:cNvPr>
                  <p14:cNvContentPartPr/>
                  <p14:nvPr/>
                </p14:nvContentPartPr>
                <p14:xfrm>
                  <a:off x="8338991" y="3903370"/>
                  <a:ext cx="19440" cy="2376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47AA3AC2-BB00-4E43-A57C-25FB1A1DEA6D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330351" y="3894730"/>
                    <a:ext cx="370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186A1EB4-8EF7-4257-AB6C-7BC2A5A669BA}"/>
                      </a:ext>
                    </a:extLst>
                  </p14:cNvPr>
                  <p14:cNvContentPartPr/>
                  <p14:nvPr/>
                </p14:nvContentPartPr>
                <p14:xfrm>
                  <a:off x="8496311" y="3935050"/>
                  <a:ext cx="207360" cy="25200"/>
                </p14:xfrm>
              </p:contentPart>
            </mc:Choice>
            <mc:Fallback xmlns=""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186A1EB4-8EF7-4257-AB6C-7BC2A5A669BA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8487671" y="3926410"/>
                    <a:ext cx="22500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DCCC214C-04AD-4921-8C5C-1CAC4A532D7A}"/>
                      </a:ext>
                    </a:extLst>
                  </p14:cNvPr>
                  <p14:cNvContentPartPr/>
                  <p14:nvPr/>
                </p14:nvContentPartPr>
                <p14:xfrm>
                  <a:off x="8573351" y="3834610"/>
                  <a:ext cx="47520" cy="220320"/>
                </p14:xfrm>
              </p:contentPart>
            </mc:Choice>
            <mc:Fallback xmlns=""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DCCC214C-04AD-4921-8C5C-1CAC4A532D7A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564711" y="3825970"/>
                    <a:ext cx="65160" cy="237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C3881E96-D4EC-4792-BE73-8AD61F5D9D49}"/>
                </a:ext>
              </a:extLst>
            </p:cNvPr>
            <p:cNvGrpSpPr/>
            <p:nvPr/>
          </p:nvGrpSpPr>
          <p:grpSpPr>
            <a:xfrm>
              <a:off x="4431551" y="2191570"/>
              <a:ext cx="2071080" cy="2067840"/>
              <a:chOff x="4431551" y="2191570"/>
              <a:chExt cx="2071080" cy="2067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3E0E25A1-F006-447A-ABC1-F93F797CBB26}"/>
                      </a:ext>
                    </a:extLst>
                  </p14:cNvPr>
                  <p14:cNvContentPartPr/>
                  <p14:nvPr/>
                </p14:nvContentPartPr>
                <p14:xfrm>
                  <a:off x="6005111" y="2799250"/>
                  <a:ext cx="222120" cy="31356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3E0E25A1-F006-447A-ABC1-F93F797CBB26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5996471" y="2790610"/>
                    <a:ext cx="239760" cy="3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E645FE49-9147-484F-8131-370F455C073F}"/>
                      </a:ext>
                    </a:extLst>
                  </p14:cNvPr>
                  <p14:cNvContentPartPr/>
                  <p14:nvPr/>
                </p14:nvContentPartPr>
                <p14:xfrm>
                  <a:off x="6333791" y="3022090"/>
                  <a:ext cx="11520" cy="1724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E645FE49-9147-484F-8131-370F455C073F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6325151" y="3013090"/>
                    <a:ext cx="2916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241E3D7-8CE6-4B31-BE42-E9E3E0F9AF9A}"/>
                      </a:ext>
                    </a:extLst>
                  </p14:cNvPr>
                  <p14:cNvContentPartPr/>
                  <p14:nvPr/>
                </p14:nvContentPartPr>
                <p14:xfrm>
                  <a:off x="5037071" y="2806090"/>
                  <a:ext cx="205920" cy="27936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241E3D7-8CE6-4B31-BE42-E9E3E0F9AF9A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5028071" y="2797090"/>
                    <a:ext cx="223560" cy="29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0E163569-3F7A-4070-B2DA-9AA269551613}"/>
                      </a:ext>
                    </a:extLst>
                  </p14:cNvPr>
                  <p14:cNvContentPartPr/>
                  <p14:nvPr/>
                </p14:nvContentPartPr>
                <p14:xfrm>
                  <a:off x="5363951" y="3041530"/>
                  <a:ext cx="13680" cy="1497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0E163569-3F7A-4070-B2DA-9AA269551613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5355311" y="3032890"/>
                    <a:ext cx="3132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A83D08A9-8E64-4747-8A3D-32F8459AFEA3}"/>
                      </a:ext>
                    </a:extLst>
                  </p14:cNvPr>
                  <p14:cNvContentPartPr/>
                  <p14:nvPr/>
                </p14:nvContentPartPr>
                <p14:xfrm>
                  <a:off x="5331911" y="2580010"/>
                  <a:ext cx="243360" cy="12924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A83D08A9-8E64-4747-8A3D-32F8459AFEA3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5322911" y="2571010"/>
                    <a:ext cx="261000" cy="1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910AA392-1133-4AA8-9B26-BB1939DF2704}"/>
                      </a:ext>
                    </a:extLst>
                  </p14:cNvPr>
                  <p14:cNvContentPartPr/>
                  <p14:nvPr/>
                </p14:nvContentPartPr>
                <p14:xfrm>
                  <a:off x="5793071" y="2564530"/>
                  <a:ext cx="198360" cy="15300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910AA392-1133-4AA8-9B26-BB1939DF2704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5784071" y="2555530"/>
                    <a:ext cx="216000" cy="17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1B2B11DF-FF55-4A16-AAF5-098D1235084B}"/>
                      </a:ext>
                    </a:extLst>
                  </p14:cNvPr>
                  <p14:cNvContentPartPr/>
                  <p14:nvPr/>
                </p14:nvContentPartPr>
                <p14:xfrm>
                  <a:off x="5549711" y="2191570"/>
                  <a:ext cx="223920" cy="2894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1B2B11DF-FF55-4A16-AAF5-098D1235084B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5540711" y="2182930"/>
                    <a:ext cx="241560" cy="30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412C60C9-0673-495E-B3CF-13D367727670}"/>
                      </a:ext>
                    </a:extLst>
                  </p14:cNvPr>
                  <p14:cNvContentPartPr/>
                  <p14:nvPr/>
                </p14:nvContentPartPr>
                <p14:xfrm>
                  <a:off x="5933471" y="2390650"/>
                  <a:ext cx="31680" cy="16200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412C60C9-0673-495E-B3CF-13D367727670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5924471" y="2382010"/>
                    <a:ext cx="4932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0AA20517-BACA-4701-B245-B3FE0B2ED1B8}"/>
                      </a:ext>
                    </a:extLst>
                  </p14:cNvPr>
                  <p14:cNvContentPartPr/>
                  <p14:nvPr/>
                </p14:nvContentPartPr>
                <p14:xfrm>
                  <a:off x="4873271" y="2655970"/>
                  <a:ext cx="613440" cy="65520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0AA20517-BACA-4701-B245-B3FE0B2ED1B8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4864271" y="2646970"/>
                    <a:ext cx="631080" cy="67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DD718D03-F4E0-4113-B5D4-535081A7B432}"/>
                      </a:ext>
                    </a:extLst>
                  </p14:cNvPr>
                  <p14:cNvContentPartPr/>
                  <p14:nvPr/>
                </p14:nvContentPartPr>
                <p14:xfrm>
                  <a:off x="5760311" y="2675050"/>
                  <a:ext cx="742320" cy="65808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DD718D03-F4E0-4113-B5D4-535081A7B432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5751311" y="2666410"/>
                    <a:ext cx="759960" cy="67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5818A42B-7B01-45B8-9ACC-AC34BC785A63}"/>
                      </a:ext>
                    </a:extLst>
                  </p14:cNvPr>
                  <p14:cNvContentPartPr/>
                  <p14:nvPr/>
                </p14:nvContentPartPr>
                <p14:xfrm>
                  <a:off x="5548991" y="2997250"/>
                  <a:ext cx="128520" cy="1584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5818A42B-7B01-45B8-9ACC-AC34BC785A63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5539991" y="2988610"/>
                    <a:ext cx="14616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6269F385-DA65-491E-ACC4-27008D6033C6}"/>
                      </a:ext>
                    </a:extLst>
                  </p14:cNvPr>
                  <p14:cNvContentPartPr/>
                  <p14:nvPr/>
                </p14:nvContentPartPr>
                <p14:xfrm>
                  <a:off x="5606951" y="2896450"/>
                  <a:ext cx="31320" cy="16020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6269F385-DA65-491E-ACC4-27008D6033C6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5598311" y="2887450"/>
                    <a:ext cx="48960" cy="17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B0308674-55B1-4124-8E5E-F5AF5DDC03C6}"/>
                      </a:ext>
                    </a:extLst>
                  </p14:cNvPr>
                  <p14:cNvContentPartPr/>
                  <p14:nvPr/>
                </p14:nvContentPartPr>
                <p14:xfrm>
                  <a:off x="5317511" y="3806170"/>
                  <a:ext cx="158760" cy="243000"/>
                </p14:xfrm>
              </p:contentPart>
            </mc:Choice>
            <mc:Fallback xmlns=""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B0308674-55B1-4124-8E5E-F5AF5DDC03C6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5308871" y="3797530"/>
                    <a:ext cx="176400" cy="26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316" name="Ink 315">
                    <a:extLst>
                      <a:ext uri="{FF2B5EF4-FFF2-40B4-BE49-F238E27FC236}">
                        <a16:creationId xmlns:a16="http://schemas.microsoft.com/office/drawing/2014/main" id="{6A78EA94-B9FE-4B67-B893-5FEDDDDBA820}"/>
                      </a:ext>
                    </a:extLst>
                  </p14:cNvPr>
                  <p14:cNvContentPartPr/>
                  <p14:nvPr/>
                </p14:nvContentPartPr>
                <p14:xfrm>
                  <a:off x="5029871" y="3922090"/>
                  <a:ext cx="103320" cy="10800"/>
                </p14:xfrm>
              </p:contentPart>
            </mc:Choice>
            <mc:Fallback xmlns="">
              <p:pic>
                <p:nvPicPr>
                  <p:cNvPr id="316" name="Ink 315">
                    <a:extLst>
                      <a:ext uri="{FF2B5EF4-FFF2-40B4-BE49-F238E27FC236}">
                        <a16:creationId xmlns:a16="http://schemas.microsoft.com/office/drawing/2014/main" id="{6A78EA94-B9FE-4B67-B893-5FEDDDDBA820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5020871" y="3913090"/>
                    <a:ext cx="120960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083EACE2-BC14-48BD-BBE5-4DBEC70D032F}"/>
                      </a:ext>
                    </a:extLst>
                  </p14:cNvPr>
                  <p14:cNvContentPartPr/>
                  <p14:nvPr/>
                </p14:nvContentPartPr>
                <p14:xfrm>
                  <a:off x="5073071" y="3834610"/>
                  <a:ext cx="16560" cy="191880"/>
                </p14:xfrm>
              </p:contentPart>
            </mc:Choice>
            <mc:Fallback xmlns=""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083EACE2-BC14-48BD-BBE5-4DBEC70D032F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5064071" y="3825970"/>
                    <a:ext cx="34200" cy="20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84354FD2-0281-4EC1-8A06-A225CE436714}"/>
                      </a:ext>
                    </a:extLst>
                  </p14:cNvPr>
                  <p14:cNvContentPartPr/>
                  <p14:nvPr/>
                </p14:nvContentPartPr>
                <p14:xfrm>
                  <a:off x="5249111" y="3665050"/>
                  <a:ext cx="529920" cy="594360"/>
                </p14:xfrm>
              </p:contentPart>
            </mc:Choice>
            <mc:Fallback xmlns=""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84354FD2-0281-4EC1-8A06-A225CE436714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5240111" y="3656050"/>
                    <a:ext cx="547560" cy="61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85161860-41A4-435D-B660-1F8297CEDE58}"/>
                      </a:ext>
                    </a:extLst>
                  </p14:cNvPr>
                  <p14:cNvContentPartPr/>
                  <p14:nvPr/>
                </p14:nvContentPartPr>
                <p14:xfrm>
                  <a:off x="5889911" y="3863410"/>
                  <a:ext cx="203040" cy="30240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85161860-41A4-435D-B660-1F8297CEDE58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5880911" y="3854770"/>
                    <a:ext cx="22068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157BB2A9-C64D-46C2-B3A1-BE201C2BB633}"/>
                      </a:ext>
                    </a:extLst>
                  </p14:cNvPr>
                  <p14:cNvContentPartPr/>
                  <p14:nvPr/>
                </p14:nvContentPartPr>
                <p14:xfrm>
                  <a:off x="5980631" y="3772690"/>
                  <a:ext cx="29520" cy="237960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157BB2A9-C64D-46C2-B3A1-BE201C2BB63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5971991" y="3763690"/>
                    <a:ext cx="47160" cy="25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7EF4A774-9B10-43DB-BFB0-49ACA271CE35}"/>
                      </a:ext>
                    </a:extLst>
                  </p14:cNvPr>
                  <p14:cNvContentPartPr/>
                  <p14:nvPr/>
                </p14:nvContentPartPr>
                <p14:xfrm>
                  <a:off x="4597871" y="3793570"/>
                  <a:ext cx="164880" cy="21996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7EF4A774-9B10-43DB-BFB0-49ACA271CE35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4589231" y="3784930"/>
                    <a:ext cx="182520" cy="2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84A937D4-C46D-4D6D-BC34-CE14848A2E04}"/>
                      </a:ext>
                    </a:extLst>
                  </p14:cNvPr>
                  <p14:cNvContentPartPr/>
                  <p14:nvPr/>
                </p14:nvContentPartPr>
                <p14:xfrm>
                  <a:off x="4431551" y="3612490"/>
                  <a:ext cx="549720" cy="615960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84A937D4-C46D-4D6D-BC34-CE14848A2E04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4422911" y="3603490"/>
                    <a:ext cx="567360" cy="63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326" name="Ink 325">
                    <a:extLst>
                      <a:ext uri="{FF2B5EF4-FFF2-40B4-BE49-F238E27FC236}">
                        <a16:creationId xmlns:a16="http://schemas.microsoft.com/office/drawing/2014/main" id="{DFB6308B-BA1B-4C8E-9E00-7FA2A01EA7C3}"/>
                      </a:ext>
                    </a:extLst>
                  </p14:cNvPr>
                  <p14:cNvContentPartPr/>
                  <p14:nvPr/>
                </p14:nvContentPartPr>
                <p14:xfrm>
                  <a:off x="4922231" y="3612850"/>
                  <a:ext cx="24840" cy="10440"/>
                </p14:xfrm>
              </p:contentPart>
            </mc:Choice>
            <mc:Fallback xmlns=""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DFB6308B-BA1B-4C8E-9E00-7FA2A01EA7C3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4913231" y="3604210"/>
                    <a:ext cx="4248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DDC3146F-592A-4DF3-8065-CEE440294416}"/>
                      </a:ext>
                    </a:extLst>
                  </p14:cNvPr>
                  <p14:cNvContentPartPr/>
                  <p14:nvPr/>
                </p14:nvContentPartPr>
                <p14:xfrm>
                  <a:off x="4969391" y="3473530"/>
                  <a:ext cx="118440" cy="99360"/>
                </p14:xfrm>
              </p:contentPart>
            </mc:Choice>
            <mc:Fallback xmlns=""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DDC3146F-592A-4DF3-8065-CEE440294416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4960391" y="3464890"/>
                    <a:ext cx="13608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6226FB23-EF6A-434C-9E16-5512AC45EAA2}"/>
                      </a:ext>
                    </a:extLst>
                  </p14:cNvPr>
                  <p14:cNvContentPartPr/>
                  <p14:nvPr/>
                </p14:nvContentPartPr>
                <p14:xfrm>
                  <a:off x="5159111" y="3414130"/>
                  <a:ext cx="10080" cy="10440"/>
                </p14:xfrm>
              </p:contentPart>
            </mc:Choice>
            <mc:Fallback xmlns=""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6226FB23-EF6A-434C-9E16-5512AC45EAA2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5150111" y="3405490"/>
                    <a:ext cx="2772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2E8B5AC3-A4EF-492C-B2E1-380F7C66252E}"/>
                      </a:ext>
                    </a:extLst>
                  </p14:cNvPr>
                  <p14:cNvContentPartPr/>
                  <p14:nvPr/>
                </p14:nvContentPartPr>
                <p14:xfrm>
                  <a:off x="5377271" y="3588370"/>
                  <a:ext cx="360" cy="360"/>
                </p14:xfrm>
              </p:contentPart>
            </mc:Choice>
            <mc:Fallback xmlns=""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2E8B5AC3-A4EF-492C-B2E1-380F7C66252E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368631" y="357937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330" name="Ink 329">
                    <a:extLst>
                      <a:ext uri="{FF2B5EF4-FFF2-40B4-BE49-F238E27FC236}">
                        <a16:creationId xmlns:a16="http://schemas.microsoft.com/office/drawing/2014/main" id="{45BBA1C6-9192-4DD5-BF2E-D4937E393327}"/>
                      </a:ext>
                    </a:extLst>
                  </p14:cNvPr>
                  <p14:cNvContentPartPr/>
                  <p14:nvPr/>
                </p14:nvContentPartPr>
                <p14:xfrm>
                  <a:off x="5344871" y="3378490"/>
                  <a:ext cx="27720" cy="121320"/>
                </p14:xfrm>
              </p:contentPart>
            </mc:Choice>
            <mc:Fallback xmlns="">
              <p:pic>
                <p:nvPicPr>
                  <p:cNvPr id="330" name="Ink 329">
                    <a:extLst>
                      <a:ext uri="{FF2B5EF4-FFF2-40B4-BE49-F238E27FC236}">
                        <a16:creationId xmlns:a16="http://schemas.microsoft.com/office/drawing/2014/main" id="{45BBA1C6-9192-4DD5-BF2E-D4937E393327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5336231" y="3369490"/>
                    <a:ext cx="45360" cy="138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F67A6E-11A0-F3C7-BA8F-E6D91051FC0D}"/>
              </a:ext>
            </a:extLst>
          </p:cNvPr>
          <p:cNvGrpSpPr/>
          <p:nvPr/>
        </p:nvGrpSpPr>
        <p:grpSpPr>
          <a:xfrm>
            <a:off x="3078671" y="5188210"/>
            <a:ext cx="8057160" cy="825480"/>
            <a:chOff x="3078671" y="5188210"/>
            <a:chExt cx="8057160" cy="82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9121415-7899-4D45-B9C9-4962AB56C03D}"/>
                    </a:ext>
                  </a:extLst>
                </p14:cNvPr>
                <p14:cNvContentPartPr/>
                <p14:nvPr/>
              </p14:nvContentPartPr>
              <p14:xfrm>
                <a:off x="3391871" y="5188210"/>
                <a:ext cx="12600" cy="10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9121415-7899-4D45-B9C9-4962AB56C03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83121" y="5179210"/>
                  <a:ext cx="2975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A938E73-39E0-405B-82DE-CCCF04282E97}"/>
                    </a:ext>
                  </a:extLst>
                </p14:cNvPr>
                <p14:cNvContentPartPr/>
                <p14:nvPr/>
              </p14:nvContentPartPr>
              <p14:xfrm>
                <a:off x="3358751" y="5313130"/>
                <a:ext cx="10440" cy="9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A938E73-39E0-405B-82DE-CCCF04282E9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50051" y="5304130"/>
                  <a:ext cx="27492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8C6B803-75C1-4168-8F89-6F1BB41B0F32}"/>
                    </a:ext>
                  </a:extLst>
                </p14:cNvPr>
                <p14:cNvContentPartPr/>
                <p14:nvPr/>
              </p14:nvContentPartPr>
              <p14:xfrm>
                <a:off x="3319871" y="5450290"/>
                <a:ext cx="6840" cy="8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8C6B803-75C1-4168-8F89-6F1BB41B0F3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11321" y="5441290"/>
                  <a:ext cx="23598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C23AF6B-BED6-473A-81AA-FDD179C98FB8}"/>
                    </a:ext>
                  </a:extLst>
                </p14:cNvPr>
                <p14:cNvContentPartPr/>
                <p14:nvPr/>
              </p14:nvContentPartPr>
              <p14:xfrm>
                <a:off x="3186671" y="5649010"/>
                <a:ext cx="159840" cy="191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C23AF6B-BED6-473A-81AA-FDD179C98FB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177691" y="5640027"/>
                  <a:ext cx="177440" cy="208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5022E2A-516B-477A-A645-151C960278CB}"/>
                    </a:ext>
                  </a:extLst>
                </p14:cNvPr>
                <p14:cNvContentPartPr/>
                <p14:nvPr/>
              </p14:nvContentPartPr>
              <p14:xfrm>
                <a:off x="3394751" y="5786890"/>
                <a:ext cx="97560" cy="151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5022E2A-516B-477A-A645-151C960278C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85751" y="5777869"/>
                  <a:ext cx="115200" cy="16924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32B93496-4AC8-4576-88E1-445C64D04BF5}"/>
                </a:ext>
              </a:extLst>
            </p:cNvPr>
            <p:cNvGrpSpPr/>
            <p:nvPr/>
          </p:nvGrpSpPr>
          <p:grpSpPr>
            <a:xfrm>
              <a:off x="3078671" y="5574850"/>
              <a:ext cx="1180800" cy="426600"/>
              <a:chOff x="3078671" y="5574850"/>
              <a:chExt cx="1180800" cy="42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B986E767-D136-4B2A-8401-BA1483A916FC}"/>
                      </a:ext>
                    </a:extLst>
                  </p14:cNvPr>
                  <p14:cNvContentPartPr/>
                  <p14:nvPr/>
                </p14:nvContentPartPr>
                <p14:xfrm>
                  <a:off x="3078671" y="5574850"/>
                  <a:ext cx="504000" cy="426600"/>
                </p14:xfrm>
              </p:contentPart>
            </mc:Choice>
            <mc:Fallback xmlns=""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B986E767-D136-4B2A-8401-BA1483A916FC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069671" y="5566210"/>
                    <a:ext cx="521640" cy="44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3D4CEEEF-E8C5-479F-A1DD-BB7E3A0A30BF}"/>
                      </a:ext>
                    </a:extLst>
                  </p14:cNvPr>
                  <p14:cNvContentPartPr/>
                  <p14:nvPr/>
                </p14:nvContentPartPr>
                <p14:xfrm>
                  <a:off x="3642071" y="5758450"/>
                  <a:ext cx="162360" cy="7200"/>
                </p14:xfrm>
              </p:contentPart>
            </mc:Choice>
            <mc:Fallback xmlns="">
              <p:pic>
                <p:nvPicPr>
                  <p:cNvPr id="249" name="Ink 248">
                    <a:extLst>
                      <a:ext uri="{FF2B5EF4-FFF2-40B4-BE49-F238E27FC236}">
                        <a16:creationId xmlns:a16="http://schemas.microsoft.com/office/drawing/2014/main" id="{3D4CEEEF-E8C5-479F-A1DD-BB7E3A0A30B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633431" y="5749450"/>
                    <a:ext cx="18000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C9481D6C-5F6E-4677-8DE8-7BA47FBAEA66}"/>
                      </a:ext>
                    </a:extLst>
                  </p14:cNvPr>
                  <p14:cNvContentPartPr/>
                  <p14:nvPr/>
                </p14:nvContentPartPr>
                <p14:xfrm>
                  <a:off x="3706871" y="5681410"/>
                  <a:ext cx="27000" cy="180720"/>
                </p14:xfrm>
              </p:contentPart>
            </mc:Choice>
            <mc:Fallback xmlns="">
              <p:pic>
                <p:nvPicPr>
                  <p:cNvPr id="250" name="Ink 249">
                    <a:extLst>
                      <a:ext uri="{FF2B5EF4-FFF2-40B4-BE49-F238E27FC236}">
                        <a16:creationId xmlns:a16="http://schemas.microsoft.com/office/drawing/2014/main" id="{C9481D6C-5F6E-4677-8DE8-7BA47FBAEA66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697871" y="5672770"/>
                    <a:ext cx="44640" cy="19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31D952A1-0586-4BCC-B813-95C28FA7B72B}"/>
                      </a:ext>
                    </a:extLst>
                  </p14:cNvPr>
                  <p14:cNvContentPartPr/>
                  <p14:nvPr/>
                </p14:nvContentPartPr>
                <p14:xfrm>
                  <a:off x="3876431" y="5599330"/>
                  <a:ext cx="383040" cy="366120"/>
                </p14:xfrm>
              </p:contentPart>
            </mc:Choice>
            <mc:Fallback xmlns=""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31D952A1-0586-4BCC-B813-95C28FA7B72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867431" y="5590330"/>
                    <a:ext cx="400680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2C68510B-C973-43EB-AE1B-AA3556613196}"/>
                      </a:ext>
                    </a:extLst>
                  </p14:cNvPr>
                  <p14:cNvContentPartPr/>
                  <p14:nvPr/>
                </p14:nvContentPartPr>
                <p14:xfrm>
                  <a:off x="3946991" y="5696170"/>
                  <a:ext cx="110160" cy="164160"/>
                </p14:xfrm>
              </p:contentPart>
            </mc:Choice>
            <mc:Fallback xmlns=""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2C68510B-C973-43EB-AE1B-AA3556613196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937991" y="5687170"/>
                    <a:ext cx="12780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4244EA53-0C19-4DE6-B83E-78DA54442F56}"/>
                      </a:ext>
                    </a:extLst>
                  </p14:cNvPr>
                  <p14:cNvContentPartPr/>
                  <p14:nvPr/>
                </p14:nvContentPartPr>
                <p14:xfrm>
                  <a:off x="4090991" y="5799490"/>
                  <a:ext cx="101160" cy="122760"/>
                </p14:xfrm>
              </p:contentPart>
            </mc:Choice>
            <mc:Fallback xmlns=""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4244EA53-0C19-4DE6-B83E-78DA54442F56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81991" y="5790490"/>
                    <a:ext cx="118800" cy="140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2B6F5FB-7920-44BB-9823-57E353197C54}"/>
                    </a:ext>
                  </a:extLst>
                </p14:cNvPr>
                <p14:cNvContentPartPr/>
                <p14:nvPr/>
              </p14:nvContentPartPr>
              <p14:xfrm>
                <a:off x="3915671" y="5229970"/>
                <a:ext cx="360" cy="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2B6F5FB-7920-44BB-9823-57E353197C5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06671" y="52209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3EA874D2-D1C0-476D-8E99-19EDCDB7BE4E}"/>
                </a:ext>
              </a:extLst>
            </p:cNvPr>
            <p:cNvGrpSpPr/>
            <p:nvPr/>
          </p:nvGrpSpPr>
          <p:grpSpPr>
            <a:xfrm>
              <a:off x="3941951" y="5330410"/>
              <a:ext cx="50760" cy="121320"/>
              <a:chOff x="3941951" y="5330410"/>
              <a:chExt cx="50760" cy="12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C9CD576D-B4C6-42A4-B91A-BB04D978A7AE}"/>
                      </a:ext>
                    </a:extLst>
                  </p14:cNvPr>
                  <p14:cNvContentPartPr/>
                  <p14:nvPr/>
                </p14:nvContentPartPr>
                <p14:xfrm>
                  <a:off x="3941951" y="5330410"/>
                  <a:ext cx="11880" cy="7560"/>
                </p14:xfrm>
              </p:contentPart>
            </mc:Choice>
            <mc:Fallback xmlns=""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C9CD576D-B4C6-42A4-B91A-BB04D978A7AE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3932951" y="5321770"/>
                    <a:ext cx="2952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9D4285E0-2EBE-496B-8F4C-E0DC7323933F}"/>
                      </a:ext>
                    </a:extLst>
                  </p14:cNvPr>
                  <p14:cNvContentPartPr/>
                  <p14:nvPr/>
                </p14:nvContentPartPr>
                <p14:xfrm>
                  <a:off x="3980831" y="5429770"/>
                  <a:ext cx="11880" cy="21960"/>
                </p14:xfrm>
              </p:contentPart>
            </mc:Choice>
            <mc:Fallback xmlns=""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9D4285E0-2EBE-496B-8F4C-E0DC7323933F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3971831" y="5421130"/>
                    <a:ext cx="29520" cy="3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109B6BB-C311-41F7-8C14-04FB93C914E5}"/>
                </a:ext>
              </a:extLst>
            </p:cNvPr>
            <p:cNvGrpSpPr/>
            <p:nvPr/>
          </p:nvGrpSpPr>
          <p:grpSpPr>
            <a:xfrm>
              <a:off x="4380431" y="5630290"/>
              <a:ext cx="177840" cy="176760"/>
              <a:chOff x="4380431" y="5630290"/>
              <a:chExt cx="177840" cy="17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8C85E85A-86CA-4501-9453-AD4829E00DCE}"/>
                      </a:ext>
                    </a:extLst>
                  </p14:cNvPr>
                  <p14:cNvContentPartPr/>
                  <p14:nvPr/>
                </p14:nvContentPartPr>
                <p14:xfrm>
                  <a:off x="4380431" y="5694370"/>
                  <a:ext cx="177840" cy="30600"/>
                </p14:xfrm>
              </p:contentPart>
            </mc:Choice>
            <mc:Fallback xmlns=""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8C85E85A-86CA-4501-9453-AD4829E00DCE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4371431" y="5685730"/>
                    <a:ext cx="19548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7E830799-5D61-4299-9367-B3C9187CDF0F}"/>
                      </a:ext>
                    </a:extLst>
                  </p14:cNvPr>
                  <p14:cNvContentPartPr/>
                  <p14:nvPr/>
                </p14:nvContentPartPr>
                <p14:xfrm>
                  <a:off x="4480151" y="5630290"/>
                  <a:ext cx="9000" cy="176760"/>
                </p14:xfrm>
              </p:contentPart>
            </mc:Choice>
            <mc:Fallback xmlns="">
              <p:pic>
                <p:nvPicPr>
                  <p:cNvPr id="260" name="Ink 259">
                    <a:extLst>
                      <a:ext uri="{FF2B5EF4-FFF2-40B4-BE49-F238E27FC236}">
                        <a16:creationId xmlns:a16="http://schemas.microsoft.com/office/drawing/2014/main" id="{7E830799-5D61-4299-9367-B3C9187CDF0F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4471151" y="5621290"/>
                    <a:ext cx="26640" cy="194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D915D00D-D9D2-4ECA-82AD-653B74389498}"/>
                </a:ext>
              </a:extLst>
            </p:cNvPr>
            <p:cNvGrpSpPr/>
            <p:nvPr/>
          </p:nvGrpSpPr>
          <p:grpSpPr>
            <a:xfrm>
              <a:off x="4765271" y="5733970"/>
              <a:ext cx="812880" cy="25560"/>
              <a:chOff x="4765271" y="5733970"/>
              <a:chExt cx="812880" cy="2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C159E7D6-FB45-48B2-B92F-6CBE7323036D}"/>
                      </a:ext>
                    </a:extLst>
                  </p14:cNvPr>
                  <p14:cNvContentPartPr/>
                  <p14:nvPr/>
                </p14:nvContentPartPr>
                <p14:xfrm>
                  <a:off x="4765271" y="5745130"/>
                  <a:ext cx="9360" cy="10440"/>
                </p14:xfrm>
              </p:contentPart>
            </mc:Choice>
            <mc:Fallback xmlns=""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C159E7D6-FB45-48B2-B92F-6CBE7323036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756631" y="5736490"/>
                    <a:ext cx="2700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B2CAC85E-8B1E-45C0-86C0-10B97EE2C538}"/>
                      </a:ext>
                    </a:extLst>
                  </p14:cNvPr>
                  <p14:cNvContentPartPr/>
                  <p14:nvPr/>
                </p14:nvContentPartPr>
                <p14:xfrm>
                  <a:off x="4866791" y="5733970"/>
                  <a:ext cx="314640" cy="18720"/>
                </p14:xfrm>
              </p:contentPart>
            </mc:Choice>
            <mc:Fallback xmlns=""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B2CAC85E-8B1E-45C0-86C0-10B97EE2C538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858151" y="5724970"/>
                    <a:ext cx="33228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19189557-2A5A-42D4-8C4F-DF9B51939BD0}"/>
                      </a:ext>
                    </a:extLst>
                  </p14:cNvPr>
                  <p14:cNvContentPartPr/>
                  <p14:nvPr/>
                </p14:nvContentPartPr>
                <p14:xfrm>
                  <a:off x="5299511" y="5741890"/>
                  <a:ext cx="278640" cy="17640"/>
                </p14:xfrm>
              </p:contentPart>
            </mc:Choice>
            <mc:Fallback xmlns=""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19189557-2A5A-42D4-8C4F-DF9B51939BD0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290871" y="5733250"/>
                    <a:ext cx="296280" cy="35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9BA6F0A3-543B-4F2F-AB0B-778677319070}"/>
                </a:ext>
              </a:extLst>
            </p:cNvPr>
            <p:cNvGrpSpPr/>
            <p:nvPr/>
          </p:nvGrpSpPr>
          <p:grpSpPr>
            <a:xfrm>
              <a:off x="5838431" y="5658730"/>
              <a:ext cx="974880" cy="69480"/>
              <a:chOff x="5838431" y="5658730"/>
              <a:chExt cx="974880" cy="69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32949155-BDCD-48CC-BF61-4C21336E3329}"/>
                      </a:ext>
                    </a:extLst>
                  </p14:cNvPr>
                  <p14:cNvContentPartPr/>
                  <p14:nvPr/>
                </p14:nvContentPartPr>
                <p14:xfrm>
                  <a:off x="5838431" y="5706250"/>
                  <a:ext cx="338760" cy="21960"/>
                </p14:xfrm>
              </p:contentPart>
            </mc:Choice>
            <mc:Fallback xmlns=""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32949155-BDCD-48CC-BF61-4C21336E3329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5829431" y="5697250"/>
                    <a:ext cx="35640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66" name="Ink 265">
                    <a:extLst>
                      <a:ext uri="{FF2B5EF4-FFF2-40B4-BE49-F238E27FC236}">
                        <a16:creationId xmlns:a16="http://schemas.microsoft.com/office/drawing/2014/main" id="{14ECA2EE-4694-4DAA-9A43-0D4BF342CA96}"/>
                      </a:ext>
                    </a:extLst>
                  </p14:cNvPr>
                  <p14:cNvContentPartPr/>
                  <p14:nvPr/>
                </p14:nvContentPartPr>
                <p14:xfrm>
                  <a:off x="6259631" y="5658730"/>
                  <a:ext cx="553680" cy="69120"/>
                </p14:xfrm>
              </p:contentPart>
            </mc:Choice>
            <mc:Fallback xmlns="">
              <p:pic>
                <p:nvPicPr>
                  <p:cNvPr id="266" name="Ink 265">
                    <a:extLst>
                      <a:ext uri="{FF2B5EF4-FFF2-40B4-BE49-F238E27FC236}">
                        <a16:creationId xmlns:a16="http://schemas.microsoft.com/office/drawing/2014/main" id="{14ECA2EE-4694-4DAA-9A43-0D4BF342CA96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250631" y="5650090"/>
                    <a:ext cx="571320" cy="86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ABFE878-CEE3-4934-89F2-57CCABC7B818}"/>
                    </a:ext>
                  </a:extLst>
                </p14:cNvPr>
                <p14:cNvContentPartPr/>
                <p14:nvPr/>
              </p14:nvContentPartPr>
              <p14:xfrm>
                <a:off x="7089791" y="5619850"/>
                <a:ext cx="734760" cy="119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ABFE878-CEE3-4934-89F2-57CCABC7B81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80791" y="5610850"/>
                  <a:ext cx="752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F00A45D-C1D7-4842-8EA4-13CEB5900F53}"/>
                    </a:ext>
                  </a:extLst>
                </p14:cNvPr>
                <p14:cNvContentPartPr/>
                <p14:nvPr/>
              </p14:nvContentPartPr>
              <p14:xfrm>
                <a:off x="8101031" y="5741530"/>
                <a:ext cx="191880" cy="14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F00A45D-C1D7-4842-8EA4-13CEB5900F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92031" y="5732530"/>
                  <a:ext cx="209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5074D88-6E04-4A35-A2C0-73AA8887ADAE}"/>
                    </a:ext>
                  </a:extLst>
                </p14:cNvPr>
                <p14:cNvContentPartPr/>
                <p14:nvPr/>
              </p14:nvContentPartPr>
              <p14:xfrm>
                <a:off x="8628431" y="5694730"/>
                <a:ext cx="26640" cy="4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5074D88-6E04-4A35-A2C0-73AA8887ADA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19431" y="5684980"/>
                  <a:ext cx="44280" cy="2379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1C3EC68A-A16C-4B7E-B954-71834FE5850F}"/>
                </a:ext>
              </a:extLst>
            </p:cNvPr>
            <p:cNvGrpSpPr/>
            <p:nvPr/>
          </p:nvGrpSpPr>
          <p:grpSpPr>
            <a:xfrm>
              <a:off x="10509071" y="5442010"/>
              <a:ext cx="626760" cy="556200"/>
              <a:chOff x="10509071" y="5442010"/>
              <a:chExt cx="626760" cy="556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E0CD028A-BEFE-454C-A06F-30241E802E32}"/>
                      </a:ext>
                    </a:extLst>
                  </p14:cNvPr>
                  <p14:cNvContentPartPr/>
                  <p14:nvPr/>
                </p14:nvContentPartPr>
                <p14:xfrm>
                  <a:off x="10595831" y="5585290"/>
                  <a:ext cx="249120" cy="273240"/>
                </p14:xfrm>
              </p:contentPart>
            </mc:Choice>
            <mc:Fallback xmlns=""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E0CD028A-BEFE-454C-A06F-30241E802E32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10586831" y="5576650"/>
                    <a:ext cx="266760" cy="29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0FDDD4C2-DC6D-4B71-98C9-4C709694C1FF}"/>
                      </a:ext>
                    </a:extLst>
                  </p14:cNvPr>
                  <p14:cNvContentPartPr/>
                  <p14:nvPr/>
                </p14:nvContentPartPr>
                <p14:xfrm>
                  <a:off x="10865471" y="5763850"/>
                  <a:ext cx="123840" cy="153000"/>
                </p14:xfrm>
              </p:contentPart>
            </mc:Choice>
            <mc:Fallback xmlns=""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0FDDD4C2-DC6D-4B71-98C9-4C709694C1FF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10856471" y="5754850"/>
                    <a:ext cx="141480" cy="17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5F62BE80-D279-4624-A1F5-99B86571138C}"/>
                      </a:ext>
                    </a:extLst>
                  </p14:cNvPr>
                  <p14:cNvContentPartPr/>
                  <p14:nvPr/>
                </p14:nvContentPartPr>
                <p14:xfrm>
                  <a:off x="10509071" y="5442010"/>
                  <a:ext cx="626760" cy="556200"/>
                </p14:xfrm>
              </p:contentPart>
            </mc:Choice>
            <mc:Fallback xmlns="">
              <p:pic>
                <p:nvPicPr>
                  <p:cNvPr id="277" name="Ink 276">
                    <a:extLst>
                      <a:ext uri="{FF2B5EF4-FFF2-40B4-BE49-F238E27FC236}">
                        <a16:creationId xmlns:a16="http://schemas.microsoft.com/office/drawing/2014/main" id="{5F62BE80-D279-4624-A1F5-99B86571138C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10500431" y="5433010"/>
                    <a:ext cx="644400" cy="573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033CF338-EDF2-4F9D-A031-A40ED130F58E}"/>
                </a:ext>
              </a:extLst>
            </p:cNvPr>
            <p:cNvGrpSpPr/>
            <p:nvPr/>
          </p:nvGrpSpPr>
          <p:grpSpPr>
            <a:xfrm>
              <a:off x="9253391" y="5466130"/>
              <a:ext cx="1000800" cy="547560"/>
              <a:chOff x="9253391" y="5466130"/>
              <a:chExt cx="1000800" cy="54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569FF77D-CDF9-4B23-BB66-35BF9A00333C}"/>
                      </a:ext>
                    </a:extLst>
                  </p14:cNvPr>
                  <p14:cNvContentPartPr/>
                  <p14:nvPr/>
                </p14:nvContentPartPr>
                <p14:xfrm>
                  <a:off x="9378311" y="5578450"/>
                  <a:ext cx="162000" cy="199080"/>
                </p14:xfrm>
              </p:contentPart>
            </mc:Choice>
            <mc:Fallback xmlns=""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569FF77D-CDF9-4B23-BB66-35BF9A00333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9369311" y="5569450"/>
                    <a:ext cx="179640" cy="21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6E75EB58-BF55-44B2-9A4A-8B760B03925B}"/>
                      </a:ext>
                    </a:extLst>
                  </p14:cNvPr>
                  <p14:cNvContentPartPr/>
                  <p14:nvPr/>
                </p14:nvContentPartPr>
                <p14:xfrm>
                  <a:off x="9617711" y="5739730"/>
                  <a:ext cx="156240" cy="170280"/>
                </p14:xfrm>
              </p:contentPart>
            </mc:Choice>
            <mc:Fallback xmlns="">
              <p:pic>
                <p:nvPicPr>
                  <p:cNvPr id="274" name="Ink 273">
                    <a:extLst>
                      <a:ext uri="{FF2B5EF4-FFF2-40B4-BE49-F238E27FC236}">
                        <a16:creationId xmlns:a16="http://schemas.microsoft.com/office/drawing/2014/main" id="{6E75EB58-BF55-44B2-9A4A-8B760B03925B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9608711" y="5731090"/>
                    <a:ext cx="173880" cy="18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F04417CD-3D9D-4A96-8C03-E075563895B7}"/>
                      </a:ext>
                    </a:extLst>
                  </p14:cNvPr>
                  <p14:cNvContentPartPr/>
                  <p14:nvPr/>
                </p14:nvContentPartPr>
                <p14:xfrm>
                  <a:off x="9253391" y="5466130"/>
                  <a:ext cx="689760" cy="547560"/>
                </p14:xfrm>
              </p:contentPart>
            </mc:Choice>
            <mc:Fallback xmlns=""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F04417CD-3D9D-4A96-8C03-E075563895B7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9244391" y="5457490"/>
                    <a:ext cx="707400" cy="56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399A538C-7806-401B-A187-305BA5FAF62E}"/>
                      </a:ext>
                    </a:extLst>
                  </p14:cNvPr>
                  <p14:cNvContentPartPr/>
                  <p14:nvPr/>
                </p14:nvContentPartPr>
                <p14:xfrm>
                  <a:off x="10028831" y="5706250"/>
                  <a:ext cx="225360" cy="13680"/>
                </p14:xfrm>
              </p:contentPart>
            </mc:Choice>
            <mc:Fallback xmlns=""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399A538C-7806-401B-A187-305BA5FAF62E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10019831" y="5697250"/>
                    <a:ext cx="24300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F93E474F-D667-438B-82FE-FDBEA6D0DC40}"/>
                      </a:ext>
                    </a:extLst>
                  </p14:cNvPr>
                  <p14:cNvContentPartPr/>
                  <p14:nvPr/>
                </p14:nvContentPartPr>
                <p14:xfrm>
                  <a:off x="10143671" y="5609770"/>
                  <a:ext cx="28080" cy="264600"/>
                </p14:xfrm>
              </p:contentPart>
            </mc:Choice>
            <mc:Fallback xmlns=""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F93E474F-D667-438B-82FE-FDBEA6D0DC40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10134671" y="5601130"/>
                    <a:ext cx="45720" cy="282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38CEF74-AE12-41C8-B732-2DA5ECBEBB3A}"/>
                    </a:ext>
                  </a:extLst>
                </p14:cNvPr>
                <p14:cNvContentPartPr/>
                <p14:nvPr/>
              </p14:nvContentPartPr>
              <p14:xfrm>
                <a:off x="9794111" y="5402410"/>
                <a:ext cx="5040" cy="12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38CEF74-AE12-41C8-B732-2DA5ECBEBB3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85111" y="5393410"/>
                  <a:ext cx="22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B72EB84-4100-49F9-BC8D-B791D4C62D1F}"/>
                    </a:ext>
                  </a:extLst>
                </p14:cNvPr>
                <p14:cNvContentPartPr/>
                <p14:nvPr/>
              </p14:nvContentPartPr>
              <p14:xfrm>
                <a:off x="9980231" y="5257690"/>
                <a:ext cx="97200" cy="33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B72EB84-4100-49F9-BC8D-B791D4C62D1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71231" y="5248787"/>
                  <a:ext cx="114840" cy="5057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F1CAEC35-A8F1-4903-9EF6-3E00D5C8E31C}"/>
                </a:ext>
              </a:extLst>
            </p:cNvPr>
            <p:cNvGrpSpPr/>
            <p:nvPr/>
          </p:nvGrpSpPr>
          <p:grpSpPr>
            <a:xfrm>
              <a:off x="10418711" y="5250490"/>
              <a:ext cx="181440" cy="147960"/>
              <a:chOff x="10418711" y="5250490"/>
              <a:chExt cx="181440" cy="147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C19EEF4E-5200-4E2D-B1B8-0C8A2CEB785C}"/>
                      </a:ext>
                    </a:extLst>
                  </p14:cNvPr>
                  <p14:cNvContentPartPr/>
                  <p14:nvPr/>
                </p14:nvContentPartPr>
                <p14:xfrm>
                  <a:off x="10598711" y="5395210"/>
                  <a:ext cx="1440" cy="3240"/>
                </p14:xfrm>
              </p:contentPart>
            </mc:Choice>
            <mc:Fallback xmlns="">
              <p:pic>
                <p:nvPicPr>
                  <p:cNvPr id="286" name="Ink 285">
                    <a:extLst>
                      <a:ext uri="{FF2B5EF4-FFF2-40B4-BE49-F238E27FC236}">
                        <a16:creationId xmlns:a16="http://schemas.microsoft.com/office/drawing/2014/main" id="{C19EEF4E-5200-4E2D-B1B8-0C8A2CEB785C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10589711" y="5386210"/>
                    <a:ext cx="1908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A37C3EB9-DD06-4857-8506-2DEC86811B63}"/>
                      </a:ext>
                    </a:extLst>
                  </p14:cNvPr>
                  <p14:cNvContentPartPr/>
                  <p14:nvPr/>
                </p14:nvContentPartPr>
                <p14:xfrm>
                  <a:off x="10418711" y="5250490"/>
                  <a:ext cx="137880" cy="96480"/>
                </p14:xfrm>
              </p:contentPart>
            </mc:Choice>
            <mc:Fallback xmlns=""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A37C3EB9-DD06-4857-8506-2DEC86811B63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10409711" y="5241490"/>
                    <a:ext cx="155520" cy="114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A1B540F6-F69F-4E5E-A23A-1AE12E42E9B8}"/>
                </a:ext>
              </a:extLst>
            </p:cNvPr>
            <p:cNvGrpSpPr/>
            <p:nvPr/>
          </p:nvGrpSpPr>
          <p:grpSpPr>
            <a:xfrm>
              <a:off x="8866751" y="5585290"/>
              <a:ext cx="183240" cy="192960"/>
              <a:chOff x="8866751" y="5585290"/>
              <a:chExt cx="183240" cy="192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96926F9C-9094-4B6C-B562-B59F298E5A07}"/>
                      </a:ext>
                    </a:extLst>
                  </p14:cNvPr>
                  <p14:cNvContentPartPr/>
                  <p14:nvPr/>
                </p14:nvContentPartPr>
                <p14:xfrm>
                  <a:off x="8866751" y="5670250"/>
                  <a:ext cx="183240" cy="14760"/>
                </p14:xfrm>
              </p:contentPart>
            </mc:Choice>
            <mc:Fallback xmlns="">
              <p:pic>
                <p:nvPicPr>
                  <p:cNvPr id="332" name="Ink 331">
                    <a:extLst>
                      <a:ext uri="{FF2B5EF4-FFF2-40B4-BE49-F238E27FC236}">
                        <a16:creationId xmlns:a16="http://schemas.microsoft.com/office/drawing/2014/main" id="{96926F9C-9094-4B6C-B562-B59F298E5A07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8857751" y="5661610"/>
                    <a:ext cx="200880" cy="3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2BAD5E95-35C4-4C94-B77A-3CD241AAA7AE}"/>
                      </a:ext>
                    </a:extLst>
                  </p14:cNvPr>
                  <p14:cNvContentPartPr/>
                  <p14:nvPr/>
                </p14:nvContentPartPr>
                <p14:xfrm>
                  <a:off x="8960711" y="5585290"/>
                  <a:ext cx="25920" cy="192960"/>
                </p14:xfrm>
              </p:contentPart>
            </mc:Choice>
            <mc:Fallback xmlns="">
              <p:pic>
                <p:nvPicPr>
                  <p:cNvPr id="333" name="Ink 332">
                    <a:extLst>
                      <a:ext uri="{FF2B5EF4-FFF2-40B4-BE49-F238E27FC236}">
                        <a16:creationId xmlns:a16="http://schemas.microsoft.com/office/drawing/2014/main" id="{2BAD5E95-35C4-4C94-B77A-3CD241AAA7AE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8951711" y="5576650"/>
                    <a:ext cx="43560" cy="210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3CC703BB-B39D-5BA1-BA2B-0388BA407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385973" cy="775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ECE725A-BE6F-416E-BB98-6AC6B2C33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33"/>
            <a:ext cx="10515600" cy="1325563"/>
          </a:xfrm>
        </p:spPr>
        <p:txBody>
          <a:bodyPr anchor="t"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Draw Tree (Soln.)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A0F5862-7535-F7E0-D3D9-2777B485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4">
                <a:extLst>
                  <a:ext uri="{FF2B5EF4-FFF2-40B4-BE49-F238E27FC236}">
                    <a16:creationId xmlns:a16="http://schemas.microsoft.com/office/drawing/2014/main" id="{80578357-285E-9CDB-0EA8-6BD7017ABA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1534" y="106942"/>
                <a:ext cx="5317066" cy="775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r">
                  <a:buFont typeface="+mj-lt"/>
                  <a:buAutoNum type="arabicPeriod"/>
                </a:pPr>
                <a:r>
                  <a:rPr lang="en-US" sz="1400" dirty="0"/>
                  <a:t> Write a Recurrence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Content Placeholder 4">
                <a:extLst>
                  <a:ext uri="{FF2B5EF4-FFF2-40B4-BE49-F238E27FC236}">
                    <a16:creationId xmlns:a16="http://schemas.microsoft.com/office/drawing/2014/main" id="{80578357-285E-9CDB-0EA8-6BD7017AB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534" y="106942"/>
                <a:ext cx="5317066" cy="775858"/>
              </a:xfrm>
              <a:prstGeom prst="rect">
                <a:avLst/>
              </a:prstGeom>
              <a:blipFill>
                <a:blip r:embed="rId2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74D9A0-CB57-4DA5-49FB-18894BC1834D}"/>
                  </a:ext>
                </a:extLst>
              </p14:cNvPr>
              <p14:cNvContentPartPr/>
              <p14:nvPr/>
            </p14:nvContentPartPr>
            <p14:xfrm>
              <a:off x="4835960" y="3955600"/>
              <a:ext cx="360" cy="12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74D9A0-CB57-4DA5-49FB-18894BC1834D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826960" y="3946600"/>
                <a:ext cx="180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534BBF-1792-74E1-EDCC-0DFCCAD63943}"/>
                  </a:ext>
                </a:extLst>
              </p14:cNvPr>
              <p14:cNvContentPartPr/>
              <p14:nvPr/>
            </p14:nvContentPartPr>
            <p14:xfrm>
              <a:off x="5540120" y="4009600"/>
              <a:ext cx="7920" cy="216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534BBF-1792-74E1-EDCC-0DFCCAD63943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531120" y="4000600"/>
                <a:ext cx="25560" cy="2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227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12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862C-EF44-E286-CCFF-26B8ACE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 2: Tree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D7E34D5-DB90-2483-7B54-CD1E19174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Find </a:t>
                </a:r>
                <a:r>
                  <a:rPr lang="en-US" b="1" dirty="0">
                    <a:solidFill>
                      <a:srgbClr val="00B050"/>
                    </a:solidFill>
                  </a:rPr>
                  <a:t>General Formula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eqArr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&amp;=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Base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Case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Work</m:t>
                          </m:r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&amp;&amp;+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Non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Recursive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Recursive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Work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&amp;=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Find </a:t>
                </a:r>
                <a:r>
                  <a:rPr lang="en-US" b="1" dirty="0">
                    <a:solidFill>
                      <a:srgbClr val="0070C0"/>
                    </a:solidFill>
                  </a:rPr>
                  <a:t>Closed Form</a:t>
                </a:r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</m:e>
                      </m:eqAr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D7E34D5-DB90-2483-7B54-CD1E19174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9CDF4B0-5AC8-D332-DB40-32DA0BC236A0}"/>
                  </a:ext>
                </a:extLst>
              </p:cNvPr>
              <p:cNvSpPr/>
              <p:nvPr/>
            </p:nvSpPr>
            <p:spPr>
              <a:xfrm>
                <a:off x="7249160" y="3495550"/>
                <a:ext cx="3610187" cy="171365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Finite Geometric Series!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9CDF4B0-5AC8-D332-DB40-32DA0BC23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60" y="3495550"/>
                <a:ext cx="3610187" cy="171365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E1080-EA4E-BF47-72DC-736D33A8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B2CD611B-1333-4721-B334-DCF6B3046C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9160" y="5209204"/>
                <a:ext cx="3610187" cy="967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800" dirty="0"/>
                  <a:t>Finding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Big-Theta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B2CD611B-1333-4721-B334-DCF6B3046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60" y="5209204"/>
                <a:ext cx="3610187" cy="967759"/>
              </a:xfrm>
              <a:prstGeom prst="rect">
                <a:avLst/>
              </a:prstGeom>
              <a:blipFill>
                <a:blip r:embed="rId4"/>
                <a:stretch>
                  <a:fillRect l="-3547" t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99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862C-EF44-E286-CCFF-26B8ACE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 2: Tree Method (Soln.)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D7E34D5-DB90-2483-7B54-CD1E19174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Find </a:t>
                </a:r>
                <a:r>
                  <a:rPr lang="en-US" b="1" dirty="0">
                    <a:solidFill>
                      <a:srgbClr val="00B050"/>
                    </a:solidFill>
                  </a:rPr>
                  <a:t>General Formula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eqArr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&amp;=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Base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Case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Work</m:t>
                          </m:r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&amp;&amp;+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Non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Recursive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Recursive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Work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&amp;=</m:t>
                          </m:r>
                          <m:nary>
                            <m:naryPr>
                              <m:chr m:val="∑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&amp;</m:t>
                          </m:r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&amp;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e>
                      </m:eqAr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Find </a:t>
                </a:r>
                <a:r>
                  <a:rPr lang="en-US" b="1" dirty="0">
                    <a:solidFill>
                      <a:srgbClr val="0070C0"/>
                    </a:solidFill>
                  </a:rPr>
                  <a:t>Closed Form</a:t>
                </a:r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−1+1</m:t>
                                          </m:r>
                                        </m:e>
                                      </m:func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</m:den>
                              </m:f>
                            </m:e>
                          </m:d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D7E34D5-DB90-2483-7B54-CD1E19174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2CCC8-8A10-4512-B42A-9911C91F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6D2103E-81FA-BF98-0051-BE66CE932DDD}"/>
                  </a:ext>
                </a:extLst>
              </p:cNvPr>
              <p:cNvSpPr/>
              <p:nvPr/>
            </p:nvSpPr>
            <p:spPr>
              <a:xfrm>
                <a:off x="7496386" y="3495550"/>
                <a:ext cx="3610187" cy="171365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Finite Geometric Series!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6D2103E-81FA-BF98-0051-BE66CE932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386" y="3495550"/>
                <a:ext cx="3610187" cy="171365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C423F43-27FF-7C28-51CC-E724D24B8E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9160" y="5209204"/>
                <a:ext cx="3610187" cy="967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800" dirty="0"/>
                  <a:t>Finding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Big-Theta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C423F43-27FF-7C28-51CC-E724D24B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60" y="5209204"/>
                <a:ext cx="3610187" cy="967759"/>
              </a:xfrm>
              <a:prstGeom prst="rect">
                <a:avLst/>
              </a:prstGeom>
              <a:blipFill>
                <a:blip r:embed="rId4"/>
                <a:stretch>
                  <a:fillRect l="-3547" t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80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Asymptotic Analysis: Recursion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Writing a Recurrence Relation</a:t>
            </a:r>
          </a:p>
          <a:p>
            <a:pPr lvl="1"/>
            <a:r>
              <a:rPr lang="en-US" dirty="0"/>
              <a:t>Solving a Recurrence Relation 1: Unrolling</a:t>
            </a:r>
          </a:p>
          <a:p>
            <a:pPr lvl="1"/>
            <a:r>
              <a:rPr lang="en-US" dirty="0"/>
              <a:t>Solving a Recurrence Relation 2: Tree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B9D1-F29C-C93F-6D9D-75E03006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2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89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C67A-0FA2-E666-528A-6F5EA9B0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Recurrences (Memorize!)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19A840-2952-D6F9-4C4A-9495B3AF7A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1690687"/>
              <a:ext cx="10515600" cy="480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81762">
                      <a:extLst>
                        <a:ext uri="{9D8B030D-6E8A-4147-A177-3AD203B41FA5}">
                          <a16:colId xmlns:a16="http://schemas.microsoft.com/office/drawing/2014/main" val="713412090"/>
                        </a:ext>
                      </a:extLst>
                    </a:gridCol>
                    <a:gridCol w="2323120">
                      <a:extLst>
                        <a:ext uri="{9D8B030D-6E8A-4147-A177-3AD203B41FA5}">
                          <a16:colId xmlns:a16="http://schemas.microsoft.com/office/drawing/2014/main" val="2788630452"/>
                        </a:ext>
                      </a:extLst>
                    </a:gridCol>
                    <a:gridCol w="4410718">
                      <a:extLst>
                        <a:ext uri="{9D8B030D-6E8A-4147-A177-3AD203B41FA5}">
                          <a16:colId xmlns:a16="http://schemas.microsoft.com/office/drawing/2014/main" val="2779872076"/>
                        </a:ext>
                      </a:extLst>
                    </a:gridCol>
                  </a:tblGrid>
                  <a:tr h="817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Common Recurrence Function/Relation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Order of Growth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Example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8651651"/>
                      </a:ext>
                    </a:extLst>
                  </a:tr>
                  <a:tr h="64102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Binary Search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829210"/>
                      </a:ext>
                    </a:extLst>
                  </a:tr>
                  <a:tr h="6410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Merge Sort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9161091"/>
                      </a:ext>
                    </a:extLst>
                  </a:tr>
                  <a:tr h="6410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2199395"/>
                      </a:ext>
                    </a:extLst>
                  </a:tr>
                  <a:tr h="6410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Recursive "binary" sum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65840092"/>
                      </a:ext>
                    </a:extLst>
                  </a:tr>
                  <a:tr h="4735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Recursive sum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1322063"/>
                      </a:ext>
                    </a:extLst>
                  </a:tr>
                  <a:tr h="4735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8589247"/>
                      </a:ext>
                    </a:extLst>
                  </a:tr>
                  <a:tr h="4735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9548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19A840-2952-D6F9-4C4A-9495B3AF7A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422517"/>
                  </p:ext>
                </p:extLst>
              </p:nvPr>
            </p:nvGraphicFramePr>
            <p:xfrm>
              <a:off x="838200" y="1690687"/>
              <a:ext cx="10515600" cy="480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81762">
                      <a:extLst>
                        <a:ext uri="{9D8B030D-6E8A-4147-A177-3AD203B41FA5}">
                          <a16:colId xmlns:a16="http://schemas.microsoft.com/office/drawing/2014/main" val="713412090"/>
                        </a:ext>
                      </a:extLst>
                    </a:gridCol>
                    <a:gridCol w="2323120">
                      <a:extLst>
                        <a:ext uri="{9D8B030D-6E8A-4147-A177-3AD203B41FA5}">
                          <a16:colId xmlns:a16="http://schemas.microsoft.com/office/drawing/2014/main" val="2788630452"/>
                        </a:ext>
                      </a:extLst>
                    </a:gridCol>
                    <a:gridCol w="4410718">
                      <a:extLst>
                        <a:ext uri="{9D8B030D-6E8A-4147-A177-3AD203B41FA5}">
                          <a16:colId xmlns:a16="http://schemas.microsoft.com/office/drawing/2014/main" val="2779872076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Common Recurrence Function/Relation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Order of Growth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Example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8651651"/>
                      </a:ext>
                    </a:extLst>
                  </a:tr>
                  <a:tr h="6410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1" t="-134906" r="-178583" b="-51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255" t="-134906" r="-191076" b="-51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Binary Search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829210"/>
                      </a:ext>
                    </a:extLst>
                  </a:tr>
                  <a:tr h="6410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1" t="-237143" r="-178583" b="-42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255" t="-237143" r="-191076" b="-42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Merge Sort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9161091"/>
                      </a:ext>
                    </a:extLst>
                  </a:tr>
                  <a:tr h="6410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1" t="-337143" r="-178583" b="-32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255" t="-337143" r="-191076" b="-32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2199395"/>
                      </a:ext>
                    </a:extLst>
                  </a:tr>
                  <a:tr h="6410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1" t="-433019" r="-178583" b="-22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255" t="-433019" r="-191076" b="-22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Recursive "binary" sum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65840092"/>
                      </a:ext>
                    </a:extLst>
                  </a:tr>
                  <a:tr h="473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1" t="-733766" r="-178583" b="-205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255" t="-733766" r="-191076" b="-205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Recursive sum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1322063"/>
                      </a:ext>
                    </a:extLst>
                  </a:tr>
                  <a:tr h="473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1" t="-823077" r="-178583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255" t="-823077" r="-191076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8589247"/>
                      </a:ext>
                    </a:extLst>
                  </a:tr>
                  <a:tr h="473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1" t="-923077" r="-178583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255" t="-923077" r="-191076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95489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6E6D4-FE00-FA8C-DC97-3C4D5F82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7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5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Timeline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49AF4-DC3D-416A-EDFF-D3320C583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Asymptotic Analysis: Recursive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Writing a Recurrence Relation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Solving a Recurrence Relation 1: Unrolling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Solving a Recurrence Relation 2: Tree Method</a:t>
            </a:r>
          </a:p>
          <a:p>
            <a:r>
              <a:rPr lang="en-US" dirty="0">
                <a:solidFill>
                  <a:schemeClr val="tx1"/>
                </a:solidFill>
              </a:rPr>
              <a:t>Dictionary ADT</a:t>
            </a:r>
          </a:p>
          <a:p>
            <a:r>
              <a:rPr lang="en-US" dirty="0">
                <a:solidFill>
                  <a:schemeClr val="tx1"/>
                </a:solidFill>
              </a:rPr>
              <a:t>Review: Binary Search Trees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Trees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Basics, Properties, Operations</a:t>
            </a:r>
          </a:p>
        </p:txBody>
      </p:sp>
      <p:sp>
        <p:nvSpPr>
          <p:cNvPr id="238" name="Google Shape;23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775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F38F-A8F6-6308-A024-35F95A01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>
                <a:solidFill>
                  <a:srgbClr val="FF0000"/>
                </a:solidFill>
              </a:rPr>
              <a:t>Counting code constructs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0381C-18B2-23A1-E145-093C1D23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10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basic </a:t>
            </a:r>
            <a:r>
              <a:rPr lang="en-US" dirty="0">
                <a:solidFill>
                  <a:srgbClr val="0070C0"/>
                </a:solidFill>
              </a:rPr>
              <a:t>operations</a:t>
            </a:r>
            <a:r>
              <a:rPr lang="en-US" dirty="0"/>
              <a:t> take some amount of constant time</a:t>
            </a:r>
          </a:p>
          <a:p>
            <a:pPr lvl="1"/>
            <a:r>
              <a:rPr lang="en-US" dirty="0"/>
              <a:t>Arithmetic (1+1), assignment (int b = 3), array index(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]), etc.</a:t>
            </a:r>
          </a:p>
          <a:p>
            <a:pPr marL="0" indent="0">
              <a:buNone/>
            </a:pPr>
            <a:r>
              <a:rPr lang="en-US" dirty="0"/>
              <a:t>This approximates reality: a very useful "lie"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E5F54-4639-FCA7-CC86-8DEA390A66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EC0541-2A3D-13C3-173E-FB9D1C762C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068423"/>
                  </p:ext>
                </p:extLst>
              </p:nvPr>
            </p:nvGraphicFramePr>
            <p:xfrm>
              <a:off x="838200" y="2943478"/>
              <a:ext cx="10515600" cy="3297558"/>
            </p:xfrm>
            <a:graphic>
              <a:graphicData uri="http://schemas.openxmlformats.org/drawingml/2006/table">
                <a:tbl>
                  <a:tblPr firstRow="1" bandRow="1">
                    <a:tableStyleId>{69C7853C-536D-4A76-A0AE-DD22124D55A5}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324814552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45385302"/>
                        </a:ext>
                      </a:extLst>
                    </a:gridCol>
                  </a:tblGrid>
                  <a:tr h="549593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2400" dirty="0"/>
                            <a:t>Code Construct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How much Time?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6443606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Consecutive Statements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Sum of time of each statement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78498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Sum of loop body iterations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6104416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Conditionals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Time of condition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 executed branch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7034966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Function (method) 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Time of function’s body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8641653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Recursion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Solve recurrence equation</a:t>
                          </a:r>
                          <a:endParaRPr lang="en-US" sz="24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4507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EC0541-2A3D-13C3-173E-FB9D1C762C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068423"/>
                  </p:ext>
                </p:extLst>
              </p:nvPr>
            </p:nvGraphicFramePr>
            <p:xfrm>
              <a:off x="838200" y="2943478"/>
              <a:ext cx="10515600" cy="3297558"/>
            </p:xfrm>
            <a:graphic>
              <a:graphicData uri="http://schemas.openxmlformats.org/drawingml/2006/table">
                <a:tbl>
                  <a:tblPr firstRow="1" bandRow="1">
                    <a:tableStyleId>{69C7853C-536D-4A76-A0AE-DD22124D55A5}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324814552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45385302"/>
                        </a:ext>
                      </a:extLst>
                    </a:gridCol>
                  </a:tblGrid>
                  <a:tr h="549593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2400" dirty="0"/>
                            <a:t>Code Construct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How much Time?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6443606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Consecutive Statements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Sum of time of each statement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78498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Sum of loop body iterations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6104416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Conditionals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311628" r="-483" b="-2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034966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Function (method) 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Time of function’s body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8641653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Recursion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Solve recurrence equation</a:t>
                          </a:r>
                          <a:endParaRPr lang="en-US" sz="24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4507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756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67BE-D15E-059A-CC22-6A2A46A1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Recursive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8FC1D-A832-DA0C-D951-B06F6A3861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Very interesting with recursive code</a:t>
                </a:r>
              </a:p>
              <a:p>
                <a:r>
                  <a:rPr lang="en-US" dirty="0"/>
                  <a:t>Analogy: Perform some computation recursively on a list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recursive method call:</a:t>
                </a:r>
              </a:p>
              <a:p>
                <a:pPr lvl="2"/>
                <a:r>
                  <a:rPr lang="en-US" dirty="0"/>
                  <a:t>Perform some </a:t>
                </a:r>
                <a:r>
                  <a:rPr lang="en-US" b="1" dirty="0"/>
                  <a:t>Non-Recursive work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Call the method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with a smaller part of the list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Base Case: </a:t>
                </a:r>
                <a:r>
                  <a:rPr lang="en-US" b="1" dirty="0"/>
                  <a:t>base case 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So, if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work per step and use a smaller list with 1 less element, we do total work: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Eventually base case with 1 element that does base case 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8FC1D-A832-DA0C-D951-B06F6A386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5DE0A-CAD2-85CB-9096-DCACDEA7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9A3E5454-D47E-3CA2-BFEA-BB13743DA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574268"/>
              </p:ext>
            </p:extLst>
          </p:nvPr>
        </p:nvGraphicFramePr>
        <p:xfrm>
          <a:off x="6961293" y="731838"/>
          <a:ext cx="4572000" cy="9144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12868782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748409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1168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636144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14670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0738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Placeholder 2">
                <a:extLst>
                  <a:ext uri="{FF2B5EF4-FFF2-40B4-BE49-F238E27FC236}">
                    <a16:creationId xmlns:a16="http://schemas.microsoft.com/office/drawing/2014/main" id="{81756452-286C-4AB7-7F07-B878AC5BB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27481" y="1662224"/>
                <a:ext cx="611623" cy="534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 Placeholder 2">
                <a:extLst>
                  <a:ext uri="{FF2B5EF4-FFF2-40B4-BE49-F238E27FC236}">
                    <a16:creationId xmlns:a16="http://schemas.microsoft.com/office/drawing/2014/main" id="{81756452-286C-4AB7-7F07-B878AC5BB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481" y="1662224"/>
                <a:ext cx="611623" cy="534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Placeholder 2">
                <a:extLst>
                  <a:ext uri="{FF2B5EF4-FFF2-40B4-BE49-F238E27FC236}">
                    <a16:creationId xmlns:a16="http://schemas.microsoft.com/office/drawing/2014/main" id="{14B2DE1B-869E-DF65-A478-8132774BAC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5481" y="1646238"/>
                <a:ext cx="611623" cy="534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 Placeholder 2">
                <a:extLst>
                  <a:ext uri="{FF2B5EF4-FFF2-40B4-BE49-F238E27FC236}">
                    <a16:creationId xmlns:a16="http://schemas.microsoft.com/office/drawing/2014/main" id="{14B2DE1B-869E-DF65-A478-8132774BA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481" y="1646238"/>
                <a:ext cx="611623" cy="534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18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7AF0-C65D-41B3-2043-6F76B7F2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Recurrence: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31C827A-5786-E7D0-88A0-B42EA43FF7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308265"/>
                  </p:ext>
                </p:extLst>
              </p:nvPr>
            </p:nvGraphicFramePr>
            <p:xfrm>
              <a:off x="838198" y="1605280"/>
              <a:ext cx="10515601" cy="48875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9909">
                      <a:extLst>
                        <a:ext uri="{9D8B030D-6E8A-4147-A177-3AD203B41FA5}">
                          <a16:colId xmlns:a16="http://schemas.microsoft.com/office/drawing/2014/main" val="2051592558"/>
                        </a:ext>
                      </a:extLst>
                    </a:gridCol>
                    <a:gridCol w="3644053">
                      <a:extLst>
                        <a:ext uri="{9D8B030D-6E8A-4147-A177-3AD203B41FA5}">
                          <a16:colId xmlns:a16="http://schemas.microsoft.com/office/drawing/2014/main" val="1309414518"/>
                        </a:ext>
                      </a:extLst>
                    </a:gridCol>
                    <a:gridCol w="2594187">
                      <a:extLst>
                        <a:ext uri="{9D8B030D-6E8A-4147-A177-3AD203B41FA5}">
                          <a16:colId xmlns:a16="http://schemas.microsoft.com/office/drawing/2014/main" val="1085233641"/>
                        </a:ext>
                      </a:extLst>
                    </a:gridCol>
                    <a:gridCol w="2907452">
                      <a:extLst>
                        <a:ext uri="{9D8B030D-6E8A-4147-A177-3AD203B41FA5}">
                          <a16:colId xmlns:a16="http://schemas.microsoft.com/office/drawing/2014/main" val="4259351741"/>
                        </a:ext>
                      </a:extLst>
                    </a:gridCol>
                  </a:tblGrid>
                  <a:tr h="70390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Terminology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Recurrence Function/Relation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General formula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Closed form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4759476"/>
                      </a:ext>
                    </a:extLst>
                  </a:tr>
                  <a:tr h="197559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Definition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Piecewise function that </a:t>
                          </a:r>
                          <a:r>
                            <a:rPr lang="en-US" b="1" dirty="0"/>
                            <a:t>mathematically models </a:t>
                          </a:r>
                          <a:r>
                            <a:rPr lang="en-US" dirty="0"/>
                            <a:t>the runtime of a recursive algorithm </a:t>
                          </a:r>
                        </a:p>
                        <a:p>
                          <a:pPr algn="l"/>
                          <a:endParaRPr lang="en-US" dirty="0"/>
                        </a:p>
                        <a:p>
                          <a:pPr algn="l"/>
                          <a:r>
                            <a:rPr lang="en-US" dirty="0"/>
                            <a:t>(might want to define constants)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Function written as the number of expansion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dirty="0"/>
                            <a:t> and recurrence function </a:t>
                          </a:r>
                        </a:p>
                        <a:p>
                          <a:pPr algn="l"/>
                          <a:endParaRPr lang="en-US" dirty="0"/>
                        </a:p>
                        <a:p>
                          <a:pPr algn="l"/>
                          <a:r>
                            <a:rPr lang="en-US" dirty="0"/>
                            <a:t>(might have summations)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General formula evaluated without recurrence function or summations </a:t>
                          </a:r>
                        </a:p>
                        <a:p>
                          <a:pPr algn="l"/>
                          <a:endParaRPr lang="en-US" dirty="0"/>
                        </a:p>
                        <a:p>
                          <a:pPr algn="l"/>
                          <a:r>
                            <a:rPr lang="en-US" dirty="0"/>
                            <a:t>(force them to be in terms of constants or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7545894"/>
                      </a:ext>
                    </a:extLst>
                  </a:tr>
                  <a:tr h="22081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Example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&amp;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&amp;</m:t>
                                              </m:r>
                                              <m:r>
                                                <a:rPr lang="en-US" sz="16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6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sz="160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sz="160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sz="160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  <m:r>
                                                <a:rPr lang="en-US" sz="160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eqArr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nor/>
                                                    <m:brk m:alnAt="7"/>
                                                  </m:rPr>
                                                  <a:rPr lang="en-US" sz="16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f</m:t>
                                                </m:r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en-US" sz="16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or</m:t>
                                                </m:r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en-US" sz="16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otherwise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1800" dirty="0"/>
                            <a:t>,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sup>
                                                <m:func>
                                                  <m:func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8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</m:func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1800" b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800" b="1" i="0" smtClean="0">
                                            <a:latin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</m:func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eqAr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63193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31C827A-5786-E7D0-88A0-B42EA43FF7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308265"/>
                  </p:ext>
                </p:extLst>
              </p:nvPr>
            </p:nvGraphicFramePr>
            <p:xfrm>
              <a:off x="838198" y="1605280"/>
              <a:ext cx="10515601" cy="48875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9909">
                      <a:extLst>
                        <a:ext uri="{9D8B030D-6E8A-4147-A177-3AD203B41FA5}">
                          <a16:colId xmlns:a16="http://schemas.microsoft.com/office/drawing/2014/main" val="2051592558"/>
                        </a:ext>
                      </a:extLst>
                    </a:gridCol>
                    <a:gridCol w="3644053">
                      <a:extLst>
                        <a:ext uri="{9D8B030D-6E8A-4147-A177-3AD203B41FA5}">
                          <a16:colId xmlns:a16="http://schemas.microsoft.com/office/drawing/2014/main" val="1309414518"/>
                        </a:ext>
                      </a:extLst>
                    </a:gridCol>
                    <a:gridCol w="2594187">
                      <a:extLst>
                        <a:ext uri="{9D8B030D-6E8A-4147-A177-3AD203B41FA5}">
                          <a16:colId xmlns:a16="http://schemas.microsoft.com/office/drawing/2014/main" val="1085233641"/>
                        </a:ext>
                      </a:extLst>
                    </a:gridCol>
                    <a:gridCol w="2907452">
                      <a:extLst>
                        <a:ext uri="{9D8B030D-6E8A-4147-A177-3AD203B41FA5}">
                          <a16:colId xmlns:a16="http://schemas.microsoft.com/office/drawing/2014/main" val="4259351741"/>
                        </a:ext>
                      </a:extLst>
                    </a:gridCol>
                  </a:tblGrid>
                  <a:tr h="70390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Terminology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Recurrence Function/Relation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General formula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Closed form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4759476"/>
                      </a:ext>
                    </a:extLst>
                  </a:tr>
                  <a:tr h="197559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Definition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Piecewise function that </a:t>
                          </a:r>
                          <a:r>
                            <a:rPr lang="en-US" b="1" dirty="0"/>
                            <a:t>mathematically models </a:t>
                          </a:r>
                          <a:r>
                            <a:rPr lang="en-US" dirty="0"/>
                            <a:t>the runtime of a recursive algorithm </a:t>
                          </a:r>
                        </a:p>
                        <a:p>
                          <a:pPr algn="l"/>
                          <a:endParaRPr lang="en-US" dirty="0"/>
                        </a:p>
                        <a:p>
                          <a:pPr algn="l"/>
                          <a:r>
                            <a:rPr lang="en-US" dirty="0"/>
                            <a:t>(might want to define constants)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3427" t="-36111" r="-112911" b="-112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055" t="-36111" r="-839" b="-1126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45894"/>
                      </a:ext>
                    </a:extLst>
                  </a:tr>
                  <a:tr h="22081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Example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793" t="-121488" r="-151672" b="-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3427" t="-121488" r="-112911" b="-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2055" t="-121488" r="-839" b="-5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63193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E1F92-6249-15E0-0AEA-2574F5EA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73667-886E-75D7-FF00-B15AEA5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Recurrence Function/Relation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A983B8-8253-802E-4F09-7C7A5D76E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810934"/>
            <a:ext cx="11030374" cy="339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Q: How can we count </a:t>
            </a:r>
            <a:r>
              <a:rPr lang="en-US" sz="2800" kern="0" dirty="0">
                <a:latin typeface="Courier New" pitchFamily="49" charset="0"/>
              </a:rPr>
              <a:t>sum(</a:t>
            </a:r>
            <a:r>
              <a:rPr lang="en-US" sz="2800" kern="0" dirty="0" err="1">
                <a:latin typeface="Courier New" pitchFamily="49" charset="0"/>
              </a:rPr>
              <a:t>arr</a:t>
            </a:r>
            <a:r>
              <a:rPr lang="en-US" sz="2800" kern="0" dirty="0">
                <a:latin typeface="Courier New" pitchFamily="49" charset="0"/>
              </a:rPr>
              <a:t>,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arr.length</a:t>
            </a:r>
            <a:r>
              <a:rPr lang="en-US" sz="2800" kern="0" dirty="0">
                <a:latin typeface="Courier New" pitchFamily="49" charset="0"/>
              </a:rPr>
              <a:t>);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A: By using recursive formulas (called recurrence function/relation)!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Base Case Work</a:t>
            </a:r>
          </a:p>
          <a:p>
            <a:pPr lvl="2"/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Non-Recursive Work + Recursive Work</a:t>
            </a:r>
          </a:p>
          <a:p>
            <a:pPr lvl="2"/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CA57102-43BC-928D-1AF8-6C53D93CD3B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371600"/>
            <a:ext cx="5181600" cy="14393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int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sum</a:t>
            </a:r>
            <a:r>
              <a:rPr lang="en-US" sz="2000" kern="0" dirty="0">
                <a:latin typeface="Courier New" pitchFamily="49" charset="0"/>
              </a:rPr>
              <a:t>(int[]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kern="0" dirty="0" err="1">
                <a:latin typeface="Courier New" pitchFamily="49" charset="0"/>
              </a:rPr>
              <a:t>,int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n</a:t>
            </a:r>
            <a:r>
              <a:rPr lang="en-US" sz="2000" kern="0" dirty="0"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if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(n==0) 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[n]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[n] + sum(arr,n-1);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21F35C-F4F0-D597-691C-48234892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7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73667-886E-75D7-FF00-B15AEA55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15507" cy="1325563"/>
          </a:xfrm>
        </p:spPr>
        <p:txBody>
          <a:bodyPr/>
          <a:lstStyle/>
          <a:p>
            <a:r>
              <a:rPr lang="en-US" dirty="0"/>
              <a:t>Writing a Recurrence Function/Relation (Soln.)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8A983B8-8253-802E-4F09-7C7A5D76E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999" y="2810934"/>
                <a:ext cx="11030374" cy="33908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Q: How can we count cost of </a:t>
                </a:r>
                <a:r>
                  <a:rPr lang="en-US" sz="2800" kern="0" dirty="0">
                    <a:latin typeface="Courier New" pitchFamily="49" charset="0"/>
                  </a:rPr>
                  <a:t>sum(</a:t>
                </a:r>
                <a:r>
                  <a:rPr lang="en-US" sz="2800" kern="0" dirty="0" err="1">
                    <a:latin typeface="Courier New" pitchFamily="49" charset="0"/>
                  </a:rPr>
                  <a:t>arr</a:t>
                </a:r>
                <a:r>
                  <a:rPr lang="en-US" sz="2800" kern="0" dirty="0">
                    <a:latin typeface="Courier New" pitchFamily="49" charset="0"/>
                  </a:rPr>
                  <a:t>,</a:t>
                </a:r>
                <a:r>
                  <a:rPr kumimoji="0" lang="en-US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urier New" pitchFamily="49" charset="0"/>
                  </a:rPr>
                  <a:t>arr.length</a:t>
                </a:r>
                <a:r>
                  <a:rPr lang="en-US" sz="2800" kern="0" dirty="0">
                    <a:latin typeface="Courier New" pitchFamily="49" charset="0"/>
                  </a:rPr>
                  <a:t>);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A: By using recursive formulas (called recurrence function/relation)!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Base Case Work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Non-Recursive Work + Recursive Work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Recurrence Relation: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28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or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otherwise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8A983B8-8253-802E-4F09-7C7A5D76E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9" y="2810934"/>
                <a:ext cx="11030374" cy="3390822"/>
              </a:xfrm>
              <a:blipFill>
                <a:blip r:embed="rId3"/>
                <a:stretch>
                  <a:fillRect l="-1106" t="-3058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4CA57102-43BC-928D-1AF8-6C53D93CD3B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371600"/>
            <a:ext cx="5181600" cy="14393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int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sum</a:t>
            </a:r>
            <a:r>
              <a:rPr lang="en-US" sz="2000" kern="0" dirty="0">
                <a:latin typeface="Courier New" pitchFamily="49" charset="0"/>
              </a:rPr>
              <a:t>(int[]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kern="0" dirty="0" err="1">
                <a:latin typeface="Courier New" pitchFamily="49" charset="0"/>
              </a:rPr>
              <a:t>,int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n</a:t>
            </a:r>
            <a:r>
              <a:rPr lang="en-US" sz="2000" kern="0" dirty="0"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if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(n==0) 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[n]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[n] + sum(arr,n-1);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64823-9EE3-321A-A284-D44EF74F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5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5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2195</Words>
  <Application>Microsoft Macintosh PowerPoint</Application>
  <PresentationFormat>Widescreen</PresentationFormat>
  <Paragraphs>428</Paragraphs>
  <Slides>33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Lecture 6:  Recurrences</vt:lpstr>
      <vt:lpstr>Announcements</vt:lpstr>
      <vt:lpstr>Today</vt:lpstr>
      <vt:lpstr>Recap: Counting code constructs</vt:lpstr>
      <vt:lpstr>Counting Recursive Code</vt:lpstr>
      <vt:lpstr>Recurrence: Terminology</vt:lpstr>
      <vt:lpstr>Writing a Recurrence Function/Relation</vt:lpstr>
      <vt:lpstr>Writing a Recurrence Function/Relation (Soln.)</vt:lpstr>
      <vt:lpstr>Any Questions?</vt:lpstr>
      <vt:lpstr>Today</vt:lpstr>
      <vt:lpstr>Solving Recurrence 1: Unrolling</vt:lpstr>
      <vt:lpstr>Any Questions?</vt:lpstr>
      <vt:lpstr>Unrolling: Example, Binary Search</vt:lpstr>
      <vt:lpstr>Unrolling: Example, Binary Search (Soln.)</vt:lpstr>
      <vt:lpstr>Unrolling: Example</vt:lpstr>
      <vt:lpstr>Unrolling: Example (Soln.)</vt:lpstr>
      <vt:lpstr>Iterative vs Recursive: sum()</vt:lpstr>
      <vt:lpstr>Any Questions?</vt:lpstr>
      <vt:lpstr>Recap: Algorithm Analysis of Recursive Code</vt:lpstr>
      <vt:lpstr>Any Questions?</vt:lpstr>
      <vt:lpstr>Iterative vs Recursive: sum()</vt:lpstr>
      <vt:lpstr>sum but weird (binarySum)</vt:lpstr>
      <vt:lpstr>sum but weird (binarySum)</vt:lpstr>
      <vt:lpstr>Find General Formula: Draw Tree</vt:lpstr>
      <vt:lpstr>Draw Tree</vt:lpstr>
      <vt:lpstr>Draw Tree (Soln.)</vt:lpstr>
      <vt:lpstr>Any Questions?</vt:lpstr>
      <vt:lpstr>Solving Recurrence 2: Tree Method</vt:lpstr>
      <vt:lpstr>Solving Recurrence 2: Tree Method (Soln.)</vt:lpstr>
      <vt:lpstr>Any Questions?</vt:lpstr>
      <vt:lpstr>Common Recurrences (Memorize!)</vt:lpstr>
      <vt:lpstr>Any Questions?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2023-07-07T12:36:37Z</dcterms:created>
  <dcterms:modified xsi:type="dcterms:W3CDTF">2025-07-07T02:08:15Z</dcterms:modified>
</cp:coreProperties>
</file>