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4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notesSlides/notesSlide5.xml" ContentType="application/vnd.openxmlformats-officedocument.presentationml.notesSlide+xml"/>
  <Override PartName="/ppt/ink/ink1.xml" ContentType="application/inkml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notesSlides/notesSlide6.xml" ContentType="application/vnd.openxmlformats-officedocument.presentationml.notesSlide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notesSlides/notesSlide7.xml" ContentType="application/vnd.openxmlformats-officedocument.presentationml.notesSlide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notesSlides/notesSlide8.xml" ContentType="application/vnd.openxmlformats-officedocument.presentationml.notesSlide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notesSlides/notesSlide9.xml" ContentType="application/vnd.openxmlformats-officedocument.presentationml.notesSlide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notesSlides/notesSlide10.xml" ContentType="application/vnd.openxmlformats-officedocument.presentationml.notesSlide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notesSlides/notesSlide11.xml" ContentType="application/vnd.openxmlformats-officedocument.presentationml.notesSlide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notesSlides/notesSlide12.xml" ContentType="application/vnd.openxmlformats-officedocument.presentationml.notesSlide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notesSlides/notesSlide13.xml" ContentType="application/vnd.openxmlformats-officedocument.presentationml.notesSlide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notesSlides/notesSlide14.xml" ContentType="application/vnd.openxmlformats-officedocument.presentationml.notesSlide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notesSlides/notesSlide15.xml" ContentType="application/vnd.openxmlformats-officedocument.presentationml.notesSlide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notesSlides/notesSlide16.xml" ContentType="application/vnd.openxmlformats-officedocument.presentationml.notesSlide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notesSlides/notesSlide17.xml" ContentType="application/vnd.openxmlformats-officedocument.presentationml.notesSlide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notesSlides/notesSlide18.xml" ContentType="application/vnd.openxmlformats-officedocument.presentationml.notesSlide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notesSlides/notesSlide19.xml" ContentType="application/vnd.openxmlformats-officedocument.presentationml.notesSlide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notesSlides/notesSlide20.xml" ContentType="application/vnd.openxmlformats-officedocument.presentationml.notesSlide+xml"/>
  <Override PartName="/ppt/ink/ink2.xml" ContentType="application/inkml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notesSlides/notesSlide21.xml" ContentType="application/vnd.openxmlformats-officedocument.presentationml.notesSlide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notesSlides/notesSlide22.xml" ContentType="application/vnd.openxmlformats-officedocument.presentationml.notesSlide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notesSlides/notesSlide23.xml" ContentType="application/vnd.openxmlformats-officedocument.presentationml.notesSlide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notesSlides/notesSlide24.xml" ContentType="application/vnd.openxmlformats-officedocument.presentationml.notesSlide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notesSlides/notesSlide25.xml" ContentType="application/vnd.openxmlformats-officedocument.presentationml.notesSlide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notesSlides/notesSlide26.xml" ContentType="application/vnd.openxmlformats-officedocument.presentationml.notesSlide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notesSlides/notesSlide27.xml" ContentType="application/vnd.openxmlformats-officedocument.presentationml.notesSlide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notesSlides/notesSlide28.xml" ContentType="application/vnd.openxmlformats-officedocument.presentationml.notesSlide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tags/tag726.xml" ContentType="application/vnd.openxmlformats-officedocument.presentationml.tags+xml"/>
  <Override PartName="/ppt/tags/tag727.xml" ContentType="application/vnd.openxmlformats-officedocument.presentationml.tags+xml"/>
  <Override PartName="/ppt/tags/tag728.xml" ContentType="application/vnd.openxmlformats-officedocument.presentationml.tags+xml"/>
  <Override PartName="/ppt/tags/tag729.xml" ContentType="application/vnd.openxmlformats-officedocument.presentationml.tags+xml"/>
  <Override PartName="/ppt/tags/tag730.xml" ContentType="application/vnd.openxmlformats-officedocument.presentationml.tags+xml"/>
  <Override PartName="/ppt/tags/tag731.xml" ContentType="application/vnd.openxmlformats-officedocument.presentationml.tags+xml"/>
  <Override PartName="/ppt/tags/tag732.xml" ContentType="application/vnd.openxmlformats-officedocument.presentationml.tags+xml"/>
  <Override PartName="/ppt/tags/tag733.xml" ContentType="application/vnd.openxmlformats-officedocument.presentationml.tags+xml"/>
  <Override PartName="/ppt/tags/tag734.xml" ContentType="application/vnd.openxmlformats-officedocument.presentationml.tags+xml"/>
  <Override PartName="/ppt/tags/tag735.xml" ContentType="application/vnd.openxmlformats-officedocument.presentationml.tags+xml"/>
  <Override PartName="/ppt/tags/tag736.xml" ContentType="application/vnd.openxmlformats-officedocument.presentationml.tags+xml"/>
  <Override PartName="/ppt/tags/tag737.xml" ContentType="application/vnd.openxmlformats-officedocument.presentationml.tags+xml"/>
  <Override PartName="/ppt/tags/tag738.xml" ContentType="application/vnd.openxmlformats-officedocument.presentationml.tags+xml"/>
  <Override PartName="/ppt/tags/tag739.xml" ContentType="application/vnd.openxmlformats-officedocument.presentationml.tags+xml"/>
  <Override PartName="/ppt/tags/tag740.xml" ContentType="application/vnd.openxmlformats-officedocument.presentationml.tags+xml"/>
  <Override PartName="/ppt/notesSlides/notesSlide29.xml" ContentType="application/vnd.openxmlformats-officedocument.presentationml.notesSlide+xml"/>
  <Override PartName="/ppt/tags/tag741.xml" ContentType="application/vnd.openxmlformats-officedocument.presentationml.tags+xml"/>
  <Override PartName="/ppt/tags/tag742.xml" ContentType="application/vnd.openxmlformats-officedocument.presentationml.tags+xml"/>
  <Override PartName="/ppt/tags/tag743.xml" ContentType="application/vnd.openxmlformats-officedocument.presentationml.tags+xml"/>
  <Override PartName="/ppt/tags/tag744.xml" ContentType="application/vnd.openxmlformats-officedocument.presentationml.tags+xml"/>
  <Override PartName="/ppt/tags/tag745.xml" ContentType="application/vnd.openxmlformats-officedocument.presentationml.tags+xml"/>
  <Override PartName="/ppt/tags/tag746.xml" ContentType="application/vnd.openxmlformats-officedocument.presentationml.tags+xml"/>
  <Override PartName="/ppt/tags/tag747.xml" ContentType="application/vnd.openxmlformats-officedocument.presentationml.tags+xml"/>
  <Override PartName="/ppt/tags/tag748.xml" ContentType="application/vnd.openxmlformats-officedocument.presentationml.tags+xml"/>
  <Override PartName="/ppt/tags/tag749.xml" ContentType="application/vnd.openxmlformats-officedocument.presentationml.tags+xml"/>
  <Override PartName="/ppt/tags/tag750.xml" ContentType="application/vnd.openxmlformats-officedocument.presentationml.tags+xml"/>
  <Override PartName="/ppt/tags/tag751.xml" ContentType="application/vnd.openxmlformats-officedocument.presentationml.tags+xml"/>
  <Override PartName="/ppt/tags/tag752.xml" ContentType="application/vnd.openxmlformats-officedocument.presentationml.tags+xml"/>
  <Override PartName="/ppt/tags/tag753.xml" ContentType="application/vnd.openxmlformats-officedocument.presentationml.tags+xml"/>
  <Override PartName="/ppt/tags/tag754.xml" ContentType="application/vnd.openxmlformats-officedocument.presentationml.tags+xml"/>
  <Override PartName="/ppt/tags/tag755.xml" ContentType="application/vnd.openxmlformats-officedocument.presentationml.tags+xml"/>
  <Override PartName="/ppt/tags/tag756.xml" ContentType="application/vnd.openxmlformats-officedocument.presentationml.tags+xml"/>
  <Override PartName="/ppt/tags/tag757.xml" ContentType="application/vnd.openxmlformats-officedocument.presentationml.tags+xml"/>
  <Override PartName="/ppt/tags/tag758.xml" ContentType="application/vnd.openxmlformats-officedocument.presentationml.tags+xml"/>
  <Override PartName="/ppt/tags/tag759.xml" ContentType="application/vnd.openxmlformats-officedocument.presentationml.tags+xml"/>
  <Override PartName="/ppt/tags/tag760.xml" ContentType="application/vnd.openxmlformats-officedocument.presentationml.tags+xml"/>
  <Override PartName="/ppt/tags/tag761.xml" ContentType="application/vnd.openxmlformats-officedocument.presentationml.tags+xml"/>
  <Override PartName="/ppt/tags/tag762.xml" ContentType="application/vnd.openxmlformats-officedocument.presentationml.tags+xml"/>
  <Override PartName="/ppt/tags/tag763.xml" ContentType="application/vnd.openxmlformats-officedocument.presentationml.tags+xml"/>
  <Override PartName="/ppt/tags/tag764.xml" ContentType="application/vnd.openxmlformats-officedocument.presentationml.tags+xml"/>
  <Override PartName="/ppt/tags/tag765.xml" ContentType="application/vnd.openxmlformats-officedocument.presentationml.tags+xml"/>
  <Override PartName="/ppt/tags/tag766.xml" ContentType="application/vnd.openxmlformats-officedocument.presentationml.tags+xml"/>
  <Override PartName="/ppt/tags/tag767.xml" ContentType="application/vnd.openxmlformats-officedocument.presentationml.tags+xml"/>
  <Override PartName="/ppt/tags/tag768.xml" ContentType="application/vnd.openxmlformats-officedocument.presentationml.tags+xml"/>
  <Override PartName="/ppt/tags/tag769.xml" ContentType="application/vnd.openxmlformats-officedocument.presentationml.tags+xml"/>
  <Override PartName="/ppt/tags/tag770.xml" ContentType="application/vnd.openxmlformats-officedocument.presentationml.tags+xml"/>
  <Override PartName="/ppt/tags/tag771.xml" ContentType="application/vnd.openxmlformats-officedocument.presentationml.tags+xml"/>
  <Override PartName="/ppt/tags/tag772.xml" ContentType="application/vnd.openxmlformats-officedocument.presentationml.tags+xml"/>
  <Override PartName="/ppt/tags/tag773.xml" ContentType="application/vnd.openxmlformats-officedocument.presentationml.tags+xml"/>
  <Override PartName="/ppt/tags/tag774.xml" ContentType="application/vnd.openxmlformats-officedocument.presentationml.tags+xml"/>
  <Override PartName="/ppt/tags/tag775.xml" ContentType="application/vnd.openxmlformats-officedocument.presentationml.tags+xml"/>
  <Override PartName="/ppt/tags/tag776.xml" ContentType="application/vnd.openxmlformats-officedocument.presentationml.tags+xml"/>
  <Override PartName="/ppt/tags/tag777.xml" ContentType="application/vnd.openxmlformats-officedocument.presentationml.tags+xml"/>
  <Override PartName="/ppt/tags/tag778.xml" ContentType="application/vnd.openxmlformats-officedocument.presentationml.tags+xml"/>
  <Override PartName="/ppt/notesSlides/notesSlide30.xml" ContentType="application/vnd.openxmlformats-officedocument.presentationml.notesSlide+xml"/>
  <Override PartName="/ppt/tags/tag779.xml" ContentType="application/vnd.openxmlformats-officedocument.presentationml.tags+xml"/>
  <Override PartName="/ppt/tags/tag780.xml" ContentType="application/vnd.openxmlformats-officedocument.presentationml.tags+xml"/>
  <Override PartName="/ppt/tags/tag781.xml" ContentType="application/vnd.openxmlformats-officedocument.presentationml.tags+xml"/>
  <Override PartName="/ppt/tags/tag782.xml" ContentType="application/vnd.openxmlformats-officedocument.presentationml.tags+xml"/>
  <Override PartName="/ppt/tags/tag783.xml" ContentType="application/vnd.openxmlformats-officedocument.presentationml.tags+xml"/>
  <Override PartName="/ppt/tags/tag784.xml" ContentType="application/vnd.openxmlformats-officedocument.presentationml.tags+xml"/>
  <Override PartName="/ppt/tags/tag785.xml" ContentType="application/vnd.openxmlformats-officedocument.presentationml.tags+xml"/>
  <Override PartName="/ppt/tags/tag786.xml" ContentType="application/vnd.openxmlformats-officedocument.presentationml.tags+xml"/>
  <Override PartName="/ppt/tags/tag787.xml" ContentType="application/vnd.openxmlformats-officedocument.presentationml.tags+xml"/>
  <Override PartName="/ppt/tags/tag788.xml" ContentType="application/vnd.openxmlformats-officedocument.presentationml.tags+xml"/>
  <Override PartName="/ppt/tags/tag789.xml" ContentType="application/vnd.openxmlformats-officedocument.presentationml.tags+xml"/>
  <Override PartName="/ppt/tags/tag790.xml" ContentType="application/vnd.openxmlformats-officedocument.presentationml.tags+xml"/>
  <Override PartName="/ppt/tags/tag791.xml" ContentType="application/vnd.openxmlformats-officedocument.presentationml.tags+xml"/>
  <Override PartName="/ppt/tags/tag792.xml" ContentType="application/vnd.openxmlformats-officedocument.presentationml.tags+xml"/>
  <Override PartName="/ppt/tags/tag793.xml" ContentType="application/vnd.openxmlformats-officedocument.presentationml.tags+xml"/>
  <Override PartName="/ppt/tags/tag794.xml" ContentType="application/vnd.openxmlformats-officedocument.presentationml.tags+xml"/>
  <Override PartName="/ppt/tags/tag795.xml" ContentType="application/vnd.openxmlformats-officedocument.presentationml.tags+xml"/>
  <Override PartName="/ppt/tags/tag796.xml" ContentType="application/vnd.openxmlformats-officedocument.presentationml.tags+xml"/>
  <Override PartName="/ppt/tags/tag797.xml" ContentType="application/vnd.openxmlformats-officedocument.presentationml.tags+xml"/>
  <Override PartName="/ppt/tags/tag798.xml" ContentType="application/vnd.openxmlformats-officedocument.presentationml.tags+xml"/>
  <Override PartName="/ppt/tags/tag799.xml" ContentType="application/vnd.openxmlformats-officedocument.presentationml.tags+xml"/>
  <Override PartName="/ppt/tags/tag800.xml" ContentType="application/vnd.openxmlformats-officedocument.presentationml.tags+xml"/>
  <Override PartName="/ppt/tags/tag801.xml" ContentType="application/vnd.openxmlformats-officedocument.presentationml.tags+xml"/>
  <Override PartName="/ppt/tags/tag802.xml" ContentType="application/vnd.openxmlformats-officedocument.presentationml.tags+xml"/>
  <Override PartName="/ppt/tags/tag803.xml" ContentType="application/vnd.openxmlformats-officedocument.presentationml.tags+xml"/>
  <Override PartName="/ppt/tags/tag804.xml" ContentType="application/vnd.openxmlformats-officedocument.presentationml.tags+xml"/>
  <Override PartName="/ppt/tags/tag805.xml" ContentType="application/vnd.openxmlformats-officedocument.presentationml.tags+xml"/>
  <Override PartName="/ppt/tags/tag806.xml" ContentType="application/vnd.openxmlformats-officedocument.presentationml.tags+xml"/>
  <Override PartName="/ppt/tags/tag807.xml" ContentType="application/vnd.openxmlformats-officedocument.presentationml.tags+xml"/>
  <Override PartName="/ppt/tags/tag808.xml" ContentType="application/vnd.openxmlformats-officedocument.presentationml.tags+xml"/>
  <Override PartName="/ppt/tags/tag809.xml" ContentType="application/vnd.openxmlformats-officedocument.presentationml.tags+xml"/>
  <Override PartName="/ppt/tags/tag810.xml" ContentType="application/vnd.openxmlformats-officedocument.presentationml.tags+xml"/>
  <Override PartName="/ppt/tags/tag811.xml" ContentType="application/vnd.openxmlformats-officedocument.presentationml.tags+xml"/>
  <Override PartName="/ppt/tags/tag812.xml" ContentType="application/vnd.openxmlformats-officedocument.presentationml.tags+xml"/>
  <Override PartName="/ppt/tags/tag813.xml" ContentType="application/vnd.openxmlformats-officedocument.presentationml.tags+xml"/>
  <Override PartName="/ppt/tags/tag814.xml" ContentType="application/vnd.openxmlformats-officedocument.presentationml.tags+xml"/>
  <Override PartName="/ppt/tags/tag815.xml" ContentType="application/vnd.openxmlformats-officedocument.presentationml.tags+xml"/>
  <Override PartName="/ppt/tags/tag816.xml" ContentType="application/vnd.openxmlformats-officedocument.presentationml.tags+xml"/>
  <Override PartName="/ppt/notesSlides/notesSlide31.xml" ContentType="application/vnd.openxmlformats-officedocument.presentationml.notesSlide+xml"/>
  <Override PartName="/ppt/tags/tag817.xml" ContentType="application/vnd.openxmlformats-officedocument.presentationml.tags+xml"/>
  <Override PartName="/ppt/tags/tag818.xml" ContentType="application/vnd.openxmlformats-officedocument.presentationml.tags+xml"/>
  <Override PartName="/ppt/tags/tag819.xml" ContentType="application/vnd.openxmlformats-officedocument.presentationml.tags+xml"/>
  <Override PartName="/ppt/tags/tag820.xml" ContentType="application/vnd.openxmlformats-officedocument.presentationml.tags+xml"/>
  <Override PartName="/ppt/tags/tag821.xml" ContentType="application/vnd.openxmlformats-officedocument.presentationml.tags+xml"/>
  <Override PartName="/ppt/tags/tag822.xml" ContentType="application/vnd.openxmlformats-officedocument.presentationml.tags+xml"/>
  <Override PartName="/ppt/tags/tag823.xml" ContentType="application/vnd.openxmlformats-officedocument.presentationml.tags+xml"/>
  <Override PartName="/ppt/tags/tag824.xml" ContentType="application/vnd.openxmlformats-officedocument.presentationml.tags+xml"/>
  <Override PartName="/ppt/tags/tag825.xml" ContentType="application/vnd.openxmlformats-officedocument.presentationml.tags+xml"/>
  <Override PartName="/ppt/tags/tag826.xml" ContentType="application/vnd.openxmlformats-officedocument.presentationml.tags+xml"/>
  <Override PartName="/ppt/tags/tag827.xml" ContentType="application/vnd.openxmlformats-officedocument.presentationml.tags+xml"/>
  <Override PartName="/ppt/tags/tag828.xml" ContentType="application/vnd.openxmlformats-officedocument.presentationml.tags+xml"/>
  <Override PartName="/ppt/tags/tag829.xml" ContentType="application/vnd.openxmlformats-officedocument.presentationml.tags+xml"/>
  <Override PartName="/ppt/tags/tag830.xml" ContentType="application/vnd.openxmlformats-officedocument.presentationml.tags+xml"/>
  <Override PartName="/ppt/tags/tag831.xml" ContentType="application/vnd.openxmlformats-officedocument.presentationml.tags+xml"/>
  <Override PartName="/ppt/tags/tag832.xml" ContentType="application/vnd.openxmlformats-officedocument.presentationml.tags+xml"/>
  <Override PartName="/ppt/tags/tag833.xml" ContentType="application/vnd.openxmlformats-officedocument.presentationml.tags+xml"/>
  <Override PartName="/ppt/tags/tag834.xml" ContentType="application/vnd.openxmlformats-officedocument.presentationml.tags+xml"/>
  <Override PartName="/ppt/tags/tag835.xml" ContentType="application/vnd.openxmlformats-officedocument.presentationml.tags+xml"/>
  <Override PartName="/ppt/tags/tag836.xml" ContentType="application/vnd.openxmlformats-officedocument.presentationml.tags+xml"/>
  <Override PartName="/ppt/tags/tag837.xml" ContentType="application/vnd.openxmlformats-officedocument.presentationml.tags+xml"/>
  <Override PartName="/ppt/tags/tag838.xml" ContentType="application/vnd.openxmlformats-officedocument.presentationml.tags+xml"/>
  <Override PartName="/ppt/tags/tag839.xml" ContentType="application/vnd.openxmlformats-officedocument.presentationml.tags+xml"/>
  <Override PartName="/ppt/tags/tag840.xml" ContentType="application/vnd.openxmlformats-officedocument.presentationml.tags+xml"/>
  <Override PartName="/ppt/tags/tag841.xml" ContentType="application/vnd.openxmlformats-officedocument.presentationml.tags+xml"/>
  <Override PartName="/ppt/tags/tag842.xml" ContentType="application/vnd.openxmlformats-officedocument.presentationml.tags+xml"/>
  <Override PartName="/ppt/tags/tag843.xml" ContentType="application/vnd.openxmlformats-officedocument.presentationml.tags+xml"/>
  <Override PartName="/ppt/tags/tag844.xml" ContentType="application/vnd.openxmlformats-officedocument.presentationml.tags+xml"/>
  <Override PartName="/ppt/tags/tag845.xml" ContentType="application/vnd.openxmlformats-officedocument.presentationml.tags+xml"/>
  <Override PartName="/ppt/tags/tag846.xml" ContentType="application/vnd.openxmlformats-officedocument.presentationml.tags+xml"/>
  <Override PartName="/ppt/tags/tag847.xml" ContentType="application/vnd.openxmlformats-officedocument.presentationml.tags+xml"/>
  <Override PartName="/ppt/tags/tag848.xml" ContentType="application/vnd.openxmlformats-officedocument.presentationml.tags+xml"/>
  <Override PartName="/ppt/tags/tag849.xml" ContentType="application/vnd.openxmlformats-officedocument.presentationml.tags+xml"/>
  <Override PartName="/ppt/tags/tag850.xml" ContentType="application/vnd.openxmlformats-officedocument.presentationml.tags+xml"/>
  <Override PartName="/ppt/tags/tag851.xml" ContentType="application/vnd.openxmlformats-officedocument.presentationml.tags+xml"/>
  <Override PartName="/ppt/tags/tag852.xml" ContentType="application/vnd.openxmlformats-officedocument.presentationml.tags+xml"/>
  <Override PartName="/ppt/tags/tag853.xml" ContentType="application/vnd.openxmlformats-officedocument.presentationml.tags+xml"/>
  <Override PartName="/ppt/tags/tag854.xml" ContentType="application/vnd.openxmlformats-officedocument.presentationml.tags+xml"/>
  <Override PartName="/ppt/notesSlides/notesSlide32.xml" ContentType="application/vnd.openxmlformats-officedocument.presentationml.notesSlide+xml"/>
  <Override PartName="/ppt/tags/tag855.xml" ContentType="application/vnd.openxmlformats-officedocument.presentationml.tags+xml"/>
  <Override PartName="/ppt/tags/tag856.xml" ContentType="application/vnd.openxmlformats-officedocument.presentationml.tags+xml"/>
  <Override PartName="/ppt/tags/tag857.xml" ContentType="application/vnd.openxmlformats-officedocument.presentationml.tags+xml"/>
  <Override PartName="/ppt/tags/tag858.xml" ContentType="application/vnd.openxmlformats-officedocument.presentationml.tags+xml"/>
  <Override PartName="/ppt/tags/tag859.xml" ContentType="application/vnd.openxmlformats-officedocument.presentationml.tags+xml"/>
  <Override PartName="/ppt/tags/tag860.xml" ContentType="application/vnd.openxmlformats-officedocument.presentationml.tags+xml"/>
  <Override PartName="/ppt/tags/tag861.xml" ContentType="application/vnd.openxmlformats-officedocument.presentationml.tags+xml"/>
  <Override PartName="/ppt/tags/tag862.xml" ContentType="application/vnd.openxmlformats-officedocument.presentationml.tags+xml"/>
  <Override PartName="/ppt/tags/tag863.xml" ContentType="application/vnd.openxmlformats-officedocument.presentationml.tags+xml"/>
  <Override PartName="/ppt/tags/tag864.xml" ContentType="application/vnd.openxmlformats-officedocument.presentationml.tags+xml"/>
  <Override PartName="/ppt/tags/tag865.xml" ContentType="application/vnd.openxmlformats-officedocument.presentationml.tags+xml"/>
  <Override PartName="/ppt/tags/tag866.xml" ContentType="application/vnd.openxmlformats-officedocument.presentationml.tags+xml"/>
  <Override PartName="/ppt/tags/tag867.xml" ContentType="application/vnd.openxmlformats-officedocument.presentationml.tags+xml"/>
  <Override PartName="/ppt/tags/tag868.xml" ContentType="application/vnd.openxmlformats-officedocument.presentationml.tags+xml"/>
  <Override PartName="/ppt/tags/tag869.xml" ContentType="application/vnd.openxmlformats-officedocument.presentationml.tags+xml"/>
  <Override PartName="/ppt/tags/tag870.xml" ContentType="application/vnd.openxmlformats-officedocument.presentationml.tags+xml"/>
  <Override PartName="/ppt/tags/tag871.xml" ContentType="application/vnd.openxmlformats-officedocument.presentationml.tags+xml"/>
  <Override PartName="/ppt/tags/tag872.xml" ContentType="application/vnd.openxmlformats-officedocument.presentationml.tags+xml"/>
  <Override PartName="/ppt/tags/tag873.xml" ContentType="application/vnd.openxmlformats-officedocument.presentationml.tags+xml"/>
  <Override PartName="/ppt/tags/tag874.xml" ContentType="application/vnd.openxmlformats-officedocument.presentationml.tags+xml"/>
  <Override PartName="/ppt/tags/tag875.xml" ContentType="application/vnd.openxmlformats-officedocument.presentationml.tags+xml"/>
  <Override PartName="/ppt/tags/tag876.xml" ContentType="application/vnd.openxmlformats-officedocument.presentationml.tags+xml"/>
  <Override PartName="/ppt/tags/tag877.xml" ContentType="application/vnd.openxmlformats-officedocument.presentationml.tags+xml"/>
  <Override PartName="/ppt/tags/tag878.xml" ContentType="application/vnd.openxmlformats-officedocument.presentationml.tags+xml"/>
  <Override PartName="/ppt/tags/tag879.xml" ContentType="application/vnd.openxmlformats-officedocument.presentationml.tags+xml"/>
  <Override PartName="/ppt/tags/tag880.xml" ContentType="application/vnd.openxmlformats-officedocument.presentationml.tags+xml"/>
  <Override PartName="/ppt/tags/tag881.xml" ContentType="application/vnd.openxmlformats-officedocument.presentationml.tags+xml"/>
  <Override PartName="/ppt/tags/tag882.xml" ContentType="application/vnd.openxmlformats-officedocument.presentationml.tags+xml"/>
  <Override PartName="/ppt/tags/tag883.xml" ContentType="application/vnd.openxmlformats-officedocument.presentationml.tags+xml"/>
  <Override PartName="/ppt/tags/tag884.xml" ContentType="application/vnd.openxmlformats-officedocument.presentationml.tags+xml"/>
  <Override PartName="/ppt/tags/tag885.xml" ContentType="application/vnd.openxmlformats-officedocument.presentationml.tags+xml"/>
  <Override PartName="/ppt/tags/tag886.xml" ContentType="application/vnd.openxmlformats-officedocument.presentationml.tags+xml"/>
  <Override PartName="/ppt/tags/tag887.xml" ContentType="application/vnd.openxmlformats-officedocument.presentationml.tags+xml"/>
  <Override PartName="/ppt/tags/tag888.xml" ContentType="application/vnd.openxmlformats-officedocument.presentationml.tags+xml"/>
  <Override PartName="/ppt/tags/tag889.xml" ContentType="application/vnd.openxmlformats-officedocument.presentationml.tags+xml"/>
  <Override PartName="/ppt/tags/tag890.xml" ContentType="application/vnd.openxmlformats-officedocument.presentationml.tags+xml"/>
  <Override PartName="/ppt/tags/tag891.xml" ContentType="application/vnd.openxmlformats-officedocument.presentationml.tags+xml"/>
  <Override PartName="/ppt/tags/tag892.xml" ContentType="application/vnd.openxmlformats-officedocument.presentationml.tags+xml"/>
  <Override PartName="/ppt/notesSlides/notesSlide33.xml" ContentType="application/vnd.openxmlformats-officedocument.presentationml.notesSlide+xml"/>
  <Override PartName="/ppt/tags/tag893.xml" ContentType="application/vnd.openxmlformats-officedocument.presentationml.tags+xml"/>
  <Override PartName="/ppt/tags/tag894.xml" ContentType="application/vnd.openxmlformats-officedocument.presentationml.tags+xml"/>
  <Override PartName="/ppt/tags/tag895.xml" ContentType="application/vnd.openxmlformats-officedocument.presentationml.tags+xml"/>
  <Override PartName="/ppt/tags/tag896.xml" ContentType="application/vnd.openxmlformats-officedocument.presentationml.tags+xml"/>
  <Override PartName="/ppt/tags/tag897.xml" ContentType="application/vnd.openxmlformats-officedocument.presentationml.tags+xml"/>
  <Override PartName="/ppt/tags/tag898.xml" ContentType="application/vnd.openxmlformats-officedocument.presentationml.tags+xml"/>
  <Override PartName="/ppt/tags/tag899.xml" ContentType="application/vnd.openxmlformats-officedocument.presentationml.tags+xml"/>
  <Override PartName="/ppt/tags/tag900.xml" ContentType="application/vnd.openxmlformats-officedocument.presentationml.tags+xml"/>
  <Override PartName="/ppt/tags/tag901.xml" ContentType="application/vnd.openxmlformats-officedocument.presentationml.tags+xml"/>
  <Override PartName="/ppt/tags/tag902.xml" ContentType="application/vnd.openxmlformats-officedocument.presentationml.tags+xml"/>
  <Override PartName="/ppt/tags/tag903.xml" ContentType="application/vnd.openxmlformats-officedocument.presentationml.tags+xml"/>
  <Override PartName="/ppt/tags/tag904.xml" ContentType="application/vnd.openxmlformats-officedocument.presentationml.tags+xml"/>
  <Override PartName="/ppt/tags/tag905.xml" ContentType="application/vnd.openxmlformats-officedocument.presentationml.tags+xml"/>
  <Override PartName="/ppt/tags/tag906.xml" ContentType="application/vnd.openxmlformats-officedocument.presentationml.tags+xml"/>
  <Override PartName="/ppt/tags/tag907.xml" ContentType="application/vnd.openxmlformats-officedocument.presentationml.tags+xml"/>
  <Override PartName="/ppt/tags/tag908.xml" ContentType="application/vnd.openxmlformats-officedocument.presentationml.tags+xml"/>
  <Override PartName="/ppt/tags/tag909.xml" ContentType="application/vnd.openxmlformats-officedocument.presentationml.tags+xml"/>
  <Override PartName="/ppt/tags/tag910.xml" ContentType="application/vnd.openxmlformats-officedocument.presentationml.tags+xml"/>
  <Override PartName="/ppt/tags/tag911.xml" ContentType="application/vnd.openxmlformats-officedocument.presentationml.tags+xml"/>
  <Override PartName="/ppt/tags/tag912.xml" ContentType="application/vnd.openxmlformats-officedocument.presentationml.tags+xml"/>
  <Override PartName="/ppt/tags/tag913.xml" ContentType="application/vnd.openxmlformats-officedocument.presentationml.tags+xml"/>
  <Override PartName="/ppt/tags/tag914.xml" ContentType="application/vnd.openxmlformats-officedocument.presentationml.tags+xml"/>
  <Override PartName="/ppt/tags/tag915.xml" ContentType="application/vnd.openxmlformats-officedocument.presentationml.tags+xml"/>
  <Override PartName="/ppt/tags/tag916.xml" ContentType="application/vnd.openxmlformats-officedocument.presentationml.tags+xml"/>
  <Override PartName="/ppt/tags/tag917.xml" ContentType="application/vnd.openxmlformats-officedocument.presentationml.tags+xml"/>
  <Override PartName="/ppt/tags/tag918.xml" ContentType="application/vnd.openxmlformats-officedocument.presentationml.tags+xml"/>
  <Override PartName="/ppt/tags/tag919.xml" ContentType="application/vnd.openxmlformats-officedocument.presentationml.tags+xml"/>
  <Override PartName="/ppt/tags/tag920.xml" ContentType="application/vnd.openxmlformats-officedocument.presentationml.tags+xml"/>
  <Override PartName="/ppt/tags/tag921.xml" ContentType="application/vnd.openxmlformats-officedocument.presentationml.tags+xml"/>
  <Override PartName="/ppt/tags/tag922.xml" ContentType="application/vnd.openxmlformats-officedocument.presentationml.tags+xml"/>
  <Override PartName="/ppt/tags/tag923.xml" ContentType="application/vnd.openxmlformats-officedocument.presentationml.tags+xml"/>
  <Override PartName="/ppt/tags/tag924.xml" ContentType="application/vnd.openxmlformats-officedocument.presentationml.tags+xml"/>
  <Override PartName="/ppt/tags/tag925.xml" ContentType="application/vnd.openxmlformats-officedocument.presentationml.tags+xml"/>
  <Override PartName="/ppt/tags/tag926.xml" ContentType="application/vnd.openxmlformats-officedocument.presentationml.tags+xml"/>
  <Override PartName="/ppt/tags/tag927.xml" ContentType="application/vnd.openxmlformats-officedocument.presentationml.tags+xml"/>
  <Override PartName="/ppt/tags/tag928.xml" ContentType="application/vnd.openxmlformats-officedocument.presentationml.tags+xml"/>
  <Override PartName="/ppt/tags/tag929.xml" ContentType="application/vnd.openxmlformats-officedocument.presentationml.tags+xml"/>
  <Override PartName="/ppt/tags/tag930.xml" ContentType="application/vnd.openxmlformats-officedocument.presentationml.tags+xml"/>
  <Override PartName="/ppt/tags/tag931.xml" ContentType="application/vnd.openxmlformats-officedocument.presentationml.tags+xml"/>
  <Override PartName="/ppt/tags/tag932.xml" ContentType="application/vnd.openxmlformats-officedocument.presentationml.tags+xml"/>
  <Override PartName="/ppt/tags/tag933.xml" ContentType="application/vnd.openxmlformats-officedocument.presentationml.tags+xml"/>
  <Override PartName="/ppt/notesSlides/notesSlide34.xml" ContentType="application/vnd.openxmlformats-officedocument.presentationml.notesSlide+xml"/>
  <Override PartName="/ppt/tags/tag934.xml" ContentType="application/vnd.openxmlformats-officedocument.presentationml.tags+xml"/>
  <Override PartName="/ppt/tags/tag935.xml" ContentType="application/vnd.openxmlformats-officedocument.presentationml.tags+xml"/>
  <Override PartName="/ppt/tags/tag936.xml" ContentType="application/vnd.openxmlformats-officedocument.presentationml.tags+xml"/>
  <Override PartName="/ppt/tags/tag937.xml" ContentType="application/vnd.openxmlformats-officedocument.presentationml.tags+xml"/>
  <Override PartName="/ppt/notesSlides/notesSlide35.xml" ContentType="application/vnd.openxmlformats-officedocument.presentationml.notesSlide+xml"/>
  <Override PartName="/ppt/tags/tag938.xml" ContentType="application/vnd.openxmlformats-officedocument.presentationml.tags+xml"/>
  <Override PartName="/ppt/tags/tag939.xml" ContentType="application/vnd.openxmlformats-officedocument.presentationml.tags+xml"/>
  <Override PartName="/ppt/tags/tag940.xml" ContentType="application/vnd.openxmlformats-officedocument.presentationml.tags+xml"/>
  <Override PartName="/ppt/tags/tag941.xml" ContentType="application/vnd.openxmlformats-officedocument.presentationml.tags+xml"/>
  <Override PartName="/ppt/notesSlides/notesSlide36.xml" ContentType="application/vnd.openxmlformats-officedocument.presentationml.notesSlide+xml"/>
  <Override PartName="/ppt/tags/tag942.xml" ContentType="application/vnd.openxmlformats-officedocument.presentationml.tags+xml"/>
  <Override PartName="/ppt/tags/tag943.xml" ContentType="application/vnd.openxmlformats-officedocument.presentationml.tags+xml"/>
  <Override PartName="/ppt/tags/tag944.xml" ContentType="application/vnd.openxmlformats-officedocument.presentationml.tags+xml"/>
  <Override PartName="/ppt/tags/tag945.xml" ContentType="application/vnd.openxmlformats-officedocument.presentationml.tags+xml"/>
  <Override PartName="/ppt/tags/tag946.xml" ContentType="application/vnd.openxmlformats-officedocument.presentationml.tags+xml"/>
  <Override PartName="/ppt/tags/tag947.xml" ContentType="application/vnd.openxmlformats-officedocument.presentationml.tags+xml"/>
  <Override PartName="/ppt/tags/tag948.xml" ContentType="application/vnd.openxmlformats-officedocument.presentationml.tags+xml"/>
  <Override PartName="/ppt/tags/tag949.xml" ContentType="application/vnd.openxmlformats-officedocument.presentationml.tags+xml"/>
  <Override PartName="/ppt/tags/tag950.xml" ContentType="application/vnd.openxmlformats-officedocument.presentationml.tags+xml"/>
  <Override PartName="/ppt/tags/tag951.xml" ContentType="application/vnd.openxmlformats-officedocument.presentationml.tags+xml"/>
  <Override PartName="/ppt/tags/tag952.xml" ContentType="application/vnd.openxmlformats-officedocument.presentationml.tags+xml"/>
  <Override PartName="/ppt/tags/tag953.xml" ContentType="application/vnd.openxmlformats-officedocument.presentationml.tags+xml"/>
  <Override PartName="/ppt/tags/tag954.xml" ContentType="application/vnd.openxmlformats-officedocument.presentationml.tags+xml"/>
  <Override PartName="/ppt/tags/tag955.xml" ContentType="application/vnd.openxmlformats-officedocument.presentationml.tags+xml"/>
  <Override PartName="/ppt/tags/tag956.xml" ContentType="application/vnd.openxmlformats-officedocument.presentationml.tags+xml"/>
  <Override PartName="/ppt/tags/tag957.xml" ContentType="application/vnd.openxmlformats-officedocument.presentationml.tags+xml"/>
  <Override PartName="/ppt/tags/tag958.xml" ContentType="application/vnd.openxmlformats-officedocument.presentationml.tags+xml"/>
  <Override PartName="/ppt/tags/tag959.xml" ContentType="application/vnd.openxmlformats-officedocument.presentationml.tags+xml"/>
  <Override PartName="/ppt/tags/tag960.xml" ContentType="application/vnd.openxmlformats-officedocument.presentationml.tags+xml"/>
  <Override PartName="/ppt/tags/tag961.xml" ContentType="application/vnd.openxmlformats-officedocument.presentationml.tags+xml"/>
  <Override PartName="/ppt/tags/tag962.xml" ContentType="application/vnd.openxmlformats-officedocument.presentationml.tags+xml"/>
  <Override PartName="/ppt/tags/tag963.xml" ContentType="application/vnd.openxmlformats-officedocument.presentationml.tags+xml"/>
  <Override PartName="/ppt/tags/tag964.xml" ContentType="application/vnd.openxmlformats-officedocument.presentationml.tags+xml"/>
  <Override PartName="/ppt/tags/tag965.xml" ContentType="application/vnd.openxmlformats-officedocument.presentationml.tags+xml"/>
  <Override PartName="/ppt/tags/tag966.xml" ContentType="application/vnd.openxmlformats-officedocument.presentationml.tags+xml"/>
  <Override PartName="/ppt/notesSlides/notesSlide37.xml" ContentType="application/vnd.openxmlformats-officedocument.presentationml.notesSlide+xml"/>
  <Override PartName="/ppt/tags/tag967.xml" ContentType="application/vnd.openxmlformats-officedocument.presentationml.tags+xml"/>
  <Override PartName="/ppt/tags/tag968.xml" ContentType="application/vnd.openxmlformats-officedocument.presentationml.tags+xml"/>
  <Override PartName="/ppt/tags/tag969.xml" ContentType="application/vnd.openxmlformats-officedocument.presentationml.tags+xml"/>
  <Override PartName="/ppt/tags/tag970.xml" ContentType="application/vnd.openxmlformats-officedocument.presentationml.tags+xml"/>
  <Override PartName="/ppt/tags/tag971.xml" ContentType="application/vnd.openxmlformats-officedocument.presentationml.tags+xml"/>
  <Override PartName="/ppt/tags/tag972.xml" ContentType="application/vnd.openxmlformats-officedocument.presentationml.tags+xml"/>
  <Override PartName="/ppt/tags/tag973.xml" ContentType="application/vnd.openxmlformats-officedocument.presentationml.tags+xml"/>
  <Override PartName="/ppt/tags/tag974.xml" ContentType="application/vnd.openxmlformats-officedocument.presentationml.tags+xml"/>
  <Override PartName="/ppt/tags/tag975.xml" ContentType="application/vnd.openxmlformats-officedocument.presentationml.tags+xml"/>
  <Override PartName="/ppt/tags/tag976.xml" ContentType="application/vnd.openxmlformats-officedocument.presentationml.tags+xml"/>
  <Override PartName="/ppt/tags/tag977.xml" ContentType="application/vnd.openxmlformats-officedocument.presentationml.tags+xml"/>
  <Override PartName="/ppt/tags/tag978.xml" ContentType="application/vnd.openxmlformats-officedocument.presentationml.tags+xml"/>
  <Override PartName="/ppt/tags/tag979.xml" ContentType="application/vnd.openxmlformats-officedocument.presentationml.tags+xml"/>
  <Override PartName="/ppt/tags/tag980.xml" ContentType="application/vnd.openxmlformats-officedocument.presentationml.tags+xml"/>
  <Override PartName="/ppt/tags/tag981.xml" ContentType="application/vnd.openxmlformats-officedocument.presentationml.tags+xml"/>
  <Override PartName="/ppt/tags/tag982.xml" ContentType="application/vnd.openxmlformats-officedocument.presentationml.tags+xml"/>
  <Override PartName="/ppt/tags/tag983.xml" ContentType="application/vnd.openxmlformats-officedocument.presentationml.tags+xml"/>
  <Override PartName="/ppt/tags/tag984.xml" ContentType="application/vnd.openxmlformats-officedocument.presentationml.tags+xml"/>
  <Override PartName="/ppt/tags/tag985.xml" ContentType="application/vnd.openxmlformats-officedocument.presentationml.tags+xml"/>
  <Override PartName="/ppt/tags/tag986.xml" ContentType="application/vnd.openxmlformats-officedocument.presentationml.tags+xml"/>
  <Override PartName="/ppt/tags/tag987.xml" ContentType="application/vnd.openxmlformats-officedocument.presentationml.tags+xml"/>
  <Override PartName="/ppt/tags/tag988.xml" ContentType="application/vnd.openxmlformats-officedocument.presentationml.tags+xml"/>
  <Override PartName="/ppt/tags/tag989.xml" ContentType="application/vnd.openxmlformats-officedocument.presentationml.tags+xml"/>
  <Override PartName="/ppt/tags/tag990.xml" ContentType="application/vnd.openxmlformats-officedocument.presentationml.tags+xml"/>
  <Override PartName="/ppt/tags/tag991.xml" ContentType="application/vnd.openxmlformats-officedocument.presentationml.tags+xml"/>
  <Override PartName="/ppt/tags/tag992.xml" ContentType="application/vnd.openxmlformats-officedocument.presentationml.tags+xml"/>
  <Override PartName="/ppt/notesSlides/notesSlide38.xml" ContentType="application/vnd.openxmlformats-officedocument.presentationml.notesSlide+xml"/>
  <Override PartName="/ppt/tags/tag993.xml" ContentType="application/vnd.openxmlformats-officedocument.presentationml.tags+xml"/>
  <Override PartName="/ppt/tags/tag994.xml" ContentType="application/vnd.openxmlformats-officedocument.presentationml.tags+xml"/>
  <Override PartName="/ppt/tags/tag995.xml" ContentType="application/vnd.openxmlformats-officedocument.presentationml.tags+xml"/>
  <Override PartName="/ppt/tags/tag996.xml" ContentType="application/vnd.openxmlformats-officedocument.presentationml.tags+xml"/>
  <Override PartName="/ppt/tags/tag997.xml" ContentType="application/vnd.openxmlformats-officedocument.presentationml.tags+xml"/>
  <Override PartName="/ppt/tags/tag998.xml" ContentType="application/vnd.openxmlformats-officedocument.presentationml.tags+xml"/>
  <Override PartName="/ppt/tags/tag999.xml" ContentType="application/vnd.openxmlformats-officedocument.presentationml.tags+xml"/>
  <Override PartName="/ppt/tags/tag1000.xml" ContentType="application/vnd.openxmlformats-officedocument.presentationml.tags+xml"/>
  <Override PartName="/ppt/tags/tag1001.xml" ContentType="application/vnd.openxmlformats-officedocument.presentationml.tags+xml"/>
  <Override PartName="/ppt/tags/tag1002.xml" ContentType="application/vnd.openxmlformats-officedocument.presentationml.tags+xml"/>
  <Override PartName="/ppt/tags/tag1003.xml" ContentType="application/vnd.openxmlformats-officedocument.presentationml.tags+xml"/>
  <Override PartName="/ppt/tags/tag1004.xml" ContentType="application/vnd.openxmlformats-officedocument.presentationml.tags+xml"/>
  <Override PartName="/ppt/tags/tag1005.xml" ContentType="application/vnd.openxmlformats-officedocument.presentationml.tags+xml"/>
  <Override PartName="/ppt/tags/tag1006.xml" ContentType="application/vnd.openxmlformats-officedocument.presentationml.tags+xml"/>
  <Override PartName="/ppt/tags/tag1007.xml" ContentType="application/vnd.openxmlformats-officedocument.presentationml.tags+xml"/>
  <Override PartName="/ppt/tags/tag1008.xml" ContentType="application/vnd.openxmlformats-officedocument.presentationml.tags+xml"/>
  <Override PartName="/ppt/tags/tag1009.xml" ContentType="application/vnd.openxmlformats-officedocument.presentationml.tags+xml"/>
  <Override PartName="/ppt/tags/tag1010.xml" ContentType="application/vnd.openxmlformats-officedocument.presentationml.tags+xml"/>
  <Override PartName="/ppt/tags/tag1011.xml" ContentType="application/vnd.openxmlformats-officedocument.presentationml.tags+xml"/>
  <Override PartName="/ppt/tags/tag1012.xml" ContentType="application/vnd.openxmlformats-officedocument.presentationml.tags+xml"/>
  <Override PartName="/ppt/tags/tag1013.xml" ContentType="application/vnd.openxmlformats-officedocument.presentationml.tags+xml"/>
  <Override PartName="/ppt/tags/tag1014.xml" ContentType="application/vnd.openxmlformats-officedocument.presentationml.tags+xml"/>
  <Override PartName="/ppt/tags/tag1015.xml" ContentType="application/vnd.openxmlformats-officedocument.presentationml.tags+xml"/>
  <Override PartName="/ppt/tags/tag1016.xml" ContentType="application/vnd.openxmlformats-officedocument.presentationml.tags+xml"/>
  <Override PartName="/ppt/tags/tag1017.xml" ContentType="application/vnd.openxmlformats-officedocument.presentationml.tags+xml"/>
  <Override PartName="/ppt/tags/tag1018.xml" ContentType="application/vnd.openxmlformats-officedocument.presentationml.tags+xml"/>
  <Override PartName="/ppt/tags/tag1019.xml" ContentType="application/vnd.openxmlformats-officedocument.presentationml.tags+xml"/>
  <Override PartName="/ppt/notesSlides/notesSlide39.xml" ContentType="application/vnd.openxmlformats-officedocument.presentationml.notesSlide+xml"/>
  <Override PartName="/ppt/tags/tag1020.xml" ContentType="application/vnd.openxmlformats-officedocument.presentationml.tags+xml"/>
  <Override PartName="/ppt/tags/tag1021.xml" ContentType="application/vnd.openxmlformats-officedocument.presentationml.tags+xml"/>
  <Override PartName="/ppt/tags/tag1022.xml" ContentType="application/vnd.openxmlformats-officedocument.presentationml.tags+xml"/>
  <Override PartName="/ppt/tags/tag1023.xml" ContentType="application/vnd.openxmlformats-officedocument.presentationml.tags+xml"/>
  <Override PartName="/ppt/tags/tag1024.xml" ContentType="application/vnd.openxmlformats-officedocument.presentationml.tags+xml"/>
  <Override PartName="/ppt/tags/tag1025.xml" ContentType="application/vnd.openxmlformats-officedocument.presentationml.tags+xml"/>
  <Override PartName="/ppt/tags/tag1026.xml" ContentType="application/vnd.openxmlformats-officedocument.presentationml.tags+xml"/>
  <Override PartName="/ppt/tags/tag1027.xml" ContentType="application/vnd.openxmlformats-officedocument.presentationml.tags+xml"/>
  <Override PartName="/ppt/tags/tag1028.xml" ContentType="application/vnd.openxmlformats-officedocument.presentationml.tags+xml"/>
  <Override PartName="/ppt/tags/tag1029.xml" ContentType="application/vnd.openxmlformats-officedocument.presentationml.tags+xml"/>
  <Override PartName="/ppt/tags/tag1030.xml" ContentType="application/vnd.openxmlformats-officedocument.presentationml.tags+xml"/>
  <Override PartName="/ppt/tags/tag1031.xml" ContentType="application/vnd.openxmlformats-officedocument.presentationml.tags+xml"/>
  <Override PartName="/ppt/tags/tag1032.xml" ContentType="application/vnd.openxmlformats-officedocument.presentationml.tags+xml"/>
  <Override PartName="/ppt/tags/tag1033.xml" ContentType="application/vnd.openxmlformats-officedocument.presentationml.tags+xml"/>
  <Override PartName="/ppt/tags/tag1034.xml" ContentType="application/vnd.openxmlformats-officedocument.presentationml.tags+xml"/>
  <Override PartName="/ppt/tags/tag1035.xml" ContentType="application/vnd.openxmlformats-officedocument.presentationml.tags+xml"/>
  <Override PartName="/ppt/tags/tag1036.xml" ContentType="application/vnd.openxmlformats-officedocument.presentationml.tags+xml"/>
  <Override PartName="/ppt/tags/tag1037.xml" ContentType="application/vnd.openxmlformats-officedocument.presentationml.tags+xml"/>
  <Override PartName="/ppt/tags/tag1038.xml" ContentType="application/vnd.openxmlformats-officedocument.presentationml.tags+xml"/>
  <Override PartName="/ppt/tags/tag1039.xml" ContentType="application/vnd.openxmlformats-officedocument.presentationml.tags+xml"/>
  <Override PartName="/ppt/tags/tag1040.xml" ContentType="application/vnd.openxmlformats-officedocument.presentationml.tags+xml"/>
  <Override PartName="/ppt/tags/tag1041.xml" ContentType="application/vnd.openxmlformats-officedocument.presentationml.tags+xml"/>
  <Override PartName="/ppt/tags/tag1042.xml" ContentType="application/vnd.openxmlformats-officedocument.presentationml.tags+xml"/>
  <Override PartName="/ppt/tags/tag1043.xml" ContentType="application/vnd.openxmlformats-officedocument.presentationml.tags+xml"/>
  <Override PartName="/ppt/tags/tag1044.xml" ContentType="application/vnd.openxmlformats-officedocument.presentationml.tags+xml"/>
  <Override PartName="/ppt/tags/tag1045.xml" ContentType="application/vnd.openxmlformats-officedocument.presentationml.tags+xml"/>
  <Override PartName="/ppt/tags/tag1046.xml" ContentType="application/vnd.openxmlformats-officedocument.presentationml.tags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3"/>
  </p:notesMasterIdLst>
  <p:handoutMasterIdLst>
    <p:handoutMasterId r:id="rId44"/>
  </p:handoutMasterIdLst>
  <p:sldIdLst>
    <p:sldId id="256" r:id="rId2"/>
    <p:sldId id="471" r:id="rId3"/>
    <p:sldId id="470" r:id="rId4"/>
    <p:sldId id="429" r:id="rId5"/>
    <p:sldId id="468" r:id="rId6"/>
    <p:sldId id="431" r:id="rId7"/>
    <p:sldId id="450" r:id="rId8"/>
    <p:sldId id="436" r:id="rId9"/>
    <p:sldId id="443" r:id="rId10"/>
    <p:sldId id="400" r:id="rId11"/>
    <p:sldId id="402" r:id="rId12"/>
    <p:sldId id="403" r:id="rId13"/>
    <p:sldId id="404" r:id="rId14"/>
    <p:sldId id="405" r:id="rId15"/>
    <p:sldId id="406" r:id="rId16"/>
    <p:sldId id="407" r:id="rId17"/>
    <p:sldId id="408" r:id="rId18"/>
    <p:sldId id="438" r:id="rId19"/>
    <p:sldId id="409" r:id="rId20"/>
    <p:sldId id="439" r:id="rId21"/>
    <p:sldId id="457" r:id="rId22"/>
    <p:sldId id="440" r:id="rId23"/>
    <p:sldId id="444" r:id="rId24"/>
    <p:sldId id="467" r:id="rId25"/>
    <p:sldId id="451" r:id="rId26"/>
    <p:sldId id="472" r:id="rId27"/>
    <p:sldId id="458" r:id="rId28"/>
    <p:sldId id="459" r:id="rId29"/>
    <p:sldId id="460" r:id="rId30"/>
    <p:sldId id="461" r:id="rId31"/>
    <p:sldId id="462" r:id="rId32"/>
    <p:sldId id="463" r:id="rId33"/>
    <p:sldId id="464" r:id="rId34"/>
    <p:sldId id="465" r:id="rId35"/>
    <p:sldId id="442" r:id="rId36"/>
    <p:sldId id="421" r:id="rId37"/>
    <p:sldId id="422" r:id="rId38"/>
    <p:sldId id="424" r:id="rId39"/>
    <p:sldId id="425" r:id="rId40"/>
    <p:sldId id="426" r:id="rId41"/>
    <p:sldId id="427" r:id="rId42"/>
  </p:sldIdLst>
  <p:sldSz cx="9144000" cy="6858000" type="screen4x3"/>
  <p:notesSz cx="9601200" cy="7315200"/>
  <p:custDataLst>
    <p:tags r:id="rId4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9F33"/>
    <a:srgbClr val="FFFF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3" autoAdjust="0"/>
    <p:restoredTop sz="95708" autoAdjust="0"/>
  </p:normalViewPr>
  <p:slideViewPr>
    <p:cSldViewPr>
      <p:cViewPr varScale="1">
        <p:scale>
          <a:sx n="110" d="100"/>
          <a:sy n="110" d="100"/>
        </p:scale>
        <p:origin x="18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4160230" cy="36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defTabSz="956526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5438795" y="1"/>
            <a:ext cx="4160230" cy="36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r" defTabSz="956526">
              <a:defRPr sz="1100"/>
            </a:lvl1pPr>
          </a:lstStyle>
          <a:p>
            <a:fld id="{005123C8-D603-4545-B669-F02613C3B121}" type="datetimeFigureOut">
              <a:rPr lang="en-US"/>
              <a:pPr/>
              <a:t>8/3/25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6948691"/>
            <a:ext cx="4160230" cy="36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0" tIns="45706" rIns="91410" bIns="45706" numCol="1" anchor="b" anchorCtr="0" compatLnSpc="1">
            <a:prstTxWarp prst="textNoShape">
              <a:avLst/>
            </a:prstTxWarp>
          </a:bodyPr>
          <a:lstStyle>
            <a:lvl1pPr defTabSz="956526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5438795" y="6948691"/>
            <a:ext cx="4160230" cy="36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0" tIns="45706" rIns="91410" bIns="45706" numCol="1" anchor="b" anchorCtr="0" compatLnSpc="1">
            <a:prstTxWarp prst="textNoShape">
              <a:avLst/>
            </a:prstTxWarp>
          </a:bodyPr>
          <a:lstStyle>
            <a:lvl1pPr algn="r" defTabSz="956526">
              <a:defRPr sz="1100"/>
            </a:lvl1pPr>
          </a:lstStyle>
          <a:p>
            <a:fld id="{ED1DDD19-B50A-4863-A267-67E94B7420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73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8-11T16:54:42.47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6837 4698 57 0,'0'0'0'0,"0"0"0"0,0 0 0 0,0 0 0 0,0 0 0 0,0 0 0 16,0 0 94-16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T" name="resolution" value="1" units="1/dev"/>
        </inkml:channelProperties>
      </inkml:inkSource>
      <inkml:timestamp xml:id="ts0" timeString="2023-08-11T17:24:37.62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22948 12327 0,'0'0'0,"0"0"16,0 0 0,0 0-16,0 0 15,0 0-15,0 0 31,0 0-31,-56-8 16,56 8-16,0 0 16,-44-23 15,31 11-15,5 12-1,8-4 1,0 8-16,0 4 31,0-8-31,0 8 16,-9-4-1,-17-4 1,-4 4 0,25-1-1,27 5 1,30-4-1,9 0 1,0 11 0,-14-3-1,-29-8 1,-18-4 0,-48-4-1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160230" cy="36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31" tIns="48315" rIns="96631" bIns="48315" numCol="1" anchor="t" anchorCtr="0" compatLnSpc="1">
            <a:prstTxWarp prst="textNoShape">
              <a:avLst/>
            </a:prstTxWarp>
          </a:bodyPr>
          <a:lstStyle>
            <a:lvl1pPr defTabSz="956526">
              <a:defRPr sz="1200" b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95" y="1"/>
            <a:ext cx="4160230" cy="36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31" tIns="48315" rIns="96631" bIns="48315" numCol="1" anchor="t" anchorCtr="0" compatLnSpc="1">
            <a:prstTxWarp prst="textNoShape">
              <a:avLst/>
            </a:prstTxWarp>
          </a:bodyPr>
          <a:lstStyle>
            <a:lvl1pPr algn="r" defTabSz="956526">
              <a:defRPr sz="1200" b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57" y="3474971"/>
            <a:ext cx="7680089" cy="329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31" tIns="48315" rIns="96631" bIns="483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948691"/>
            <a:ext cx="4160230" cy="36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31" tIns="48315" rIns="96631" bIns="48315" numCol="1" anchor="b" anchorCtr="0" compatLnSpc="1">
            <a:prstTxWarp prst="textNoShape">
              <a:avLst/>
            </a:prstTxWarp>
          </a:bodyPr>
          <a:lstStyle>
            <a:lvl1pPr defTabSz="956526">
              <a:defRPr sz="1200" b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95" y="6948691"/>
            <a:ext cx="4160230" cy="36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31" tIns="48315" rIns="96631" bIns="48315" numCol="1" anchor="b" anchorCtr="0" compatLnSpc="1">
            <a:prstTxWarp prst="textNoShape">
              <a:avLst/>
            </a:prstTxWarp>
          </a:bodyPr>
          <a:lstStyle>
            <a:lvl1pPr algn="r" defTabSz="956526">
              <a:defRPr sz="1200" b="0">
                <a:latin typeface="Arial" charset="0"/>
              </a:defRPr>
            </a:lvl1pPr>
          </a:lstStyle>
          <a:p>
            <a:fld id="{4D4928E8-3839-435D-BA88-2AEE6EC546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50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043CCA-E681-4A8B-92E0-29D6F23F61BC}" type="slidenum">
              <a:rPr lang="en-US"/>
              <a:pPr/>
              <a:t>1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2BBFEA-F8D0-4286-BF00-BBEBCDBF4ED2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1EA6F8-4F79-418F-8D12-666159BD207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5ED3F5-3D0B-4B2E-BB02-6B8B91C687BD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50453D-E9BA-4F52-84F9-0DC22471F10F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C6A7B9-850A-4A03-A411-F8DA3D0B2BC9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3B7A0A-A5D6-4415-9F16-4D3571C9B885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FCF696-3CFF-44F3-A438-A0ABA8DE8151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71B2E-5D90-42DB-A3A0-32C9676490BF}" type="slidenum">
              <a:rPr lang="en-US"/>
              <a:pPr/>
              <a:t>18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8565" y="3474971"/>
            <a:ext cx="7044075" cy="3291090"/>
          </a:xfrm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124503-54A0-4040-9C93-03CD7E371104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F7C6CC-CB8E-4839-9EA8-C1C5A50CE1B7}" type="slidenum">
              <a:rPr lang="en-US"/>
              <a:pPr/>
              <a:t>20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8565" y="3474971"/>
            <a:ext cx="7044075" cy="3291090"/>
          </a:xfrm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4928E8-3839-435D-BA88-2AEE6EC5465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848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724C9B-F828-4BDF-9253-7BBFFA156430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BA80EE-8E04-40CE-A95A-9A3D09DDC8A8}" type="slidenum">
              <a:rPr lang="en-US"/>
              <a:pPr/>
              <a:t>22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4975" y="550863"/>
            <a:ext cx="3654425" cy="2741612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742" y="3474971"/>
            <a:ext cx="7039718" cy="3289839"/>
          </a:xfrm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F30253-0A57-4334-8AE5-FCCE916B7C9D}" type="slidenum">
              <a:rPr lang="en-US"/>
              <a:pPr/>
              <a:t>23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8565" y="3474971"/>
            <a:ext cx="7044075" cy="3291090"/>
          </a:xfrm>
        </p:spPr>
        <p:txBody>
          <a:bodyPr/>
          <a:lstStyle/>
          <a:p>
            <a:pPr marL="171450" indent="-171450" eaLnBrk="1" hangingPunct="1">
              <a:buFontTx/>
              <a:buChar char="-"/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AF408B-B5D4-4BDF-8D7C-A75D7DE4F42A}" type="slidenum">
              <a:rPr lang="en-US"/>
              <a:pPr/>
              <a:t>24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8565" y="3474971"/>
            <a:ext cx="7044075" cy="3291090"/>
          </a:xfrm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944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AF408B-B5D4-4BDF-8D7C-A75D7DE4F42A}" type="slidenum">
              <a:rPr lang="en-US"/>
              <a:pPr/>
              <a:t>25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8565" y="3474971"/>
            <a:ext cx="7044075" cy="3291090"/>
          </a:xfrm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85C7F2-F25A-6758-D018-EE6663C52C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>
            <a:extLst>
              <a:ext uri="{FF2B5EF4-FFF2-40B4-BE49-F238E27FC236}">
                <a16:creationId xmlns:a16="http://schemas.microsoft.com/office/drawing/2014/main" id="{24B72688-D39E-F1C9-32C7-00387C7513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9634" name="Notes Placeholder 2">
            <a:extLst>
              <a:ext uri="{FF2B5EF4-FFF2-40B4-BE49-F238E27FC236}">
                <a16:creationId xmlns:a16="http://schemas.microsoft.com/office/drawing/2014/main" id="{AED71229-A3B7-01BE-539D-DADBD14312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69635" name="Slide Number Placeholder 3">
            <a:extLst>
              <a:ext uri="{FF2B5EF4-FFF2-40B4-BE49-F238E27FC236}">
                <a16:creationId xmlns:a16="http://schemas.microsoft.com/office/drawing/2014/main" id="{5CC3A3FA-7E1A-09EA-508C-32E2C0E1A0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C97DFB-FE1F-4DC4-BC0A-46C222389789}" type="slidenum">
              <a:rPr lang="en-US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245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C97DFB-FE1F-4DC4-BC0A-46C2223897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0B512E-D43C-4632-956D-602D84F86ABC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9F884-73E2-4B5A-AFFE-5B3BDE6CE430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B22A1D-B480-40CD-8F5A-0A0210150AD7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14E990-9BE7-46CD-8822-1AC27523737C}" type="slidenum">
              <a:rPr lang="en-US"/>
              <a:pPr/>
              <a:t>4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8565" y="3474971"/>
            <a:ext cx="7044075" cy="3291090"/>
          </a:xfrm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4F740F-6606-4428-A356-13B4B45649C3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987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98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B47766-ABCC-46ED-8C09-C4D38931BCF3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192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819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FE9383-A91B-443A-A5C1-882A167ECD49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397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028D71-4437-4481-B55E-B447489E743F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9DFAE4-E71D-448E-9341-533FF0846290}" type="slidenum">
              <a:rPr lang="en-US"/>
              <a:pPr/>
              <a:t>35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4975" y="550863"/>
            <a:ext cx="3654425" cy="2741612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742" y="3474971"/>
            <a:ext cx="7039718" cy="3289839"/>
          </a:xfrm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601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860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699CE1-F2C3-42A3-90C7-0C3BC666B40A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806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453EB7-F6C2-4A54-877B-9F196379511C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011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901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BFE06B-B91C-4077-942F-E9116FA522CA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216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921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384316-6A26-43F3-8A57-0F593B544BEA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421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942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A51FA5-14FD-41B6-88F2-B42F1DEF2600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4928E8-3839-435D-BA88-2AEE6EC5465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3667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625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962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98B8D-77F1-40AC-8A7D-5B9CB6DBDA19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9CB42B-0357-40D4-A1BF-8A22F3A89625}" type="slidenum">
              <a:rPr lang="en-US"/>
              <a:pPr/>
              <a:t>6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4975" y="550863"/>
            <a:ext cx="3654425" cy="2741612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742" y="3474971"/>
            <a:ext cx="7039718" cy="3289839"/>
          </a:xfrm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9CB42B-0357-40D4-A1BF-8A22F3A89625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4975" y="550863"/>
            <a:ext cx="3654425" cy="2741612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742" y="3474971"/>
            <a:ext cx="7039718" cy="3289839"/>
          </a:xfrm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ED5DA8-F6F7-4CA6-8527-C8AF7BC4B793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Pick one node as the root,</a:t>
            </a:r>
          </a:p>
          <a:p>
            <a:pPr eaLnBrk="1" hangingPunct="1"/>
            <a:r>
              <a:rPr lang="en-US">
                <a:latin typeface="Arial" charset="0"/>
              </a:rPr>
              <a:t>Incrementally add edges that connect a “new” vertex to the tree.</a:t>
            </a:r>
          </a:p>
          <a:p>
            <a:pPr eaLnBrk="1" hangingPunct="1"/>
            <a:r>
              <a:rPr lang="en-US">
                <a:latin typeface="Arial" charset="0"/>
              </a:rPr>
              <a:t>Pick the edge (u,v) where u is in the tree, v is not AND </a:t>
            </a:r>
          </a:p>
          <a:p>
            <a:pPr eaLnBrk="1" hangingPunct="1"/>
            <a:r>
              <a:rPr lang="en-US">
                <a:latin typeface="Arial" charset="0"/>
              </a:rPr>
              <a:t>	where the edge weight is the smallest of all edges (where u is in the tree and v is not).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2DB1D5-4D95-425F-8681-1463BA1CCD1A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24FC1C-A8F3-497E-A616-24915FFFFC75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5/26/2023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919F8-36A8-4D65-BFB7-1642DC658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5/26/2023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757F-339C-4DFF-8CD6-D96CC3B29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5/26/2023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965DC-1AF3-4E3F-878D-0A77C2A7EE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5/26/2023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BD535-F6EF-47EE-BD85-C00279754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5/26/2023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DFD79-1BC2-4229-B345-142F11DFD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5/26/2023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13E76-C6A5-4F35-A5BF-C29BFE5E7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5/26/2023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A7CE9-480F-4E55-8200-1BA5A8AE7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5/26/2023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0F0CA-E8AC-44CD-B3DB-E7E125C6A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5/26/2023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197D5-7DD6-4A95-9AD2-9F83480D1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5/26/2023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73137-3B99-43E0-86FD-EFE85D5A4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5/26/2023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5EBFA-6312-4A92-88D2-C5D1500EA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r>
              <a:rPr lang="en-US"/>
              <a:t>5/26/2023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EEE90D9A-17C8-4AA8-8F9A-13C68CAEA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63" r:id="rId12"/>
  </p:sldLayoutIdLst>
  <p:transition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" Type="http://schemas.openxmlformats.org/officeDocument/2006/relationships/tags" Target="../tags/tag107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0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tags" Target="../tags/tag123.xml"/><Relationship Id="rId18" Type="http://schemas.openxmlformats.org/officeDocument/2006/relationships/tags" Target="../tags/tag128.xml"/><Relationship Id="rId26" Type="http://schemas.openxmlformats.org/officeDocument/2006/relationships/tags" Target="../tags/tag136.xml"/><Relationship Id="rId39" Type="http://schemas.openxmlformats.org/officeDocument/2006/relationships/tags" Target="../tags/tag149.xml"/><Relationship Id="rId21" Type="http://schemas.openxmlformats.org/officeDocument/2006/relationships/tags" Target="../tags/tag131.xml"/><Relationship Id="rId34" Type="http://schemas.openxmlformats.org/officeDocument/2006/relationships/tags" Target="../tags/tag144.xml"/><Relationship Id="rId42" Type="http://schemas.openxmlformats.org/officeDocument/2006/relationships/tags" Target="../tags/tag152.xml"/><Relationship Id="rId7" Type="http://schemas.openxmlformats.org/officeDocument/2006/relationships/tags" Target="../tags/tag117.xml"/><Relationship Id="rId2" Type="http://schemas.openxmlformats.org/officeDocument/2006/relationships/tags" Target="../tags/tag112.xml"/><Relationship Id="rId16" Type="http://schemas.openxmlformats.org/officeDocument/2006/relationships/tags" Target="../tags/tag126.xml"/><Relationship Id="rId29" Type="http://schemas.openxmlformats.org/officeDocument/2006/relationships/tags" Target="../tags/tag139.xml"/><Relationship Id="rId1" Type="http://schemas.openxmlformats.org/officeDocument/2006/relationships/tags" Target="../tags/tag111.xml"/><Relationship Id="rId6" Type="http://schemas.openxmlformats.org/officeDocument/2006/relationships/tags" Target="../tags/tag116.xml"/><Relationship Id="rId11" Type="http://schemas.openxmlformats.org/officeDocument/2006/relationships/tags" Target="../tags/tag121.xml"/><Relationship Id="rId24" Type="http://schemas.openxmlformats.org/officeDocument/2006/relationships/tags" Target="../tags/tag134.xml"/><Relationship Id="rId32" Type="http://schemas.openxmlformats.org/officeDocument/2006/relationships/tags" Target="../tags/tag142.xml"/><Relationship Id="rId37" Type="http://schemas.openxmlformats.org/officeDocument/2006/relationships/tags" Target="../tags/tag147.xml"/><Relationship Id="rId40" Type="http://schemas.openxmlformats.org/officeDocument/2006/relationships/tags" Target="../tags/tag150.xml"/><Relationship Id="rId45" Type="http://schemas.openxmlformats.org/officeDocument/2006/relationships/slideLayout" Target="../slideLayouts/slideLayout2.xml"/><Relationship Id="rId5" Type="http://schemas.openxmlformats.org/officeDocument/2006/relationships/tags" Target="../tags/tag115.xml"/><Relationship Id="rId15" Type="http://schemas.openxmlformats.org/officeDocument/2006/relationships/tags" Target="../tags/tag125.xml"/><Relationship Id="rId23" Type="http://schemas.openxmlformats.org/officeDocument/2006/relationships/tags" Target="../tags/tag133.xml"/><Relationship Id="rId28" Type="http://schemas.openxmlformats.org/officeDocument/2006/relationships/tags" Target="../tags/tag138.xml"/><Relationship Id="rId36" Type="http://schemas.openxmlformats.org/officeDocument/2006/relationships/tags" Target="../tags/tag146.xml"/><Relationship Id="rId10" Type="http://schemas.openxmlformats.org/officeDocument/2006/relationships/tags" Target="../tags/tag120.xml"/><Relationship Id="rId19" Type="http://schemas.openxmlformats.org/officeDocument/2006/relationships/tags" Target="../tags/tag129.xml"/><Relationship Id="rId31" Type="http://schemas.openxmlformats.org/officeDocument/2006/relationships/tags" Target="../tags/tag141.xml"/><Relationship Id="rId44" Type="http://schemas.openxmlformats.org/officeDocument/2006/relationships/tags" Target="../tags/tag154.xml"/><Relationship Id="rId4" Type="http://schemas.openxmlformats.org/officeDocument/2006/relationships/tags" Target="../tags/tag114.xml"/><Relationship Id="rId9" Type="http://schemas.openxmlformats.org/officeDocument/2006/relationships/tags" Target="../tags/tag119.xml"/><Relationship Id="rId14" Type="http://schemas.openxmlformats.org/officeDocument/2006/relationships/tags" Target="../tags/tag124.xml"/><Relationship Id="rId22" Type="http://schemas.openxmlformats.org/officeDocument/2006/relationships/tags" Target="../tags/tag132.xml"/><Relationship Id="rId27" Type="http://schemas.openxmlformats.org/officeDocument/2006/relationships/tags" Target="../tags/tag137.xml"/><Relationship Id="rId30" Type="http://schemas.openxmlformats.org/officeDocument/2006/relationships/tags" Target="../tags/tag140.xml"/><Relationship Id="rId35" Type="http://schemas.openxmlformats.org/officeDocument/2006/relationships/tags" Target="../tags/tag145.xml"/><Relationship Id="rId43" Type="http://schemas.openxmlformats.org/officeDocument/2006/relationships/tags" Target="../tags/tag153.xml"/><Relationship Id="rId8" Type="http://schemas.openxmlformats.org/officeDocument/2006/relationships/tags" Target="../tags/tag118.xml"/><Relationship Id="rId3" Type="http://schemas.openxmlformats.org/officeDocument/2006/relationships/tags" Target="../tags/tag113.xml"/><Relationship Id="rId12" Type="http://schemas.openxmlformats.org/officeDocument/2006/relationships/tags" Target="../tags/tag122.xml"/><Relationship Id="rId17" Type="http://schemas.openxmlformats.org/officeDocument/2006/relationships/tags" Target="../tags/tag127.xml"/><Relationship Id="rId25" Type="http://schemas.openxmlformats.org/officeDocument/2006/relationships/tags" Target="../tags/tag135.xml"/><Relationship Id="rId33" Type="http://schemas.openxmlformats.org/officeDocument/2006/relationships/tags" Target="../tags/tag143.xml"/><Relationship Id="rId38" Type="http://schemas.openxmlformats.org/officeDocument/2006/relationships/tags" Target="../tags/tag148.xml"/><Relationship Id="rId46" Type="http://schemas.openxmlformats.org/officeDocument/2006/relationships/notesSlide" Target="../notesSlides/notesSlide10.xml"/><Relationship Id="rId20" Type="http://schemas.openxmlformats.org/officeDocument/2006/relationships/tags" Target="../tags/tag130.xml"/><Relationship Id="rId41" Type="http://schemas.openxmlformats.org/officeDocument/2006/relationships/tags" Target="../tags/tag151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tags" Target="../tags/tag167.xml"/><Relationship Id="rId18" Type="http://schemas.openxmlformats.org/officeDocument/2006/relationships/tags" Target="../tags/tag172.xml"/><Relationship Id="rId26" Type="http://schemas.openxmlformats.org/officeDocument/2006/relationships/tags" Target="../tags/tag180.xml"/><Relationship Id="rId39" Type="http://schemas.openxmlformats.org/officeDocument/2006/relationships/tags" Target="../tags/tag193.xml"/><Relationship Id="rId21" Type="http://schemas.openxmlformats.org/officeDocument/2006/relationships/tags" Target="../tags/tag175.xml"/><Relationship Id="rId34" Type="http://schemas.openxmlformats.org/officeDocument/2006/relationships/tags" Target="../tags/tag188.xml"/><Relationship Id="rId42" Type="http://schemas.openxmlformats.org/officeDocument/2006/relationships/tags" Target="../tags/tag196.xml"/><Relationship Id="rId7" Type="http://schemas.openxmlformats.org/officeDocument/2006/relationships/tags" Target="../tags/tag161.xml"/><Relationship Id="rId2" Type="http://schemas.openxmlformats.org/officeDocument/2006/relationships/tags" Target="../tags/tag156.xml"/><Relationship Id="rId16" Type="http://schemas.openxmlformats.org/officeDocument/2006/relationships/tags" Target="../tags/tag170.xml"/><Relationship Id="rId29" Type="http://schemas.openxmlformats.org/officeDocument/2006/relationships/tags" Target="../tags/tag183.xml"/><Relationship Id="rId1" Type="http://schemas.openxmlformats.org/officeDocument/2006/relationships/tags" Target="../tags/tag155.xml"/><Relationship Id="rId6" Type="http://schemas.openxmlformats.org/officeDocument/2006/relationships/tags" Target="../tags/tag160.xml"/><Relationship Id="rId11" Type="http://schemas.openxmlformats.org/officeDocument/2006/relationships/tags" Target="../tags/tag165.xml"/><Relationship Id="rId24" Type="http://schemas.openxmlformats.org/officeDocument/2006/relationships/tags" Target="../tags/tag178.xml"/><Relationship Id="rId32" Type="http://schemas.openxmlformats.org/officeDocument/2006/relationships/tags" Target="../tags/tag186.xml"/><Relationship Id="rId37" Type="http://schemas.openxmlformats.org/officeDocument/2006/relationships/tags" Target="../tags/tag191.xml"/><Relationship Id="rId40" Type="http://schemas.openxmlformats.org/officeDocument/2006/relationships/tags" Target="../tags/tag194.xml"/><Relationship Id="rId45" Type="http://schemas.openxmlformats.org/officeDocument/2006/relationships/slideLayout" Target="../slideLayouts/slideLayout2.xml"/><Relationship Id="rId5" Type="http://schemas.openxmlformats.org/officeDocument/2006/relationships/tags" Target="../tags/tag159.xml"/><Relationship Id="rId15" Type="http://schemas.openxmlformats.org/officeDocument/2006/relationships/tags" Target="../tags/tag169.xml"/><Relationship Id="rId23" Type="http://schemas.openxmlformats.org/officeDocument/2006/relationships/tags" Target="../tags/tag177.xml"/><Relationship Id="rId28" Type="http://schemas.openxmlformats.org/officeDocument/2006/relationships/tags" Target="../tags/tag182.xml"/><Relationship Id="rId36" Type="http://schemas.openxmlformats.org/officeDocument/2006/relationships/tags" Target="../tags/tag190.xml"/><Relationship Id="rId10" Type="http://schemas.openxmlformats.org/officeDocument/2006/relationships/tags" Target="../tags/tag164.xml"/><Relationship Id="rId19" Type="http://schemas.openxmlformats.org/officeDocument/2006/relationships/tags" Target="../tags/tag173.xml"/><Relationship Id="rId31" Type="http://schemas.openxmlformats.org/officeDocument/2006/relationships/tags" Target="../tags/tag185.xml"/><Relationship Id="rId44" Type="http://schemas.openxmlformats.org/officeDocument/2006/relationships/tags" Target="../tags/tag198.xml"/><Relationship Id="rId4" Type="http://schemas.openxmlformats.org/officeDocument/2006/relationships/tags" Target="../tags/tag158.xml"/><Relationship Id="rId9" Type="http://schemas.openxmlformats.org/officeDocument/2006/relationships/tags" Target="../tags/tag163.xml"/><Relationship Id="rId14" Type="http://schemas.openxmlformats.org/officeDocument/2006/relationships/tags" Target="../tags/tag168.xml"/><Relationship Id="rId22" Type="http://schemas.openxmlformats.org/officeDocument/2006/relationships/tags" Target="../tags/tag176.xml"/><Relationship Id="rId27" Type="http://schemas.openxmlformats.org/officeDocument/2006/relationships/tags" Target="../tags/tag181.xml"/><Relationship Id="rId30" Type="http://schemas.openxmlformats.org/officeDocument/2006/relationships/tags" Target="../tags/tag184.xml"/><Relationship Id="rId35" Type="http://schemas.openxmlformats.org/officeDocument/2006/relationships/tags" Target="../tags/tag189.xml"/><Relationship Id="rId43" Type="http://schemas.openxmlformats.org/officeDocument/2006/relationships/tags" Target="../tags/tag197.xml"/><Relationship Id="rId8" Type="http://schemas.openxmlformats.org/officeDocument/2006/relationships/tags" Target="../tags/tag162.xml"/><Relationship Id="rId3" Type="http://schemas.openxmlformats.org/officeDocument/2006/relationships/tags" Target="../tags/tag157.xml"/><Relationship Id="rId12" Type="http://schemas.openxmlformats.org/officeDocument/2006/relationships/tags" Target="../tags/tag166.xml"/><Relationship Id="rId17" Type="http://schemas.openxmlformats.org/officeDocument/2006/relationships/tags" Target="../tags/tag171.xml"/><Relationship Id="rId25" Type="http://schemas.openxmlformats.org/officeDocument/2006/relationships/tags" Target="../tags/tag179.xml"/><Relationship Id="rId33" Type="http://schemas.openxmlformats.org/officeDocument/2006/relationships/tags" Target="../tags/tag187.xml"/><Relationship Id="rId38" Type="http://schemas.openxmlformats.org/officeDocument/2006/relationships/tags" Target="../tags/tag192.xml"/><Relationship Id="rId46" Type="http://schemas.openxmlformats.org/officeDocument/2006/relationships/notesSlide" Target="../notesSlides/notesSlide11.xml"/><Relationship Id="rId20" Type="http://schemas.openxmlformats.org/officeDocument/2006/relationships/tags" Target="../tags/tag174.xml"/><Relationship Id="rId41" Type="http://schemas.openxmlformats.org/officeDocument/2006/relationships/tags" Target="../tags/tag195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tags" Target="../tags/tag211.xml"/><Relationship Id="rId18" Type="http://schemas.openxmlformats.org/officeDocument/2006/relationships/tags" Target="../tags/tag216.xml"/><Relationship Id="rId26" Type="http://schemas.openxmlformats.org/officeDocument/2006/relationships/tags" Target="../tags/tag224.xml"/><Relationship Id="rId39" Type="http://schemas.openxmlformats.org/officeDocument/2006/relationships/tags" Target="../tags/tag237.xml"/><Relationship Id="rId21" Type="http://schemas.openxmlformats.org/officeDocument/2006/relationships/tags" Target="../tags/tag219.xml"/><Relationship Id="rId34" Type="http://schemas.openxmlformats.org/officeDocument/2006/relationships/tags" Target="../tags/tag232.xml"/><Relationship Id="rId42" Type="http://schemas.openxmlformats.org/officeDocument/2006/relationships/tags" Target="../tags/tag240.xml"/><Relationship Id="rId7" Type="http://schemas.openxmlformats.org/officeDocument/2006/relationships/tags" Target="../tags/tag205.xml"/><Relationship Id="rId2" Type="http://schemas.openxmlformats.org/officeDocument/2006/relationships/tags" Target="../tags/tag200.xml"/><Relationship Id="rId16" Type="http://schemas.openxmlformats.org/officeDocument/2006/relationships/tags" Target="../tags/tag214.xml"/><Relationship Id="rId29" Type="http://schemas.openxmlformats.org/officeDocument/2006/relationships/tags" Target="../tags/tag227.xml"/><Relationship Id="rId1" Type="http://schemas.openxmlformats.org/officeDocument/2006/relationships/tags" Target="../tags/tag199.xml"/><Relationship Id="rId6" Type="http://schemas.openxmlformats.org/officeDocument/2006/relationships/tags" Target="../tags/tag204.xml"/><Relationship Id="rId11" Type="http://schemas.openxmlformats.org/officeDocument/2006/relationships/tags" Target="../tags/tag209.xml"/><Relationship Id="rId24" Type="http://schemas.openxmlformats.org/officeDocument/2006/relationships/tags" Target="../tags/tag222.xml"/><Relationship Id="rId32" Type="http://schemas.openxmlformats.org/officeDocument/2006/relationships/tags" Target="../tags/tag230.xml"/><Relationship Id="rId37" Type="http://schemas.openxmlformats.org/officeDocument/2006/relationships/tags" Target="../tags/tag235.xml"/><Relationship Id="rId40" Type="http://schemas.openxmlformats.org/officeDocument/2006/relationships/tags" Target="../tags/tag238.xml"/><Relationship Id="rId45" Type="http://schemas.openxmlformats.org/officeDocument/2006/relationships/slideLayout" Target="../slideLayouts/slideLayout2.xml"/><Relationship Id="rId5" Type="http://schemas.openxmlformats.org/officeDocument/2006/relationships/tags" Target="../tags/tag203.xml"/><Relationship Id="rId15" Type="http://schemas.openxmlformats.org/officeDocument/2006/relationships/tags" Target="../tags/tag213.xml"/><Relationship Id="rId23" Type="http://schemas.openxmlformats.org/officeDocument/2006/relationships/tags" Target="../tags/tag221.xml"/><Relationship Id="rId28" Type="http://schemas.openxmlformats.org/officeDocument/2006/relationships/tags" Target="../tags/tag226.xml"/><Relationship Id="rId36" Type="http://schemas.openxmlformats.org/officeDocument/2006/relationships/tags" Target="../tags/tag234.xml"/><Relationship Id="rId10" Type="http://schemas.openxmlformats.org/officeDocument/2006/relationships/tags" Target="../tags/tag208.xml"/><Relationship Id="rId19" Type="http://schemas.openxmlformats.org/officeDocument/2006/relationships/tags" Target="../tags/tag217.xml"/><Relationship Id="rId31" Type="http://schemas.openxmlformats.org/officeDocument/2006/relationships/tags" Target="../tags/tag229.xml"/><Relationship Id="rId44" Type="http://schemas.openxmlformats.org/officeDocument/2006/relationships/tags" Target="../tags/tag242.xml"/><Relationship Id="rId4" Type="http://schemas.openxmlformats.org/officeDocument/2006/relationships/tags" Target="../tags/tag202.xml"/><Relationship Id="rId9" Type="http://schemas.openxmlformats.org/officeDocument/2006/relationships/tags" Target="../tags/tag207.xml"/><Relationship Id="rId14" Type="http://schemas.openxmlformats.org/officeDocument/2006/relationships/tags" Target="../tags/tag212.xml"/><Relationship Id="rId22" Type="http://schemas.openxmlformats.org/officeDocument/2006/relationships/tags" Target="../tags/tag220.xml"/><Relationship Id="rId27" Type="http://schemas.openxmlformats.org/officeDocument/2006/relationships/tags" Target="../tags/tag225.xml"/><Relationship Id="rId30" Type="http://schemas.openxmlformats.org/officeDocument/2006/relationships/tags" Target="../tags/tag228.xml"/><Relationship Id="rId35" Type="http://schemas.openxmlformats.org/officeDocument/2006/relationships/tags" Target="../tags/tag233.xml"/><Relationship Id="rId43" Type="http://schemas.openxmlformats.org/officeDocument/2006/relationships/tags" Target="../tags/tag241.xml"/><Relationship Id="rId8" Type="http://schemas.openxmlformats.org/officeDocument/2006/relationships/tags" Target="../tags/tag206.xml"/><Relationship Id="rId3" Type="http://schemas.openxmlformats.org/officeDocument/2006/relationships/tags" Target="../tags/tag201.xml"/><Relationship Id="rId12" Type="http://schemas.openxmlformats.org/officeDocument/2006/relationships/tags" Target="../tags/tag210.xml"/><Relationship Id="rId17" Type="http://schemas.openxmlformats.org/officeDocument/2006/relationships/tags" Target="../tags/tag215.xml"/><Relationship Id="rId25" Type="http://schemas.openxmlformats.org/officeDocument/2006/relationships/tags" Target="../tags/tag223.xml"/><Relationship Id="rId33" Type="http://schemas.openxmlformats.org/officeDocument/2006/relationships/tags" Target="../tags/tag231.xml"/><Relationship Id="rId38" Type="http://schemas.openxmlformats.org/officeDocument/2006/relationships/tags" Target="../tags/tag236.xml"/><Relationship Id="rId46" Type="http://schemas.openxmlformats.org/officeDocument/2006/relationships/notesSlide" Target="../notesSlides/notesSlide12.xml"/><Relationship Id="rId20" Type="http://schemas.openxmlformats.org/officeDocument/2006/relationships/tags" Target="../tags/tag218.xml"/><Relationship Id="rId41" Type="http://schemas.openxmlformats.org/officeDocument/2006/relationships/tags" Target="../tags/tag239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tags" Target="../tags/tag255.xml"/><Relationship Id="rId18" Type="http://schemas.openxmlformats.org/officeDocument/2006/relationships/tags" Target="../tags/tag260.xml"/><Relationship Id="rId26" Type="http://schemas.openxmlformats.org/officeDocument/2006/relationships/tags" Target="../tags/tag268.xml"/><Relationship Id="rId39" Type="http://schemas.openxmlformats.org/officeDocument/2006/relationships/tags" Target="../tags/tag281.xml"/><Relationship Id="rId21" Type="http://schemas.openxmlformats.org/officeDocument/2006/relationships/tags" Target="../tags/tag263.xml"/><Relationship Id="rId34" Type="http://schemas.openxmlformats.org/officeDocument/2006/relationships/tags" Target="../tags/tag276.xml"/><Relationship Id="rId42" Type="http://schemas.openxmlformats.org/officeDocument/2006/relationships/tags" Target="../tags/tag284.xml"/><Relationship Id="rId7" Type="http://schemas.openxmlformats.org/officeDocument/2006/relationships/tags" Target="../tags/tag249.xml"/><Relationship Id="rId2" Type="http://schemas.openxmlformats.org/officeDocument/2006/relationships/tags" Target="../tags/tag244.xml"/><Relationship Id="rId16" Type="http://schemas.openxmlformats.org/officeDocument/2006/relationships/tags" Target="../tags/tag258.xml"/><Relationship Id="rId29" Type="http://schemas.openxmlformats.org/officeDocument/2006/relationships/tags" Target="../tags/tag271.xml"/><Relationship Id="rId1" Type="http://schemas.openxmlformats.org/officeDocument/2006/relationships/tags" Target="../tags/tag243.xml"/><Relationship Id="rId6" Type="http://schemas.openxmlformats.org/officeDocument/2006/relationships/tags" Target="../tags/tag248.xml"/><Relationship Id="rId11" Type="http://schemas.openxmlformats.org/officeDocument/2006/relationships/tags" Target="../tags/tag253.xml"/><Relationship Id="rId24" Type="http://schemas.openxmlformats.org/officeDocument/2006/relationships/tags" Target="../tags/tag266.xml"/><Relationship Id="rId32" Type="http://schemas.openxmlformats.org/officeDocument/2006/relationships/tags" Target="../tags/tag274.xml"/><Relationship Id="rId37" Type="http://schemas.openxmlformats.org/officeDocument/2006/relationships/tags" Target="../tags/tag279.xml"/><Relationship Id="rId40" Type="http://schemas.openxmlformats.org/officeDocument/2006/relationships/tags" Target="../tags/tag282.xml"/><Relationship Id="rId45" Type="http://schemas.openxmlformats.org/officeDocument/2006/relationships/slideLayout" Target="../slideLayouts/slideLayout2.xml"/><Relationship Id="rId5" Type="http://schemas.openxmlformats.org/officeDocument/2006/relationships/tags" Target="../tags/tag247.xml"/><Relationship Id="rId15" Type="http://schemas.openxmlformats.org/officeDocument/2006/relationships/tags" Target="../tags/tag257.xml"/><Relationship Id="rId23" Type="http://schemas.openxmlformats.org/officeDocument/2006/relationships/tags" Target="../tags/tag265.xml"/><Relationship Id="rId28" Type="http://schemas.openxmlformats.org/officeDocument/2006/relationships/tags" Target="../tags/tag270.xml"/><Relationship Id="rId36" Type="http://schemas.openxmlformats.org/officeDocument/2006/relationships/tags" Target="../tags/tag278.xml"/><Relationship Id="rId10" Type="http://schemas.openxmlformats.org/officeDocument/2006/relationships/tags" Target="../tags/tag252.xml"/><Relationship Id="rId19" Type="http://schemas.openxmlformats.org/officeDocument/2006/relationships/tags" Target="../tags/tag261.xml"/><Relationship Id="rId31" Type="http://schemas.openxmlformats.org/officeDocument/2006/relationships/tags" Target="../tags/tag273.xml"/><Relationship Id="rId44" Type="http://schemas.openxmlformats.org/officeDocument/2006/relationships/tags" Target="../tags/tag286.xml"/><Relationship Id="rId4" Type="http://schemas.openxmlformats.org/officeDocument/2006/relationships/tags" Target="../tags/tag246.xml"/><Relationship Id="rId9" Type="http://schemas.openxmlformats.org/officeDocument/2006/relationships/tags" Target="../tags/tag251.xml"/><Relationship Id="rId14" Type="http://schemas.openxmlformats.org/officeDocument/2006/relationships/tags" Target="../tags/tag256.xml"/><Relationship Id="rId22" Type="http://schemas.openxmlformats.org/officeDocument/2006/relationships/tags" Target="../tags/tag264.xml"/><Relationship Id="rId27" Type="http://schemas.openxmlformats.org/officeDocument/2006/relationships/tags" Target="../tags/tag269.xml"/><Relationship Id="rId30" Type="http://schemas.openxmlformats.org/officeDocument/2006/relationships/tags" Target="../tags/tag272.xml"/><Relationship Id="rId35" Type="http://schemas.openxmlformats.org/officeDocument/2006/relationships/tags" Target="../tags/tag277.xml"/><Relationship Id="rId43" Type="http://schemas.openxmlformats.org/officeDocument/2006/relationships/tags" Target="../tags/tag285.xml"/><Relationship Id="rId8" Type="http://schemas.openxmlformats.org/officeDocument/2006/relationships/tags" Target="../tags/tag250.xml"/><Relationship Id="rId3" Type="http://schemas.openxmlformats.org/officeDocument/2006/relationships/tags" Target="../tags/tag245.xml"/><Relationship Id="rId12" Type="http://schemas.openxmlformats.org/officeDocument/2006/relationships/tags" Target="../tags/tag254.xml"/><Relationship Id="rId17" Type="http://schemas.openxmlformats.org/officeDocument/2006/relationships/tags" Target="../tags/tag259.xml"/><Relationship Id="rId25" Type="http://schemas.openxmlformats.org/officeDocument/2006/relationships/tags" Target="../tags/tag267.xml"/><Relationship Id="rId33" Type="http://schemas.openxmlformats.org/officeDocument/2006/relationships/tags" Target="../tags/tag275.xml"/><Relationship Id="rId38" Type="http://schemas.openxmlformats.org/officeDocument/2006/relationships/tags" Target="../tags/tag280.xml"/><Relationship Id="rId46" Type="http://schemas.openxmlformats.org/officeDocument/2006/relationships/notesSlide" Target="../notesSlides/notesSlide13.xml"/><Relationship Id="rId20" Type="http://schemas.openxmlformats.org/officeDocument/2006/relationships/tags" Target="../tags/tag262.xml"/><Relationship Id="rId41" Type="http://schemas.openxmlformats.org/officeDocument/2006/relationships/tags" Target="../tags/tag283.xml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tags" Target="../tags/tag299.xml"/><Relationship Id="rId18" Type="http://schemas.openxmlformats.org/officeDocument/2006/relationships/tags" Target="../tags/tag304.xml"/><Relationship Id="rId26" Type="http://schemas.openxmlformats.org/officeDocument/2006/relationships/tags" Target="../tags/tag312.xml"/><Relationship Id="rId39" Type="http://schemas.openxmlformats.org/officeDocument/2006/relationships/tags" Target="../tags/tag325.xml"/><Relationship Id="rId21" Type="http://schemas.openxmlformats.org/officeDocument/2006/relationships/tags" Target="../tags/tag307.xml"/><Relationship Id="rId34" Type="http://schemas.openxmlformats.org/officeDocument/2006/relationships/tags" Target="../tags/tag320.xml"/><Relationship Id="rId42" Type="http://schemas.openxmlformats.org/officeDocument/2006/relationships/tags" Target="../tags/tag328.xml"/><Relationship Id="rId7" Type="http://schemas.openxmlformats.org/officeDocument/2006/relationships/tags" Target="../tags/tag293.xml"/><Relationship Id="rId2" Type="http://schemas.openxmlformats.org/officeDocument/2006/relationships/tags" Target="../tags/tag288.xml"/><Relationship Id="rId16" Type="http://schemas.openxmlformats.org/officeDocument/2006/relationships/tags" Target="../tags/tag302.xml"/><Relationship Id="rId29" Type="http://schemas.openxmlformats.org/officeDocument/2006/relationships/tags" Target="../tags/tag315.xml"/><Relationship Id="rId1" Type="http://schemas.openxmlformats.org/officeDocument/2006/relationships/tags" Target="../tags/tag287.xml"/><Relationship Id="rId6" Type="http://schemas.openxmlformats.org/officeDocument/2006/relationships/tags" Target="../tags/tag292.xml"/><Relationship Id="rId11" Type="http://schemas.openxmlformats.org/officeDocument/2006/relationships/tags" Target="../tags/tag297.xml"/><Relationship Id="rId24" Type="http://schemas.openxmlformats.org/officeDocument/2006/relationships/tags" Target="../tags/tag310.xml"/><Relationship Id="rId32" Type="http://schemas.openxmlformats.org/officeDocument/2006/relationships/tags" Target="../tags/tag318.xml"/><Relationship Id="rId37" Type="http://schemas.openxmlformats.org/officeDocument/2006/relationships/tags" Target="../tags/tag323.xml"/><Relationship Id="rId40" Type="http://schemas.openxmlformats.org/officeDocument/2006/relationships/tags" Target="../tags/tag326.xml"/><Relationship Id="rId45" Type="http://schemas.openxmlformats.org/officeDocument/2006/relationships/slideLayout" Target="../slideLayouts/slideLayout2.xml"/><Relationship Id="rId5" Type="http://schemas.openxmlformats.org/officeDocument/2006/relationships/tags" Target="../tags/tag291.xml"/><Relationship Id="rId15" Type="http://schemas.openxmlformats.org/officeDocument/2006/relationships/tags" Target="../tags/tag301.xml"/><Relationship Id="rId23" Type="http://schemas.openxmlformats.org/officeDocument/2006/relationships/tags" Target="../tags/tag309.xml"/><Relationship Id="rId28" Type="http://schemas.openxmlformats.org/officeDocument/2006/relationships/tags" Target="../tags/tag314.xml"/><Relationship Id="rId36" Type="http://schemas.openxmlformats.org/officeDocument/2006/relationships/tags" Target="../tags/tag322.xml"/><Relationship Id="rId10" Type="http://schemas.openxmlformats.org/officeDocument/2006/relationships/tags" Target="../tags/tag296.xml"/><Relationship Id="rId19" Type="http://schemas.openxmlformats.org/officeDocument/2006/relationships/tags" Target="../tags/tag305.xml"/><Relationship Id="rId31" Type="http://schemas.openxmlformats.org/officeDocument/2006/relationships/tags" Target="../tags/tag317.xml"/><Relationship Id="rId44" Type="http://schemas.openxmlformats.org/officeDocument/2006/relationships/tags" Target="../tags/tag330.xml"/><Relationship Id="rId4" Type="http://schemas.openxmlformats.org/officeDocument/2006/relationships/tags" Target="../tags/tag290.xml"/><Relationship Id="rId9" Type="http://schemas.openxmlformats.org/officeDocument/2006/relationships/tags" Target="../tags/tag295.xml"/><Relationship Id="rId14" Type="http://schemas.openxmlformats.org/officeDocument/2006/relationships/tags" Target="../tags/tag300.xml"/><Relationship Id="rId22" Type="http://schemas.openxmlformats.org/officeDocument/2006/relationships/tags" Target="../tags/tag308.xml"/><Relationship Id="rId27" Type="http://schemas.openxmlformats.org/officeDocument/2006/relationships/tags" Target="../tags/tag313.xml"/><Relationship Id="rId30" Type="http://schemas.openxmlformats.org/officeDocument/2006/relationships/tags" Target="../tags/tag316.xml"/><Relationship Id="rId35" Type="http://schemas.openxmlformats.org/officeDocument/2006/relationships/tags" Target="../tags/tag321.xml"/><Relationship Id="rId43" Type="http://schemas.openxmlformats.org/officeDocument/2006/relationships/tags" Target="../tags/tag329.xml"/><Relationship Id="rId8" Type="http://schemas.openxmlformats.org/officeDocument/2006/relationships/tags" Target="../tags/tag294.xml"/><Relationship Id="rId3" Type="http://schemas.openxmlformats.org/officeDocument/2006/relationships/tags" Target="../tags/tag289.xml"/><Relationship Id="rId12" Type="http://schemas.openxmlformats.org/officeDocument/2006/relationships/tags" Target="../tags/tag298.xml"/><Relationship Id="rId17" Type="http://schemas.openxmlformats.org/officeDocument/2006/relationships/tags" Target="../tags/tag303.xml"/><Relationship Id="rId25" Type="http://schemas.openxmlformats.org/officeDocument/2006/relationships/tags" Target="../tags/tag311.xml"/><Relationship Id="rId33" Type="http://schemas.openxmlformats.org/officeDocument/2006/relationships/tags" Target="../tags/tag319.xml"/><Relationship Id="rId38" Type="http://schemas.openxmlformats.org/officeDocument/2006/relationships/tags" Target="../tags/tag324.xml"/><Relationship Id="rId46" Type="http://schemas.openxmlformats.org/officeDocument/2006/relationships/notesSlide" Target="../notesSlides/notesSlide14.xml"/><Relationship Id="rId20" Type="http://schemas.openxmlformats.org/officeDocument/2006/relationships/tags" Target="../tags/tag306.xml"/><Relationship Id="rId41" Type="http://schemas.openxmlformats.org/officeDocument/2006/relationships/tags" Target="../tags/tag327.xml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tags" Target="../tags/tag343.xml"/><Relationship Id="rId18" Type="http://schemas.openxmlformats.org/officeDocument/2006/relationships/tags" Target="../tags/tag348.xml"/><Relationship Id="rId26" Type="http://schemas.openxmlformats.org/officeDocument/2006/relationships/tags" Target="../tags/tag356.xml"/><Relationship Id="rId39" Type="http://schemas.openxmlformats.org/officeDocument/2006/relationships/tags" Target="../tags/tag369.xml"/><Relationship Id="rId21" Type="http://schemas.openxmlformats.org/officeDocument/2006/relationships/tags" Target="../tags/tag351.xml"/><Relationship Id="rId34" Type="http://schemas.openxmlformats.org/officeDocument/2006/relationships/tags" Target="../tags/tag364.xml"/><Relationship Id="rId42" Type="http://schemas.openxmlformats.org/officeDocument/2006/relationships/tags" Target="../tags/tag372.xml"/><Relationship Id="rId7" Type="http://schemas.openxmlformats.org/officeDocument/2006/relationships/tags" Target="../tags/tag337.xml"/><Relationship Id="rId2" Type="http://schemas.openxmlformats.org/officeDocument/2006/relationships/tags" Target="../tags/tag332.xml"/><Relationship Id="rId16" Type="http://schemas.openxmlformats.org/officeDocument/2006/relationships/tags" Target="../tags/tag346.xml"/><Relationship Id="rId29" Type="http://schemas.openxmlformats.org/officeDocument/2006/relationships/tags" Target="../tags/tag359.xml"/><Relationship Id="rId1" Type="http://schemas.openxmlformats.org/officeDocument/2006/relationships/tags" Target="../tags/tag331.xml"/><Relationship Id="rId6" Type="http://schemas.openxmlformats.org/officeDocument/2006/relationships/tags" Target="../tags/tag336.xml"/><Relationship Id="rId11" Type="http://schemas.openxmlformats.org/officeDocument/2006/relationships/tags" Target="../tags/tag341.xml"/><Relationship Id="rId24" Type="http://schemas.openxmlformats.org/officeDocument/2006/relationships/tags" Target="../tags/tag354.xml"/><Relationship Id="rId32" Type="http://schemas.openxmlformats.org/officeDocument/2006/relationships/tags" Target="../tags/tag362.xml"/><Relationship Id="rId37" Type="http://schemas.openxmlformats.org/officeDocument/2006/relationships/tags" Target="../tags/tag367.xml"/><Relationship Id="rId40" Type="http://schemas.openxmlformats.org/officeDocument/2006/relationships/tags" Target="../tags/tag370.xml"/><Relationship Id="rId45" Type="http://schemas.openxmlformats.org/officeDocument/2006/relationships/slideLayout" Target="../slideLayouts/slideLayout2.xml"/><Relationship Id="rId5" Type="http://schemas.openxmlformats.org/officeDocument/2006/relationships/tags" Target="../tags/tag335.xml"/><Relationship Id="rId15" Type="http://schemas.openxmlformats.org/officeDocument/2006/relationships/tags" Target="../tags/tag345.xml"/><Relationship Id="rId23" Type="http://schemas.openxmlformats.org/officeDocument/2006/relationships/tags" Target="../tags/tag353.xml"/><Relationship Id="rId28" Type="http://schemas.openxmlformats.org/officeDocument/2006/relationships/tags" Target="../tags/tag358.xml"/><Relationship Id="rId36" Type="http://schemas.openxmlformats.org/officeDocument/2006/relationships/tags" Target="../tags/tag366.xml"/><Relationship Id="rId10" Type="http://schemas.openxmlformats.org/officeDocument/2006/relationships/tags" Target="../tags/tag340.xml"/><Relationship Id="rId19" Type="http://schemas.openxmlformats.org/officeDocument/2006/relationships/tags" Target="../tags/tag349.xml"/><Relationship Id="rId31" Type="http://schemas.openxmlformats.org/officeDocument/2006/relationships/tags" Target="../tags/tag361.xml"/><Relationship Id="rId44" Type="http://schemas.openxmlformats.org/officeDocument/2006/relationships/tags" Target="../tags/tag374.xml"/><Relationship Id="rId4" Type="http://schemas.openxmlformats.org/officeDocument/2006/relationships/tags" Target="../tags/tag334.xml"/><Relationship Id="rId9" Type="http://schemas.openxmlformats.org/officeDocument/2006/relationships/tags" Target="../tags/tag339.xml"/><Relationship Id="rId14" Type="http://schemas.openxmlformats.org/officeDocument/2006/relationships/tags" Target="../tags/tag344.xml"/><Relationship Id="rId22" Type="http://schemas.openxmlformats.org/officeDocument/2006/relationships/tags" Target="../tags/tag352.xml"/><Relationship Id="rId27" Type="http://schemas.openxmlformats.org/officeDocument/2006/relationships/tags" Target="../tags/tag357.xml"/><Relationship Id="rId30" Type="http://schemas.openxmlformats.org/officeDocument/2006/relationships/tags" Target="../tags/tag360.xml"/><Relationship Id="rId35" Type="http://schemas.openxmlformats.org/officeDocument/2006/relationships/tags" Target="../tags/tag365.xml"/><Relationship Id="rId43" Type="http://schemas.openxmlformats.org/officeDocument/2006/relationships/tags" Target="../tags/tag373.xml"/><Relationship Id="rId8" Type="http://schemas.openxmlformats.org/officeDocument/2006/relationships/tags" Target="../tags/tag338.xml"/><Relationship Id="rId3" Type="http://schemas.openxmlformats.org/officeDocument/2006/relationships/tags" Target="../tags/tag333.xml"/><Relationship Id="rId12" Type="http://schemas.openxmlformats.org/officeDocument/2006/relationships/tags" Target="../tags/tag342.xml"/><Relationship Id="rId17" Type="http://schemas.openxmlformats.org/officeDocument/2006/relationships/tags" Target="../tags/tag347.xml"/><Relationship Id="rId25" Type="http://schemas.openxmlformats.org/officeDocument/2006/relationships/tags" Target="../tags/tag355.xml"/><Relationship Id="rId33" Type="http://schemas.openxmlformats.org/officeDocument/2006/relationships/tags" Target="../tags/tag363.xml"/><Relationship Id="rId38" Type="http://schemas.openxmlformats.org/officeDocument/2006/relationships/tags" Target="../tags/tag368.xml"/><Relationship Id="rId46" Type="http://schemas.openxmlformats.org/officeDocument/2006/relationships/notesSlide" Target="../notesSlides/notesSlide15.xml"/><Relationship Id="rId20" Type="http://schemas.openxmlformats.org/officeDocument/2006/relationships/tags" Target="../tags/tag350.xml"/><Relationship Id="rId41" Type="http://schemas.openxmlformats.org/officeDocument/2006/relationships/tags" Target="../tags/tag371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tags" Target="../tags/tag387.xml"/><Relationship Id="rId18" Type="http://schemas.openxmlformats.org/officeDocument/2006/relationships/tags" Target="../tags/tag392.xml"/><Relationship Id="rId26" Type="http://schemas.openxmlformats.org/officeDocument/2006/relationships/tags" Target="../tags/tag400.xml"/><Relationship Id="rId39" Type="http://schemas.openxmlformats.org/officeDocument/2006/relationships/tags" Target="../tags/tag413.xml"/><Relationship Id="rId21" Type="http://schemas.openxmlformats.org/officeDocument/2006/relationships/tags" Target="../tags/tag395.xml"/><Relationship Id="rId34" Type="http://schemas.openxmlformats.org/officeDocument/2006/relationships/tags" Target="../tags/tag408.xml"/><Relationship Id="rId42" Type="http://schemas.openxmlformats.org/officeDocument/2006/relationships/tags" Target="../tags/tag416.xml"/><Relationship Id="rId7" Type="http://schemas.openxmlformats.org/officeDocument/2006/relationships/tags" Target="../tags/tag381.xml"/><Relationship Id="rId2" Type="http://schemas.openxmlformats.org/officeDocument/2006/relationships/tags" Target="../tags/tag376.xml"/><Relationship Id="rId16" Type="http://schemas.openxmlformats.org/officeDocument/2006/relationships/tags" Target="../tags/tag390.xml"/><Relationship Id="rId29" Type="http://schemas.openxmlformats.org/officeDocument/2006/relationships/tags" Target="../tags/tag403.xml"/><Relationship Id="rId1" Type="http://schemas.openxmlformats.org/officeDocument/2006/relationships/tags" Target="../tags/tag375.xml"/><Relationship Id="rId6" Type="http://schemas.openxmlformats.org/officeDocument/2006/relationships/tags" Target="../tags/tag380.xml"/><Relationship Id="rId11" Type="http://schemas.openxmlformats.org/officeDocument/2006/relationships/tags" Target="../tags/tag385.xml"/><Relationship Id="rId24" Type="http://schemas.openxmlformats.org/officeDocument/2006/relationships/tags" Target="../tags/tag398.xml"/><Relationship Id="rId32" Type="http://schemas.openxmlformats.org/officeDocument/2006/relationships/tags" Target="../tags/tag406.xml"/><Relationship Id="rId37" Type="http://schemas.openxmlformats.org/officeDocument/2006/relationships/tags" Target="../tags/tag411.xml"/><Relationship Id="rId40" Type="http://schemas.openxmlformats.org/officeDocument/2006/relationships/tags" Target="../tags/tag414.xml"/><Relationship Id="rId45" Type="http://schemas.openxmlformats.org/officeDocument/2006/relationships/slideLayout" Target="../slideLayouts/slideLayout2.xml"/><Relationship Id="rId5" Type="http://schemas.openxmlformats.org/officeDocument/2006/relationships/tags" Target="../tags/tag379.xml"/><Relationship Id="rId15" Type="http://schemas.openxmlformats.org/officeDocument/2006/relationships/tags" Target="../tags/tag389.xml"/><Relationship Id="rId23" Type="http://schemas.openxmlformats.org/officeDocument/2006/relationships/tags" Target="../tags/tag397.xml"/><Relationship Id="rId28" Type="http://schemas.openxmlformats.org/officeDocument/2006/relationships/tags" Target="../tags/tag402.xml"/><Relationship Id="rId36" Type="http://schemas.openxmlformats.org/officeDocument/2006/relationships/tags" Target="../tags/tag410.xml"/><Relationship Id="rId10" Type="http://schemas.openxmlformats.org/officeDocument/2006/relationships/tags" Target="../tags/tag384.xml"/><Relationship Id="rId19" Type="http://schemas.openxmlformats.org/officeDocument/2006/relationships/tags" Target="../tags/tag393.xml"/><Relationship Id="rId31" Type="http://schemas.openxmlformats.org/officeDocument/2006/relationships/tags" Target="../tags/tag405.xml"/><Relationship Id="rId44" Type="http://schemas.openxmlformats.org/officeDocument/2006/relationships/tags" Target="../tags/tag418.xml"/><Relationship Id="rId4" Type="http://schemas.openxmlformats.org/officeDocument/2006/relationships/tags" Target="../tags/tag378.xml"/><Relationship Id="rId9" Type="http://schemas.openxmlformats.org/officeDocument/2006/relationships/tags" Target="../tags/tag383.xml"/><Relationship Id="rId14" Type="http://schemas.openxmlformats.org/officeDocument/2006/relationships/tags" Target="../tags/tag388.xml"/><Relationship Id="rId22" Type="http://schemas.openxmlformats.org/officeDocument/2006/relationships/tags" Target="../tags/tag396.xml"/><Relationship Id="rId27" Type="http://schemas.openxmlformats.org/officeDocument/2006/relationships/tags" Target="../tags/tag401.xml"/><Relationship Id="rId30" Type="http://schemas.openxmlformats.org/officeDocument/2006/relationships/tags" Target="../tags/tag404.xml"/><Relationship Id="rId35" Type="http://schemas.openxmlformats.org/officeDocument/2006/relationships/tags" Target="../tags/tag409.xml"/><Relationship Id="rId43" Type="http://schemas.openxmlformats.org/officeDocument/2006/relationships/tags" Target="../tags/tag417.xml"/><Relationship Id="rId8" Type="http://schemas.openxmlformats.org/officeDocument/2006/relationships/tags" Target="../tags/tag382.xml"/><Relationship Id="rId3" Type="http://schemas.openxmlformats.org/officeDocument/2006/relationships/tags" Target="../tags/tag377.xml"/><Relationship Id="rId12" Type="http://schemas.openxmlformats.org/officeDocument/2006/relationships/tags" Target="../tags/tag386.xml"/><Relationship Id="rId17" Type="http://schemas.openxmlformats.org/officeDocument/2006/relationships/tags" Target="../tags/tag391.xml"/><Relationship Id="rId25" Type="http://schemas.openxmlformats.org/officeDocument/2006/relationships/tags" Target="../tags/tag399.xml"/><Relationship Id="rId33" Type="http://schemas.openxmlformats.org/officeDocument/2006/relationships/tags" Target="../tags/tag407.xml"/><Relationship Id="rId38" Type="http://schemas.openxmlformats.org/officeDocument/2006/relationships/tags" Target="../tags/tag412.xml"/><Relationship Id="rId46" Type="http://schemas.openxmlformats.org/officeDocument/2006/relationships/notesSlide" Target="../notesSlides/notesSlide16.xml"/><Relationship Id="rId20" Type="http://schemas.openxmlformats.org/officeDocument/2006/relationships/tags" Target="../tags/tag394.xml"/><Relationship Id="rId41" Type="http://schemas.openxmlformats.org/officeDocument/2006/relationships/tags" Target="../tags/tag415.xml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tags" Target="../tags/tag431.xml"/><Relationship Id="rId18" Type="http://schemas.openxmlformats.org/officeDocument/2006/relationships/tags" Target="../tags/tag436.xml"/><Relationship Id="rId26" Type="http://schemas.openxmlformats.org/officeDocument/2006/relationships/tags" Target="../tags/tag444.xml"/><Relationship Id="rId39" Type="http://schemas.openxmlformats.org/officeDocument/2006/relationships/tags" Target="../tags/tag457.xml"/><Relationship Id="rId21" Type="http://schemas.openxmlformats.org/officeDocument/2006/relationships/tags" Target="../tags/tag439.xml"/><Relationship Id="rId34" Type="http://schemas.openxmlformats.org/officeDocument/2006/relationships/tags" Target="../tags/tag452.xml"/><Relationship Id="rId42" Type="http://schemas.openxmlformats.org/officeDocument/2006/relationships/notesSlide" Target="../notesSlides/notesSlide17.xml"/><Relationship Id="rId7" Type="http://schemas.openxmlformats.org/officeDocument/2006/relationships/tags" Target="../tags/tag425.xml"/><Relationship Id="rId2" Type="http://schemas.openxmlformats.org/officeDocument/2006/relationships/tags" Target="../tags/tag420.xml"/><Relationship Id="rId16" Type="http://schemas.openxmlformats.org/officeDocument/2006/relationships/tags" Target="../tags/tag434.xml"/><Relationship Id="rId20" Type="http://schemas.openxmlformats.org/officeDocument/2006/relationships/tags" Target="../tags/tag438.xml"/><Relationship Id="rId29" Type="http://schemas.openxmlformats.org/officeDocument/2006/relationships/tags" Target="../tags/tag447.xml"/><Relationship Id="rId41" Type="http://schemas.openxmlformats.org/officeDocument/2006/relationships/slideLayout" Target="../slideLayouts/slideLayout12.xml"/><Relationship Id="rId1" Type="http://schemas.openxmlformats.org/officeDocument/2006/relationships/tags" Target="../tags/tag419.xml"/><Relationship Id="rId6" Type="http://schemas.openxmlformats.org/officeDocument/2006/relationships/tags" Target="../tags/tag424.xml"/><Relationship Id="rId11" Type="http://schemas.openxmlformats.org/officeDocument/2006/relationships/tags" Target="../tags/tag429.xml"/><Relationship Id="rId24" Type="http://schemas.openxmlformats.org/officeDocument/2006/relationships/tags" Target="../tags/tag442.xml"/><Relationship Id="rId32" Type="http://schemas.openxmlformats.org/officeDocument/2006/relationships/tags" Target="../tags/tag450.xml"/><Relationship Id="rId37" Type="http://schemas.openxmlformats.org/officeDocument/2006/relationships/tags" Target="../tags/tag455.xml"/><Relationship Id="rId40" Type="http://schemas.openxmlformats.org/officeDocument/2006/relationships/tags" Target="../tags/tag458.xml"/><Relationship Id="rId5" Type="http://schemas.openxmlformats.org/officeDocument/2006/relationships/tags" Target="../tags/tag423.xml"/><Relationship Id="rId15" Type="http://schemas.openxmlformats.org/officeDocument/2006/relationships/tags" Target="../tags/tag433.xml"/><Relationship Id="rId23" Type="http://schemas.openxmlformats.org/officeDocument/2006/relationships/tags" Target="../tags/tag441.xml"/><Relationship Id="rId28" Type="http://schemas.openxmlformats.org/officeDocument/2006/relationships/tags" Target="../tags/tag446.xml"/><Relationship Id="rId36" Type="http://schemas.openxmlformats.org/officeDocument/2006/relationships/tags" Target="../tags/tag454.xml"/><Relationship Id="rId10" Type="http://schemas.openxmlformats.org/officeDocument/2006/relationships/tags" Target="../tags/tag428.xml"/><Relationship Id="rId19" Type="http://schemas.openxmlformats.org/officeDocument/2006/relationships/tags" Target="../tags/tag437.xml"/><Relationship Id="rId31" Type="http://schemas.openxmlformats.org/officeDocument/2006/relationships/tags" Target="../tags/tag449.xml"/><Relationship Id="rId4" Type="http://schemas.openxmlformats.org/officeDocument/2006/relationships/tags" Target="../tags/tag422.xml"/><Relationship Id="rId9" Type="http://schemas.openxmlformats.org/officeDocument/2006/relationships/tags" Target="../tags/tag427.xml"/><Relationship Id="rId14" Type="http://schemas.openxmlformats.org/officeDocument/2006/relationships/tags" Target="../tags/tag432.xml"/><Relationship Id="rId22" Type="http://schemas.openxmlformats.org/officeDocument/2006/relationships/tags" Target="../tags/tag440.xml"/><Relationship Id="rId27" Type="http://schemas.openxmlformats.org/officeDocument/2006/relationships/tags" Target="../tags/tag445.xml"/><Relationship Id="rId30" Type="http://schemas.openxmlformats.org/officeDocument/2006/relationships/tags" Target="../tags/tag448.xml"/><Relationship Id="rId35" Type="http://schemas.openxmlformats.org/officeDocument/2006/relationships/tags" Target="../tags/tag453.xml"/><Relationship Id="rId8" Type="http://schemas.openxmlformats.org/officeDocument/2006/relationships/tags" Target="../tags/tag426.xml"/><Relationship Id="rId3" Type="http://schemas.openxmlformats.org/officeDocument/2006/relationships/tags" Target="../tags/tag421.xml"/><Relationship Id="rId12" Type="http://schemas.openxmlformats.org/officeDocument/2006/relationships/tags" Target="../tags/tag430.xml"/><Relationship Id="rId17" Type="http://schemas.openxmlformats.org/officeDocument/2006/relationships/tags" Target="../tags/tag435.xml"/><Relationship Id="rId25" Type="http://schemas.openxmlformats.org/officeDocument/2006/relationships/tags" Target="../tags/tag443.xml"/><Relationship Id="rId33" Type="http://schemas.openxmlformats.org/officeDocument/2006/relationships/tags" Target="../tags/tag451.xml"/><Relationship Id="rId38" Type="http://schemas.openxmlformats.org/officeDocument/2006/relationships/tags" Target="../tags/tag45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461.xml"/><Relationship Id="rId2" Type="http://schemas.openxmlformats.org/officeDocument/2006/relationships/tags" Target="../tags/tag460.xml"/><Relationship Id="rId1" Type="http://schemas.openxmlformats.org/officeDocument/2006/relationships/tags" Target="../tags/tag459.xml"/><Relationship Id="rId6" Type="http://schemas.openxmlformats.org/officeDocument/2006/relationships/notesSlide" Target="../notesSlides/notesSlide1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6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es.cs.washington.edu/courses/cse332/25su/exams/final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470.xml"/><Relationship Id="rId13" Type="http://schemas.openxmlformats.org/officeDocument/2006/relationships/tags" Target="../tags/tag475.xml"/><Relationship Id="rId18" Type="http://schemas.openxmlformats.org/officeDocument/2006/relationships/tags" Target="../tags/tag480.xml"/><Relationship Id="rId3" Type="http://schemas.openxmlformats.org/officeDocument/2006/relationships/tags" Target="../tags/tag465.xml"/><Relationship Id="rId7" Type="http://schemas.openxmlformats.org/officeDocument/2006/relationships/tags" Target="../tags/tag469.xml"/><Relationship Id="rId12" Type="http://schemas.openxmlformats.org/officeDocument/2006/relationships/tags" Target="../tags/tag474.xml"/><Relationship Id="rId17" Type="http://schemas.openxmlformats.org/officeDocument/2006/relationships/tags" Target="../tags/tag479.xml"/><Relationship Id="rId2" Type="http://schemas.openxmlformats.org/officeDocument/2006/relationships/tags" Target="../tags/tag464.xml"/><Relationship Id="rId16" Type="http://schemas.openxmlformats.org/officeDocument/2006/relationships/tags" Target="../tags/tag478.xml"/><Relationship Id="rId20" Type="http://schemas.openxmlformats.org/officeDocument/2006/relationships/notesSlide" Target="../notesSlides/notesSlide19.xml"/><Relationship Id="rId1" Type="http://schemas.openxmlformats.org/officeDocument/2006/relationships/tags" Target="../tags/tag463.xml"/><Relationship Id="rId6" Type="http://schemas.openxmlformats.org/officeDocument/2006/relationships/tags" Target="../tags/tag468.xml"/><Relationship Id="rId11" Type="http://schemas.openxmlformats.org/officeDocument/2006/relationships/tags" Target="../tags/tag473.xml"/><Relationship Id="rId5" Type="http://schemas.openxmlformats.org/officeDocument/2006/relationships/tags" Target="../tags/tag467.xml"/><Relationship Id="rId15" Type="http://schemas.openxmlformats.org/officeDocument/2006/relationships/tags" Target="../tags/tag477.xml"/><Relationship Id="rId10" Type="http://schemas.openxmlformats.org/officeDocument/2006/relationships/tags" Target="../tags/tag472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466.xml"/><Relationship Id="rId9" Type="http://schemas.openxmlformats.org/officeDocument/2006/relationships/tags" Target="../tags/tag471.xml"/><Relationship Id="rId14" Type="http://schemas.openxmlformats.org/officeDocument/2006/relationships/tags" Target="../tags/tag476.xml"/></Relationships>
</file>

<file path=ppt/slides/_rels/slide21.xml.rels><?xml version="1.0" encoding="UTF-8" standalone="yes"?>
<Relationships xmlns="http://schemas.openxmlformats.org/package/2006/relationships"><Relationship Id="rId13" Type="http://schemas.openxmlformats.org/officeDocument/2006/relationships/tags" Target="../tags/tag493.xml"/><Relationship Id="rId18" Type="http://schemas.openxmlformats.org/officeDocument/2006/relationships/tags" Target="../tags/tag498.xml"/><Relationship Id="rId26" Type="http://schemas.openxmlformats.org/officeDocument/2006/relationships/tags" Target="../tags/tag506.xml"/><Relationship Id="rId39" Type="http://schemas.openxmlformats.org/officeDocument/2006/relationships/slideLayout" Target="../slideLayouts/slideLayout2.xml"/><Relationship Id="rId21" Type="http://schemas.openxmlformats.org/officeDocument/2006/relationships/tags" Target="../tags/tag501.xml"/><Relationship Id="rId34" Type="http://schemas.openxmlformats.org/officeDocument/2006/relationships/tags" Target="../tags/tag514.xml"/><Relationship Id="rId7" Type="http://schemas.openxmlformats.org/officeDocument/2006/relationships/tags" Target="../tags/tag487.xml"/><Relationship Id="rId2" Type="http://schemas.openxmlformats.org/officeDocument/2006/relationships/tags" Target="../tags/tag482.xml"/><Relationship Id="rId16" Type="http://schemas.openxmlformats.org/officeDocument/2006/relationships/tags" Target="../tags/tag496.xml"/><Relationship Id="rId20" Type="http://schemas.openxmlformats.org/officeDocument/2006/relationships/tags" Target="../tags/tag500.xml"/><Relationship Id="rId29" Type="http://schemas.openxmlformats.org/officeDocument/2006/relationships/tags" Target="../tags/tag509.xml"/><Relationship Id="rId41" Type="http://schemas.openxmlformats.org/officeDocument/2006/relationships/customXml" Target="../ink/ink2.xml"/><Relationship Id="rId1" Type="http://schemas.openxmlformats.org/officeDocument/2006/relationships/tags" Target="../tags/tag481.xml"/><Relationship Id="rId6" Type="http://schemas.openxmlformats.org/officeDocument/2006/relationships/tags" Target="../tags/tag486.xml"/><Relationship Id="rId11" Type="http://schemas.openxmlformats.org/officeDocument/2006/relationships/tags" Target="../tags/tag491.xml"/><Relationship Id="rId24" Type="http://schemas.openxmlformats.org/officeDocument/2006/relationships/tags" Target="../tags/tag504.xml"/><Relationship Id="rId32" Type="http://schemas.openxmlformats.org/officeDocument/2006/relationships/tags" Target="../tags/tag512.xml"/><Relationship Id="rId37" Type="http://schemas.openxmlformats.org/officeDocument/2006/relationships/tags" Target="../tags/tag517.xml"/><Relationship Id="rId40" Type="http://schemas.openxmlformats.org/officeDocument/2006/relationships/notesSlide" Target="../notesSlides/notesSlide20.xml"/><Relationship Id="rId66" Type="http://schemas.openxmlformats.org/officeDocument/2006/relationships/image" Target="../media/image38.png"/><Relationship Id="rId5" Type="http://schemas.openxmlformats.org/officeDocument/2006/relationships/tags" Target="../tags/tag485.xml"/><Relationship Id="rId15" Type="http://schemas.openxmlformats.org/officeDocument/2006/relationships/tags" Target="../tags/tag495.xml"/><Relationship Id="rId23" Type="http://schemas.openxmlformats.org/officeDocument/2006/relationships/tags" Target="../tags/tag503.xml"/><Relationship Id="rId28" Type="http://schemas.openxmlformats.org/officeDocument/2006/relationships/tags" Target="../tags/tag508.xml"/><Relationship Id="rId36" Type="http://schemas.openxmlformats.org/officeDocument/2006/relationships/tags" Target="../tags/tag516.xml"/><Relationship Id="rId10" Type="http://schemas.openxmlformats.org/officeDocument/2006/relationships/tags" Target="../tags/tag490.xml"/><Relationship Id="rId19" Type="http://schemas.openxmlformats.org/officeDocument/2006/relationships/tags" Target="../tags/tag499.xml"/><Relationship Id="rId31" Type="http://schemas.openxmlformats.org/officeDocument/2006/relationships/tags" Target="../tags/tag511.xml"/><Relationship Id="rId4" Type="http://schemas.openxmlformats.org/officeDocument/2006/relationships/tags" Target="../tags/tag484.xml"/><Relationship Id="rId9" Type="http://schemas.openxmlformats.org/officeDocument/2006/relationships/tags" Target="../tags/tag489.xml"/><Relationship Id="rId14" Type="http://schemas.openxmlformats.org/officeDocument/2006/relationships/tags" Target="../tags/tag494.xml"/><Relationship Id="rId22" Type="http://schemas.openxmlformats.org/officeDocument/2006/relationships/tags" Target="../tags/tag502.xml"/><Relationship Id="rId27" Type="http://schemas.openxmlformats.org/officeDocument/2006/relationships/tags" Target="../tags/tag507.xml"/><Relationship Id="rId30" Type="http://schemas.openxmlformats.org/officeDocument/2006/relationships/tags" Target="../tags/tag510.xml"/><Relationship Id="rId35" Type="http://schemas.openxmlformats.org/officeDocument/2006/relationships/tags" Target="../tags/tag515.xml"/><Relationship Id="rId8" Type="http://schemas.openxmlformats.org/officeDocument/2006/relationships/tags" Target="../tags/tag488.xml"/><Relationship Id="rId3" Type="http://schemas.openxmlformats.org/officeDocument/2006/relationships/tags" Target="../tags/tag483.xml"/><Relationship Id="rId12" Type="http://schemas.openxmlformats.org/officeDocument/2006/relationships/tags" Target="../tags/tag492.xml"/><Relationship Id="rId17" Type="http://schemas.openxmlformats.org/officeDocument/2006/relationships/tags" Target="../tags/tag497.xml"/><Relationship Id="rId25" Type="http://schemas.openxmlformats.org/officeDocument/2006/relationships/tags" Target="../tags/tag505.xml"/><Relationship Id="rId33" Type="http://schemas.openxmlformats.org/officeDocument/2006/relationships/tags" Target="../tags/tag513.xml"/><Relationship Id="rId38" Type="http://schemas.openxmlformats.org/officeDocument/2006/relationships/tags" Target="../tags/tag5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521.xml"/><Relationship Id="rId2" Type="http://schemas.openxmlformats.org/officeDocument/2006/relationships/tags" Target="../tags/tag520.xml"/><Relationship Id="rId1" Type="http://schemas.openxmlformats.org/officeDocument/2006/relationships/tags" Target="../tags/tag519.xml"/><Relationship Id="rId6" Type="http://schemas.openxmlformats.org/officeDocument/2006/relationships/notesSlide" Target="../notesSlides/notesSlide2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525.xml"/><Relationship Id="rId2" Type="http://schemas.openxmlformats.org/officeDocument/2006/relationships/tags" Target="../tags/tag524.xml"/><Relationship Id="rId1" Type="http://schemas.openxmlformats.org/officeDocument/2006/relationships/tags" Target="../tags/tag523.xml"/><Relationship Id="rId6" Type="http://schemas.openxmlformats.org/officeDocument/2006/relationships/notesSlide" Target="../notesSlides/notesSlide2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26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534.xml"/><Relationship Id="rId3" Type="http://schemas.openxmlformats.org/officeDocument/2006/relationships/tags" Target="../tags/tag529.xml"/><Relationship Id="rId7" Type="http://schemas.openxmlformats.org/officeDocument/2006/relationships/tags" Target="../tags/tag533.xml"/><Relationship Id="rId2" Type="http://schemas.openxmlformats.org/officeDocument/2006/relationships/tags" Target="../tags/tag528.xml"/><Relationship Id="rId1" Type="http://schemas.openxmlformats.org/officeDocument/2006/relationships/tags" Target="../tags/tag527.xml"/><Relationship Id="rId6" Type="http://schemas.openxmlformats.org/officeDocument/2006/relationships/tags" Target="../tags/tag532.xml"/><Relationship Id="rId5" Type="http://schemas.openxmlformats.org/officeDocument/2006/relationships/tags" Target="../tags/tag531.xml"/><Relationship Id="rId10" Type="http://schemas.openxmlformats.org/officeDocument/2006/relationships/notesSlide" Target="../notesSlides/notesSlide23.xml"/><Relationship Id="rId4" Type="http://schemas.openxmlformats.org/officeDocument/2006/relationships/tags" Target="../tags/tag530.xml"/><Relationship Id="rId9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542.xml"/><Relationship Id="rId13" Type="http://schemas.openxmlformats.org/officeDocument/2006/relationships/tags" Target="../tags/tag547.xml"/><Relationship Id="rId18" Type="http://schemas.openxmlformats.org/officeDocument/2006/relationships/notesSlide" Target="../notesSlides/notesSlide24.xml"/><Relationship Id="rId3" Type="http://schemas.openxmlformats.org/officeDocument/2006/relationships/tags" Target="../tags/tag537.xml"/><Relationship Id="rId7" Type="http://schemas.openxmlformats.org/officeDocument/2006/relationships/tags" Target="../tags/tag541.xml"/><Relationship Id="rId12" Type="http://schemas.openxmlformats.org/officeDocument/2006/relationships/tags" Target="../tags/tag546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536.xml"/><Relationship Id="rId16" Type="http://schemas.openxmlformats.org/officeDocument/2006/relationships/tags" Target="../tags/tag550.xml"/><Relationship Id="rId1" Type="http://schemas.openxmlformats.org/officeDocument/2006/relationships/tags" Target="../tags/tag535.xml"/><Relationship Id="rId6" Type="http://schemas.openxmlformats.org/officeDocument/2006/relationships/tags" Target="../tags/tag540.xml"/><Relationship Id="rId11" Type="http://schemas.openxmlformats.org/officeDocument/2006/relationships/tags" Target="../tags/tag545.xml"/><Relationship Id="rId5" Type="http://schemas.openxmlformats.org/officeDocument/2006/relationships/tags" Target="../tags/tag539.xml"/><Relationship Id="rId15" Type="http://schemas.openxmlformats.org/officeDocument/2006/relationships/tags" Target="../tags/tag549.xml"/><Relationship Id="rId10" Type="http://schemas.openxmlformats.org/officeDocument/2006/relationships/tags" Target="../tags/tag544.xml"/><Relationship Id="rId4" Type="http://schemas.openxmlformats.org/officeDocument/2006/relationships/tags" Target="../tags/tag538.xml"/><Relationship Id="rId9" Type="http://schemas.openxmlformats.org/officeDocument/2006/relationships/tags" Target="../tags/tag543.xml"/><Relationship Id="rId14" Type="http://schemas.openxmlformats.org/officeDocument/2006/relationships/tags" Target="../tags/tag548.xml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tags" Target="../tags/tag563.xml"/><Relationship Id="rId18" Type="http://schemas.openxmlformats.org/officeDocument/2006/relationships/tags" Target="../tags/tag568.xml"/><Relationship Id="rId26" Type="http://schemas.openxmlformats.org/officeDocument/2006/relationships/tags" Target="../tags/tag576.xml"/><Relationship Id="rId39" Type="http://schemas.openxmlformats.org/officeDocument/2006/relationships/slideLayout" Target="../slideLayouts/slideLayout2.xml"/><Relationship Id="rId21" Type="http://schemas.openxmlformats.org/officeDocument/2006/relationships/tags" Target="../tags/tag571.xml"/><Relationship Id="rId34" Type="http://schemas.openxmlformats.org/officeDocument/2006/relationships/tags" Target="../tags/tag584.xml"/><Relationship Id="rId7" Type="http://schemas.openxmlformats.org/officeDocument/2006/relationships/tags" Target="../tags/tag557.xml"/><Relationship Id="rId12" Type="http://schemas.openxmlformats.org/officeDocument/2006/relationships/tags" Target="../tags/tag562.xml"/><Relationship Id="rId17" Type="http://schemas.openxmlformats.org/officeDocument/2006/relationships/tags" Target="../tags/tag567.xml"/><Relationship Id="rId25" Type="http://schemas.openxmlformats.org/officeDocument/2006/relationships/tags" Target="../tags/tag575.xml"/><Relationship Id="rId33" Type="http://schemas.openxmlformats.org/officeDocument/2006/relationships/tags" Target="../tags/tag583.xml"/><Relationship Id="rId38" Type="http://schemas.openxmlformats.org/officeDocument/2006/relationships/tags" Target="../tags/tag588.xml"/><Relationship Id="rId2" Type="http://schemas.openxmlformats.org/officeDocument/2006/relationships/tags" Target="../tags/tag552.xml"/><Relationship Id="rId16" Type="http://schemas.openxmlformats.org/officeDocument/2006/relationships/tags" Target="../tags/tag566.xml"/><Relationship Id="rId20" Type="http://schemas.openxmlformats.org/officeDocument/2006/relationships/tags" Target="../tags/tag570.xml"/><Relationship Id="rId29" Type="http://schemas.openxmlformats.org/officeDocument/2006/relationships/tags" Target="../tags/tag579.xml"/><Relationship Id="rId1" Type="http://schemas.openxmlformats.org/officeDocument/2006/relationships/tags" Target="../tags/tag551.xml"/><Relationship Id="rId6" Type="http://schemas.openxmlformats.org/officeDocument/2006/relationships/tags" Target="../tags/tag556.xml"/><Relationship Id="rId11" Type="http://schemas.openxmlformats.org/officeDocument/2006/relationships/tags" Target="../tags/tag561.xml"/><Relationship Id="rId24" Type="http://schemas.openxmlformats.org/officeDocument/2006/relationships/tags" Target="../tags/tag574.xml"/><Relationship Id="rId32" Type="http://schemas.openxmlformats.org/officeDocument/2006/relationships/tags" Target="../tags/tag582.xml"/><Relationship Id="rId37" Type="http://schemas.openxmlformats.org/officeDocument/2006/relationships/tags" Target="../tags/tag587.xml"/><Relationship Id="rId40" Type="http://schemas.openxmlformats.org/officeDocument/2006/relationships/notesSlide" Target="../notesSlides/notesSlide25.xml"/><Relationship Id="rId5" Type="http://schemas.openxmlformats.org/officeDocument/2006/relationships/tags" Target="../tags/tag555.xml"/><Relationship Id="rId15" Type="http://schemas.openxmlformats.org/officeDocument/2006/relationships/tags" Target="../tags/tag565.xml"/><Relationship Id="rId23" Type="http://schemas.openxmlformats.org/officeDocument/2006/relationships/tags" Target="../tags/tag573.xml"/><Relationship Id="rId28" Type="http://schemas.openxmlformats.org/officeDocument/2006/relationships/tags" Target="../tags/tag578.xml"/><Relationship Id="rId36" Type="http://schemas.openxmlformats.org/officeDocument/2006/relationships/tags" Target="../tags/tag586.xml"/><Relationship Id="rId10" Type="http://schemas.openxmlformats.org/officeDocument/2006/relationships/tags" Target="../tags/tag560.xml"/><Relationship Id="rId19" Type="http://schemas.openxmlformats.org/officeDocument/2006/relationships/tags" Target="../tags/tag569.xml"/><Relationship Id="rId31" Type="http://schemas.openxmlformats.org/officeDocument/2006/relationships/tags" Target="../tags/tag581.xml"/><Relationship Id="rId4" Type="http://schemas.openxmlformats.org/officeDocument/2006/relationships/tags" Target="../tags/tag554.xml"/><Relationship Id="rId9" Type="http://schemas.openxmlformats.org/officeDocument/2006/relationships/tags" Target="../tags/tag559.xml"/><Relationship Id="rId14" Type="http://schemas.openxmlformats.org/officeDocument/2006/relationships/tags" Target="../tags/tag564.xml"/><Relationship Id="rId22" Type="http://schemas.openxmlformats.org/officeDocument/2006/relationships/tags" Target="../tags/tag572.xml"/><Relationship Id="rId27" Type="http://schemas.openxmlformats.org/officeDocument/2006/relationships/tags" Target="../tags/tag577.xml"/><Relationship Id="rId30" Type="http://schemas.openxmlformats.org/officeDocument/2006/relationships/tags" Target="../tags/tag580.xml"/><Relationship Id="rId35" Type="http://schemas.openxmlformats.org/officeDocument/2006/relationships/tags" Target="../tags/tag585.xml"/><Relationship Id="rId8" Type="http://schemas.openxmlformats.org/officeDocument/2006/relationships/tags" Target="../tags/tag558.xml"/><Relationship Id="rId3" Type="http://schemas.openxmlformats.org/officeDocument/2006/relationships/tags" Target="../tags/tag553.xml"/></Relationships>
</file>

<file path=ppt/slides/_rels/slide27.xml.rels><?xml version="1.0" encoding="UTF-8" standalone="yes"?>
<Relationships xmlns="http://schemas.openxmlformats.org/package/2006/relationships"><Relationship Id="rId13" Type="http://schemas.openxmlformats.org/officeDocument/2006/relationships/tags" Target="../tags/tag601.xml"/><Relationship Id="rId18" Type="http://schemas.openxmlformats.org/officeDocument/2006/relationships/tags" Target="../tags/tag606.xml"/><Relationship Id="rId26" Type="http://schemas.openxmlformats.org/officeDocument/2006/relationships/tags" Target="../tags/tag614.xml"/><Relationship Id="rId39" Type="http://schemas.openxmlformats.org/officeDocument/2006/relationships/slideLayout" Target="../slideLayouts/slideLayout2.xml"/><Relationship Id="rId21" Type="http://schemas.openxmlformats.org/officeDocument/2006/relationships/tags" Target="../tags/tag609.xml"/><Relationship Id="rId34" Type="http://schemas.openxmlformats.org/officeDocument/2006/relationships/tags" Target="../tags/tag622.xml"/><Relationship Id="rId7" Type="http://schemas.openxmlformats.org/officeDocument/2006/relationships/tags" Target="../tags/tag595.xml"/><Relationship Id="rId12" Type="http://schemas.openxmlformats.org/officeDocument/2006/relationships/tags" Target="../tags/tag600.xml"/><Relationship Id="rId17" Type="http://schemas.openxmlformats.org/officeDocument/2006/relationships/tags" Target="../tags/tag605.xml"/><Relationship Id="rId25" Type="http://schemas.openxmlformats.org/officeDocument/2006/relationships/tags" Target="../tags/tag613.xml"/><Relationship Id="rId33" Type="http://schemas.openxmlformats.org/officeDocument/2006/relationships/tags" Target="../tags/tag621.xml"/><Relationship Id="rId38" Type="http://schemas.openxmlformats.org/officeDocument/2006/relationships/tags" Target="../tags/tag626.xml"/><Relationship Id="rId2" Type="http://schemas.openxmlformats.org/officeDocument/2006/relationships/tags" Target="../tags/tag590.xml"/><Relationship Id="rId16" Type="http://schemas.openxmlformats.org/officeDocument/2006/relationships/tags" Target="../tags/tag604.xml"/><Relationship Id="rId20" Type="http://schemas.openxmlformats.org/officeDocument/2006/relationships/tags" Target="../tags/tag608.xml"/><Relationship Id="rId29" Type="http://schemas.openxmlformats.org/officeDocument/2006/relationships/tags" Target="../tags/tag617.xml"/><Relationship Id="rId1" Type="http://schemas.openxmlformats.org/officeDocument/2006/relationships/tags" Target="../tags/tag589.xml"/><Relationship Id="rId6" Type="http://schemas.openxmlformats.org/officeDocument/2006/relationships/tags" Target="../tags/tag594.xml"/><Relationship Id="rId11" Type="http://schemas.openxmlformats.org/officeDocument/2006/relationships/tags" Target="../tags/tag599.xml"/><Relationship Id="rId24" Type="http://schemas.openxmlformats.org/officeDocument/2006/relationships/tags" Target="../tags/tag612.xml"/><Relationship Id="rId32" Type="http://schemas.openxmlformats.org/officeDocument/2006/relationships/tags" Target="../tags/tag620.xml"/><Relationship Id="rId37" Type="http://schemas.openxmlformats.org/officeDocument/2006/relationships/tags" Target="../tags/tag625.xml"/><Relationship Id="rId40" Type="http://schemas.openxmlformats.org/officeDocument/2006/relationships/notesSlide" Target="../notesSlides/notesSlide26.xml"/><Relationship Id="rId5" Type="http://schemas.openxmlformats.org/officeDocument/2006/relationships/tags" Target="../tags/tag593.xml"/><Relationship Id="rId15" Type="http://schemas.openxmlformats.org/officeDocument/2006/relationships/tags" Target="../tags/tag603.xml"/><Relationship Id="rId23" Type="http://schemas.openxmlformats.org/officeDocument/2006/relationships/tags" Target="../tags/tag611.xml"/><Relationship Id="rId28" Type="http://schemas.openxmlformats.org/officeDocument/2006/relationships/tags" Target="../tags/tag616.xml"/><Relationship Id="rId36" Type="http://schemas.openxmlformats.org/officeDocument/2006/relationships/tags" Target="../tags/tag624.xml"/><Relationship Id="rId10" Type="http://schemas.openxmlformats.org/officeDocument/2006/relationships/tags" Target="../tags/tag598.xml"/><Relationship Id="rId19" Type="http://schemas.openxmlformats.org/officeDocument/2006/relationships/tags" Target="../tags/tag607.xml"/><Relationship Id="rId31" Type="http://schemas.openxmlformats.org/officeDocument/2006/relationships/tags" Target="../tags/tag619.xml"/><Relationship Id="rId4" Type="http://schemas.openxmlformats.org/officeDocument/2006/relationships/tags" Target="../tags/tag592.xml"/><Relationship Id="rId9" Type="http://schemas.openxmlformats.org/officeDocument/2006/relationships/tags" Target="../tags/tag597.xml"/><Relationship Id="rId14" Type="http://schemas.openxmlformats.org/officeDocument/2006/relationships/tags" Target="../tags/tag602.xml"/><Relationship Id="rId22" Type="http://schemas.openxmlformats.org/officeDocument/2006/relationships/tags" Target="../tags/tag610.xml"/><Relationship Id="rId27" Type="http://schemas.openxmlformats.org/officeDocument/2006/relationships/tags" Target="../tags/tag615.xml"/><Relationship Id="rId30" Type="http://schemas.openxmlformats.org/officeDocument/2006/relationships/tags" Target="../tags/tag618.xml"/><Relationship Id="rId35" Type="http://schemas.openxmlformats.org/officeDocument/2006/relationships/tags" Target="../tags/tag623.xml"/><Relationship Id="rId8" Type="http://schemas.openxmlformats.org/officeDocument/2006/relationships/tags" Target="../tags/tag596.xml"/><Relationship Id="rId3" Type="http://schemas.openxmlformats.org/officeDocument/2006/relationships/tags" Target="../tags/tag591.xml"/></Relationships>
</file>

<file path=ppt/slides/_rels/slide28.xml.rels><?xml version="1.0" encoding="UTF-8" standalone="yes"?>
<Relationships xmlns="http://schemas.openxmlformats.org/package/2006/relationships"><Relationship Id="rId13" Type="http://schemas.openxmlformats.org/officeDocument/2006/relationships/tags" Target="../tags/tag639.xml"/><Relationship Id="rId18" Type="http://schemas.openxmlformats.org/officeDocument/2006/relationships/tags" Target="../tags/tag644.xml"/><Relationship Id="rId26" Type="http://schemas.openxmlformats.org/officeDocument/2006/relationships/tags" Target="../tags/tag652.xml"/><Relationship Id="rId39" Type="http://schemas.openxmlformats.org/officeDocument/2006/relationships/slideLayout" Target="../slideLayouts/slideLayout2.xml"/><Relationship Id="rId21" Type="http://schemas.openxmlformats.org/officeDocument/2006/relationships/tags" Target="../tags/tag647.xml"/><Relationship Id="rId34" Type="http://schemas.openxmlformats.org/officeDocument/2006/relationships/tags" Target="../tags/tag660.xml"/><Relationship Id="rId7" Type="http://schemas.openxmlformats.org/officeDocument/2006/relationships/tags" Target="../tags/tag633.xml"/><Relationship Id="rId12" Type="http://schemas.openxmlformats.org/officeDocument/2006/relationships/tags" Target="../tags/tag638.xml"/><Relationship Id="rId17" Type="http://schemas.openxmlformats.org/officeDocument/2006/relationships/tags" Target="../tags/tag643.xml"/><Relationship Id="rId25" Type="http://schemas.openxmlformats.org/officeDocument/2006/relationships/tags" Target="../tags/tag651.xml"/><Relationship Id="rId33" Type="http://schemas.openxmlformats.org/officeDocument/2006/relationships/tags" Target="../tags/tag659.xml"/><Relationship Id="rId38" Type="http://schemas.openxmlformats.org/officeDocument/2006/relationships/tags" Target="../tags/tag664.xml"/><Relationship Id="rId2" Type="http://schemas.openxmlformats.org/officeDocument/2006/relationships/tags" Target="../tags/tag628.xml"/><Relationship Id="rId16" Type="http://schemas.openxmlformats.org/officeDocument/2006/relationships/tags" Target="../tags/tag642.xml"/><Relationship Id="rId20" Type="http://schemas.openxmlformats.org/officeDocument/2006/relationships/tags" Target="../tags/tag646.xml"/><Relationship Id="rId29" Type="http://schemas.openxmlformats.org/officeDocument/2006/relationships/tags" Target="../tags/tag655.xml"/><Relationship Id="rId1" Type="http://schemas.openxmlformats.org/officeDocument/2006/relationships/tags" Target="../tags/tag627.xml"/><Relationship Id="rId6" Type="http://schemas.openxmlformats.org/officeDocument/2006/relationships/tags" Target="../tags/tag632.xml"/><Relationship Id="rId11" Type="http://schemas.openxmlformats.org/officeDocument/2006/relationships/tags" Target="../tags/tag637.xml"/><Relationship Id="rId24" Type="http://schemas.openxmlformats.org/officeDocument/2006/relationships/tags" Target="../tags/tag650.xml"/><Relationship Id="rId32" Type="http://schemas.openxmlformats.org/officeDocument/2006/relationships/tags" Target="../tags/tag658.xml"/><Relationship Id="rId37" Type="http://schemas.openxmlformats.org/officeDocument/2006/relationships/tags" Target="../tags/tag663.xml"/><Relationship Id="rId40" Type="http://schemas.openxmlformats.org/officeDocument/2006/relationships/notesSlide" Target="../notesSlides/notesSlide27.xml"/><Relationship Id="rId5" Type="http://schemas.openxmlformats.org/officeDocument/2006/relationships/tags" Target="../tags/tag631.xml"/><Relationship Id="rId15" Type="http://schemas.openxmlformats.org/officeDocument/2006/relationships/tags" Target="../tags/tag641.xml"/><Relationship Id="rId23" Type="http://schemas.openxmlformats.org/officeDocument/2006/relationships/tags" Target="../tags/tag649.xml"/><Relationship Id="rId28" Type="http://schemas.openxmlformats.org/officeDocument/2006/relationships/tags" Target="../tags/tag654.xml"/><Relationship Id="rId36" Type="http://schemas.openxmlformats.org/officeDocument/2006/relationships/tags" Target="../tags/tag662.xml"/><Relationship Id="rId10" Type="http://schemas.openxmlformats.org/officeDocument/2006/relationships/tags" Target="../tags/tag636.xml"/><Relationship Id="rId19" Type="http://schemas.openxmlformats.org/officeDocument/2006/relationships/tags" Target="../tags/tag645.xml"/><Relationship Id="rId31" Type="http://schemas.openxmlformats.org/officeDocument/2006/relationships/tags" Target="../tags/tag657.xml"/><Relationship Id="rId4" Type="http://schemas.openxmlformats.org/officeDocument/2006/relationships/tags" Target="../tags/tag630.xml"/><Relationship Id="rId9" Type="http://schemas.openxmlformats.org/officeDocument/2006/relationships/tags" Target="../tags/tag635.xml"/><Relationship Id="rId14" Type="http://schemas.openxmlformats.org/officeDocument/2006/relationships/tags" Target="../tags/tag640.xml"/><Relationship Id="rId22" Type="http://schemas.openxmlformats.org/officeDocument/2006/relationships/tags" Target="../tags/tag648.xml"/><Relationship Id="rId27" Type="http://schemas.openxmlformats.org/officeDocument/2006/relationships/tags" Target="../tags/tag653.xml"/><Relationship Id="rId30" Type="http://schemas.openxmlformats.org/officeDocument/2006/relationships/tags" Target="../tags/tag656.xml"/><Relationship Id="rId35" Type="http://schemas.openxmlformats.org/officeDocument/2006/relationships/tags" Target="../tags/tag661.xml"/><Relationship Id="rId8" Type="http://schemas.openxmlformats.org/officeDocument/2006/relationships/tags" Target="../tags/tag634.xml"/><Relationship Id="rId3" Type="http://schemas.openxmlformats.org/officeDocument/2006/relationships/tags" Target="../tags/tag629.xml"/></Relationships>
</file>

<file path=ppt/slides/_rels/slide29.xml.rels><?xml version="1.0" encoding="UTF-8" standalone="yes"?>
<Relationships xmlns="http://schemas.openxmlformats.org/package/2006/relationships"><Relationship Id="rId13" Type="http://schemas.openxmlformats.org/officeDocument/2006/relationships/tags" Target="../tags/tag677.xml"/><Relationship Id="rId18" Type="http://schemas.openxmlformats.org/officeDocument/2006/relationships/tags" Target="../tags/tag682.xml"/><Relationship Id="rId26" Type="http://schemas.openxmlformats.org/officeDocument/2006/relationships/tags" Target="../tags/tag690.xml"/><Relationship Id="rId39" Type="http://schemas.openxmlformats.org/officeDocument/2006/relationships/slideLayout" Target="../slideLayouts/slideLayout2.xml"/><Relationship Id="rId21" Type="http://schemas.openxmlformats.org/officeDocument/2006/relationships/tags" Target="../tags/tag685.xml"/><Relationship Id="rId34" Type="http://schemas.openxmlformats.org/officeDocument/2006/relationships/tags" Target="../tags/tag698.xml"/><Relationship Id="rId7" Type="http://schemas.openxmlformats.org/officeDocument/2006/relationships/tags" Target="../tags/tag671.xml"/><Relationship Id="rId12" Type="http://schemas.openxmlformats.org/officeDocument/2006/relationships/tags" Target="../tags/tag676.xml"/><Relationship Id="rId17" Type="http://schemas.openxmlformats.org/officeDocument/2006/relationships/tags" Target="../tags/tag681.xml"/><Relationship Id="rId25" Type="http://schemas.openxmlformats.org/officeDocument/2006/relationships/tags" Target="../tags/tag689.xml"/><Relationship Id="rId33" Type="http://schemas.openxmlformats.org/officeDocument/2006/relationships/tags" Target="../tags/tag697.xml"/><Relationship Id="rId38" Type="http://schemas.openxmlformats.org/officeDocument/2006/relationships/tags" Target="../tags/tag702.xml"/><Relationship Id="rId2" Type="http://schemas.openxmlformats.org/officeDocument/2006/relationships/tags" Target="../tags/tag666.xml"/><Relationship Id="rId16" Type="http://schemas.openxmlformats.org/officeDocument/2006/relationships/tags" Target="../tags/tag680.xml"/><Relationship Id="rId20" Type="http://schemas.openxmlformats.org/officeDocument/2006/relationships/tags" Target="../tags/tag684.xml"/><Relationship Id="rId29" Type="http://schemas.openxmlformats.org/officeDocument/2006/relationships/tags" Target="../tags/tag693.xml"/><Relationship Id="rId1" Type="http://schemas.openxmlformats.org/officeDocument/2006/relationships/tags" Target="../tags/tag665.xml"/><Relationship Id="rId6" Type="http://schemas.openxmlformats.org/officeDocument/2006/relationships/tags" Target="../tags/tag670.xml"/><Relationship Id="rId11" Type="http://schemas.openxmlformats.org/officeDocument/2006/relationships/tags" Target="../tags/tag675.xml"/><Relationship Id="rId24" Type="http://schemas.openxmlformats.org/officeDocument/2006/relationships/tags" Target="../tags/tag688.xml"/><Relationship Id="rId32" Type="http://schemas.openxmlformats.org/officeDocument/2006/relationships/tags" Target="../tags/tag696.xml"/><Relationship Id="rId37" Type="http://schemas.openxmlformats.org/officeDocument/2006/relationships/tags" Target="../tags/tag701.xml"/><Relationship Id="rId40" Type="http://schemas.openxmlformats.org/officeDocument/2006/relationships/notesSlide" Target="../notesSlides/notesSlide28.xml"/><Relationship Id="rId5" Type="http://schemas.openxmlformats.org/officeDocument/2006/relationships/tags" Target="../tags/tag669.xml"/><Relationship Id="rId15" Type="http://schemas.openxmlformats.org/officeDocument/2006/relationships/tags" Target="../tags/tag679.xml"/><Relationship Id="rId23" Type="http://schemas.openxmlformats.org/officeDocument/2006/relationships/tags" Target="../tags/tag687.xml"/><Relationship Id="rId28" Type="http://schemas.openxmlformats.org/officeDocument/2006/relationships/tags" Target="../tags/tag692.xml"/><Relationship Id="rId36" Type="http://schemas.openxmlformats.org/officeDocument/2006/relationships/tags" Target="../tags/tag700.xml"/><Relationship Id="rId10" Type="http://schemas.openxmlformats.org/officeDocument/2006/relationships/tags" Target="../tags/tag674.xml"/><Relationship Id="rId19" Type="http://schemas.openxmlformats.org/officeDocument/2006/relationships/tags" Target="../tags/tag683.xml"/><Relationship Id="rId31" Type="http://schemas.openxmlformats.org/officeDocument/2006/relationships/tags" Target="../tags/tag695.xml"/><Relationship Id="rId4" Type="http://schemas.openxmlformats.org/officeDocument/2006/relationships/tags" Target="../tags/tag668.xml"/><Relationship Id="rId9" Type="http://schemas.openxmlformats.org/officeDocument/2006/relationships/tags" Target="../tags/tag673.xml"/><Relationship Id="rId14" Type="http://schemas.openxmlformats.org/officeDocument/2006/relationships/tags" Target="../tags/tag678.xml"/><Relationship Id="rId22" Type="http://schemas.openxmlformats.org/officeDocument/2006/relationships/tags" Target="../tags/tag686.xml"/><Relationship Id="rId27" Type="http://schemas.openxmlformats.org/officeDocument/2006/relationships/tags" Target="../tags/tag691.xml"/><Relationship Id="rId30" Type="http://schemas.openxmlformats.org/officeDocument/2006/relationships/tags" Target="../tags/tag694.xml"/><Relationship Id="rId35" Type="http://schemas.openxmlformats.org/officeDocument/2006/relationships/tags" Target="../tags/tag699.xml"/><Relationship Id="rId8" Type="http://schemas.openxmlformats.org/officeDocument/2006/relationships/tags" Target="../tags/tag672.xml"/><Relationship Id="rId3" Type="http://schemas.openxmlformats.org/officeDocument/2006/relationships/tags" Target="../tags/tag66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3" Type="http://schemas.openxmlformats.org/officeDocument/2006/relationships/tags" Target="../tags/tag715.xml"/><Relationship Id="rId18" Type="http://schemas.openxmlformats.org/officeDocument/2006/relationships/tags" Target="../tags/tag720.xml"/><Relationship Id="rId26" Type="http://schemas.openxmlformats.org/officeDocument/2006/relationships/tags" Target="../tags/tag728.xml"/><Relationship Id="rId39" Type="http://schemas.openxmlformats.org/officeDocument/2006/relationships/slideLayout" Target="../slideLayouts/slideLayout2.xml"/><Relationship Id="rId21" Type="http://schemas.openxmlformats.org/officeDocument/2006/relationships/tags" Target="../tags/tag723.xml"/><Relationship Id="rId34" Type="http://schemas.openxmlformats.org/officeDocument/2006/relationships/tags" Target="../tags/tag736.xml"/><Relationship Id="rId7" Type="http://schemas.openxmlformats.org/officeDocument/2006/relationships/tags" Target="../tags/tag709.xml"/><Relationship Id="rId12" Type="http://schemas.openxmlformats.org/officeDocument/2006/relationships/tags" Target="../tags/tag714.xml"/><Relationship Id="rId17" Type="http://schemas.openxmlformats.org/officeDocument/2006/relationships/tags" Target="../tags/tag719.xml"/><Relationship Id="rId25" Type="http://schemas.openxmlformats.org/officeDocument/2006/relationships/tags" Target="../tags/tag727.xml"/><Relationship Id="rId33" Type="http://schemas.openxmlformats.org/officeDocument/2006/relationships/tags" Target="../tags/tag735.xml"/><Relationship Id="rId38" Type="http://schemas.openxmlformats.org/officeDocument/2006/relationships/tags" Target="../tags/tag740.xml"/><Relationship Id="rId2" Type="http://schemas.openxmlformats.org/officeDocument/2006/relationships/tags" Target="../tags/tag704.xml"/><Relationship Id="rId16" Type="http://schemas.openxmlformats.org/officeDocument/2006/relationships/tags" Target="../tags/tag718.xml"/><Relationship Id="rId20" Type="http://schemas.openxmlformats.org/officeDocument/2006/relationships/tags" Target="../tags/tag722.xml"/><Relationship Id="rId29" Type="http://schemas.openxmlformats.org/officeDocument/2006/relationships/tags" Target="../tags/tag731.xml"/><Relationship Id="rId1" Type="http://schemas.openxmlformats.org/officeDocument/2006/relationships/tags" Target="../tags/tag703.xml"/><Relationship Id="rId6" Type="http://schemas.openxmlformats.org/officeDocument/2006/relationships/tags" Target="../tags/tag708.xml"/><Relationship Id="rId11" Type="http://schemas.openxmlformats.org/officeDocument/2006/relationships/tags" Target="../tags/tag713.xml"/><Relationship Id="rId24" Type="http://schemas.openxmlformats.org/officeDocument/2006/relationships/tags" Target="../tags/tag726.xml"/><Relationship Id="rId32" Type="http://schemas.openxmlformats.org/officeDocument/2006/relationships/tags" Target="../tags/tag734.xml"/><Relationship Id="rId37" Type="http://schemas.openxmlformats.org/officeDocument/2006/relationships/tags" Target="../tags/tag739.xml"/><Relationship Id="rId40" Type="http://schemas.openxmlformats.org/officeDocument/2006/relationships/notesSlide" Target="../notesSlides/notesSlide29.xml"/><Relationship Id="rId5" Type="http://schemas.openxmlformats.org/officeDocument/2006/relationships/tags" Target="../tags/tag707.xml"/><Relationship Id="rId15" Type="http://schemas.openxmlformats.org/officeDocument/2006/relationships/tags" Target="../tags/tag717.xml"/><Relationship Id="rId23" Type="http://schemas.openxmlformats.org/officeDocument/2006/relationships/tags" Target="../tags/tag725.xml"/><Relationship Id="rId28" Type="http://schemas.openxmlformats.org/officeDocument/2006/relationships/tags" Target="../tags/tag730.xml"/><Relationship Id="rId36" Type="http://schemas.openxmlformats.org/officeDocument/2006/relationships/tags" Target="../tags/tag738.xml"/><Relationship Id="rId10" Type="http://schemas.openxmlformats.org/officeDocument/2006/relationships/tags" Target="../tags/tag712.xml"/><Relationship Id="rId19" Type="http://schemas.openxmlformats.org/officeDocument/2006/relationships/tags" Target="../tags/tag721.xml"/><Relationship Id="rId31" Type="http://schemas.openxmlformats.org/officeDocument/2006/relationships/tags" Target="../tags/tag733.xml"/><Relationship Id="rId4" Type="http://schemas.openxmlformats.org/officeDocument/2006/relationships/tags" Target="../tags/tag706.xml"/><Relationship Id="rId9" Type="http://schemas.openxmlformats.org/officeDocument/2006/relationships/tags" Target="../tags/tag711.xml"/><Relationship Id="rId14" Type="http://schemas.openxmlformats.org/officeDocument/2006/relationships/tags" Target="../tags/tag716.xml"/><Relationship Id="rId22" Type="http://schemas.openxmlformats.org/officeDocument/2006/relationships/tags" Target="../tags/tag724.xml"/><Relationship Id="rId27" Type="http://schemas.openxmlformats.org/officeDocument/2006/relationships/tags" Target="../tags/tag729.xml"/><Relationship Id="rId30" Type="http://schemas.openxmlformats.org/officeDocument/2006/relationships/tags" Target="../tags/tag732.xml"/><Relationship Id="rId35" Type="http://schemas.openxmlformats.org/officeDocument/2006/relationships/tags" Target="../tags/tag737.xml"/><Relationship Id="rId8" Type="http://schemas.openxmlformats.org/officeDocument/2006/relationships/tags" Target="../tags/tag710.xml"/><Relationship Id="rId3" Type="http://schemas.openxmlformats.org/officeDocument/2006/relationships/tags" Target="../tags/tag705.xml"/></Relationships>
</file>

<file path=ppt/slides/_rels/slide31.xml.rels><?xml version="1.0" encoding="UTF-8" standalone="yes"?>
<Relationships xmlns="http://schemas.openxmlformats.org/package/2006/relationships"><Relationship Id="rId13" Type="http://schemas.openxmlformats.org/officeDocument/2006/relationships/tags" Target="../tags/tag753.xml"/><Relationship Id="rId18" Type="http://schemas.openxmlformats.org/officeDocument/2006/relationships/tags" Target="../tags/tag758.xml"/><Relationship Id="rId26" Type="http://schemas.openxmlformats.org/officeDocument/2006/relationships/tags" Target="../tags/tag766.xml"/><Relationship Id="rId39" Type="http://schemas.openxmlformats.org/officeDocument/2006/relationships/slideLayout" Target="../slideLayouts/slideLayout2.xml"/><Relationship Id="rId21" Type="http://schemas.openxmlformats.org/officeDocument/2006/relationships/tags" Target="../tags/tag761.xml"/><Relationship Id="rId34" Type="http://schemas.openxmlformats.org/officeDocument/2006/relationships/tags" Target="../tags/tag774.xml"/><Relationship Id="rId7" Type="http://schemas.openxmlformats.org/officeDocument/2006/relationships/tags" Target="../tags/tag747.xml"/><Relationship Id="rId12" Type="http://schemas.openxmlformats.org/officeDocument/2006/relationships/tags" Target="../tags/tag752.xml"/><Relationship Id="rId17" Type="http://schemas.openxmlformats.org/officeDocument/2006/relationships/tags" Target="../tags/tag757.xml"/><Relationship Id="rId25" Type="http://schemas.openxmlformats.org/officeDocument/2006/relationships/tags" Target="../tags/tag765.xml"/><Relationship Id="rId33" Type="http://schemas.openxmlformats.org/officeDocument/2006/relationships/tags" Target="../tags/tag773.xml"/><Relationship Id="rId38" Type="http://schemas.openxmlformats.org/officeDocument/2006/relationships/tags" Target="../tags/tag778.xml"/><Relationship Id="rId2" Type="http://schemas.openxmlformats.org/officeDocument/2006/relationships/tags" Target="../tags/tag742.xml"/><Relationship Id="rId16" Type="http://schemas.openxmlformats.org/officeDocument/2006/relationships/tags" Target="../tags/tag756.xml"/><Relationship Id="rId20" Type="http://schemas.openxmlformats.org/officeDocument/2006/relationships/tags" Target="../tags/tag760.xml"/><Relationship Id="rId29" Type="http://schemas.openxmlformats.org/officeDocument/2006/relationships/tags" Target="../tags/tag769.xml"/><Relationship Id="rId1" Type="http://schemas.openxmlformats.org/officeDocument/2006/relationships/tags" Target="../tags/tag741.xml"/><Relationship Id="rId6" Type="http://schemas.openxmlformats.org/officeDocument/2006/relationships/tags" Target="../tags/tag746.xml"/><Relationship Id="rId11" Type="http://schemas.openxmlformats.org/officeDocument/2006/relationships/tags" Target="../tags/tag751.xml"/><Relationship Id="rId24" Type="http://schemas.openxmlformats.org/officeDocument/2006/relationships/tags" Target="../tags/tag764.xml"/><Relationship Id="rId32" Type="http://schemas.openxmlformats.org/officeDocument/2006/relationships/tags" Target="../tags/tag772.xml"/><Relationship Id="rId37" Type="http://schemas.openxmlformats.org/officeDocument/2006/relationships/tags" Target="../tags/tag777.xml"/><Relationship Id="rId40" Type="http://schemas.openxmlformats.org/officeDocument/2006/relationships/notesSlide" Target="../notesSlides/notesSlide30.xml"/><Relationship Id="rId5" Type="http://schemas.openxmlformats.org/officeDocument/2006/relationships/tags" Target="../tags/tag745.xml"/><Relationship Id="rId15" Type="http://schemas.openxmlformats.org/officeDocument/2006/relationships/tags" Target="../tags/tag755.xml"/><Relationship Id="rId23" Type="http://schemas.openxmlformats.org/officeDocument/2006/relationships/tags" Target="../tags/tag763.xml"/><Relationship Id="rId28" Type="http://schemas.openxmlformats.org/officeDocument/2006/relationships/tags" Target="../tags/tag768.xml"/><Relationship Id="rId36" Type="http://schemas.openxmlformats.org/officeDocument/2006/relationships/tags" Target="../tags/tag776.xml"/><Relationship Id="rId10" Type="http://schemas.openxmlformats.org/officeDocument/2006/relationships/tags" Target="../tags/tag750.xml"/><Relationship Id="rId19" Type="http://schemas.openxmlformats.org/officeDocument/2006/relationships/tags" Target="../tags/tag759.xml"/><Relationship Id="rId31" Type="http://schemas.openxmlformats.org/officeDocument/2006/relationships/tags" Target="../tags/tag771.xml"/><Relationship Id="rId4" Type="http://schemas.openxmlformats.org/officeDocument/2006/relationships/tags" Target="../tags/tag744.xml"/><Relationship Id="rId9" Type="http://schemas.openxmlformats.org/officeDocument/2006/relationships/tags" Target="../tags/tag749.xml"/><Relationship Id="rId14" Type="http://schemas.openxmlformats.org/officeDocument/2006/relationships/tags" Target="../tags/tag754.xml"/><Relationship Id="rId22" Type="http://schemas.openxmlformats.org/officeDocument/2006/relationships/tags" Target="../tags/tag762.xml"/><Relationship Id="rId27" Type="http://schemas.openxmlformats.org/officeDocument/2006/relationships/tags" Target="../tags/tag767.xml"/><Relationship Id="rId30" Type="http://schemas.openxmlformats.org/officeDocument/2006/relationships/tags" Target="../tags/tag770.xml"/><Relationship Id="rId35" Type="http://schemas.openxmlformats.org/officeDocument/2006/relationships/tags" Target="../tags/tag775.xml"/><Relationship Id="rId8" Type="http://schemas.openxmlformats.org/officeDocument/2006/relationships/tags" Target="../tags/tag748.xml"/><Relationship Id="rId3" Type="http://schemas.openxmlformats.org/officeDocument/2006/relationships/tags" Target="../tags/tag743.xml"/></Relationships>
</file>

<file path=ppt/slides/_rels/slide32.xml.rels><?xml version="1.0" encoding="UTF-8" standalone="yes"?>
<Relationships xmlns="http://schemas.openxmlformats.org/package/2006/relationships"><Relationship Id="rId13" Type="http://schemas.openxmlformats.org/officeDocument/2006/relationships/tags" Target="../tags/tag791.xml"/><Relationship Id="rId18" Type="http://schemas.openxmlformats.org/officeDocument/2006/relationships/tags" Target="../tags/tag796.xml"/><Relationship Id="rId26" Type="http://schemas.openxmlformats.org/officeDocument/2006/relationships/tags" Target="../tags/tag804.xml"/><Relationship Id="rId39" Type="http://schemas.openxmlformats.org/officeDocument/2006/relationships/slideLayout" Target="../slideLayouts/slideLayout2.xml"/><Relationship Id="rId21" Type="http://schemas.openxmlformats.org/officeDocument/2006/relationships/tags" Target="../tags/tag799.xml"/><Relationship Id="rId34" Type="http://schemas.openxmlformats.org/officeDocument/2006/relationships/tags" Target="../tags/tag812.xml"/><Relationship Id="rId7" Type="http://schemas.openxmlformats.org/officeDocument/2006/relationships/tags" Target="../tags/tag785.xml"/><Relationship Id="rId12" Type="http://schemas.openxmlformats.org/officeDocument/2006/relationships/tags" Target="../tags/tag790.xml"/><Relationship Id="rId17" Type="http://schemas.openxmlformats.org/officeDocument/2006/relationships/tags" Target="../tags/tag795.xml"/><Relationship Id="rId25" Type="http://schemas.openxmlformats.org/officeDocument/2006/relationships/tags" Target="../tags/tag803.xml"/><Relationship Id="rId33" Type="http://schemas.openxmlformats.org/officeDocument/2006/relationships/tags" Target="../tags/tag811.xml"/><Relationship Id="rId38" Type="http://schemas.openxmlformats.org/officeDocument/2006/relationships/tags" Target="../tags/tag816.xml"/><Relationship Id="rId2" Type="http://schemas.openxmlformats.org/officeDocument/2006/relationships/tags" Target="../tags/tag780.xml"/><Relationship Id="rId16" Type="http://schemas.openxmlformats.org/officeDocument/2006/relationships/tags" Target="../tags/tag794.xml"/><Relationship Id="rId20" Type="http://schemas.openxmlformats.org/officeDocument/2006/relationships/tags" Target="../tags/tag798.xml"/><Relationship Id="rId29" Type="http://schemas.openxmlformats.org/officeDocument/2006/relationships/tags" Target="../tags/tag807.xml"/><Relationship Id="rId1" Type="http://schemas.openxmlformats.org/officeDocument/2006/relationships/tags" Target="../tags/tag779.xml"/><Relationship Id="rId6" Type="http://schemas.openxmlformats.org/officeDocument/2006/relationships/tags" Target="../tags/tag784.xml"/><Relationship Id="rId11" Type="http://schemas.openxmlformats.org/officeDocument/2006/relationships/tags" Target="../tags/tag789.xml"/><Relationship Id="rId24" Type="http://schemas.openxmlformats.org/officeDocument/2006/relationships/tags" Target="../tags/tag802.xml"/><Relationship Id="rId32" Type="http://schemas.openxmlformats.org/officeDocument/2006/relationships/tags" Target="../tags/tag810.xml"/><Relationship Id="rId37" Type="http://schemas.openxmlformats.org/officeDocument/2006/relationships/tags" Target="../tags/tag815.xml"/><Relationship Id="rId40" Type="http://schemas.openxmlformats.org/officeDocument/2006/relationships/notesSlide" Target="../notesSlides/notesSlide31.xml"/><Relationship Id="rId5" Type="http://schemas.openxmlformats.org/officeDocument/2006/relationships/tags" Target="../tags/tag783.xml"/><Relationship Id="rId15" Type="http://schemas.openxmlformats.org/officeDocument/2006/relationships/tags" Target="../tags/tag793.xml"/><Relationship Id="rId23" Type="http://schemas.openxmlformats.org/officeDocument/2006/relationships/tags" Target="../tags/tag801.xml"/><Relationship Id="rId28" Type="http://schemas.openxmlformats.org/officeDocument/2006/relationships/tags" Target="../tags/tag806.xml"/><Relationship Id="rId36" Type="http://schemas.openxmlformats.org/officeDocument/2006/relationships/tags" Target="../tags/tag814.xml"/><Relationship Id="rId10" Type="http://schemas.openxmlformats.org/officeDocument/2006/relationships/tags" Target="../tags/tag788.xml"/><Relationship Id="rId19" Type="http://schemas.openxmlformats.org/officeDocument/2006/relationships/tags" Target="../tags/tag797.xml"/><Relationship Id="rId31" Type="http://schemas.openxmlformats.org/officeDocument/2006/relationships/tags" Target="../tags/tag809.xml"/><Relationship Id="rId4" Type="http://schemas.openxmlformats.org/officeDocument/2006/relationships/tags" Target="../tags/tag782.xml"/><Relationship Id="rId9" Type="http://schemas.openxmlformats.org/officeDocument/2006/relationships/tags" Target="../tags/tag787.xml"/><Relationship Id="rId14" Type="http://schemas.openxmlformats.org/officeDocument/2006/relationships/tags" Target="../tags/tag792.xml"/><Relationship Id="rId22" Type="http://schemas.openxmlformats.org/officeDocument/2006/relationships/tags" Target="../tags/tag800.xml"/><Relationship Id="rId27" Type="http://schemas.openxmlformats.org/officeDocument/2006/relationships/tags" Target="../tags/tag805.xml"/><Relationship Id="rId30" Type="http://schemas.openxmlformats.org/officeDocument/2006/relationships/tags" Target="../tags/tag808.xml"/><Relationship Id="rId35" Type="http://schemas.openxmlformats.org/officeDocument/2006/relationships/tags" Target="../tags/tag813.xml"/><Relationship Id="rId8" Type="http://schemas.openxmlformats.org/officeDocument/2006/relationships/tags" Target="../tags/tag786.xml"/><Relationship Id="rId3" Type="http://schemas.openxmlformats.org/officeDocument/2006/relationships/tags" Target="../tags/tag781.xml"/></Relationships>
</file>

<file path=ppt/slides/_rels/slide33.xml.rels><?xml version="1.0" encoding="UTF-8" standalone="yes"?>
<Relationships xmlns="http://schemas.openxmlformats.org/package/2006/relationships"><Relationship Id="rId13" Type="http://schemas.openxmlformats.org/officeDocument/2006/relationships/tags" Target="../tags/tag829.xml"/><Relationship Id="rId18" Type="http://schemas.openxmlformats.org/officeDocument/2006/relationships/tags" Target="../tags/tag834.xml"/><Relationship Id="rId26" Type="http://schemas.openxmlformats.org/officeDocument/2006/relationships/tags" Target="../tags/tag842.xml"/><Relationship Id="rId39" Type="http://schemas.openxmlformats.org/officeDocument/2006/relationships/slideLayout" Target="../slideLayouts/slideLayout2.xml"/><Relationship Id="rId21" Type="http://schemas.openxmlformats.org/officeDocument/2006/relationships/tags" Target="../tags/tag837.xml"/><Relationship Id="rId34" Type="http://schemas.openxmlformats.org/officeDocument/2006/relationships/tags" Target="../tags/tag850.xml"/><Relationship Id="rId7" Type="http://schemas.openxmlformats.org/officeDocument/2006/relationships/tags" Target="../tags/tag823.xml"/><Relationship Id="rId12" Type="http://schemas.openxmlformats.org/officeDocument/2006/relationships/tags" Target="../tags/tag828.xml"/><Relationship Id="rId17" Type="http://schemas.openxmlformats.org/officeDocument/2006/relationships/tags" Target="../tags/tag833.xml"/><Relationship Id="rId25" Type="http://schemas.openxmlformats.org/officeDocument/2006/relationships/tags" Target="../tags/tag841.xml"/><Relationship Id="rId33" Type="http://schemas.openxmlformats.org/officeDocument/2006/relationships/tags" Target="../tags/tag849.xml"/><Relationship Id="rId38" Type="http://schemas.openxmlformats.org/officeDocument/2006/relationships/tags" Target="../tags/tag854.xml"/><Relationship Id="rId2" Type="http://schemas.openxmlformats.org/officeDocument/2006/relationships/tags" Target="../tags/tag818.xml"/><Relationship Id="rId16" Type="http://schemas.openxmlformats.org/officeDocument/2006/relationships/tags" Target="../tags/tag832.xml"/><Relationship Id="rId20" Type="http://schemas.openxmlformats.org/officeDocument/2006/relationships/tags" Target="../tags/tag836.xml"/><Relationship Id="rId29" Type="http://schemas.openxmlformats.org/officeDocument/2006/relationships/tags" Target="../tags/tag845.xml"/><Relationship Id="rId1" Type="http://schemas.openxmlformats.org/officeDocument/2006/relationships/tags" Target="../tags/tag817.xml"/><Relationship Id="rId6" Type="http://schemas.openxmlformats.org/officeDocument/2006/relationships/tags" Target="../tags/tag822.xml"/><Relationship Id="rId11" Type="http://schemas.openxmlformats.org/officeDocument/2006/relationships/tags" Target="../tags/tag827.xml"/><Relationship Id="rId24" Type="http://schemas.openxmlformats.org/officeDocument/2006/relationships/tags" Target="../tags/tag840.xml"/><Relationship Id="rId32" Type="http://schemas.openxmlformats.org/officeDocument/2006/relationships/tags" Target="../tags/tag848.xml"/><Relationship Id="rId37" Type="http://schemas.openxmlformats.org/officeDocument/2006/relationships/tags" Target="../tags/tag853.xml"/><Relationship Id="rId40" Type="http://schemas.openxmlformats.org/officeDocument/2006/relationships/notesSlide" Target="../notesSlides/notesSlide32.xml"/><Relationship Id="rId5" Type="http://schemas.openxmlformats.org/officeDocument/2006/relationships/tags" Target="../tags/tag821.xml"/><Relationship Id="rId15" Type="http://schemas.openxmlformats.org/officeDocument/2006/relationships/tags" Target="../tags/tag831.xml"/><Relationship Id="rId23" Type="http://schemas.openxmlformats.org/officeDocument/2006/relationships/tags" Target="../tags/tag839.xml"/><Relationship Id="rId28" Type="http://schemas.openxmlformats.org/officeDocument/2006/relationships/tags" Target="../tags/tag844.xml"/><Relationship Id="rId36" Type="http://schemas.openxmlformats.org/officeDocument/2006/relationships/tags" Target="../tags/tag852.xml"/><Relationship Id="rId10" Type="http://schemas.openxmlformats.org/officeDocument/2006/relationships/tags" Target="../tags/tag826.xml"/><Relationship Id="rId19" Type="http://schemas.openxmlformats.org/officeDocument/2006/relationships/tags" Target="../tags/tag835.xml"/><Relationship Id="rId31" Type="http://schemas.openxmlformats.org/officeDocument/2006/relationships/tags" Target="../tags/tag847.xml"/><Relationship Id="rId4" Type="http://schemas.openxmlformats.org/officeDocument/2006/relationships/tags" Target="../tags/tag820.xml"/><Relationship Id="rId9" Type="http://schemas.openxmlformats.org/officeDocument/2006/relationships/tags" Target="../tags/tag825.xml"/><Relationship Id="rId14" Type="http://schemas.openxmlformats.org/officeDocument/2006/relationships/tags" Target="../tags/tag830.xml"/><Relationship Id="rId22" Type="http://schemas.openxmlformats.org/officeDocument/2006/relationships/tags" Target="../tags/tag838.xml"/><Relationship Id="rId27" Type="http://schemas.openxmlformats.org/officeDocument/2006/relationships/tags" Target="../tags/tag843.xml"/><Relationship Id="rId30" Type="http://schemas.openxmlformats.org/officeDocument/2006/relationships/tags" Target="../tags/tag846.xml"/><Relationship Id="rId35" Type="http://schemas.openxmlformats.org/officeDocument/2006/relationships/tags" Target="../tags/tag851.xml"/><Relationship Id="rId8" Type="http://schemas.openxmlformats.org/officeDocument/2006/relationships/tags" Target="../tags/tag824.xml"/><Relationship Id="rId3" Type="http://schemas.openxmlformats.org/officeDocument/2006/relationships/tags" Target="../tags/tag819.xml"/></Relationships>
</file>

<file path=ppt/slides/_rels/slide34.xml.rels><?xml version="1.0" encoding="UTF-8" standalone="yes"?>
<Relationships xmlns="http://schemas.openxmlformats.org/package/2006/relationships"><Relationship Id="rId13" Type="http://schemas.openxmlformats.org/officeDocument/2006/relationships/tags" Target="../tags/tag867.xml"/><Relationship Id="rId18" Type="http://schemas.openxmlformats.org/officeDocument/2006/relationships/tags" Target="../tags/tag872.xml"/><Relationship Id="rId26" Type="http://schemas.openxmlformats.org/officeDocument/2006/relationships/tags" Target="../tags/tag880.xml"/><Relationship Id="rId39" Type="http://schemas.openxmlformats.org/officeDocument/2006/relationships/slideLayout" Target="../slideLayouts/slideLayout2.xml"/><Relationship Id="rId21" Type="http://schemas.openxmlformats.org/officeDocument/2006/relationships/tags" Target="../tags/tag875.xml"/><Relationship Id="rId34" Type="http://schemas.openxmlformats.org/officeDocument/2006/relationships/tags" Target="../tags/tag888.xml"/><Relationship Id="rId7" Type="http://schemas.openxmlformats.org/officeDocument/2006/relationships/tags" Target="../tags/tag861.xml"/><Relationship Id="rId12" Type="http://schemas.openxmlformats.org/officeDocument/2006/relationships/tags" Target="../tags/tag866.xml"/><Relationship Id="rId17" Type="http://schemas.openxmlformats.org/officeDocument/2006/relationships/tags" Target="../tags/tag871.xml"/><Relationship Id="rId25" Type="http://schemas.openxmlformats.org/officeDocument/2006/relationships/tags" Target="../tags/tag879.xml"/><Relationship Id="rId33" Type="http://schemas.openxmlformats.org/officeDocument/2006/relationships/tags" Target="../tags/tag887.xml"/><Relationship Id="rId38" Type="http://schemas.openxmlformats.org/officeDocument/2006/relationships/tags" Target="../tags/tag892.xml"/><Relationship Id="rId2" Type="http://schemas.openxmlformats.org/officeDocument/2006/relationships/tags" Target="../tags/tag856.xml"/><Relationship Id="rId16" Type="http://schemas.openxmlformats.org/officeDocument/2006/relationships/tags" Target="../tags/tag870.xml"/><Relationship Id="rId20" Type="http://schemas.openxmlformats.org/officeDocument/2006/relationships/tags" Target="../tags/tag874.xml"/><Relationship Id="rId29" Type="http://schemas.openxmlformats.org/officeDocument/2006/relationships/tags" Target="../tags/tag883.xml"/><Relationship Id="rId1" Type="http://schemas.openxmlformats.org/officeDocument/2006/relationships/tags" Target="../tags/tag855.xml"/><Relationship Id="rId6" Type="http://schemas.openxmlformats.org/officeDocument/2006/relationships/tags" Target="../tags/tag860.xml"/><Relationship Id="rId11" Type="http://schemas.openxmlformats.org/officeDocument/2006/relationships/tags" Target="../tags/tag865.xml"/><Relationship Id="rId24" Type="http://schemas.openxmlformats.org/officeDocument/2006/relationships/tags" Target="../tags/tag878.xml"/><Relationship Id="rId32" Type="http://schemas.openxmlformats.org/officeDocument/2006/relationships/tags" Target="../tags/tag886.xml"/><Relationship Id="rId37" Type="http://schemas.openxmlformats.org/officeDocument/2006/relationships/tags" Target="../tags/tag891.xml"/><Relationship Id="rId40" Type="http://schemas.openxmlformats.org/officeDocument/2006/relationships/notesSlide" Target="../notesSlides/notesSlide33.xml"/><Relationship Id="rId5" Type="http://schemas.openxmlformats.org/officeDocument/2006/relationships/tags" Target="../tags/tag859.xml"/><Relationship Id="rId15" Type="http://schemas.openxmlformats.org/officeDocument/2006/relationships/tags" Target="../tags/tag869.xml"/><Relationship Id="rId23" Type="http://schemas.openxmlformats.org/officeDocument/2006/relationships/tags" Target="../tags/tag877.xml"/><Relationship Id="rId28" Type="http://schemas.openxmlformats.org/officeDocument/2006/relationships/tags" Target="../tags/tag882.xml"/><Relationship Id="rId36" Type="http://schemas.openxmlformats.org/officeDocument/2006/relationships/tags" Target="../tags/tag890.xml"/><Relationship Id="rId10" Type="http://schemas.openxmlformats.org/officeDocument/2006/relationships/tags" Target="../tags/tag864.xml"/><Relationship Id="rId19" Type="http://schemas.openxmlformats.org/officeDocument/2006/relationships/tags" Target="../tags/tag873.xml"/><Relationship Id="rId31" Type="http://schemas.openxmlformats.org/officeDocument/2006/relationships/tags" Target="../tags/tag885.xml"/><Relationship Id="rId4" Type="http://schemas.openxmlformats.org/officeDocument/2006/relationships/tags" Target="../tags/tag858.xml"/><Relationship Id="rId9" Type="http://schemas.openxmlformats.org/officeDocument/2006/relationships/tags" Target="../tags/tag863.xml"/><Relationship Id="rId14" Type="http://schemas.openxmlformats.org/officeDocument/2006/relationships/tags" Target="../tags/tag868.xml"/><Relationship Id="rId22" Type="http://schemas.openxmlformats.org/officeDocument/2006/relationships/tags" Target="../tags/tag876.xml"/><Relationship Id="rId27" Type="http://schemas.openxmlformats.org/officeDocument/2006/relationships/tags" Target="../tags/tag881.xml"/><Relationship Id="rId30" Type="http://schemas.openxmlformats.org/officeDocument/2006/relationships/tags" Target="../tags/tag884.xml"/><Relationship Id="rId35" Type="http://schemas.openxmlformats.org/officeDocument/2006/relationships/tags" Target="../tags/tag889.xml"/><Relationship Id="rId8" Type="http://schemas.openxmlformats.org/officeDocument/2006/relationships/tags" Target="../tags/tag862.xml"/><Relationship Id="rId3" Type="http://schemas.openxmlformats.org/officeDocument/2006/relationships/tags" Target="../tags/tag857.xml"/></Relationships>
</file>

<file path=ppt/slides/_rels/slide35.xml.rels><?xml version="1.0" encoding="UTF-8" standalone="yes"?>
<Relationships xmlns="http://schemas.openxmlformats.org/package/2006/relationships"><Relationship Id="rId13" Type="http://schemas.openxmlformats.org/officeDocument/2006/relationships/tags" Target="../tags/tag905.xml"/><Relationship Id="rId18" Type="http://schemas.openxmlformats.org/officeDocument/2006/relationships/tags" Target="../tags/tag910.xml"/><Relationship Id="rId26" Type="http://schemas.openxmlformats.org/officeDocument/2006/relationships/tags" Target="../tags/tag918.xml"/><Relationship Id="rId39" Type="http://schemas.openxmlformats.org/officeDocument/2006/relationships/tags" Target="../tags/tag931.xml"/><Relationship Id="rId21" Type="http://schemas.openxmlformats.org/officeDocument/2006/relationships/tags" Target="../tags/tag913.xml"/><Relationship Id="rId34" Type="http://schemas.openxmlformats.org/officeDocument/2006/relationships/tags" Target="../tags/tag926.xml"/><Relationship Id="rId42" Type="http://schemas.openxmlformats.org/officeDocument/2006/relationships/slideLayout" Target="../slideLayouts/slideLayout2.xml"/><Relationship Id="rId7" Type="http://schemas.openxmlformats.org/officeDocument/2006/relationships/tags" Target="../tags/tag899.xml"/><Relationship Id="rId2" Type="http://schemas.openxmlformats.org/officeDocument/2006/relationships/tags" Target="../tags/tag894.xml"/><Relationship Id="rId16" Type="http://schemas.openxmlformats.org/officeDocument/2006/relationships/tags" Target="../tags/tag908.xml"/><Relationship Id="rId20" Type="http://schemas.openxmlformats.org/officeDocument/2006/relationships/tags" Target="../tags/tag912.xml"/><Relationship Id="rId29" Type="http://schemas.openxmlformats.org/officeDocument/2006/relationships/tags" Target="../tags/tag921.xml"/><Relationship Id="rId41" Type="http://schemas.openxmlformats.org/officeDocument/2006/relationships/tags" Target="../tags/tag933.xml"/><Relationship Id="rId1" Type="http://schemas.openxmlformats.org/officeDocument/2006/relationships/tags" Target="../tags/tag893.xml"/><Relationship Id="rId6" Type="http://schemas.openxmlformats.org/officeDocument/2006/relationships/tags" Target="../tags/tag898.xml"/><Relationship Id="rId11" Type="http://schemas.openxmlformats.org/officeDocument/2006/relationships/tags" Target="../tags/tag903.xml"/><Relationship Id="rId24" Type="http://schemas.openxmlformats.org/officeDocument/2006/relationships/tags" Target="../tags/tag916.xml"/><Relationship Id="rId32" Type="http://schemas.openxmlformats.org/officeDocument/2006/relationships/tags" Target="../tags/tag924.xml"/><Relationship Id="rId37" Type="http://schemas.openxmlformats.org/officeDocument/2006/relationships/tags" Target="../tags/tag929.xml"/><Relationship Id="rId40" Type="http://schemas.openxmlformats.org/officeDocument/2006/relationships/tags" Target="../tags/tag932.xml"/><Relationship Id="rId5" Type="http://schemas.openxmlformats.org/officeDocument/2006/relationships/tags" Target="../tags/tag897.xml"/><Relationship Id="rId15" Type="http://schemas.openxmlformats.org/officeDocument/2006/relationships/tags" Target="../tags/tag907.xml"/><Relationship Id="rId23" Type="http://schemas.openxmlformats.org/officeDocument/2006/relationships/tags" Target="../tags/tag915.xml"/><Relationship Id="rId28" Type="http://schemas.openxmlformats.org/officeDocument/2006/relationships/tags" Target="../tags/tag920.xml"/><Relationship Id="rId36" Type="http://schemas.openxmlformats.org/officeDocument/2006/relationships/tags" Target="../tags/tag928.xml"/><Relationship Id="rId10" Type="http://schemas.openxmlformats.org/officeDocument/2006/relationships/tags" Target="../tags/tag902.xml"/><Relationship Id="rId19" Type="http://schemas.openxmlformats.org/officeDocument/2006/relationships/tags" Target="../tags/tag911.xml"/><Relationship Id="rId31" Type="http://schemas.openxmlformats.org/officeDocument/2006/relationships/tags" Target="../tags/tag923.xml"/><Relationship Id="rId4" Type="http://schemas.openxmlformats.org/officeDocument/2006/relationships/tags" Target="../tags/tag896.xml"/><Relationship Id="rId9" Type="http://schemas.openxmlformats.org/officeDocument/2006/relationships/tags" Target="../tags/tag901.xml"/><Relationship Id="rId14" Type="http://schemas.openxmlformats.org/officeDocument/2006/relationships/tags" Target="../tags/tag906.xml"/><Relationship Id="rId22" Type="http://schemas.openxmlformats.org/officeDocument/2006/relationships/tags" Target="../tags/tag914.xml"/><Relationship Id="rId27" Type="http://schemas.openxmlformats.org/officeDocument/2006/relationships/tags" Target="../tags/tag919.xml"/><Relationship Id="rId30" Type="http://schemas.openxmlformats.org/officeDocument/2006/relationships/tags" Target="../tags/tag922.xml"/><Relationship Id="rId35" Type="http://schemas.openxmlformats.org/officeDocument/2006/relationships/tags" Target="../tags/tag927.xml"/><Relationship Id="rId43" Type="http://schemas.openxmlformats.org/officeDocument/2006/relationships/notesSlide" Target="../notesSlides/notesSlide34.xml"/><Relationship Id="rId8" Type="http://schemas.openxmlformats.org/officeDocument/2006/relationships/tags" Target="../tags/tag900.xml"/><Relationship Id="rId3" Type="http://schemas.openxmlformats.org/officeDocument/2006/relationships/tags" Target="../tags/tag895.xml"/><Relationship Id="rId12" Type="http://schemas.openxmlformats.org/officeDocument/2006/relationships/tags" Target="../tags/tag904.xml"/><Relationship Id="rId17" Type="http://schemas.openxmlformats.org/officeDocument/2006/relationships/tags" Target="../tags/tag909.xml"/><Relationship Id="rId25" Type="http://schemas.openxmlformats.org/officeDocument/2006/relationships/tags" Target="../tags/tag917.xml"/><Relationship Id="rId33" Type="http://schemas.openxmlformats.org/officeDocument/2006/relationships/tags" Target="../tags/tag925.xml"/><Relationship Id="rId38" Type="http://schemas.openxmlformats.org/officeDocument/2006/relationships/tags" Target="../tags/tag930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936.xml"/><Relationship Id="rId2" Type="http://schemas.openxmlformats.org/officeDocument/2006/relationships/tags" Target="../tags/tag935.xml"/><Relationship Id="rId1" Type="http://schemas.openxmlformats.org/officeDocument/2006/relationships/tags" Target="../tags/tag934.xml"/><Relationship Id="rId6" Type="http://schemas.openxmlformats.org/officeDocument/2006/relationships/notesSlide" Target="../notesSlides/notesSlide3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3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tags" Target="../tags/tag940.xml"/><Relationship Id="rId2" Type="http://schemas.openxmlformats.org/officeDocument/2006/relationships/tags" Target="../tags/tag939.xml"/><Relationship Id="rId1" Type="http://schemas.openxmlformats.org/officeDocument/2006/relationships/tags" Target="../tags/tag938.xml"/><Relationship Id="rId6" Type="http://schemas.openxmlformats.org/officeDocument/2006/relationships/notesSlide" Target="../notesSlides/notesSlide3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41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tags" Target="../tags/tag949.xml"/><Relationship Id="rId13" Type="http://schemas.openxmlformats.org/officeDocument/2006/relationships/tags" Target="../tags/tag954.xml"/><Relationship Id="rId18" Type="http://schemas.openxmlformats.org/officeDocument/2006/relationships/tags" Target="../tags/tag959.xml"/><Relationship Id="rId26" Type="http://schemas.openxmlformats.org/officeDocument/2006/relationships/slideLayout" Target="../slideLayouts/slideLayout2.xml"/><Relationship Id="rId3" Type="http://schemas.openxmlformats.org/officeDocument/2006/relationships/tags" Target="../tags/tag944.xml"/><Relationship Id="rId21" Type="http://schemas.openxmlformats.org/officeDocument/2006/relationships/tags" Target="../tags/tag962.xml"/><Relationship Id="rId7" Type="http://schemas.openxmlformats.org/officeDocument/2006/relationships/tags" Target="../tags/tag948.xml"/><Relationship Id="rId12" Type="http://schemas.openxmlformats.org/officeDocument/2006/relationships/tags" Target="../tags/tag953.xml"/><Relationship Id="rId17" Type="http://schemas.openxmlformats.org/officeDocument/2006/relationships/tags" Target="../tags/tag958.xml"/><Relationship Id="rId25" Type="http://schemas.openxmlformats.org/officeDocument/2006/relationships/tags" Target="../tags/tag966.xml"/><Relationship Id="rId2" Type="http://schemas.openxmlformats.org/officeDocument/2006/relationships/tags" Target="../tags/tag943.xml"/><Relationship Id="rId16" Type="http://schemas.openxmlformats.org/officeDocument/2006/relationships/tags" Target="../tags/tag957.xml"/><Relationship Id="rId20" Type="http://schemas.openxmlformats.org/officeDocument/2006/relationships/tags" Target="../tags/tag961.xml"/><Relationship Id="rId1" Type="http://schemas.openxmlformats.org/officeDocument/2006/relationships/tags" Target="../tags/tag942.xml"/><Relationship Id="rId6" Type="http://schemas.openxmlformats.org/officeDocument/2006/relationships/tags" Target="../tags/tag947.xml"/><Relationship Id="rId11" Type="http://schemas.openxmlformats.org/officeDocument/2006/relationships/tags" Target="../tags/tag952.xml"/><Relationship Id="rId24" Type="http://schemas.openxmlformats.org/officeDocument/2006/relationships/tags" Target="../tags/tag965.xml"/><Relationship Id="rId5" Type="http://schemas.openxmlformats.org/officeDocument/2006/relationships/tags" Target="../tags/tag946.xml"/><Relationship Id="rId15" Type="http://schemas.openxmlformats.org/officeDocument/2006/relationships/tags" Target="../tags/tag956.xml"/><Relationship Id="rId23" Type="http://schemas.openxmlformats.org/officeDocument/2006/relationships/tags" Target="../tags/tag964.xml"/><Relationship Id="rId10" Type="http://schemas.openxmlformats.org/officeDocument/2006/relationships/tags" Target="../tags/tag951.xml"/><Relationship Id="rId19" Type="http://schemas.openxmlformats.org/officeDocument/2006/relationships/tags" Target="../tags/tag960.xml"/><Relationship Id="rId4" Type="http://schemas.openxmlformats.org/officeDocument/2006/relationships/tags" Target="../tags/tag945.xml"/><Relationship Id="rId9" Type="http://schemas.openxmlformats.org/officeDocument/2006/relationships/tags" Target="../tags/tag950.xml"/><Relationship Id="rId14" Type="http://schemas.openxmlformats.org/officeDocument/2006/relationships/tags" Target="../tags/tag955.xml"/><Relationship Id="rId22" Type="http://schemas.openxmlformats.org/officeDocument/2006/relationships/tags" Target="../tags/tag963.xml"/><Relationship Id="rId27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tags" Target="../tags/tag974.xml"/><Relationship Id="rId13" Type="http://schemas.openxmlformats.org/officeDocument/2006/relationships/tags" Target="../tags/tag979.xml"/><Relationship Id="rId18" Type="http://schemas.openxmlformats.org/officeDocument/2006/relationships/tags" Target="../tags/tag984.xml"/><Relationship Id="rId26" Type="http://schemas.openxmlformats.org/officeDocument/2006/relationships/tags" Target="../tags/tag992.xml"/><Relationship Id="rId3" Type="http://schemas.openxmlformats.org/officeDocument/2006/relationships/tags" Target="../tags/tag969.xml"/><Relationship Id="rId21" Type="http://schemas.openxmlformats.org/officeDocument/2006/relationships/tags" Target="../tags/tag987.xml"/><Relationship Id="rId7" Type="http://schemas.openxmlformats.org/officeDocument/2006/relationships/tags" Target="../tags/tag973.xml"/><Relationship Id="rId12" Type="http://schemas.openxmlformats.org/officeDocument/2006/relationships/tags" Target="../tags/tag978.xml"/><Relationship Id="rId17" Type="http://schemas.openxmlformats.org/officeDocument/2006/relationships/tags" Target="../tags/tag983.xml"/><Relationship Id="rId25" Type="http://schemas.openxmlformats.org/officeDocument/2006/relationships/tags" Target="../tags/tag991.xml"/><Relationship Id="rId2" Type="http://schemas.openxmlformats.org/officeDocument/2006/relationships/tags" Target="../tags/tag968.xml"/><Relationship Id="rId16" Type="http://schemas.openxmlformats.org/officeDocument/2006/relationships/tags" Target="../tags/tag982.xml"/><Relationship Id="rId20" Type="http://schemas.openxmlformats.org/officeDocument/2006/relationships/tags" Target="../tags/tag986.xml"/><Relationship Id="rId1" Type="http://schemas.openxmlformats.org/officeDocument/2006/relationships/tags" Target="../tags/tag967.xml"/><Relationship Id="rId6" Type="http://schemas.openxmlformats.org/officeDocument/2006/relationships/tags" Target="../tags/tag972.xml"/><Relationship Id="rId11" Type="http://schemas.openxmlformats.org/officeDocument/2006/relationships/tags" Target="../tags/tag977.xml"/><Relationship Id="rId24" Type="http://schemas.openxmlformats.org/officeDocument/2006/relationships/tags" Target="../tags/tag990.xml"/><Relationship Id="rId5" Type="http://schemas.openxmlformats.org/officeDocument/2006/relationships/tags" Target="../tags/tag971.xml"/><Relationship Id="rId15" Type="http://schemas.openxmlformats.org/officeDocument/2006/relationships/tags" Target="../tags/tag981.xml"/><Relationship Id="rId23" Type="http://schemas.openxmlformats.org/officeDocument/2006/relationships/tags" Target="../tags/tag989.xml"/><Relationship Id="rId28" Type="http://schemas.openxmlformats.org/officeDocument/2006/relationships/notesSlide" Target="../notesSlides/notesSlide38.xml"/><Relationship Id="rId10" Type="http://schemas.openxmlformats.org/officeDocument/2006/relationships/tags" Target="../tags/tag976.xml"/><Relationship Id="rId19" Type="http://schemas.openxmlformats.org/officeDocument/2006/relationships/tags" Target="../tags/tag985.xml"/><Relationship Id="rId4" Type="http://schemas.openxmlformats.org/officeDocument/2006/relationships/tags" Target="../tags/tag970.xml"/><Relationship Id="rId9" Type="http://schemas.openxmlformats.org/officeDocument/2006/relationships/tags" Target="../tags/tag975.xml"/><Relationship Id="rId14" Type="http://schemas.openxmlformats.org/officeDocument/2006/relationships/tags" Target="../tags/tag980.xml"/><Relationship Id="rId22" Type="http://schemas.openxmlformats.org/officeDocument/2006/relationships/tags" Target="../tags/tag988.xml"/><Relationship Id="rId27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3" Type="http://schemas.openxmlformats.org/officeDocument/2006/relationships/tags" Target="../tags/tag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10" Type="http://schemas.openxmlformats.org/officeDocument/2006/relationships/image" Target="../media/image3.wmf"/><Relationship Id="rId4" Type="http://schemas.openxmlformats.org/officeDocument/2006/relationships/tags" Target="../tags/tag8.xml"/><Relationship Id="rId9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tags" Target="../tags/tag1000.xml"/><Relationship Id="rId13" Type="http://schemas.openxmlformats.org/officeDocument/2006/relationships/tags" Target="../tags/tag1005.xml"/><Relationship Id="rId18" Type="http://schemas.openxmlformats.org/officeDocument/2006/relationships/tags" Target="../tags/tag1010.xml"/><Relationship Id="rId26" Type="http://schemas.openxmlformats.org/officeDocument/2006/relationships/tags" Target="../tags/tag1018.xml"/><Relationship Id="rId3" Type="http://schemas.openxmlformats.org/officeDocument/2006/relationships/tags" Target="../tags/tag995.xml"/><Relationship Id="rId21" Type="http://schemas.openxmlformats.org/officeDocument/2006/relationships/tags" Target="../tags/tag1013.xml"/><Relationship Id="rId7" Type="http://schemas.openxmlformats.org/officeDocument/2006/relationships/tags" Target="../tags/tag999.xml"/><Relationship Id="rId12" Type="http://schemas.openxmlformats.org/officeDocument/2006/relationships/tags" Target="../tags/tag1004.xml"/><Relationship Id="rId17" Type="http://schemas.openxmlformats.org/officeDocument/2006/relationships/tags" Target="../tags/tag1009.xml"/><Relationship Id="rId25" Type="http://schemas.openxmlformats.org/officeDocument/2006/relationships/tags" Target="../tags/tag1017.xml"/><Relationship Id="rId2" Type="http://schemas.openxmlformats.org/officeDocument/2006/relationships/tags" Target="../tags/tag994.xml"/><Relationship Id="rId16" Type="http://schemas.openxmlformats.org/officeDocument/2006/relationships/tags" Target="../tags/tag1008.xml"/><Relationship Id="rId20" Type="http://schemas.openxmlformats.org/officeDocument/2006/relationships/tags" Target="../tags/tag1012.xml"/><Relationship Id="rId29" Type="http://schemas.openxmlformats.org/officeDocument/2006/relationships/notesSlide" Target="../notesSlides/notesSlide39.xml"/><Relationship Id="rId1" Type="http://schemas.openxmlformats.org/officeDocument/2006/relationships/tags" Target="../tags/tag993.xml"/><Relationship Id="rId6" Type="http://schemas.openxmlformats.org/officeDocument/2006/relationships/tags" Target="../tags/tag998.xml"/><Relationship Id="rId11" Type="http://schemas.openxmlformats.org/officeDocument/2006/relationships/tags" Target="../tags/tag1003.xml"/><Relationship Id="rId24" Type="http://schemas.openxmlformats.org/officeDocument/2006/relationships/tags" Target="../tags/tag1016.xml"/><Relationship Id="rId5" Type="http://schemas.openxmlformats.org/officeDocument/2006/relationships/tags" Target="../tags/tag997.xml"/><Relationship Id="rId15" Type="http://schemas.openxmlformats.org/officeDocument/2006/relationships/tags" Target="../tags/tag1007.xml"/><Relationship Id="rId23" Type="http://schemas.openxmlformats.org/officeDocument/2006/relationships/tags" Target="../tags/tag1015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1002.xml"/><Relationship Id="rId19" Type="http://schemas.openxmlformats.org/officeDocument/2006/relationships/tags" Target="../tags/tag1011.xml"/><Relationship Id="rId4" Type="http://schemas.openxmlformats.org/officeDocument/2006/relationships/tags" Target="../tags/tag996.xml"/><Relationship Id="rId9" Type="http://schemas.openxmlformats.org/officeDocument/2006/relationships/tags" Target="../tags/tag1001.xml"/><Relationship Id="rId14" Type="http://schemas.openxmlformats.org/officeDocument/2006/relationships/tags" Target="../tags/tag1006.xml"/><Relationship Id="rId22" Type="http://schemas.openxmlformats.org/officeDocument/2006/relationships/tags" Target="../tags/tag1014.xml"/><Relationship Id="rId27" Type="http://schemas.openxmlformats.org/officeDocument/2006/relationships/tags" Target="../tags/tag1019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tags" Target="../tags/tag1027.xml"/><Relationship Id="rId13" Type="http://schemas.openxmlformats.org/officeDocument/2006/relationships/tags" Target="../tags/tag1032.xml"/><Relationship Id="rId18" Type="http://schemas.openxmlformats.org/officeDocument/2006/relationships/tags" Target="../tags/tag1037.xml"/><Relationship Id="rId26" Type="http://schemas.openxmlformats.org/officeDocument/2006/relationships/tags" Target="../tags/tag1045.xml"/><Relationship Id="rId3" Type="http://schemas.openxmlformats.org/officeDocument/2006/relationships/tags" Target="../tags/tag1022.xml"/><Relationship Id="rId21" Type="http://schemas.openxmlformats.org/officeDocument/2006/relationships/tags" Target="../tags/tag1040.xml"/><Relationship Id="rId7" Type="http://schemas.openxmlformats.org/officeDocument/2006/relationships/tags" Target="../tags/tag1026.xml"/><Relationship Id="rId12" Type="http://schemas.openxmlformats.org/officeDocument/2006/relationships/tags" Target="../tags/tag1031.xml"/><Relationship Id="rId17" Type="http://schemas.openxmlformats.org/officeDocument/2006/relationships/tags" Target="../tags/tag1036.xml"/><Relationship Id="rId25" Type="http://schemas.openxmlformats.org/officeDocument/2006/relationships/tags" Target="../tags/tag1044.xml"/><Relationship Id="rId2" Type="http://schemas.openxmlformats.org/officeDocument/2006/relationships/tags" Target="../tags/tag1021.xml"/><Relationship Id="rId16" Type="http://schemas.openxmlformats.org/officeDocument/2006/relationships/tags" Target="../tags/tag1035.xml"/><Relationship Id="rId20" Type="http://schemas.openxmlformats.org/officeDocument/2006/relationships/tags" Target="../tags/tag1039.xml"/><Relationship Id="rId29" Type="http://schemas.openxmlformats.org/officeDocument/2006/relationships/notesSlide" Target="../notesSlides/notesSlide40.xml"/><Relationship Id="rId1" Type="http://schemas.openxmlformats.org/officeDocument/2006/relationships/tags" Target="../tags/tag1020.xml"/><Relationship Id="rId6" Type="http://schemas.openxmlformats.org/officeDocument/2006/relationships/tags" Target="../tags/tag1025.xml"/><Relationship Id="rId11" Type="http://schemas.openxmlformats.org/officeDocument/2006/relationships/tags" Target="../tags/tag1030.xml"/><Relationship Id="rId24" Type="http://schemas.openxmlformats.org/officeDocument/2006/relationships/tags" Target="../tags/tag1043.xml"/><Relationship Id="rId5" Type="http://schemas.openxmlformats.org/officeDocument/2006/relationships/tags" Target="../tags/tag1024.xml"/><Relationship Id="rId15" Type="http://schemas.openxmlformats.org/officeDocument/2006/relationships/tags" Target="../tags/tag1034.xml"/><Relationship Id="rId23" Type="http://schemas.openxmlformats.org/officeDocument/2006/relationships/tags" Target="../tags/tag1042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1029.xml"/><Relationship Id="rId19" Type="http://schemas.openxmlformats.org/officeDocument/2006/relationships/tags" Target="../tags/tag1038.xml"/><Relationship Id="rId4" Type="http://schemas.openxmlformats.org/officeDocument/2006/relationships/tags" Target="../tags/tag1023.xml"/><Relationship Id="rId9" Type="http://schemas.openxmlformats.org/officeDocument/2006/relationships/tags" Target="../tags/tag1028.xml"/><Relationship Id="rId14" Type="http://schemas.openxmlformats.org/officeDocument/2006/relationships/tags" Target="../tags/tag1033.xml"/><Relationship Id="rId22" Type="http://schemas.openxmlformats.org/officeDocument/2006/relationships/tags" Target="../tags/tag1041.xml"/><Relationship Id="rId27" Type="http://schemas.openxmlformats.org/officeDocument/2006/relationships/tags" Target="../tags/tag1046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tags" Target="../tags/tag23.xml"/><Relationship Id="rId18" Type="http://schemas.openxmlformats.org/officeDocument/2006/relationships/tags" Target="../tags/tag28.xml"/><Relationship Id="rId26" Type="http://schemas.openxmlformats.org/officeDocument/2006/relationships/tags" Target="../tags/tag36.xml"/><Relationship Id="rId39" Type="http://schemas.openxmlformats.org/officeDocument/2006/relationships/tags" Target="../tags/tag49.xml"/><Relationship Id="rId21" Type="http://schemas.openxmlformats.org/officeDocument/2006/relationships/tags" Target="../tags/tag31.xml"/><Relationship Id="rId34" Type="http://schemas.openxmlformats.org/officeDocument/2006/relationships/tags" Target="../tags/tag44.xml"/><Relationship Id="rId42" Type="http://schemas.openxmlformats.org/officeDocument/2006/relationships/tags" Target="../tags/tag52.xml"/><Relationship Id="rId47" Type="http://schemas.openxmlformats.org/officeDocument/2006/relationships/tags" Target="../tags/tag57.xml"/><Relationship Id="rId50" Type="http://schemas.openxmlformats.org/officeDocument/2006/relationships/tags" Target="../tags/tag60.xml"/><Relationship Id="rId55" Type="http://schemas.openxmlformats.org/officeDocument/2006/relationships/notesSlide" Target="../notesSlides/notesSlide4.xml"/><Relationship Id="rId7" Type="http://schemas.openxmlformats.org/officeDocument/2006/relationships/tags" Target="../tags/tag17.xml"/><Relationship Id="rId2" Type="http://schemas.openxmlformats.org/officeDocument/2006/relationships/tags" Target="../tags/tag12.xml"/><Relationship Id="rId16" Type="http://schemas.openxmlformats.org/officeDocument/2006/relationships/tags" Target="../tags/tag26.xml"/><Relationship Id="rId29" Type="http://schemas.openxmlformats.org/officeDocument/2006/relationships/tags" Target="../tags/tag39.xml"/><Relationship Id="rId11" Type="http://schemas.openxmlformats.org/officeDocument/2006/relationships/tags" Target="../tags/tag21.xml"/><Relationship Id="rId24" Type="http://schemas.openxmlformats.org/officeDocument/2006/relationships/tags" Target="../tags/tag34.xml"/><Relationship Id="rId32" Type="http://schemas.openxmlformats.org/officeDocument/2006/relationships/tags" Target="../tags/tag42.xml"/><Relationship Id="rId37" Type="http://schemas.openxmlformats.org/officeDocument/2006/relationships/tags" Target="../tags/tag47.xml"/><Relationship Id="rId40" Type="http://schemas.openxmlformats.org/officeDocument/2006/relationships/tags" Target="../tags/tag50.xml"/><Relationship Id="rId45" Type="http://schemas.openxmlformats.org/officeDocument/2006/relationships/tags" Target="../tags/tag55.xml"/><Relationship Id="rId53" Type="http://schemas.openxmlformats.org/officeDocument/2006/relationships/tags" Target="../tags/tag63.xml"/><Relationship Id="rId5" Type="http://schemas.openxmlformats.org/officeDocument/2006/relationships/tags" Target="../tags/tag15.xml"/><Relationship Id="rId10" Type="http://schemas.openxmlformats.org/officeDocument/2006/relationships/tags" Target="../tags/tag20.xml"/><Relationship Id="rId19" Type="http://schemas.openxmlformats.org/officeDocument/2006/relationships/tags" Target="../tags/tag29.xml"/><Relationship Id="rId31" Type="http://schemas.openxmlformats.org/officeDocument/2006/relationships/tags" Target="../tags/tag41.xml"/><Relationship Id="rId44" Type="http://schemas.openxmlformats.org/officeDocument/2006/relationships/tags" Target="../tags/tag54.xml"/><Relationship Id="rId52" Type="http://schemas.openxmlformats.org/officeDocument/2006/relationships/tags" Target="../tags/tag62.xml"/><Relationship Id="rId4" Type="http://schemas.openxmlformats.org/officeDocument/2006/relationships/tags" Target="../tags/tag14.xml"/><Relationship Id="rId9" Type="http://schemas.openxmlformats.org/officeDocument/2006/relationships/tags" Target="../tags/tag19.xml"/><Relationship Id="rId14" Type="http://schemas.openxmlformats.org/officeDocument/2006/relationships/tags" Target="../tags/tag24.xml"/><Relationship Id="rId22" Type="http://schemas.openxmlformats.org/officeDocument/2006/relationships/tags" Target="../tags/tag32.xml"/><Relationship Id="rId27" Type="http://schemas.openxmlformats.org/officeDocument/2006/relationships/tags" Target="../tags/tag37.xml"/><Relationship Id="rId30" Type="http://schemas.openxmlformats.org/officeDocument/2006/relationships/tags" Target="../tags/tag40.xml"/><Relationship Id="rId35" Type="http://schemas.openxmlformats.org/officeDocument/2006/relationships/tags" Target="../tags/tag45.xml"/><Relationship Id="rId43" Type="http://schemas.openxmlformats.org/officeDocument/2006/relationships/tags" Target="../tags/tag53.xml"/><Relationship Id="rId48" Type="http://schemas.openxmlformats.org/officeDocument/2006/relationships/tags" Target="../tags/tag58.xml"/><Relationship Id="rId8" Type="http://schemas.openxmlformats.org/officeDocument/2006/relationships/tags" Target="../tags/tag18.xml"/><Relationship Id="rId51" Type="http://schemas.openxmlformats.org/officeDocument/2006/relationships/tags" Target="../tags/tag61.xml"/><Relationship Id="rId3" Type="http://schemas.openxmlformats.org/officeDocument/2006/relationships/tags" Target="../tags/tag13.xml"/><Relationship Id="rId12" Type="http://schemas.openxmlformats.org/officeDocument/2006/relationships/tags" Target="../tags/tag22.xml"/><Relationship Id="rId17" Type="http://schemas.openxmlformats.org/officeDocument/2006/relationships/tags" Target="../tags/tag27.xml"/><Relationship Id="rId25" Type="http://schemas.openxmlformats.org/officeDocument/2006/relationships/tags" Target="../tags/tag35.xml"/><Relationship Id="rId33" Type="http://schemas.openxmlformats.org/officeDocument/2006/relationships/tags" Target="../tags/tag43.xml"/><Relationship Id="rId38" Type="http://schemas.openxmlformats.org/officeDocument/2006/relationships/tags" Target="../tags/tag48.xml"/><Relationship Id="rId46" Type="http://schemas.openxmlformats.org/officeDocument/2006/relationships/tags" Target="../tags/tag56.xml"/><Relationship Id="rId20" Type="http://schemas.openxmlformats.org/officeDocument/2006/relationships/tags" Target="../tags/tag30.xml"/><Relationship Id="rId41" Type="http://schemas.openxmlformats.org/officeDocument/2006/relationships/tags" Target="../tags/tag51.xml"/><Relationship Id="rId54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5" Type="http://schemas.openxmlformats.org/officeDocument/2006/relationships/tags" Target="../tags/tag25.xml"/><Relationship Id="rId23" Type="http://schemas.openxmlformats.org/officeDocument/2006/relationships/tags" Target="../tags/tag33.xml"/><Relationship Id="rId28" Type="http://schemas.openxmlformats.org/officeDocument/2006/relationships/tags" Target="../tags/tag38.xml"/><Relationship Id="rId36" Type="http://schemas.openxmlformats.org/officeDocument/2006/relationships/tags" Target="../tags/tag46.xml"/><Relationship Id="rId49" Type="http://schemas.openxmlformats.org/officeDocument/2006/relationships/tags" Target="../tags/tag5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.xml"/><Relationship Id="rId13" Type="http://schemas.openxmlformats.org/officeDocument/2006/relationships/image" Target="../media/image5.png"/><Relationship Id="rId3" Type="http://schemas.openxmlformats.org/officeDocument/2006/relationships/tags" Target="../tags/tag66.xml"/><Relationship Id="rId7" Type="http://schemas.openxmlformats.org/officeDocument/2006/relationships/tags" Target="../tags/tag70.xml"/><Relationship Id="rId12" Type="http://schemas.openxmlformats.org/officeDocument/2006/relationships/oleObject" Target="../embeddings/oleObject3.bin"/><Relationship Id="rId2" Type="http://schemas.openxmlformats.org/officeDocument/2006/relationships/tags" Target="../tags/tag65.xml"/><Relationship Id="rId16" Type="http://schemas.openxmlformats.org/officeDocument/2006/relationships/image" Target="../media/image17.png"/><Relationship Id="rId1" Type="http://schemas.openxmlformats.org/officeDocument/2006/relationships/tags" Target="../tags/tag64.xml"/><Relationship Id="rId6" Type="http://schemas.openxmlformats.org/officeDocument/2006/relationships/tags" Target="../tags/tag69.xml"/><Relationship Id="rId11" Type="http://schemas.openxmlformats.org/officeDocument/2006/relationships/image" Target="../media/image4.png"/><Relationship Id="rId5" Type="http://schemas.openxmlformats.org/officeDocument/2006/relationships/tags" Target="../tags/tag68.xml"/><Relationship Id="rId10" Type="http://schemas.openxmlformats.org/officeDocument/2006/relationships/oleObject" Target="../embeddings/oleObject2.bin"/><Relationship Id="rId4" Type="http://schemas.openxmlformats.org/officeDocument/2006/relationships/tags" Target="../tags/tag67.xml"/><Relationship Id="rId9" Type="http://schemas.openxmlformats.org/officeDocument/2006/relationships/notesSlide" Target="../notesSlides/notesSlide5.xml"/><Relationship Id="rId14" Type="http://schemas.openxmlformats.org/officeDocument/2006/relationships/customXml" Target="../ink/ink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78.xml"/><Relationship Id="rId13" Type="http://schemas.openxmlformats.org/officeDocument/2006/relationships/image" Target="../media/image4.png"/><Relationship Id="rId3" Type="http://schemas.openxmlformats.org/officeDocument/2006/relationships/tags" Target="../tags/tag73.xml"/><Relationship Id="rId7" Type="http://schemas.openxmlformats.org/officeDocument/2006/relationships/tags" Target="../tags/tag77.xml"/><Relationship Id="rId12" Type="http://schemas.openxmlformats.org/officeDocument/2006/relationships/oleObject" Target="../embeddings/oleObject2.bin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6" Type="http://schemas.openxmlformats.org/officeDocument/2006/relationships/tags" Target="../tags/tag76.xml"/><Relationship Id="rId11" Type="http://schemas.openxmlformats.org/officeDocument/2006/relationships/notesSlide" Target="../notesSlides/notesSlide6.xml"/><Relationship Id="rId5" Type="http://schemas.openxmlformats.org/officeDocument/2006/relationships/tags" Target="../tags/tag75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6.xml"/><Relationship Id="rId4" Type="http://schemas.openxmlformats.org/officeDocument/2006/relationships/tags" Target="../tags/tag74.xml"/><Relationship Id="rId9" Type="http://schemas.openxmlformats.org/officeDocument/2006/relationships/tags" Target="../tags/tag79.xml"/><Relationship Id="rId1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87.xml"/><Relationship Id="rId13" Type="http://schemas.openxmlformats.org/officeDocument/2006/relationships/tags" Target="../tags/tag92.xml"/><Relationship Id="rId18" Type="http://schemas.openxmlformats.org/officeDocument/2006/relationships/tags" Target="../tags/tag97.xml"/><Relationship Id="rId3" Type="http://schemas.openxmlformats.org/officeDocument/2006/relationships/tags" Target="../tags/tag82.xml"/><Relationship Id="rId21" Type="http://schemas.openxmlformats.org/officeDocument/2006/relationships/tags" Target="../tags/tag100.xml"/><Relationship Id="rId7" Type="http://schemas.openxmlformats.org/officeDocument/2006/relationships/tags" Target="../tags/tag86.xml"/><Relationship Id="rId12" Type="http://schemas.openxmlformats.org/officeDocument/2006/relationships/tags" Target="../tags/tag91.xml"/><Relationship Id="rId17" Type="http://schemas.openxmlformats.org/officeDocument/2006/relationships/tags" Target="../tags/tag96.xml"/><Relationship Id="rId25" Type="http://schemas.openxmlformats.org/officeDocument/2006/relationships/notesSlide" Target="../notesSlides/notesSlide7.xml"/><Relationship Id="rId2" Type="http://schemas.openxmlformats.org/officeDocument/2006/relationships/tags" Target="../tags/tag81.xml"/><Relationship Id="rId16" Type="http://schemas.openxmlformats.org/officeDocument/2006/relationships/tags" Target="../tags/tag95.xml"/><Relationship Id="rId20" Type="http://schemas.openxmlformats.org/officeDocument/2006/relationships/tags" Target="../tags/tag99.xml"/><Relationship Id="rId1" Type="http://schemas.openxmlformats.org/officeDocument/2006/relationships/tags" Target="../tags/tag80.xml"/><Relationship Id="rId6" Type="http://schemas.openxmlformats.org/officeDocument/2006/relationships/tags" Target="../tags/tag85.xml"/><Relationship Id="rId11" Type="http://schemas.openxmlformats.org/officeDocument/2006/relationships/tags" Target="../tags/tag90.xml"/><Relationship Id="rId24" Type="http://schemas.openxmlformats.org/officeDocument/2006/relationships/slideLayout" Target="../slideLayouts/slideLayout2.xml"/><Relationship Id="rId5" Type="http://schemas.openxmlformats.org/officeDocument/2006/relationships/tags" Target="../tags/tag84.xml"/><Relationship Id="rId15" Type="http://schemas.openxmlformats.org/officeDocument/2006/relationships/tags" Target="../tags/tag94.xml"/><Relationship Id="rId23" Type="http://schemas.openxmlformats.org/officeDocument/2006/relationships/tags" Target="../tags/tag102.xml"/><Relationship Id="rId10" Type="http://schemas.openxmlformats.org/officeDocument/2006/relationships/tags" Target="../tags/tag89.xml"/><Relationship Id="rId19" Type="http://schemas.openxmlformats.org/officeDocument/2006/relationships/tags" Target="../tags/tag98.xml"/><Relationship Id="rId4" Type="http://schemas.openxmlformats.org/officeDocument/2006/relationships/tags" Target="../tags/tag83.xml"/><Relationship Id="rId9" Type="http://schemas.openxmlformats.org/officeDocument/2006/relationships/tags" Target="../tags/tag88.xml"/><Relationship Id="rId14" Type="http://schemas.openxmlformats.org/officeDocument/2006/relationships/tags" Target="../tags/tag93.xml"/><Relationship Id="rId22" Type="http://schemas.openxmlformats.org/officeDocument/2006/relationships/tags" Target="../tags/tag10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81000" y="2590800"/>
            <a:ext cx="8305800" cy="1524000"/>
          </a:xfrm>
        </p:spPr>
        <p:txBody>
          <a:bodyPr/>
          <a:lstStyle/>
          <a:p>
            <a:pPr algn="ctr" eaLnBrk="1" hangingPunct="1"/>
            <a:r>
              <a:rPr lang="en-US" sz="3200" i="0" dirty="0"/>
              <a:t>CSE 332: Data Structures &amp; Parallelism</a:t>
            </a:r>
            <a:br>
              <a:rPr lang="en-US" sz="3200" i="0" dirty="0"/>
            </a:br>
            <a:br>
              <a:rPr lang="en-US" sz="1400" i="0" dirty="0"/>
            </a:br>
            <a:r>
              <a:rPr lang="en-US" sz="3200" i="0" dirty="0"/>
              <a:t>Lecture 17: Minimum Spanning Trees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295400" y="4572000"/>
            <a:ext cx="6629400" cy="1219200"/>
          </a:xfrm>
        </p:spPr>
        <p:txBody>
          <a:bodyPr/>
          <a:lstStyle/>
          <a:p>
            <a:pPr eaLnBrk="1" hangingPunct="1"/>
            <a:r>
              <a:rPr lang="en-US" sz="2400" dirty="0"/>
              <a:t>Yafqa Khan</a:t>
            </a:r>
          </a:p>
          <a:p>
            <a:pPr eaLnBrk="1" hangingPunct="1"/>
            <a:r>
              <a:rPr lang="en-US" sz="2400" dirty="0"/>
              <a:t>Summer 2025</a:t>
            </a:r>
          </a:p>
        </p:txBody>
      </p:sp>
      <p:pic>
        <p:nvPicPr>
          <p:cNvPr id="16388" name="Picture 14" descr="WashingtonColorSeal-21-cli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7086600" y="7620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Prim’s Algorithm for MST</a:t>
            </a: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9C3FA4B2-5564-4568-9BFE-99B4213D675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3796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85800" y="1447800"/>
            <a:ext cx="8229600" cy="4876800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en-US" dirty="0"/>
              <a:t>For each node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/>
              <a:t>, set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v.cost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b="1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 </a:t>
            </a:r>
            <a:r>
              <a:rPr lang="en-US" dirty="0">
                <a:cs typeface="Courier New" pitchFamily="49" charset="0"/>
                <a:sym typeface="Symbol" pitchFamily="18" charset="2"/>
              </a:rPr>
              <a:t>and</a:t>
            </a:r>
            <a:r>
              <a:rPr lang="en-US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Symbol" pitchFamily="18" charset="2"/>
              </a:rPr>
              <a:t>v.known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 = false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US" dirty="0"/>
              <a:t>Choose any node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v.</a:t>
            </a:r>
            <a:r>
              <a:rPr lang="en-US" dirty="0">
                <a:cs typeface="Courier New" pitchFamily="49" charset="0"/>
              </a:rPr>
              <a:t> (this is like your “start” vertex in </a:t>
            </a:r>
            <a:r>
              <a:rPr lang="en-US" dirty="0" err="1">
                <a:cs typeface="Courier New" pitchFamily="49" charset="0"/>
              </a:rPr>
              <a:t>Dijkstra</a:t>
            </a:r>
            <a:r>
              <a:rPr lang="en-US" dirty="0">
                <a:cs typeface="Courier New" pitchFamily="49" charset="0"/>
              </a:rPr>
              <a:t>)</a:t>
            </a:r>
          </a:p>
          <a:p>
            <a:pPr marL="857250" lvl="1" indent="-457200" eaLnBrk="1" hangingPunct="1">
              <a:buFontTx/>
              <a:buAutoNum type="alphaLcParenR"/>
            </a:pPr>
            <a:r>
              <a:rPr lang="en-US" dirty="0">
                <a:cs typeface="Courier New" pitchFamily="49" charset="0"/>
              </a:rPr>
              <a:t>Mark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/>
              <a:t> as known</a:t>
            </a:r>
          </a:p>
          <a:p>
            <a:pPr marL="857250" lvl="1" indent="-457200" eaLnBrk="1" hangingPunct="1">
              <a:buFontTx/>
              <a:buAutoNum type="alphaLcParenR"/>
            </a:pPr>
            <a:r>
              <a:rPr lang="en-US" dirty="0">
                <a:cs typeface="Courier New" pitchFamily="49" charset="0"/>
              </a:rPr>
              <a:t>For each edge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v,u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/>
              <a:t> with weight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en-US" dirty="0">
                <a:cs typeface="Courier New" pitchFamily="49" charset="0"/>
              </a:rPr>
              <a:t>:</a:t>
            </a:r>
            <a:br>
              <a:rPr lang="en-US" dirty="0">
                <a:cs typeface="Courier New" pitchFamily="49" charset="0"/>
              </a:rPr>
            </a:br>
            <a:r>
              <a:rPr lang="en-US" dirty="0"/>
              <a:t>set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u.cost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=w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u.prev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=v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dirty="0"/>
              <a:t>While there are unknown nodes in the graph</a:t>
            </a:r>
          </a:p>
          <a:p>
            <a:pPr marL="857250" lvl="1" indent="-457200" eaLnBrk="1" hangingPunct="1">
              <a:buFontTx/>
              <a:buAutoNum type="alphaLcParenR"/>
            </a:pPr>
            <a:r>
              <a:rPr lang="en-US" dirty="0"/>
              <a:t>Select the unknown node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/>
              <a:t> with lowest </a:t>
            </a:r>
            <a:r>
              <a:rPr lang="en-US" dirty="0">
                <a:solidFill>
                  <a:srgbClr val="0070C0"/>
                </a:solidFill>
              </a:rPr>
              <a:t>cost</a:t>
            </a:r>
          </a:p>
          <a:p>
            <a:pPr marL="857250" lvl="1" indent="-457200" eaLnBrk="1" hangingPunct="1">
              <a:buFontTx/>
              <a:buAutoNum type="alphaLcParenR"/>
            </a:pPr>
            <a:r>
              <a:rPr lang="en-US" dirty="0"/>
              <a:t>Mark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/>
              <a:t> as known and add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(v,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v.prev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/>
              <a:t> to output (the MST)</a:t>
            </a:r>
          </a:p>
          <a:p>
            <a:pPr marL="857250" lvl="1" indent="-457200" eaLnBrk="1" hangingPunct="1">
              <a:buFontTx/>
              <a:buAutoNum type="alphaLcParenR"/>
            </a:pPr>
            <a:r>
              <a:rPr lang="en-US" dirty="0"/>
              <a:t>For each edge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v,u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/>
              <a:t> with weight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en-US" dirty="0"/>
              <a:t>, where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lang="en-US" dirty="0"/>
              <a:t> is unknown:</a:t>
            </a:r>
          </a:p>
          <a:p>
            <a:pPr marL="857250" lvl="1" indent="-457200" eaLnBrk="1" hangingPunct="1">
              <a:buFontTx/>
              <a:buNone/>
            </a:pPr>
            <a:r>
              <a:rPr lang="en-US" dirty="0"/>
              <a:t>		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if(w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u.cost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857250" lvl="1" indent="-457200" eaLnBrk="1" hangingPunct="1">
              <a:buFontTx/>
              <a:buNone/>
            </a:pPr>
            <a:r>
              <a:rPr lang="en-US" dirty="0"/>
              <a:t>		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u.cost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w;</a:t>
            </a:r>
          </a:p>
          <a:p>
            <a:pPr marL="857250" lvl="1" indent="-457200" eaLnBrk="1" hangingPunct="1">
              <a:buFontTx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u.prev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v;</a:t>
            </a:r>
          </a:p>
          <a:p>
            <a:pPr marL="857250" lvl="1" indent="-457200" eaLnBrk="1" hangingPunct="1">
              <a:buFontTx/>
              <a:buNone/>
            </a:pPr>
            <a:r>
              <a:rPr lang="en-US" dirty="0"/>
              <a:t>		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857250" lvl="1" indent="-457200" eaLnBrk="1" hangingPunct="1">
              <a:buFontTx/>
              <a:buNone/>
            </a:pPr>
            <a:r>
              <a:rPr lang="en-US" dirty="0"/>
              <a:t>	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B50661D-D581-4236-8E18-A5A432FBDAFA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4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Example: Find MST using Prim’s</a:t>
            </a:r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09B15412-0AEF-4F41-80A1-EEE74CB1883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7892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5890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90800" y="1512888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2000" y="2808288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2579688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D</a:t>
            </a:r>
          </a:p>
        </p:txBody>
      </p:sp>
      <p:sp>
        <p:nvSpPr>
          <p:cNvPr id="37896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37897" name="Oval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37898" name="Oval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37899" name="AutoShape 24"/>
          <p:cNvCxnSpPr>
            <a:cxnSpLocks noChangeShapeType="1"/>
            <a:stCxn id="37892" idx="3"/>
            <a:endCxn id="9" idx="0"/>
          </p:cNvCxnSpPr>
          <p:nvPr>
            <p:custDataLst>
              <p:tags r:id="rId10"/>
            </p:custDataLst>
          </p:nvPr>
        </p:nvCxnSpPr>
        <p:spPr bwMode="auto">
          <a:xfrm flipH="1">
            <a:off x="952500" y="1924050"/>
            <a:ext cx="17463" cy="874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900" name="AutoShape 26"/>
          <p:cNvCxnSpPr>
            <a:cxnSpLocks noChangeShapeType="1"/>
            <a:stCxn id="8" idx="2"/>
            <a:endCxn id="37892" idx="6"/>
          </p:cNvCxnSpPr>
          <p:nvPr>
            <p:custDataLst>
              <p:tags r:id="rId11"/>
            </p:custDataLst>
          </p:nvPr>
        </p:nvCxnSpPr>
        <p:spPr bwMode="auto">
          <a:xfrm rot="10800000" flipV="1">
            <a:off x="1295400" y="1703388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901" name="AutoShape 32"/>
          <p:cNvCxnSpPr>
            <a:cxnSpLocks noChangeShapeType="1"/>
            <a:stCxn id="10" idx="0"/>
            <a:endCxn id="8" idx="4"/>
          </p:cNvCxnSpPr>
          <p:nvPr>
            <p:custDataLst>
              <p:tags r:id="rId12"/>
            </p:custDataLst>
          </p:nvPr>
        </p:nvCxnSpPr>
        <p:spPr bwMode="auto">
          <a:xfrm rot="5400000" flipH="1" flipV="1">
            <a:off x="2324100" y="2122488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7902" name="Text Box 4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974725" y="1268413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7903" name="Text Box 4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7904" name="Text Box 4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667000" y="12001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2</a:t>
            </a:r>
          </a:p>
        </p:txBody>
      </p:sp>
      <p:sp>
        <p:nvSpPr>
          <p:cNvPr id="37905" name="Text Box 4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600200" y="335280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/>
              </a:rPr>
              <a:t>∞</a:t>
            </a:r>
          </a:p>
        </p:txBody>
      </p:sp>
      <p:sp>
        <p:nvSpPr>
          <p:cNvPr id="37906" name="Text Box 49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57200" y="2913063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/>
              </a:rPr>
              <a:t>2</a:t>
            </a:r>
          </a:p>
        </p:txBody>
      </p:sp>
      <p:sp>
        <p:nvSpPr>
          <p:cNvPr id="37907" name="Text Box 50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252663" y="22860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37908" name="Text Box 51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810000" y="190500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/>
              </a:rPr>
              <a:t>∞</a:t>
            </a:r>
          </a:p>
        </p:txBody>
      </p:sp>
      <p:sp>
        <p:nvSpPr>
          <p:cNvPr id="37909" name="Text Box 52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810000" y="304800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/>
              </a:rPr>
              <a:t>∞</a:t>
            </a:r>
          </a:p>
        </p:txBody>
      </p:sp>
      <p:sp>
        <p:nvSpPr>
          <p:cNvPr id="37910" name="Text Box 53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1752600" y="1362075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37911" name="Text Box 63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828800" y="1981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37912" name="Text Box 66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685800" y="219868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graphicFrame>
        <p:nvGraphicFramePr>
          <p:cNvPr id="28" name="Group 120"/>
          <p:cNvGraphicFramePr>
            <a:graphicFrameLocks noGrp="1"/>
          </p:cNvGraphicFramePr>
          <p:nvPr>
            <p:custDataLst>
              <p:tags r:id="rId24"/>
            </p:custDataLst>
          </p:nvPr>
        </p:nvGraphicFramePr>
        <p:xfrm>
          <a:off x="4572000" y="32004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7960" name="Text Box 63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2590800" y="21145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37961" name="AutoShape 26"/>
          <p:cNvCxnSpPr>
            <a:cxnSpLocks noChangeShapeType="1"/>
            <a:stCxn id="37892" idx="5"/>
            <a:endCxn id="10" idx="1"/>
          </p:cNvCxnSpPr>
          <p:nvPr>
            <p:custDataLst>
              <p:tags r:id="rId26"/>
            </p:custDataLst>
          </p:nvPr>
        </p:nvCxnSpPr>
        <p:spPr bwMode="auto">
          <a:xfrm rot="16200000" flipH="1">
            <a:off x="1468438" y="1685925"/>
            <a:ext cx="720725" cy="1177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962" name="AutoShape 26"/>
          <p:cNvCxnSpPr>
            <a:cxnSpLocks noChangeShapeType="1"/>
            <a:stCxn id="9" idx="6"/>
            <a:endCxn id="10" idx="3"/>
          </p:cNvCxnSpPr>
          <p:nvPr>
            <p:custDataLst>
              <p:tags r:id="rId27"/>
            </p:custDataLst>
          </p:nvPr>
        </p:nvCxnSpPr>
        <p:spPr bwMode="auto">
          <a:xfrm flipV="1">
            <a:off x="1143000" y="2905125"/>
            <a:ext cx="1274763" cy="93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7963" name="Text Box 63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439863" y="26479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37964" name="AutoShape 26"/>
          <p:cNvCxnSpPr>
            <a:cxnSpLocks noChangeShapeType="1"/>
            <a:stCxn id="10" idx="6"/>
            <a:endCxn id="37897" idx="3"/>
          </p:cNvCxnSpPr>
          <p:nvPr>
            <p:custDataLst>
              <p:tags r:id="rId29"/>
            </p:custDataLst>
          </p:nvPr>
        </p:nvCxnSpPr>
        <p:spPr bwMode="auto">
          <a:xfrm flipV="1">
            <a:off x="2743200" y="2535238"/>
            <a:ext cx="969963" cy="234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7965" name="Text Box 63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3040063" y="23431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37966" name="AutoShape 32"/>
          <p:cNvCxnSpPr>
            <a:cxnSpLocks noChangeShapeType="1"/>
            <a:stCxn id="37897" idx="1"/>
            <a:endCxn id="8" idx="6"/>
          </p:cNvCxnSpPr>
          <p:nvPr>
            <p:custDataLst>
              <p:tags r:id="rId31"/>
            </p:custDataLst>
          </p:nvPr>
        </p:nvCxnSpPr>
        <p:spPr bwMode="auto">
          <a:xfrm rot="16200000" flipV="1">
            <a:off x="3061494" y="1613694"/>
            <a:ext cx="561975" cy="741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7967" name="Text Box 6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3268663" y="1600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37968" name="AutoShape 26"/>
          <p:cNvCxnSpPr>
            <a:cxnSpLocks noChangeShapeType="1"/>
            <a:stCxn id="9" idx="5"/>
            <a:endCxn id="37896" idx="1"/>
          </p:cNvCxnSpPr>
          <p:nvPr>
            <p:custDataLst>
              <p:tags r:id="rId33"/>
            </p:custDataLst>
          </p:nvPr>
        </p:nvCxnSpPr>
        <p:spPr bwMode="auto">
          <a:xfrm rot="16200000" flipH="1">
            <a:off x="1119982" y="3101181"/>
            <a:ext cx="579438" cy="644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7969" name="Text Box 66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1135063" y="32575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cxnSp>
        <p:nvCxnSpPr>
          <p:cNvPr id="37970" name="AutoShape 32"/>
          <p:cNvCxnSpPr>
            <a:cxnSpLocks noChangeShapeType="1"/>
            <a:stCxn id="10" idx="4"/>
            <a:endCxn id="37896" idx="7"/>
          </p:cNvCxnSpPr>
          <p:nvPr>
            <p:custDataLst>
              <p:tags r:id="rId35"/>
            </p:custDataLst>
          </p:nvPr>
        </p:nvCxnSpPr>
        <p:spPr bwMode="auto">
          <a:xfrm rot="5400000">
            <a:off x="1901031" y="3061495"/>
            <a:ext cx="752475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7971" name="Text Box 63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1981200" y="3124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37972" name="Text Box 63"/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3116263" y="2743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37973" name="AutoShape 26"/>
          <p:cNvCxnSpPr>
            <a:cxnSpLocks noChangeShapeType="1"/>
            <a:stCxn id="10" idx="5"/>
            <a:endCxn id="37898" idx="1"/>
          </p:cNvCxnSpPr>
          <p:nvPr>
            <p:custDataLst>
              <p:tags r:id="rId38"/>
            </p:custDataLst>
          </p:nvPr>
        </p:nvCxnSpPr>
        <p:spPr bwMode="auto">
          <a:xfrm rot="16200000" flipH="1">
            <a:off x="2948782" y="2643981"/>
            <a:ext cx="350838" cy="873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974" name="AutoShape 26"/>
          <p:cNvCxnSpPr>
            <a:cxnSpLocks noChangeShapeType="1"/>
            <a:stCxn id="37898" idx="0"/>
            <a:endCxn id="37897" idx="4"/>
          </p:cNvCxnSpPr>
          <p:nvPr>
            <p:custDataLst>
              <p:tags r:id="rId39"/>
            </p:custDataLst>
          </p:nvPr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7975" name="Text Box 63"/>
          <p:cNvSpPr txBox="1"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3733800" y="2667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cxnSp>
        <p:nvCxnSpPr>
          <p:cNvPr id="37976" name="AutoShape 26"/>
          <p:cNvCxnSpPr>
            <a:cxnSpLocks noChangeShapeType="1"/>
            <a:stCxn id="37896" idx="6"/>
            <a:endCxn id="37898" idx="3"/>
          </p:cNvCxnSpPr>
          <p:nvPr>
            <p:custDataLst>
              <p:tags r:id="rId41"/>
            </p:custDataLst>
          </p:nvPr>
        </p:nvCxnSpPr>
        <p:spPr bwMode="auto">
          <a:xfrm flipV="1">
            <a:off x="2057400" y="3525838"/>
            <a:ext cx="1503363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7977" name="Text Box 63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2582863" y="33528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sp>
        <p:nvSpPr>
          <p:cNvPr id="45" name="TextBox 44"/>
          <p:cNvSpPr txBox="1"/>
          <p:nvPr>
            <p:custDataLst>
              <p:tags r:id="rId43"/>
            </p:custDataLst>
          </p:nvPr>
        </p:nvSpPr>
        <p:spPr>
          <a:xfrm>
            <a:off x="533400" y="4953000"/>
            <a:ext cx="3201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u="sng" dirty="0">
                <a:latin typeface="+mn-lt"/>
              </a:rPr>
              <a:t>Order added to known set:</a:t>
            </a:r>
          </a:p>
          <a:p>
            <a:r>
              <a:rPr lang="en-US" sz="2000" b="0" dirty="0">
                <a:latin typeface="+mn-lt"/>
              </a:rPr>
              <a:t>A</a:t>
            </a:r>
          </a:p>
        </p:txBody>
      </p:sp>
      <p:sp>
        <p:nvSpPr>
          <p:cNvPr id="46" name="Date Placeholder 3">
            <a:extLst>
              <a:ext uri="{FF2B5EF4-FFF2-40B4-BE49-F238E27FC236}">
                <a16:creationId xmlns:a16="http://schemas.microsoft.com/office/drawing/2014/main" id="{1F9067F8-1D79-4440-9487-9AE6E468F25E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44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Example: Find MST using Prim’s</a:t>
            </a: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EB4E1150-B48E-4A44-855A-7F7B10D8D3B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9940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5890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90800" y="1512888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2000" y="2808288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C</a:t>
            </a:r>
          </a:p>
        </p:txBody>
      </p:sp>
      <p:sp>
        <p:nvSpPr>
          <p:cNvPr id="39943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25796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G</a:t>
            </a:r>
          </a:p>
        </p:txBody>
      </p:sp>
      <p:cxnSp>
        <p:nvCxnSpPr>
          <p:cNvPr id="39947" name="AutoShape 24"/>
          <p:cNvCxnSpPr>
            <a:cxnSpLocks noChangeShapeType="1"/>
            <a:stCxn id="39940" idx="3"/>
            <a:endCxn id="9" idx="0"/>
          </p:cNvCxnSpPr>
          <p:nvPr>
            <p:custDataLst>
              <p:tags r:id="rId10"/>
            </p:custDataLst>
          </p:nvPr>
        </p:nvCxnSpPr>
        <p:spPr bwMode="auto">
          <a:xfrm flipH="1">
            <a:off x="952500" y="1924050"/>
            <a:ext cx="17463" cy="874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8" name="AutoShape 26"/>
          <p:cNvCxnSpPr>
            <a:cxnSpLocks noChangeShapeType="1"/>
            <a:stCxn id="8" idx="2"/>
            <a:endCxn id="39940" idx="6"/>
          </p:cNvCxnSpPr>
          <p:nvPr>
            <p:custDataLst>
              <p:tags r:id="rId11"/>
            </p:custDataLst>
          </p:nvPr>
        </p:nvCxnSpPr>
        <p:spPr bwMode="auto">
          <a:xfrm rot="10800000" flipV="1">
            <a:off x="1295400" y="1703388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9" name="AutoShape 32"/>
          <p:cNvCxnSpPr>
            <a:cxnSpLocks noChangeShapeType="1"/>
            <a:stCxn id="39943" idx="0"/>
            <a:endCxn id="8" idx="4"/>
          </p:cNvCxnSpPr>
          <p:nvPr>
            <p:custDataLst>
              <p:tags r:id="rId12"/>
            </p:custDataLst>
          </p:nvPr>
        </p:nvCxnSpPr>
        <p:spPr bwMode="auto">
          <a:xfrm rot="5400000" flipH="1" flipV="1">
            <a:off x="2324100" y="2122488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9950" name="Text Box 4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974725" y="1268413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9951" name="Text Box 4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9952" name="Text Box 4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667000" y="12001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2</a:t>
            </a:r>
          </a:p>
        </p:txBody>
      </p:sp>
      <p:sp>
        <p:nvSpPr>
          <p:cNvPr id="39953" name="Text Box 4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600200" y="33528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6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39954" name="Text Box 49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57200" y="291306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39955" name="Text Box 50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252663" y="22860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39956" name="Text Box 51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810000" y="1905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39957" name="Text Box 52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810000" y="3048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5</a:t>
            </a:r>
          </a:p>
        </p:txBody>
      </p:sp>
      <p:sp>
        <p:nvSpPr>
          <p:cNvPr id="39958" name="Text Box 53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1752600" y="1362075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39959" name="Text Box 63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828800" y="1981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39960" name="Text Box 66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685800" y="219868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graphicFrame>
        <p:nvGraphicFramePr>
          <p:cNvPr id="28" name="Group 120"/>
          <p:cNvGraphicFramePr>
            <a:graphicFrameLocks noGrp="1"/>
          </p:cNvGraphicFramePr>
          <p:nvPr>
            <p:custDataLst>
              <p:tags r:id="rId24"/>
            </p:custDataLst>
          </p:nvPr>
        </p:nvGraphicFramePr>
        <p:xfrm>
          <a:off x="4572000" y="32004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0008" name="Text Box 63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2590800" y="21145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40009" name="AutoShape 26"/>
          <p:cNvCxnSpPr>
            <a:cxnSpLocks noChangeShapeType="1"/>
            <a:stCxn id="39940" idx="5"/>
            <a:endCxn id="39943" idx="1"/>
          </p:cNvCxnSpPr>
          <p:nvPr>
            <p:custDataLst>
              <p:tags r:id="rId26"/>
            </p:custDataLst>
          </p:nvPr>
        </p:nvCxnSpPr>
        <p:spPr bwMode="auto">
          <a:xfrm rot="16200000" flipH="1">
            <a:off x="1468438" y="1685925"/>
            <a:ext cx="720725" cy="1177925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0010" name="AutoShape 26"/>
          <p:cNvCxnSpPr>
            <a:cxnSpLocks noChangeShapeType="1"/>
            <a:stCxn id="9" idx="6"/>
            <a:endCxn id="39943" idx="3"/>
          </p:cNvCxnSpPr>
          <p:nvPr>
            <p:custDataLst>
              <p:tags r:id="rId27"/>
            </p:custDataLst>
          </p:nvPr>
        </p:nvCxnSpPr>
        <p:spPr bwMode="auto">
          <a:xfrm flipV="1">
            <a:off x="1143000" y="2905125"/>
            <a:ext cx="1274763" cy="93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011" name="Text Box 63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439863" y="26479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40012" name="AutoShape 26"/>
          <p:cNvCxnSpPr>
            <a:cxnSpLocks noChangeShapeType="1"/>
            <a:stCxn id="39943" idx="6"/>
            <a:endCxn id="12" idx="3"/>
          </p:cNvCxnSpPr>
          <p:nvPr>
            <p:custDataLst>
              <p:tags r:id="rId29"/>
            </p:custDataLst>
          </p:nvPr>
        </p:nvCxnSpPr>
        <p:spPr bwMode="auto">
          <a:xfrm flipV="1">
            <a:off x="2743200" y="2535238"/>
            <a:ext cx="969963" cy="234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013" name="Text Box 63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3040063" y="23431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40014" name="AutoShape 32"/>
          <p:cNvCxnSpPr>
            <a:cxnSpLocks noChangeShapeType="1"/>
            <a:stCxn id="12" idx="1"/>
            <a:endCxn id="8" idx="6"/>
          </p:cNvCxnSpPr>
          <p:nvPr>
            <p:custDataLst>
              <p:tags r:id="rId31"/>
            </p:custDataLst>
          </p:nvPr>
        </p:nvCxnSpPr>
        <p:spPr bwMode="auto">
          <a:xfrm rot="16200000" flipV="1">
            <a:off x="3061494" y="1613694"/>
            <a:ext cx="561975" cy="741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015" name="Text Box 6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3268663" y="1600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40016" name="AutoShape 26"/>
          <p:cNvCxnSpPr>
            <a:cxnSpLocks noChangeShapeType="1"/>
            <a:stCxn id="9" idx="5"/>
            <a:endCxn id="11" idx="1"/>
          </p:cNvCxnSpPr>
          <p:nvPr>
            <p:custDataLst>
              <p:tags r:id="rId33"/>
            </p:custDataLst>
          </p:nvPr>
        </p:nvCxnSpPr>
        <p:spPr bwMode="auto">
          <a:xfrm rot="16200000" flipH="1">
            <a:off x="1119982" y="3101181"/>
            <a:ext cx="579438" cy="644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017" name="Text Box 66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1135063" y="32575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cxnSp>
        <p:nvCxnSpPr>
          <p:cNvPr id="40018" name="AutoShape 32"/>
          <p:cNvCxnSpPr>
            <a:cxnSpLocks noChangeShapeType="1"/>
            <a:stCxn id="39943" idx="4"/>
            <a:endCxn id="11" idx="7"/>
          </p:cNvCxnSpPr>
          <p:nvPr>
            <p:custDataLst>
              <p:tags r:id="rId35"/>
            </p:custDataLst>
          </p:nvPr>
        </p:nvCxnSpPr>
        <p:spPr bwMode="auto">
          <a:xfrm rot="5400000">
            <a:off x="1901031" y="3061495"/>
            <a:ext cx="752475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019" name="Text Box 63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1981200" y="3124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40020" name="Text Box 63"/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3116263" y="2743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40021" name="AutoShape 26"/>
          <p:cNvCxnSpPr>
            <a:cxnSpLocks noChangeShapeType="1"/>
            <a:stCxn id="39943" idx="5"/>
            <a:endCxn id="13" idx="1"/>
          </p:cNvCxnSpPr>
          <p:nvPr>
            <p:custDataLst>
              <p:tags r:id="rId38"/>
            </p:custDataLst>
          </p:nvPr>
        </p:nvCxnSpPr>
        <p:spPr bwMode="auto">
          <a:xfrm rot="16200000" flipH="1">
            <a:off x="2948782" y="2643981"/>
            <a:ext cx="350838" cy="873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022" name="AutoShape 26"/>
          <p:cNvCxnSpPr>
            <a:cxnSpLocks noChangeShapeType="1"/>
            <a:stCxn id="13" idx="0"/>
            <a:endCxn id="12" idx="4"/>
          </p:cNvCxnSpPr>
          <p:nvPr>
            <p:custDataLst>
              <p:tags r:id="rId39"/>
            </p:custDataLst>
          </p:nvPr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023" name="Text Box 63"/>
          <p:cNvSpPr txBox="1"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3733800" y="2667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cxnSp>
        <p:nvCxnSpPr>
          <p:cNvPr id="40024" name="AutoShape 26"/>
          <p:cNvCxnSpPr>
            <a:cxnSpLocks noChangeShapeType="1"/>
            <a:stCxn id="11" idx="6"/>
            <a:endCxn id="13" idx="3"/>
          </p:cNvCxnSpPr>
          <p:nvPr>
            <p:custDataLst>
              <p:tags r:id="rId41"/>
            </p:custDataLst>
          </p:nvPr>
        </p:nvCxnSpPr>
        <p:spPr bwMode="auto">
          <a:xfrm flipV="1">
            <a:off x="2057400" y="3525838"/>
            <a:ext cx="1503363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025" name="Text Box 63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2582863" y="33528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sp>
        <p:nvSpPr>
          <p:cNvPr id="46" name="TextBox 45"/>
          <p:cNvSpPr txBox="1"/>
          <p:nvPr>
            <p:custDataLst>
              <p:tags r:id="rId43"/>
            </p:custDataLst>
          </p:nvPr>
        </p:nvSpPr>
        <p:spPr>
          <a:xfrm>
            <a:off x="533400" y="4953000"/>
            <a:ext cx="3201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u="sng" dirty="0">
                <a:latin typeface="+mn-lt"/>
              </a:rPr>
              <a:t>Order added to known set:</a:t>
            </a:r>
          </a:p>
          <a:p>
            <a:r>
              <a:rPr lang="en-US" sz="2000" b="0" dirty="0">
                <a:latin typeface="+mn-lt"/>
              </a:rPr>
              <a:t>A, D</a:t>
            </a:r>
          </a:p>
        </p:txBody>
      </p:sp>
      <p:sp>
        <p:nvSpPr>
          <p:cNvPr id="47" name="Date Placeholder 3">
            <a:extLst>
              <a:ext uri="{FF2B5EF4-FFF2-40B4-BE49-F238E27FC236}">
                <a16:creationId xmlns:a16="http://schemas.microsoft.com/office/drawing/2014/main" id="{4BCD6999-A4D4-4DE8-9D93-1631509A9FF4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44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Example: Find MST using Prim’s</a:t>
            </a:r>
          </a:p>
        </p:txBody>
      </p:sp>
      <p:sp>
        <p:nvSpPr>
          <p:cNvPr id="41987" name="Slide Number Placeholder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1E45ED6C-36EC-40B7-BD1E-747A09E6862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1988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5890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90800" y="1512888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B</a:t>
            </a:r>
          </a:p>
        </p:txBody>
      </p:sp>
      <p:sp>
        <p:nvSpPr>
          <p:cNvPr id="41990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2000" y="28082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41991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25796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G</a:t>
            </a:r>
          </a:p>
        </p:txBody>
      </p:sp>
      <p:cxnSp>
        <p:nvCxnSpPr>
          <p:cNvPr id="41995" name="AutoShape 24"/>
          <p:cNvCxnSpPr>
            <a:cxnSpLocks noChangeShapeType="1"/>
            <a:stCxn id="41988" idx="3"/>
            <a:endCxn id="41990" idx="0"/>
          </p:cNvCxnSpPr>
          <p:nvPr>
            <p:custDataLst>
              <p:tags r:id="rId10"/>
            </p:custDataLst>
          </p:nvPr>
        </p:nvCxnSpPr>
        <p:spPr bwMode="auto">
          <a:xfrm flipH="1">
            <a:off x="952500" y="1924050"/>
            <a:ext cx="17463" cy="874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6" name="AutoShape 26"/>
          <p:cNvCxnSpPr>
            <a:cxnSpLocks noChangeShapeType="1"/>
            <a:stCxn id="8" idx="2"/>
            <a:endCxn id="41988" idx="6"/>
          </p:cNvCxnSpPr>
          <p:nvPr>
            <p:custDataLst>
              <p:tags r:id="rId11"/>
            </p:custDataLst>
          </p:nvPr>
        </p:nvCxnSpPr>
        <p:spPr bwMode="auto">
          <a:xfrm rot="10800000" flipV="1">
            <a:off x="1295400" y="1703388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7" name="AutoShape 32"/>
          <p:cNvCxnSpPr>
            <a:cxnSpLocks noChangeShapeType="1"/>
            <a:stCxn id="41991" idx="0"/>
            <a:endCxn id="8" idx="4"/>
          </p:cNvCxnSpPr>
          <p:nvPr>
            <p:custDataLst>
              <p:tags r:id="rId12"/>
            </p:custDataLst>
          </p:nvPr>
        </p:nvCxnSpPr>
        <p:spPr bwMode="auto">
          <a:xfrm rot="5400000" flipH="1" flipV="1">
            <a:off x="2324100" y="2122488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8" name="Text Box 4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974725" y="1268413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1999" name="Text Box 4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42000" name="Text Box 4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667000" y="12001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2</a:t>
            </a:r>
          </a:p>
        </p:txBody>
      </p:sp>
      <p:sp>
        <p:nvSpPr>
          <p:cNvPr id="42001" name="Text Box 4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600200" y="33528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2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42002" name="Text Box 49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57200" y="291306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42003" name="Text Box 50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252663" y="22860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42004" name="Text Box 51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810000" y="1905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42005" name="Text Box 52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810000" y="3048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5</a:t>
            </a:r>
          </a:p>
        </p:txBody>
      </p:sp>
      <p:sp>
        <p:nvSpPr>
          <p:cNvPr id="42006" name="Text Box 53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1752600" y="1362075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42007" name="Text Box 63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828800" y="1981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42008" name="Text Box 66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685800" y="219868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graphicFrame>
        <p:nvGraphicFramePr>
          <p:cNvPr id="28" name="Group 120"/>
          <p:cNvGraphicFramePr>
            <a:graphicFrameLocks noGrp="1"/>
          </p:cNvGraphicFramePr>
          <p:nvPr>
            <p:custDataLst>
              <p:tags r:id="rId24"/>
            </p:custDataLst>
          </p:nvPr>
        </p:nvGraphicFramePr>
        <p:xfrm>
          <a:off x="4572000" y="32004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2056" name="Text Box 63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2590800" y="21145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42057" name="AutoShape 26"/>
          <p:cNvCxnSpPr>
            <a:cxnSpLocks noChangeShapeType="1"/>
            <a:stCxn id="41988" idx="5"/>
            <a:endCxn id="41991" idx="1"/>
          </p:cNvCxnSpPr>
          <p:nvPr>
            <p:custDataLst>
              <p:tags r:id="rId26"/>
            </p:custDataLst>
          </p:nvPr>
        </p:nvCxnSpPr>
        <p:spPr bwMode="auto">
          <a:xfrm rot="16200000" flipH="1">
            <a:off x="1468438" y="1685925"/>
            <a:ext cx="720725" cy="1177925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2058" name="AutoShape 26"/>
          <p:cNvCxnSpPr>
            <a:cxnSpLocks noChangeShapeType="1"/>
            <a:stCxn id="41990" idx="6"/>
            <a:endCxn id="41991" idx="3"/>
          </p:cNvCxnSpPr>
          <p:nvPr>
            <p:custDataLst>
              <p:tags r:id="rId27"/>
            </p:custDataLst>
          </p:nvPr>
        </p:nvCxnSpPr>
        <p:spPr bwMode="auto">
          <a:xfrm flipV="1">
            <a:off x="1143000" y="2905125"/>
            <a:ext cx="1274763" cy="936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42059" name="Text Box 63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439863" y="26479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42060" name="AutoShape 26"/>
          <p:cNvCxnSpPr>
            <a:cxnSpLocks noChangeShapeType="1"/>
            <a:stCxn id="41991" idx="6"/>
            <a:endCxn id="12" idx="3"/>
          </p:cNvCxnSpPr>
          <p:nvPr>
            <p:custDataLst>
              <p:tags r:id="rId29"/>
            </p:custDataLst>
          </p:nvPr>
        </p:nvCxnSpPr>
        <p:spPr bwMode="auto">
          <a:xfrm flipV="1">
            <a:off x="2743200" y="2535238"/>
            <a:ext cx="969963" cy="234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2061" name="Text Box 63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3040063" y="23431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42062" name="AutoShape 32"/>
          <p:cNvCxnSpPr>
            <a:cxnSpLocks noChangeShapeType="1"/>
            <a:stCxn id="12" idx="1"/>
            <a:endCxn id="8" idx="6"/>
          </p:cNvCxnSpPr>
          <p:nvPr>
            <p:custDataLst>
              <p:tags r:id="rId31"/>
            </p:custDataLst>
          </p:nvPr>
        </p:nvCxnSpPr>
        <p:spPr bwMode="auto">
          <a:xfrm rot="16200000" flipV="1">
            <a:off x="3061494" y="1613694"/>
            <a:ext cx="561975" cy="741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2063" name="Text Box 6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3268663" y="1600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42064" name="AutoShape 26"/>
          <p:cNvCxnSpPr>
            <a:cxnSpLocks noChangeShapeType="1"/>
            <a:stCxn id="41990" idx="5"/>
            <a:endCxn id="11" idx="1"/>
          </p:cNvCxnSpPr>
          <p:nvPr>
            <p:custDataLst>
              <p:tags r:id="rId33"/>
            </p:custDataLst>
          </p:nvPr>
        </p:nvCxnSpPr>
        <p:spPr bwMode="auto">
          <a:xfrm rot="16200000" flipH="1">
            <a:off x="1119982" y="3101181"/>
            <a:ext cx="579438" cy="644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2065" name="Text Box 66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1135063" y="32575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cxnSp>
        <p:nvCxnSpPr>
          <p:cNvPr id="42066" name="AutoShape 32"/>
          <p:cNvCxnSpPr>
            <a:cxnSpLocks noChangeShapeType="1"/>
            <a:stCxn id="41991" idx="4"/>
            <a:endCxn id="11" idx="7"/>
          </p:cNvCxnSpPr>
          <p:nvPr>
            <p:custDataLst>
              <p:tags r:id="rId35"/>
            </p:custDataLst>
          </p:nvPr>
        </p:nvCxnSpPr>
        <p:spPr bwMode="auto">
          <a:xfrm rot="5400000">
            <a:off x="1901031" y="3061495"/>
            <a:ext cx="752475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2067" name="Text Box 63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1981200" y="3124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42068" name="Text Box 63"/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3116263" y="2743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42069" name="AutoShape 26"/>
          <p:cNvCxnSpPr>
            <a:cxnSpLocks noChangeShapeType="1"/>
            <a:stCxn id="41991" idx="5"/>
            <a:endCxn id="13" idx="1"/>
          </p:cNvCxnSpPr>
          <p:nvPr>
            <p:custDataLst>
              <p:tags r:id="rId38"/>
            </p:custDataLst>
          </p:nvPr>
        </p:nvCxnSpPr>
        <p:spPr bwMode="auto">
          <a:xfrm rot="16200000" flipH="1">
            <a:off x="2948782" y="2643981"/>
            <a:ext cx="350838" cy="873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70" name="AutoShape 26"/>
          <p:cNvCxnSpPr>
            <a:cxnSpLocks noChangeShapeType="1"/>
            <a:stCxn id="13" idx="0"/>
            <a:endCxn id="12" idx="4"/>
          </p:cNvCxnSpPr>
          <p:nvPr>
            <p:custDataLst>
              <p:tags r:id="rId39"/>
            </p:custDataLst>
          </p:nvPr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2071" name="Text Box 63"/>
          <p:cNvSpPr txBox="1"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3733800" y="2667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cxnSp>
        <p:nvCxnSpPr>
          <p:cNvPr id="42072" name="AutoShape 26"/>
          <p:cNvCxnSpPr>
            <a:cxnSpLocks noChangeShapeType="1"/>
            <a:stCxn id="11" idx="6"/>
            <a:endCxn id="13" idx="3"/>
          </p:cNvCxnSpPr>
          <p:nvPr>
            <p:custDataLst>
              <p:tags r:id="rId41"/>
            </p:custDataLst>
          </p:nvPr>
        </p:nvCxnSpPr>
        <p:spPr bwMode="auto">
          <a:xfrm flipV="1">
            <a:off x="2057400" y="3525838"/>
            <a:ext cx="1503363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2073" name="Text Box 63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2582863" y="33528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sp>
        <p:nvSpPr>
          <p:cNvPr id="46" name="TextBox 45"/>
          <p:cNvSpPr txBox="1"/>
          <p:nvPr>
            <p:custDataLst>
              <p:tags r:id="rId43"/>
            </p:custDataLst>
          </p:nvPr>
        </p:nvSpPr>
        <p:spPr>
          <a:xfrm>
            <a:off x="533400" y="4953000"/>
            <a:ext cx="3201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u="sng" dirty="0">
                <a:latin typeface="+mn-lt"/>
              </a:rPr>
              <a:t>Order added to known set:</a:t>
            </a:r>
          </a:p>
          <a:p>
            <a:r>
              <a:rPr lang="en-US" sz="2000" b="0" dirty="0">
                <a:latin typeface="+mn-lt"/>
              </a:rPr>
              <a:t>A, D, C</a:t>
            </a:r>
          </a:p>
        </p:txBody>
      </p:sp>
      <p:sp>
        <p:nvSpPr>
          <p:cNvPr id="47" name="Date Placeholder 3">
            <a:extLst>
              <a:ext uri="{FF2B5EF4-FFF2-40B4-BE49-F238E27FC236}">
                <a16:creationId xmlns:a16="http://schemas.microsoft.com/office/drawing/2014/main" id="{5C2132AF-5A1F-4EA2-9BC4-8736E5C09CA3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44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Example: Find MST using Prim’s</a:t>
            </a:r>
          </a:p>
        </p:txBody>
      </p:sp>
      <p:sp>
        <p:nvSpPr>
          <p:cNvPr id="44035" name="Slide Number Placeholder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2EF2CB58-8D65-4185-B020-BD681FB7E3E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4036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5890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90800" y="1512888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B</a:t>
            </a:r>
          </a:p>
        </p:txBody>
      </p:sp>
      <p:sp>
        <p:nvSpPr>
          <p:cNvPr id="44038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2000" y="28082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44039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25796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F</a:t>
            </a:r>
          </a:p>
        </p:txBody>
      </p:sp>
      <p:sp>
        <p:nvSpPr>
          <p:cNvPr id="44041" name="Oval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G</a:t>
            </a:r>
          </a:p>
        </p:txBody>
      </p:sp>
      <p:cxnSp>
        <p:nvCxnSpPr>
          <p:cNvPr id="44043" name="AutoShape 24"/>
          <p:cNvCxnSpPr>
            <a:cxnSpLocks noChangeShapeType="1"/>
            <a:stCxn id="44036" idx="3"/>
            <a:endCxn id="44038" idx="0"/>
          </p:cNvCxnSpPr>
          <p:nvPr>
            <p:custDataLst>
              <p:tags r:id="rId10"/>
            </p:custDataLst>
          </p:nvPr>
        </p:nvCxnSpPr>
        <p:spPr bwMode="auto">
          <a:xfrm flipH="1">
            <a:off x="952500" y="1924050"/>
            <a:ext cx="17463" cy="874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4" name="AutoShape 26"/>
          <p:cNvCxnSpPr>
            <a:cxnSpLocks noChangeShapeType="1"/>
            <a:stCxn id="8" idx="2"/>
            <a:endCxn id="44036" idx="6"/>
          </p:cNvCxnSpPr>
          <p:nvPr>
            <p:custDataLst>
              <p:tags r:id="rId11"/>
            </p:custDataLst>
          </p:nvPr>
        </p:nvCxnSpPr>
        <p:spPr bwMode="auto">
          <a:xfrm rot="10800000" flipV="1">
            <a:off x="1295400" y="1703388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5" name="AutoShape 32"/>
          <p:cNvCxnSpPr>
            <a:cxnSpLocks noChangeShapeType="1"/>
            <a:stCxn id="44039" idx="0"/>
            <a:endCxn id="8" idx="4"/>
          </p:cNvCxnSpPr>
          <p:nvPr>
            <p:custDataLst>
              <p:tags r:id="rId12"/>
            </p:custDataLst>
          </p:nvPr>
        </p:nvCxnSpPr>
        <p:spPr bwMode="auto">
          <a:xfrm rot="5400000" flipH="1" flipV="1">
            <a:off x="2324100" y="2122488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46" name="Text Box 4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974725" y="1268413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4047" name="Text Box 4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44048" name="Text Box 4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667000" y="12001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44049" name="Text Box 4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600200" y="33528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2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44050" name="Text Box 49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57200" y="291306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44051" name="Text Box 50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252663" y="22860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44052" name="Text Box 51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810000" y="1905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44053" name="Text Box 52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810000" y="3048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3</a:t>
            </a:r>
          </a:p>
        </p:txBody>
      </p:sp>
      <p:sp>
        <p:nvSpPr>
          <p:cNvPr id="44054" name="Text Box 53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1752600" y="1362075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44055" name="Text Box 63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828800" y="1981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44056" name="Text Box 66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685800" y="219868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graphicFrame>
        <p:nvGraphicFramePr>
          <p:cNvPr id="28" name="Group 120"/>
          <p:cNvGraphicFramePr>
            <a:graphicFrameLocks noGrp="1"/>
          </p:cNvGraphicFramePr>
          <p:nvPr>
            <p:custDataLst>
              <p:tags r:id="rId24"/>
            </p:custDataLst>
          </p:nvPr>
        </p:nvGraphicFramePr>
        <p:xfrm>
          <a:off x="4572000" y="32004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4104" name="Text Box 63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2590800" y="21145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44105" name="AutoShape 26"/>
          <p:cNvCxnSpPr>
            <a:cxnSpLocks noChangeShapeType="1"/>
            <a:stCxn id="44036" idx="5"/>
            <a:endCxn id="44039" idx="1"/>
          </p:cNvCxnSpPr>
          <p:nvPr>
            <p:custDataLst>
              <p:tags r:id="rId26"/>
            </p:custDataLst>
          </p:nvPr>
        </p:nvCxnSpPr>
        <p:spPr bwMode="auto">
          <a:xfrm rot="16200000" flipH="1">
            <a:off x="1468438" y="1685925"/>
            <a:ext cx="720725" cy="1177925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4106" name="AutoShape 26"/>
          <p:cNvCxnSpPr>
            <a:cxnSpLocks noChangeShapeType="1"/>
            <a:stCxn id="44038" idx="6"/>
            <a:endCxn id="44039" idx="3"/>
          </p:cNvCxnSpPr>
          <p:nvPr>
            <p:custDataLst>
              <p:tags r:id="rId27"/>
            </p:custDataLst>
          </p:nvPr>
        </p:nvCxnSpPr>
        <p:spPr bwMode="auto">
          <a:xfrm flipV="1">
            <a:off x="1143000" y="2905125"/>
            <a:ext cx="1274763" cy="936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44107" name="Text Box 63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439863" y="26479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44108" name="Text Box 63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3040063" y="23431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44109" name="AutoShape 32"/>
          <p:cNvCxnSpPr>
            <a:cxnSpLocks noChangeShapeType="1"/>
            <a:stCxn id="44041" idx="3"/>
            <a:endCxn id="44039" idx="6"/>
          </p:cNvCxnSpPr>
          <p:nvPr>
            <p:custDataLst>
              <p:tags r:id="rId30"/>
            </p:custDataLst>
          </p:nvPr>
        </p:nvCxnSpPr>
        <p:spPr bwMode="auto">
          <a:xfrm rot="5400000">
            <a:off x="3110707" y="2167731"/>
            <a:ext cx="234950" cy="9699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44110" name="Text Box 63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3268663" y="1600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44111" name="AutoShape 26"/>
          <p:cNvCxnSpPr>
            <a:cxnSpLocks noChangeShapeType="1"/>
            <a:stCxn id="44038" idx="5"/>
            <a:endCxn id="11" idx="1"/>
          </p:cNvCxnSpPr>
          <p:nvPr>
            <p:custDataLst>
              <p:tags r:id="rId32"/>
            </p:custDataLst>
          </p:nvPr>
        </p:nvCxnSpPr>
        <p:spPr bwMode="auto">
          <a:xfrm rot="16200000" flipH="1">
            <a:off x="1119982" y="3101181"/>
            <a:ext cx="579438" cy="644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112" name="Text Box 66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1135063" y="32575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cxnSp>
        <p:nvCxnSpPr>
          <p:cNvPr id="44113" name="AutoShape 32"/>
          <p:cNvCxnSpPr>
            <a:cxnSpLocks noChangeShapeType="1"/>
            <a:stCxn id="44039" idx="4"/>
            <a:endCxn id="11" idx="7"/>
          </p:cNvCxnSpPr>
          <p:nvPr>
            <p:custDataLst>
              <p:tags r:id="rId34"/>
            </p:custDataLst>
          </p:nvPr>
        </p:nvCxnSpPr>
        <p:spPr bwMode="auto">
          <a:xfrm rot="5400000">
            <a:off x="1901031" y="3061495"/>
            <a:ext cx="752475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114" name="Text Box 63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1981200" y="3124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44115" name="Text Box 63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3116263" y="2743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44116" name="AutoShape 26"/>
          <p:cNvCxnSpPr>
            <a:cxnSpLocks noChangeShapeType="1"/>
            <a:stCxn id="44039" idx="5"/>
            <a:endCxn id="13" idx="1"/>
          </p:cNvCxnSpPr>
          <p:nvPr>
            <p:custDataLst>
              <p:tags r:id="rId37"/>
            </p:custDataLst>
          </p:nvPr>
        </p:nvCxnSpPr>
        <p:spPr bwMode="auto">
          <a:xfrm rot="16200000" flipH="1">
            <a:off x="2948782" y="2643981"/>
            <a:ext cx="350838" cy="873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117" name="AutoShape 26"/>
          <p:cNvCxnSpPr>
            <a:cxnSpLocks noChangeShapeType="1"/>
            <a:stCxn id="13" idx="0"/>
            <a:endCxn id="44041" idx="4"/>
          </p:cNvCxnSpPr>
          <p:nvPr>
            <p:custDataLst>
              <p:tags r:id="rId38"/>
            </p:custDataLst>
          </p:nvPr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118" name="Text Box 63"/>
          <p:cNvSpPr txBox="1"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3733800" y="2667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cxnSp>
        <p:nvCxnSpPr>
          <p:cNvPr id="44119" name="AutoShape 26"/>
          <p:cNvCxnSpPr>
            <a:cxnSpLocks noChangeShapeType="1"/>
            <a:stCxn id="11" idx="6"/>
            <a:endCxn id="13" idx="3"/>
          </p:cNvCxnSpPr>
          <p:nvPr>
            <p:custDataLst>
              <p:tags r:id="rId40"/>
            </p:custDataLst>
          </p:nvPr>
        </p:nvCxnSpPr>
        <p:spPr bwMode="auto">
          <a:xfrm flipV="1">
            <a:off x="2057400" y="3525838"/>
            <a:ext cx="1503363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120" name="Text Box 63"/>
          <p:cNvSpPr txBox="1"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2582863" y="33528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cxnSp>
        <p:nvCxnSpPr>
          <p:cNvPr id="44121" name="AutoShape 26"/>
          <p:cNvCxnSpPr>
            <a:cxnSpLocks noChangeShapeType="1"/>
            <a:endCxn id="44041" idx="1"/>
          </p:cNvCxnSpPr>
          <p:nvPr>
            <p:custDataLst>
              <p:tags r:id="rId42"/>
            </p:custDataLst>
          </p:nvPr>
        </p:nvCxnSpPr>
        <p:spPr bwMode="auto">
          <a:xfrm>
            <a:off x="2916238" y="1758950"/>
            <a:ext cx="796925" cy="506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5" name="TextBox 44"/>
          <p:cNvSpPr txBox="1"/>
          <p:nvPr>
            <p:custDataLst>
              <p:tags r:id="rId43"/>
            </p:custDataLst>
          </p:nvPr>
        </p:nvSpPr>
        <p:spPr>
          <a:xfrm>
            <a:off x="533400" y="4953000"/>
            <a:ext cx="3201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u="sng" dirty="0">
                <a:latin typeface="+mn-lt"/>
              </a:rPr>
              <a:t>Order added to known set:</a:t>
            </a:r>
          </a:p>
          <a:p>
            <a:r>
              <a:rPr lang="en-US" sz="2000" b="0" dirty="0">
                <a:latin typeface="+mn-lt"/>
              </a:rPr>
              <a:t>A, D, C, E</a:t>
            </a:r>
          </a:p>
        </p:txBody>
      </p:sp>
      <p:sp>
        <p:nvSpPr>
          <p:cNvPr id="46" name="Date Placeholder 3">
            <a:extLst>
              <a:ext uri="{FF2B5EF4-FFF2-40B4-BE49-F238E27FC236}">
                <a16:creationId xmlns:a16="http://schemas.microsoft.com/office/drawing/2014/main" id="{F8EFAC2C-C256-4F18-85FA-B92843B5AB7F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44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Example: Find MST using Prim’s</a:t>
            </a:r>
          </a:p>
        </p:txBody>
      </p:sp>
      <p:sp>
        <p:nvSpPr>
          <p:cNvPr id="46083" name="Slide Number Placeholder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1C878724-008D-4284-813C-DFBF08DF2FC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6084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5890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46085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90800" y="15128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46086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2000" y="28082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46087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25796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F</a:t>
            </a:r>
          </a:p>
        </p:txBody>
      </p:sp>
      <p:sp>
        <p:nvSpPr>
          <p:cNvPr id="46089" name="Oval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G</a:t>
            </a:r>
          </a:p>
        </p:txBody>
      </p:sp>
      <p:cxnSp>
        <p:nvCxnSpPr>
          <p:cNvPr id="46091" name="AutoShape 24"/>
          <p:cNvCxnSpPr>
            <a:cxnSpLocks noChangeShapeType="1"/>
            <a:stCxn id="46084" idx="3"/>
            <a:endCxn id="46086" idx="0"/>
          </p:cNvCxnSpPr>
          <p:nvPr>
            <p:custDataLst>
              <p:tags r:id="rId10"/>
            </p:custDataLst>
          </p:nvPr>
        </p:nvCxnSpPr>
        <p:spPr bwMode="auto">
          <a:xfrm flipH="1">
            <a:off x="952500" y="1924050"/>
            <a:ext cx="17463" cy="874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2" name="AutoShape 26"/>
          <p:cNvCxnSpPr>
            <a:cxnSpLocks noChangeShapeType="1"/>
            <a:stCxn id="46085" idx="2"/>
            <a:endCxn id="46084" idx="6"/>
          </p:cNvCxnSpPr>
          <p:nvPr>
            <p:custDataLst>
              <p:tags r:id="rId11"/>
            </p:custDataLst>
          </p:nvPr>
        </p:nvCxnSpPr>
        <p:spPr bwMode="auto">
          <a:xfrm rot="10800000" flipV="1">
            <a:off x="1295400" y="1703388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3" name="AutoShape 32"/>
          <p:cNvCxnSpPr>
            <a:cxnSpLocks noChangeShapeType="1"/>
            <a:stCxn id="46087" idx="0"/>
            <a:endCxn id="46085" idx="4"/>
          </p:cNvCxnSpPr>
          <p:nvPr>
            <p:custDataLst>
              <p:tags r:id="rId12"/>
            </p:custDataLst>
          </p:nvPr>
        </p:nvCxnSpPr>
        <p:spPr bwMode="auto">
          <a:xfrm rot="5400000" flipH="1" flipV="1">
            <a:off x="2324100" y="2122488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4" name="Text Box 4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974725" y="1268413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6095" name="Text Box 4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46096" name="Text Box 4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667000" y="12001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46097" name="Text Box 4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600200" y="33528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2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46098" name="Text Box 49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57200" y="291306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46099" name="Text Box 50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252663" y="22860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46100" name="Text Box 51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810000" y="1905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46101" name="Text Box 52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810000" y="3048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3</a:t>
            </a:r>
          </a:p>
        </p:txBody>
      </p:sp>
      <p:sp>
        <p:nvSpPr>
          <p:cNvPr id="46102" name="Text Box 53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1752600" y="1362075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46103" name="Text Box 63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828800" y="1981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46104" name="Text Box 66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685800" y="219868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graphicFrame>
        <p:nvGraphicFramePr>
          <p:cNvPr id="28" name="Group 120"/>
          <p:cNvGraphicFramePr>
            <a:graphicFrameLocks noGrp="1"/>
          </p:cNvGraphicFramePr>
          <p:nvPr>
            <p:custDataLst>
              <p:tags r:id="rId24"/>
            </p:custDataLst>
          </p:nvPr>
        </p:nvGraphicFramePr>
        <p:xfrm>
          <a:off x="4572000" y="32004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6152" name="Text Box 63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2590800" y="21145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46153" name="AutoShape 26"/>
          <p:cNvCxnSpPr>
            <a:cxnSpLocks noChangeShapeType="1"/>
            <a:stCxn id="46084" idx="5"/>
            <a:endCxn id="46087" idx="1"/>
          </p:cNvCxnSpPr>
          <p:nvPr>
            <p:custDataLst>
              <p:tags r:id="rId26"/>
            </p:custDataLst>
          </p:nvPr>
        </p:nvCxnSpPr>
        <p:spPr bwMode="auto">
          <a:xfrm rot="16200000" flipH="1">
            <a:off x="1468438" y="1685925"/>
            <a:ext cx="720725" cy="1177925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6154" name="AutoShape 26"/>
          <p:cNvCxnSpPr>
            <a:cxnSpLocks noChangeShapeType="1"/>
            <a:stCxn id="46086" idx="6"/>
            <a:endCxn id="46087" idx="3"/>
          </p:cNvCxnSpPr>
          <p:nvPr>
            <p:custDataLst>
              <p:tags r:id="rId27"/>
            </p:custDataLst>
          </p:nvPr>
        </p:nvCxnSpPr>
        <p:spPr bwMode="auto">
          <a:xfrm flipV="1">
            <a:off x="1143000" y="2905125"/>
            <a:ext cx="1274763" cy="936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46155" name="Text Box 63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439863" y="26479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46156" name="Text Box 63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3040063" y="23431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46157" name="AutoShape 32"/>
          <p:cNvCxnSpPr>
            <a:cxnSpLocks noChangeShapeType="1"/>
            <a:stCxn id="46089" idx="3"/>
            <a:endCxn id="46087" idx="6"/>
          </p:cNvCxnSpPr>
          <p:nvPr>
            <p:custDataLst>
              <p:tags r:id="rId30"/>
            </p:custDataLst>
          </p:nvPr>
        </p:nvCxnSpPr>
        <p:spPr bwMode="auto">
          <a:xfrm rot="5400000">
            <a:off x="3110707" y="2167731"/>
            <a:ext cx="234950" cy="9699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46158" name="Text Box 63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3268663" y="1600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46159" name="AutoShape 26"/>
          <p:cNvCxnSpPr>
            <a:cxnSpLocks noChangeShapeType="1"/>
            <a:stCxn id="46086" idx="5"/>
            <a:endCxn id="11" idx="1"/>
          </p:cNvCxnSpPr>
          <p:nvPr>
            <p:custDataLst>
              <p:tags r:id="rId32"/>
            </p:custDataLst>
          </p:nvPr>
        </p:nvCxnSpPr>
        <p:spPr bwMode="auto">
          <a:xfrm rot="16200000" flipH="1">
            <a:off x="1119982" y="3101181"/>
            <a:ext cx="579438" cy="644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6160" name="Text Box 66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1135063" y="32575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cxnSp>
        <p:nvCxnSpPr>
          <p:cNvPr id="46161" name="AutoShape 32"/>
          <p:cNvCxnSpPr>
            <a:cxnSpLocks noChangeShapeType="1"/>
            <a:stCxn id="46087" idx="4"/>
            <a:endCxn id="11" idx="7"/>
          </p:cNvCxnSpPr>
          <p:nvPr>
            <p:custDataLst>
              <p:tags r:id="rId34"/>
            </p:custDataLst>
          </p:nvPr>
        </p:nvCxnSpPr>
        <p:spPr bwMode="auto">
          <a:xfrm rot="5400000">
            <a:off x="1901031" y="3061495"/>
            <a:ext cx="752475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6162" name="Text Box 63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1981200" y="3124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46163" name="Text Box 63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3116263" y="2743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46164" name="AutoShape 26"/>
          <p:cNvCxnSpPr>
            <a:cxnSpLocks noChangeShapeType="1"/>
            <a:stCxn id="46087" idx="5"/>
            <a:endCxn id="13" idx="1"/>
          </p:cNvCxnSpPr>
          <p:nvPr>
            <p:custDataLst>
              <p:tags r:id="rId37"/>
            </p:custDataLst>
          </p:nvPr>
        </p:nvCxnSpPr>
        <p:spPr bwMode="auto">
          <a:xfrm rot="16200000" flipH="1">
            <a:off x="2948782" y="2643981"/>
            <a:ext cx="350838" cy="873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165" name="AutoShape 26"/>
          <p:cNvCxnSpPr>
            <a:cxnSpLocks noChangeShapeType="1"/>
            <a:stCxn id="13" idx="0"/>
            <a:endCxn id="46089" idx="4"/>
          </p:cNvCxnSpPr>
          <p:nvPr>
            <p:custDataLst>
              <p:tags r:id="rId38"/>
            </p:custDataLst>
          </p:nvPr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6166" name="Text Box 63"/>
          <p:cNvSpPr txBox="1"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3733800" y="2667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cxnSp>
        <p:nvCxnSpPr>
          <p:cNvPr id="46167" name="AutoShape 26"/>
          <p:cNvCxnSpPr>
            <a:cxnSpLocks noChangeShapeType="1"/>
            <a:stCxn id="11" idx="6"/>
            <a:endCxn id="13" idx="3"/>
          </p:cNvCxnSpPr>
          <p:nvPr>
            <p:custDataLst>
              <p:tags r:id="rId40"/>
            </p:custDataLst>
          </p:nvPr>
        </p:nvCxnSpPr>
        <p:spPr bwMode="auto">
          <a:xfrm flipV="1">
            <a:off x="2057400" y="3525838"/>
            <a:ext cx="1503363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6168" name="Text Box 63"/>
          <p:cNvSpPr txBox="1"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2582863" y="33528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cxnSp>
        <p:nvCxnSpPr>
          <p:cNvPr id="46169" name="AutoShape 26"/>
          <p:cNvCxnSpPr>
            <a:cxnSpLocks noChangeShapeType="1"/>
            <a:endCxn id="46089" idx="1"/>
          </p:cNvCxnSpPr>
          <p:nvPr>
            <p:custDataLst>
              <p:tags r:id="rId42"/>
            </p:custDataLst>
          </p:nvPr>
        </p:nvCxnSpPr>
        <p:spPr bwMode="auto">
          <a:xfrm>
            <a:off x="2916238" y="1758950"/>
            <a:ext cx="796925" cy="50641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45" name="TextBox 44"/>
          <p:cNvSpPr txBox="1"/>
          <p:nvPr>
            <p:custDataLst>
              <p:tags r:id="rId43"/>
            </p:custDataLst>
          </p:nvPr>
        </p:nvSpPr>
        <p:spPr>
          <a:xfrm>
            <a:off x="533400" y="4953000"/>
            <a:ext cx="3201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u="sng" dirty="0">
                <a:latin typeface="+mn-lt"/>
              </a:rPr>
              <a:t>Order added to known set:</a:t>
            </a:r>
          </a:p>
          <a:p>
            <a:r>
              <a:rPr lang="en-US" sz="2000" b="0" dirty="0">
                <a:latin typeface="+mn-lt"/>
              </a:rPr>
              <a:t>A, D, C, E, B</a:t>
            </a:r>
          </a:p>
        </p:txBody>
      </p:sp>
      <p:sp>
        <p:nvSpPr>
          <p:cNvPr id="46" name="Date Placeholder 3">
            <a:extLst>
              <a:ext uri="{FF2B5EF4-FFF2-40B4-BE49-F238E27FC236}">
                <a16:creationId xmlns:a16="http://schemas.microsoft.com/office/drawing/2014/main" id="{9A2D29A6-1733-4236-9942-A26F20DA8364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44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Example: Find MST using Prim’s</a:t>
            </a:r>
          </a:p>
        </p:txBody>
      </p:sp>
      <p:sp>
        <p:nvSpPr>
          <p:cNvPr id="48131" name="Slide Number Placeholder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73EB9AB7-B577-441F-BB04-B2FF0FA84D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8132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5890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48133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90800" y="15128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48134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2000" y="28082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48135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25796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48136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48137" name="Oval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3" name="Oval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 dirty="0"/>
              <a:t>G</a:t>
            </a:r>
          </a:p>
        </p:txBody>
      </p:sp>
      <p:cxnSp>
        <p:nvCxnSpPr>
          <p:cNvPr id="48139" name="AutoShape 24"/>
          <p:cNvCxnSpPr>
            <a:cxnSpLocks noChangeShapeType="1"/>
            <a:stCxn id="48132" idx="3"/>
            <a:endCxn id="48134" idx="0"/>
          </p:cNvCxnSpPr>
          <p:nvPr>
            <p:custDataLst>
              <p:tags r:id="rId10"/>
            </p:custDataLst>
          </p:nvPr>
        </p:nvCxnSpPr>
        <p:spPr bwMode="auto">
          <a:xfrm flipH="1">
            <a:off x="952500" y="1924050"/>
            <a:ext cx="17463" cy="874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8140" name="AutoShape 26"/>
          <p:cNvCxnSpPr>
            <a:cxnSpLocks noChangeShapeType="1"/>
            <a:stCxn id="48133" idx="2"/>
            <a:endCxn id="48132" idx="6"/>
          </p:cNvCxnSpPr>
          <p:nvPr>
            <p:custDataLst>
              <p:tags r:id="rId11"/>
            </p:custDataLst>
          </p:nvPr>
        </p:nvCxnSpPr>
        <p:spPr bwMode="auto">
          <a:xfrm rot="10800000" flipV="1">
            <a:off x="1295400" y="1703388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8141" name="AutoShape 32"/>
          <p:cNvCxnSpPr>
            <a:cxnSpLocks noChangeShapeType="1"/>
            <a:stCxn id="48135" idx="0"/>
            <a:endCxn id="48133" idx="4"/>
          </p:cNvCxnSpPr>
          <p:nvPr>
            <p:custDataLst>
              <p:tags r:id="rId12"/>
            </p:custDataLst>
          </p:nvPr>
        </p:nvCxnSpPr>
        <p:spPr bwMode="auto">
          <a:xfrm rot="5400000" flipH="1" flipV="1">
            <a:off x="2324100" y="2122488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42" name="Text Box 4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974725" y="1268413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8143" name="Text Box 4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48144" name="Text Box 4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667000" y="12001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48145" name="Text Box 4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600200" y="33528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2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48146" name="Text Box 49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57200" y="291306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48147" name="Text Box 50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252663" y="22860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48148" name="Text Box 51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810000" y="1905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48149" name="Text Box 52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810000" y="3048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3</a:t>
            </a:r>
          </a:p>
        </p:txBody>
      </p:sp>
      <p:sp>
        <p:nvSpPr>
          <p:cNvPr id="48150" name="Text Box 53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1752600" y="1362075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48151" name="Text Box 63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828800" y="1981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48152" name="Text Box 66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685800" y="219868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graphicFrame>
        <p:nvGraphicFramePr>
          <p:cNvPr id="28" name="Group 120"/>
          <p:cNvGraphicFramePr>
            <a:graphicFrameLocks noGrp="1"/>
          </p:cNvGraphicFramePr>
          <p:nvPr>
            <p:custDataLst>
              <p:tags r:id="rId24"/>
            </p:custDataLst>
          </p:nvPr>
        </p:nvGraphicFramePr>
        <p:xfrm>
          <a:off x="4572000" y="32004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8200" name="Text Box 63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2590800" y="21145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48201" name="AutoShape 26"/>
          <p:cNvCxnSpPr>
            <a:cxnSpLocks noChangeShapeType="1"/>
            <a:stCxn id="48132" idx="5"/>
            <a:endCxn id="48135" idx="1"/>
          </p:cNvCxnSpPr>
          <p:nvPr>
            <p:custDataLst>
              <p:tags r:id="rId26"/>
            </p:custDataLst>
          </p:nvPr>
        </p:nvCxnSpPr>
        <p:spPr bwMode="auto">
          <a:xfrm rot="16200000" flipH="1">
            <a:off x="1468438" y="1685925"/>
            <a:ext cx="720725" cy="1177925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8202" name="AutoShape 26"/>
          <p:cNvCxnSpPr>
            <a:cxnSpLocks noChangeShapeType="1"/>
            <a:stCxn id="48134" idx="6"/>
            <a:endCxn id="48135" idx="3"/>
          </p:cNvCxnSpPr>
          <p:nvPr>
            <p:custDataLst>
              <p:tags r:id="rId27"/>
            </p:custDataLst>
          </p:nvPr>
        </p:nvCxnSpPr>
        <p:spPr bwMode="auto">
          <a:xfrm flipV="1">
            <a:off x="1143000" y="2905125"/>
            <a:ext cx="1274763" cy="936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48203" name="Text Box 63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439863" y="26479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48204" name="Text Box 63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3040063" y="23431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48205" name="AutoShape 32"/>
          <p:cNvCxnSpPr>
            <a:cxnSpLocks noChangeShapeType="1"/>
            <a:stCxn id="48137" idx="3"/>
            <a:endCxn id="48135" idx="6"/>
          </p:cNvCxnSpPr>
          <p:nvPr>
            <p:custDataLst>
              <p:tags r:id="rId30"/>
            </p:custDataLst>
          </p:nvPr>
        </p:nvCxnSpPr>
        <p:spPr bwMode="auto">
          <a:xfrm rot="5400000">
            <a:off x="3110707" y="2167731"/>
            <a:ext cx="234950" cy="9699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48206" name="Text Box 63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3268663" y="1600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48207" name="AutoShape 26"/>
          <p:cNvCxnSpPr>
            <a:cxnSpLocks noChangeShapeType="1"/>
            <a:stCxn id="48134" idx="5"/>
            <a:endCxn id="48136" idx="1"/>
          </p:cNvCxnSpPr>
          <p:nvPr>
            <p:custDataLst>
              <p:tags r:id="rId32"/>
            </p:custDataLst>
          </p:nvPr>
        </p:nvCxnSpPr>
        <p:spPr bwMode="auto">
          <a:xfrm rot="16200000" flipH="1">
            <a:off x="1119982" y="3101181"/>
            <a:ext cx="579438" cy="644525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48208" name="Text Box 66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1135063" y="32575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cxnSp>
        <p:nvCxnSpPr>
          <p:cNvPr id="48209" name="AutoShape 32"/>
          <p:cNvCxnSpPr>
            <a:cxnSpLocks noChangeShapeType="1"/>
            <a:stCxn id="48135" idx="4"/>
            <a:endCxn id="48136" idx="7"/>
          </p:cNvCxnSpPr>
          <p:nvPr>
            <p:custDataLst>
              <p:tags r:id="rId34"/>
            </p:custDataLst>
          </p:nvPr>
        </p:nvCxnSpPr>
        <p:spPr bwMode="auto">
          <a:xfrm rot="5400000">
            <a:off x="1901031" y="3061495"/>
            <a:ext cx="752475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210" name="Text Box 63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1981200" y="3124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48211" name="Text Box 63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3116263" y="2743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48212" name="AutoShape 26"/>
          <p:cNvCxnSpPr>
            <a:cxnSpLocks noChangeShapeType="1"/>
            <a:stCxn id="48135" idx="5"/>
            <a:endCxn id="13" idx="1"/>
          </p:cNvCxnSpPr>
          <p:nvPr>
            <p:custDataLst>
              <p:tags r:id="rId37"/>
            </p:custDataLst>
          </p:nvPr>
        </p:nvCxnSpPr>
        <p:spPr bwMode="auto">
          <a:xfrm rot="16200000" flipH="1">
            <a:off x="2948782" y="2643981"/>
            <a:ext cx="350838" cy="873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8213" name="AutoShape 26"/>
          <p:cNvCxnSpPr>
            <a:cxnSpLocks noChangeShapeType="1"/>
            <a:stCxn id="13" idx="0"/>
            <a:endCxn id="48137" idx="4"/>
          </p:cNvCxnSpPr>
          <p:nvPr>
            <p:custDataLst>
              <p:tags r:id="rId38"/>
            </p:custDataLst>
          </p:nvPr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214" name="Text Box 63"/>
          <p:cNvSpPr txBox="1"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3733800" y="2667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cxnSp>
        <p:nvCxnSpPr>
          <p:cNvPr id="48215" name="AutoShape 26"/>
          <p:cNvCxnSpPr>
            <a:cxnSpLocks noChangeShapeType="1"/>
            <a:stCxn id="48136" idx="6"/>
            <a:endCxn id="13" idx="3"/>
          </p:cNvCxnSpPr>
          <p:nvPr>
            <p:custDataLst>
              <p:tags r:id="rId40"/>
            </p:custDataLst>
          </p:nvPr>
        </p:nvCxnSpPr>
        <p:spPr bwMode="auto">
          <a:xfrm flipV="1">
            <a:off x="2057400" y="3525838"/>
            <a:ext cx="1503363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216" name="Text Box 63"/>
          <p:cNvSpPr txBox="1"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2582863" y="33528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cxnSp>
        <p:nvCxnSpPr>
          <p:cNvPr id="48217" name="AutoShape 26"/>
          <p:cNvCxnSpPr>
            <a:cxnSpLocks noChangeShapeType="1"/>
            <a:endCxn id="48137" idx="1"/>
          </p:cNvCxnSpPr>
          <p:nvPr>
            <p:custDataLst>
              <p:tags r:id="rId42"/>
            </p:custDataLst>
          </p:nvPr>
        </p:nvCxnSpPr>
        <p:spPr bwMode="auto">
          <a:xfrm>
            <a:off x="2916238" y="1758950"/>
            <a:ext cx="796925" cy="50641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45" name="TextBox 44"/>
          <p:cNvSpPr txBox="1"/>
          <p:nvPr>
            <p:custDataLst>
              <p:tags r:id="rId43"/>
            </p:custDataLst>
          </p:nvPr>
        </p:nvSpPr>
        <p:spPr>
          <a:xfrm>
            <a:off x="533400" y="4953000"/>
            <a:ext cx="3201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u="sng" dirty="0">
                <a:latin typeface="+mn-lt"/>
              </a:rPr>
              <a:t>Order added to known set:</a:t>
            </a:r>
          </a:p>
          <a:p>
            <a:r>
              <a:rPr lang="en-US" sz="2000" b="0" dirty="0">
                <a:latin typeface="+mn-lt"/>
              </a:rPr>
              <a:t>A, D, C, E, B, F</a:t>
            </a:r>
          </a:p>
        </p:txBody>
      </p:sp>
      <p:sp>
        <p:nvSpPr>
          <p:cNvPr id="46" name="Date Placeholder 3">
            <a:extLst>
              <a:ext uri="{FF2B5EF4-FFF2-40B4-BE49-F238E27FC236}">
                <a16:creationId xmlns:a16="http://schemas.microsoft.com/office/drawing/2014/main" id="{BA94D885-C5D0-4922-95C9-F16FB1A7E110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44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Example: Find MST using Prim’s</a:t>
            </a:r>
          </a:p>
        </p:txBody>
      </p:sp>
      <p:sp>
        <p:nvSpPr>
          <p:cNvPr id="50179" name="Slide Number Placeholder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04334B00-E986-41D8-8C3B-1ECC8D5F48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0180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5890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50181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90800" y="15128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50182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2000" y="28082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50183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2579688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50184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50185" name="Oval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50186" name="Oval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50187" name="AutoShape 24"/>
          <p:cNvCxnSpPr>
            <a:cxnSpLocks noChangeShapeType="1"/>
            <a:stCxn id="50180" idx="3"/>
            <a:endCxn id="50182" idx="0"/>
          </p:cNvCxnSpPr>
          <p:nvPr>
            <p:custDataLst>
              <p:tags r:id="rId10"/>
            </p:custDataLst>
          </p:nvPr>
        </p:nvCxnSpPr>
        <p:spPr bwMode="auto">
          <a:xfrm flipH="1">
            <a:off x="952500" y="1924050"/>
            <a:ext cx="17463" cy="874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188" name="AutoShape 26"/>
          <p:cNvCxnSpPr>
            <a:cxnSpLocks noChangeShapeType="1"/>
            <a:stCxn id="50181" idx="2"/>
            <a:endCxn id="50180" idx="6"/>
          </p:cNvCxnSpPr>
          <p:nvPr>
            <p:custDataLst>
              <p:tags r:id="rId11"/>
            </p:custDataLst>
          </p:nvPr>
        </p:nvCxnSpPr>
        <p:spPr bwMode="auto">
          <a:xfrm rot="10800000" flipV="1">
            <a:off x="1295400" y="1703388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189" name="AutoShape 32"/>
          <p:cNvCxnSpPr>
            <a:cxnSpLocks noChangeShapeType="1"/>
            <a:stCxn id="50183" idx="0"/>
            <a:endCxn id="50181" idx="4"/>
          </p:cNvCxnSpPr>
          <p:nvPr>
            <p:custDataLst>
              <p:tags r:id="rId12"/>
            </p:custDataLst>
          </p:nvPr>
        </p:nvCxnSpPr>
        <p:spPr bwMode="auto">
          <a:xfrm rot="5400000" flipH="1" flipV="1">
            <a:off x="2324100" y="2122488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190" name="Text Box 4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974725" y="1268413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0191" name="Text Box 4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50192" name="Text Box 4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667000" y="12001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50193" name="Text Box 4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600200" y="33528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2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50194" name="Text Box 49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57200" y="291306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50195" name="Text Box 50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252663" y="22860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50196" name="Text Box 51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810000" y="1905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1</a:t>
            </a:r>
          </a:p>
        </p:txBody>
      </p:sp>
      <p:sp>
        <p:nvSpPr>
          <p:cNvPr id="50197" name="Text Box 52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810000" y="3048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sym typeface="Math1"/>
              </a:rPr>
              <a:t>3</a:t>
            </a:r>
          </a:p>
        </p:txBody>
      </p:sp>
      <p:sp>
        <p:nvSpPr>
          <p:cNvPr id="50198" name="Text Box 53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1752600" y="1362075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50199" name="Text Box 63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828800" y="1981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50200" name="Text Box 66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685800" y="219868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graphicFrame>
        <p:nvGraphicFramePr>
          <p:cNvPr id="28" name="Group 120"/>
          <p:cNvGraphicFramePr>
            <a:graphicFrameLocks noGrp="1"/>
          </p:cNvGraphicFramePr>
          <p:nvPr>
            <p:custDataLst>
              <p:tags r:id="rId24"/>
            </p:custDataLst>
          </p:nvPr>
        </p:nvGraphicFramePr>
        <p:xfrm>
          <a:off x="4572000" y="32004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0248" name="Text Box 63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2590800" y="21145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50249" name="AutoShape 26"/>
          <p:cNvCxnSpPr>
            <a:cxnSpLocks noChangeShapeType="1"/>
            <a:stCxn id="50180" idx="5"/>
            <a:endCxn id="50183" idx="1"/>
          </p:cNvCxnSpPr>
          <p:nvPr>
            <p:custDataLst>
              <p:tags r:id="rId26"/>
            </p:custDataLst>
          </p:nvPr>
        </p:nvCxnSpPr>
        <p:spPr bwMode="auto">
          <a:xfrm rot="16200000" flipH="1">
            <a:off x="1468438" y="1685925"/>
            <a:ext cx="720725" cy="1177925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50250" name="AutoShape 26"/>
          <p:cNvCxnSpPr>
            <a:cxnSpLocks noChangeShapeType="1"/>
            <a:stCxn id="50182" idx="6"/>
            <a:endCxn id="50183" idx="3"/>
          </p:cNvCxnSpPr>
          <p:nvPr>
            <p:custDataLst>
              <p:tags r:id="rId27"/>
            </p:custDataLst>
          </p:nvPr>
        </p:nvCxnSpPr>
        <p:spPr bwMode="auto">
          <a:xfrm flipV="1">
            <a:off x="1143000" y="2905125"/>
            <a:ext cx="1274763" cy="936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50251" name="Text Box 63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439863" y="26479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50252" name="Text Box 63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3040063" y="23431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50253" name="AutoShape 32"/>
          <p:cNvCxnSpPr>
            <a:cxnSpLocks noChangeShapeType="1"/>
            <a:stCxn id="50185" idx="3"/>
            <a:endCxn id="50183" idx="6"/>
          </p:cNvCxnSpPr>
          <p:nvPr>
            <p:custDataLst>
              <p:tags r:id="rId30"/>
            </p:custDataLst>
          </p:nvPr>
        </p:nvCxnSpPr>
        <p:spPr bwMode="auto">
          <a:xfrm rot="5400000">
            <a:off x="3110707" y="2167731"/>
            <a:ext cx="234950" cy="9699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50254" name="Text Box 63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3268663" y="1600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50255" name="AutoShape 26"/>
          <p:cNvCxnSpPr>
            <a:cxnSpLocks noChangeShapeType="1"/>
            <a:stCxn id="50182" idx="5"/>
            <a:endCxn id="50184" idx="1"/>
          </p:cNvCxnSpPr>
          <p:nvPr>
            <p:custDataLst>
              <p:tags r:id="rId32"/>
            </p:custDataLst>
          </p:nvPr>
        </p:nvCxnSpPr>
        <p:spPr bwMode="auto">
          <a:xfrm rot="16200000" flipH="1">
            <a:off x="1119982" y="3101181"/>
            <a:ext cx="579438" cy="644525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50256" name="Text Box 66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1135063" y="32575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cxnSp>
        <p:nvCxnSpPr>
          <p:cNvPr id="50257" name="AutoShape 32"/>
          <p:cNvCxnSpPr>
            <a:cxnSpLocks noChangeShapeType="1"/>
            <a:stCxn id="50183" idx="4"/>
            <a:endCxn id="50184" idx="7"/>
          </p:cNvCxnSpPr>
          <p:nvPr>
            <p:custDataLst>
              <p:tags r:id="rId34"/>
            </p:custDataLst>
          </p:nvPr>
        </p:nvCxnSpPr>
        <p:spPr bwMode="auto">
          <a:xfrm rot="5400000">
            <a:off x="1901031" y="3061495"/>
            <a:ext cx="752475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258" name="Text Box 63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1981200" y="3124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50259" name="Text Box 63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3116263" y="2743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50260" name="AutoShape 26"/>
          <p:cNvCxnSpPr>
            <a:cxnSpLocks noChangeShapeType="1"/>
            <a:stCxn id="50183" idx="5"/>
            <a:endCxn id="50186" idx="1"/>
          </p:cNvCxnSpPr>
          <p:nvPr>
            <p:custDataLst>
              <p:tags r:id="rId37"/>
            </p:custDataLst>
          </p:nvPr>
        </p:nvCxnSpPr>
        <p:spPr bwMode="auto">
          <a:xfrm rot="16200000" flipH="1">
            <a:off x="2948782" y="2643981"/>
            <a:ext cx="350838" cy="873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261" name="AutoShape 26"/>
          <p:cNvCxnSpPr>
            <a:cxnSpLocks noChangeShapeType="1"/>
            <a:stCxn id="50186" idx="0"/>
            <a:endCxn id="50185" idx="4"/>
          </p:cNvCxnSpPr>
          <p:nvPr>
            <p:custDataLst>
              <p:tags r:id="rId38"/>
            </p:custDataLst>
          </p:nvPr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50262" name="Text Box 63"/>
          <p:cNvSpPr txBox="1"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3733800" y="2667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cxnSp>
        <p:nvCxnSpPr>
          <p:cNvPr id="50263" name="AutoShape 26"/>
          <p:cNvCxnSpPr>
            <a:cxnSpLocks noChangeShapeType="1"/>
            <a:stCxn id="50184" idx="6"/>
            <a:endCxn id="50186" idx="3"/>
          </p:cNvCxnSpPr>
          <p:nvPr>
            <p:custDataLst>
              <p:tags r:id="rId40"/>
            </p:custDataLst>
          </p:nvPr>
        </p:nvCxnSpPr>
        <p:spPr bwMode="auto">
          <a:xfrm flipV="1">
            <a:off x="2057400" y="3525838"/>
            <a:ext cx="1503363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264" name="Text Box 63"/>
          <p:cNvSpPr txBox="1"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2582863" y="33528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cxnSp>
        <p:nvCxnSpPr>
          <p:cNvPr id="50265" name="AutoShape 26"/>
          <p:cNvCxnSpPr>
            <a:cxnSpLocks noChangeShapeType="1"/>
            <a:endCxn id="50185" idx="1"/>
          </p:cNvCxnSpPr>
          <p:nvPr>
            <p:custDataLst>
              <p:tags r:id="rId42"/>
            </p:custDataLst>
          </p:nvPr>
        </p:nvCxnSpPr>
        <p:spPr bwMode="auto">
          <a:xfrm>
            <a:off x="2916238" y="1758950"/>
            <a:ext cx="796925" cy="50641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45" name="TextBox 44"/>
          <p:cNvSpPr txBox="1"/>
          <p:nvPr>
            <p:custDataLst>
              <p:tags r:id="rId43"/>
            </p:custDataLst>
          </p:nvPr>
        </p:nvSpPr>
        <p:spPr>
          <a:xfrm>
            <a:off x="533400" y="4953000"/>
            <a:ext cx="3201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u="sng" dirty="0">
                <a:latin typeface="+mn-lt"/>
              </a:rPr>
              <a:t>Order added to known set:</a:t>
            </a:r>
          </a:p>
          <a:p>
            <a:r>
              <a:rPr lang="en-US" sz="2000" b="0" dirty="0">
                <a:latin typeface="+mn-lt"/>
              </a:rPr>
              <a:t>A, D, C, E, B</a:t>
            </a:r>
            <a:r>
              <a:rPr lang="en-US" sz="2000" b="0">
                <a:latin typeface="+mn-lt"/>
              </a:rPr>
              <a:t>, F, G</a:t>
            </a:r>
            <a:endParaRPr lang="en-US" sz="2000" b="0" dirty="0">
              <a:latin typeface="+mn-lt"/>
            </a:endParaRPr>
          </a:p>
        </p:txBody>
      </p:sp>
      <p:sp>
        <p:nvSpPr>
          <p:cNvPr id="46" name="Date Placeholder 3">
            <a:extLst>
              <a:ext uri="{FF2B5EF4-FFF2-40B4-BE49-F238E27FC236}">
                <a16:creationId xmlns:a16="http://schemas.microsoft.com/office/drawing/2014/main" id="{299A5001-8071-4B26-8A18-784E7F72E65E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44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>
          <a:noFill/>
        </p:spPr>
        <p:txBody>
          <a:bodyPr/>
          <a:lstStyle/>
          <a:p>
            <a:fld id="{87EE949C-FA4B-419D-B2FC-5D6D0941809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304800" y="685800"/>
            <a:ext cx="3581400" cy="990600"/>
          </a:xfrm>
        </p:spPr>
        <p:txBody>
          <a:bodyPr/>
          <a:lstStyle/>
          <a:p>
            <a:pPr eaLnBrk="1" hangingPunct="1"/>
            <a:r>
              <a:rPr lang="en-US"/>
              <a:t>Find MST using Prim’s</a:t>
            </a:r>
          </a:p>
        </p:txBody>
      </p:sp>
      <p:sp>
        <p:nvSpPr>
          <p:cNvPr id="52228" name="Oval 3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6572250" y="1473200"/>
            <a:ext cx="527050" cy="263525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v</a:t>
            </a:r>
            <a:r>
              <a:rPr lang="en-US" baseline="-25000"/>
              <a:t>4</a:t>
            </a:r>
          </a:p>
        </p:txBody>
      </p:sp>
      <p:sp>
        <p:nvSpPr>
          <p:cNvPr id="52229" name="Oval 4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8591550" y="3141663"/>
            <a:ext cx="527050" cy="263525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v</a:t>
            </a:r>
            <a:r>
              <a:rPr lang="en-US" baseline="-25000"/>
              <a:t>7</a:t>
            </a:r>
          </a:p>
        </p:txBody>
      </p:sp>
      <p:sp>
        <p:nvSpPr>
          <p:cNvPr id="52230" name="Oval 5"/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7889875" y="287338"/>
            <a:ext cx="527050" cy="263525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v</a:t>
            </a:r>
            <a:r>
              <a:rPr lang="en-US" baseline="-25000"/>
              <a:t>2</a:t>
            </a:r>
          </a:p>
        </p:txBody>
      </p:sp>
      <p:sp>
        <p:nvSpPr>
          <p:cNvPr id="52231" name="Oval 6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4291013" y="1473200"/>
            <a:ext cx="527050" cy="263525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v</a:t>
            </a:r>
            <a:r>
              <a:rPr lang="en-US" baseline="-25000"/>
              <a:t>3</a:t>
            </a:r>
          </a:p>
        </p:txBody>
      </p:sp>
      <p:sp>
        <p:nvSpPr>
          <p:cNvPr id="52232" name="Oval 7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8504238" y="1473200"/>
            <a:ext cx="527050" cy="263525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v</a:t>
            </a:r>
            <a:r>
              <a:rPr lang="en-US" baseline="-25000"/>
              <a:t>5</a:t>
            </a:r>
          </a:p>
        </p:txBody>
      </p:sp>
      <p:cxnSp>
        <p:nvCxnSpPr>
          <p:cNvPr id="52233" name="AutoShape 8"/>
          <p:cNvCxnSpPr>
            <a:cxnSpLocks noChangeShapeType="1"/>
            <a:stCxn id="52244" idx="5"/>
            <a:endCxn id="52228" idx="1"/>
          </p:cNvCxnSpPr>
          <p:nvPr>
            <p:custDataLst>
              <p:tags r:id="rId8"/>
            </p:custDataLst>
          </p:nvPr>
        </p:nvCxnSpPr>
        <p:spPr bwMode="auto">
          <a:xfrm>
            <a:off x="4916488" y="614363"/>
            <a:ext cx="1733550" cy="8826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34" name="AutoShape 9"/>
          <p:cNvCxnSpPr>
            <a:cxnSpLocks noChangeShapeType="1"/>
            <a:stCxn id="52228" idx="5"/>
            <a:endCxn id="52229" idx="2"/>
          </p:cNvCxnSpPr>
          <p:nvPr>
            <p:custDataLst>
              <p:tags r:id="rId9"/>
            </p:custDataLst>
          </p:nvPr>
        </p:nvCxnSpPr>
        <p:spPr bwMode="auto">
          <a:xfrm>
            <a:off x="7023100" y="1711325"/>
            <a:ext cx="1552575" cy="15621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35" name="AutoShape 10"/>
          <p:cNvCxnSpPr>
            <a:cxnSpLocks noChangeShapeType="1"/>
            <a:stCxn id="52228" idx="6"/>
            <a:endCxn id="52232" idx="2"/>
          </p:cNvCxnSpPr>
          <p:nvPr>
            <p:custDataLst>
              <p:tags r:id="rId10"/>
            </p:custDataLst>
          </p:nvPr>
        </p:nvCxnSpPr>
        <p:spPr bwMode="auto">
          <a:xfrm>
            <a:off x="7116763" y="1604963"/>
            <a:ext cx="137001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36" name="AutoShape 11"/>
          <p:cNvCxnSpPr>
            <a:cxnSpLocks noChangeShapeType="1"/>
            <a:stCxn id="52239" idx="6"/>
            <a:endCxn id="52229" idx="2"/>
          </p:cNvCxnSpPr>
          <p:nvPr>
            <p:custDataLst>
              <p:tags r:id="rId11"/>
            </p:custDataLst>
          </p:nvPr>
        </p:nvCxnSpPr>
        <p:spPr bwMode="auto">
          <a:xfrm>
            <a:off x="6149975" y="3228975"/>
            <a:ext cx="2425700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37" name="AutoShape 12"/>
          <p:cNvCxnSpPr>
            <a:cxnSpLocks noChangeShapeType="1"/>
            <a:stCxn id="52244" idx="4"/>
            <a:endCxn id="52231" idx="0"/>
          </p:cNvCxnSpPr>
          <p:nvPr>
            <p:custDataLst>
              <p:tags r:id="rId12"/>
            </p:custDataLst>
          </p:nvPr>
        </p:nvCxnSpPr>
        <p:spPr bwMode="auto">
          <a:xfrm flipH="1">
            <a:off x="4552950" y="654050"/>
            <a:ext cx="176213" cy="804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38" name="AutoShape 13"/>
          <p:cNvCxnSpPr>
            <a:cxnSpLocks noChangeShapeType="1"/>
            <a:stCxn id="52231" idx="5"/>
            <a:endCxn id="52239" idx="1"/>
          </p:cNvCxnSpPr>
          <p:nvPr>
            <p:custDataLst>
              <p:tags r:id="rId13"/>
            </p:custDataLst>
          </p:nvPr>
        </p:nvCxnSpPr>
        <p:spPr bwMode="auto">
          <a:xfrm>
            <a:off x="4740275" y="1711325"/>
            <a:ext cx="944563" cy="1409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sp>
        <p:nvSpPr>
          <p:cNvPr id="52239" name="Oval 14"/>
          <p:cNvSpPr>
            <a:spLocks noChangeAspect="1" noChangeArrowheads="1"/>
          </p:cNvSpPr>
          <p:nvPr>
            <p:custDataLst>
              <p:tags r:id="rId14"/>
            </p:custDataLst>
          </p:nvPr>
        </p:nvSpPr>
        <p:spPr bwMode="auto">
          <a:xfrm>
            <a:off x="5607050" y="3097213"/>
            <a:ext cx="527050" cy="263525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v</a:t>
            </a:r>
            <a:r>
              <a:rPr lang="en-US" baseline="-25000"/>
              <a:t>6</a:t>
            </a:r>
          </a:p>
        </p:txBody>
      </p:sp>
      <p:cxnSp>
        <p:nvCxnSpPr>
          <p:cNvPr id="52240" name="AutoShape 15"/>
          <p:cNvCxnSpPr>
            <a:cxnSpLocks noChangeShapeType="1"/>
            <a:stCxn id="52228" idx="3"/>
            <a:endCxn id="52239" idx="0"/>
          </p:cNvCxnSpPr>
          <p:nvPr>
            <p:custDataLst>
              <p:tags r:id="rId15"/>
            </p:custDataLst>
          </p:nvPr>
        </p:nvCxnSpPr>
        <p:spPr bwMode="auto">
          <a:xfrm flipH="1">
            <a:off x="5870575" y="1711325"/>
            <a:ext cx="779463" cy="1371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41" name="AutoShape 16"/>
          <p:cNvCxnSpPr>
            <a:cxnSpLocks noChangeShapeType="1"/>
            <a:stCxn id="52232" idx="0"/>
            <a:endCxn id="52230" idx="5"/>
          </p:cNvCxnSpPr>
          <p:nvPr>
            <p:custDataLst>
              <p:tags r:id="rId16"/>
            </p:custDataLst>
          </p:nvPr>
        </p:nvCxnSpPr>
        <p:spPr bwMode="auto">
          <a:xfrm flipH="1" flipV="1">
            <a:off x="8339138" y="527050"/>
            <a:ext cx="428625" cy="931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42" name="AutoShape 17"/>
          <p:cNvCxnSpPr>
            <a:cxnSpLocks noChangeShapeType="1"/>
            <a:stCxn id="52231" idx="6"/>
            <a:endCxn id="52228" idx="2"/>
          </p:cNvCxnSpPr>
          <p:nvPr>
            <p:custDataLst>
              <p:tags r:id="rId17"/>
            </p:custDataLst>
          </p:nvPr>
        </p:nvCxnSpPr>
        <p:spPr bwMode="auto">
          <a:xfrm>
            <a:off x="4833938" y="1604963"/>
            <a:ext cx="1722437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43" name="AutoShape 18"/>
          <p:cNvCxnSpPr>
            <a:cxnSpLocks noChangeShapeType="1"/>
            <a:stCxn id="52230" idx="2"/>
            <a:endCxn id="52244" idx="6"/>
          </p:cNvCxnSpPr>
          <p:nvPr>
            <p:custDataLst>
              <p:tags r:id="rId18"/>
            </p:custDataLst>
          </p:nvPr>
        </p:nvCxnSpPr>
        <p:spPr bwMode="auto">
          <a:xfrm flipH="1">
            <a:off x="5010150" y="419100"/>
            <a:ext cx="2863850" cy="889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sp>
        <p:nvSpPr>
          <p:cNvPr id="52244" name="Oval 19"/>
          <p:cNvSpPr>
            <a:spLocks noChangeAspect="1" noChangeArrowheads="1"/>
          </p:cNvSpPr>
          <p:nvPr>
            <p:custDataLst>
              <p:tags r:id="rId19"/>
            </p:custDataLst>
          </p:nvPr>
        </p:nvSpPr>
        <p:spPr bwMode="auto">
          <a:xfrm>
            <a:off x="4465638" y="376238"/>
            <a:ext cx="527050" cy="261937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v</a:t>
            </a:r>
            <a:r>
              <a:rPr lang="en-US" baseline="-25000"/>
              <a:t>1</a:t>
            </a:r>
          </a:p>
        </p:txBody>
      </p:sp>
      <p:cxnSp>
        <p:nvCxnSpPr>
          <p:cNvPr id="52245" name="AutoShape 20"/>
          <p:cNvCxnSpPr>
            <a:cxnSpLocks noChangeShapeType="1"/>
            <a:stCxn id="52228" idx="7"/>
            <a:endCxn id="52230" idx="3"/>
          </p:cNvCxnSpPr>
          <p:nvPr>
            <p:custDataLst>
              <p:tags r:id="rId20"/>
            </p:custDataLst>
          </p:nvPr>
        </p:nvCxnSpPr>
        <p:spPr bwMode="auto">
          <a:xfrm flipV="1">
            <a:off x="7023100" y="527050"/>
            <a:ext cx="942975" cy="9699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46" name="AutoShape 21"/>
          <p:cNvCxnSpPr>
            <a:cxnSpLocks noChangeShapeType="1"/>
            <a:stCxn id="52229" idx="0"/>
            <a:endCxn id="52232" idx="4"/>
          </p:cNvCxnSpPr>
          <p:nvPr>
            <p:custDataLst>
              <p:tags r:id="rId21"/>
            </p:custDataLst>
          </p:nvPr>
        </p:nvCxnSpPr>
        <p:spPr bwMode="auto">
          <a:xfrm flipH="1" flipV="1">
            <a:off x="8767763" y="1751013"/>
            <a:ext cx="87312" cy="13747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</p:cxnSp>
      <p:sp>
        <p:nvSpPr>
          <p:cNvPr id="52247" name="Text Box 22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895600" y="0"/>
            <a:ext cx="1606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Start with V</a:t>
            </a:r>
            <a:r>
              <a:rPr lang="en-US" sz="2000" baseline="-250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2248" name="Text Box 23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5345113" y="13477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2249" name="Text Box 24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6397625" y="2063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2250" name="Text Box 25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4729163" y="21383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52251" name="Text Box 26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4291013" y="9080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52252" name="Text Box 27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7626350" y="13477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52253" name="Text Box 28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5783263" y="8651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2254" name="Text Box 29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8591550" y="8651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52255" name="Text Box 30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7802563" y="2312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52256" name="Text Box 31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8855075" y="2312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52257" name="Text Box 32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7099300" y="8207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2258" name="Text Box 33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5870575" y="20939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52259" name="Text Box 34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6924675" y="2971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graphicFrame>
        <p:nvGraphicFramePr>
          <p:cNvPr id="1095715" name="Group 35"/>
          <p:cNvGraphicFramePr>
            <a:graphicFrameLocks noGrp="1"/>
          </p:cNvGraphicFramePr>
          <p:nvPr>
            <p:ph idx="1"/>
            <p:custDataLst>
              <p:tags r:id="rId35"/>
            </p:custDataLst>
          </p:nvPr>
        </p:nvGraphicFramePr>
        <p:xfrm>
          <a:off x="304800" y="1905000"/>
          <a:ext cx="4267200" cy="4140200"/>
        </p:xfrm>
        <a:graphic>
          <a:graphicData uri="http://schemas.openxmlformats.org/drawingml/2006/table">
            <a:tbl>
              <a:tblPr/>
              <a:tblGrid>
                <a:gridCol w="752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Kwn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Distance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2307" name="Text Box 82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0" y="0"/>
            <a:ext cx="2057400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/>
              <a:t>Student Activity</a:t>
            </a:r>
          </a:p>
        </p:txBody>
      </p:sp>
      <p:sp>
        <p:nvSpPr>
          <p:cNvPr id="52308" name="Text Box 83"/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4724400" y="38100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Order Declared Known:</a:t>
            </a:r>
          </a:p>
        </p:txBody>
      </p:sp>
      <p:sp>
        <p:nvSpPr>
          <p:cNvPr id="52309" name="Text Box 84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4776788" y="4232275"/>
            <a:ext cx="50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V</a:t>
            </a:r>
            <a:r>
              <a:rPr lang="en-US" baseline="-25000"/>
              <a:t>1</a:t>
            </a:r>
          </a:p>
        </p:txBody>
      </p:sp>
      <p:sp>
        <p:nvSpPr>
          <p:cNvPr id="52310" name="Text Box 85"/>
          <p:cNvSpPr txBox="1"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5029200" y="5486400"/>
            <a:ext cx="2819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Total Cost:</a:t>
            </a:r>
          </a:p>
        </p:txBody>
      </p:sp>
      <p:sp>
        <p:nvSpPr>
          <p:cNvPr id="42" name="Date Placeholder 3">
            <a:extLst>
              <a:ext uri="{FF2B5EF4-FFF2-40B4-BE49-F238E27FC236}">
                <a16:creationId xmlns:a16="http://schemas.microsoft.com/office/drawing/2014/main" id="{2C32EA43-3208-4DB4-9A6A-B36AF51AB398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40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Prim’s Analysis</a:t>
            </a: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/>
          </a:p>
          <a:p>
            <a:pPr eaLnBrk="1" hangingPunct="1"/>
            <a:r>
              <a:rPr lang="en-US" dirty="0"/>
              <a:t>Run-time</a:t>
            </a:r>
          </a:p>
          <a:p>
            <a:pPr lvl="1" eaLnBrk="1" hangingPunct="1"/>
            <a:r>
              <a:rPr lang="en-US" dirty="0"/>
              <a:t>Same as Dijkstra</a:t>
            </a:r>
          </a:p>
          <a:p>
            <a:pPr lvl="1" eaLnBrk="1" hangingPunct="1"/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/>
              <a:t>|</a:t>
            </a:r>
            <a:r>
              <a:rPr lang="en-US" b="1" dirty="0" err="1"/>
              <a:t>E|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b="1" dirty="0"/>
              <a:t> |V|</a:t>
            </a:r>
            <a:r>
              <a:rPr lang="en-US" dirty="0"/>
              <a:t>) using a priority queue</a:t>
            </a:r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698A36F3-E841-47D3-B854-EE3974F7F68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7BF3660-BECE-42AC-B704-B1E91D932AAA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4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E8551-5B0E-BDA6-8F3B-C6BA7D3DE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2D49C-0ED1-1E33-7573-9E58CF77F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EX07 due today</a:t>
            </a:r>
          </a:p>
          <a:p>
            <a:r>
              <a:rPr lang="en-US" dirty="0"/>
              <a:t>EX08 due Friday</a:t>
            </a:r>
          </a:p>
          <a:p>
            <a:r>
              <a:rPr lang="en-US" dirty="0"/>
              <a:t>EX09 released today</a:t>
            </a:r>
          </a:p>
          <a:p>
            <a:r>
              <a:rPr lang="en-US" dirty="0"/>
              <a:t>Exam 2 information posted here: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https://courses.cs.washington.edu/courses/cse332/25su/exams/final.html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r>
              <a:rPr lang="en-US" b="1" dirty="0"/>
              <a:t>Note: it will be hard to accommodate makeups; only four days to grade</a:t>
            </a:r>
          </a:p>
          <a:p>
            <a:pPr lvl="1"/>
            <a:r>
              <a:rPr lang="en-US" dirty="0"/>
              <a:t>If you can’t make proposed makeup dates (e.g., sickness/emergency), some options:</a:t>
            </a:r>
          </a:p>
          <a:p>
            <a:pPr lvl="1"/>
            <a:r>
              <a:rPr lang="en-US" dirty="0"/>
              <a:t>Option 1: Exam 1 is worth 40% instead of 20% of overall grade</a:t>
            </a:r>
          </a:p>
          <a:p>
            <a:pPr lvl="1"/>
            <a:r>
              <a:rPr lang="en-US" dirty="0"/>
              <a:t>Option 2: Take the final exam in the next CSE 332 offering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3403A-A6DF-A353-17F3-2E6C6F0BE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5/26/2023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2B6A7A-6E3A-ECF8-6B3A-1904E1DEE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BD535-F6EF-47EE-BD85-C00279754E5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32850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171450"/>
            <a:ext cx="8229600" cy="685800"/>
          </a:xfrm>
        </p:spPr>
        <p:txBody>
          <a:bodyPr/>
          <a:lstStyle/>
          <a:p>
            <a:pPr eaLnBrk="1" hangingPunct="1"/>
            <a:r>
              <a:rPr lang="en-US"/>
              <a:t>Kruskal’s MST Algorithm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11200" y="1085850"/>
            <a:ext cx="7772400" cy="1714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>
                <a:solidFill>
                  <a:srgbClr val="FF0000"/>
                </a:solidFill>
              </a:rPr>
              <a:t>Idea</a:t>
            </a:r>
            <a:r>
              <a:rPr lang="en-US"/>
              <a:t>: Grow a </a:t>
            </a:r>
            <a:r>
              <a:rPr lang="en-US">
                <a:solidFill>
                  <a:srgbClr val="FF0000"/>
                </a:solidFill>
              </a:rPr>
              <a:t>forest</a:t>
            </a:r>
            <a:r>
              <a:rPr lang="en-US"/>
              <a:t> out of edges that do not create a cycle.  Pick an edge with the smallest weight.</a:t>
            </a:r>
          </a:p>
        </p:txBody>
      </p:sp>
      <p:sp>
        <p:nvSpPr>
          <p:cNvPr id="56324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12800" y="2971800"/>
            <a:ext cx="16827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G=(V,E)</a:t>
            </a:r>
          </a:p>
        </p:txBody>
      </p:sp>
      <p:sp>
        <p:nvSpPr>
          <p:cNvPr id="56325" name="Freeform 5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903288" y="3436938"/>
            <a:ext cx="7045325" cy="2478087"/>
          </a:xfrm>
          <a:custGeom>
            <a:avLst/>
            <a:gdLst>
              <a:gd name="T0" fmla="*/ 2147483647 w 3328"/>
              <a:gd name="T1" fmla="*/ 247919351 h 2082"/>
              <a:gd name="T2" fmla="*/ 2147483647 w 3328"/>
              <a:gd name="T3" fmla="*/ 247919351 h 2082"/>
              <a:gd name="T4" fmla="*/ 2147483647 w 3328"/>
              <a:gd name="T5" fmla="*/ 293252134 h 2082"/>
              <a:gd name="T6" fmla="*/ 2147483647 w 3328"/>
              <a:gd name="T7" fmla="*/ 218168038 h 2082"/>
              <a:gd name="T8" fmla="*/ 1290708771 w 3328"/>
              <a:gd name="T9" fmla="*/ 233751889 h 2082"/>
              <a:gd name="T10" fmla="*/ 1097997331 w 3328"/>
              <a:gd name="T11" fmla="*/ 247919351 h 2082"/>
              <a:gd name="T12" fmla="*/ 811173513 w 3328"/>
              <a:gd name="T13" fmla="*/ 369753885 h 2082"/>
              <a:gd name="T14" fmla="*/ 573647902 w 3328"/>
              <a:gd name="T15" fmla="*/ 535504738 h 2082"/>
              <a:gd name="T16" fmla="*/ 475051354 w 3328"/>
              <a:gd name="T17" fmla="*/ 596421373 h 2082"/>
              <a:gd name="T18" fmla="*/ 286823951 w 3328"/>
              <a:gd name="T19" fmla="*/ 807507539 h 2082"/>
              <a:gd name="T20" fmla="*/ 0 w 3328"/>
              <a:gd name="T21" fmla="*/ 1593764481 h 2082"/>
              <a:gd name="T22" fmla="*/ 143413034 w 3328"/>
              <a:gd name="T23" fmla="*/ 2015934136 h 2082"/>
              <a:gd name="T24" fmla="*/ 761875305 w 3328"/>
              <a:gd name="T25" fmla="*/ 2147483647 h 2082"/>
              <a:gd name="T26" fmla="*/ 1864356408 w 3328"/>
              <a:gd name="T27" fmla="*/ 2147483647 h 2082"/>
              <a:gd name="T28" fmla="*/ 2147483647 w 3328"/>
              <a:gd name="T29" fmla="*/ 2147483647 h 2082"/>
              <a:gd name="T30" fmla="*/ 2147483647 w 3328"/>
              <a:gd name="T31" fmla="*/ 2147483647 h 2082"/>
              <a:gd name="T32" fmla="*/ 2147483647 w 3328"/>
              <a:gd name="T33" fmla="*/ 2147483647 h 2082"/>
              <a:gd name="T34" fmla="*/ 2147483647 w 3328"/>
              <a:gd name="T35" fmla="*/ 2147483647 h 2082"/>
              <a:gd name="T36" fmla="*/ 2147483647 w 3328"/>
              <a:gd name="T37" fmla="*/ 2147483647 h 2082"/>
              <a:gd name="T38" fmla="*/ 2147483647 w 3328"/>
              <a:gd name="T39" fmla="*/ 2147483647 h 2082"/>
              <a:gd name="T40" fmla="*/ 2147483647 w 3328"/>
              <a:gd name="T41" fmla="*/ 2147483647 h 2082"/>
              <a:gd name="T42" fmla="*/ 2147483647 w 3328"/>
              <a:gd name="T43" fmla="*/ 2147483647 h 2082"/>
              <a:gd name="T44" fmla="*/ 2147483647 w 3328"/>
              <a:gd name="T45" fmla="*/ 2147483647 h 2082"/>
              <a:gd name="T46" fmla="*/ 2147483647 w 3328"/>
              <a:gd name="T47" fmla="*/ 2147483647 h 2082"/>
              <a:gd name="T48" fmla="*/ 2147483647 w 3328"/>
              <a:gd name="T49" fmla="*/ 2147483647 h 2082"/>
              <a:gd name="T50" fmla="*/ 2147483647 w 3328"/>
              <a:gd name="T51" fmla="*/ 2106602084 h 2082"/>
              <a:gd name="T52" fmla="*/ 2147483647 w 3328"/>
              <a:gd name="T53" fmla="*/ 1865767133 h 2082"/>
              <a:gd name="T54" fmla="*/ 2147483647 w 3328"/>
              <a:gd name="T55" fmla="*/ 1079509002 h 2082"/>
              <a:gd name="T56" fmla="*/ 2147483647 w 3328"/>
              <a:gd name="T57" fmla="*/ 535504738 h 2082"/>
              <a:gd name="T58" fmla="*/ 2147483647 w 3328"/>
              <a:gd name="T59" fmla="*/ 247919351 h 2082"/>
              <a:gd name="T60" fmla="*/ 2147483647 w 3328"/>
              <a:gd name="T61" fmla="*/ 188417915 h 2082"/>
              <a:gd name="T62" fmla="*/ 2147483647 w 3328"/>
              <a:gd name="T63" fmla="*/ 157251403 h 2082"/>
              <a:gd name="T64" fmla="*/ 2147483647 w 3328"/>
              <a:gd name="T65" fmla="*/ 36833268 h 2082"/>
              <a:gd name="T66" fmla="*/ 2147483647 w 3328"/>
              <a:gd name="T67" fmla="*/ 7083138 h 2082"/>
              <a:gd name="T68" fmla="*/ 2147483647 w 3328"/>
              <a:gd name="T69" fmla="*/ 36833268 h 2082"/>
              <a:gd name="T70" fmla="*/ 2147483647 w 3328"/>
              <a:gd name="T71" fmla="*/ 233751889 h 2082"/>
              <a:gd name="T72" fmla="*/ 2147483647 w 3328"/>
              <a:gd name="T73" fmla="*/ 247919351 h 208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328"/>
              <a:gd name="T112" fmla="*/ 0 h 2082"/>
              <a:gd name="T113" fmla="*/ 3328 w 3328"/>
              <a:gd name="T114" fmla="*/ 2082 h 2082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328" h="2082">
                <a:moveTo>
                  <a:pt x="1653" y="175"/>
                </a:moveTo>
                <a:cubicBezTo>
                  <a:pt x="1581" y="158"/>
                  <a:pt x="1628" y="164"/>
                  <a:pt x="1525" y="175"/>
                </a:cubicBezTo>
                <a:cubicBezTo>
                  <a:pt x="1305" y="199"/>
                  <a:pt x="1362" y="193"/>
                  <a:pt x="1184" y="207"/>
                </a:cubicBezTo>
                <a:cubicBezTo>
                  <a:pt x="987" y="195"/>
                  <a:pt x="793" y="171"/>
                  <a:pt x="597" y="154"/>
                </a:cubicBezTo>
                <a:cubicBezTo>
                  <a:pt x="494" y="158"/>
                  <a:pt x="391" y="159"/>
                  <a:pt x="288" y="165"/>
                </a:cubicBezTo>
                <a:cubicBezTo>
                  <a:pt x="273" y="166"/>
                  <a:pt x="256" y="165"/>
                  <a:pt x="245" y="175"/>
                </a:cubicBezTo>
                <a:cubicBezTo>
                  <a:pt x="218" y="198"/>
                  <a:pt x="206" y="235"/>
                  <a:pt x="181" y="261"/>
                </a:cubicBezTo>
                <a:cubicBezTo>
                  <a:pt x="160" y="322"/>
                  <a:pt x="174" y="286"/>
                  <a:pt x="128" y="378"/>
                </a:cubicBezTo>
                <a:cubicBezTo>
                  <a:pt x="121" y="392"/>
                  <a:pt x="106" y="421"/>
                  <a:pt x="106" y="421"/>
                </a:cubicBezTo>
                <a:cubicBezTo>
                  <a:pt x="97" y="478"/>
                  <a:pt x="89" y="519"/>
                  <a:pt x="64" y="570"/>
                </a:cubicBezTo>
                <a:cubicBezTo>
                  <a:pt x="40" y="755"/>
                  <a:pt x="13" y="939"/>
                  <a:pt x="0" y="1125"/>
                </a:cubicBezTo>
                <a:cubicBezTo>
                  <a:pt x="1" y="1147"/>
                  <a:pt x="3" y="1379"/>
                  <a:pt x="32" y="1423"/>
                </a:cubicBezTo>
                <a:cubicBezTo>
                  <a:pt x="67" y="1476"/>
                  <a:pt x="129" y="1504"/>
                  <a:pt x="170" y="1551"/>
                </a:cubicBezTo>
                <a:cubicBezTo>
                  <a:pt x="253" y="1646"/>
                  <a:pt x="304" y="1763"/>
                  <a:pt x="416" y="1829"/>
                </a:cubicBezTo>
                <a:cubicBezTo>
                  <a:pt x="465" y="1858"/>
                  <a:pt x="579" y="1860"/>
                  <a:pt x="618" y="1861"/>
                </a:cubicBezTo>
                <a:cubicBezTo>
                  <a:pt x="871" y="1867"/>
                  <a:pt x="1123" y="1868"/>
                  <a:pt x="1376" y="1871"/>
                </a:cubicBezTo>
                <a:cubicBezTo>
                  <a:pt x="1433" y="1883"/>
                  <a:pt x="1490" y="1897"/>
                  <a:pt x="1546" y="1914"/>
                </a:cubicBezTo>
                <a:cubicBezTo>
                  <a:pt x="1567" y="1920"/>
                  <a:pt x="1589" y="1928"/>
                  <a:pt x="1610" y="1935"/>
                </a:cubicBezTo>
                <a:cubicBezTo>
                  <a:pt x="1621" y="1939"/>
                  <a:pt x="1642" y="1946"/>
                  <a:pt x="1642" y="1946"/>
                </a:cubicBezTo>
                <a:cubicBezTo>
                  <a:pt x="1685" y="1987"/>
                  <a:pt x="1655" y="1966"/>
                  <a:pt x="1749" y="1989"/>
                </a:cubicBezTo>
                <a:cubicBezTo>
                  <a:pt x="1827" y="2009"/>
                  <a:pt x="1905" y="2028"/>
                  <a:pt x="1984" y="2042"/>
                </a:cubicBezTo>
                <a:cubicBezTo>
                  <a:pt x="2690" y="2029"/>
                  <a:pt x="2385" y="2082"/>
                  <a:pt x="2688" y="1978"/>
                </a:cubicBezTo>
                <a:cubicBezTo>
                  <a:pt x="2717" y="1949"/>
                  <a:pt x="2755" y="1932"/>
                  <a:pt x="2784" y="1903"/>
                </a:cubicBezTo>
                <a:cubicBezTo>
                  <a:pt x="2850" y="1837"/>
                  <a:pt x="2916" y="1773"/>
                  <a:pt x="2986" y="1711"/>
                </a:cubicBezTo>
                <a:cubicBezTo>
                  <a:pt x="3005" y="1694"/>
                  <a:pt x="3019" y="1672"/>
                  <a:pt x="3040" y="1658"/>
                </a:cubicBezTo>
                <a:cubicBezTo>
                  <a:pt x="3108" y="1613"/>
                  <a:pt x="3173" y="1553"/>
                  <a:pt x="3221" y="1487"/>
                </a:cubicBezTo>
                <a:cubicBezTo>
                  <a:pt x="3257" y="1437"/>
                  <a:pt x="3258" y="1372"/>
                  <a:pt x="3285" y="1317"/>
                </a:cubicBezTo>
                <a:cubicBezTo>
                  <a:pt x="3309" y="1133"/>
                  <a:pt x="3317" y="947"/>
                  <a:pt x="3328" y="762"/>
                </a:cubicBezTo>
                <a:cubicBezTo>
                  <a:pt x="3324" y="634"/>
                  <a:pt x="3324" y="506"/>
                  <a:pt x="3317" y="378"/>
                </a:cubicBezTo>
                <a:cubicBezTo>
                  <a:pt x="3312" y="284"/>
                  <a:pt x="3207" y="216"/>
                  <a:pt x="3136" y="175"/>
                </a:cubicBezTo>
                <a:cubicBezTo>
                  <a:pt x="3116" y="164"/>
                  <a:pt x="3103" y="142"/>
                  <a:pt x="3082" y="133"/>
                </a:cubicBezTo>
                <a:cubicBezTo>
                  <a:pt x="3055" y="122"/>
                  <a:pt x="3025" y="118"/>
                  <a:pt x="2997" y="111"/>
                </a:cubicBezTo>
                <a:cubicBezTo>
                  <a:pt x="2921" y="61"/>
                  <a:pt x="2811" y="37"/>
                  <a:pt x="2720" y="26"/>
                </a:cubicBezTo>
                <a:cubicBezTo>
                  <a:pt x="2652" y="18"/>
                  <a:pt x="2517" y="5"/>
                  <a:pt x="2517" y="5"/>
                </a:cubicBezTo>
                <a:cubicBezTo>
                  <a:pt x="2398" y="10"/>
                  <a:pt x="2328" y="0"/>
                  <a:pt x="2229" y="26"/>
                </a:cubicBezTo>
                <a:cubicBezTo>
                  <a:pt x="2116" y="55"/>
                  <a:pt x="2012" y="156"/>
                  <a:pt x="1888" y="165"/>
                </a:cubicBezTo>
                <a:cubicBezTo>
                  <a:pt x="1810" y="171"/>
                  <a:pt x="1731" y="172"/>
                  <a:pt x="1653" y="175"/>
                </a:cubicBezTo>
                <a:close/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6" name="Freeform 6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1309688" y="4035425"/>
            <a:ext cx="1433512" cy="803275"/>
          </a:xfrm>
          <a:custGeom>
            <a:avLst/>
            <a:gdLst>
              <a:gd name="T0" fmla="*/ 1910007418 w 677"/>
              <a:gd name="T1" fmla="*/ 79306457 h 675"/>
              <a:gd name="T2" fmla="*/ 1434746484 w 677"/>
              <a:gd name="T3" fmla="*/ 4248432 h 675"/>
              <a:gd name="T4" fmla="*/ 905683079 w 677"/>
              <a:gd name="T5" fmla="*/ 65145003 h 675"/>
              <a:gd name="T6" fmla="*/ 475258949 w 677"/>
              <a:gd name="T7" fmla="*/ 215261036 h 675"/>
              <a:gd name="T8" fmla="*/ 143474026 w 677"/>
              <a:gd name="T9" fmla="*/ 382370811 h 675"/>
              <a:gd name="T10" fmla="*/ 0 w 677"/>
              <a:gd name="T11" fmla="*/ 548064368 h 675"/>
              <a:gd name="T12" fmla="*/ 475258949 w 677"/>
              <a:gd name="T13" fmla="*/ 895030399 h 675"/>
              <a:gd name="T14" fmla="*/ 573898223 w 677"/>
              <a:gd name="T15" fmla="*/ 926186748 h 675"/>
              <a:gd name="T16" fmla="*/ 860848261 w 677"/>
              <a:gd name="T17" fmla="*/ 955926953 h 675"/>
              <a:gd name="T18" fmla="*/ 1147798563 w 677"/>
              <a:gd name="T19" fmla="*/ 926186748 h 675"/>
              <a:gd name="T20" fmla="*/ 1434746484 w 677"/>
              <a:gd name="T21" fmla="*/ 865291385 h 675"/>
              <a:gd name="T22" fmla="*/ 2147483647 w 677"/>
              <a:gd name="T23" fmla="*/ 759077047 h 675"/>
              <a:gd name="T24" fmla="*/ 2147483647 w 677"/>
              <a:gd name="T25" fmla="*/ 654278854 h 675"/>
              <a:gd name="T26" fmla="*/ 2147483647 w 677"/>
              <a:gd name="T27" fmla="*/ 276156399 h 675"/>
              <a:gd name="T28" fmla="*/ 2147483647 w 677"/>
              <a:gd name="T29" fmla="*/ 124624241 h 675"/>
              <a:gd name="T30" fmla="*/ 2147483647 w 677"/>
              <a:gd name="T31" fmla="*/ 79306457 h 675"/>
              <a:gd name="T32" fmla="*/ 1910007418 w 677"/>
              <a:gd name="T33" fmla="*/ 79306457 h 67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77"/>
              <a:gd name="T52" fmla="*/ 0 h 675"/>
              <a:gd name="T53" fmla="*/ 677 w 677"/>
              <a:gd name="T54" fmla="*/ 675 h 67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77" h="675">
                <a:moveTo>
                  <a:pt x="426" y="56"/>
                </a:moveTo>
                <a:cubicBezTo>
                  <a:pt x="409" y="0"/>
                  <a:pt x="378" y="13"/>
                  <a:pt x="320" y="3"/>
                </a:cubicBezTo>
                <a:cubicBezTo>
                  <a:pt x="271" y="13"/>
                  <a:pt x="243" y="18"/>
                  <a:pt x="202" y="46"/>
                </a:cubicBezTo>
                <a:cubicBezTo>
                  <a:pt x="175" y="87"/>
                  <a:pt x="136" y="112"/>
                  <a:pt x="106" y="152"/>
                </a:cubicBezTo>
                <a:cubicBezTo>
                  <a:pt x="78" y="189"/>
                  <a:pt x="63" y="237"/>
                  <a:pt x="32" y="270"/>
                </a:cubicBezTo>
                <a:cubicBezTo>
                  <a:pt x="22" y="309"/>
                  <a:pt x="9" y="347"/>
                  <a:pt x="0" y="387"/>
                </a:cubicBezTo>
                <a:cubicBezTo>
                  <a:pt x="6" y="473"/>
                  <a:pt x="4" y="600"/>
                  <a:pt x="106" y="632"/>
                </a:cubicBezTo>
                <a:cubicBezTo>
                  <a:pt x="113" y="639"/>
                  <a:pt x="119" y="649"/>
                  <a:pt x="128" y="654"/>
                </a:cubicBezTo>
                <a:cubicBezTo>
                  <a:pt x="148" y="664"/>
                  <a:pt x="192" y="675"/>
                  <a:pt x="192" y="675"/>
                </a:cubicBezTo>
                <a:cubicBezTo>
                  <a:pt x="213" y="668"/>
                  <a:pt x="237" y="667"/>
                  <a:pt x="256" y="654"/>
                </a:cubicBezTo>
                <a:cubicBezTo>
                  <a:pt x="277" y="640"/>
                  <a:pt x="320" y="611"/>
                  <a:pt x="320" y="611"/>
                </a:cubicBezTo>
                <a:cubicBezTo>
                  <a:pt x="379" y="521"/>
                  <a:pt x="500" y="542"/>
                  <a:pt x="597" y="536"/>
                </a:cubicBezTo>
                <a:cubicBezTo>
                  <a:pt x="646" y="521"/>
                  <a:pt x="633" y="504"/>
                  <a:pt x="661" y="462"/>
                </a:cubicBezTo>
                <a:cubicBezTo>
                  <a:pt x="654" y="337"/>
                  <a:pt x="677" y="281"/>
                  <a:pt x="618" y="195"/>
                </a:cubicBezTo>
                <a:cubicBezTo>
                  <a:pt x="600" y="137"/>
                  <a:pt x="556" y="107"/>
                  <a:pt x="501" y="88"/>
                </a:cubicBezTo>
                <a:cubicBezTo>
                  <a:pt x="494" y="77"/>
                  <a:pt x="491" y="63"/>
                  <a:pt x="480" y="56"/>
                </a:cubicBezTo>
                <a:cubicBezTo>
                  <a:pt x="394" y="3"/>
                  <a:pt x="411" y="25"/>
                  <a:pt x="426" y="56"/>
                </a:cubicBez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7" name="Freeform 7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4027488" y="3890963"/>
            <a:ext cx="2425700" cy="1000125"/>
          </a:xfrm>
          <a:custGeom>
            <a:avLst/>
            <a:gdLst>
              <a:gd name="T0" fmla="*/ 2147483647 w 1146"/>
              <a:gd name="T1" fmla="*/ 24099443 h 840"/>
              <a:gd name="T2" fmla="*/ 2147483647 w 1146"/>
              <a:gd name="T3" fmla="*/ 69462252 h 840"/>
              <a:gd name="T4" fmla="*/ 2147483647 w 1146"/>
              <a:gd name="T5" fmla="*/ 266507116 h 840"/>
              <a:gd name="T6" fmla="*/ 2147483647 w 1146"/>
              <a:gd name="T7" fmla="*/ 357231598 h 840"/>
              <a:gd name="T8" fmla="*/ 2147483647 w 1146"/>
              <a:gd name="T9" fmla="*/ 418188009 h 840"/>
              <a:gd name="T10" fmla="*/ 2147483647 w 1146"/>
              <a:gd name="T11" fmla="*/ 508913607 h 840"/>
              <a:gd name="T12" fmla="*/ 2147483647 w 1146"/>
              <a:gd name="T13" fmla="*/ 538683986 h 840"/>
              <a:gd name="T14" fmla="*/ 1796590447 w 1146"/>
              <a:gd name="T15" fmla="*/ 629408543 h 840"/>
              <a:gd name="T16" fmla="*/ 1173833512 w 1146"/>
              <a:gd name="T17" fmla="*/ 599639206 h 840"/>
              <a:gd name="T18" fmla="*/ 1079747455 w 1146"/>
              <a:gd name="T19" fmla="*/ 568453174 h 840"/>
              <a:gd name="T20" fmla="*/ 506270600 w 1146"/>
              <a:gd name="T21" fmla="*/ 463550808 h 840"/>
              <a:gd name="T22" fmla="*/ 362902478 w 1146"/>
              <a:gd name="T23" fmla="*/ 477727576 h 840"/>
              <a:gd name="T24" fmla="*/ 170249844 w 1146"/>
              <a:gd name="T25" fmla="*/ 538683986 h 840"/>
              <a:gd name="T26" fmla="*/ 506270600 w 1146"/>
              <a:gd name="T27" fmla="*/ 931355718 h 840"/>
              <a:gd name="T28" fmla="*/ 649640971 w 1146"/>
              <a:gd name="T29" fmla="*/ 962541749 h 840"/>
              <a:gd name="T30" fmla="*/ 936377216 w 1146"/>
              <a:gd name="T31" fmla="*/ 992312128 h 840"/>
              <a:gd name="T32" fmla="*/ 1509854203 w 1146"/>
              <a:gd name="T33" fmla="*/ 1112806915 h 840"/>
              <a:gd name="T34" fmla="*/ 2147483647 w 1146"/>
              <a:gd name="T35" fmla="*/ 1143992946 h 840"/>
              <a:gd name="T36" fmla="*/ 2147483647 w 1146"/>
              <a:gd name="T37" fmla="*/ 992312128 h 840"/>
              <a:gd name="T38" fmla="*/ 2147483647 w 1146"/>
              <a:gd name="T39" fmla="*/ 946949329 h 840"/>
              <a:gd name="T40" fmla="*/ 2147483647 w 1146"/>
              <a:gd name="T41" fmla="*/ 856223730 h 840"/>
              <a:gd name="T42" fmla="*/ 2147483647 w 1146"/>
              <a:gd name="T43" fmla="*/ 720134141 h 840"/>
              <a:gd name="T44" fmla="*/ 2147483647 w 1146"/>
              <a:gd name="T45" fmla="*/ 674771342 h 840"/>
              <a:gd name="T46" fmla="*/ 2147483647 w 1146"/>
              <a:gd name="T47" fmla="*/ 523090375 h 840"/>
              <a:gd name="T48" fmla="*/ 2147483647 w 1146"/>
              <a:gd name="T49" fmla="*/ 447958387 h 840"/>
              <a:gd name="T50" fmla="*/ 2147483647 w 1146"/>
              <a:gd name="T51" fmla="*/ 311868724 h 840"/>
              <a:gd name="T52" fmla="*/ 2147483647 w 1146"/>
              <a:gd name="T53" fmla="*/ 100648302 h 840"/>
              <a:gd name="T54" fmla="*/ 2147483647 w 1146"/>
              <a:gd name="T55" fmla="*/ 24099443 h 84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46"/>
              <a:gd name="T85" fmla="*/ 0 h 840"/>
              <a:gd name="T86" fmla="*/ 1146 w 1146"/>
              <a:gd name="T87" fmla="*/ 840 h 84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46" h="840">
                <a:moveTo>
                  <a:pt x="1041" y="17"/>
                </a:moveTo>
                <a:cubicBezTo>
                  <a:pt x="987" y="0"/>
                  <a:pt x="934" y="32"/>
                  <a:pt x="881" y="49"/>
                </a:cubicBezTo>
                <a:cubicBezTo>
                  <a:pt x="804" y="74"/>
                  <a:pt x="691" y="119"/>
                  <a:pt x="646" y="188"/>
                </a:cubicBezTo>
                <a:cubicBezTo>
                  <a:pt x="632" y="209"/>
                  <a:pt x="618" y="231"/>
                  <a:pt x="604" y="252"/>
                </a:cubicBezTo>
                <a:cubicBezTo>
                  <a:pt x="593" y="269"/>
                  <a:pt x="572" y="278"/>
                  <a:pt x="561" y="295"/>
                </a:cubicBezTo>
                <a:cubicBezTo>
                  <a:pt x="548" y="315"/>
                  <a:pt x="544" y="340"/>
                  <a:pt x="529" y="359"/>
                </a:cubicBezTo>
                <a:cubicBezTo>
                  <a:pt x="521" y="369"/>
                  <a:pt x="507" y="372"/>
                  <a:pt x="497" y="380"/>
                </a:cubicBezTo>
                <a:cubicBezTo>
                  <a:pt x="462" y="409"/>
                  <a:pt x="445" y="429"/>
                  <a:pt x="401" y="444"/>
                </a:cubicBezTo>
                <a:cubicBezTo>
                  <a:pt x="354" y="439"/>
                  <a:pt x="302" y="447"/>
                  <a:pt x="262" y="423"/>
                </a:cubicBezTo>
                <a:cubicBezTo>
                  <a:pt x="253" y="418"/>
                  <a:pt x="249" y="407"/>
                  <a:pt x="241" y="401"/>
                </a:cubicBezTo>
                <a:cubicBezTo>
                  <a:pt x="202" y="371"/>
                  <a:pt x="160" y="338"/>
                  <a:pt x="113" y="327"/>
                </a:cubicBezTo>
                <a:cubicBezTo>
                  <a:pt x="102" y="330"/>
                  <a:pt x="90" y="331"/>
                  <a:pt x="81" y="337"/>
                </a:cubicBezTo>
                <a:cubicBezTo>
                  <a:pt x="64" y="349"/>
                  <a:pt x="38" y="380"/>
                  <a:pt x="38" y="380"/>
                </a:cubicBezTo>
                <a:cubicBezTo>
                  <a:pt x="15" y="479"/>
                  <a:pt x="0" y="622"/>
                  <a:pt x="113" y="657"/>
                </a:cubicBezTo>
                <a:cubicBezTo>
                  <a:pt x="124" y="664"/>
                  <a:pt x="133" y="674"/>
                  <a:pt x="145" y="679"/>
                </a:cubicBezTo>
                <a:cubicBezTo>
                  <a:pt x="165" y="688"/>
                  <a:pt x="190" y="688"/>
                  <a:pt x="209" y="700"/>
                </a:cubicBezTo>
                <a:cubicBezTo>
                  <a:pt x="254" y="729"/>
                  <a:pt x="288" y="761"/>
                  <a:pt x="337" y="785"/>
                </a:cubicBezTo>
                <a:cubicBezTo>
                  <a:pt x="389" y="840"/>
                  <a:pt x="457" y="813"/>
                  <a:pt x="529" y="807"/>
                </a:cubicBezTo>
                <a:cubicBezTo>
                  <a:pt x="590" y="746"/>
                  <a:pt x="561" y="781"/>
                  <a:pt x="614" y="700"/>
                </a:cubicBezTo>
                <a:cubicBezTo>
                  <a:pt x="620" y="691"/>
                  <a:pt x="619" y="678"/>
                  <a:pt x="625" y="668"/>
                </a:cubicBezTo>
                <a:cubicBezTo>
                  <a:pt x="638" y="646"/>
                  <a:pt x="668" y="604"/>
                  <a:pt x="668" y="604"/>
                </a:cubicBezTo>
                <a:cubicBezTo>
                  <a:pt x="720" y="447"/>
                  <a:pt x="662" y="605"/>
                  <a:pt x="710" y="508"/>
                </a:cubicBezTo>
                <a:cubicBezTo>
                  <a:pt x="715" y="498"/>
                  <a:pt x="713" y="484"/>
                  <a:pt x="721" y="476"/>
                </a:cubicBezTo>
                <a:cubicBezTo>
                  <a:pt x="802" y="395"/>
                  <a:pt x="938" y="395"/>
                  <a:pt x="1041" y="369"/>
                </a:cubicBezTo>
                <a:cubicBezTo>
                  <a:pt x="1099" y="331"/>
                  <a:pt x="1054" y="370"/>
                  <a:pt x="1084" y="316"/>
                </a:cubicBezTo>
                <a:cubicBezTo>
                  <a:pt x="1145" y="206"/>
                  <a:pt x="1112" y="292"/>
                  <a:pt x="1137" y="220"/>
                </a:cubicBezTo>
                <a:cubicBezTo>
                  <a:pt x="1129" y="144"/>
                  <a:pt x="1146" y="94"/>
                  <a:pt x="1073" y="71"/>
                </a:cubicBezTo>
                <a:cubicBezTo>
                  <a:pt x="1044" y="41"/>
                  <a:pt x="1055" y="59"/>
                  <a:pt x="1041" y="17"/>
                </a:cubicBez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8" name="Freeform 8"/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6140450" y="5330825"/>
            <a:ext cx="520700" cy="284163"/>
          </a:xfrm>
          <a:custGeom>
            <a:avLst/>
            <a:gdLst>
              <a:gd name="T0" fmla="*/ 672041765 w 246"/>
              <a:gd name="T1" fmla="*/ 49477659 h 239"/>
              <a:gd name="T2" fmla="*/ 622759427 w 246"/>
              <a:gd name="T3" fmla="*/ 4241044 h 239"/>
              <a:gd name="T4" fmla="*/ 241935006 w 246"/>
              <a:gd name="T5" fmla="*/ 33927160 h 239"/>
              <a:gd name="T6" fmla="*/ 241935006 w 246"/>
              <a:gd name="T7" fmla="*/ 305346813 h 239"/>
              <a:gd name="T8" fmla="*/ 1102148324 w 246"/>
              <a:gd name="T9" fmla="*/ 230424106 h 239"/>
              <a:gd name="T10" fmla="*/ 815409912 w 246"/>
              <a:gd name="T11" fmla="*/ 49477659 h 239"/>
              <a:gd name="T12" fmla="*/ 672041765 w 246"/>
              <a:gd name="T13" fmla="*/ 49477659 h 2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6"/>
              <a:gd name="T22" fmla="*/ 0 h 239"/>
              <a:gd name="T23" fmla="*/ 246 w 246"/>
              <a:gd name="T24" fmla="*/ 239 h 23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6" h="239">
                <a:moveTo>
                  <a:pt x="150" y="35"/>
                </a:moveTo>
                <a:cubicBezTo>
                  <a:pt x="146" y="24"/>
                  <a:pt x="150" y="7"/>
                  <a:pt x="139" y="3"/>
                </a:cubicBezTo>
                <a:cubicBezTo>
                  <a:pt x="129" y="0"/>
                  <a:pt x="70" y="19"/>
                  <a:pt x="54" y="24"/>
                </a:cubicBezTo>
                <a:cubicBezTo>
                  <a:pt x="4" y="74"/>
                  <a:pt x="0" y="164"/>
                  <a:pt x="54" y="216"/>
                </a:cubicBezTo>
                <a:cubicBezTo>
                  <a:pt x="127" y="211"/>
                  <a:pt x="220" y="239"/>
                  <a:pt x="246" y="163"/>
                </a:cubicBezTo>
                <a:cubicBezTo>
                  <a:pt x="241" y="148"/>
                  <a:pt x="208" y="35"/>
                  <a:pt x="182" y="35"/>
                </a:cubicBezTo>
                <a:cubicBezTo>
                  <a:pt x="171" y="35"/>
                  <a:pt x="161" y="35"/>
                  <a:pt x="150" y="35"/>
                </a:cubicBez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9" name="Freeform 9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2887663" y="5029200"/>
            <a:ext cx="1100137" cy="479425"/>
          </a:xfrm>
          <a:custGeom>
            <a:avLst/>
            <a:gdLst>
              <a:gd name="T0" fmla="*/ 2108179378 w 520"/>
              <a:gd name="T1" fmla="*/ 90575646 h 403"/>
              <a:gd name="T2" fmla="*/ 1678487224 w 520"/>
              <a:gd name="T3" fmla="*/ 29719592 h 403"/>
              <a:gd name="T4" fmla="*/ 1293553700 w 520"/>
              <a:gd name="T5" fmla="*/ 0 h 403"/>
              <a:gd name="T6" fmla="*/ 913096621 w 520"/>
              <a:gd name="T7" fmla="*/ 15567632 h 403"/>
              <a:gd name="T8" fmla="*/ 532639673 w 520"/>
              <a:gd name="T9" fmla="*/ 106143272 h 403"/>
              <a:gd name="T10" fmla="*/ 434168995 w 520"/>
              <a:gd name="T11" fmla="*/ 135862855 h 403"/>
              <a:gd name="T12" fmla="*/ 340172911 w 520"/>
              <a:gd name="T13" fmla="*/ 181151291 h 403"/>
              <a:gd name="T14" fmla="*/ 196943537 w 520"/>
              <a:gd name="T15" fmla="*/ 210870874 h 403"/>
              <a:gd name="T16" fmla="*/ 102947420 w 520"/>
              <a:gd name="T17" fmla="*/ 242006127 h 403"/>
              <a:gd name="T18" fmla="*/ 340172911 w 520"/>
              <a:gd name="T19" fmla="*/ 482597773 h 403"/>
              <a:gd name="T20" fmla="*/ 720629858 w 520"/>
              <a:gd name="T21" fmla="*/ 543453799 h 403"/>
              <a:gd name="T22" fmla="*/ 863861282 w 520"/>
              <a:gd name="T23" fmla="*/ 559021426 h 403"/>
              <a:gd name="T24" fmla="*/ 1199559731 w 520"/>
              <a:gd name="T25" fmla="*/ 543453799 h 403"/>
              <a:gd name="T26" fmla="*/ 1392026494 w 520"/>
              <a:gd name="T27" fmla="*/ 346734955 h 403"/>
              <a:gd name="T28" fmla="*/ 1678487224 w 520"/>
              <a:gd name="T29" fmla="*/ 301446482 h 403"/>
              <a:gd name="T30" fmla="*/ 2058944039 w 520"/>
              <a:gd name="T31" fmla="*/ 271726899 h 403"/>
              <a:gd name="T32" fmla="*/ 2147483647 w 520"/>
              <a:gd name="T33" fmla="*/ 242006127 h 403"/>
              <a:gd name="T34" fmla="*/ 2108179378 w 520"/>
              <a:gd name="T35" fmla="*/ 90575646 h 40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20"/>
              <a:gd name="T55" fmla="*/ 0 h 403"/>
              <a:gd name="T56" fmla="*/ 520 w 520"/>
              <a:gd name="T57" fmla="*/ 403 h 40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20" h="403">
                <a:moveTo>
                  <a:pt x="471" y="64"/>
                </a:moveTo>
                <a:cubicBezTo>
                  <a:pt x="441" y="36"/>
                  <a:pt x="415" y="31"/>
                  <a:pt x="375" y="21"/>
                </a:cubicBezTo>
                <a:cubicBezTo>
                  <a:pt x="346" y="14"/>
                  <a:pt x="289" y="0"/>
                  <a:pt x="289" y="0"/>
                </a:cubicBezTo>
                <a:cubicBezTo>
                  <a:pt x="261" y="4"/>
                  <a:pt x="232" y="3"/>
                  <a:pt x="204" y="11"/>
                </a:cubicBezTo>
                <a:cubicBezTo>
                  <a:pt x="159" y="23"/>
                  <a:pt x="173" y="57"/>
                  <a:pt x="119" y="75"/>
                </a:cubicBezTo>
                <a:cubicBezTo>
                  <a:pt x="112" y="82"/>
                  <a:pt x="103" y="88"/>
                  <a:pt x="97" y="96"/>
                </a:cubicBezTo>
                <a:cubicBezTo>
                  <a:pt x="89" y="106"/>
                  <a:pt x="85" y="119"/>
                  <a:pt x="76" y="128"/>
                </a:cubicBezTo>
                <a:cubicBezTo>
                  <a:pt x="67" y="137"/>
                  <a:pt x="54" y="141"/>
                  <a:pt x="44" y="149"/>
                </a:cubicBezTo>
                <a:cubicBezTo>
                  <a:pt x="36" y="155"/>
                  <a:pt x="30" y="164"/>
                  <a:pt x="23" y="171"/>
                </a:cubicBezTo>
                <a:cubicBezTo>
                  <a:pt x="0" y="238"/>
                  <a:pt x="4" y="318"/>
                  <a:pt x="76" y="341"/>
                </a:cubicBezTo>
                <a:cubicBezTo>
                  <a:pt x="113" y="379"/>
                  <a:pt x="87" y="359"/>
                  <a:pt x="161" y="384"/>
                </a:cubicBezTo>
                <a:cubicBezTo>
                  <a:pt x="172" y="388"/>
                  <a:pt x="193" y="395"/>
                  <a:pt x="193" y="395"/>
                </a:cubicBezTo>
                <a:cubicBezTo>
                  <a:pt x="218" y="391"/>
                  <a:pt x="251" y="403"/>
                  <a:pt x="268" y="384"/>
                </a:cubicBezTo>
                <a:cubicBezTo>
                  <a:pt x="308" y="339"/>
                  <a:pt x="253" y="291"/>
                  <a:pt x="311" y="245"/>
                </a:cubicBezTo>
                <a:cubicBezTo>
                  <a:pt x="335" y="226"/>
                  <a:pt x="347" y="221"/>
                  <a:pt x="375" y="213"/>
                </a:cubicBezTo>
                <a:cubicBezTo>
                  <a:pt x="403" y="205"/>
                  <a:pt x="460" y="192"/>
                  <a:pt x="460" y="192"/>
                </a:cubicBezTo>
                <a:cubicBezTo>
                  <a:pt x="471" y="185"/>
                  <a:pt x="484" y="181"/>
                  <a:pt x="492" y="171"/>
                </a:cubicBezTo>
                <a:cubicBezTo>
                  <a:pt x="516" y="141"/>
                  <a:pt x="520" y="64"/>
                  <a:pt x="471" y="64"/>
                </a:cubicBez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0" name="Freeform 10"/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6343650" y="4445000"/>
            <a:ext cx="1049338" cy="660400"/>
          </a:xfrm>
          <a:custGeom>
            <a:avLst/>
            <a:gdLst>
              <a:gd name="T0" fmla="*/ 2103609592 w 496"/>
              <a:gd name="T1" fmla="*/ 0 h 555"/>
              <a:gd name="T2" fmla="*/ 957815022 w 496"/>
              <a:gd name="T3" fmla="*/ 106191121 h 555"/>
              <a:gd name="T4" fmla="*/ 622132725 w 496"/>
              <a:gd name="T5" fmla="*/ 135924576 h 555"/>
              <a:gd name="T6" fmla="*/ 335682430 w 496"/>
              <a:gd name="T7" fmla="*/ 167074061 h 555"/>
              <a:gd name="T8" fmla="*/ 0 w 496"/>
              <a:gd name="T9" fmla="*/ 287425066 h 555"/>
              <a:gd name="T10" fmla="*/ 49234266 w 496"/>
              <a:gd name="T11" fmla="*/ 423349680 h 555"/>
              <a:gd name="T12" fmla="*/ 478906453 w 496"/>
              <a:gd name="T13" fmla="*/ 559274219 h 555"/>
              <a:gd name="T14" fmla="*/ 1051804796 w 496"/>
              <a:gd name="T15" fmla="*/ 724933553 h 555"/>
              <a:gd name="T16" fmla="*/ 1244263334 w 496"/>
              <a:gd name="T17" fmla="*/ 785816456 h 555"/>
              <a:gd name="T18" fmla="*/ 1575471137 w 496"/>
              <a:gd name="T19" fmla="*/ 770241732 h 555"/>
              <a:gd name="T20" fmla="*/ 1718695161 w 496"/>
              <a:gd name="T21" fmla="*/ 756083001 h 555"/>
              <a:gd name="T22" fmla="*/ 1817161545 w 496"/>
              <a:gd name="T23" fmla="*/ 665466641 h 555"/>
              <a:gd name="T24" fmla="*/ 1861919184 w 496"/>
              <a:gd name="T25" fmla="*/ 620157123 h 555"/>
              <a:gd name="T26" fmla="*/ 2147483647 w 496"/>
              <a:gd name="T27" fmla="*/ 181232793 h 555"/>
              <a:gd name="T28" fmla="*/ 2103609592 w 496"/>
              <a:gd name="T29" fmla="*/ 0 h 55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96"/>
              <a:gd name="T46" fmla="*/ 0 h 555"/>
              <a:gd name="T47" fmla="*/ 496 w 496"/>
              <a:gd name="T48" fmla="*/ 555 h 55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96" h="555">
                <a:moveTo>
                  <a:pt x="470" y="0"/>
                </a:moveTo>
                <a:cubicBezTo>
                  <a:pt x="386" y="29"/>
                  <a:pt x="300" y="53"/>
                  <a:pt x="214" y="75"/>
                </a:cubicBezTo>
                <a:cubicBezTo>
                  <a:pt x="189" y="82"/>
                  <a:pt x="164" y="89"/>
                  <a:pt x="139" y="96"/>
                </a:cubicBezTo>
                <a:cubicBezTo>
                  <a:pt x="117" y="102"/>
                  <a:pt x="75" y="118"/>
                  <a:pt x="75" y="118"/>
                </a:cubicBezTo>
                <a:cubicBezTo>
                  <a:pt x="47" y="146"/>
                  <a:pt x="28" y="176"/>
                  <a:pt x="0" y="203"/>
                </a:cubicBezTo>
                <a:cubicBezTo>
                  <a:pt x="4" y="235"/>
                  <a:pt x="3" y="268"/>
                  <a:pt x="11" y="299"/>
                </a:cubicBezTo>
                <a:cubicBezTo>
                  <a:pt x="22" y="341"/>
                  <a:pt x="73" y="372"/>
                  <a:pt x="107" y="395"/>
                </a:cubicBezTo>
                <a:cubicBezTo>
                  <a:pt x="144" y="451"/>
                  <a:pt x="180" y="476"/>
                  <a:pt x="235" y="512"/>
                </a:cubicBezTo>
                <a:cubicBezTo>
                  <a:pt x="252" y="523"/>
                  <a:pt x="278" y="555"/>
                  <a:pt x="278" y="555"/>
                </a:cubicBezTo>
                <a:cubicBezTo>
                  <a:pt x="303" y="551"/>
                  <a:pt x="328" y="549"/>
                  <a:pt x="352" y="544"/>
                </a:cubicBezTo>
                <a:cubicBezTo>
                  <a:pt x="363" y="542"/>
                  <a:pt x="377" y="543"/>
                  <a:pt x="384" y="534"/>
                </a:cubicBezTo>
                <a:cubicBezTo>
                  <a:pt x="397" y="516"/>
                  <a:pt x="399" y="491"/>
                  <a:pt x="406" y="470"/>
                </a:cubicBezTo>
                <a:cubicBezTo>
                  <a:pt x="410" y="459"/>
                  <a:pt x="416" y="438"/>
                  <a:pt x="416" y="438"/>
                </a:cubicBezTo>
                <a:cubicBezTo>
                  <a:pt x="421" y="346"/>
                  <a:pt x="406" y="205"/>
                  <a:pt x="480" y="128"/>
                </a:cubicBezTo>
                <a:cubicBezTo>
                  <a:pt x="496" y="82"/>
                  <a:pt x="484" y="45"/>
                  <a:pt x="470" y="0"/>
                </a:cubicBez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1" name="Oval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336800" y="4286250"/>
            <a:ext cx="203200" cy="1143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Oval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048000" y="3886200"/>
            <a:ext cx="203200" cy="1143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6333" name="AutoShape 13"/>
          <p:cNvCxnSpPr>
            <a:cxnSpLocks noChangeShapeType="1"/>
            <a:stCxn id="56331" idx="7"/>
            <a:endCxn id="56332" idx="3"/>
          </p:cNvCxnSpPr>
          <p:nvPr>
            <p:custDataLst>
              <p:tags r:id="rId12"/>
            </p:custDataLst>
          </p:nvPr>
        </p:nvCxnSpPr>
        <p:spPr bwMode="auto">
          <a:xfrm flipV="1">
            <a:off x="2509838" y="3983038"/>
            <a:ext cx="568325" cy="32067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sp>
        <p:nvSpPr>
          <p:cNvPr id="56334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332163" y="3746500"/>
            <a:ext cx="4476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56335" name="Oval 1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484563" y="5103813"/>
            <a:ext cx="203200" cy="1143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Oval 16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775200" y="4686300"/>
            <a:ext cx="203200" cy="1143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6337" name="AutoShape 17"/>
          <p:cNvCxnSpPr>
            <a:cxnSpLocks noChangeShapeType="1"/>
            <a:stCxn id="56335" idx="7"/>
            <a:endCxn id="56336" idx="3"/>
          </p:cNvCxnSpPr>
          <p:nvPr>
            <p:custDataLst>
              <p:tags r:id="rId16"/>
            </p:custDataLst>
          </p:nvPr>
        </p:nvCxnSpPr>
        <p:spPr bwMode="auto">
          <a:xfrm flipV="1">
            <a:off x="3657600" y="4783138"/>
            <a:ext cx="1147763" cy="338137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sp>
        <p:nvSpPr>
          <p:cNvPr id="56338" name="Slide Number Placeholder 18"/>
          <p:cNvSpPr>
            <a:spLocks noGrp="1"/>
          </p:cNvSpPr>
          <p:nvPr>
            <p:ph type="sldNum" sz="quarter" idx="12"/>
            <p:custDataLst>
              <p:tags r:id="rId17"/>
            </p:custDataLst>
          </p:nvPr>
        </p:nvSpPr>
        <p:spPr>
          <a:noFill/>
        </p:spPr>
        <p:txBody>
          <a:bodyPr/>
          <a:lstStyle/>
          <a:p>
            <a:fld id="{ADA3BAF9-1130-4C6A-83C1-3CE289B0BD6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8B72D697-CD21-4E28-B34F-37B3FACA2A04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18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Example: Find MST using Kruskal’s </a:t>
            </a:r>
          </a:p>
        </p:txBody>
      </p:sp>
      <p:sp>
        <p:nvSpPr>
          <p:cNvPr id="66563" name="Slide Number Placeholder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038D5F49-70BD-4CDF-A0BC-1EEA1BE5039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6564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5890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66565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90800" y="15128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66566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2000" y="28082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66567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25796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66568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66569" name="Oval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66570" name="Oval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66571" name="AutoShape 24"/>
          <p:cNvCxnSpPr>
            <a:cxnSpLocks noChangeShapeType="1"/>
            <a:stCxn id="66564" idx="3"/>
            <a:endCxn id="66566" idx="0"/>
          </p:cNvCxnSpPr>
          <p:nvPr>
            <p:custDataLst>
              <p:tags r:id="rId10"/>
            </p:custDataLst>
          </p:nvPr>
        </p:nvCxnSpPr>
        <p:spPr bwMode="auto">
          <a:xfrm flipH="1">
            <a:off x="952500" y="1924050"/>
            <a:ext cx="17463" cy="874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2" name="AutoShape 26"/>
          <p:cNvCxnSpPr>
            <a:cxnSpLocks noChangeShapeType="1"/>
            <a:stCxn id="66565" idx="2"/>
            <a:endCxn id="66564" idx="6"/>
          </p:cNvCxnSpPr>
          <p:nvPr>
            <p:custDataLst>
              <p:tags r:id="rId11"/>
            </p:custDataLst>
          </p:nvPr>
        </p:nvCxnSpPr>
        <p:spPr bwMode="auto">
          <a:xfrm rot="10800000" flipV="1">
            <a:off x="1295400" y="1703388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3" name="AutoShape 32"/>
          <p:cNvCxnSpPr>
            <a:cxnSpLocks noChangeShapeType="1"/>
            <a:stCxn id="66567" idx="0"/>
            <a:endCxn id="66565" idx="4"/>
          </p:cNvCxnSpPr>
          <p:nvPr>
            <p:custDataLst>
              <p:tags r:id="rId12"/>
            </p:custDataLst>
          </p:nvPr>
        </p:nvCxnSpPr>
        <p:spPr bwMode="auto">
          <a:xfrm rot="5400000" flipH="1" flipV="1">
            <a:off x="2324100" y="2122488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4" name="Text Box 4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66575" name="Text Box 53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752600" y="1362075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66576" name="Text Box 63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828800" y="1981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66577" name="Text Box 66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85800" y="219868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66578" name="Text Box 63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590800" y="21145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66579" name="AutoShape 26"/>
          <p:cNvCxnSpPr>
            <a:cxnSpLocks noChangeShapeType="1"/>
            <a:stCxn id="66564" idx="5"/>
            <a:endCxn id="66567" idx="1"/>
          </p:cNvCxnSpPr>
          <p:nvPr>
            <p:custDataLst>
              <p:tags r:id="rId18"/>
            </p:custDataLst>
          </p:nvPr>
        </p:nvCxnSpPr>
        <p:spPr bwMode="auto">
          <a:xfrm rot="16200000" flipH="1">
            <a:off x="1468438" y="1685925"/>
            <a:ext cx="720725" cy="1177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80" name="AutoShape 26"/>
          <p:cNvCxnSpPr>
            <a:cxnSpLocks noChangeShapeType="1"/>
            <a:stCxn id="66566" idx="6"/>
            <a:endCxn id="66567" idx="3"/>
          </p:cNvCxnSpPr>
          <p:nvPr>
            <p:custDataLst>
              <p:tags r:id="rId19"/>
            </p:custDataLst>
          </p:nvPr>
        </p:nvCxnSpPr>
        <p:spPr bwMode="auto">
          <a:xfrm flipV="1">
            <a:off x="1143000" y="2905125"/>
            <a:ext cx="1274763" cy="93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6581" name="Text Box 63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1439863" y="26479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66582" name="AutoShape 26"/>
          <p:cNvCxnSpPr>
            <a:cxnSpLocks noChangeShapeType="1"/>
            <a:stCxn id="66567" idx="6"/>
            <a:endCxn id="66569" idx="3"/>
          </p:cNvCxnSpPr>
          <p:nvPr>
            <p:custDataLst>
              <p:tags r:id="rId21"/>
            </p:custDataLst>
          </p:nvPr>
        </p:nvCxnSpPr>
        <p:spPr bwMode="auto">
          <a:xfrm flipV="1">
            <a:off x="2743200" y="2535238"/>
            <a:ext cx="969963" cy="234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6583" name="Text Box 63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3040063" y="23431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66584" name="AutoShape 32"/>
          <p:cNvCxnSpPr>
            <a:cxnSpLocks noChangeShapeType="1"/>
            <a:stCxn id="66569" idx="1"/>
            <a:endCxn id="66565" idx="6"/>
          </p:cNvCxnSpPr>
          <p:nvPr>
            <p:custDataLst>
              <p:tags r:id="rId23"/>
            </p:custDataLst>
          </p:nvPr>
        </p:nvCxnSpPr>
        <p:spPr bwMode="auto">
          <a:xfrm rot="16200000" flipV="1">
            <a:off x="3061494" y="1613694"/>
            <a:ext cx="561975" cy="741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6585" name="Text Box 63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268663" y="1600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66586" name="AutoShape 26"/>
          <p:cNvCxnSpPr>
            <a:cxnSpLocks noChangeShapeType="1"/>
            <a:stCxn id="66566" idx="5"/>
            <a:endCxn id="66568" idx="1"/>
          </p:cNvCxnSpPr>
          <p:nvPr>
            <p:custDataLst>
              <p:tags r:id="rId25"/>
            </p:custDataLst>
          </p:nvPr>
        </p:nvCxnSpPr>
        <p:spPr bwMode="auto">
          <a:xfrm rot="16200000" flipH="1">
            <a:off x="1119982" y="3101181"/>
            <a:ext cx="579438" cy="644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6587" name="Text Box 66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135063" y="32575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cxnSp>
        <p:nvCxnSpPr>
          <p:cNvPr id="66588" name="AutoShape 32"/>
          <p:cNvCxnSpPr>
            <a:cxnSpLocks noChangeShapeType="1"/>
            <a:stCxn id="66567" idx="4"/>
            <a:endCxn id="66568" idx="7"/>
          </p:cNvCxnSpPr>
          <p:nvPr>
            <p:custDataLst>
              <p:tags r:id="rId27"/>
            </p:custDataLst>
          </p:nvPr>
        </p:nvCxnSpPr>
        <p:spPr bwMode="auto">
          <a:xfrm rot="5400000">
            <a:off x="1901031" y="3061495"/>
            <a:ext cx="752475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6589" name="Text Box 63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981200" y="3124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66590" name="Text Box 63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3116263" y="2743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66591" name="AutoShape 26"/>
          <p:cNvCxnSpPr>
            <a:cxnSpLocks noChangeShapeType="1"/>
            <a:stCxn id="66567" idx="5"/>
            <a:endCxn id="66570" idx="1"/>
          </p:cNvCxnSpPr>
          <p:nvPr>
            <p:custDataLst>
              <p:tags r:id="rId30"/>
            </p:custDataLst>
          </p:nvPr>
        </p:nvCxnSpPr>
        <p:spPr bwMode="auto">
          <a:xfrm rot="16200000" flipH="1">
            <a:off x="2948782" y="2643981"/>
            <a:ext cx="350838" cy="873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92" name="AutoShape 26"/>
          <p:cNvCxnSpPr>
            <a:cxnSpLocks noChangeShapeType="1"/>
            <a:stCxn id="66570" idx="0"/>
            <a:endCxn id="66569" idx="4"/>
          </p:cNvCxnSpPr>
          <p:nvPr>
            <p:custDataLst>
              <p:tags r:id="rId31"/>
            </p:custDataLst>
          </p:nvPr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6593" name="Text Box 6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3733800" y="2667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cxnSp>
        <p:nvCxnSpPr>
          <p:cNvPr id="66594" name="AutoShape 26"/>
          <p:cNvCxnSpPr>
            <a:cxnSpLocks noChangeShapeType="1"/>
            <a:stCxn id="66568" idx="6"/>
            <a:endCxn id="66570" idx="3"/>
          </p:cNvCxnSpPr>
          <p:nvPr>
            <p:custDataLst>
              <p:tags r:id="rId33"/>
            </p:custDataLst>
          </p:nvPr>
        </p:nvCxnSpPr>
        <p:spPr bwMode="auto">
          <a:xfrm flipV="1">
            <a:off x="2057400" y="3525838"/>
            <a:ext cx="1503363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6595" name="Text Box 63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582863" y="33528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sp>
        <p:nvSpPr>
          <p:cNvPr id="66596" name="Content Placeholder 2"/>
          <p:cNvSpPr>
            <a:spLocks noGrp="1"/>
          </p:cNvSpPr>
          <p:nvPr>
            <p:ph idx="1"/>
            <p:custDataLst>
              <p:tags r:id="rId35"/>
            </p:custDataLst>
          </p:nvPr>
        </p:nvSpPr>
        <p:spPr>
          <a:xfrm>
            <a:off x="4800600" y="1371600"/>
            <a:ext cx="3657600" cy="281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Edges in sorted order:</a:t>
            </a:r>
          </a:p>
          <a:p>
            <a:pPr eaLnBrk="1" hangingPunct="1">
              <a:buFontTx/>
              <a:buNone/>
            </a:pPr>
            <a:r>
              <a:rPr lang="en-US"/>
              <a:t>1:  (A,D), (C,D), (B,E), (D,E)</a:t>
            </a:r>
          </a:p>
          <a:p>
            <a:pPr eaLnBrk="1" hangingPunct="1">
              <a:buFontTx/>
              <a:buNone/>
            </a:pPr>
            <a:r>
              <a:rPr lang="en-US"/>
              <a:t>2:  (A,B), (C,F), (A,C)</a:t>
            </a:r>
          </a:p>
          <a:p>
            <a:pPr eaLnBrk="1" hangingPunct="1">
              <a:buFontTx/>
              <a:buNone/>
            </a:pPr>
            <a:r>
              <a:rPr lang="en-US"/>
              <a:t>3:  (E,G)</a:t>
            </a:r>
          </a:p>
          <a:p>
            <a:pPr eaLnBrk="1" hangingPunct="1">
              <a:buFontTx/>
              <a:buNone/>
            </a:pPr>
            <a:r>
              <a:rPr lang="en-US"/>
              <a:t>5:  (D,G), (B,D)</a:t>
            </a:r>
          </a:p>
          <a:p>
            <a:pPr eaLnBrk="1" hangingPunct="1">
              <a:buFontTx/>
              <a:buNone/>
            </a:pPr>
            <a:r>
              <a:rPr lang="en-US"/>
              <a:t>6:  (D,F)</a:t>
            </a:r>
          </a:p>
          <a:p>
            <a:pPr eaLnBrk="1" hangingPunct="1">
              <a:buFontTx/>
              <a:buNone/>
            </a:pPr>
            <a:r>
              <a:rPr lang="en-US"/>
              <a:t>10: (F,G)</a:t>
            </a:r>
          </a:p>
        </p:txBody>
      </p:sp>
      <p:sp>
        <p:nvSpPr>
          <p:cNvPr id="47" name="Content Placeholder 2"/>
          <p:cNvSpPr txBox="1">
            <a:spLocks/>
          </p:cNvSpPr>
          <p:nvPr>
            <p:custDataLst>
              <p:tags r:id="rId36"/>
            </p:custDataLst>
          </p:nvPr>
        </p:nvSpPr>
        <p:spPr bwMode="auto">
          <a:xfrm>
            <a:off x="990600" y="47244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 dirty="0">
                <a:latin typeface="+mn-lt"/>
              </a:rPr>
              <a:t>Output:</a:t>
            </a:r>
          </a:p>
        </p:txBody>
      </p:sp>
      <p:sp>
        <p:nvSpPr>
          <p:cNvPr id="49" name="TextBox 48"/>
          <p:cNvSpPr txBox="1"/>
          <p:nvPr>
            <p:custDataLst>
              <p:tags r:id="rId37"/>
            </p:custDataLst>
          </p:nvPr>
        </p:nvSpPr>
        <p:spPr>
          <a:xfrm>
            <a:off x="990600" y="5616575"/>
            <a:ext cx="73406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Note: At each step, the union/find sets are the trees in the forest</a:t>
            </a:r>
          </a:p>
        </p:txBody>
      </p:sp>
      <p:sp>
        <p:nvSpPr>
          <p:cNvPr id="40" name="Date Placeholder 3">
            <a:extLst>
              <a:ext uri="{FF2B5EF4-FFF2-40B4-BE49-F238E27FC236}">
                <a16:creationId xmlns:a16="http://schemas.microsoft.com/office/drawing/2014/main" id="{7A489C7F-FB1A-444A-B810-213070B1A34F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38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75ABCBD0-D975-4008-B24E-4277DEBE8E4D}"/>
                  </a:ext>
                </a:extLst>
              </p14:cNvPr>
              <p14:cNvContentPartPr/>
              <p14:nvPr/>
            </p14:nvContentPartPr>
            <p14:xfrm>
              <a:off x="8192520" y="4420800"/>
              <a:ext cx="94320" cy="2844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75ABCBD0-D975-4008-B24E-4277DEBE8E4D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8176680" y="4357440"/>
                <a:ext cx="125640" cy="155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8394413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/>
              <a:t>Kruskal’s Algorithm for MST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219200"/>
            <a:ext cx="8229600" cy="48006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400" b="1" dirty="0">
                <a:solidFill>
                  <a:srgbClr val="00CC00"/>
                </a:solidFill>
              </a:rPr>
              <a:t>An </a:t>
            </a:r>
            <a:r>
              <a:rPr lang="en-US" sz="2400" b="1" i="1" dirty="0">
                <a:solidFill>
                  <a:srgbClr val="00CC00"/>
                </a:solidFill>
              </a:rPr>
              <a:t>edge-based</a:t>
            </a:r>
            <a:r>
              <a:rPr lang="en-US" sz="2400" b="1" dirty="0">
                <a:solidFill>
                  <a:srgbClr val="00CC00"/>
                </a:solidFill>
              </a:rPr>
              <a:t> greedy algorithm</a:t>
            </a:r>
          </a:p>
          <a:p>
            <a:pPr marL="990600" lvl="1" indent="-533400" eaLnBrk="1" hangingPunct="1">
              <a:buFontTx/>
              <a:buNone/>
            </a:pPr>
            <a:r>
              <a:rPr lang="en-US" b="1" dirty="0">
                <a:solidFill>
                  <a:srgbClr val="00CC00"/>
                </a:solidFill>
              </a:rPr>
              <a:t>Builds MST by greedily adding edges</a:t>
            </a:r>
          </a:p>
          <a:p>
            <a:pPr marL="609600" indent="-609600" eaLnBrk="1" hangingPunct="1">
              <a:buFontTx/>
              <a:buNone/>
            </a:pPr>
            <a:endParaRPr lang="en-US" sz="1200" b="1" dirty="0">
              <a:solidFill>
                <a:srgbClr val="00CC00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dirty="0"/>
              <a:t>Initialize with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dirty="0"/>
              <a:t>empty MST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dirty="0"/>
              <a:t>all vertices marked unconnected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dirty="0"/>
              <a:t>all edges unmarked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dirty="0"/>
              <a:t>While all vertices are </a:t>
            </a:r>
            <a:r>
              <a:rPr lang="en-US"/>
              <a:t>not connected</a:t>
            </a:r>
            <a:endParaRPr lang="en-US" dirty="0"/>
          </a:p>
          <a:p>
            <a:pPr marL="990600" lvl="1" indent="-533400" eaLnBrk="1" hangingPunct="1">
              <a:buFontTx/>
              <a:buAutoNum type="alphaLcPeriod"/>
            </a:pPr>
            <a:r>
              <a:rPr lang="en-US" dirty="0"/>
              <a:t>Pick the </a:t>
            </a:r>
            <a:r>
              <a:rPr lang="en-US" u="sng" dirty="0"/>
              <a:t>lowest cost edge</a:t>
            </a:r>
            <a:r>
              <a:rPr lang="en-US" dirty="0"/>
              <a:t>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u,v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  <a:r>
              <a:rPr lang="en-US" dirty="0"/>
              <a:t> and mark it</a:t>
            </a:r>
          </a:p>
          <a:p>
            <a:pPr marL="990600" lvl="1" indent="-533400" eaLnBrk="1" hangingPunct="1">
              <a:buFontTx/>
              <a:buAutoNum type="alphaLcPeriod"/>
            </a:pPr>
            <a:r>
              <a:rPr lang="en-US" dirty="0"/>
              <a:t>If </a:t>
            </a:r>
            <a:r>
              <a:rPr lang="en-US" b="1" dirty="0">
                <a:latin typeface="Courier New" pitchFamily="49" charset="0"/>
              </a:rPr>
              <a:t>u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</a:rPr>
              <a:t>v</a:t>
            </a:r>
            <a:r>
              <a:rPr lang="en-US" dirty="0"/>
              <a:t> are not already connected, add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u,v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  <a:r>
              <a:rPr lang="en-US" dirty="0"/>
              <a:t> to the MST and mark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u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v</a:t>
            </a:r>
            <a:r>
              <a:rPr lang="en-US" dirty="0"/>
              <a:t> as connected to each other</a:t>
            </a:r>
          </a:p>
        </p:txBody>
      </p:sp>
      <p:sp>
        <p:nvSpPr>
          <p:cNvPr id="58373" name="Slide Number Placeholder 6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6A22BA53-BBB9-4F61-9A80-1972DBD9851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BEDB295-0E7F-48AD-9445-EC4BE5E2DB5E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4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Aside: Union-Find aka Disjoint Set ADT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85800" y="1219200"/>
            <a:ext cx="8153400" cy="4876800"/>
          </a:xfrm>
        </p:spPr>
        <p:txBody>
          <a:bodyPr/>
          <a:lstStyle/>
          <a:p>
            <a:pPr eaLnBrk="1" hangingPunct="1"/>
            <a:r>
              <a:rPr lang="en-US" b="1"/>
              <a:t>Union(x,y) </a:t>
            </a:r>
            <a:r>
              <a:rPr lang="en-US"/>
              <a:t>– take the union of two sets named x and y</a:t>
            </a:r>
          </a:p>
          <a:p>
            <a:pPr lvl="1" eaLnBrk="1" hangingPunct="1"/>
            <a:r>
              <a:rPr lang="en-US"/>
              <a:t>Given sets: {3,</a:t>
            </a:r>
            <a:r>
              <a:rPr lang="en-US" u="sng">
                <a:solidFill>
                  <a:srgbClr val="FF0000"/>
                </a:solidFill>
              </a:rPr>
              <a:t>5</a:t>
            </a:r>
            <a:r>
              <a:rPr lang="en-US"/>
              <a:t>,7} , {4,2,</a:t>
            </a:r>
            <a:r>
              <a:rPr lang="en-US" u="sng">
                <a:solidFill>
                  <a:srgbClr val="FF0000"/>
                </a:solidFill>
              </a:rPr>
              <a:t>8</a:t>
            </a:r>
            <a:r>
              <a:rPr lang="en-US"/>
              <a:t>}, {</a:t>
            </a:r>
            <a:r>
              <a:rPr lang="en-US" u="sng">
                <a:solidFill>
                  <a:srgbClr val="FF0000"/>
                </a:solidFill>
              </a:rPr>
              <a:t>9</a:t>
            </a:r>
            <a:r>
              <a:rPr lang="en-US"/>
              <a:t>}, {</a:t>
            </a:r>
            <a:r>
              <a:rPr lang="en-US" u="sng">
                <a:solidFill>
                  <a:srgbClr val="FF0000"/>
                </a:solidFill>
              </a:rPr>
              <a:t>1</a:t>
            </a:r>
            <a:r>
              <a:rPr lang="en-US"/>
              <a:t>,6}</a:t>
            </a:r>
          </a:p>
          <a:p>
            <a:pPr lvl="1" eaLnBrk="1" hangingPunct="1"/>
            <a:r>
              <a:rPr lang="en-US" b="1"/>
              <a:t>Union(5,1)</a:t>
            </a:r>
          </a:p>
          <a:p>
            <a:pPr lvl="1" eaLnBrk="1" hangingPunct="1">
              <a:buFontTx/>
              <a:buNone/>
            </a:pPr>
            <a:r>
              <a:rPr lang="en-US"/>
              <a:t>   Result: {3,</a:t>
            </a:r>
            <a:r>
              <a:rPr lang="en-US" u="sng">
                <a:solidFill>
                  <a:srgbClr val="FF0000"/>
                </a:solidFill>
              </a:rPr>
              <a:t>5</a:t>
            </a:r>
            <a:r>
              <a:rPr lang="en-US"/>
              <a:t>,7,1,6}, {4,2,</a:t>
            </a:r>
            <a:r>
              <a:rPr lang="en-US" u="sng">
                <a:solidFill>
                  <a:srgbClr val="FF0000"/>
                </a:solidFill>
              </a:rPr>
              <a:t>8</a:t>
            </a:r>
            <a:r>
              <a:rPr lang="en-US"/>
              <a:t>}, {</a:t>
            </a:r>
            <a:r>
              <a:rPr lang="en-US" u="sng">
                <a:solidFill>
                  <a:srgbClr val="FF0000"/>
                </a:solidFill>
              </a:rPr>
              <a:t>9</a:t>
            </a:r>
            <a:r>
              <a:rPr lang="en-US"/>
              <a:t>}, </a:t>
            </a:r>
          </a:p>
          <a:p>
            <a:pPr lvl="1" eaLnBrk="1" hangingPunct="1">
              <a:buFontTx/>
              <a:buNone/>
            </a:pPr>
            <a:r>
              <a:rPr lang="en-US"/>
              <a:t>To perform the union operation, we replace sets x and y by  (x </a:t>
            </a:r>
            <a:r>
              <a:rPr lang="en-US">
                <a:sym typeface="Symbol" pitchFamily="18" charset="2"/>
              </a:rPr>
              <a:t> y)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 b="1"/>
              <a:t>Find(x)</a:t>
            </a:r>
            <a:r>
              <a:rPr lang="en-US"/>
              <a:t> – return the name of the set containing x.</a:t>
            </a:r>
          </a:p>
          <a:p>
            <a:pPr lvl="1" eaLnBrk="1" hangingPunct="1"/>
            <a:r>
              <a:rPr lang="en-US"/>
              <a:t>Given sets: {3,</a:t>
            </a:r>
            <a:r>
              <a:rPr lang="en-US" u="sng">
                <a:solidFill>
                  <a:srgbClr val="FF0000"/>
                </a:solidFill>
              </a:rPr>
              <a:t>5</a:t>
            </a:r>
            <a:r>
              <a:rPr lang="en-US"/>
              <a:t>,7,1,6}, {4,2,</a:t>
            </a:r>
            <a:r>
              <a:rPr lang="en-US" u="sng">
                <a:solidFill>
                  <a:srgbClr val="FF0000"/>
                </a:solidFill>
              </a:rPr>
              <a:t>8</a:t>
            </a:r>
            <a:r>
              <a:rPr lang="en-US"/>
              <a:t>}, {</a:t>
            </a:r>
            <a:r>
              <a:rPr lang="en-US" u="sng">
                <a:solidFill>
                  <a:srgbClr val="FF0000"/>
                </a:solidFill>
              </a:rPr>
              <a:t>9</a:t>
            </a:r>
            <a:r>
              <a:rPr lang="en-US"/>
              <a:t>}, </a:t>
            </a:r>
          </a:p>
          <a:p>
            <a:pPr lvl="1" eaLnBrk="1" hangingPunct="1"/>
            <a:r>
              <a:rPr lang="en-US" b="1"/>
              <a:t>Find(1)</a:t>
            </a:r>
            <a:r>
              <a:rPr lang="en-US"/>
              <a:t> returns 5</a:t>
            </a:r>
          </a:p>
          <a:p>
            <a:pPr lvl="1" eaLnBrk="1" hangingPunct="1"/>
            <a:r>
              <a:rPr lang="en-US" b="1"/>
              <a:t>Find(4)</a:t>
            </a:r>
            <a:r>
              <a:rPr lang="en-US"/>
              <a:t> returns 8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We can do Union in constant time. </a:t>
            </a:r>
          </a:p>
          <a:p>
            <a:pPr eaLnBrk="1" hangingPunct="1"/>
            <a:r>
              <a:rPr lang="en-US"/>
              <a:t>We can get Find to be </a:t>
            </a:r>
            <a:r>
              <a:rPr lang="en-US" b="1" i="1"/>
              <a:t>amortized</a:t>
            </a:r>
            <a:r>
              <a:rPr lang="en-US"/>
              <a:t> constant time </a:t>
            </a:r>
          </a:p>
          <a:p>
            <a:pPr eaLnBrk="1" hangingPunct="1">
              <a:buFontTx/>
              <a:buNone/>
            </a:pPr>
            <a:r>
              <a:rPr lang="en-US"/>
              <a:t>	(worst case O(log n) for an individual Find operation).</a:t>
            </a:r>
          </a:p>
          <a:p>
            <a:pPr eaLnBrk="1" hangingPunct="1"/>
            <a:endParaRPr lang="en-US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BC3628C1-4E4B-46A4-B921-154672CD0CD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20B9602-877C-48D3-BA8D-D67C27BBC3F8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4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171450"/>
            <a:ext cx="7772400" cy="685800"/>
          </a:xfrm>
        </p:spPr>
        <p:txBody>
          <a:bodyPr/>
          <a:lstStyle/>
          <a:p>
            <a:pPr eaLnBrk="1" hangingPunct="1"/>
            <a:r>
              <a:rPr lang="en-US"/>
              <a:t>Kruskal’s pseudo code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28600" y="857250"/>
            <a:ext cx="8255000" cy="548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void Graph::kruskal(){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int edgesAccepted = 0;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DisjSet s(NUM_VERTICES);</a:t>
            </a:r>
          </a:p>
          <a:p>
            <a:pPr eaLnBrk="1" hangingPunct="1">
              <a:buFontTx/>
              <a:buNone/>
            </a:pPr>
            <a:endParaRPr lang="en-US" sz="1800" b="1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while (edgesAccepted &lt; NUM_VERTICES – 1){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  </a:t>
            </a:r>
            <a:r>
              <a:rPr lang="en-US" sz="1800" b="1">
                <a:solidFill>
                  <a:srgbClr val="339933"/>
                </a:solidFill>
                <a:latin typeface="Courier New" pitchFamily="49" charset="0"/>
              </a:rPr>
              <a:t>e = smallest weight edge not deleted yet;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  // edge e = (u, v)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  </a:t>
            </a:r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uset = s.find(u);</a:t>
            </a:r>
          </a:p>
          <a:p>
            <a:pPr eaLnBrk="1" hangingPunct="1">
              <a:buFontTx/>
              <a:buNone/>
            </a:pPr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    vset = s.find(v);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  if (uset != vset){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    edgesAccepted++;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    </a:t>
            </a:r>
            <a:r>
              <a:rPr lang="en-US" sz="1800" b="1">
                <a:solidFill>
                  <a:srgbClr val="FF0000"/>
                </a:solidFill>
                <a:latin typeface="Courier New" pitchFamily="49" charset="0"/>
              </a:rPr>
              <a:t>s.unionSets(uset, vset);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  }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}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}</a:t>
            </a:r>
          </a:p>
        </p:txBody>
      </p:sp>
      <p:sp>
        <p:nvSpPr>
          <p:cNvPr id="62469" name="Line 5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 flipH="1" flipV="1">
            <a:off x="3276600" y="3352800"/>
            <a:ext cx="2590800" cy="7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471" name="Line 7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 flipV="1">
            <a:off x="4495800" y="4724400"/>
            <a:ext cx="8382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473" name="Line 9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H="1">
            <a:off x="6019800" y="1981200"/>
            <a:ext cx="533400" cy="685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477" name="Text Box 13" hidden="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28600" y="1905000"/>
            <a:ext cx="472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Sort of ignore this loop in calc run-time…</a:t>
            </a:r>
          </a:p>
        </p:txBody>
      </p:sp>
      <p:sp>
        <p:nvSpPr>
          <p:cNvPr id="62480" name="Slide Number Placeholder 1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noFill/>
        </p:spPr>
        <p:txBody>
          <a:bodyPr/>
          <a:lstStyle/>
          <a:p>
            <a:fld id="{344B2AC6-5E11-46C5-B39E-21EF44989A6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A6EBA9D-20B7-4802-9986-BD2AAE0BDE40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8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  <p:extLst>
      <p:ext uri="{BB962C8B-B14F-4D97-AF65-F5344CB8AC3E}">
        <p14:creationId xmlns:p14="http://schemas.microsoft.com/office/powerpoint/2010/main" val="41966392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171450"/>
            <a:ext cx="7772400" cy="685800"/>
          </a:xfrm>
        </p:spPr>
        <p:txBody>
          <a:bodyPr/>
          <a:lstStyle/>
          <a:p>
            <a:pPr eaLnBrk="1" hangingPunct="1"/>
            <a:r>
              <a:rPr lang="en-US"/>
              <a:t>Kruskal’s pseudo code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28600" y="857250"/>
            <a:ext cx="8255000" cy="548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void Graph::kruskal(){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int edgesAccepted = 0;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DisjSet s(NUM_VERTICES);</a:t>
            </a:r>
          </a:p>
          <a:p>
            <a:pPr eaLnBrk="1" hangingPunct="1">
              <a:buFontTx/>
              <a:buNone/>
            </a:pPr>
            <a:endParaRPr lang="en-US" sz="1800" b="1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while (edgesAccepted &lt; NUM_VERTICES – 1){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  </a:t>
            </a:r>
            <a:r>
              <a:rPr lang="en-US" sz="1800" b="1">
                <a:solidFill>
                  <a:srgbClr val="339933"/>
                </a:solidFill>
                <a:latin typeface="Courier New" pitchFamily="49" charset="0"/>
              </a:rPr>
              <a:t>e = smallest weight edge not deleted yet;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  // edge e = (u, v)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  </a:t>
            </a:r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uset = s.find(u);</a:t>
            </a:r>
          </a:p>
          <a:p>
            <a:pPr eaLnBrk="1" hangingPunct="1">
              <a:buFontTx/>
              <a:buNone/>
            </a:pPr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    vset = s.find(v);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  if (uset != vset){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    edgesAccepted++;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    </a:t>
            </a:r>
            <a:r>
              <a:rPr lang="en-US" sz="1800" b="1">
                <a:solidFill>
                  <a:srgbClr val="FF0000"/>
                </a:solidFill>
                <a:latin typeface="Courier New" pitchFamily="49" charset="0"/>
              </a:rPr>
              <a:t>s.unionSets(uset, vset);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  }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  }</a:t>
            </a:r>
          </a:p>
          <a:p>
            <a:pPr eaLnBrk="1" hangingPunct="1">
              <a:buFontTx/>
              <a:buNone/>
            </a:pPr>
            <a:r>
              <a:rPr lang="en-US" sz="1800" b="1">
                <a:latin typeface="Courier New" pitchFamily="49" charset="0"/>
              </a:rPr>
              <a:t>}</a:t>
            </a:r>
          </a:p>
        </p:txBody>
      </p:sp>
      <p:sp>
        <p:nvSpPr>
          <p:cNvPr id="62468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867400" y="3200400"/>
            <a:ext cx="13382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2|E| finds</a:t>
            </a:r>
          </a:p>
        </p:txBody>
      </p:sp>
      <p:sp>
        <p:nvSpPr>
          <p:cNvPr id="62469" name="Line 5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 flipV="1">
            <a:off x="3276600" y="3352800"/>
            <a:ext cx="2590800" cy="7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470" name="Text Box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410200" y="4800600"/>
            <a:ext cx="14239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|V| unions</a:t>
            </a:r>
          </a:p>
        </p:txBody>
      </p:sp>
      <p:sp>
        <p:nvSpPr>
          <p:cNvPr id="62471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 flipV="1">
            <a:off x="4495800" y="4724400"/>
            <a:ext cx="8382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472" name="Text Box 8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553200" y="1752600"/>
            <a:ext cx="1651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339933"/>
                </a:solidFill>
              </a:rPr>
              <a:t>|E| heap ops</a:t>
            </a:r>
          </a:p>
        </p:txBody>
      </p:sp>
      <p:sp>
        <p:nvSpPr>
          <p:cNvPr id="62473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6019800" y="1981200"/>
            <a:ext cx="533400" cy="685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474" name="Text Box 1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315200" y="228600"/>
            <a:ext cx="1524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On heap of edges</a:t>
            </a:r>
          </a:p>
          <a:p>
            <a:pPr algn="ctr"/>
            <a:r>
              <a:rPr lang="en-US" sz="2000" dirty="0" err="1"/>
              <a:t>Deletemin</a:t>
            </a:r>
            <a:r>
              <a:rPr lang="en-US" sz="2000" dirty="0"/>
              <a:t> = log |E|</a:t>
            </a:r>
          </a:p>
        </p:txBody>
      </p:sp>
      <p:sp>
        <p:nvSpPr>
          <p:cNvPr id="62475" name="Text Box 1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086600" y="3352800"/>
            <a:ext cx="20574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One for each vertex in the edge</a:t>
            </a:r>
          </a:p>
          <a:p>
            <a:pPr algn="ctr"/>
            <a:r>
              <a:rPr lang="en-US" sz="2000" dirty="0"/>
              <a:t>Find = log |V|</a:t>
            </a:r>
          </a:p>
        </p:txBody>
      </p:sp>
      <p:sp>
        <p:nvSpPr>
          <p:cNvPr id="62476" name="AutoShap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85800" y="5486400"/>
            <a:ext cx="5410200" cy="685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O</a:t>
            </a:r>
            <a:r>
              <a:rPr lang="en-US" sz="2000" dirty="0"/>
              <a:t>(|</a:t>
            </a:r>
            <a:r>
              <a:rPr lang="en-US" sz="2000" dirty="0" err="1"/>
              <a:t>E|log|E</a:t>
            </a:r>
            <a:r>
              <a:rPr lang="en-US" sz="2000" dirty="0"/>
              <a:t>|) = O(|</a:t>
            </a:r>
            <a:r>
              <a:rPr lang="en-US" sz="2000" dirty="0" err="1"/>
              <a:t>E|log|V</a:t>
            </a:r>
            <a:r>
              <a:rPr lang="en-US" sz="2000" dirty="0"/>
              <a:t>|)</a:t>
            </a:r>
            <a:br>
              <a:rPr lang="en-US" sz="2000" dirty="0"/>
            </a:br>
            <a:r>
              <a:rPr lang="en-US" sz="2000" dirty="0"/>
              <a:t>b/c log |E| &lt; log|V|</a:t>
            </a:r>
            <a:r>
              <a:rPr lang="en-US" sz="2000" baseline="30000" dirty="0"/>
              <a:t>2</a:t>
            </a:r>
            <a:r>
              <a:rPr lang="en-US" sz="2000" dirty="0"/>
              <a:t> = 2log|V|</a:t>
            </a:r>
          </a:p>
        </p:txBody>
      </p:sp>
      <p:sp>
        <p:nvSpPr>
          <p:cNvPr id="62477" name="Text Box 13" hidden="1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28600" y="1905000"/>
            <a:ext cx="472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Sort of ignore this loop in calc run-time…</a:t>
            </a:r>
          </a:p>
        </p:txBody>
      </p:sp>
      <p:sp>
        <p:nvSpPr>
          <p:cNvPr id="62478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781800" y="51054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Union = O(1)</a:t>
            </a:r>
          </a:p>
        </p:txBody>
      </p:sp>
      <p:sp>
        <p:nvSpPr>
          <p:cNvPr id="62479" name="Text Box 1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914400" y="50292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|E| log |E| + </a:t>
            </a:r>
            <a:r>
              <a:rPr lang="en-US" u="sng" dirty="0"/>
              <a:t>2|E|log|V|+|V|</a:t>
            </a:r>
          </a:p>
        </p:txBody>
      </p:sp>
      <p:sp>
        <p:nvSpPr>
          <p:cNvPr id="62480" name="Slide Number Placeholder 16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>
          <a:noFill/>
        </p:spPr>
        <p:txBody>
          <a:bodyPr/>
          <a:lstStyle/>
          <a:p>
            <a:fld id="{344B2AC6-5E11-46C5-B39E-21EF44989A6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1B222D10-E61C-4A84-9488-4F022B1372C5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16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  <p:extLst>
      <p:ext uri="{BB962C8B-B14F-4D97-AF65-F5344CB8AC3E}">
        <p14:creationId xmlns:p14="http://schemas.microsoft.com/office/powerpoint/2010/main" val="54637371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A48CA7-4207-4E56-CD88-9E4B24FBAB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>
            <a:extLst>
              <a:ext uri="{FF2B5EF4-FFF2-40B4-BE49-F238E27FC236}">
                <a16:creationId xmlns:a16="http://schemas.microsoft.com/office/drawing/2014/main" id="{0E17C3FB-2A60-805C-1DB3-308DBE33FF05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Example: Find MST using Kruskal’s </a:t>
            </a:r>
          </a:p>
        </p:txBody>
      </p:sp>
      <p:sp>
        <p:nvSpPr>
          <p:cNvPr id="68611" name="Slide Number Placeholder 4">
            <a:extLst>
              <a:ext uri="{FF2B5EF4-FFF2-40B4-BE49-F238E27FC236}">
                <a16:creationId xmlns:a16="http://schemas.microsoft.com/office/drawing/2014/main" id="{09A505FE-BC45-379C-72A0-EF7187E39551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34ED4ECA-1369-4CE6-B3B3-8EB0464099F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8612" name="Oval 5">
            <a:extLst>
              <a:ext uri="{FF2B5EF4-FFF2-40B4-BE49-F238E27FC236}">
                <a16:creationId xmlns:a16="http://schemas.microsoft.com/office/drawing/2014/main" id="{09A944B6-B8B3-C154-E4F3-D9EEA1190DE2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5890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68613" name="Oval 7">
            <a:extLst>
              <a:ext uri="{FF2B5EF4-FFF2-40B4-BE49-F238E27FC236}">
                <a16:creationId xmlns:a16="http://schemas.microsoft.com/office/drawing/2014/main" id="{7753378A-263C-ED82-E2C2-5C593E31DC1A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90800" y="15128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68614" name="Oval 8">
            <a:extLst>
              <a:ext uri="{FF2B5EF4-FFF2-40B4-BE49-F238E27FC236}">
                <a16:creationId xmlns:a16="http://schemas.microsoft.com/office/drawing/2014/main" id="{82FACC7F-EFE0-5CD0-BAA0-006EA45C97DE}"/>
              </a:ext>
            </a:extLst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2000" y="28082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68615" name="Oval 9">
            <a:extLst>
              <a:ext uri="{FF2B5EF4-FFF2-40B4-BE49-F238E27FC236}">
                <a16:creationId xmlns:a16="http://schemas.microsoft.com/office/drawing/2014/main" id="{3413F8C7-9EB2-E39C-8376-EECE1B966A30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25796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68616" name="Oval 10">
            <a:extLst>
              <a:ext uri="{FF2B5EF4-FFF2-40B4-BE49-F238E27FC236}">
                <a16:creationId xmlns:a16="http://schemas.microsoft.com/office/drawing/2014/main" id="{149D35F9-79EB-AEAA-73FC-E0D26A77D2AE}"/>
              </a:ext>
            </a:extLst>
          </p:cNvPr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68617" name="Oval 11">
            <a:extLst>
              <a:ext uri="{FF2B5EF4-FFF2-40B4-BE49-F238E27FC236}">
                <a16:creationId xmlns:a16="http://schemas.microsoft.com/office/drawing/2014/main" id="{9209D787-C7C7-4E7E-0E31-EC95BE43C9B2}"/>
              </a:ext>
            </a:extLst>
          </p:cNvPr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68618" name="Oval 12">
            <a:extLst>
              <a:ext uri="{FF2B5EF4-FFF2-40B4-BE49-F238E27FC236}">
                <a16:creationId xmlns:a16="http://schemas.microsoft.com/office/drawing/2014/main" id="{15E084D3-8069-25E7-5C81-F0C015B1EBEC}"/>
              </a:ext>
            </a:extLst>
          </p:cNvPr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68619" name="AutoShape 24">
            <a:extLst>
              <a:ext uri="{FF2B5EF4-FFF2-40B4-BE49-F238E27FC236}">
                <a16:creationId xmlns:a16="http://schemas.microsoft.com/office/drawing/2014/main" id="{81586957-00C6-1CCF-D2B2-195FB6CC1ACD}"/>
              </a:ext>
            </a:extLst>
          </p:cNvPr>
          <p:cNvCxnSpPr>
            <a:cxnSpLocks noChangeShapeType="1"/>
            <a:stCxn id="68612" idx="3"/>
            <a:endCxn id="68614" idx="0"/>
          </p:cNvCxnSpPr>
          <p:nvPr>
            <p:custDataLst>
              <p:tags r:id="rId10"/>
            </p:custDataLst>
          </p:nvPr>
        </p:nvCxnSpPr>
        <p:spPr bwMode="auto">
          <a:xfrm flipH="1">
            <a:off x="952500" y="1924050"/>
            <a:ext cx="17463" cy="874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8620" name="AutoShape 26">
            <a:extLst>
              <a:ext uri="{FF2B5EF4-FFF2-40B4-BE49-F238E27FC236}">
                <a16:creationId xmlns:a16="http://schemas.microsoft.com/office/drawing/2014/main" id="{88ED4F2E-2E17-1935-E1BA-4FB161F860AD}"/>
              </a:ext>
            </a:extLst>
          </p:cNvPr>
          <p:cNvCxnSpPr>
            <a:cxnSpLocks noChangeShapeType="1"/>
            <a:stCxn id="68613" idx="2"/>
            <a:endCxn id="68612" idx="6"/>
          </p:cNvCxnSpPr>
          <p:nvPr>
            <p:custDataLst>
              <p:tags r:id="rId11"/>
            </p:custDataLst>
          </p:nvPr>
        </p:nvCxnSpPr>
        <p:spPr bwMode="auto">
          <a:xfrm rot="10800000" flipV="1">
            <a:off x="1295400" y="1703388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8621" name="AutoShape 32">
            <a:extLst>
              <a:ext uri="{FF2B5EF4-FFF2-40B4-BE49-F238E27FC236}">
                <a16:creationId xmlns:a16="http://schemas.microsoft.com/office/drawing/2014/main" id="{F6DBD7F4-3AFD-5EE4-BAF1-6944676A9789}"/>
              </a:ext>
            </a:extLst>
          </p:cNvPr>
          <p:cNvCxnSpPr>
            <a:cxnSpLocks noChangeShapeType="1"/>
            <a:stCxn id="68615" idx="0"/>
            <a:endCxn id="68613" idx="4"/>
          </p:cNvCxnSpPr>
          <p:nvPr>
            <p:custDataLst>
              <p:tags r:id="rId12"/>
            </p:custDataLst>
          </p:nvPr>
        </p:nvCxnSpPr>
        <p:spPr bwMode="auto">
          <a:xfrm rot="5400000" flipH="1" flipV="1">
            <a:off x="2324100" y="2122488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8622" name="Text Box 45">
            <a:extLst>
              <a:ext uri="{FF2B5EF4-FFF2-40B4-BE49-F238E27FC236}">
                <a16:creationId xmlns:a16="http://schemas.microsoft.com/office/drawing/2014/main" id="{84B67C58-BE95-1734-4901-20F5125C1FD2}"/>
              </a:ext>
            </a:extLst>
          </p:cNvPr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68623" name="Text Box 53">
            <a:extLst>
              <a:ext uri="{FF2B5EF4-FFF2-40B4-BE49-F238E27FC236}">
                <a16:creationId xmlns:a16="http://schemas.microsoft.com/office/drawing/2014/main" id="{F36AC8CE-7E06-ACF0-7BC1-BA3C225EE3FB}"/>
              </a:ext>
            </a:extLst>
          </p:cNvPr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752600" y="1362075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68624" name="Text Box 63">
            <a:extLst>
              <a:ext uri="{FF2B5EF4-FFF2-40B4-BE49-F238E27FC236}">
                <a16:creationId xmlns:a16="http://schemas.microsoft.com/office/drawing/2014/main" id="{A2213566-24FA-6351-6278-2A2666A7872E}"/>
              </a:ext>
            </a:extLst>
          </p:cNvPr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828800" y="1981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68625" name="Text Box 66">
            <a:extLst>
              <a:ext uri="{FF2B5EF4-FFF2-40B4-BE49-F238E27FC236}">
                <a16:creationId xmlns:a16="http://schemas.microsoft.com/office/drawing/2014/main" id="{586FA442-F842-B750-6997-75D13CA03166}"/>
              </a:ext>
            </a:extLst>
          </p:cNvPr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85800" y="219868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68626" name="Text Box 63">
            <a:extLst>
              <a:ext uri="{FF2B5EF4-FFF2-40B4-BE49-F238E27FC236}">
                <a16:creationId xmlns:a16="http://schemas.microsoft.com/office/drawing/2014/main" id="{58790F1F-19F4-83C0-0759-E5CED1242769}"/>
              </a:ext>
            </a:extLst>
          </p:cNvPr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590800" y="21145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68627" name="AutoShape 26">
            <a:extLst>
              <a:ext uri="{FF2B5EF4-FFF2-40B4-BE49-F238E27FC236}">
                <a16:creationId xmlns:a16="http://schemas.microsoft.com/office/drawing/2014/main" id="{138D9157-88D2-5210-7BA8-B42784BA0811}"/>
              </a:ext>
            </a:extLst>
          </p:cNvPr>
          <p:cNvCxnSpPr>
            <a:cxnSpLocks noChangeShapeType="1"/>
            <a:stCxn id="68612" idx="5"/>
            <a:endCxn id="68615" idx="1"/>
          </p:cNvCxnSpPr>
          <p:nvPr>
            <p:custDataLst>
              <p:tags r:id="rId18"/>
            </p:custDataLst>
          </p:nvPr>
        </p:nvCxnSpPr>
        <p:spPr bwMode="auto">
          <a:xfrm rot="16200000" flipH="1">
            <a:off x="1468438" y="1685925"/>
            <a:ext cx="720725" cy="1177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8628" name="AutoShape 26">
            <a:extLst>
              <a:ext uri="{FF2B5EF4-FFF2-40B4-BE49-F238E27FC236}">
                <a16:creationId xmlns:a16="http://schemas.microsoft.com/office/drawing/2014/main" id="{AFB8B3D5-CE68-7C1C-C696-17BC46BA2A4E}"/>
              </a:ext>
            </a:extLst>
          </p:cNvPr>
          <p:cNvCxnSpPr>
            <a:cxnSpLocks noChangeShapeType="1"/>
            <a:stCxn id="68614" idx="6"/>
            <a:endCxn id="68615" idx="3"/>
          </p:cNvCxnSpPr>
          <p:nvPr>
            <p:custDataLst>
              <p:tags r:id="rId19"/>
            </p:custDataLst>
          </p:nvPr>
        </p:nvCxnSpPr>
        <p:spPr bwMode="auto">
          <a:xfrm flipV="1">
            <a:off x="1143000" y="2905125"/>
            <a:ext cx="1274763" cy="93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8629" name="Text Box 63">
            <a:extLst>
              <a:ext uri="{FF2B5EF4-FFF2-40B4-BE49-F238E27FC236}">
                <a16:creationId xmlns:a16="http://schemas.microsoft.com/office/drawing/2014/main" id="{CCF73874-9D14-EF12-E173-A7614663FA4B}"/>
              </a:ext>
            </a:extLst>
          </p:cNvPr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1439863" y="26479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68630" name="AutoShape 26">
            <a:extLst>
              <a:ext uri="{FF2B5EF4-FFF2-40B4-BE49-F238E27FC236}">
                <a16:creationId xmlns:a16="http://schemas.microsoft.com/office/drawing/2014/main" id="{83F61599-5022-85E4-8839-5AAD6B46DE3A}"/>
              </a:ext>
            </a:extLst>
          </p:cNvPr>
          <p:cNvCxnSpPr>
            <a:cxnSpLocks noChangeShapeType="1"/>
            <a:stCxn id="68615" idx="6"/>
            <a:endCxn id="68617" idx="3"/>
          </p:cNvCxnSpPr>
          <p:nvPr>
            <p:custDataLst>
              <p:tags r:id="rId21"/>
            </p:custDataLst>
          </p:nvPr>
        </p:nvCxnSpPr>
        <p:spPr bwMode="auto">
          <a:xfrm flipV="1">
            <a:off x="2743200" y="2535238"/>
            <a:ext cx="969963" cy="234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8631" name="Text Box 63">
            <a:extLst>
              <a:ext uri="{FF2B5EF4-FFF2-40B4-BE49-F238E27FC236}">
                <a16:creationId xmlns:a16="http://schemas.microsoft.com/office/drawing/2014/main" id="{207F517F-229F-0D45-BC0E-97C114767C44}"/>
              </a:ext>
            </a:extLst>
          </p:cNvPr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3040063" y="23431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68632" name="AutoShape 32">
            <a:extLst>
              <a:ext uri="{FF2B5EF4-FFF2-40B4-BE49-F238E27FC236}">
                <a16:creationId xmlns:a16="http://schemas.microsoft.com/office/drawing/2014/main" id="{4B5D455C-A9FC-2CDD-35DB-5759BB29F80B}"/>
              </a:ext>
            </a:extLst>
          </p:cNvPr>
          <p:cNvCxnSpPr>
            <a:cxnSpLocks noChangeShapeType="1"/>
            <a:stCxn id="68617" idx="1"/>
            <a:endCxn id="68613" idx="6"/>
          </p:cNvCxnSpPr>
          <p:nvPr>
            <p:custDataLst>
              <p:tags r:id="rId23"/>
            </p:custDataLst>
          </p:nvPr>
        </p:nvCxnSpPr>
        <p:spPr bwMode="auto">
          <a:xfrm rot="16200000" flipV="1">
            <a:off x="3061494" y="1613694"/>
            <a:ext cx="561975" cy="741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8633" name="Text Box 63">
            <a:extLst>
              <a:ext uri="{FF2B5EF4-FFF2-40B4-BE49-F238E27FC236}">
                <a16:creationId xmlns:a16="http://schemas.microsoft.com/office/drawing/2014/main" id="{3A20841E-D09E-9B5F-6EE7-1C26D333BC6F}"/>
              </a:ext>
            </a:extLst>
          </p:cNvPr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268663" y="1600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68634" name="AutoShape 26">
            <a:extLst>
              <a:ext uri="{FF2B5EF4-FFF2-40B4-BE49-F238E27FC236}">
                <a16:creationId xmlns:a16="http://schemas.microsoft.com/office/drawing/2014/main" id="{E13CF3B6-158C-8B73-DBEA-3F17B79C7233}"/>
              </a:ext>
            </a:extLst>
          </p:cNvPr>
          <p:cNvCxnSpPr>
            <a:cxnSpLocks noChangeShapeType="1"/>
            <a:stCxn id="68614" idx="5"/>
            <a:endCxn id="68616" idx="1"/>
          </p:cNvCxnSpPr>
          <p:nvPr>
            <p:custDataLst>
              <p:tags r:id="rId25"/>
            </p:custDataLst>
          </p:nvPr>
        </p:nvCxnSpPr>
        <p:spPr bwMode="auto">
          <a:xfrm rot="16200000" flipH="1">
            <a:off x="1119982" y="3101181"/>
            <a:ext cx="579438" cy="644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8635" name="Text Box 66">
            <a:extLst>
              <a:ext uri="{FF2B5EF4-FFF2-40B4-BE49-F238E27FC236}">
                <a16:creationId xmlns:a16="http://schemas.microsoft.com/office/drawing/2014/main" id="{0CFA4C8D-C1D2-9B2A-4DC3-1951AAB9795F}"/>
              </a:ext>
            </a:extLst>
          </p:cNvPr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135063" y="32575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cxnSp>
        <p:nvCxnSpPr>
          <p:cNvPr id="68636" name="AutoShape 32">
            <a:extLst>
              <a:ext uri="{FF2B5EF4-FFF2-40B4-BE49-F238E27FC236}">
                <a16:creationId xmlns:a16="http://schemas.microsoft.com/office/drawing/2014/main" id="{4CBD1345-6A12-52E5-A244-BA2A2DD10A81}"/>
              </a:ext>
            </a:extLst>
          </p:cNvPr>
          <p:cNvCxnSpPr>
            <a:cxnSpLocks noChangeShapeType="1"/>
            <a:stCxn id="68615" idx="4"/>
            <a:endCxn id="68616" idx="7"/>
          </p:cNvCxnSpPr>
          <p:nvPr>
            <p:custDataLst>
              <p:tags r:id="rId27"/>
            </p:custDataLst>
          </p:nvPr>
        </p:nvCxnSpPr>
        <p:spPr bwMode="auto">
          <a:xfrm rot="5400000">
            <a:off x="1901031" y="3061495"/>
            <a:ext cx="752475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8637" name="Text Box 63">
            <a:extLst>
              <a:ext uri="{FF2B5EF4-FFF2-40B4-BE49-F238E27FC236}">
                <a16:creationId xmlns:a16="http://schemas.microsoft.com/office/drawing/2014/main" id="{0D618F59-8E4F-6841-4DF2-D5B98F52E1E4}"/>
              </a:ext>
            </a:extLst>
          </p:cNvPr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981200" y="3124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68638" name="Text Box 63">
            <a:extLst>
              <a:ext uri="{FF2B5EF4-FFF2-40B4-BE49-F238E27FC236}">
                <a16:creationId xmlns:a16="http://schemas.microsoft.com/office/drawing/2014/main" id="{EE8D79B3-1266-DCBE-DB46-4C5D63194663}"/>
              </a:ext>
            </a:extLst>
          </p:cNvPr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3116263" y="2743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68639" name="AutoShape 26">
            <a:extLst>
              <a:ext uri="{FF2B5EF4-FFF2-40B4-BE49-F238E27FC236}">
                <a16:creationId xmlns:a16="http://schemas.microsoft.com/office/drawing/2014/main" id="{3477DACA-A1B7-88E8-6823-1C6B79EC0155}"/>
              </a:ext>
            </a:extLst>
          </p:cNvPr>
          <p:cNvCxnSpPr>
            <a:cxnSpLocks noChangeShapeType="1"/>
            <a:stCxn id="68615" idx="5"/>
            <a:endCxn id="68618" idx="1"/>
          </p:cNvCxnSpPr>
          <p:nvPr>
            <p:custDataLst>
              <p:tags r:id="rId30"/>
            </p:custDataLst>
          </p:nvPr>
        </p:nvCxnSpPr>
        <p:spPr bwMode="auto">
          <a:xfrm rot="16200000" flipH="1">
            <a:off x="2948782" y="2643981"/>
            <a:ext cx="350838" cy="873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8640" name="AutoShape 26">
            <a:extLst>
              <a:ext uri="{FF2B5EF4-FFF2-40B4-BE49-F238E27FC236}">
                <a16:creationId xmlns:a16="http://schemas.microsoft.com/office/drawing/2014/main" id="{CACFB13C-4456-71D9-57FB-B3105ACC2712}"/>
              </a:ext>
            </a:extLst>
          </p:cNvPr>
          <p:cNvCxnSpPr>
            <a:cxnSpLocks noChangeShapeType="1"/>
            <a:stCxn id="68618" idx="0"/>
            <a:endCxn id="68617" idx="4"/>
          </p:cNvCxnSpPr>
          <p:nvPr>
            <p:custDataLst>
              <p:tags r:id="rId31"/>
            </p:custDataLst>
          </p:nvPr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8641" name="Text Box 63">
            <a:extLst>
              <a:ext uri="{FF2B5EF4-FFF2-40B4-BE49-F238E27FC236}">
                <a16:creationId xmlns:a16="http://schemas.microsoft.com/office/drawing/2014/main" id="{854460AA-26DF-C415-5E97-5A4438819FF9}"/>
              </a:ext>
            </a:extLst>
          </p:cNvPr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3733800" y="2667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cxnSp>
        <p:nvCxnSpPr>
          <p:cNvPr id="68642" name="AutoShape 26">
            <a:extLst>
              <a:ext uri="{FF2B5EF4-FFF2-40B4-BE49-F238E27FC236}">
                <a16:creationId xmlns:a16="http://schemas.microsoft.com/office/drawing/2014/main" id="{138AB1C3-2B8B-E431-56CF-029172F4F2BE}"/>
              </a:ext>
            </a:extLst>
          </p:cNvPr>
          <p:cNvCxnSpPr>
            <a:cxnSpLocks noChangeShapeType="1"/>
            <a:stCxn id="68616" idx="6"/>
            <a:endCxn id="68618" idx="3"/>
          </p:cNvCxnSpPr>
          <p:nvPr>
            <p:custDataLst>
              <p:tags r:id="rId33"/>
            </p:custDataLst>
          </p:nvPr>
        </p:nvCxnSpPr>
        <p:spPr bwMode="auto">
          <a:xfrm flipV="1">
            <a:off x="2057400" y="3525838"/>
            <a:ext cx="1503363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8643" name="Text Box 63">
            <a:extLst>
              <a:ext uri="{FF2B5EF4-FFF2-40B4-BE49-F238E27FC236}">
                <a16:creationId xmlns:a16="http://schemas.microsoft.com/office/drawing/2014/main" id="{C92E3396-46FB-3034-6C17-8D7FE56CB4CB}"/>
              </a:ext>
            </a:extLst>
          </p:cNvPr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582863" y="33528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sp>
        <p:nvSpPr>
          <p:cNvPr id="68644" name="Content Placeholder 2">
            <a:extLst>
              <a:ext uri="{FF2B5EF4-FFF2-40B4-BE49-F238E27FC236}">
                <a16:creationId xmlns:a16="http://schemas.microsoft.com/office/drawing/2014/main" id="{4E7DA47D-BD92-3ECC-F692-88CB099B6A3F}"/>
              </a:ext>
            </a:extLst>
          </p:cNvPr>
          <p:cNvSpPr>
            <a:spLocks noGrp="1"/>
          </p:cNvSpPr>
          <p:nvPr>
            <p:ph idx="1"/>
            <p:custDataLst>
              <p:tags r:id="rId35"/>
            </p:custDataLst>
          </p:nvPr>
        </p:nvSpPr>
        <p:spPr>
          <a:xfrm>
            <a:off x="4800600" y="1371600"/>
            <a:ext cx="3657600" cy="281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Edges in sorted order:</a:t>
            </a:r>
          </a:p>
          <a:p>
            <a:pPr eaLnBrk="1" hangingPunct="1">
              <a:buFontTx/>
              <a:buNone/>
            </a:pPr>
            <a:r>
              <a:rPr lang="en-US" dirty="0"/>
              <a:t>1:  (A,D), (C,D), (B,E), (D,E)</a:t>
            </a:r>
          </a:p>
          <a:p>
            <a:pPr eaLnBrk="1" hangingPunct="1">
              <a:buFontTx/>
              <a:buNone/>
            </a:pPr>
            <a:r>
              <a:rPr lang="en-US" dirty="0"/>
              <a:t>2:  (A,B), (C,F), (A,C)</a:t>
            </a:r>
          </a:p>
          <a:p>
            <a:pPr eaLnBrk="1" hangingPunct="1">
              <a:buFontTx/>
              <a:buNone/>
            </a:pPr>
            <a:r>
              <a:rPr lang="en-US" dirty="0"/>
              <a:t>3:  (E,G)</a:t>
            </a:r>
          </a:p>
          <a:p>
            <a:pPr eaLnBrk="1" hangingPunct="1">
              <a:buFontTx/>
              <a:buNone/>
            </a:pPr>
            <a:r>
              <a:rPr lang="en-US" dirty="0"/>
              <a:t>5:  (D,G), (B,D)</a:t>
            </a:r>
          </a:p>
          <a:p>
            <a:pPr eaLnBrk="1" hangingPunct="1">
              <a:buFontTx/>
              <a:buNone/>
            </a:pPr>
            <a:r>
              <a:rPr lang="en-US" dirty="0"/>
              <a:t>6:  (D,F)</a:t>
            </a:r>
          </a:p>
          <a:p>
            <a:pPr eaLnBrk="1" hangingPunct="1">
              <a:buFontTx/>
              <a:buNone/>
            </a:pPr>
            <a:r>
              <a:rPr lang="en-US" dirty="0"/>
              <a:t>10: (F,G)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078E8679-2A00-0767-D94F-2750B7A6CCF0}"/>
              </a:ext>
            </a:extLst>
          </p:cNvPr>
          <p:cNvSpPr txBox="1">
            <a:spLocks/>
          </p:cNvSpPr>
          <p:nvPr>
            <p:custDataLst>
              <p:tags r:id="rId36"/>
            </p:custDataLst>
          </p:nvPr>
        </p:nvSpPr>
        <p:spPr bwMode="auto">
          <a:xfrm>
            <a:off x="990600" y="47244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 dirty="0">
                <a:latin typeface="+mn-lt"/>
              </a:rPr>
              <a:t>Output: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F93E249-9C90-0940-D0D6-6F552E09C10B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990600" y="5616575"/>
            <a:ext cx="73406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Note: At each step, the union/find sets are the trees in the forest</a:t>
            </a:r>
          </a:p>
        </p:txBody>
      </p:sp>
      <p:sp>
        <p:nvSpPr>
          <p:cNvPr id="40" name="Date Placeholder 3">
            <a:extLst>
              <a:ext uri="{FF2B5EF4-FFF2-40B4-BE49-F238E27FC236}">
                <a16:creationId xmlns:a16="http://schemas.microsoft.com/office/drawing/2014/main" id="{A4024F57-ADF2-C64D-6269-ED962DACD8AE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38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  <p:extLst>
      <p:ext uri="{BB962C8B-B14F-4D97-AF65-F5344CB8AC3E}">
        <p14:creationId xmlns:p14="http://schemas.microsoft.com/office/powerpoint/2010/main" val="3817709038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Example: Find MST using Kruskal’s </a:t>
            </a:r>
          </a:p>
        </p:txBody>
      </p:sp>
      <p:sp>
        <p:nvSpPr>
          <p:cNvPr id="68611" name="Slide Number Placeholder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34ED4ECA-1369-4CE6-B3B3-8EB0464099F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8612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5890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68613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90800" y="15128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68614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2000" y="28082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68615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25796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68616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68617" name="Oval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68618" name="Oval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68619" name="AutoShape 24"/>
          <p:cNvCxnSpPr>
            <a:cxnSpLocks noChangeShapeType="1"/>
            <a:stCxn id="68612" idx="3"/>
            <a:endCxn id="68614" idx="0"/>
          </p:cNvCxnSpPr>
          <p:nvPr>
            <p:custDataLst>
              <p:tags r:id="rId10"/>
            </p:custDataLst>
          </p:nvPr>
        </p:nvCxnSpPr>
        <p:spPr bwMode="auto">
          <a:xfrm flipH="1">
            <a:off x="952500" y="1924050"/>
            <a:ext cx="17463" cy="874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8620" name="AutoShape 26"/>
          <p:cNvCxnSpPr>
            <a:cxnSpLocks noChangeShapeType="1"/>
            <a:stCxn id="68613" idx="2"/>
            <a:endCxn id="68612" idx="6"/>
          </p:cNvCxnSpPr>
          <p:nvPr>
            <p:custDataLst>
              <p:tags r:id="rId11"/>
            </p:custDataLst>
          </p:nvPr>
        </p:nvCxnSpPr>
        <p:spPr bwMode="auto">
          <a:xfrm rot="10800000" flipV="1">
            <a:off x="1295400" y="1703388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8621" name="AutoShape 32"/>
          <p:cNvCxnSpPr>
            <a:cxnSpLocks noChangeShapeType="1"/>
            <a:stCxn id="68615" idx="0"/>
            <a:endCxn id="68613" idx="4"/>
          </p:cNvCxnSpPr>
          <p:nvPr>
            <p:custDataLst>
              <p:tags r:id="rId12"/>
            </p:custDataLst>
          </p:nvPr>
        </p:nvCxnSpPr>
        <p:spPr bwMode="auto">
          <a:xfrm rot="5400000" flipH="1" flipV="1">
            <a:off x="2324100" y="2122488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8622" name="Text Box 4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68623" name="Text Box 53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752600" y="1362075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68624" name="Text Box 63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828800" y="1981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68625" name="Text Box 66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85800" y="219868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68626" name="Text Box 63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590800" y="21145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68627" name="AutoShape 26"/>
          <p:cNvCxnSpPr>
            <a:cxnSpLocks noChangeShapeType="1"/>
            <a:stCxn id="68612" idx="5"/>
            <a:endCxn id="68615" idx="1"/>
          </p:cNvCxnSpPr>
          <p:nvPr>
            <p:custDataLst>
              <p:tags r:id="rId18"/>
            </p:custDataLst>
          </p:nvPr>
        </p:nvCxnSpPr>
        <p:spPr bwMode="auto">
          <a:xfrm rot="16200000" flipH="1">
            <a:off x="1468438" y="1685925"/>
            <a:ext cx="720725" cy="1177925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68628" name="AutoShape 26"/>
          <p:cNvCxnSpPr>
            <a:cxnSpLocks noChangeShapeType="1"/>
            <a:stCxn id="68614" idx="6"/>
            <a:endCxn id="68615" idx="3"/>
          </p:cNvCxnSpPr>
          <p:nvPr>
            <p:custDataLst>
              <p:tags r:id="rId19"/>
            </p:custDataLst>
          </p:nvPr>
        </p:nvCxnSpPr>
        <p:spPr bwMode="auto">
          <a:xfrm flipV="1">
            <a:off x="1143000" y="2905125"/>
            <a:ext cx="1274763" cy="93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8629" name="Text Box 63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1439863" y="26479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68630" name="AutoShape 26"/>
          <p:cNvCxnSpPr>
            <a:cxnSpLocks noChangeShapeType="1"/>
            <a:stCxn id="68615" idx="6"/>
            <a:endCxn id="68617" idx="3"/>
          </p:cNvCxnSpPr>
          <p:nvPr>
            <p:custDataLst>
              <p:tags r:id="rId21"/>
            </p:custDataLst>
          </p:nvPr>
        </p:nvCxnSpPr>
        <p:spPr bwMode="auto">
          <a:xfrm flipV="1">
            <a:off x="2743200" y="2535238"/>
            <a:ext cx="969963" cy="234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8631" name="Text Box 63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3040063" y="23431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68632" name="AutoShape 32"/>
          <p:cNvCxnSpPr>
            <a:cxnSpLocks noChangeShapeType="1"/>
            <a:stCxn id="68617" idx="1"/>
            <a:endCxn id="68613" idx="6"/>
          </p:cNvCxnSpPr>
          <p:nvPr>
            <p:custDataLst>
              <p:tags r:id="rId23"/>
            </p:custDataLst>
          </p:nvPr>
        </p:nvCxnSpPr>
        <p:spPr bwMode="auto">
          <a:xfrm rot="16200000" flipV="1">
            <a:off x="3061494" y="1613694"/>
            <a:ext cx="561975" cy="741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8633" name="Text Box 63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268663" y="1600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68634" name="AutoShape 26"/>
          <p:cNvCxnSpPr>
            <a:cxnSpLocks noChangeShapeType="1"/>
            <a:stCxn id="68614" idx="5"/>
            <a:endCxn id="68616" idx="1"/>
          </p:cNvCxnSpPr>
          <p:nvPr>
            <p:custDataLst>
              <p:tags r:id="rId25"/>
            </p:custDataLst>
          </p:nvPr>
        </p:nvCxnSpPr>
        <p:spPr bwMode="auto">
          <a:xfrm rot="16200000" flipH="1">
            <a:off x="1119982" y="3101181"/>
            <a:ext cx="579438" cy="644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8635" name="Text Box 66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135063" y="32575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cxnSp>
        <p:nvCxnSpPr>
          <p:cNvPr id="68636" name="AutoShape 32"/>
          <p:cNvCxnSpPr>
            <a:cxnSpLocks noChangeShapeType="1"/>
            <a:stCxn id="68615" idx="4"/>
            <a:endCxn id="68616" idx="7"/>
          </p:cNvCxnSpPr>
          <p:nvPr>
            <p:custDataLst>
              <p:tags r:id="rId27"/>
            </p:custDataLst>
          </p:nvPr>
        </p:nvCxnSpPr>
        <p:spPr bwMode="auto">
          <a:xfrm rot="5400000">
            <a:off x="1901031" y="3061495"/>
            <a:ext cx="752475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8637" name="Text Box 63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981200" y="3124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68638" name="Text Box 63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3116263" y="2743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68639" name="AutoShape 26"/>
          <p:cNvCxnSpPr>
            <a:cxnSpLocks noChangeShapeType="1"/>
            <a:stCxn id="68615" idx="5"/>
            <a:endCxn id="68618" idx="1"/>
          </p:cNvCxnSpPr>
          <p:nvPr>
            <p:custDataLst>
              <p:tags r:id="rId30"/>
            </p:custDataLst>
          </p:nvPr>
        </p:nvCxnSpPr>
        <p:spPr bwMode="auto">
          <a:xfrm rot="16200000" flipH="1">
            <a:off x="2948782" y="2643981"/>
            <a:ext cx="350838" cy="873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8640" name="AutoShape 26"/>
          <p:cNvCxnSpPr>
            <a:cxnSpLocks noChangeShapeType="1"/>
            <a:stCxn id="68618" idx="0"/>
            <a:endCxn id="68617" idx="4"/>
          </p:cNvCxnSpPr>
          <p:nvPr>
            <p:custDataLst>
              <p:tags r:id="rId31"/>
            </p:custDataLst>
          </p:nvPr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8641" name="Text Box 6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3733800" y="2667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cxnSp>
        <p:nvCxnSpPr>
          <p:cNvPr id="68642" name="AutoShape 26"/>
          <p:cNvCxnSpPr>
            <a:cxnSpLocks noChangeShapeType="1"/>
            <a:stCxn id="68616" idx="6"/>
            <a:endCxn id="68618" idx="3"/>
          </p:cNvCxnSpPr>
          <p:nvPr>
            <p:custDataLst>
              <p:tags r:id="rId33"/>
            </p:custDataLst>
          </p:nvPr>
        </p:nvCxnSpPr>
        <p:spPr bwMode="auto">
          <a:xfrm flipV="1">
            <a:off x="2057400" y="3525838"/>
            <a:ext cx="1503363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8643" name="Text Box 63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582863" y="33528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sp>
        <p:nvSpPr>
          <p:cNvPr id="68644" name="Content Placeholder 2"/>
          <p:cNvSpPr>
            <a:spLocks noGrp="1"/>
          </p:cNvSpPr>
          <p:nvPr>
            <p:ph idx="1"/>
            <p:custDataLst>
              <p:tags r:id="rId35"/>
            </p:custDataLst>
          </p:nvPr>
        </p:nvSpPr>
        <p:spPr>
          <a:xfrm>
            <a:off x="4800600" y="1371600"/>
            <a:ext cx="3657600" cy="281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Edges in sorted order:</a:t>
            </a:r>
          </a:p>
          <a:p>
            <a:pPr eaLnBrk="1" hangingPunct="1">
              <a:buFontTx/>
              <a:buNone/>
            </a:pPr>
            <a:r>
              <a:rPr lang="en-US"/>
              <a:t>1:  </a:t>
            </a:r>
            <a:r>
              <a:rPr lang="en-US">
                <a:solidFill>
                  <a:schemeClr val="bg2"/>
                </a:solidFill>
              </a:rPr>
              <a:t>(A,D)</a:t>
            </a:r>
            <a:r>
              <a:rPr lang="en-US"/>
              <a:t>, (C,D), (B,E), (D,E)</a:t>
            </a:r>
          </a:p>
          <a:p>
            <a:pPr eaLnBrk="1" hangingPunct="1">
              <a:buFontTx/>
              <a:buNone/>
            </a:pPr>
            <a:r>
              <a:rPr lang="en-US"/>
              <a:t>2:  (A,B), (C,F), (A,C)</a:t>
            </a:r>
          </a:p>
          <a:p>
            <a:pPr eaLnBrk="1" hangingPunct="1">
              <a:buFontTx/>
              <a:buNone/>
            </a:pPr>
            <a:r>
              <a:rPr lang="en-US"/>
              <a:t>3:  (E,G)</a:t>
            </a:r>
          </a:p>
          <a:p>
            <a:pPr eaLnBrk="1" hangingPunct="1">
              <a:buFontTx/>
              <a:buNone/>
            </a:pPr>
            <a:r>
              <a:rPr lang="en-US"/>
              <a:t>5:  (D,G), (B,D)</a:t>
            </a:r>
          </a:p>
          <a:p>
            <a:pPr eaLnBrk="1" hangingPunct="1">
              <a:buFontTx/>
              <a:buNone/>
            </a:pPr>
            <a:r>
              <a:rPr lang="en-US"/>
              <a:t>6:  (D,F)</a:t>
            </a:r>
          </a:p>
          <a:p>
            <a:pPr eaLnBrk="1" hangingPunct="1">
              <a:buFontTx/>
              <a:buNone/>
            </a:pPr>
            <a:r>
              <a:rPr lang="en-US"/>
              <a:t>10: (F,G)</a:t>
            </a:r>
          </a:p>
        </p:txBody>
      </p:sp>
      <p:sp>
        <p:nvSpPr>
          <p:cNvPr id="47" name="Content Placeholder 2"/>
          <p:cNvSpPr txBox="1">
            <a:spLocks/>
          </p:cNvSpPr>
          <p:nvPr>
            <p:custDataLst>
              <p:tags r:id="rId36"/>
            </p:custDataLst>
          </p:nvPr>
        </p:nvSpPr>
        <p:spPr bwMode="auto">
          <a:xfrm>
            <a:off x="990600" y="47244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 dirty="0">
                <a:latin typeface="+mn-lt"/>
              </a:rPr>
              <a:t>Output: (A,D)</a:t>
            </a:r>
          </a:p>
        </p:txBody>
      </p:sp>
      <p:sp>
        <p:nvSpPr>
          <p:cNvPr id="48" name="TextBox 47"/>
          <p:cNvSpPr txBox="1"/>
          <p:nvPr>
            <p:custDataLst>
              <p:tags r:id="rId37"/>
            </p:custDataLst>
          </p:nvPr>
        </p:nvSpPr>
        <p:spPr>
          <a:xfrm>
            <a:off x="990600" y="5616575"/>
            <a:ext cx="73406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Note: At each step, the union/find sets are the trees in the forest</a:t>
            </a:r>
          </a:p>
        </p:txBody>
      </p:sp>
      <p:sp>
        <p:nvSpPr>
          <p:cNvPr id="40" name="Date Placeholder 3">
            <a:extLst>
              <a:ext uri="{FF2B5EF4-FFF2-40B4-BE49-F238E27FC236}">
                <a16:creationId xmlns:a16="http://schemas.microsoft.com/office/drawing/2014/main" id="{86C29C77-2E5C-4FC9-9DF6-8F6F0BEB8350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38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  <p:extLst>
      <p:ext uri="{BB962C8B-B14F-4D97-AF65-F5344CB8AC3E}">
        <p14:creationId xmlns:p14="http://schemas.microsoft.com/office/powerpoint/2010/main" val="3024113718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Example: Find MST using Kruskal’s </a:t>
            </a:r>
          </a:p>
        </p:txBody>
      </p:sp>
      <p:sp>
        <p:nvSpPr>
          <p:cNvPr id="70659" name="Slide Number Placeholder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EF6806BC-2C7A-4902-B636-7C0C63DFA003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0660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5890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70661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90800" y="15128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70662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2000" y="28082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70663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25796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70664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70665" name="Oval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70666" name="Oval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70667" name="AutoShape 24"/>
          <p:cNvCxnSpPr>
            <a:cxnSpLocks noChangeShapeType="1"/>
            <a:stCxn id="70660" idx="3"/>
            <a:endCxn id="70662" idx="0"/>
          </p:cNvCxnSpPr>
          <p:nvPr>
            <p:custDataLst>
              <p:tags r:id="rId10"/>
            </p:custDataLst>
          </p:nvPr>
        </p:nvCxnSpPr>
        <p:spPr bwMode="auto">
          <a:xfrm flipH="1">
            <a:off x="952500" y="1924050"/>
            <a:ext cx="17463" cy="874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68" name="AutoShape 26"/>
          <p:cNvCxnSpPr>
            <a:cxnSpLocks noChangeShapeType="1"/>
            <a:stCxn id="70661" idx="2"/>
            <a:endCxn id="70660" idx="6"/>
          </p:cNvCxnSpPr>
          <p:nvPr>
            <p:custDataLst>
              <p:tags r:id="rId11"/>
            </p:custDataLst>
          </p:nvPr>
        </p:nvCxnSpPr>
        <p:spPr bwMode="auto">
          <a:xfrm rot="10800000" flipV="1">
            <a:off x="1295400" y="1703388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69" name="AutoShape 32"/>
          <p:cNvCxnSpPr>
            <a:cxnSpLocks noChangeShapeType="1"/>
            <a:stCxn id="70663" idx="0"/>
            <a:endCxn id="70661" idx="4"/>
          </p:cNvCxnSpPr>
          <p:nvPr>
            <p:custDataLst>
              <p:tags r:id="rId12"/>
            </p:custDataLst>
          </p:nvPr>
        </p:nvCxnSpPr>
        <p:spPr bwMode="auto">
          <a:xfrm rot="5400000" flipH="1" flipV="1">
            <a:off x="2324100" y="2122488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0670" name="Text Box 4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70671" name="Text Box 53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752600" y="1362075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70672" name="Text Box 63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828800" y="1981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70673" name="Text Box 66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85800" y="219868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70674" name="Text Box 63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590800" y="21145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70675" name="AutoShape 26"/>
          <p:cNvCxnSpPr>
            <a:cxnSpLocks noChangeShapeType="1"/>
            <a:stCxn id="70660" idx="5"/>
            <a:endCxn id="70663" idx="1"/>
          </p:cNvCxnSpPr>
          <p:nvPr>
            <p:custDataLst>
              <p:tags r:id="rId18"/>
            </p:custDataLst>
          </p:nvPr>
        </p:nvCxnSpPr>
        <p:spPr bwMode="auto">
          <a:xfrm rot="16200000" flipH="1">
            <a:off x="1468438" y="1685925"/>
            <a:ext cx="720725" cy="1177925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0676" name="AutoShape 26"/>
          <p:cNvCxnSpPr>
            <a:cxnSpLocks noChangeShapeType="1"/>
            <a:stCxn id="70662" idx="6"/>
            <a:endCxn id="70663" idx="3"/>
          </p:cNvCxnSpPr>
          <p:nvPr>
            <p:custDataLst>
              <p:tags r:id="rId19"/>
            </p:custDataLst>
          </p:nvPr>
        </p:nvCxnSpPr>
        <p:spPr bwMode="auto">
          <a:xfrm flipV="1">
            <a:off x="1143000" y="2905125"/>
            <a:ext cx="1274763" cy="936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70677" name="Text Box 63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1439863" y="26479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70678" name="AutoShape 26"/>
          <p:cNvCxnSpPr>
            <a:cxnSpLocks noChangeShapeType="1"/>
            <a:stCxn id="70663" idx="6"/>
            <a:endCxn id="70665" idx="3"/>
          </p:cNvCxnSpPr>
          <p:nvPr>
            <p:custDataLst>
              <p:tags r:id="rId21"/>
            </p:custDataLst>
          </p:nvPr>
        </p:nvCxnSpPr>
        <p:spPr bwMode="auto">
          <a:xfrm flipV="1">
            <a:off x="2743200" y="2535238"/>
            <a:ext cx="969963" cy="234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0679" name="Text Box 63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3040063" y="23431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70680" name="AutoShape 32"/>
          <p:cNvCxnSpPr>
            <a:cxnSpLocks noChangeShapeType="1"/>
            <a:stCxn id="70665" idx="1"/>
            <a:endCxn id="70661" idx="6"/>
          </p:cNvCxnSpPr>
          <p:nvPr>
            <p:custDataLst>
              <p:tags r:id="rId23"/>
            </p:custDataLst>
          </p:nvPr>
        </p:nvCxnSpPr>
        <p:spPr bwMode="auto">
          <a:xfrm rot="16200000" flipV="1">
            <a:off x="3061494" y="1613694"/>
            <a:ext cx="561975" cy="741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0681" name="Text Box 63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268663" y="1600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70682" name="AutoShape 26"/>
          <p:cNvCxnSpPr>
            <a:cxnSpLocks noChangeShapeType="1"/>
            <a:stCxn id="70662" idx="5"/>
            <a:endCxn id="70664" idx="1"/>
          </p:cNvCxnSpPr>
          <p:nvPr>
            <p:custDataLst>
              <p:tags r:id="rId25"/>
            </p:custDataLst>
          </p:nvPr>
        </p:nvCxnSpPr>
        <p:spPr bwMode="auto">
          <a:xfrm rot="16200000" flipH="1">
            <a:off x="1119982" y="3101181"/>
            <a:ext cx="579438" cy="644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0683" name="Text Box 66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135063" y="32575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cxnSp>
        <p:nvCxnSpPr>
          <p:cNvPr id="70684" name="AutoShape 32"/>
          <p:cNvCxnSpPr>
            <a:cxnSpLocks noChangeShapeType="1"/>
            <a:stCxn id="70663" idx="4"/>
            <a:endCxn id="70664" idx="7"/>
          </p:cNvCxnSpPr>
          <p:nvPr>
            <p:custDataLst>
              <p:tags r:id="rId27"/>
            </p:custDataLst>
          </p:nvPr>
        </p:nvCxnSpPr>
        <p:spPr bwMode="auto">
          <a:xfrm rot="5400000">
            <a:off x="1901031" y="3061495"/>
            <a:ext cx="752475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0685" name="Text Box 63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981200" y="3124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70686" name="Text Box 63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3116263" y="2743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70687" name="AutoShape 26"/>
          <p:cNvCxnSpPr>
            <a:cxnSpLocks noChangeShapeType="1"/>
            <a:stCxn id="70663" idx="5"/>
            <a:endCxn id="70666" idx="1"/>
          </p:cNvCxnSpPr>
          <p:nvPr>
            <p:custDataLst>
              <p:tags r:id="rId30"/>
            </p:custDataLst>
          </p:nvPr>
        </p:nvCxnSpPr>
        <p:spPr bwMode="auto">
          <a:xfrm rot="16200000" flipH="1">
            <a:off x="2948782" y="2643981"/>
            <a:ext cx="350838" cy="873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88" name="AutoShape 26"/>
          <p:cNvCxnSpPr>
            <a:cxnSpLocks noChangeShapeType="1"/>
            <a:stCxn id="70666" idx="0"/>
            <a:endCxn id="70665" idx="4"/>
          </p:cNvCxnSpPr>
          <p:nvPr>
            <p:custDataLst>
              <p:tags r:id="rId31"/>
            </p:custDataLst>
          </p:nvPr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0689" name="Text Box 6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3733800" y="2667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cxnSp>
        <p:nvCxnSpPr>
          <p:cNvPr id="70690" name="AutoShape 26"/>
          <p:cNvCxnSpPr>
            <a:cxnSpLocks noChangeShapeType="1"/>
            <a:stCxn id="70664" idx="6"/>
            <a:endCxn id="70666" idx="3"/>
          </p:cNvCxnSpPr>
          <p:nvPr>
            <p:custDataLst>
              <p:tags r:id="rId33"/>
            </p:custDataLst>
          </p:nvPr>
        </p:nvCxnSpPr>
        <p:spPr bwMode="auto">
          <a:xfrm flipV="1">
            <a:off x="2057400" y="3525838"/>
            <a:ext cx="1503363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0691" name="Text Box 63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582863" y="33528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sp>
        <p:nvSpPr>
          <p:cNvPr id="70692" name="Content Placeholder 2"/>
          <p:cNvSpPr>
            <a:spLocks noGrp="1"/>
          </p:cNvSpPr>
          <p:nvPr>
            <p:ph idx="1"/>
            <p:custDataLst>
              <p:tags r:id="rId35"/>
            </p:custDataLst>
          </p:nvPr>
        </p:nvSpPr>
        <p:spPr>
          <a:xfrm>
            <a:off x="4800600" y="1371600"/>
            <a:ext cx="3657600" cy="281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Edges in sorted order:</a:t>
            </a:r>
          </a:p>
          <a:p>
            <a:pPr eaLnBrk="1" hangingPunct="1">
              <a:buFontTx/>
              <a:buNone/>
            </a:pPr>
            <a:r>
              <a:rPr lang="en-US"/>
              <a:t>1:  </a:t>
            </a:r>
            <a:r>
              <a:rPr lang="en-US">
                <a:solidFill>
                  <a:schemeClr val="bg2"/>
                </a:solidFill>
              </a:rPr>
              <a:t>(A,D)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(C,D)</a:t>
            </a:r>
            <a:r>
              <a:rPr lang="en-US"/>
              <a:t>, (B,E), (D,E)</a:t>
            </a:r>
          </a:p>
          <a:p>
            <a:pPr eaLnBrk="1" hangingPunct="1">
              <a:buFontTx/>
              <a:buNone/>
            </a:pPr>
            <a:r>
              <a:rPr lang="en-US"/>
              <a:t>2:  (A,B), (C,F), (A,C)</a:t>
            </a:r>
          </a:p>
          <a:p>
            <a:pPr eaLnBrk="1" hangingPunct="1">
              <a:buFontTx/>
              <a:buNone/>
            </a:pPr>
            <a:r>
              <a:rPr lang="en-US"/>
              <a:t>3:  (E,G)</a:t>
            </a:r>
          </a:p>
          <a:p>
            <a:pPr eaLnBrk="1" hangingPunct="1">
              <a:buFontTx/>
              <a:buNone/>
            </a:pPr>
            <a:r>
              <a:rPr lang="en-US"/>
              <a:t>5:  (D,G), (B,D)</a:t>
            </a:r>
          </a:p>
          <a:p>
            <a:pPr eaLnBrk="1" hangingPunct="1">
              <a:buFontTx/>
              <a:buNone/>
            </a:pPr>
            <a:r>
              <a:rPr lang="en-US"/>
              <a:t>6:  (D,F)</a:t>
            </a:r>
          </a:p>
          <a:p>
            <a:pPr eaLnBrk="1" hangingPunct="1">
              <a:buFontTx/>
              <a:buNone/>
            </a:pPr>
            <a:r>
              <a:rPr lang="en-US"/>
              <a:t>10: (F,G)</a:t>
            </a:r>
          </a:p>
        </p:txBody>
      </p:sp>
      <p:sp>
        <p:nvSpPr>
          <p:cNvPr id="47" name="Content Placeholder 2"/>
          <p:cNvSpPr txBox="1">
            <a:spLocks/>
          </p:cNvSpPr>
          <p:nvPr>
            <p:custDataLst>
              <p:tags r:id="rId36"/>
            </p:custDataLst>
          </p:nvPr>
        </p:nvSpPr>
        <p:spPr bwMode="auto">
          <a:xfrm>
            <a:off x="990600" y="47244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 dirty="0">
                <a:latin typeface="+mn-lt"/>
              </a:rPr>
              <a:t>Output: (A,D), (C,D)</a:t>
            </a:r>
          </a:p>
        </p:txBody>
      </p:sp>
      <p:sp>
        <p:nvSpPr>
          <p:cNvPr id="45" name="TextBox 44"/>
          <p:cNvSpPr txBox="1"/>
          <p:nvPr>
            <p:custDataLst>
              <p:tags r:id="rId37"/>
            </p:custDataLst>
          </p:nvPr>
        </p:nvSpPr>
        <p:spPr>
          <a:xfrm>
            <a:off x="990600" y="5616575"/>
            <a:ext cx="73406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Note: At each step, the union/find sets are the trees in the forest</a:t>
            </a:r>
          </a:p>
        </p:txBody>
      </p:sp>
      <p:sp>
        <p:nvSpPr>
          <p:cNvPr id="41" name="Date Placeholder 3">
            <a:extLst>
              <a:ext uri="{FF2B5EF4-FFF2-40B4-BE49-F238E27FC236}">
                <a16:creationId xmlns:a16="http://schemas.microsoft.com/office/drawing/2014/main" id="{3E2E68BB-2153-4526-A337-0A29E498F46B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38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  <p:extLst>
      <p:ext uri="{BB962C8B-B14F-4D97-AF65-F5344CB8AC3E}">
        <p14:creationId xmlns:p14="http://schemas.microsoft.com/office/powerpoint/2010/main" val="3255153744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Example: Find MST using Kruskal’s </a:t>
            </a:r>
          </a:p>
        </p:txBody>
      </p:sp>
      <p:sp>
        <p:nvSpPr>
          <p:cNvPr id="72707" name="Slide Number Placeholder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D32130F3-1C7E-4462-B434-EC7EF010527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2708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5890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72709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90800" y="15128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72710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2000" y="28082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72711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25796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72712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72713" name="Oval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72714" name="Oval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72715" name="AutoShape 24"/>
          <p:cNvCxnSpPr>
            <a:cxnSpLocks noChangeShapeType="1"/>
            <a:stCxn id="72708" idx="3"/>
            <a:endCxn id="72710" idx="0"/>
          </p:cNvCxnSpPr>
          <p:nvPr>
            <p:custDataLst>
              <p:tags r:id="rId10"/>
            </p:custDataLst>
          </p:nvPr>
        </p:nvCxnSpPr>
        <p:spPr bwMode="auto">
          <a:xfrm flipH="1">
            <a:off x="952500" y="1924050"/>
            <a:ext cx="17463" cy="874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2716" name="AutoShape 26"/>
          <p:cNvCxnSpPr>
            <a:cxnSpLocks noChangeShapeType="1"/>
            <a:stCxn id="72709" idx="2"/>
            <a:endCxn id="72708" idx="6"/>
          </p:cNvCxnSpPr>
          <p:nvPr>
            <p:custDataLst>
              <p:tags r:id="rId11"/>
            </p:custDataLst>
          </p:nvPr>
        </p:nvCxnSpPr>
        <p:spPr bwMode="auto">
          <a:xfrm rot="10800000" flipV="1">
            <a:off x="1295400" y="1703388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2717" name="AutoShape 32"/>
          <p:cNvCxnSpPr>
            <a:cxnSpLocks noChangeShapeType="1"/>
            <a:stCxn id="72711" idx="0"/>
            <a:endCxn id="72709" idx="4"/>
          </p:cNvCxnSpPr>
          <p:nvPr>
            <p:custDataLst>
              <p:tags r:id="rId12"/>
            </p:custDataLst>
          </p:nvPr>
        </p:nvCxnSpPr>
        <p:spPr bwMode="auto">
          <a:xfrm rot="5400000" flipH="1" flipV="1">
            <a:off x="2324100" y="2122488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2718" name="Text Box 4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72719" name="Text Box 53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752600" y="1362075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72720" name="Text Box 63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828800" y="1981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72721" name="Text Box 66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85800" y="219868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72722" name="Text Box 63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590800" y="21145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72723" name="AutoShape 26"/>
          <p:cNvCxnSpPr>
            <a:cxnSpLocks noChangeShapeType="1"/>
            <a:stCxn id="72708" idx="5"/>
            <a:endCxn id="72711" idx="1"/>
          </p:cNvCxnSpPr>
          <p:nvPr>
            <p:custDataLst>
              <p:tags r:id="rId18"/>
            </p:custDataLst>
          </p:nvPr>
        </p:nvCxnSpPr>
        <p:spPr bwMode="auto">
          <a:xfrm rot="16200000" flipH="1">
            <a:off x="1468438" y="1685925"/>
            <a:ext cx="720725" cy="1177925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2724" name="AutoShape 26"/>
          <p:cNvCxnSpPr>
            <a:cxnSpLocks noChangeShapeType="1"/>
            <a:stCxn id="72710" idx="6"/>
            <a:endCxn id="72711" idx="3"/>
          </p:cNvCxnSpPr>
          <p:nvPr>
            <p:custDataLst>
              <p:tags r:id="rId19"/>
            </p:custDataLst>
          </p:nvPr>
        </p:nvCxnSpPr>
        <p:spPr bwMode="auto">
          <a:xfrm flipV="1">
            <a:off x="1143000" y="2905125"/>
            <a:ext cx="1274763" cy="936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72725" name="Text Box 63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1439863" y="26479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72726" name="AutoShape 26"/>
          <p:cNvCxnSpPr>
            <a:cxnSpLocks noChangeShapeType="1"/>
            <a:stCxn id="72711" idx="6"/>
            <a:endCxn id="72713" idx="3"/>
          </p:cNvCxnSpPr>
          <p:nvPr>
            <p:custDataLst>
              <p:tags r:id="rId21"/>
            </p:custDataLst>
          </p:nvPr>
        </p:nvCxnSpPr>
        <p:spPr bwMode="auto">
          <a:xfrm flipV="1">
            <a:off x="2743200" y="2535238"/>
            <a:ext cx="969963" cy="234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2727" name="Text Box 63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3040063" y="23431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72728" name="AutoShape 32"/>
          <p:cNvCxnSpPr>
            <a:cxnSpLocks noChangeShapeType="1"/>
            <a:stCxn id="72713" idx="1"/>
            <a:endCxn id="72709" idx="6"/>
          </p:cNvCxnSpPr>
          <p:nvPr>
            <p:custDataLst>
              <p:tags r:id="rId23"/>
            </p:custDataLst>
          </p:nvPr>
        </p:nvCxnSpPr>
        <p:spPr bwMode="auto">
          <a:xfrm rot="16200000" flipV="1">
            <a:off x="3061494" y="1613694"/>
            <a:ext cx="561975" cy="7413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72729" name="Text Box 63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268663" y="1600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72730" name="AutoShape 26"/>
          <p:cNvCxnSpPr>
            <a:cxnSpLocks noChangeShapeType="1"/>
            <a:stCxn id="72710" idx="5"/>
            <a:endCxn id="72712" idx="1"/>
          </p:cNvCxnSpPr>
          <p:nvPr>
            <p:custDataLst>
              <p:tags r:id="rId25"/>
            </p:custDataLst>
          </p:nvPr>
        </p:nvCxnSpPr>
        <p:spPr bwMode="auto">
          <a:xfrm rot="16200000" flipH="1">
            <a:off x="1119982" y="3101181"/>
            <a:ext cx="579438" cy="644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2731" name="Text Box 66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135063" y="32575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cxnSp>
        <p:nvCxnSpPr>
          <p:cNvPr id="72732" name="AutoShape 32"/>
          <p:cNvCxnSpPr>
            <a:cxnSpLocks noChangeShapeType="1"/>
            <a:stCxn id="72711" idx="4"/>
            <a:endCxn id="72712" idx="7"/>
          </p:cNvCxnSpPr>
          <p:nvPr>
            <p:custDataLst>
              <p:tags r:id="rId27"/>
            </p:custDataLst>
          </p:nvPr>
        </p:nvCxnSpPr>
        <p:spPr bwMode="auto">
          <a:xfrm rot="5400000">
            <a:off x="1901031" y="3061495"/>
            <a:ext cx="752475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2733" name="Text Box 63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981200" y="3124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72734" name="Text Box 63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3116263" y="2743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72735" name="AutoShape 26"/>
          <p:cNvCxnSpPr>
            <a:cxnSpLocks noChangeShapeType="1"/>
            <a:stCxn id="72711" idx="5"/>
            <a:endCxn id="72714" idx="1"/>
          </p:cNvCxnSpPr>
          <p:nvPr>
            <p:custDataLst>
              <p:tags r:id="rId30"/>
            </p:custDataLst>
          </p:nvPr>
        </p:nvCxnSpPr>
        <p:spPr bwMode="auto">
          <a:xfrm rot="16200000" flipH="1">
            <a:off x="2948782" y="2643981"/>
            <a:ext cx="350838" cy="873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2736" name="AutoShape 26"/>
          <p:cNvCxnSpPr>
            <a:cxnSpLocks noChangeShapeType="1"/>
            <a:stCxn id="72714" idx="0"/>
            <a:endCxn id="72713" idx="4"/>
          </p:cNvCxnSpPr>
          <p:nvPr>
            <p:custDataLst>
              <p:tags r:id="rId31"/>
            </p:custDataLst>
          </p:nvPr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2737" name="Text Box 6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3733800" y="2667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cxnSp>
        <p:nvCxnSpPr>
          <p:cNvPr id="72738" name="AutoShape 26"/>
          <p:cNvCxnSpPr>
            <a:cxnSpLocks noChangeShapeType="1"/>
            <a:stCxn id="72712" idx="6"/>
            <a:endCxn id="72714" idx="3"/>
          </p:cNvCxnSpPr>
          <p:nvPr>
            <p:custDataLst>
              <p:tags r:id="rId33"/>
            </p:custDataLst>
          </p:nvPr>
        </p:nvCxnSpPr>
        <p:spPr bwMode="auto">
          <a:xfrm flipV="1">
            <a:off x="2057400" y="3525838"/>
            <a:ext cx="1503363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2739" name="Text Box 63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582863" y="33528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sp>
        <p:nvSpPr>
          <p:cNvPr id="72740" name="Content Placeholder 2"/>
          <p:cNvSpPr>
            <a:spLocks noGrp="1"/>
          </p:cNvSpPr>
          <p:nvPr>
            <p:ph idx="1"/>
            <p:custDataLst>
              <p:tags r:id="rId35"/>
            </p:custDataLst>
          </p:nvPr>
        </p:nvSpPr>
        <p:spPr>
          <a:xfrm>
            <a:off x="4800600" y="1371600"/>
            <a:ext cx="3657600" cy="281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Edges in sorted order:</a:t>
            </a:r>
          </a:p>
          <a:p>
            <a:pPr eaLnBrk="1" hangingPunct="1">
              <a:buFontTx/>
              <a:buNone/>
            </a:pPr>
            <a:r>
              <a:rPr lang="en-US"/>
              <a:t>1:  </a:t>
            </a:r>
            <a:r>
              <a:rPr lang="en-US">
                <a:solidFill>
                  <a:schemeClr val="bg2"/>
                </a:solidFill>
              </a:rPr>
              <a:t>(A,D)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(C,D)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(B,E)</a:t>
            </a:r>
            <a:r>
              <a:rPr lang="en-US"/>
              <a:t>, (D,E)</a:t>
            </a:r>
          </a:p>
          <a:p>
            <a:pPr eaLnBrk="1" hangingPunct="1">
              <a:buFontTx/>
              <a:buNone/>
            </a:pPr>
            <a:r>
              <a:rPr lang="en-US"/>
              <a:t>2:  (A,B), (C,F), (A,C)</a:t>
            </a:r>
          </a:p>
          <a:p>
            <a:pPr eaLnBrk="1" hangingPunct="1">
              <a:buFontTx/>
              <a:buNone/>
            </a:pPr>
            <a:r>
              <a:rPr lang="en-US"/>
              <a:t>3:  (E,G)</a:t>
            </a:r>
          </a:p>
          <a:p>
            <a:pPr eaLnBrk="1" hangingPunct="1">
              <a:buFontTx/>
              <a:buNone/>
            </a:pPr>
            <a:r>
              <a:rPr lang="en-US"/>
              <a:t>5:  (D,G), (B,D)</a:t>
            </a:r>
          </a:p>
          <a:p>
            <a:pPr eaLnBrk="1" hangingPunct="1">
              <a:buFontTx/>
              <a:buNone/>
            </a:pPr>
            <a:r>
              <a:rPr lang="en-US"/>
              <a:t>6:  (D,F)</a:t>
            </a:r>
          </a:p>
          <a:p>
            <a:pPr eaLnBrk="1" hangingPunct="1">
              <a:buFontTx/>
              <a:buNone/>
            </a:pPr>
            <a:r>
              <a:rPr lang="en-US"/>
              <a:t>10: (F,G)</a:t>
            </a:r>
          </a:p>
        </p:txBody>
      </p:sp>
      <p:sp>
        <p:nvSpPr>
          <p:cNvPr id="47" name="Content Placeholder 2"/>
          <p:cNvSpPr txBox="1">
            <a:spLocks/>
          </p:cNvSpPr>
          <p:nvPr>
            <p:custDataLst>
              <p:tags r:id="rId36"/>
            </p:custDataLst>
          </p:nvPr>
        </p:nvSpPr>
        <p:spPr bwMode="auto">
          <a:xfrm>
            <a:off x="990600" y="47244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 dirty="0">
                <a:latin typeface="+mn-lt"/>
              </a:rPr>
              <a:t>Output: (A,D), (C,D), (B,E)</a:t>
            </a:r>
          </a:p>
        </p:txBody>
      </p:sp>
      <p:sp>
        <p:nvSpPr>
          <p:cNvPr id="45" name="TextBox 44"/>
          <p:cNvSpPr txBox="1"/>
          <p:nvPr>
            <p:custDataLst>
              <p:tags r:id="rId37"/>
            </p:custDataLst>
          </p:nvPr>
        </p:nvSpPr>
        <p:spPr>
          <a:xfrm>
            <a:off x="990600" y="5616575"/>
            <a:ext cx="73406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Note: At each step, the union/find sets are the trees in the forest</a:t>
            </a:r>
          </a:p>
        </p:txBody>
      </p:sp>
      <p:sp>
        <p:nvSpPr>
          <p:cNvPr id="40" name="Date Placeholder 3">
            <a:extLst>
              <a:ext uri="{FF2B5EF4-FFF2-40B4-BE49-F238E27FC236}">
                <a16:creationId xmlns:a16="http://schemas.microsoft.com/office/drawing/2014/main" id="{A22546C8-FCAB-4F9E-B514-F1DCA9DC4A2B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38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  <p:extLst>
      <p:ext uri="{BB962C8B-B14F-4D97-AF65-F5344CB8AC3E}">
        <p14:creationId xmlns:p14="http://schemas.microsoft.com/office/powerpoint/2010/main" val="298328417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73B8A-AB90-4138-ABB5-4C035DFDA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413C2-E17A-4E0F-AB26-00D320784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Libre Franklin" pitchFamily="2" charset="0"/>
              </a:rPr>
              <a:t>It’s </a:t>
            </a:r>
            <a:r>
              <a:rPr lang="en-US" sz="1800" b="0" i="0" u="none" strike="noStrike" dirty="0">
                <a:solidFill>
                  <a:srgbClr val="3233CA"/>
                </a:solidFill>
                <a:effectLst/>
                <a:latin typeface="Libre Franklin" pitchFamily="2" charset="0"/>
              </a:rPr>
              <a:t>2025!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Libre Franklin" pitchFamily="2" charset="0"/>
              </a:rPr>
              <a:t> Your friend works at an internet company. They want to know where to build internet cables to connect all cities to the Internet.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Libre Franklin" pitchFamily="2" charset="0"/>
              </a:rPr>
              <a:t>They know </a:t>
            </a:r>
            <a:r>
              <a:rPr lang="en-US" sz="1800" dirty="0">
                <a:solidFill>
                  <a:srgbClr val="000000"/>
                </a:solidFill>
                <a:latin typeface="Libre Franklin" pitchFamily="2" charset="0"/>
              </a:rPr>
              <a:t>how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Libre Franklin" pitchFamily="2" charset="0"/>
              </a:rPr>
              <a:t>much it would cost to lay internet cables, and they want </a:t>
            </a:r>
            <a:r>
              <a:rPr lang="en-US" sz="1800" b="0" i="0" u="none" strike="noStrike" dirty="0">
                <a:solidFill>
                  <a:srgbClr val="3233CA"/>
                </a:solidFill>
                <a:effectLst/>
                <a:latin typeface="Libre Franklin" pitchFamily="2" charset="0"/>
              </a:rPr>
              <a:t>the cheapest way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Libre Franklin" pitchFamily="2" charset="0"/>
              </a:rPr>
              <a:t>to make sure </a:t>
            </a:r>
            <a:r>
              <a:rPr lang="en-US" sz="1800" b="0" i="0" u="none" strike="noStrike" dirty="0">
                <a:solidFill>
                  <a:srgbClr val="3233CA"/>
                </a:solidFill>
                <a:effectLst/>
                <a:latin typeface="Libre Franklin" pitchFamily="2" charset="0"/>
              </a:rPr>
              <a:t>everyone can reach the server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Libre Franklin" pitchFamily="2" charset="0"/>
              </a:rPr>
              <a:t>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0947D-E236-4995-944F-91B4A4463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8/11/2023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E4AEE3-A6A3-4EA8-84F0-C956D150F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BD535-F6EF-47EE-BD85-C00279754E5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BC6918-9C51-457C-A335-22C9FC2C0CA9}"/>
              </a:ext>
            </a:extLst>
          </p:cNvPr>
          <p:cNvSpPr txBox="1"/>
          <p:nvPr/>
        </p:nvSpPr>
        <p:spPr>
          <a:xfrm>
            <a:off x="2286000" y="3199643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15D43C-9E9A-4187-BBF4-1860405BCC80}"/>
              </a:ext>
            </a:extLst>
          </p:cNvPr>
          <p:cNvSpPr txBox="1"/>
          <p:nvPr/>
        </p:nvSpPr>
        <p:spPr>
          <a:xfrm>
            <a:off x="2286000" y="3199643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  <p:pic>
        <p:nvPicPr>
          <p:cNvPr id="41988" name="Picture 4" descr="Diagram, radar chart&#10;&#10;Description automatically generated">
            <a:extLst>
              <a:ext uri="{FF2B5EF4-FFF2-40B4-BE49-F238E27FC236}">
                <a16:creationId xmlns:a16="http://schemas.microsoft.com/office/drawing/2014/main" id="{4A10CBA0-26B8-472F-9406-1A24F330C2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360745"/>
            <a:ext cx="3810000" cy="2136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413929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Example: Find MST using Kruskal’s </a:t>
            </a:r>
          </a:p>
        </p:txBody>
      </p:sp>
      <p:sp>
        <p:nvSpPr>
          <p:cNvPr id="74755" name="Slide Number Placeholder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A33EAC17-58D9-4B7F-B197-F6BDC21A9BC5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4756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5890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74757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90800" y="15128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74758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2000" y="28082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74759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25796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74760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74761" name="Oval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74762" name="Oval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74763" name="AutoShape 24"/>
          <p:cNvCxnSpPr>
            <a:cxnSpLocks noChangeShapeType="1"/>
            <a:stCxn id="74756" idx="3"/>
            <a:endCxn id="74758" idx="0"/>
          </p:cNvCxnSpPr>
          <p:nvPr>
            <p:custDataLst>
              <p:tags r:id="rId10"/>
            </p:custDataLst>
          </p:nvPr>
        </p:nvCxnSpPr>
        <p:spPr bwMode="auto">
          <a:xfrm flipH="1">
            <a:off x="952500" y="1924050"/>
            <a:ext cx="17463" cy="874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4764" name="AutoShape 26"/>
          <p:cNvCxnSpPr>
            <a:cxnSpLocks noChangeShapeType="1"/>
            <a:stCxn id="74757" idx="2"/>
            <a:endCxn id="74756" idx="6"/>
          </p:cNvCxnSpPr>
          <p:nvPr>
            <p:custDataLst>
              <p:tags r:id="rId11"/>
            </p:custDataLst>
          </p:nvPr>
        </p:nvCxnSpPr>
        <p:spPr bwMode="auto">
          <a:xfrm rot="10800000" flipV="1">
            <a:off x="1295400" y="1703388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4765" name="AutoShape 32"/>
          <p:cNvCxnSpPr>
            <a:cxnSpLocks noChangeShapeType="1"/>
            <a:stCxn id="74759" idx="0"/>
            <a:endCxn id="74757" idx="4"/>
          </p:cNvCxnSpPr>
          <p:nvPr>
            <p:custDataLst>
              <p:tags r:id="rId12"/>
            </p:custDataLst>
          </p:nvPr>
        </p:nvCxnSpPr>
        <p:spPr bwMode="auto">
          <a:xfrm rot="5400000" flipH="1" flipV="1">
            <a:off x="2324100" y="2122488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4766" name="Text Box 4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74767" name="Text Box 53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752600" y="1362075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74768" name="Text Box 63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828800" y="1981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74769" name="Text Box 66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85800" y="219868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74770" name="Text Box 63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590800" y="21145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74771" name="AutoShape 26"/>
          <p:cNvCxnSpPr>
            <a:cxnSpLocks noChangeShapeType="1"/>
            <a:stCxn id="74756" idx="5"/>
            <a:endCxn id="74759" idx="1"/>
          </p:cNvCxnSpPr>
          <p:nvPr>
            <p:custDataLst>
              <p:tags r:id="rId18"/>
            </p:custDataLst>
          </p:nvPr>
        </p:nvCxnSpPr>
        <p:spPr bwMode="auto">
          <a:xfrm rot="16200000" flipH="1">
            <a:off x="1468438" y="1685925"/>
            <a:ext cx="720725" cy="1177925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4772" name="AutoShape 26"/>
          <p:cNvCxnSpPr>
            <a:cxnSpLocks noChangeShapeType="1"/>
            <a:stCxn id="74758" idx="6"/>
            <a:endCxn id="74759" idx="3"/>
          </p:cNvCxnSpPr>
          <p:nvPr>
            <p:custDataLst>
              <p:tags r:id="rId19"/>
            </p:custDataLst>
          </p:nvPr>
        </p:nvCxnSpPr>
        <p:spPr bwMode="auto">
          <a:xfrm flipV="1">
            <a:off x="1143000" y="2905125"/>
            <a:ext cx="1274763" cy="936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74773" name="Text Box 63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1439863" y="26479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74774" name="AutoShape 26"/>
          <p:cNvCxnSpPr>
            <a:cxnSpLocks noChangeShapeType="1"/>
            <a:stCxn id="74759" idx="6"/>
            <a:endCxn id="74761" idx="3"/>
          </p:cNvCxnSpPr>
          <p:nvPr>
            <p:custDataLst>
              <p:tags r:id="rId21"/>
            </p:custDataLst>
          </p:nvPr>
        </p:nvCxnSpPr>
        <p:spPr bwMode="auto">
          <a:xfrm flipV="1">
            <a:off x="2743200" y="2535238"/>
            <a:ext cx="969963" cy="234950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74775" name="Text Box 63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3040063" y="23431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74776" name="AutoShape 32"/>
          <p:cNvCxnSpPr>
            <a:cxnSpLocks noChangeShapeType="1"/>
            <a:stCxn id="74761" idx="1"/>
            <a:endCxn id="74757" idx="6"/>
          </p:cNvCxnSpPr>
          <p:nvPr>
            <p:custDataLst>
              <p:tags r:id="rId23"/>
            </p:custDataLst>
          </p:nvPr>
        </p:nvCxnSpPr>
        <p:spPr bwMode="auto">
          <a:xfrm rot="16200000" flipV="1">
            <a:off x="3061494" y="1613694"/>
            <a:ext cx="561975" cy="7413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74777" name="Text Box 63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268663" y="1600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74778" name="AutoShape 26"/>
          <p:cNvCxnSpPr>
            <a:cxnSpLocks noChangeShapeType="1"/>
            <a:stCxn id="74758" idx="5"/>
            <a:endCxn id="74760" idx="1"/>
          </p:cNvCxnSpPr>
          <p:nvPr>
            <p:custDataLst>
              <p:tags r:id="rId25"/>
            </p:custDataLst>
          </p:nvPr>
        </p:nvCxnSpPr>
        <p:spPr bwMode="auto">
          <a:xfrm rot="16200000" flipH="1">
            <a:off x="1119982" y="3101181"/>
            <a:ext cx="579438" cy="644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4779" name="Text Box 66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135063" y="32575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cxnSp>
        <p:nvCxnSpPr>
          <p:cNvPr id="74780" name="AutoShape 32"/>
          <p:cNvCxnSpPr>
            <a:cxnSpLocks noChangeShapeType="1"/>
            <a:stCxn id="74759" idx="4"/>
            <a:endCxn id="74760" idx="7"/>
          </p:cNvCxnSpPr>
          <p:nvPr>
            <p:custDataLst>
              <p:tags r:id="rId27"/>
            </p:custDataLst>
          </p:nvPr>
        </p:nvCxnSpPr>
        <p:spPr bwMode="auto">
          <a:xfrm rot="5400000">
            <a:off x="1901031" y="3061495"/>
            <a:ext cx="752475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4781" name="Text Box 63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981200" y="3124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74782" name="Text Box 63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3116263" y="2743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74783" name="AutoShape 26"/>
          <p:cNvCxnSpPr>
            <a:cxnSpLocks noChangeShapeType="1"/>
            <a:stCxn id="74759" idx="5"/>
            <a:endCxn id="74762" idx="1"/>
          </p:cNvCxnSpPr>
          <p:nvPr>
            <p:custDataLst>
              <p:tags r:id="rId30"/>
            </p:custDataLst>
          </p:nvPr>
        </p:nvCxnSpPr>
        <p:spPr bwMode="auto">
          <a:xfrm rot="16200000" flipH="1">
            <a:off x="2948782" y="2643981"/>
            <a:ext cx="350838" cy="873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4784" name="AutoShape 26"/>
          <p:cNvCxnSpPr>
            <a:cxnSpLocks noChangeShapeType="1"/>
            <a:stCxn id="74762" idx="0"/>
            <a:endCxn id="74761" idx="4"/>
          </p:cNvCxnSpPr>
          <p:nvPr>
            <p:custDataLst>
              <p:tags r:id="rId31"/>
            </p:custDataLst>
          </p:nvPr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4785" name="Text Box 6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3733800" y="2667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cxnSp>
        <p:nvCxnSpPr>
          <p:cNvPr id="74786" name="AutoShape 26"/>
          <p:cNvCxnSpPr>
            <a:cxnSpLocks noChangeShapeType="1"/>
            <a:stCxn id="74760" idx="6"/>
            <a:endCxn id="74762" idx="3"/>
          </p:cNvCxnSpPr>
          <p:nvPr>
            <p:custDataLst>
              <p:tags r:id="rId33"/>
            </p:custDataLst>
          </p:nvPr>
        </p:nvCxnSpPr>
        <p:spPr bwMode="auto">
          <a:xfrm flipV="1">
            <a:off x="2057400" y="3525838"/>
            <a:ext cx="1503363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4787" name="Text Box 63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582863" y="33528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sp>
        <p:nvSpPr>
          <p:cNvPr id="74788" name="Content Placeholder 2"/>
          <p:cNvSpPr>
            <a:spLocks noGrp="1"/>
          </p:cNvSpPr>
          <p:nvPr>
            <p:ph idx="1"/>
            <p:custDataLst>
              <p:tags r:id="rId35"/>
            </p:custDataLst>
          </p:nvPr>
        </p:nvSpPr>
        <p:spPr>
          <a:xfrm>
            <a:off x="4800600" y="1371600"/>
            <a:ext cx="3657600" cy="281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Edges in sorted order:</a:t>
            </a:r>
          </a:p>
          <a:p>
            <a:pPr eaLnBrk="1" hangingPunct="1">
              <a:buFontTx/>
              <a:buNone/>
            </a:pPr>
            <a:r>
              <a:rPr lang="en-US"/>
              <a:t>1:  </a:t>
            </a:r>
            <a:r>
              <a:rPr lang="en-US">
                <a:solidFill>
                  <a:schemeClr val="bg2"/>
                </a:solidFill>
              </a:rPr>
              <a:t>(A,D)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(C,D)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(B,E)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(D,E)</a:t>
            </a:r>
          </a:p>
          <a:p>
            <a:pPr eaLnBrk="1" hangingPunct="1">
              <a:buFontTx/>
              <a:buNone/>
            </a:pPr>
            <a:r>
              <a:rPr lang="en-US"/>
              <a:t>2:  (A,B), (C,F), (A,C)</a:t>
            </a:r>
          </a:p>
          <a:p>
            <a:pPr eaLnBrk="1" hangingPunct="1">
              <a:buFontTx/>
              <a:buNone/>
            </a:pPr>
            <a:r>
              <a:rPr lang="en-US"/>
              <a:t>3:  (E,G)</a:t>
            </a:r>
          </a:p>
          <a:p>
            <a:pPr eaLnBrk="1" hangingPunct="1">
              <a:buFontTx/>
              <a:buNone/>
            </a:pPr>
            <a:r>
              <a:rPr lang="en-US"/>
              <a:t>5:  (D,G), (B,D)</a:t>
            </a:r>
          </a:p>
          <a:p>
            <a:pPr eaLnBrk="1" hangingPunct="1">
              <a:buFontTx/>
              <a:buNone/>
            </a:pPr>
            <a:r>
              <a:rPr lang="en-US"/>
              <a:t>6:  (D,F)</a:t>
            </a:r>
          </a:p>
          <a:p>
            <a:pPr eaLnBrk="1" hangingPunct="1">
              <a:buFontTx/>
              <a:buNone/>
            </a:pPr>
            <a:r>
              <a:rPr lang="en-US"/>
              <a:t>10: (F,G)</a:t>
            </a:r>
          </a:p>
        </p:txBody>
      </p:sp>
      <p:sp>
        <p:nvSpPr>
          <p:cNvPr id="47" name="Content Placeholder 2"/>
          <p:cNvSpPr txBox="1">
            <a:spLocks/>
          </p:cNvSpPr>
          <p:nvPr>
            <p:custDataLst>
              <p:tags r:id="rId36"/>
            </p:custDataLst>
          </p:nvPr>
        </p:nvSpPr>
        <p:spPr bwMode="auto">
          <a:xfrm>
            <a:off x="990600" y="47244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 dirty="0">
                <a:latin typeface="+mn-lt"/>
              </a:rPr>
              <a:t>Output: (A,D), (C,D), (B,E), (D,E)</a:t>
            </a:r>
          </a:p>
        </p:txBody>
      </p:sp>
      <p:sp>
        <p:nvSpPr>
          <p:cNvPr id="45" name="TextBox 44"/>
          <p:cNvSpPr txBox="1"/>
          <p:nvPr>
            <p:custDataLst>
              <p:tags r:id="rId37"/>
            </p:custDataLst>
          </p:nvPr>
        </p:nvSpPr>
        <p:spPr>
          <a:xfrm>
            <a:off x="990600" y="5616575"/>
            <a:ext cx="73406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Note: At each step, the union/find sets are the trees in the forest</a:t>
            </a:r>
          </a:p>
        </p:txBody>
      </p:sp>
      <p:sp>
        <p:nvSpPr>
          <p:cNvPr id="40" name="Date Placeholder 3">
            <a:extLst>
              <a:ext uri="{FF2B5EF4-FFF2-40B4-BE49-F238E27FC236}">
                <a16:creationId xmlns:a16="http://schemas.microsoft.com/office/drawing/2014/main" id="{6DBDB84F-C652-468B-A8F0-074F87670158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38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  <p:extLst>
      <p:ext uri="{BB962C8B-B14F-4D97-AF65-F5344CB8AC3E}">
        <p14:creationId xmlns:p14="http://schemas.microsoft.com/office/powerpoint/2010/main" val="211146978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Example: Find MST using Kruskal’s</a:t>
            </a:r>
          </a:p>
        </p:txBody>
      </p:sp>
      <p:sp>
        <p:nvSpPr>
          <p:cNvPr id="76803" name="Slide Number Placeholder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14CA1EB7-E9D2-48D4-B320-DE3C58D0BCE8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6804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5890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76805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90800" y="15128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76806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2000" y="28082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76807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25796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76808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76809" name="Oval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76810" name="Oval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76811" name="AutoShape 24"/>
          <p:cNvCxnSpPr>
            <a:cxnSpLocks noChangeShapeType="1"/>
            <a:stCxn id="76804" idx="3"/>
            <a:endCxn id="76806" idx="0"/>
          </p:cNvCxnSpPr>
          <p:nvPr>
            <p:custDataLst>
              <p:tags r:id="rId10"/>
            </p:custDataLst>
          </p:nvPr>
        </p:nvCxnSpPr>
        <p:spPr bwMode="auto">
          <a:xfrm flipH="1">
            <a:off x="952500" y="1924050"/>
            <a:ext cx="17463" cy="874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6812" name="AutoShape 26"/>
          <p:cNvCxnSpPr>
            <a:cxnSpLocks noChangeShapeType="1"/>
            <a:stCxn id="76805" idx="2"/>
            <a:endCxn id="76804" idx="6"/>
          </p:cNvCxnSpPr>
          <p:nvPr>
            <p:custDataLst>
              <p:tags r:id="rId11"/>
            </p:custDataLst>
          </p:nvPr>
        </p:nvCxnSpPr>
        <p:spPr bwMode="auto">
          <a:xfrm rot="10800000" flipV="1">
            <a:off x="1295400" y="1703388"/>
            <a:ext cx="1295400" cy="76200"/>
          </a:xfrm>
          <a:prstGeom prst="straightConnector1">
            <a:avLst/>
          </a:prstGeom>
          <a:noFill/>
          <a:ln w="34925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76813" name="AutoShape 32"/>
          <p:cNvCxnSpPr>
            <a:cxnSpLocks noChangeShapeType="1"/>
            <a:stCxn id="76807" idx="0"/>
            <a:endCxn id="76805" idx="4"/>
          </p:cNvCxnSpPr>
          <p:nvPr>
            <p:custDataLst>
              <p:tags r:id="rId12"/>
            </p:custDataLst>
          </p:nvPr>
        </p:nvCxnSpPr>
        <p:spPr bwMode="auto">
          <a:xfrm rot="5400000" flipH="1" flipV="1">
            <a:off x="2324100" y="2122488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6814" name="Text Box 4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76815" name="Text Box 53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752600" y="1362075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76816" name="Text Box 63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828800" y="1981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76817" name="Text Box 66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85800" y="219868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76818" name="Text Box 63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590800" y="21145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76819" name="AutoShape 26"/>
          <p:cNvCxnSpPr>
            <a:cxnSpLocks noChangeShapeType="1"/>
            <a:stCxn id="76804" idx="5"/>
            <a:endCxn id="76807" idx="1"/>
          </p:cNvCxnSpPr>
          <p:nvPr>
            <p:custDataLst>
              <p:tags r:id="rId18"/>
            </p:custDataLst>
          </p:nvPr>
        </p:nvCxnSpPr>
        <p:spPr bwMode="auto">
          <a:xfrm rot="16200000" flipH="1">
            <a:off x="1468438" y="1685925"/>
            <a:ext cx="720725" cy="1177925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6820" name="AutoShape 26"/>
          <p:cNvCxnSpPr>
            <a:cxnSpLocks noChangeShapeType="1"/>
            <a:stCxn id="76806" idx="6"/>
            <a:endCxn id="76807" idx="3"/>
          </p:cNvCxnSpPr>
          <p:nvPr>
            <p:custDataLst>
              <p:tags r:id="rId19"/>
            </p:custDataLst>
          </p:nvPr>
        </p:nvCxnSpPr>
        <p:spPr bwMode="auto">
          <a:xfrm flipV="1">
            <a:off x="1143000" y="2905125"/>
            <a:ext cx="1274763" cy="936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76821" name="Text Box 63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1439863" y="26479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76822" name="AutoShape 26"/>
          <p:cNvCxnSpPr>
            <a:cxnSpLocks noChangeShapeType="1"/>
            <a:stCxn id="76807" idx="6"/>
            <a:endCxn id="76809" idx="3"/>
          </p:cNvCxnSpPr>
          <p:nvPr>
            <p:custDataLst>
              <p:tags r:id="rId21"/>
            </p:custDataLst>
          </p:nvPr>
        </p:nvCxnSpPr>
        <p:spPr bwMode="auto">
          <a:xfrm flipV="1">
            <a:off x="2743200" y="2535238"/>
            <a:ext cx="969963" cy="234950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76823" name="Text Box 63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3040063" y="23431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76824" name="AutoShape 32"/>
          <p:cNvCxnSpPr>
            <a:cxnSpLocks noChangeShapeType="1"/>
            <a:stCxn id="76809" idx="1"/>
            <a:endCxn id="76805" idx="6"/>
          </p:cNvCxnSpPr>
          <p:nvPr>
            <p:custDataLst>
              <p:tags r:id="rId23"/>
            </p:custDataLst>
          </p:nvPr>
        </p:nvCxnSpPr>
        <p:spPr bwMode="auto">
          <a:xfrm rot="16200000" flipV="1">
            <a:off x="3061494" y="1613694"/>
            <a:ext cx="561975" cy="7413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76825" name="Text Box 63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268663" y="1600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76826" name="AutoShape 26"/>
          <p:cNvCxnSpPr>
            <a:cxnSpLocks noChangeShapeType="1"/>
            <a:stCxn id="76806" idx="5"/>
            <a:endCxn id="76808" idx="1"/>
          </p:cNvCxnSpPr>
          <p:nvPr>
            <p:custDataLst>
              <p:tags r:id="rId25"/>
            </p:custDataLst>
          </p:nvPr>
        </p:nvCxnSpPr>
        <p:spPr bwMode="auto">
          <a:xfrm rot="16200000" flipH="1">
            <a:off x="1119982" y="3101181"/>
            <a:ext cx="579438" cy="644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6827" name="Text Box 66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135063" y="32575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cxnSp>
        <p:nvCxnSpPr>
          <p:cNvPr id="76828" name="AutoShape 32"/>
          <p:cNvCxnSpPr>
            <a:cxnSpLocks noChangeShapeType="1"/>
            <a:stCxn id="76807" idx="4"/>
            <a:endCxn id="76808" idx="7"/>
          </p:cNvCxnSpPr>
          <p:nvPr>
            <p:custDataLst>
              <p:tags r:id="rId27"/>
            </p:custDataLst>
          </p:nvPr>
        </p:nvCxnSpPr>
        <p:spPr bwMode="auto">
          <a:xfrm rot="5400000">
            <a:off x="1901031" y="3061495"/>
            <a:ext cx="752475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6829" name="Text Box 63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981200" y="3124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76830" name="Text Box 63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3116263" y="2743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76831" name="AutoShape 26"/>
          <p:cNvCxnSpPr>
            <a:cxnSpLocks noChangeShapeType="1"/>
            <a:stCxn id="76807" idx="5"/>
            <a:endCxn id="76810" idx="1"/>
          </p:cNvCxnSpPr>
          <p:nvPr>
            <p:custDataLst>
              <p:tags r:id="rId30"/>
            </p:custDataLst>
          </p:nvPr>
        </p:nvCxnSpPr>
        <p:spPr bwMode="auto">
          <a:xfrm rot="16200000" flipH="1">
            <a:off x="2948782" y="2643981"/>
            <a:ext cx="350838" cy="873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6832" name="AutoShape 26"/>
          <p:cNvCxnSpPr>
            <a:cxnSpLocks noChangeShapeType="1"/>
            <a:stCxn id="76810" idx="0"/>
            <a:endCxn id="76809" idx="4"/>
          </p:cNvCxnSpPr>
          <p:nvPr>
            <p:custDataLst>
              <p:tags r:id="rId31"/>
            </p:custDataLst>
          </p:nvPr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6833" name="Text Box 6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3733800" y="2667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cxnSp>
        <p:nvCxnSpPr>
          <p:cNvPr id="76834" name="AutoShape 26"/>
          <p:cNvCxnSpPr>
            <a:cxnSpLocks noChangeShapeType="1"/>
            <a:stCxn id="76808" idx="6"/>
            <a:endCxn id="76810" idx="3"/>
          </p:cNvCxnSpPr>
          <p:nvPr>
            <p:custDataLst>
              <p:tags r:id="rId33"/>
            </p:custDataLst>
          </p:nvPr>
        </p:nvCxnSpPr>
        <p:spPr bwMode="auto">
          <a:xfrm flipV="1">
            <a:off x="2057400" y="3525838"/>
            <a:ext cx="1503363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6835" name="Text Box 63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582863" y="33528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sp>
        <p:nvSpPr>
          <p:cNvPr id="76836" name="Content Placeholder 2"/>
          <p:cNvSpPr>
            <a:spLocks noGrp="1"/>
          </p:cNvSpPr>
          <p:nvPr>
            <p:ph idx="1"/>
            <p:custDataLst>
              <p:tags r:id="rId35"/>
            </p:custDataLst>
          </p:nvPr>
        </p:nvSpPr>
        <p:spPr>
          <a:xfrm>
            <a:off x="4800600" y="1371600"/>
            <a:ext cx="3657600" cy="281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Edges in sorted order:</a:t>
            </a:r>
          </a:p>
          <a:p>
            <a:pPr eaLnBrk="1" hangingPunct="1">
              <a:buFontTx/>
              <a:buNone/>
            </a:pPr>
            <a:r>
              <a:rPr lang="en-US"/>
              <a:t>1:  </a:t>
            </a:r>
            <a:r>
              <a:rPr lang="en-US">
                <a:solidFill>
                  <a:schemeClr val="bg2"/>
                </a:solidFill>
              </a:rPr>
              <a:t>(A,D)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(C,D)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(B,E)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(D,E)</a:t>
            </a:r>
          </a:p>
          <a:p>
            <a:pPr eaLnBrk="1" hangingPunct="1">
              <a:buFontTx/>
              <a:buNone/>
            </a:pPr>
            <a:r>
              <a:rPr lang="en-US"/>
              <a:t>2:  </a:t>
            </a:r>
            <a:r>
              <a:rPr lang="en-US">
                <a:solidFill>
                  <a:schemeClr val="bg2"/>
                </a:solidFill>
              </a:rPr>
              <a:t>(A,B)</a:t>
            </a:r>
            <a:r>
              <a:rPr lang="en-US"/>
              <a:t>, (C,F), (A,C)</a:t>
            </a:r>
          </a:p>
          <a:p>
            <a:pPr eaLnBrk="1" hangingPunct="1">
              <a:buFontTx/>
              <a:buNone/>
            </a:pPr>
            <a:r>
              <a:rPr lang="en-US"/>
              <a:t>3:  (E,G)</a:t>
            </a:r>
          </a:p>
          <a:p>
            <a:pPr eaLnBrk="1" hangingPunct="1">
              <a:buFontTx/>
              <a:buNone/>
            </a:pPr>
            <a:r>
              <a:rPr lang="en-US"/>
              <a:t>5:  (D,G), (B,D)</a:t>
            </a:r>
          </a:p>
          <a:p>
            <a:pPr eaLnBrk="1" hangingPunct="1">
              <a:buFontTx/>
              <a:buNone/>
            </a:pPr>
            <a:r>
              <a:rPr lang="en-US"/>
              <a:t>6:  (D,F)</a:t>
            </a:r>
          </a:p>
          <a:p>
            <a:pPr eaLnBrk="1" hangingPunct="1">
              <a:buFontTx/>
              <a:buNone/>
            </a:pPr>
            <a:r>
              <a:rPr lang="en-US"/>
              <a:t>10: (F,G)</a:t>
            </a:r>
          </a:p>
        </p:txBody>
      </p:sp>
      <p:sp>
        <p:nvSpPr>
          <p:cNvPr id="47" name="Content Placeholder 2"/>
          <p:cNvSpPr txBox="1">
            <a:spLocks/>
          </p:cNvSpPr>
          <p:nvPr>
            <p:custDataLst>
              <p:tags r:id="rId36"/>
            </p:custDataLst>
          </p:nvPr>
        </p:nvSpPr>
        <p:spPr bwMode="auto">
          <a:xfrm>
            <a:off x="990600" y="47244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 dirty="0">
                <a:latin typeface="+mn-lt"/>
              </a:rPr>
              <a:t>Output: (A,D), (C,D), (B,E), (D,E)</a:t>
            </a:r>
          </a:p>
        </p:txBody>
      </p:sp>
      <p:sp>
        <p:nvSpPr>
          <p:cNvPr id="45" name="TextBox 44"/>
          <p:cNvSpPr txBox="1"/>
          <p:nvPr>
            <p:custDataLst>
              <p:tags r:id="rId37"/>
            </p:custDataLst>
          </p:nvPr>
        </p:nvSpPr>
        <p:spPr>
          <a:xfrm>
            <a:off x="990600" y="5616575"/>
            <a:ext cx="73406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Note: At each step, the union/find sets are the trees in the forest</a:t>
            </a:r>
          </a:p>
        </p:txBody>
      </p:sp>
      <p:sp>
        <p:nvSpPr>
          <p:cNvPr id="41" name="Date Placeholder 3">
            <a:extLst>
              <a:ext uri="{FF2B5EF4-FFF2-40B4-BE49-F238E27FC236}">
                <a16:creationId xmlns:a16="http://schemas.microsoft.com/office/drawing/2014/main" id="{700DAC80-D7C0-4B46-87C6-39F165EDD5EB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38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  <p:extLst>
      <p:ext uri="{BB962C8B-B14F-4D97-AF65-F5344CB8AC3E}">
        <p14:creationId xmlns:p14="http://schemas.microsoft.com/office/powerpoint/2010/main" val="4021287870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Example: Find MST using Kruskal’s </a:t>
            </a:r>
          </a:p>
        </p:txBody>
      </p:sp>
      <p:sp>
        <p:nvSpPr>
          <p:cNvPr id="78851" name="Slide Number Placeholder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FD625F7C-87AC-462C-9314-30B804171047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8852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5890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78853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90800" y="15128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78854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2000" y="28082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78855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25796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78856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78857" name="Oval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78858" name="Oval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78859" name="AutoShape 24"/>
          <p:cNvCxnSpPr>
            <a:cxnSpLocks noChangeShapeType="1"/>
            <a:stCxn id="78852" idx="3"/>
            <a:endCxn id="78854" idx="0"/>
          </p:cNvCxnSpPr>
          <p:nvPr>
            <p:custDataLst>
              <p:tags r:id="rId10"/>
            </p:custDataLst>
          </p:nvPr>
        </p:nvCxnSpPr>
        <p:spPr bwMode="auto">
          <a:xfrm flipH="1">
            <a:off x="952500" y="1924050"/>
            <a:ext cx="17463" cy="874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8860" name="AutoShape 26"/>
          <p:cNvCxnSpPr>
            <a:cxnSpLocks noChangeShapeType="1"/>
            <a:stCxn id="78853" idx="2"/>
            <a:endCxn id="78852" idx="6"/>
          </p:cNvCxnSpPr>
          <p:nvPr>
            <p:custDataLst>
              <p:tags r:id="rId11"/>
            </p:custDataLst>
          </p:nvPr>
        </p:nvCxnSpPr>
        <p:spPr bwMode="auto">
          <a:xfrm rot="10800000" flipV="1">
            <a:off x="1295400" y="1703388"/>
            <a:ext cx="1295400" cy="76200"/>
          </a:xfrm>
          <a:prstGeom prst="straightConnector1">
            <a:avLst/>
          </a:prstGeom>
          <a:noFill/>
          <a:ln w="34925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78861" name="AutoShape 32"/>
          <p:cNvCxnSpPr>
            <a:cxnSpLocks noChangeShapeType="1"/>
            <a:stCxn id="78855" idx="0"/>
            <a:endCxn id="78853" idx="4"/>
          </p:cNvCxnSpPr>
          <p:nvPr>
            <p:custDataLst>
              <p:tags r:id="rId12"/>
            </p:custDataLst>
          </p:nvPr>
        </p:nvCxnSpPr>
        <p:spPr bwMode="auto">
          <a:xfrm rot="5400000" flipH="1" flipV="1">
            <a:off x="2324100" y="2122488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8862" name="Text Box 4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78863" name="Text Box 53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752600" y="1362075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78864" name="Text Box 63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828800" y="1981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78865" name="Text Box 66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85800" y="219868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78866" name="Text Box 63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590800" y="21145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78867" name="AutoShape 26"/>
          <p:cNvCxnSpPr>
            <a:cxnSpLocks noChangeShapeType="1"/>
            <a:stCxn id="78852" idx="5"/>
            <a:endCxn id="78855" idx="1"/>
          </p:cNvCxnSpPr>
          <p:nvPr>
            <p:custDataLst>
              <p:tags r:id="rId18"/>
            </p:custDataLst>
          </p:nvPr>
        </p:nvCxnSpPr>
        <p:spPr bwMode="auto">
          <a:xfrm rot="16200000" flipH="1">
            <a:off x="1468438" y="1685925"/>
            <a:ext cx="720725" cy="1177925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8868" name="AutoShape 26"/>
          <p:cNvCxnSpPr>
            <a:cxnSpLocks noChangeShapeType="1"/>
            <a:stCxn id="78854" idx="6"/>
            <a:endCxn id="78855" idx="3"/>
          </p:cNvCxnSpPr>
          <p:nvPr>
            <p:custDataLst>
              <p:tags r:id="rId19"/>
            </p:custDataLst>
          </p:nvPr>
        </p:nvCxnSpPr>
        <p:spPr bwMode="auto">
          <a:xfrm flipV="1">
            <a:off x="1143000" y="2905125"/>
            <a:ext cx="1274763" cy="936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78869" name="Text Box 63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1439863" y="26479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78870" name="AutoShape 26"/>
          <p:cNvCxnSpPr>
            <a:cxnSpLocks noChangeShapeType="1"/>
            <a:stCxn id="78855" idx="6"/>
            <a:endCxn id="78857" idx="3"/>
          </p:cNvCxnSpPr>
          <p:nvPr>
            <p:custDataLst>
              <p:tags r:id="rId21"/>
            </p:custDataLst>
          </p:nvPr>
        </p:nvCxnSpPr>
        <p:spPr bwMode="auto">
          <a:xfrm flipV="1">
            <a:off x="2743200" y="2535238"/>
            <a:ext cx="969963" cy="234950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78871" name="Text Box 63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3040063" y="23431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78872" name="AutoShape 32"/>
          <p:cNvCxnSpPr>
            <a:cxnSpLocks noChangeShapeType="1"/>
            <a:stCxn id="78857" idx="1"/>
            <a:endCxn id="78853" idx="6"/>
          </p:cNvCxnSpPr>
          <p:nvPr>
            <p:custDataLst>
              <p:tags r:id="rId23"/>
            </p:custDataLst>
          </p:nvPr>
        </p:nvCxnSpPr>
        <p:spPr bwMode="auto">
          <a:xfrm rot="16200000" flipV="1">
            <a:off x="3061494" y="1613694"/>
            <a:ext cx="561975" cy="7413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78873" name="Text Box 63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268663" y="1600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78874" name="AutoShape 26"/>
          <p:cNvCxnSpPr>
            <a:cxnSpLocks noChangeShapeType="1"/>
            <a:stCxn id="78854" idx="5"/>
            <a:endCxn id="78856" idx="1"/>
          </p:cNvCxnSpPr>
          <p:nvPr>
            <p:custDataLst>
              <p:tags r:id="rId25"/>
            </p:custDataLst>
          </p:nvPr>
        </p:nvCxnSpPr>
        <p:spPr bwMode="auto">
          <a:xfrm rot="16200000" flipH="1">
            <a:off x="1119982" y="3101181"/>
            <a:ext cx="579438" cy="644525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78875" name="Text Box 66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135063" y="32575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cxnSp>
        <p:nvCxnSpPr>
          <p:cNvPr id="78876" name="AutoShape 32"/>
          <p:cNvCxnSpPr>
            <a:cxnSpLocks noChangeShapeType="1"/>
            <a:stCxn id="78855" idx="4"/>
            <a:endCxn id="78856" idx="7"/>
          </p:cNvCxnSpPr>
          <p:nvPr>
            <p:custDataLst>
              <p:tags r:id="rId27"/>
            </p:custDataLst>
          </p:nvPr>
        </p:nvCxnSpPr>
        <p:spPr bwMode="auto">
          <a:xfrm rot="5400000">
            <a:off x="1901031" y="3061495"/>
            <a:ext cx="752475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8877" name="Text Box 63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981200" y="3124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78878" name="Text Box 63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3116263" y="2743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78879" name="AutoShape 26"/>
          <p:cNvCxnSpPr>
            <a:cxnSpLocks noChangeShapeType="1"/>
            <a:stCxn id="78855" idx="5"/>
            <a:endCxn id="78858" idx="1"/>
          </p:cNvCxnSpPr>
          <p:nvPr>
            <p:custDataLst>
              <p:tags r:id="rId30"/>
            </p:custDataLst>
          </p:nvPr>
        </p:nvCxnSpPr>
        <p:spPr bwMode="auto">
          <a:xfrm rot="16200000" flipH="1">
            <a:off x="2948782" y="2643981"/>
            <a:ext cx="350838" cy="873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8880" name="AutoShape 26"/>
          <p:cNvCxnSpPr>
            <a:cxnSpLocks noChangeShapeType="1"/>
            <a:stCxn id="78858" idx="0"/>
            <a:endCxn id="78857" idx="4"/>
          </p:cNvCxnSpPr>
          <p:nvPr>
            <p:custDataLst>
              <p:tags r:id="rId31"/>
            </p:custDataLst>
          </p:nvPr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8881" name="Text Box 6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3733800" y="2667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cxnSp>
        <p:nvCxnSpPr>
          <p:cNvPr id="78882" name="AutoShape 26"/>
          <p:cNvCxnSpPr>
            <a:cxnSpLocks noChangeShapeType="1"/>
            <a:stCxn id="78856" idx="6"/>
            <a:endCxn id="78858" idx="3"/>
          </p:cNvCxnSpPr>
          <p:nvPr>
            <p:custDataLst>
              <p:tags r:id="rId33"/>
            </p:custDataLst>
          </p:nvPr>
        </p:nvCxnSpPr>
        <p:spPr bwMode="auto">
          <a:xfrm flipV="1">
            <a:off x="2057400" y="3525838"/>
            <a:ext cx="1503363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8883" name="Text Box 63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582863" y="33528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sp>
        <p:nvSpPr>
          <p:cNvPr id="78884" name="Content Placeholder 2"/>
          <p:cNvSpPr>
            <a:spLocks noGrp="1"/>
          </p:cNvSpPr>
          <p:nvPr>
            <p:ph idx="1"/>
            <p:custDataLst>
              <p:tags r:id="rId35"/>
            </p:custDataLst>
          </p:nvPr>
        </p:nvSpPr>
        <p:spPr>
          <a:xfrm>
            <a:off x="4800600" y="1371600"/>
            <a:ext cx="3657600" cy="281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Edges in sorted order:</a:t>
            </a:r>
          </a:p>
          <a:p>
            <a:pPr eaLnBrk="1" hangingPunct="1">
              <a:buFontTx/>
              <a:buNone/>
            </a:pPr>
            <a:r>
              <a:rPr lang="en-US"/>
              <a:t>1:  </a:t>
            </a:r>
            <a:r>
              <a:rPr lang="en-US">
                <a:solidFill>
                  <a:schemeClr val="bg2"/>
                </a:solidFill>
              </a:rPr>
              <a:t>(A,D)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(C,D)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(B,E)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(D,E)</a:t>
            </a:r>
          </a:p>
          <a:p>
            <a:pPr eaLnBrk="1" hangingPunct="1">
              <a:buFontTx/>
              <a:buNone/>
            </a:pPr>
            <a:r>
              <a:rPr lang="en-US"/>
              <a:t>2:  </a:t>
            </a:r>
            <a:r>
              <a:rPr lang="en-US">
                <a:solidFill>
                  <a:schemeClr val="bg2"/>
                </a:solidFill>
              </a:rPr>
              <a:t>(A,B)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(C,F)</a:t>
            </a:r>
            <a:r>
              <a:rPr lang="en-US"/>
              <a:t>, (A,C)</a:t>
            </a:r>
          </a:p>
          <a:p>
            <a:pPr eaLnBrk="1" hangingPunct="1">
              <a:buFontTx/>
              <a:buNone/>
            </a:pPr>
            <a:r>
              <a:rPr lang="en-US"/>
              <a:t>3:  (E,G)</a:t>
            </a:r>
          </a:p>
          <a:p>
            <a:pPr eaLnBrk="1" hangingPunct="1">
              <a:buFontTx/>
              <a:buNone/>
            </a:pPr>
            <a:r>
              <a:rPr lang="en-US"/>
              <a:t>5:  (D,G), (B,D)</a:t>
            </a:r>
          </a:p>
          <a:p>
            <a:pPr eaLnBrk="1" hangingPunct="1">
              <a:buFontTx/>
              <a:buNone/>
            </a:pPr>
            <a:r>
              <a:rPr lang="en-US"/>
              <a:t>6:  (D,F)</a:t>
            </a:r>
          </a:p>
          <a:p>
            <a:pPr eaLnBrk="1" hangingPunct="1">
              <a:buFontTx/>
              <a:buNone/>
            </a:pPr>
            <a:r>
              <a:rPr lang="en-US"/>
              <a:t>10: (F,G)</a:t>
            </a:r>
          </a:p>
        </p:txBody>
      </p:sp>
      <p:sp>
        <p:nvSpPr>
          <p:cNvPr id="47" name="Content Placeholder 2"/>
          <p:cNvSpPr txBox="1">
            <a:spLocks/>
          </p:cNvSpPr>
          <p:nvPr>
            <p:custDataLst>
              <p:tags r:id="rId36"/>
            </p:custDataLst>
          </p:nvPr>
        </p:nvSpPr>
        <p:spPr bwMode="auto">
          <a:xfrm>
            <a:off x="990600" y="47244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 dirty="0">
                <a:latin typeface="+mn-lt"/>
              </a:rPr>
              <a:t>Output: (A,D), (C,D), (B,E), (D,E), (C,F)</a:t>
            </a:r>
          </a:p>
        </p:txBody>
      </p:sp>
      <p:sp>
        <p:nvSpPr>
          <p:cNvPr id="45" name="TextBox 44"/>
          <p:cNvSpPr txBox="1"/>
          <p:nvPr>
            <p:custDataLst>
              <p:tags r:id="rId37"/>
            </p:custDataLst>
          </p:nvPr>
        </p:nvSpPr>
        <p:spPr>
          <a:xfrm>
            <a:off x="990600" y="5616575"/>
            <a:ext cx="73406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Note: At each step, the union/find sets are the trees in the forest</a:t>
            </a:r>
          </a:p>
        </p:txBody>
      </p:sp>
      <p:sp>
        <p:nvSpPr>
          <p:cNvPr id="40" name="Date Placeholder 3">
            <a:extLst>
              <a:ext uri="{FF2B5EF4-FFF2-40B4-BE49-F238E27FC236}">
                <a16:creationId xmlns:a16="http://schemas.microsoft.com/office/drawing/2014/main" id="{F0CAD727-2B69-4C26-BA3C-119115F3A92D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38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  <p:extLst>
      <p:ext uri="{BB962C8B-B14F-4D97-AF65-F5344CB8AC3E}">
        <p14:creationId xmlns:p14="http://schemas.microsoft.com/office/powerpoint/2010/main" val="82072121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Example: Find MST using Kruskal’s </a:t>
            </a:r>
          </a:p>
        </p:txBody>
      </p:sp>
      <p:sp>
        <p:nvSpPr>
          <p:cNvPr id="80899" name="Slide Number Placeholder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3EC03402-80D6-47F2-AEF3-C704C3FC2BE2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80900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5890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80901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90800" y="15128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80902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2000" y="28082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80903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25796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80904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80905" name="Oval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80906" name="Oval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80907" name="AutoShape 24"/>
          <p:cNvCxnSpPr>
            <a:cxnSpLocks noChangeShapeType="1"/>
            <a:stCxn id="80900" idx="3"/>
            <a:endCxn id="80902" idx="0"/>
          </p:cNvCxnSpPr>
          <p:nvPr>
            <p:custDataLst>
              <p:tags r:id="rId10"/>
            </p:custDataLst>
          </p:nvPr>
        </p:nvCxnSpPr>
        <p:spPr bwMode="auto">
          <a:xfrm flipH="1">
            <a:off x="952500" y="1924050"/>
            <a:ext cx="17463" cy="874713"/>
          </a:xfrm>
          <a:prstGeom prst="straightConnector1">
            <a:avLst/>
          </a:prstGeom>
          <a:noFill/>
          <a:ln w="34925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80908" name="AutoShape 26"/>
          <p:cNvCxnSpPr>
            <a:cxnSpLocks noChangeShapeType="1"/>
            <a:stCxn id="80901" idx="2"/>
            <a:endCxn id="80900" idx="6"/>
          </p:cNvCxnSpPr>
          <p:nvPr>
            <p:custDataLst>
              <p:tags r:id="rId11"/>
            </p:custDataLst>
          </p:nvPr>
        </p:nvCxnSpPr>
        <p:spPr bwMode="auto">
          <a:xfrm rot="10800000" flipV="1">
            <a:off x="1295400" y="1703388"/>
            <a:ext cx="1295400" cy="76200"/>
          </a:xfrm>
          <a:prstGeom prst="straightConnector1">
            <a:avLst/>
          </a:prstGeom>
          <a:noFill/>
          <a:ln w="34925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80909" name="AutoShape 32"/>
          <p:cNvCxnSpPr>
            <a:cxnSpLocks noChangeShapeType="1"/>
            <a:stCxn id="80903" idx="0"/>
            <a:endCxn id="80901" idx="4"/>
          </p:cNvCxnSpPr>
          <p:nvPr>
            <p:custDataLst>
              <p:tags r:id="rId12"/>
            </p:custDataLst>
          </p:nvPr>
        </p:nvCxnSpPr>
        <p:spPr bwMode="auto">
          <a:xfrm rot="5400000" flipH="1" flipV="1">
            <a:off x="2324100" y="2122488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0910" name="Text Box 4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80911" name="Text Box 53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752600" y="1362075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80912" name="Text Box 63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828800" y="1981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80913" name="Text Box 66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85800" y="219868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80914" name="Text Box 63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590800" y="21145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80915" name="AutoShape 26"/>
          <p:cNvCxnSpPr>
            <a:cxnSpLocks noChangeShapeType="1"/>
            <a:stCxn id="80900" idx="5"/>
            <a:endCxn id="80903" idx="1"/>
          </p:cNvCxnSpPr>
          <p:nvPr>
            <p:custDataLst>
              <p:tags r:id="rId18"/>
            </p:custDataLst>
          </p:nvPr>
        </p:nvCxnSpPr>
        <p:spPr bwMode="auto">
          <a:xfrm rot="16200000" flipH="1">
            <a:off x="1468438" y="1685925"/>
            <a:ext cx="720725" cy="1177925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80916" name="AutoShape 26"/>
          <p:cNvCxnSpPr>
            <a:cxnSpLocks noChangeShapeType="1"/>
            <a:stCxn id="80902" idx="6"/>
            <a:endCxn id="80903" idx="3"/>
          </p:cNvCxnSpPr>
          <p:nvPr>
            <p:custDataLst>
              <p:tags r:id="rId19"/>
            </p:custDataLst>
          </p:nvPr>
        </p:nvCxnSpPr>
        <p:spPr bwMode="auto">
          <a:xfrm flipV="1">
            <a:off x="1143000" y="2905125"/>
            <a:ext cx="1274763" cy="936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80917" name="Text Box 63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1439863" y="26479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80918" name="AutoShape 26"/>
          <p:cNvCxnSpPr>
            <a:cxnSpLocks noChangeShapeType="1"/>
            <a:stCxn id="80903" idx="6"/>
            <a:endCxn id="80905" idx="3"/>
          </p:cNvCxnSpPr>
          <p:nvPr>
            <p:custDataLst>
              <p:tags r:id="rId21"/>
            </p:custDataLst>
          </p:nvPr>
        </p:nvCxnSpPr>
        <p:spPr bwMode="auto">
          <a:xfrm flipV="1">
            <a:off x="2743200" y="2535238"/>
            <a:ext cx="969963" cy="234950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80919" name="Text Box 63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3040063" y="23431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80920" name="AutoShape 32"/>
          <p:cNvCxnSpPr>
            <a:cxnSpLocks noChangeShapeType="1"/>
            <a:stCxn id="80905" idx="1"/>
            <a:endCxn id="80901" idx="6"/>
          </p:cNvCxnSpPr>
          <p:nvPr>
            <p:custDataLst>
              <p:tags r:id="rId23"/>
            </p:custDataLst>
          </p:nvPr>
        </p:nvCxnSpPr>
        <p:spPr bwMode="auto">
          <a:xfrm rot="16200000" flipV="1">
            <a:off x="3061494" y="1613694"/>
            <a:ext cx="561975" cy="7413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80921" name="Text Box 63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268663" y="1600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80922" name="AutoShape 26"/>
          <p:cNvCxnSpPr>
            <a:cxnSpLocks noChangeShapeType="1"/>
            <a:stCxn id="80902" idx="5"/>
            <a:endCxn id="80904" idx="1"/>
          </p:cNvCxnSpPr>
          <p:nvPr>
            <p:custDataLst>
              <p:tags r:id="rId25"/>
            </p:custDataLst>
          </p:nvPr>
        </p:nvCxnSpPr>
        <p:spPr bwMode="auto">
          <a:xfrm rot="16200000" flipH="1">
            <a:off x="1119982" y="3101181"/>
            <a:ext cx="579438" cy="644525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80923" name="Text Box 66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135063" y="32575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cxnSp>
        <p:nvCxnSpPr>
          <p:cNvPr id="80924" name="AutoShape 32"/>
          <p:cNvCxnSpPr>
            <a:cxnSpLocks noChangeShapeType="1"/>
            <a:stCxn id="80903" idx="4"/>
            <a:endCxn id="80904" idx="7"/>
          </p:cNvCxnSpPr>
          <p:nvPr>
            <p:custDataLst>
              <p:tags r:id="rId27"/>
            </p:custDataLst>
          </p:nvPr>
        </p:nvCxnSpPr>
        <p:spPr bwMode="auto">
          <a:xfrm rot="5400000">
            <a:off x="1901031" y="3061495"/>
            <a:ext cx="752475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0925" name="Text Box 63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981200" y="3124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80926" name="Text Box 63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3116263" y="2743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80927" name="AutoShape 26"/>
          <p:cNvCxnSpPr>
            <a:cxnSpLocks noChangeShapeType="1"/>
            <a:stCxn id="80903" idx="5"/>
            <a:endCxn id="80906" idx="1"/>
          </p:cNvCxnSpPr>
          <p:nvPr>
            <p:custDataLst>
              <p:tags r:id="rId30"/>
            </p:custDataLst>
          </p:nvPr>
        </p:nvCxnSpPr>
        <p:spPr bwMode="auto">
          <a:xfrm rot="16200000" flipH="1">
            <a:off x="2948782" y="2643981"/>
            <a:ext cx="350838" cy="873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0928" name="AutoShape 26"/>
          <p:cNvCxnSpPr>
            <a:cxnSpLocks noChangeShapeType="1"/>
            <a:stCxn id="80906" idx="0"/>
            <a:endCxn id="80905" idx="4"/>
          </p:cNvCxnSpPr>
          <p:nvPr>
            <p:custDataLst>
              <p:tags r:id="rId31"/>
            </p:custDataLst>
          </p:nvPr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0929" name="Text Box 6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3733800" y="2667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cxnSp>
        <p:nvCxnSpPr>
          <p:cNvPr id="80930" name="AutoShape 26"/>
          <p:cNvCxnSpPr>
            <a:cxnSpLocks noChangeShapeType="1"/>
            <a:stCxn id="80904" idx="6"/>
            <a:endCxn id="80906" idx="3"/>
          </p:cNvCxnSpPr>
          <p:nvPr>
            <p:custDataLst>
              <p:tags r:id="rId33"/>
            </p:custDataLst>
          </p:nvPr>
        </p:nvCxnSpPr>
        <p:spPr bwMode="auto">
          <a:xfrm flipV="1">
            <a:off x="2057400" y="3525838"/>
            <a:ext cx="1503363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0931" name="Text Box 63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582863" y="33528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sp>
        <p:nvSpPr>
          <p:cNvPr id="80932" name="Content Placeholder 2"/>
          <p:cNvSpPr>
            <a:spLocks noGrp="1"/>
          </p:cNvSpPr>
          <p:nvPr>
            <p:ph idx="1"/>
            <p:custDataLst>
              <p:tags r:id="rId35"/>
            </p:custDataLst>
          </p:nvPr>
        </p:nvSpPr>
        <p:spPr>
          <a:xfrm>
            <a:off x="4800600" y="1371600"/>
            <a:ext cx="3657600" cy="281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Edges in sorted order:</a:t>
            </a:r>
          </a:p>
          <a:p>
            <a:pPr eaLnBrk="1" hangingPunct="1">
              <a:buFontTx/>
              <a:buNone/>
            </a:pPr>
            <a:r>
              <a:rPr lang="en-US"/>
              <a:t>1:  </a:t>
            </a:r>
            <a:r>
              <a:rPr lang="en-US">
                <a:solidFill>
                  <a:schemeClr val="bg2"/>
                </a:solidFill>
              </a:rPr>
              <a:t>(A,D)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(C,D)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(B,E)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(D,E)</a:t>
            </a:r>
          </a:p>
          <a:p>
            <a:pPr eaLnBrk="1" hangingPunct="1">
              <a:buFontTx/>
              <a:buNone/>
            </a:pPr>
            <a:r>
              <a:rPr lang="en-US"/>
              <a:t>2:  </a:t>
            </a:r>
            <a:r>
              <a:rPr lang="en-US">
                <a:solidFill>
                  <a:schemeClr val="bg2"/>
                </a:solidFill>
              </a:rPr>
              <a:t>(A,B)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(C,F)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(A,C)</a:t>
            </a:r>
          </a:p>
          <a:p>
            <a:pPr eaLnBrk="1" hangingPunct="1">
              <a:buFontTx/>
              <a:buNone/>
            </a:pPr>
            <a:r>
              <a:rPr lang="en-US"/>
              <a:t>3:  (E,G)</a:t>
            </a:r>
          </a:p>
          <a:p>
            <a:pPr eaLnBrk="1" hangingPunct="1">
              <a:buFontTx/>
              <a:buNone/>
            </a:pPr>
            <a:r>
              <a:rPr lang="en-US"/>
              <a:t>5:  (D,G), (B,D)</a:t>
            </a:r>
          </a:p>
          <a:p>
            <a:pPr eaLnBrk="1" hangingPunct="1">
              <a:buFontTx/>
              <a:buNone/>
            </a:pPr>
            <a:r>
              <a:rPr lang="en-US"/>
              <a:t>6:  (D,F)</a:t>
            </a:r>
          </a:p>
          <a:p>
            <a:pPr eaLnBrk="1" hangingPunct="1">
              <a:buFontTx/>
              <a:buNone/>
            </a:pPr>
            <a:r>
              <a:rPr lang="en-US"/>
              <a:t>10: (F,G)</a:t>
            </a:r>
          </a:p>
        </p:txBody>
      </p:sp>
      <p:sp>
        <p:nvSpPr>
          <p:cNvPr id="47" name="Content Placeholder 2"/>
          <p:cNvSpPr txBox="1">
            <a:spLocks/>
          </p:cNvSpPr>
          <p:nvPr>
            <p:custDataLst>
              <p:tags r:id="rId36"/>
            </p:custDataLst>
          </p:nvPr>
        </p:nvSpPr>
        <p:spPr bwMode="auto">
          <a:xfrm>
            <a:off x="990600" y="47244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 dirty="0">
                <a:latin typeface="+mn-lt"/>
              </a:rPr>
              <a:t>Output: (A,D), (C,D), (B,E), (D,E), (C,F)</a:t>
            </a:r>
          </a:p>
        </p:txBody>
      </p:sp>
      <p:sp>
        <p:nvSpPr>
          <p:cNvPr id="45" name="TextBox 44"/>
          <p:cNvSpPr txBox="1"/>
          <p:nvPr>
            <p:custDataLst>
              <p:tags r:id="rId37"/>
            </p:custDataLst>
          </p:nvPr>
        </p:nvSpPr>
        <p:spPr>
          <a:xfrm>
            <a:off x="990600" y="5616575"/>
            <a:ext cx="73406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Note: At each step, the union/find sets are the trees in the forest</a:t>
            </a:r>
          </a:p>
        </p:txBody>
      </p:sp>
      <p:sp>
        <p:nvSpPr>
          <p:cNvPr id="40" name="Date Placeholder 3">
            <a:extLst>
              <a:ext uri="{FF2B5EF4-FFF2-40B4-BE49-F238E27FC236}">
                <a16:creationId xmlns:a16="http://schemas.microsoft.com/office/drawing/2014/main" id="{FB4817AF-BF15-47B9-8C99-4475AFF145EB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38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  <p:extLst>
      <p:ext uri="{BB962C8B-B14F-4D97-AF65-F5344CB8AC3E}">
        <p14:creationId xmlns:p14="http://schemas.microsoft.com/office/powerpoint/2010/main" val="2571139873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Example: Find MST using Kruskal’s</a:t>
            </a:r>
          </a:p>
        </p:txBody>
      </p:sp>
      <p:sp>
        <p:nvSpPr>
          <p:cNvPr id="82947" name="Slide Number Placeholder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F7342AB3-0411-40DA-9188-49E11B378595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82948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15890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82949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90800" y="15128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82950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2000" y="28082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82951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2579688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82952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76400" y="3657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82953" name="Oval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57600" y="2209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82954" name="Oval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505200" y="32004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82955" name="AutoShape 24"/>
          <p:cNvCxnSpPr>
            <a:cxnSpLocks noChangeShapeType="1"/>
            <a:stCxn id="82948" idx="3"/>
            <a:endCxn id="82950" idx="0"/>
          </p:cNvCxnSpPr>
          <p:nvPr>
            <p:custDataLst>
              <p:tags r:id="rId10"/>
            </p:custDataLst>
          </p:nvPr>
        </p:nvCxnSpPr>
        <p:spPr bwMode="auto">
          <a:xfrm flipH="1">
            <a:off x="952500" y="1924050"/>
            <a:ext cx="17463" cy="874713"/>
          </a:xfrm>
          <a:prstGeom prst="straightConnector1">
            <a:avLst/>
          </a:prstGeom>
          <a:noFill/>
          <a:ln w="34925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82956" name="AutoShape 26"/>
          <p:cNvCxnSpPr>
            <a:cxnSpLocks noChangeShapeType="1"/>
            <a:stCxn id="82949" idx="2"/>
            <a:endCxn id="82948" idx="6"/>
          </p:cNvCxnSpPr>
          <p:nvPr>
            <p:custDataLst>
              <p:tags r:id="rId11"/>
            </p:custDataLst>
          </p:nvPr>
        </p:nvCxnSpPr>
        <p:spPr bwMode="auto">
          <a:xfrm rot="10800000" flipV="1">
            <a:off x="1295400" y="1703388"/>
            <a:ext cx="1295400" cy="76200"/>
          </a:xfrm>
          <a:prstGeom prst="straightConnector1">
            <a:avLst/>
          </a:prstGeom>
          <a:noFill/>
          <a:ln w="34925">
            <a:solidFill>
              <a:schemeClr val="bg2"/>
            </a:solidFill>
            <a:round/>
            <a:headEnd/>
            <a:tailEnd/>
          </a:ln>
        </p:spPr>
      </p:cxnSp>
      <p:cxnSp>
        <p:nvCxnSpPr>
          <p:cNvPr id="82957" name="AutoShape 32"/>
          <p:cNvCxnSpPr>
            <a:cxnSpLocks noChangeShapeType="1"/>
            <a:stCxn id="82951" idx="0"/>
            <a:endCxn id="82949" idx="4"/>
          </p:cNvCxnSpPr>
          <p:nvPr>
            <p:custDataLst>
              <p:tags r:id="rId12"/>
            </p:custDataLst>
          </p:nvPr>
        </p:nvCxnSpPr>
        <p:spPr bwMode="auto">
          <a:xfrm rot="5400000" flipH="1" flipV="1">
            <a:off x="2324100" y="2122488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2958" name="Text Box 4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651125" y="1143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82959" name="Text Box 53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752600" y="1362075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82960" name="Text Box 63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828800" y="1981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82961" name="Text Box 66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85800" y="219868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82962" name="Text Box 63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590800" y="211455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82963" name="AutoShape 26"/>
          <p:cNvCxnSpPr>
            <a:cxnSpLocks noChangeShapeType="1"/>
            <a:stCxn id="82948" idx="5"/>
            <a:endCxn id="82951" idx="1"/>
          </p:cNvCxnSpPr>
          <p:nvPr>
            <p:custDataLst>
              <p:tags r:id="rId18"/>
            </p:custDataLst>
          </p:nvPr>
        </p:nvCxnSpPr>
        <p:spPr bwMode="auto">
          <a:xfrm rot="16200000" flipH="1">
            <a:off x="1468438" y="1685925"/>
            <a:ext cx="720725" cy="1177925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82964" name="AutoShape 26"/>
          <p:cNvCxnSpPr>
            <a:cxnSpLocks noChangeShapeType="1"/>
            <a:stCxn id="82950" idx="6"/>
            <a:endCxn id="82951" idx="3"/>
          </p:cNvCxnSpPr>
          <p:nvPr>
            <p:custDataLst>
              <p:tags r:id="rId19"/>
            </p:custDataLst>
          </p:nvPr>
        </p:nvCxnSpPr>
        <p:spPr bwMode="auto">
          <a:xfrm flipV="1">
            <a:off x="1143000" y="2905125"/>
            <a:ext cx="1274763" cy="936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82965" name="Text Box 63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1439863" y="26479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82966" name="AutoShape 26"/>
          <p:cNvCxnSpPr>
            <a:cxnSpLocks noChangeShapeType="1"/>
            <a:stCxn id="82951" idx="6"/>
            <a:endCxn id="82953" idx="3"/>
          </p:cNvCxnSpPr>
          <p:nvPr>
            <p:custDataLst>
              <p:tags r:id="rId21"/>
            </p:custDataLst>
          </p:nvPr>
        </p:nvCxnSpPr>
        <p:spPr bwMode="auto">
          <a:xfrm flipV="1">
            <a:off x="2743200" y="2535238"/>
            <a:ext cx="969963" cy="234950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82967" name="Text Box 63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3040063" y="23431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82968" name="AutoShape 32"/>
          <p:cNvCxnSpPr>
            <a:cxnSpLocks noChangeShapeType="1"/>
            <a:stCxn id="82953" idx="1"/>
            <a:endCxn id="82949" idx="6"/>
          </p:cNvCxnSpPr>
          <p:nvPr>
            <p:custDataLst>
              <p:tags r:id="rId23"/>
            </p:custDataLst>
          </p:nvPr>
        </p:nvCxnSpPr>
        <p:spPr bwMode="auto">
          <a:xfrm rot="16200000" flipV="1">
            <a:off x="3061494" y="1613694"/>
            <a:ext cx="561975" cy="741363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82969" name="Text Box 63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268663" y="1600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82970" name="AutoShape 26"/>
          <p:cNvCxnSpPr>
            <a:cxnSpLocks noChangeShapeType="1"/>
            <a:stCxn id="82950" idx="5"/>
            <a:endCxn id="82952" idx="1"/>
          </p:cNvCxnSpPr>
          <p:nvPr>
            <p:custDataLst>
              <p:tags r:id="rId25"/>
            </p:custDataLst>
          </p:nvPr>
        </p:nvCxnSpPr>
        <p:spPr bwMode="auto">
          <a:xfrm rot="16200000" flipH="1">
            <a:off x="1119982" y="3101181"/>
            <a:ext cx="579438" cy="644525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82971" name="Text Box 66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135063" y="32575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cxnSp>
        <p:nvCxnSpPr>
          <p:cNvPr id="82972" name="AutoShape 32"/>
          <p:cNvCxnSpPr>
            <a:cxnSpLocks noChangeShapeType="1"/>
            <a:stCxn id="82951" idx="4"/>
            <a:endCxn id="82952" idx="7"/>
          </p:cNvCxnSpPr>
          <p:nvPr>
            <p:custDataLst>
              <p:tags r:id="rId27"/>
            </p:custDataLst>
          </p:nvPr>
        </p:nvCxnSpPr>
        <p:spPr bwMode="auto">
          <a:xfrm rot="5400000">
            <a:off x="1901031" y="3061495"/>
            <a:ext cx="752475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2973" name="Text Box 63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981200" y="31242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82974" name="Text Box 63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3116263" y="27432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cxnSp>
        <p:nvCxnSpPr>
          <p:cNvPr id="82975" name="AutoShape 26"/>
          <p:cNvCxnSpPr>
            <a:cxnSpLocks noChangeShapeType="1"/>
            <a:stCxn id="82951" idx="5"/>
            <a:endCxn id="82954" idx="1"/>
          </p:cNvCxnSpPr>
          <p:nvPr>
            <p:custDataLst>
              <p:tags r:id="rId30"/>
            </p:custDataLst>
          </p:nvPr>
        </p:nvCxnSpPr>
        <p:spPr bwMode="auto">
          <a:xfrm rot="16200000" flipH="1">
            <a:off x="2948782" y="2643981"/>
            <a:ext cx="350838" cy="873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976" name="AutoShape 26"/>
          <p:cNvCxnSpPr>
            <a:cxnSpLocks noChangeShapeType="1"/>
            <a:stCxn id="82954" idx="0"/>
            <a:endCxn id="82953" idx="4"/>
          </p:cNvCxnSpPr>
          <p:nvPr>
            <p:custDataLst>
              <p:tags r:id="rId31"/>
            </p:custDataLst>
          </p:nvPr>
        </p:nvCxnSpPr>
        <p:spPr bwMode="auto">
          <a:xfrm rot="5400000" flipH="1" flipV="1">
            <a:off x="3467100" y="2819400"/>
            <a:ext cx="609600" cy="152400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</p:cxnSp>
      <p:sp>
        <p:nvSpPr>
          <p:cNvPr id="82977" name="Text Box 6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3733800" y="2667000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cxnSp>
        <p:nvCxnSpPr>
          <p:cNvPr id="82978" name="AutoShape 26"/>
          <p:cNvCxnSpPr>
            <a:cxnSpLocks noChangeShapeType="1"/>
            <a:stCxn id="82952" idx="6"/>
            <a:endCxn id="82954" idx="3"/>
          </p:cNvCxnSpPr>
          <p:nvPr>
            <p:custDataLst>
              <p:tags r:id="rId33"/>
            </p:custDataLst>
          </p:nvPr>
        </p:nvCxnSpPr>
        <p:spPr bwMode="auto">
          <a:xfrm flipV="1">
            <a:off x="2057400" y="3525838"/>
            <a:ext cx="1503363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2979" name="Text Box 63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582863" y="3352800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sp>
        <p:nvSpPr>
          <p:cNvPr id="82980" name="Content Placeholder 2"/>
          <p:cNvSpPr>
            <a:spLocks noGrp="1"/>
          </p:cNvSpPr>
          <p:nvPr>
            <p:ph idx="1"/>
            <p:custDataLst>
              <p:tags r:id="rId35"/>
            </p:custDataLst>
          </p:nvPr>
        </p:nvSpPr>
        <p:spPr>
          <a:xfrm>
            <a:off x="4800600" y="1371600"/>
            <a:ext cx="3657600" cy="281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Edges in sorted order:</a:t>
            </a:r>
          </a:p>
          <a:p>
            <a:pPr eaLnBrk="1" hangingPunct="1">
              <a:buFontTx/>
              <a:buNone/>
            </a:pPr>
            <a:r>
              <a:rPr lang="en-US"/>
              <a:t>1:  </a:t>
            </a:r>
            <a:r>
              <a:rPr lang="en-US">
                <a:solidFill>
                  <a:schemeClr val="bg2"/>
                </a:solidFill>
              </a:rPr>
              <a:t>(A,D)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(C,D)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(B,E)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(D,E)</a:t>
            </a:r>
          </a:p>
          <a:p>
            <a:pPr eaLnBrk="1" hangingPunct="1">
              <a:buFontTx/>
              <a:buNone/>
            </a:pPr>
            <a:r>
              <a:rPr lang="en-US"/>
              <a:t>2:  </a:t>
            </a:r>
            <a:r>
              <a:rPr lang="en-US">
                <a:solidFill>
                  <a:schemeClr val="bg2"/>
                </a:solidFill>
              </a:rPr>
              <a:t>(A,B)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(C,F)</a:t>
            </a:r>
            <a:r>
              <a:rPr lang="en-US"/>
              <a:t>, </a:t>
            </a:r>
            <a:r>
              <a:rPr lang="en-US">
                <a:solidFill>
                  <a:schemeClr val="bg2"/>
                </a:solidFill>
              </a:rPr>
              <a:t>(A,C)</a:t>
            </a:r>
          </a:p>
          <a:p>
            <a:pPr eaLnBrk="1" hangingPunct="1">
              <a:buFontTx/>
              <a:buNone/>
            </a:pPr>
            <a:r>
              <a:rPr lang="en-US"/>
              <a:t>3:  </a:t>
            </a:r>
            <a:r>
              <a:rPr lang="en-US">
                <a:solidFill>
                  <a:schemeClr val="bg2"/>
                </a:solidFill>
              </a:rPr>
              <a:t>(E,G)</a:t>
            </a:r>
          </a:p>
          <a:p>
            <a:pPr eaLnBrk="1" hangingPunct="1">
              <a:buFontTx/>
              <a:buNone/>
            </a:pPr>
            <a:r>
              <a:rPr lang="en-US"/>
              <a:t>5:  (D,G), (B,D)</a:t>
            </a:r>
          </a:p>
          <a:p>
            <a:pPr eaLnBrk="1" hangingPunct="1">
              <a:buFontTx/>
              <a:buNone/>
            </a:pPr>
            <a:r>
              <a:rPr lang="en-US"/>
              <a:t>6:  (D,F)</a:t>
            </a:r>
          </a:p>
          <a:p>
            <a:pPr eaLnBrk="1" hangingPunct="1">
              <a:buFontTx/>
              <a:buNone/>
            </a:pPr>
            <a:r>
              <a:rPr lang="en-US"/>
              <a:t>10: (F,G)</a:t>
            </a:r>
          </a:p>
        </p:txBody>
      </p:sp>
      <p:sp>
        <p:nvSpPr>
          <p:cNvPr id="47" name="Content Placeholder 2"/>
          <p:cNvSpPr txBox="1">
            <a:spLocks/>
          </p:cNvSpPr>
          <p:nvPr>
            <p:custDataLst>
              <p:tags r:id="rId36"/>
            </p:custDataLst>
          </p:nvPr>
        </p:nvSpPr>
        <p:spPr bwMode="auto">
          <a:xfrm>
            <a:off x="990600" y="47244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 dirty="0">
                <a:latin typeface="+mn-lt"/>
              </a:rPr>
              <a:t>Output: (A,D), (C,D), (B,E), (D,E), (C,F), (E,G)</a:t>
            </a:r>
          </a:p>
        </p:txBody>
      </p:sp>
      <p:sp>
        <p:nvSpPr>
          <p:cNvPr id="45" name="TextBox 44"/>
          <p:cNvSpPr txBox="1"/>
          <p:nvPr>
            <p:custDataLst>
              <p:tags r:id="rId37"/>
            </p:custDataLst>
          </p:nvPr>
        </p:nvSpPr>
        <p:spPr>
          <a:xfrm>
            <a:off x="990600" y="5616575"/>
            <a:ext cx="73406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Note: At each step, the union/find sets are the trees in the forest</a:t>
            </a:r>
          </a:p>
        </p:txBody>
      </p:sp>
      <p:sp>
        <p:nvSpPr>
          <p:cNvPr id="40" name="Date Placeholder 3">
            <a:extLst>
              <a:ext uri="{FF2B5EF4-FFF2-40B4-BE49-F238E27FC236}">
                <a16:creationId xmlns:a16="http://schemas.microsoft.com/office/drawing/2014/main" id="{E0396051-5312-4DFB-B399-C7A99D6396DC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38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  <p:extLst>
      <p:ext uri="{BB962C8B-B14F-4D97-AF65-F5344CB8AC3E}">
        <p14:creationId xmlns:p14="http://schemas.microsoft.com/office/powerpoint/2010/main" val="2900228470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81000" y="228600"/>
            <a:ext cx="8458200" cy="990600"/>
          </a:xfrm>
        </p:spPr>
        <p:txBody>
          <a:bodyPr/>
          <a:lstStyle/>
          <a:p>
            <a:pPr algn="r" eaLnBrk="1" hangingPunct="1"/>
            <a:r>
              <a:rPr lang="en-US"/>
              <a:t>Find MST using Kruskal’s</a:t>
            </a:r>
          </a:p>
        </p:txBody>
      </p:sp>
      <p:grpSp>
        <p:nvGrpSpPr>
          <p:cNvPr id="64515" name="Group 3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685800" y="1597025"/>
            <a:ext cx="5410200" cy="2593975"/>
            <a:chOff x="672" y="1344"/>
            <a:chExt cx="4224" cy="2039"/>
          </a:xfrm>
        </p:grpSpPr>
        <p:sp>
          <p:nvSpPr>
            <p:cNvPr id="64520" name="Oval 4"/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858" y="1581"/>
              <a:ext cx="311" cy="31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>
                  <a:latin typeface="Courier New" pitchFamily="49" charset="0"/>
                </a:rPr>
                <a:t>A</a:t>
              </a:r>
            </a:p>
          </p:txBody>
        </p:sp>
        <p:sp>
          <p:nvSpPr>
            <p:cNvPr id="64521" name="Oval 5"/>
            <p:cNvSpPr>
              <a:spLocks noChangeAspect="1"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225" y="2574"/>
              <a:ext cx="311" cy="31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>
                  <a:latin typeface="Courier New" pitchFamily="49" charset="0"/>
                </a:rPr>
                <a:t>C</a:t>
              </a:r>
            </a:p>
          </p:txBody>
        </p:sp>
        <p:sp>
          <p:nvSpPr>
            <p:cNvPr id="64522" name="Oval 6"/>
            <p:cNvSpPr>
              <a:spLocks noChangeAspect="1"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2473" y="1519"/>
              <a:ext cx="311" cy="31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>
                  <a:latin typeface="Courier New" pitchFamily="49" charset="0"/>
                </a:rPr>
                <a:t>B</a:t>
              </a:r>
            </a:p>
          </p:txBody>
        </p:sp>
        <p:sp>
          <p:nvSpPr>
            <p:cNvPr id="64523" name="Oval 7"/>
            <p:cNvSpPr>
              <a:spLocks noChangeAspect="1"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734" y="2823"/>
              <a:ext cx="311" cy="31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>
                  <a:latin typeface="Courier New" pitchFamily="49" charset="0"/>
                </a:rPr>
                <a:t>D</a:t>
              </a:r>
            </a:p>
          </p:txBody>
        </p:sp>
        <p:sp>
          <p:nvSpPr>
            <p:cNvPr id="64524" name="Oval 8"/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3654" y="1581"/>
              <a:ext cx="310" cy="31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>
                  <a:latin typeface="Courier New" pitchFamily="49" charset="0"/>
                </a:rPr>
                <a:t>F</a:t>
              </a:r>
            </a:p>
          </p:txBody>
        </p:sp>
        <p:sp>
          <p:nvSpPr>
            <p:cNvPr id="64525" name="Oval 9"/>
            <p:cNvSpPr>
              <a:spLocks noChangeAspect="1"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585" y="1581"/>
              <a:ext cx="311" cy="31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>
                  <a:latin typeface="Courier New" pitchFamily="49" charset="0"/>
                </a:rPr>
                <a:t>H</a:t>
              </a:r>
            </a:p>
          </p:txBody>
        </p:sp>
        <p:sp>
          <p:nvSpPr>
            <p:cNvPr id="64526" name="Oval 10"/>
            <p:cNvSpPr>
              <a:spLocks noChangeAspect="1"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4026" y="2326"/>
              <a:ext cx="311" cy="31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>
                  <a:latin typeface="Courier New" pitchFamily="49" charset="0"/>
                </a:rPr>
                <a:t>G</a:t>
              </a:r>
            </a:p>
          </p:txBody>
        </p:sp>
        <p:sp>
          <p:nvSpPr>
            <p:cNvPr id="64527" name="Oval 11"/>
            <p:cNvSpPr>
              <a:spLocks noChangeAspect="1"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3281" y="2947"/>
              <a:ext cx="311" cy="31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>
                  <a:latin typeface="Courier New" pitchFamily="49" charset="0"/>
                </a:rPr>
                <a:t>E</a:t>
              </a:r>
            </a:p>
          </p:txBody>
        </p:sp>
        <p:cxnSp>
          <p:nvCxnSpPr>
            <p:cNvPr id="64528" name="AutoShape 12"/>
            <p:cNvCxnSpPr>
              <a:cxnSpLocks noChangeShapeType="1"/>
              <a:stCxn id="64520" idx="7"/>
              <a:endCxn id="64522" idx="2"/>
            </p:cNvCxnSpPr>
            <p:nvPr>
              <p:custDataLst>
                <p:tags r:id="rId16"/>
              </p:custDataLst>
            </p:nvPr>
          </p:nvCxnSpPr>
          <p:spPr bwMode="auto">
            <a:xfrm>
              <a:off x="1124" y="1614"/>
              <a:ext cx="1338" cy="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29" name="AutoShape 13"/>
            <p:cNvCxnSpPr>
              <a:cxnSpLocks noChangeShapeType="1"/>
              <a:stCxn id="64522" idx="4"/>
              <a:endCxn id="64521" idx="0"/>
            </p:cNvCxnSpPr>
            <p:nvPr>
              <p:custDataLst>
                <p:tags r:id="rId17"/>
              </p:custDataLst>
            </p:nvPr>
          </p:nvCxnSpPr>
          <p:spPr bwMode="auto">
            <a:xfrm flipH="1">
              <a:off x="2380" y="1841"/>
              <a:ext cx="249" cy="72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30" name="AutoShape 14"/>
            <p:cNvCxnSpPr>
              <a:cxnSpLocks noChangeShapeType="1"/>
              <a:stCxn id="64523" idx="6"/>
              <a:endCxn id="64521" idx="3"/>
            </p:cNvCxnSpPr>
            <p:nvPr>
              <p:custDataLst>
                <p:tags r:id="rId18"/>
              </p:custDataLst>
            </p:nvPr>
          </p:nvCxnSpPr>
          <p:spPr bwMode="auto">
            <a:xfrm flipV="1">
              <a:off x="1056" y="2851"/>
              <a:ext cx="1214" cy="1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31" name="AutoShape 15"/>
            <p:cNvCxnSpPr>
              <a:cxnSpLocks noChangeShapeType="1"/>
              <a:stCxn id="64520" idx="3"/>
              <a:endCxn id="64523" idx="0"/>
            </p:cNvCxnSpPr>
            <p:nvPr>
              <p:custDataLst>
                <p:tags r:id="rId19"/>
              </p:custDataLst>
            </p:nvPr>
          </p:nvCxnSpPr>
          <p:spPr bwMode="auto">
            <a:xfrm flipH="1">
              <a:off x="889" y="1858"/>
              <a:ext cx="15" cy="9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32" name="AutoShape 16"/>
            <p:cNvCxnSpPr>
              <a:cxnSpLocks noChangeShapeType="1"/>
              <a:stCxn id="64521" idx="5"/>
              <a:endCxn id="64527" idx="2"/>
            </p:cNvCxnSpPr>
            <p:nvPr>
              <p:custDataLst>
                <p:tags r:id="rId20"/>
              </p:custDataLst>
            </p:nvPr>
          </p:nvCxnSpPr>
          <p:spPr bwMode="auto">
            <a:xfrm>
              <a:off x="2490" y="2851"/>
              <a:ext cx="779" cy="2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33" name="AutoShape 17"/>
            <p:cNvCxnSpPr>
              <a:cxnSpLocks noChangeShapeType="1"/>
              <a:stCxn id="64527" idx="3"/>
              <a:endCxn id="64523" idx="5"/>
            </p:cNvCxnSpPr>
            <p:nvPr>
              <p:custDataLst>
                <p:tags r:id="rId21"/>
              </p:custDataLst>
            </p:nvPr>
          </p:nvCxnSpPr>
          <p:spPr bwMode="auto">
            <a:xfrm flipH="1" flipV="1">
              <a:off x="999" y="3100"/>
              <a:ext cx="2327" cy="12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34" name="AutoShape 18"/>
            <p:cNvCxnSpPr>
              <a:cxnSpLocks noChangeShapeType="1"/>
              <a:stCxn id="64526" idx="1"/>
              <a:endCxn id="64524" idx="4"/>
            </p:cNvCxnSpPr>
            <p:nvPr>
              <p:custDataLst>
                <p:tags r:id="rId22"/>
              </p:custDataLst>
            </p:nvPr>
          </p:nvCxnSpPr>
          <p:spPr bwMode="auto">
            <a:xfrm flipH="1" flipV="1">
              <a:off x="3809" y="1903"/>
              <a:ext cx="263" cy="45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35" name="AutoShape 19"/>
            <p:cNvCxnSpPr>
              <a:cxnSpLocks noChangeShapeType="1"/>
              <a:stCxn id="64524" idx="6"/>
              <a:endCxn id="64525" idx="2"/>
            </p:cNvCxnSpPr>
            <p:nvPr>
              <p:custDataLst>
                <p:tags r:id="rId23"/>
              </p:custDataLst>
            </p:nvPr>
          </p:nvCxnSpPr>
          <p:spPr bwMode="auto">
            <a:xfrm>
              <a:off x="3976" y="1736"/>
              <a:ext cx="59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36" name="AutoShape 20"/>
            <p:cNvCxnSpPr>
              <a:cxnSpLocks noChangeShapeType="1"/>
              <a:stCxn id="64525" idx="4"/>
              <a:endCxn id="64526" idx="7"/>
            </p:cNvCxnSpPr>
            <p:nvPr>
              <p:custDataLst>
                <p:tags r:id="rId24"/>
              </p:custDataLst>
            </p:nvPr>
          </p:nvCxnSpPr>
          <p:spPr bwMode="auto">
            <a:xfrm flipH="1">
              <a:off x="4292" y="1903"/>
              <a:ext cx="449" cy="45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4537" name="Text Box 21"/>
            <p:cNvSpPr txBox="1"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1466" y="1344"/>
              <a:ext cx="243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cxnSp>
          <p:nvCxnSpPr>
            <p:cNvPr id="64538" name="AutoShape 22"/>
            <p:cNvCxnSpPr>
              <a:cxnSpLocks noChangeShapeType="1"/>
              <a:stCxn id="64522" idx="6"/>
              <a:endCxn id="64524" idx="2"/>
            </p:cNvCxnSpPr>
            <p:nvPr>
              <p:custDataLst>
                <p:tags r:id="rId26"/>
              </p:custDataLst>
            </p:nvPr>
          </p:nvCxnSpPr>
          <p:spPr bwMode="auto">
            <a:xfrm>
              <a:off x="2796" y="1674"/>
              <a:ext cx="846" cy="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39" name="AutoShape 23"/>
            <p:cNvCxnSpPr>
              <a:cxnSpLocks noChangeShapeType="1"/>
              <a:stCxn id="64522" idx="5"/>
              <a:endCxn id="64527" idx="1"/>
            </p:cNvCxnSpPr>
            <p:nvPr>
              <p:custDataLst>
                <p:tags r:id="rId27"/>
              </p:custDataLst>
            </p:nvPr>
          </p:nvCxnSpPr>
          <p:spPr bwMode="auto">
            <a:xfrm>
              <a:off x="2739" y="1796"/>
              <a:ext cx="587" cy="11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4540" name="Text Box 24"/>
            <p:cNvSpPr txBox="1"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908" y="1394"/>
              <a:ext cx="243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64541" name="Text Box 25"/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4088" y="1458"/>
              <a:ext cx="243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</a:p>
          </p:txBody>
        </p:sp>
        <p:sp>
          <p:nvSpPr>
            <p:cNvPr id="64542" name="Text Box 26"/>
            <p:cNvSpPr txBox="1"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3902" y="1891"/>
              <a:ext cx="243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64543" name="Text Box 27"/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4518" y="2017"/>
              <a:ext cx="243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64544" name="Text Box 28"/>
            <p:cNvSpPr txBox="1"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3693" y="2544"/>
              <a:ext cx="242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  <p:sp>
          <p:nvSpPr>
            <p:cNvPr id="64545" name="Text Box 29"/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2965" y="2078"/>
              <a:ext cx="342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10</a:t>
              </a:r>
            </a:p>
          </p:txBody>
        </p:sp>
        <p:sp>
          <p:nvSpPr>
            <p:cNvPr id="64546" name="Text Box 30"/>
            <p:cNvSpPr txBox="1"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2660" y="2637"/>
              <a:ext cx="243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8</a:t>
              </a:r>
            </a:p>
          </p:txBody>
        </p:sp>
        <p:sp>
          <p:nvSpPr>
            <p:cNvPr id="64547" name="Text Box 31"/>
            <p:cNvSpPr txBox="1"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2351" y="1968"/>
              <a:ext cx="243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64548" name="Text Box 32"/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1440" y="2111"/>
              <a:ext cx="243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9</a:t>
              </a:r>
            </a:p>
          </p:txBody>
        </p:sp>
        <p:sp>
          <p:nvSpPr>
            <p:cNvPr id="64549" name="Text Box 33"/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672" y="2078"/>
              <a:ext cx="243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  <p:sp>
          <p:nvSpPr>
            <p:cNvPr id="64550" name="Text Box 34"/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1293" y="2662"/>
              <a:ext cx="243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64551" name="Text Box 35"/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1536" y="3071"/>
              <a:ext cx="243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7</a:t>
              </a:r>
            </a:p>
          </p:txBody>
        </p:sp>
        <p:cxnSp>
          <p:nvCxnSpPr>
            <p:cNvPr id="64552" name="AutoShape 36"/>
            <p:cNvCxnSpPr>
              <a:cxnSpLocks noChangeShapeType="1"/>
              <a:stCxn id="64520" idx="5"/>
              <a:endCxn id="64521" idx="1"/>
            </p:cNvCxnSpPr>
            <p:nvPr>
              <p:custDataLst>
                <p:tags r:id="rId40"/>
              </p:custDataLst>
            </p:nvPr>
          </p:nvCxnSpPr>
          <p:spPr bwMode="auto">
            <a:xfrm>
              <a:off x="1123" y="1855"/>
              <a:ext cx="1148" cy="7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53" name="AutoShape 37"/>
            <p:cNvCxnSpPr>
              <a:cxnSpLocks noChangeShapeType="1"/>
              <a:stCxn id="64527" idx="7"/>
              <a:endCxn id="64526" idx="3"/>
            </p:cNvCxnSpPr>
            <p:nvPr>
              <p:custDataLst>
                <p:tags r:id="rId41"/>
              </p:custDataLst>
            </p:nvPr>
          </p:nvCxnSpPr>
          <p:spPr bwMode="auto">
            <a:xfrm flipV="1">
              <a:off x="3546" y="2600"/>
              <a:ext cx="526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64516" name="Text Box 38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2057400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/>
              <a:t>Student Activity</a:t>
            </a:r>
          </a:p>
        </p:txBody>
      </p:sp>
      <p:sp>
        <p:nvSpPr>
          <p:cNvPr id="64517" name="Text Box 39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096000" y="3048000"/>
            <a:ext cx="2819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Total Cost:</a:t>
            </a:r>
          </a:p>
        </p:txBody>
      </p:sp>
      <p:sp>
        <p:nvSpPr>
          <p:cNvPr id="64518" name="Text Box 40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0" y="487680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Char char="•"/>
            </a:pPr>
            <a:r>
              <a:rPr lang="en-US"/>
              <a:t>Now find the MST using Prim’s method.</a:t>
            </a:r>
          </a:p>
          <a:p>
            <a:pPr marL="457200" indent="-457200">
              <a:buFontTx/>
              <a:buChar char="•"/>
            </a:pPr>
            <a:r>
              <a:rPr lang="en-US"/>
              <a:t>Under what conditions will these methods give the same result?</a:t>
            </a:r>
          </a:p>
        </p:txBody>
      </p:sp>
      <p:sp>
        <p:nvSpPr>
          <p:cNvPr id="64519" name="Slide Number Placeholder 41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noFill/>
        </p:spPr>
        <p:txBody>
          <a:bodyPr/>
          <a:lstStyle/>
          <a:p>
            <a:fld id="{908B6B72-0821-44B9-985D-0CDED2A84B73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3" name="Date Placeholder 3">
            <a:extLst>
              <a:ext uri="{FF2B5EF4-FFF2-40B4-BE49-F238E27FC236}">
                <a16:creationId xmlns:a16="http://schemas.microsoft.com/office/drawing/2014/main" id="{D475004A-2854-424A-BAF2-76205A5BE0FB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7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Correctness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Kruskal’s algorithm is clever, simple, and efficient</a:t>
            </a:r>
          </a:p>
          <a:p>
            <a:pPr lvl="1" eaLnBrk="1" hangingPunct="1"/>
            <a:r>
              <a:rPr lang="en-US"/>
              <a:t>But does it generate a minimum spanning tree?</a:t>
            </a:r>
          </a:p>
          <a:p>
            <a:pPr lvl="1" eaLnBrk="1" hangingPunct="1"/>
            <a:r>
              <a:rPr lang="en-US"/>
              <a:t>How can we prove it?</a:t>
            </a:r>
          </a:p>
          <a:p>
            <a:pPr lvl="1" eaLnBrk="1" hangingPunct="1"/>
            <a:endParaRPr lang="en-US"/>
          </a:p>
          <a:p>
            <a:pPr eaLnBrk="1" hangingPunct="1">
              <a:buFontTx/>
              <a:buNone/>
            </a:pPr>
            <a:r>
              <a:rPr lang="en-US"/>
              <a:t>First: it generates a spanning tree</a:t>
            </a:r>
          </a:p>
          <a:p>
            <a:pPr lvl="1" eaLnBrk="1" hangingPunct="1"/>
            <a:r>
              <a:rPr lang="en-US"/>
              <a:t>Intuition: Graph started connected and we added every edge that did not create a cycle</a:t>
            </a:r>
          </a:p>
          <a:p>
            <a:pPr lvl="1" eaLnBrk="1" hangingPunct="1"/>
            <a:r>
              <a:rPr lang="en-US"/>
              <a:t>Proof by contradiction: Suppose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u</a:t>
            </a:r>
            <a:r>
              <a:rPr lang="en-US"/>
              <a:t> and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v</a:t>
            </a:r>
            <a:r>
              <a:rPr lang="en-US"/>
              <a:t> are disconnected in Kruskal’s result.  Then there’s a path from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u</a:t>
            </a:r>
            <a:r>
              <a:rPr lang="en-US"/>
              <a:t> to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v</a:t>
            </a:r>
            <a:r>
              <a:rPr lang="en-US"/>
              <a:t> in the initial graph with an edge we could add without creating a cycle.  But Kruskal would have added that edge.  Contradiction.</a:t>
            </a:r>
          </a:p>
          <a:p>
            <a:pPr lvl="1" eaLnBrk="1" hangingPunct="1"/>
            <a:endParaRPr lang="en-US"/>
          </a:p>
          <a:p>
            <a:pPr eaLnBrk="1" hangingPunct="1">
              <a:buFontTx/>
              <a:buNone/>
            </a:pPr>
            <a:r>
              <a:rPr lang="en-US"/>
              <a:t>Second: There is no spanning tree with lower total cost…</a:t>
            </a:r>
          </a:p>
        </p:txBody>
      </p:sp>
      <p:sp>
        <p:nvSpPr>
          <p:cNvPr id="84996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1F831832-41B8-48B8-A0C9-EBE1C2BF8EA9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D2EAD26-98F0-4851-91F8-5F1E4C0D14AE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4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The inductive proof set-up</a:t>
            </a:r>
          </a:p>
        </p:txBody>
      </p:sp>
      <p:sp>
        <p:nvSpPr>
          <p:cNvPr id="87042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Let </a:t>
            </a:r>
            <a:r>
              <a:rPr lang="en-US" b="1"/>
              <a:t>F</a:t>
            </a:r>
            <a:r>
              <a:rPr lang="en-US"/>
              <a:t> (stands for “forest”) be the set of edges Kruskal has added at some point during its execution.</a:t>
            </a:r>
          </a:p>
          <a:p>
            <a:pPr eaLnBrk="1" hangingPunct="1">
              <a:buFontTx/>
              <a:buNone/>
            </a:pPr>
            <a:endParaRPr lang="en-US"/>
          </a:p>
          <a:p>
            <a:pPr eaLnBrk="1" hangingPunct="1">
              <a:buFontTx/>
              <a:buNone/>
            </a:pPr>
            <a:r>
              <a:rPr lang="en-US"/>
              <a:t>Claim: </a:t>
            </a:r>
            <a:r>
              <a:rPr lang="en-US" b="1"/>
              <a:t>F</a:t>
            </a:r>
            <a:r>
              <a:rPr lang="en-US"/>
              <a:t> is a subset of </a:t>
            </a:r>
            <a:r>
              <a:rPr lang="en-US" i="1"/>
              <a:t>one or more</a:t>
            </a:r>
            <a:r>
              <a:rPr lang="en-US"/>
              <a:t> MSTs for the graph</a:t>
            </a:r>
          </a:p>
          <a:p>
            <a:pPr eaLnBrk="1" hangingPunct="1">
              <a:buFontTx/>
              <a:buNone/>
            </a:pPr>
            <a:r>
              <a:rPr lang="en-US"/>
              <a:t>(Therefore, once </a:t>
            </a:r>
            <a:r>
              <a:rPr lang="en-US" b="1"/>
              <a:t>|F|=|V|-1</a:t>
            </a:r>
            <a:r>
              <a:rPr lang="en-US"/>
              <a:t>, we have an MST.)</a:t>
            </a:r>
          </a:p>
          <a:p>
            <a:pPr eaLnBrk="1" hangingPunct="1">
              <a:buFontTx/>
              <a:buNone/>
            </a:pPr>
            <a:endParaRPr lang="en-US"/>
          </a:p>
          <a:p>
            <a:pPr eaLnBrk="1" hangingPunct="1">
              <a:buFontTx/>
              <a:buNone/>
            </a:pPr>
            <a:r>
              <a:rPr lang="en-US"/>
              <a:t>Proof: By induction on </a:t>
            </a:r>
            <a:r>
              <a:rPr lang="en-US" b="1"/>
              <a:t>|F|</a:t>
            </a:r>
          </a:p>
          <a:p>
            <a:pPr eaLnBrk="1" hangingPunct="1">
              <a:buFontTx/>
              <a:buNone/>
            </a:pPr>
            <a:endParaRPr lang="en-US" sz="1400"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>
                <a:sym typeface="Symbol" pitchFamily="18" charset="2"/>
              </a:rPr>
              <a:t>  Base case: </a:t>
            </a:r>
            <a:r>
              <a:rPr lang="en-US" b="1">
                <a:sym typeface="Symbol" pitchFamily="18" charset="2"/>
              </a:rPr>
              <a:t>|F|=0</a:t>
            </a:r>
            <a:r>
              <a:rPr lang="en-US">
                <a:sym typeface="Symbol" pitchFamily="18" charset="2"/>
              </a:rPr>
              <a:t>: The empty set is a subset of all MSTs</a:t>
            </a:r>
            <a:endParaRPr lang="en-US"/>
          </a:p>
          <a:p>
            <a:pPr eaLnBrk="1" hangingPunct="1">
              <a:buFontTx/>
              <a:buNone/>
            </a:pPr>
            <a:endParaRPr lang="en-US"/>
          </a:p>
          <a:p>
            <a:pPr eaLnBrk="1" hangingPunct="1">
              <a:buFontTx/>
              <a:buNone/>
            </a:pPr>
            <a:r>
              <a:rPr lang="en-US"/>
              <a:t>  Inductive case: </a:t>
            </a:r>
            <a:r>
              <a:rPr lang="en-US" b="1"/>
              <a:t>|F|=k+1</a:t>
            </a:r>
            <a:r>
              <a:rPr lang="en-US"/>
              <a:t>: By induction, before adding the (k+1)</a:t>
            </a:r>
            <a:r>
              <a:rPr lang="en-US" baseline="30000"/>
              <a:t>th</a:t>
            </a:r>
            <a:r>
              <a:rPr lang="en-US"/>
              <a:t> edge (call it </a:t>
            </a:r>
            <a:r>
              <a:rPr lang="en-US" b="1"/>
              <a:t>e</a:t>
            </a:r>
            <a:r>
              <a:rPr lang="en-US"/>
              <a:t>), there was some MST </a:t>
            </a:r>
            <a:r>
              <a:rPr lang="en-US" b="1"/>
              <a:t>T</a:t>
            </a:r>
            <a:r>
              <a:rPr lang="en-US"/>
              <a:t> such that </a:t>
            </a:r>
            <a:r>
              <a:rPr lang="en-US" b="1"/>
              <a:t>F-{e} </a:t>
            </a:r>
            <a:r>
              <a:rPr lang="en-US" b="1">
                <a:sym typeface="Symbol" pitchFamily="18" charset="2"/>
              </a:rPr>
              <a:t> T</a:t>
            </a:r>
            <a:r>
              <a:rPr lang="en-US"/>
              <a:t> …</a:t>
            </a:r>
          </a:p>
        </p:txBody>
      </p:sp>
      <p:sp>
        <p:nvSpPr>
          <p:cNvPr id="87044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A5FC7F48-85ED-48B6-8FA6-6510966A2E62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C9A7959-78C9-4858-A101-3CC9C86F963E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4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Staying a subset of </a:t>
            </a:r>
            <a:r>
              <a:rPr lang="en-US" b="1"/>
              <a:t>some</a:t>
            </a:r>
            <a:r>
              <a:rPr lang="en-US"/>
              <a:t> MST</a:t>
            </a:r>
          </a:p>
        </p:txBody>
      </p:sp>
      <p:sp>
        <p:nvSpPr>
          <p:cNvPr id="89090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4038600"/>
            <a:ext cx="7772400" cy="2057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Two disjoint cases: </a:t>
            </a:r>
          </a:p>
          <a:p>
            <a:pPr eaLnBrk="1" hangingPunct="1"/>
            <a:r>
              <a:rPr lang="en-US"/>
              <a:t>If</a:t>
            </a:r>
            <a:r>
              <a:rPr lang="en-US" b="1"/>
              <a:t> {e} </a:t>
            </a:r>
            <a:r>
              <a:rPr lang="en-US" b="1">
                <a:sym typeface="Symbol" pitchFamily="18" charset="2"/>
              </a:rPr>
              <a:t> </a:t>
            </a:r>
            <a:r>
              <a:rPr lang="en-US" b="1">
                <a:solidFill>
                  <a:srgbClr val="FF0000"/>
                </a:solidFill>
                <a:sym typeface="Symbol" pitchFamily="18" charset="2"/>
              </a:rPr>
              <a:t>T</a:t>
            </a:r>
            <a:r>
              <a:rPr lang="en-US">
                <a:sym typeface="Symbol" pitchFamily="18" charset="2"/>
              </a:rPr>
              <a:t>: Then </a:t>
            </a:r>
            <a:r>
              <a:rPr lang="en-US" b="1">
                <a:solidFill>
                  <a:schemeClr val="accent2"/>
                </a:solidFill>
                <a:sym typeface="Symbol" pitchFamily="18" charset="2"/>
              </a:rPr>
              <a:t>F</a:t>
            </a:r>
            <a:r>
              <a:rPr lang="en-US"/>
              <a:t> </a:t>
            </a:r>
            <a:r>
              <a:rPr lang="en-US" b="1">
                <a:sym typeface="Symbol" pitchFamily="18" charset="2"/>
              </a:rPr>
              <a:t> </a:t>
            </a:r>
            <a:r>
              <a:rPr lang="en-US" b="1">
                <a:solidFill>
                  <a:srgbClr val="FF0000"/>
                </a:solidFill>
                <a:sym typeface="Symbol" pitchFamily="18" charset="2"/>
              </a:rPr>
              <a:t>T </a:t>
            </a:r>
            <a:r>
              <a:rPr lang="en-US">
                <a:sym typeface="Symbol" pitchFamily="18" charset="2"/>
              </a:rPr>
              <a:t>and we’re done</a:t>
            </a:r>
          </a:p>
          <a:p>
            <a:pPr eaLnBrk="1" hangingPunct="1"/>
            <a:r>
              <a:rPr lang="en-US">
                <a:sym typeface="Symbol" pitchFamily="18" charset="2"/>
              </a:rPr>
              <a:t>Else</a:t>
            </a:r>
            <a:r>
              <a:rPr lang="en-US" b="1">
                <a:sym typeface="Symbol" pitchFamily="18" charset="2"/>
              </a:rPr>
              <a:t> e</a:t>
            </a:r>
            <a:r>
              <a:rPr lang="en-US">
                <a:sym typeface="Symbol" pitchFamily="18" charset="2"/>
              </a:rPr>
              <a:t> forms a cycle with some simple path (call it </a:t>
            </a:r>
            <a:r>
              <a:rPr lang="en-US" b="1">
                <a:sym typeface="Symbol" pitchFamily="18" charset="2"/>
              </a:rPr>
              <a:t>p</a:t>
            </a:r>
            <a:r>
              <a:rPr lang="en-US">
                <a:sym typeface="Symbol" pitchFamily="18" charset="2"/>
              </a:rPr>
              <a:t>)</a:t>
            </a:r>
            <a:r>
              <a:rPr lang="en-US" b="1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in </a:t>
            </a:r>
            <a:r>
              <a:rPr lang="en-US" b="1">
                <a:solidFill>
                  <a:srgbClr val="FF0000"/>
                </a:solidFill>
                <a:sym typeface="Symbol" pitchFamily="18" charset="2"/>
              </a:rPr>
              <a:t>T</a:t>
            </a:r>
          </a:p>
          <a:p>
            <a:pPr lvl="1" eaLnBrk="1" hangingPunct="1"/>
            <a:r>
              <a:rPr lang="en-US">
                <a:sym typeface="Symbol" pitchFamily="18" charset="2"/>
              </a:rPr>
              <a:t>Must be since </a:t>
            </a:r>
            <a:r>
              <a:rPr lang="en-US" b="1">
                <a:solidFill>
                  <a:srgbClr val="FF0000"/>
                </a:solidFill>
                <a:sym typeface="Symbol" pitchFamily="18" charset="2"/>
              </a:rPr>
              <a:t>T</a:t>
            </a:r>
            <a:r>
              <a:rPr lang="en-US">
                <a:sym typeface="Symbol" pitchFamily="18" charset="2"/>
              </a:rPr>
              <a:t> is a spanning tree</a:t>
            </a:r>
          </a:p>
          <a:p>
            <a:pPr lvl="1" eaLnBrk="1" hangingPunct="1">
              <a:buFontTx/>
              <a:buNone/>
            </a:pPr>
            <a:endParaRPr lang="en-US"/>
          </a:p>
        </p:txBody>
      </p:sp>
      <p:sp>
        <p:nvSpPr>
          <p:cNvPr id="89092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D640762B-092D-408D-A60D-DA2BF8AF9E2A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89093" name="Rectangle 20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86400" y="167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4" name="Rectangle 2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181600" y="3048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5" name="Rectangle 22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781800" y="3505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6" name="Rectangle 2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153400" y="3048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7" name="Rectangle 24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781800" y="2362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8" name="Rectangle 2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934200" y="13716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9" name="Rectangle 26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8382000" y="1905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0" name="Line 27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5791200" y="1522413"/>
            <a:ext cx="1143000" cy="30638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1" name="Line 28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H="1">
            <a:off x="6934200" y="1676400"/>
            <a:ext cx="152400" cy="685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2" name="Line 29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7239000" y="1524000"/>
            <a:ext cx="1143000" cy="533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3" name="Line 30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7086600" y="2514600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4" name="Line 31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>
            <a:off x="8382000" y="2209800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5" name="Line 32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6934200" y="2667000"/>
            <a:ext cx="0" cy="838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6" name="Line 3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V="1">
            <a:off x="7086600" y="3276600"/>
            <a:ext cx="1066800" cy="3810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7" name="Line 34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5486400" y="3200400"/>
            <a:ext cx="1295400" cy="457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8" name="Line 35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flipH="1">
            <a:off x="5334000" y="1981200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09" name="Line 36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5791200" y="1981200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10" name="Line 27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V="1">
            <a:off x="5791200" y="1446213"/>
            <a:ext cx="1143000" cy="30638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111" name="Line 27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5486400" y="3124200"/>
            <a:ext cx="1295400" cy="4572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Content Placeholder 2"/>
          <p:cNvSpPr txBox="1">
            <a:spLocks/>
          </p:cNvSpPr>
          <p:nvPr>
            <p:custDataLst>
              <p:tags r:id="rId23"/>
            </p:custDataLst>
          </p:nvPr>
        </p:nvSpPr>
        <p:spPr bwMode="auto">
          <a:xfrm>
            <a:off x="1295400" y="1524000"/>
            <a:ext cx="3657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0" dirty="0">
                <a:latin typeface="+mj-lt"/>
              </a:rPr>
              <a:t>Claim: </a:t>
            </a:r>
            <a:r>
              <a:rPr lang="en-US" sz="2000" dirty="0">
                <a:latin typeface="+mj-lt"/>
              </a:rPr>
              <a:t>F</a:t>
            </a:r>
            <a:r>
              <a:rPr lang="en-US" sz="2000" b="0" dirty="0">
                <a:latin typeface="+mj-lt"/>
              </a:rPr>
              <a:t> is a subset of </a:t>
            </a:r>
            <a:r>
              <a:rPr lang="en-US" sz="2000" b="0" i="1" dirty="0">
                <a:latin typeface="+mj-lt"/>
              </a:rPr>
              <a:t>one or more</a:t>
            </a:r>
            <a:r>
              <a:rPr lang="en-US" sz="2000" b="0" dirty="0">
                <a:latin typeface="+mj-lt"/>
              </a:rPr>
              <a:t> MSTs for the graph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000" b="0" kern="0" dirty="0">
              <a:latin typeface="+mj-lt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 dirty="0">
                <a:latin typeface="+mj-lt"/>
              </a:rPr>
              <a:t>So far:</a:t>
            </a:r>
            <a:r>
              <a:rPr lang="en-US" sz="2000" kern="0" dirty="0">
                <a:solidFill>
                  <a:schemeClr val="accent2"/>
                </a:solidFill>
                <a:latin typeface="+mj-lt"/>
              </a:rPr>
              <a:t>    F</a:t>
            </a:r>
            <a:r>
              <a:rPr lang="en-US" sz="2000" kern="0" dirty="0">
                <a:latin typeface="+mj-lt"/>
              </a:rPr>
              <a:t>-{e} </a:t>
            </a:r>
            <a:r>
              <a:rPr lang="en-US" sz="2000" kern="0" dirty="0">
                <a:latin typeface="+mj-lt"/>
                <a:sym typeface="Symbol"/>
              </a:rPr>
              <a:t> </a:t>
            </a:r>
            <a:r>
              <a:rPr lang="en-US" sz="2000" kern="0" dirty="0">
                <a:solidFill>
                  <a:srgbClr val="FF0000"/>
                </a:solidFill>
                <a:latin typeface="+mj-lt"/>
                <a:sym typeface="Symbol"/>
              </a:rPr>
              <a:t>T</a:t>
            </a:r>
            <a:r>
              <a:rPr lang="en-US" sz="2000" b="0" kern="0" dirty="0">
                <a:latin typeface="+mj-lt"/>
                <a:sym typeface="Symbol"/>
              </a:rPr>
              <a:t>:</a:t>
            </a:r>
            <a:r>
              <a:rPr lang="en-US" sz="2000" kern="0" dirty="0">
                <a:latin typeface="+mj-lt"/>
                <a:sym typeface="Symbol"/>
              </a:rPr>
              <a:t>  </a:t>
            </a:r>
            <a:endParaRPr lang="en-US" sz="2000" b="0" kern="0" dirty="0">
              <a:latin typeface="+mj-lt"/>
            </a:endParaRPr>
          </a:p>
        </p:txBody>
      </p:sp>
      <p:sp>
        <p:nvSpPr>
          <p:cNvPr id="89113" name="Line 27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7315200" y="1449388"/>
            <a:ext cx="1066800" cy="53181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22232FC1-7565-4CC9-A5C4-61BBC8D9E2E0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25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Staying a subset of </a:t>
            </a:r>
            <a:r>
              <a:rPr lang="en-US" b="1"/>
              <a:t>some</a:t>
            </a:r>
            <a:r>
              <a:rPr lang="en-US"/>
              <a:t> MST</a:t>
            </a:r>
          </a:p>
        </p:txBody>
      </p:sp>
      <p:sp>
        <p:nvSpPr>
          <p:cNvPr id="91138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4038600"/>
            <a:ext cx="7772400" cy="2057400"/>
          </a:xfrm>
        </p:spPr>
        <p:txBody>
          <a:bodyPr/>
          <a:lstStyle/>
          <a:p>
            <a:pPr eaLnBrk="1" hangingPunct="1"/>
            <a:r>
              <a:rPr lang="en-US"/>
              <a:t>There must be an edge </a:t>
            </a:r>
            <a:r>
              <a:rPr lang="en-US" b="1"/>
              <a:t>e2</a:t>
            </a:r>
            <a:r>
              <a:rPr lang="en-US"/>
              <a:t> on </a:t>
            </a:r>
            <a:r>
              <a:rPr lang="en-US" b="1"/>
              <a:t>p</a:t>
            </a:r>
            <a:r>
              <a:rPr lang="en-US"/>
              <a:t> such that </a:t>
            </a:r>
            <a:r>
              <a:rPr lang="en-US" b="1"/>
              <a:t>e2</a:t>
            </a:r>
            <a:r>
              <a:rPr lang="en-US"/>
              <a:t> is not in </a:t>
            </a:r>
            <a:r>
              <a:rPr lang="en-US" b="1"/>
              <a:t>F</a:t>
            </a:r>
            <a:r>
              <a:rPr lang="en-US"/>
              <a:t>  </a:t>
            </a:r>
          </a:p>
          <a:p>
            <a:pPr lvl="1" eaLnBrk="1" hangingPunct="1"/>
            <a:r>
              <a:rPr lang="en-US"/>
              <a:t>Else Kruskal would not have added </a:t>
            </a:r>
            <a:r>
              <a:rPr lang="en-US" b="1"/>
              <a:t>e</a:t>
            </a:r>
          </a:p>
          <a:p>
            <a:pPr lvl="1" eaLnBrk="1" hangingPunct="1"/>
            <a:endParaRPr lang="en-US" b="1"/>
          </a:p>
          <a:p>
            <a:pPr eaLnBrk="1" hangingPunct="1"/>
            <a:r>
              <a:rPr lang="en-US"/>
              <a:t>Claim: </a:t>
            </a:r>
            <a:r>
              <a:rPr lang="en-US" b="1"/>
              <a:t>e2.weight</a:t>
            </a:r>
            <a:r>
              <a:rPr lang="en-US"/>
              <a:t> </a:t>
            </a:r>
            <a:r>
              <a:rPr lang="en-US" b="1"/>
              <a:t>== e.weight</a:t>
            </a:r>
          </a:p>
        </p:txBody>
      </p:sp>
      <p:sp>
        <p:nvSpPr>
          <p:cNvPr id="91140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F3EADF52-F44C-42D3-B7C9-7D19DC2E70F1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91141" name="Rectangle 20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86400" y="167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2" name="Rectangle 2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181600" y="3048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3" name="Rectangle 22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781800" y="3505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4" name="Rectangle 2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153400" y="3048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5" name="Rectangle 24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781800" y="2362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6" name="Rectangle 2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934200" y="13716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7" name="Rectangle 26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8382000" y="1905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8" name="Line 27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5791200" y="1522413"/>
            <a:ext cx="1143000" cy="30638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9" name="Line 28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H="1">
            <a:off x="6934200" y="1676400"/>
            <a:ext cx="152400" cy="685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50" name="Line 29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7239000" y="1524000"/>
            <a:ext cx="1143000" cy="533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51" name="Line 30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7086600" y="2514600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52" name="Line 31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>
            <a:off x="8382000" y="2209800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53" name="Line 32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6934200" y="2667000"/>
            <a:ext cx="0" cy="838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54" name="Line 3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V="1">
            <a:off x="7086600" y="3276600"/>
            <a:ext cx="1066800" cy="3810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55" name="Line 34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5486400" y="3200400"/>
            <a:ext cx="1295400" cy="457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56" name="Line 35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flipH="1">
            <a:off x="5334000" y="1981200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57" name="Line 36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5791200" y="1981200"/>
            <a:ext cx="1066800" cy="1524000"/>
          </a:xfrm>
          <a:prstGeom prst="line">
            <a:avLst/>
          </a:prstGeom>
          <a:noFill/>
          <a:ln w="44450">
            <a:solidFill>
              <a:srgbClr val="119F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58" name="Line 27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V="1">
            <a:off x="5791200" y="1446213"/>
            <a:ext cx="1143000" cy="30638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59" name="Line 27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5486400" y="3124200"/>
            <a:ext cx="1295400" cy="4572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Content Placeholder 2"/>
          <p:cNvSpPr txBox="1">
            <a:spLocks/>
          </p:cNvSpPr>
          <p:nvPr>
            <p:custDataLst>
              <p:tags r:id="rId23"/>
            </p:custDataLst>
          </p:nvPr>
        </p:nvSpPr>
        <p:spPr bwMode="auto">
          <a:xfrm>
            <a:off x="1295400" y="1524000"/>
            <a:ext cx="3657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0" dirty="0">
                <a:latin typeface="+mj-lt"/>
              </a:rPr>
              <a:t>Claim: </a:t>
            </a:r>
            <a:r>
              <a:rPr lang="en-US" sz="2000" dirty="0">
                <a:latin typeface="+mj-lt"/>
              </a:rPr>
              <a:t>F</a:t>
            </a:r>
            <a:r>
              <a:rPr lang="en-US" sz="2000" b="0" dirty="0">
                <a:latin typeface="+mj-lt"/>
              </a:rPr>
              <a:t> is a subset of </a:t>
            </a:r>
            <a:r>
              <a:rPr lang="en-US" sz="2000" b="0" i="1" dirty="0">
                <a:latin typeface="+mj-lt"/>
              </a:rPr>
              <a:t>one or more</a:t>
            </a:r>
            <a:r>
              <a:rPr lang="en-US" sz="2000" b="0" dirty="0">
                <a:latin typeface="+mj-lt"/>
              </a:rPr>
              <a:t> MSTs for the graph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000" b="0" kern="0" dirty="0">
              <a:latin typeface="+mj-lt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 dirty="0">
                <a:latin typeface="+mj-lt"/>
              </a:rPr>
              <a:t>So far:</a:t>
            </a:r>
            <a:r>
              <a:rPr lang="en-US" sz="2000" kern="0" dirty="0">
                <a:solidFill>
                  <a:schemeClr val="accent2"/>
                </a:solidFill>
                <a:latin typeface="+mj-lt"/>
              </a:rPr>
              <a:t>    F</a:t>
            </a:r>
            <a:r>
              <a:rPr lang="en-US" sz="2000" kern="0" dirty="0">
                <a:latin typeface="+mj-lt"/>
              </a:rPr>
              <a:t>-{</a:t>
            </a:r>
            <a:r>
              <a:rPr lang="en-US" sz="2000" kern="0" dirty="0">
                <a:solidFill>
                  <a:srgbClr val="119F33"/>
                </a:solidFill>
                <a:latin typeface="+mj-lt"/>
              </a:rPr>
              <a:t>e</a:t>
            </a:r>
            <a:r>
              <a:rPr lang="en-US" sz="2000" kern="0" dirty="0">
                <a:latin typeface="+mj-lt"/>
              </a:rPr>
              <a:t>} </a:t>
            </a:r>
            <a:r>
              <a:rPr lang="en-US" sz="2000" kern="0" dirty="0">
                <a:latin typeface="+mj-lt"/>
                <a:sym typeface="Symbol"/>
              </a:rPr>
              <a:t> </a:t>
            </a:r>
            <a:r>
              <a:rPr lang="en-US" sz="2000" kern="0" dirty="0">
                <a:solidFill>
                  <a:srgbClr val="FF0000"/>
                </a:solidFill>
                <a:latin typeface="+mj-lt"/>
                <a:sym typeface="Symbol"/>
              </a:rPr>
              <a:t>T</a:t>
            </a:r>
            <a:r>
              <a:rPr lang="en-US" sz="2000" b="0" kern="0" dirty="0">
                <a:latin typeface="+mj-lt"/>
                <a:sym typeface="Symbol"/>
              </a:rPr>
              <a:t> and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 dirty="0">
                <a:latin typeface="+mj-lt"/>
                <a:sym typeface="Symbol"/>
              </a:rPr>
              <a:t>     </a:t>
            </a:r>
            <a:r>
              <a:rPr lang="en-US" sz="2000" kern="0" dirty="0">
                <a:solidFill>
                  <a:srgbClr val="119F33"/>
                </a:solidFill>
                <a:latin typeface="+mj-lt"/>
                <a:sym typeface="Symbol"/>
              </a:rPr>
              <a:t>e</a:t>
            </a:r>
            <a:r>
              <a:rPr lang="en-US" sz="2000" b="0" kern="0" dirty="0">
                <a:latin typeface="+mj-lt"/>
                <a:sym typeface="Symbol"/>
              </a:rPr>
              <a:t> forms a cycle with </a:t>
            </a:r>
            <a:r>
              <a:rPr lang="en-US" sz="2000" kern="0" dirty="0">
                <a:latin typeface="+mj-lt"/>
                <a:sym typeface="Symbol"/>
              </a:rPr>
              <a:t>p </a:t>
            </a:r>
            <a:r>
              <a:rPr lang="en-US" sz="2000" kern="0" dirty="0">
                <a:sym typeface="Symbol"/>
              </a:rPr>
              <a:t> </a:t>
            </a:r>
            <a:r>
              <a:rPr lang="en-US" sz="2000" kern="0" dirty="0">
                <a:solidFill>
                  <a:srgbClr val="FF0000"/>
                </a:solidFill>
                <a:latin typeface="+mj-lt"/>
                <a:sym typeface="Symbol"/>
              </a:rPr>
              <a:t>T</a:t>
            </a:r>
            <a:endParaRPr lang="en-US" sz="2000" b="0" kern="0" dirty="0">
              <a:latin typeface="+mj-lt"/>
            </a:endParaRPr>
          </a:p>
        </p:txBody>
      </p:sp>
      <p:sp>
        <p:nvSpPr>
          <p:cNvPr id="91161" name="Line 27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7315200" y="1449388"/>
            <a:ext cx="1066800" cy="53181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Box 27"/>
          <p:cNvSpPr txBox="1"/>
          <p:nvPr>
            <p:custDataLst>
              <p:tags r:id="rId25"/>
            </p:custDataLst>
          </p:nvPr>
        </p:nvSpPr>
        <p:spPr>
          <a:xfrm>
            <a:off x="6096000" y="2209800"/>
            <a:ext cx="3270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e</a:t>
            </a:r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AEC3E9B0-2773-46A2-B425-275ED4CEBA07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26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  <p:custDataLst>
              <p:tags r:id="rId1"/>
            </p:custDataLst>
          </p:nvPr>
        </p:nvSpPr>
        <p:spPr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06400" y="171450"/>
            <a:ext cx="8128000" cy="685800"/>
          </a:xfrm>
        </p:spPr>
        <p:txBody>
          <a:bodyPr/>
          <a:lstStyle/>
          <a:p>
            <a:pPr eaLnBrk="1" hangingPunct="1"/>
            <a:r>
              <a:rPr lang="en-US"/>
              <a:t>Minimum Spanning Trees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711200" y="857250"/>
            <a:ext cx="7772400" cy="54292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Given an undirected graph </a:t>
            </a:r>
            <a:r>
              <a:rPr lang="en-US" b="1">
                <a:solidFill>
                  <a:srgbClr val="FF0000"/>
                </a:solidFill>
              </a:rPr>
              <a:t>G</a:t>
            </a:r>
            <a:r>
              <a:rPr lang="en-US"/>
              <a:t>=(</a:t>
            </a:r>
            <a:r>
              <a:rPr lang="en-US" b="1">
                <a:solidFill>
                  <a:srgbClr val="339933"/>
                </a:solidFill>
              </a:rPr>
              <a:t>V</a:t>
            </a:r>
            <a:r>
              <a:rPr lang="en-US" b="1"/>
              <a:t>,</a:t>
            </a:r>
            <a:r>
              <a:rPr lang="en-US" b="1">
                <a:solidFill>
                  <a:schemeClr val="accent2"/>
                </a:solidFill>
              </a:rPr>
              <a:t>E</a:t>
            </a:r>
            <a:r>
              <a:rPr lang="en-US"/>
              <a:t>), find a graph </a:t>
            </a:r>
            <a:r>
              <a:rPr lang="en-US" b="1">
                <a:solidFill>
                  <a:srgbClr val="FF0000"/>
                </a:solidFill>
              </a:rPr>
              <a:t>G’</a:t>
            </a:r>
            <a:r>
              <a:rPr lang="en-US" b="1"/>
              <a:t>=(</a:t>
            </a:r>
            <a:r>
              <a:rPr lang="en-US" b="1">
                <a:solidFill>
                  <a:srgbClr val="339933"/>
                </a:solidFill>
              </a:rPr>
              <a:t>V</a:t>
            </a:r>
            <a:r>
              <a:rPr lang="en-US" b="1"/>
              <a:t>, </a:t>
            </a:r>
            <a:r>
              <a:rPr lang="en-US" b="1">
                <a:solidFill>
                  <a:schemeClr val="accent2"/>
                </a:solidFill>
              </a:rPr>
              <a:t>E’</a:t>
            </a:r>
            <a:r>
              <a:rPr lang="en-US" b="1"/>
              <a:t>)</a:t>
            </a:r>
            <a:r>
              <a:rPr lang="en-US"/>
              <a:t> such that:</a:t>
            </a:r>
          </a:p>
          <a:p>
            <a:pPr lvl="1" eaLnBrk="1" hangingPunct="1"/>
            <a:r>
              <a:rPr lang="en-US"/>
              <a:t>E</a:t>
            </a:r>
            <a:r>
              <a:rPr lang="en-US" b="1"/>
              <a:t>’ </a:t>
            </a:r>
            <a:r>
              <a:rPr lang="en-US"/>
              <a:t>is a subset of E</a:t>
            </a:r>
          </a:p>
          <a:p>
            <a:pPr lvl="1" eaLnBrk="1" hangingPunct="1"/>
            <a:r>
              <a:rPr lang="en-US"/>
              <a:t>|E</a:t>
            </a:r>
            <a:r>
              <a:rPr lang="en-US" b="1"/>
              <a:t>’</a:t>
            </a:r>
            <a:r>
              <a:rPr lang="en-US"/>
              <a:t>| = |V| - 1</a:t>
            </a:r>
          </a:p>
          <a:p>
            <a:pPr lvl="1" eaLnBrk="1" hangingPunct="1"/>
            <a:r>
              <a:rPr lang="en-US"/>
              <a:t>G</a:t>
            </a:r>
            <a:r>
              <a:rPr lang="en-US" b="1"/>
              <a:t>’</a:t>
            </a:r>
            <a:r>
              <a:rPr lang="en-US"/>
              <a:t> is connected</a:t>
            </a:r>
          </a:p>
          <a:p>
            <a:pPr lvl="1" eaLnBrk="1" hangingPunct="1"/>
            <a:endParaRPr lang="en-US"/>
          </a:p>
          <a:p>
            <a:pPr lvl="1" eaLnBrk="1" hangingPunct="1">
              <a:buFontTx/>
              <a:buNone/>
            </a:pPr>
            <a:endParaRPr lang="en-US"/>
          </a:p>
          <a:p>
            <a:pPr lvl="1" eaLnBrk="1" hangingPunct="1"/>
            <a:r>
              <a:rPr lang="en-US"/>
              <a:t>                  	is minimal</a:t>
            </a:r>
          </a:p>
          <a:p>
            <a:pPr lvl="1" eaLnBrk="1" hangingPunct="1"/>
            <a:endParaRPr lang="en-US"/>
          </a:p>
          <a:p>
            <a:pPr eaLnBrk="1" hangingPunct="1">
              <a:buFontTx/>
              <a:buNone/>
            </a:pPr>
            <a:endParaRPr lang="en-US" b="1"/>
          </a:p>
          <a:p>
            <a:pPr eaLnBrk="1" hangingPunct="1">
              <a:buFontTx/>
              <a:buNone/>
            </a:pPr>
            <a:r>
              <a:rPr lang="en-US" b="1"/>
              <a:t>Applications</a:t>
            </a:r>
            <a:r>
              <a:rPr lang="en-US"/>
              <a:t>: </a:t>
            </a:r>
          </a:p>
          <a:p>
            <a:pPr eaLnBrk="1" hangingPunct="1"/>
            <a:r>
              <a:rPr lang="en-US"/>
              <a:t>Example: Electrical wiring for a house or clock wires on a chip</a:t>
            </a:r>
          </a:p>
          <a:p>
            <a:pPr eaLnBrk="1" hangingPunct="1"/>
            <a:r>
              <a:rPr lang="en-US"/>
              <a:t>Example: A road network if you cared about asphalt cost rather than travel time</a:t>
            </a:r>
          </a:p>
          <a:p>
            <a:pPr lvl="1" eaLnBrk="1" hangingPunct="1"/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1600200" y="3105150"/>
          <a:ext cx="14478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82400" imgH="368280" progId="Equation.3">
                  <p:embed/>
                </p:oleObj>
              </mc:Choice>
              <mc:Fallback>
                <p:oleObj name="Equation" r:id="rId9" imgW="482400" imgH="3682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105150"/>
                        <a:ext cx="1447800" cy="110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Text Box 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105400" y="1905000"/>
            <a:ext cx="2895600" cy="831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G’ is a </a:t>
            </a:r>
            <a:r>
              <a:rPr lang="en-US">
                <a:solidFill>
                  <a:srgbClr val="FF0000"/>
                </a:solidFill>
              </a:rPr>
              <a:t>minimum spanning tree</a:t>
            </a:r>
            <a:r>
              <a:rPr lang="en-US"/>
              <a:t>.</a:t>
            </a:r>
          </a:p>
        </p:txBody>
      </p:sp>
      <p:sp>
        <p:nvSpPr>
          <p:cNvPr id="1031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noFill/>
        </p:spPr>
        <p:txBody>
          <a:bodyPr/>
          <a:lstStyle/>
          <a:p>
            <a:fld id="{50F1EE86-6619-4402-B30B-230774BBEF8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Staying a subset of </a:t>
            </a:r>
            <a:r>
              <a:rPr lang="en-US" b="1"/>
              <a:t>some</a:t>
            </a:r>
            <a:r>
              <a:rPr lang="en-US"/>
              <a:t> MST</a:t>
            </a:r>
          </a:p>
        </p:txBody>
      </p:sp>
      <p:sp>
        <p:nvSpPr>
          <p:cNvPr id="93186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4038600"/>
            <a:ext cx="7772400" cy="2057400"/>
          </a:xfrm>
        </p:spPr>
        <p:txBody>
          <a:bodyPr/>
          <a:lstStyle/>
          <a:p>
            <a:pPr eaLnBrk="1" hangingPunct="1"/>
            <a:r>
              <a:rPr lang="en-US"/>
              <a:t>Claim: </a:t>
            </a:r>
            <a:r>
              <a:rPr lang="en-US" b="1"/>
              <a:t>e2.weight</a:t>
            </a:r>
            <a:r>
              <a:rPr lang="en-US"/>
              <a:t> </a:t>
            </a:r>
            <a:r>
              <a:rPr lang="en-US" b="1"/>
              <a:t>== e.weight</a:t>
            </a:r>
          </a:p>
          <a:p>
            <a:pPr lvl="1" eaLnBrk="1" hangingPunct="1"/>
            <a:r>
              <a:rPr lang="en-US"/>
              <a:t>If </a:t>
            </a:r>
            <a:r>
              <a:rPr lang="en-US" b="1"/>
              <a:t>e2.weight &gt; e.weight</a:t>
            </a:r>
            <a:r>
              <a:rPr lang="en-US"/>
              <a:t>, then </a:t>
            </a:r>
            <a:r>
              <a:rPr lang="en-US" b="1">
                <a:solidFill>
                  <a:srgbClr val="FF0000"/>
                </a:solidFill>
              </a:rPr>
              <a:t>T</a:t>
            </a:r>
            <a:r>
              <a:rPr lang="en-US"/>
              <a:t> is not an MST because 		</a:t>
            </a:r>
            <a:r>
              <a:rPr lang="en-US" b="1">
                <a:solidFill>
                  <a:srgbClr val="FF0000"/>
                </a:solidFill>
              </a:rPr>
              <a:t>T</a:t>
            </a:r>
            <a:r>
              <a:rPr lang="en-US" b="1"/>
              <a:t>-{</a:t>
            </a:r>
            <a:r>
              <a:rPr lang="en-US" b="1">
                <a:solidFill>
                  <a:srgbClr val="FF0000"/>
                </a:solidFill>
              </a:rPr>
              <a:t>e2</a:t>
            </a:r>
            <a:r>
              <a:rPr lang="en-US" b="1"/>
              <a:t>}+{</a:t>
            </a:r>
            <a:r>
              <a:rPr lang="en-US" b="1">
                <a:solidFill>
                  <a:srgbClr val="119F33"/>
                </a:solidFill>
              </a:rPr>
              <a:t>e</a:t>
            </a:r>
            <a:r>
              <a:rPr lang="en-US" b="1"/>
              <a:t>}</a:t>
            </a:r>
            <a:r>
              <a:rPr lang="en-US"/>
              <a:t> is a spanning tree with lower cost: contradiction</a:t>
            </a:r>
          </a:p>
          <a:p>
            <a:pPr lvl="1" eaLnBrk="1" hangingPunct="1"/>
            <a:r>
              <a:rPr lang="en-US"/>
              <a:t>If </a:t>
            </a:r>
            <a:r>
              <a:rPr lang="en-US" b="1"/>
              <a:t>e2.weight &lt; e.weight</a:t>
            </a:r>
            <a:r>
              <a:rPr lang="en-US"/>
              <a:t>, then Kruskal would have already considered </a:t>
            </a:r>
            <a:r>
              <a:rPr lang="en-US" b="1">
                <a:solidFill>
                  <a:srgbClr val="FF0000"/>
                </a:solidFill>
                <a:sym typeface="Symbol" pitchFamily="18" charset="2"/>
              </a:rPr>
              <a:t>e2</a:t>
            </a:r>
            <a:r>
              <a:rPr lang="en-US"/>
              <a:t>.  It would have added it since </a:t>
            </a:r>
            <a:r>
              <a:rPr lang="en-US" b="1">
                <a:solidFill>
                  <a:srgbClr val="FF0000"/>
                </a:solidFill>
              </a:rPr>
              <a:t>T</a:t>
            </a:r>
            <a:r>
              <a:rPr lang="en-US"/>
              <a:t> has no cycles and </a:t>
            </a:r>
            <a:r>
              <a:rPr lang="en-US" b="1">
                <a:solidFill>
                  <a:schemeClr val="accent2"/>
                </a:solidFill>
              </a:rPr>
              <a:t>F</a:t>
            </a:r>
            <a:r>
              <a:rPr lang="en-US" b="1"/>
              <a:t>-{</a:t>
            </a:r>
            <a:r>
              <a:rPr lang="en-US" b="1">
                <a:solidFill>
                  <a:srgbClr val="119F33"/>
                </a:solidFill>
              </a:rPr>
              <a:t>e</a:t>
            </a:r>
            <a:r>
              <a:rPr lang="en-US" b="1"/>
              <a:t>} </a:t>
            </a:r>
            <a:r>
              <a:rPr lang="en-US" b="1">
                <a:sym typeface="Symbol" pitchFamily="18" charset="2"/>
              </a:rPr>
              <a:t> </a:t>
            </a:r>
            <a:r>
              <a:rPr lang="en-US" b="1">
                <a:solidFill>
                  <a:srgbClr val="FF0000"/>
                </a:solidFill>
                <a:sym typeface="Symbol" pitchFamily="18" charset="2"/>
              </a:rPr>
              <a:t>T.  </a:t>
            </a:r>
            <a:r>
              <a:rPr lang="en-US">
                <a:sym typeface="Symbol" pitchFamily="18" charset="2"/>
              </a:rPr>
              <a:t>But </a:t>
            </a:r>
            <a:r>
              <a:rPr lang="en-US" b="1">
                <a:solidFill>
                  <a:srgbClr val="FF0000"/>
                </a:solidFill>
                <a:sym typeface="Symbol" pitchFamily="18" charset="2"/>
              </a:rPr>
              <a:t>e2</a:t>
            </a:r>
            <a:r>
              <a:rPr lang="en-US">
                <a:sym typeface="Symbol" pitchFamily="18" charset="2"/>
              </a:rPr>
              <a:t> is not in </a:t>
            </a:r>
            <a:r>
              <a:rPr lang="en-US" b="1">
                <a:solidFill>
                  <a:schemeClr val="accent2"/>
                </a:solidFill>
                <a:sym typeface="Symbol" pitchFamily="18" charset="2"/>
              </a:rPr>
              <a:t>F</a:t>
            </a:r>
            <a:r>
              <a:rPr lang="en-US">
                <a:sym typeface="Symbol" pitchFamily="18" charset="2"/>
              </a:rPr>
              <a:t>: contradiction</a:t>
            </a:r>
            <a:r>
              <a:rPr lang="en-US" b="1">
                <a:solidFill>
                  <a:srgbClr val="FF0000"/>
                </a:solidFill>
                <a:sym typeface="Symbol" pitchFamily="18" charset="2"/>
              </a:rPr>
              <a:t> </a:t>
            </a:r>
            <a:endParaRPr lang="en-US"/>
          </a:p>
        </p:txBody>
      </p:sp>
      <p:sp>
        <p:nvSpPr>
          <p:cNvPr id="93188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4238C668-779E-44F1-9682-BCD23E216695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93189" name="Rectangle 20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86400" y="167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0" name="Rectangle 2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181600" y="3048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1" name="Rectangle 22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781800" y="3505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2" name="Rectangle 2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153400" y="3048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3" name="Rectangle 24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781800" y="2362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4" name="Rectangle 2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934200" y="13716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5" name="Rectangle 26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8382000" y="1905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6" name="Line 27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5791200" y="1522413"/>
            <a:ext cx="1143000" cy="30638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7" name="Line 28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H="1">
            <a:off x="6934200" y="1676400"/>
            <a:ext cx="152400" cy="685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8" name="Line 29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7239000" y="1524000"/>
            <a:ext cx="1143000" cy="533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9" name="Line 30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7086600" y="2514600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200" name="Line 31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>
            <a:off x="8382000" y="2209800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201" name="Line 32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6934200" y="2667000"/>
            <a:ext cx="0" cy="838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202" name="Line 3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V="1">
            <a:off x="7086600" y="3276600"/>
            <a:ext cx="1066800" cy="3810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203" name="Line 34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5486400" y="3200400"/>
            <a:ext cx="1295400" cy="457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204" name="Line 35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flipH="1">
            <a:off x="5334000" y="1981200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205" name="Line 36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5791200" y="1981200"/>
            <a:ext cx="1066800" cy="1524000"/>
          </a:xfrm>
          <a:prstGeom prst="line">
            <a:avLst/>
          </a:prstGeom>
          <a:noFill/>
          <a:ln w="44450">
            <a:solidFill>
              <a:srgbClr val="119F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206" name="Line 27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V="1">
            <a:off x="5791200" y="1446213"/>
            <a:ext cx="1143000" cy="30638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207" name="Line 27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5486400" y="3124200"/>
            <a:ext cx="1295400" cy="4572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Content Placeholder 2"/>
          <p:cNvSpPr txBox="1">
            <a:spLocks/>
          </p:cNvSpPr>
          <p:nvPr>
            <p:custDataLst>
              <p:tags r:id="rId23"/>
            </p:custDataLst>
          </p:nvPr>
        </p:nvSpPr>
        <p:spPr bwMode="auto">
          <a:xfrm>
            <a:off x="1295400" y="1524000"/>
            <a:ext cx="3657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0" dirty="0">
                <a:latin typeface="+mj-lt"/>
              </a:rPr>
              <a:t>Claim: </a:t>
            </a:r>
            <a:r>
              <a:rPr lang="en-US" sz="2000" dirty="0">
                <a:latin typeface="+mj-lt"/>
              </a:rPr>
              <a:t>F</a:t>
            </a:r>
            <a:r>
              <a:rPr lang="en-US" sz="2000" b="0" dirty="0">
                <a:latin typeface="+mj-lt"/>
              </a:rPr>
              <a:t> is a subset of </a:t>
            </a:r>
            <a:r>
              <a:rPr lang="en-US" sz="2000" b="0" i="1" dirty="0">
                <a:latin typeface="+mj-lt"/>
              </a:rPr>
              <a:t>one or more</a:t>
            </a:r>
            <a:r>
              <a:rPr lang="en-US" sz="2000" b="0" dirty="0">
                <a:latin typeface="+mj-lt"/>
              </a:rPr>
              <a:t> MSTs for the graph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000" b="0" kern="0" dirty="0">
              <a:latin typeface="+mj-lt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 dirty="0">
                <a:latin typeface="+mj-lt"/>
              </a:rPr>
              <a:t>So far:</a:t>
            </a:r>
            <a:r>
              <a:rPr lang="en-US" sz="2000" kern="0" dirty="0">
                <a:solidFill>
                  <a:schemeClr val="accent2"/>
                </a:solidFill>
                <a:latin typeface="+mj-lt"/>
              </a:rPr>
              <a:t>    F</a:t>
            </a:r>
            <a:r>
              <a:rPr lang="en-US" sz="2000" kern="0" dirty="0">
                <a:latin typeface="+mj-lt"/>
              </a:rPr>
              <a:t>-{</a:t>
            </a:r>
            <a:r>
              <a:rPr lang="en-US" sz="2000" kern="0" dirty="0">
                <a:solidFill>
                  <a:srgbClr val="119F33"/>
                </a:solidFill>
                <a:latin typeface="+mj-lt"/>
              </a:rPr>
              <a:t>e</a:t>
            </a:r>
            <a:r>
              <a:rPr lang="en-US" sz="2000" kern="0" dirty="0">
                <a:latin typeface="+mj-lt"/>
              </a:rPr>
              <a:t>} </a:t>
            </a:r>
            <a:r>
              <a:rPr lang="en-US" sz="2000" kern="0" dirty="0">
                <a:latin typeface="+mj-lt"/>
                <a:sym typeface="Symbol"/>
              </a:rPr>
              <a:t> </a:t>
            </a:r>
            <a:r>
              <a:rPr lang="en-US" sz="2000" kern="0" dirty="0">
                <a:solidFill>
                  <a:srgbClr val="FF0000"/>
                </a:solidFill>
                <a:latin typeface="+mj-lt"/>
                <a:sym typeface="Symbol"/>
              </a:rPr>
              <a:t>T</a:t>
            </a:r>
            <a:r>
              <a:rPr lang="en-US" sz="2000" b="0" kern="0" dirty="0">
                <a:latin typeface="+mj-lt"/>
                <a:sym typeface="Symbol"/>
              </a:rPr>
              <a:t>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 dirty="0">
                <a:latin typeface="+mj-lt"/>
                <a:sym typeface="Symbol"/>
              </a:rPr>
              <a:t>   </a:t>
            </a:r>
            <a:r>
              <a:rPr lang="en-US" sz="2000" kern="0" dirty="0">
                <a:solidFill>
                  <a:srgbClr val="119F33"/>
                </a:solidFill>
                <a:latin typeface="+mj-lt"/>
                <a:sym typeface="Symbol"/>
              </a:rPr>
              <a:t>e</a:t>
            </a:r>
            <a:r>
              <a:rPr lang="en-US" sz="2000" b="0" kern="0" dirty="0">
                <a:latin typeface="+mj-lt"/>
                <a:sym typeface="Symbol"/>
              </a:rPr>
              <a:t> forms a cycle with </a:t>
            </a:r>
            <a:r>
              <a:rPr lang="en-US" sz="2000" kern="0" dirty="0">
                <a:latin typeface="+mj-lt"/>
                <a:sym typeface="Symbol"/>
              </a:rPr>
              <a:t>p </a:t>
            </a:r>
            <a:r>
              <a:rPr lang="en-US" sz="2000" kern="0" dirty="0">
                <a:sym typeface="Symbol"/>
              </a:rPr>
              <a:t> </a:t>
            </a:r>
            <a:r>
              <a:rPr lang="en-US" sz="2000" kern="0" dirty="0">
                <a:solidFill>
                  <a:srgbClr val="FF0000"/>
                </a:solidFill>
                <a:latin typeface="+mj-lt"/>
                <a:sym typeface="Symbol"/>
              </a:rPr>
              <a:t>T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 dirty="0">
                <a:solidFill>
                  <a:srgbClr val="FF0000"/>
                </a:solidFill>
                <a:latin typeface="+mj-lt"/>
                <a:sym typeface="Symbol"/>
              </a:rPr>
              <a:t>   </a:t>
            </a:r>
            <a:r>
              <a:rPr lang="en-US" sz="2000" kern="0" dirty="0">
                <a:solidFill>
                  <a:srgbClr val="FF0000"/>
                </a:solidFill>
                <a:latin typeface="+mj-lt"/>
                <a:sym typeface="Symbol"/>
              </a:rPr>
              <a:t>e2</a:t>
            </a:r>
            <a:r>
              <a:rPr lang="en-US" sz="2000" b="0" kern="0" dirty="0">
                <a:solidFill>
                  <a:srgbClr val="FF0000"/>
                </a:solidFill>
                <a:latin typeface="+mj-lt"/>
                <a:sym typeface="Symbol"/>
              </a:rPr>
              <a:t> </a:t>
            </a:r>
            <a:r>
              <a:rPr lang="en-US" sz="2000" b="0" kern="0" dirty="0">
                <a:latin typeface="+mj-lt"/>
                <a:sym typeface="Symbol"/>
              </a:rPr>
              <a:t>on </a:t>
            </a:r>
            <a:r>
              <a:rPr lang="en-US" sz="2000" kern="0" dirty="0">
                <a:latin typeface="+mj-lt"/>
                <a:sym typeface="Symbol"/>
              </a:rPr>
              <a:t>p</a:t>
            </a:r>
            <a:r>
              <a:rPr lang="en-US" sz="2000" b="0" kern="0" dirty="0">
                <a:latin typeface="+mj-lt"/>
                <a:sym typeface="Symbol"/>
              </a:rPr>
              <a:t> is not in </a:t>
            </a:r>
            <a:r>
              <a:rPr lang="en-US" sz="2000" kern="0" dirty="0">
                <a:solidFill>
                  <a:schemeClr val="accent2"/>
                </a:solidFill>
                <a:latin typeface="+mj-lt"/>
                <a:sym typeface="Symbol"/>
              </a:rPr>
              <a:t>F</a:t>
            </a:r>
            <a:endParaRPr lang="en-US" sz="2000" kern="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93209" name="Line 27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7315200" y="1449388"/>
            <a:ext cx="1066800" cy="53181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Box 27"/>
          <p:cNvSpPr txBox="1"/>
          <p:nvPr>
            <p:custDataLst>
              <p:tags r:id="rId25"/>
            </p:custDataLst>
          </p:nvPr>
        </p:nvSpPr>
        <p:spPr>
          <a:xfrm>
            <a:off x="6096000" y="2209800"/>
            <a:ext cx="3270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e</a:t>
            </a:r>
          </a:p>
        </p:txBody>
      </p:sp>
      <p:sp>
        <p:nvSpPr>
          <p:cNvPr id="29" name="TextBox 28"/>
          <p:cNvSpPr txBox="1"/>
          <p:nvPr>
            <p:custDataLst>
              <p:tags r:id="rId26"/>
            </p:custDataLst>
          </p:nvPr>
        </p:nvSpPr>
        <p:spPr>
          <a:xfrm>
            <a:off x="7086600" y="1828800"/>
            <a:ext cx="4699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e2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67F6CC50-D095-4FE3-B32F-5E8D8EA44032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27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Staying a subset of </a:t>
            </a:r>
            <a:r>
              <a:rPr lang="en-US" b="1"/>
              <a:t>some</a:t>
            </a:r>
            <a:r>
              <a:rPr lang="en-US"/>
              <a:t> MST</a:t>
            </a:r>
          </a:p>
        </p:txBody>
      </p:sp>
      <p:sp>
        <p:nvSpPr>
          <p:cNvPr id="95234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4191000"/>
            <a:ext cx="7772400" cy="2057400"/>
          </a:xfrm>
        </p:spPr>
        <p:txBody>
          <a:bodyPr/>
          <a:lstStyle/>
          <a:p>
            <a:pPr eaLnBrk="1" hangingPunct="1"/>
            <a:r>
              <a:rPr lang="en-US"/>
              <a:t>Claim:  </a:t>
            </a:r>
            <a:r>
              <a:rPr lang="en-US" b="1">
                <a:solidFill>
                  <a:srgbClr val="FF0000"/>
                </a:solidFill>
              </a:rPr>
              <a:t>T</a:t>
            </a:r>
            <a:r>
              <a:rPr lang="en-US" b="1"/>
              <a:t>-{</a:t>
            </a:r>
            <a:r>
              <a:rPr lang="en-US" b="1">
                <a:solidFill>
                  <a:srgbClr val="FF0000"/>
                </a:solidFill>
              </a:rPr>
              <a:t>e2</a:t>
            </a:r>
            <a:r>
              <a:rPr lang="en-US" b="1"/>
              <a:t>}+{</a:t>
            </a:r>
            <a:r>
              <a:rPr lang="en-US" b="1">
                <a:solidFill>
                  <a:srgbClr val="119F33"/>
                </a:solidFill>
              </a:rPr>
              <a:t>e</a:t>
            </a:r>
            <a:r>
              <a:rPr lang="en-US" b="1"/>
              <a:t>}</a:t>
            </a:r>
            <a:r>
              <a:rPr lang="en-US"/>
              <a:t> is an MST</a:t>
            </a:r>
          </a:p>
          <a:p>
            <a:pPr lvl="1" eaLnBrk="1" hangingPunct="1"/>
            <a:r>
              <a:rPr lang="en-US"/>
              <a:t>It’s a spanning tree because </a:t>
            </a:r>
            <a:r>
              <a:rPr lang="en-US" b="1"/>
              <a:t>p-{</a:t>
            </a:r>
            <a:r>
              <a:rPr lang="en-US" b="1">
                <a:solidFill>
                  <a:srgbClr val="FF0000"/>
                </a:solidFill>
              </a:rPr>
              <a:t>e2</a:t>
            </a:r>
            <a:r>
              <a:rPr lang="en-US" b="1"/>
              <a:t>}+{</a:t>
            </a:r>
            <a:r>
              <a:rPr lang="en-US" b="1">
                <a:solidFill>
                  <a:srgbClr val="119F33"/>
                </a:solidFill>
              </a:rPr>
              <a:t>e</a:t>
            </a:r>
            <a:r>
              <a:rPr lang="en-US" b="1"/>
              <a:t>} </a:t>
            </a:r>
            <a:r>
              <a:rPr lang="en-US"/>
              <a:t>connects the same nodes as </a:t>
            </a:r>
            <a:r>
              <a:rPr lang="en-US" b="1"/>
              <a:t>p</a:t>
            </a:r>
          </a:p>
          <a:p>
            <a:pPr lvl="1" eaLnBrk="1" hangingPunct="1"/>
            <a:r>
              <a:rPr lang="en-US"/>
              <a:t>It’s minimal because its cost equals cost of </a:t>
            </a:r>
            <a:r>
              <a:rPr lang="en-US" b="1">
                <a:solidFill>
                  <a:srgbClr val="FF0000"/>
                </a:solidFill>
              </a:rPr>
              <a:t>T</a:t>
            </a:r>
            <a:r>
              <a:rPr lang="en-US"/>
              <a:t>, an MST</a:t>
            </a:r>
          </a:p>
          <a:p>
            <a:pPr eaLnBrk="1" hangingPunct="1"/>
            <a:r>
              <a:rPr lang="en-US"/>
              <a:t>Since </a:t>
            </a:r>
            <a:r>
              <a:rPr lang="en-US" b="1">
                <a:solidFill>
                  <a:schemeClr val="accent2"/>
                </a:solidFill>
              </a:rPr>
              <a:t>F</a:t>
            </a:r>
            <a:r>
              <a:rPr lang="en-US" b="1">
                <a:sym typeface="Symbol" pitchFamily="18" charset="2"/>
              </a:rPr>
              <a:t> </a:t>
            </a:r>
            <a:r>
              <a:rPr lang="en-US" b="1">
                <a:solidFill>
                  <a:srgbClr val="FF0000"/>
                </a:solidFill>
              </a:rPr>
              <a:t> T</a:t>
            </a:r>
            <a:r>
              <a:rPr lang="en-US" b="1"/>
              <a:t>-{</a:t>
            </a:r>
            <a:r>
              <a:rPr lang="en-US" b="1">
                <a:solidFill>
                  <a:srgbClr val="FF0000"/>
                </a:solidFill>
              </a:rPr>
              <a:t>e2</a:t>
            </a:r>
            <a:r>
              <a:rPr lang="en-US" b="1"/>
              <a:t>}+{</a:t>
            </a:r>
            <a:r>
              <a:rPr lang="en-US" b="1">
                <a:solidFill>
                  <a:srgbClr val="119F33"/>
                </a:solidFill>
              </a:rPr>
              <a:t>e</a:t>
            </a:r>
            <a:r>
              <a:rPr lang="en-US" b="1"/>
              <a:t>}</a:t>
            </a:r>
            <a:r>
              <a:rPr lang="en-US"/>
              <a:t>,   </a:t>
            </a:r>
            <a:r>
              <a:rPr lang="en-US" b="1">
                <a:solidFill>
                  <a:schemeClr val="accent2"/>
                </a:solidFill>
              </a:rPr>
              <a:t>F </a:t>
            </a:r>
            <a:r>
              <a:rPr lang="en-US"/>
              <a:t>is a subset of one or more MSTs </a:t>
            </a:r>
          </a:p>
          <a:p>
            <a:pPr eaLnBrk="1" hangingPunct="1">
              <a:buFontTx/>
              <a:buNone/>
            </a:pPr>
            <a:r>
              <a:rPr lang="en-US"/>
              <a:t>Done.</a:t>
            </a:r>
          </a:p>
        </p:txBody>
      </p:sp>
      <p:sp>
        <p:nvSpPr>
          <p:cNvPr id="95235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5/26/2023</a:t>
            </a:r>
          </a:p>
        </p:txBody>
      </p:sp>
      <p:sp>
        <p:nvSpPr>
          <p:cNvPr id="95236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FF54FD11-2965-41F8-B832-1109BD58456F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95237" name="Rectangle 2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486400" y="1676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38" name="Rectangle 21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181600" y="3048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39" name="Rectangle 22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781800" y="3505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40" name="Rectangle 23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153400" y="3048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41" name="Rectangle 24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781800" y="2362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42" name="Rectangle 25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934200" y="13716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43" name="Rectangle 26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8382000" y="1905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44" name="Line 27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V="1">
            <a:off x="5791200" y="1522413"/>
            <a:ext cx="1143000" cy="30638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45" name="Line 28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 flipH="1">
            <a:off x="6934200" y="1676400"/>
            <a:ext cx="152400" cy="685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46" name="Line 29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7239000" y="1524000"/>
            <a:ext cx="1143000" cy="533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47" name="Line 30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7086600" y="2514600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48" name="Line 31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H="1">
            <a:off x="8382000" y="2209800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49" name="Line 32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6934200" y="2667000"/>
            <a:ext cx="0" cy="838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50" name="Line 33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V="1">
            <a:off x="7086600" y="3276600"/>
            <a:ext cx="1066800" cy="3810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51" name="Line 34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5486400" y="3200400"/>
            <a:ext cx="1295400" cy="457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52" name="Line 35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H="1">
            <a:off x="5334000" y="1981200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53" name="Line 36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5791200" y="1981200"/>
            <a:ext cx="1066800" cy="1524000"/>
          </a:xfrm>
          <a:prstGeom prst="line">
            <a:avLst/>
          </a:prstGeom>
          <a:noFill/>
          <a:ln w="44450">
            <a:solidFill>
              <a:srgbClr val="119F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54" name="Line 27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V="1">
            <a:off x="5791200" y="1446213"/>
            <a:ext cx="1143000" cy="30638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55" name="Line 27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5486400" y="3124200"/>
            <a:ext cx="1295400" cy="4572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Content Placeholder 2"/>
          <p:cNvSpPr txBox="1">
            <a:spLocks/>
          </p:cNvSpPr>
          <p:nvPr>
            <p:custDataLst>
              <p:tags r:id="rId24"/>
            </p:custDataLst>
          </p:nvPr>
        </p:nvSpPr>
        <p:spPr bwMode="auto">
          <a:xfrm>
            <a:off x="1295400" y="1524000"/>
            <a:ext cx="3657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0" dirty="0">
                <a:latin typeface="+mj-lt"/>
              </a:rPr>
              <a:t>Claim: </a:t>
            </a:r>
            <a:r>
              <a:rPr lang="en-US" sz="2000" dirty="0">
                <a:latin typeface="+mj-lt"/>
              </a:rPr>
              <a:t>F</a:t>
            </a:r>
            <a:r>
              <a:rPr lang="en-US" sz="2000" b="0" dirty="0">
                <a:latin typeface="+mj-lt"/>
              </a:rPr>
              <a:t> is a subset of </a:t>
            </a:r>
            <a:r>
              <a:rPr lang="en-US" sz="2000" b="0" i="1" dirty="0">
                <a:latin typeface="+mj-lt"/>
              </a:rPr>
              <a:t>one or more</a:t>
            </a:r>
            <a:r>
              <a:rPr lang="en-US" sz="2000" b="0" dirty="0">
                <a:latin typeface="+mj-lt"/>
              </a:rPr>
              <a:t> MSTs for the graph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000" b="0" kern="0" dirty="0">
              <a:latin typeface="+mj-lt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 dirty="0">
                <a:latin typeface="+mj-lt"/>
              </a:rPr>
              <a:t>So far:</a:t>
            </a:r>
            <a:r>
              <a:rPr lang="en-US" sz="2000" kern="0" dirty="0">
                <a:solidFill>
                  <a:schemeClr val="accent2"/>
                </a:solidFill>
                <a:latin typeface="+mj-lt"/>
              </a:rPr>
              <a:t>    F</a:t>
            </a:r>
            <a:r>
              <a:rPr lang="en-US" sz="2000" kern="0" dirty="0">
                <a:latin typeface="+mj-lt"/>
              </a:rPr>
              <a:t>-{</a:t>
            </a:r>
            <a:r>
              <a:rPr lang="en-US" sz="2000" kern="0" dirty="0">
                <a:solidFill>
                  <a:srgbClr val="119F33"/>
                </a:solidFill>
                <a:latin typeface="+mj-lt"/>
              </a:rPr>
              <a:t>e</a:t>
            </a:r>
            <a:r>
              <a:rPr lang="en-US" sz="2000" kern="0" dirty="0">
                <a:latin typeface="+mj-lt"/>
              </a:rPr>
              <a:t>} </a:t>
            </a:r>
            <a:r>
              <a:rPr lang="en-US" sz="2000" kern="0" dirty="0">
                <a:latin typeface="+mj-lt"/>
                <a:sym typeface="Symbol"/>
              </a:rPr>
              <a:t> </a:t>
            </a:r>
            <a:r>
              <a:rPr lang="en-US" sz="2000" kern="0" dirty="0">
                <a:solidFill>
                  <a:srgbClr val="FF0000"/>
                </a:solidFill>
                <a:latin typeface="+mj-lt"/>
                <a:sym typeface="Symbol"/>
              </a:rPr>
              <a:t>T</a:t>
            </a:r>
            <a:r>
              <a:rPr lang="en-US" sz="2000" b="0" kern="0" dirty="0">
                <a:latin typeface="+mj-lt"/>
                <a:sym typeface="Symbol"/>
              </a:rPr>
              <a:t>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 dirty="0">
                <a:latin typeface="+mj-lt"/>
                <a:sym typeface="Symbol"/>
              </a:rPr>
              <a:t>   </a:t>
            </a:r>
            <a:r>
              <a:rPr lang="en-US" sz="2000" kern="0" dirty="0">
                <a:solidFill>
                  <a:srgbClr val="119F33"/>
                </a:solidFill>
                <a:latin typeface="+mj-lt"/>
                <a:sym typeface="Symbol"/>
              </a:rPr>
              <a:t>e</a:t>
            </a:r>
            <a:r>
              <a:rPr lang="en-US" sz="2000" b="0" kern="0" dirty="0">
                <a:latin typeface="+mj-lt"/>
                <a:sym typeface="Symbol"/>
              </a:rPr>
              <a:t> forms a cycle with </a:t>
            </a:r>
            <a:r>
              <a:rPr lang="en-US" sz="2000" kern="0" dirty="0">
                <a:latin typeface="+mj-lt"/>
                <a:sym typeface="Symbol"/>
              </a:rPr>
              <a:t>p </a:t>
            </a:r>
            <a:r>
              <a:rPr lang="en-US" sz="2000" kern="0" dirty="0">
                <a:sym typeface="Symbol"/>
              </a:rPr>
              <a:t> </a:t>
            </a:r>
            <a:r>
              <a:rPr lang="en-US" sz="2000" kern="0" dirty="0">
                <a:solidFill>
                  <a:srgbClr val="FF0000"/>
                </a:solidFill>
                <a:latin typeface="+mj-lt"/>
                <a:sym typeface="Symbol"/>
              </a:rPr>
              <a:t>T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 dirty="0">
                <a:solidFill>
                  <a:srgbClr val="FF0000"/>
                </a:solidFill>
                <a:latin typeface="+mj-lt"/>
                <a:sym typeface="Symbol"/>
              </a:rPr>
              <a:t>   </a:t>
            </a:r>
            <a:r>
              <a:rPr lang="en-US" sz="2000" kern="0" dirty="0">
                <a:solidFill>
                  <a:srgbClr val="FF0000"/>
                </a:solidFill>
                <a:latin typeface="+mj-lt"/>
                <a:sym typeface="Symbol"/>
              </a:rPr>
              <a:t>e2</a:t>
            </a:r>
            <a:r>
              <a:rPr lang="en-US" sz="2000" b="0" kern="0" dirty="0">
                <a:solidFill>
                  <a:srgbClr val="FF0000"/>
                </a:solidFill>
                <a:latin typeface="+mj-lt"/>
                <a:sym typeface="Symbol"/>
              </a:rPr>
              <a:t> </a:t>
            </a:r>
            <a:r>
              <a:rPr lang="en-US" sz="2000" b="0" kern="0" dirty="0">
                <a:latin typeface="+mj-lt"/>
                <a:sym typeface="Symbol"/>
              </a:rPr>
              <a:t>on </a:t>
            </a:r>
            <a:r>
              <a:rPr lang="en-US" sz="2000" kern="0" dirty="0">
                <a:latin typeface="+mj-lt"/>
                <a:sym typeface="Symbol"/>
              </a:rPr>
              <a:t>p</a:t>
            </a:r>
            <a:r>
              <a:rPr lang="en-US" sz="2000" b="0" kern="0" dirty="0">
                <a:latin typeface="+mj-lt"/>
                <a:sym typeface="Symbol"/>
              </a:rPr>
              <a:t> is not in </a:t>
            </a:r>
            <a:r>
              <a:rPr lang="en-US" sz="2000" kern="0" dirty="0">
                <a:solidFill>
                  <a:schemeClr val="accent2"/>
                </a:solidFill>
                <a:latin typeface="+mj-lt"/>
                <a:sym typeface="Symbol"/>
              </a:rPr>
              <a:t>F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/>
              <a:t>   </a:t>
            </a:r>
            <a:r>
              <a:rPr lang="en-US" sz="2000" dirty="0">
                <a:latin typeface="+mj-lt"/>
              </a:rPr>
              <a:t>e2.weight == </a:t>
            </a:r>
            <a:r>
              <a:rPr lang="en-US" sz="2000" dirty="0" err="1">
                <a:latin typeface="+mj-lt"/>
              </a:rPr>
              <a:t>e.weight</a:t>
            </a:r>
            <a:endParaRPr lang="en-US" sz="2000" kern="0" dirty="0">
              <a:solidFill>
                <a:schemeClr val="accent2"/>
              </a:solidFill>
              <a:latin typeface="+mj-lt"/>
              <a:sym typeface="Symbol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000" kern="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95257" name="Line 27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7315200" y="1449388"/>
            <a:ext cx="1066800" cy="53181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Box 27"/>
          <p:cNvSpPr txBox="1"/>
          <p:nvPr>
            <p:custDataLst>
              <p:tags r:id="rId26"/>
            </p:custDataLst>
          </p:nvPr>
        </p:nvSpPr>
        <p:spPr>
          <a:xfrm>
            <a:off x="6096000" y="2209800"/>
            <a:ext cx="3270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e</a:t>
            </a:r>
          </a:p>
        </p:txBody>
      </p:sp>
      <p:sp>
        <p:nvSpPr>
          <p:cNvPr id="29" name="TextBox 28"/>
          <p:cNvSpPr txBox="1"/>
          <p:nvPr>
            <p:custDataLst>
              <p:tags r:id="rId27"/>
            </p:custDataLst>
          </p:nvPr>
        </p:nvSpPr>
        <p:spPr>
          <a:xfrm>
            <a:off x="7086600" y="1828800"/>
            <a:ext cx="4699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e2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BD535-F6EF-47EE-BD85-C00279754E5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Oval 5"/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2043001" y="533399"/>
            <a:ext cx="413163" cy="36573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/>
              <a:t>j</a:t>
            </a:r>
          </a:p>
        </p:txBody>
      </p:sp>
      <p:sp>
        <p:nvSpPr>
          <p:cNvPr id="8" name="Oval 6"/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2043001" y="2156502"/>
            <a:ext cx="413163" cy="35809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/>
              <a:t>m</a:t>
            </a:r>
          </a:p>
        </p:txBody>
      </p:sp>
      <p:sp>
        <p:nvSpPr>
          <p:cNvPr id="9" name="Oval 7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3866193" y="1346932"/>
            <a:ext cx="413163" cy="36168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/>
              <a:t>n</a:t>
            </a:r>
          </a:p>
        </p:txBody>
      </p:sp>
      <p:sp>
        <p:nvSpPr>
          <p:cNvPr id="10" name="Oval 8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228600" y="1346932"/>
            <a:ext cx="413163" cy="361681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/>
              <a:t>k</a:t>
            </a:r>
          </a:p>
        </p:txBody>
      </p:sp>
      <p:cxnSp>
        <p:nvCxnSpPr>
          <p:cNvPr id="11" name="AutoShape 9"/>
          <p:cNvCxnSpPr>
            <a:cxnSpLocks noChangeShapeType="1"/>
            <a:stCxn id="7" idx="3"/>
            <a:endCxn id="10" idx="7"/>
          </p:cNvCxnSpPr>
          <p:nvPr>
            <p:custDataLst>
              <p:tags r:id="rId5"/>
            </p:custDataLst>
          </p:nvPr>
        </p:nvCxnSpPr>
        <p:spPr bwMode="auto">
          <a:xfrm flipH="1">
            <a:off x="581257" y="845572"/>
            <a:ext cx="1522250" cy="55432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" name="AutoShape 13"/>
          <p:cNvCxnSpPr>
            <a:cxnSpLocks noChangeShapeType="1"/>
            <a:stCxn id="10" idx="6"/>
            <a:endCxn id="9" idx="2"/>
          </p:cNvCxnSpPr>
          <p:nvPr>
            <p:custDataLst>
              <p:tags r:id="rId6"/>
            </p:custDataLst>
          </p:nvPr>
        </p:nvCxnSpPr>
        <p:spPr bwMode="auto">
          <a:xfrm>
            <a:off x="641763" y="1527773"/>
            <a:ext cx="322443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4" name="Text Box 15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903726" y="771217"/>
            <a:ext cx="330530" cy="229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4</a:t>
            </a:r>
          </a:p>
        </p:txBody>
      </p:sp>
      <p:sp>
        <p:nvSpPr>
          <p:cNvPr id="15" name="Text Box 16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118983" y="777163"/>
            <a:ext cx="328772" cy="229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7</a:t>
            </a:r>
          </a:p>
        </p:txBody>
      </p:sp>
      <p:sp>
        <p:nvSpPr>
          <p:cNvPr id="16" name="Text Box 17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32972" y="1708614"/>
            <a:ext cx="330530" cy="22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1</a:t>
            </a:r>
          </a:p>
        </p:txBody>
      </p:sp>
      <p:sp>
        <p:nvSpPr>
          <p:cNvPr id="17" name="Text Box 18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034592" y="1865771"/>
            <a:ext cx="328772" cy="22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5</a:t>
            </a:r>
          </a:p>
        </p:txBody>
      </p:sp>
      <p:sp>
        <p:nvSpPr>
          <p:cNvPr id="18" name="Text Box 19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347628" y="1219892"/>
            <a:ext cx="328772" cy="227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9</a:t>
            </a:r>
          </a:p>
        </p:txBody>
      </p:sp>
      <p:sp>
        <p:nvSpPr>
          <p:cNvPr id="19" name="Text Box 2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018387" y="1656096"/>
            <a:ext cx="330530" cy="227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2</a:t>
            </a:r>
          </a:p>
        </p:txBody>
      </p:sp>
      <p:cxnSp>
        <p:nvCxnSpPr>
          <p:cNvPr id="20" name="AutoShape 10"/>
          <p:cNvCxnSpPr>
            <a:cxnSpLocks noChangeShapeType="1"/>
            <a:stCxn id="7" idx="5"/>
            <a:endCxn id="9" idx="1"/>
          </p:cNvCxnSpPr>
          <p:nvPr>
            <p:custDataLst>
              <p:tags r:id="rId13"/>
            </p:custDataLst>
          </p:nvPr>
        </p:nvCxnSpPr>
        <p:spPr bwMode="auto">
          <a:xfrm>
            <a:off x="2395658" y="845572"/>
            <a:ext cx="1531041" cy="55432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" name="AutoShape 11"/>
          <p:cNvCxnSpPr>
            <a:cxnSpLocks noChangeShapeType="1"/>
            <a:stCxn id="9" idx="3"/>
            <a:endCxn id="8" idx="7"/>
          </p:cNvCxnSpPr>
          <p:nvPr>
            <p:custDataLst>
              <p:tags r:id="rId14"/>
            </p:custDataLst>
          </p:nvPr>
        </p:nvCxnSpPr>
        <p:spPr bwMode="auto">
          <a:xfrm flipH="1">
            <a:off x="2395658" y="1655647"/>
            <a:ext cx="1531041" cy="5532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" name="AutoShape 12"/>
          <p:cNvCxnSpPr>
            <a:cxnSpLocks noChangeShapeType="1"/>
            <a:stCxn id="8" idx="1"/>
            <a:endCxn id="10" idx="5"/>
          </p:cNvCxnSpPr>
          <p:nvPr>
            <p:custDataLst>
              <p:tags r:id="rId15"/>
            </p:custDataLst>
          </p:nvPr>
        </p:nvCxnSpPr>
        <p:spPr bwMode="auto">
          <a:xfrm flipH="1" flipV="1">
            <a:off x="581257" y="1655646"/>
            <a:ext cx="1522250" cy="55329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4" name="Oval 23"/>
          <p:cNvSpPr>
            <a:spLocks noChangeAspect="1" noChangeArrowheads="1"/>
          </p:cNvSpPr>
          <p:nvPr>
            <p:custDataLst>
              <p:tags r:id="rId16"/>
            </p:custDataLst>
          </p:nvPr>
        </p:nvSpPr>
        <p:spPr bwMode="auto">
          <a:xfrm>
            <a:off x="2662904" y="2722220"/>
            <a:ext cx="411115" cy="44695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>
                <a:latin typeface="Courier New" pitchFamily="49" charset="0"/>
              </a:rPr>
              <a:t>A</a:t>
            </a:r>
          </a:p>
        </p:txBody>
      </p:sp>
      <p:sp>
        <p:nvSpPr>
          <p:cNvPr id="25" name="Oval 24"/>
          <p:cNvSpPr>
            <a:spLocks noChangeAspect="1" noChangeArrowheads="1"/>
          </p:cNvSpPr>
          <p:nvPr>
            <p:custDataLst>
              <p:tags r:id="rId17"/>
            </p:custDataLst>
          </p:nvPr>
        </p:nvSpPr>
        <p:spPr bwMode="auto">
          <a:xfrm>
            <a:off x="4439556" y="4452382"/>
            <a:ext cx="411115" cy="44840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>
                <a:latin typeface="Courier New" pitchFamily="49" charset="0"/>
              </a:rPr>
              <a:t>C</a:t>
            </a:r>
          </a:p>
        </p:txBody>
      </p:sp>
      <p:sp>
        <p:nvSpPr>
          <p:cNvPr id="26" name="Oval 25"/>
          <p:cNvSpPr>
            <a:spLocks noChangeAspect="1" noChangeArrowheads="1"/>
          </p:cNvSpPr>
          <p:nvPr>
            <p:custDataLst>
              <p:tags r:id="rId18"/>
            </p:custDataLst>
          </p:nvPr>
        </p:nvSpPr>
        <p:spPr bwMode="auto">
          <a:xfrm>
            <a:off x="5010623" y="2722220"/>
            <a:ext cx="411115" cy="44695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>
                <a:latin typeface="Courier New" pitchFamily="49" charset="0"/>
              </a:rPr>
              <a:t>B</a:t>
            </a:r>
          </a:p>
        </p:txBody>
      </p:sp>
      <p:sp>
        <p:nvSpPr>
          <p:cNvPr id="27" name="Oval 26"/>
          <p:cNvSpPr>
            <a:spLocks noChangeAspect="1" noChangeArrowheads="1"/>
          </p:cNvSpPr>
          <p:nvPr>
            <p:custDataLst>
              <p:tags r:id="rId19"/>
            </p:custDataLst>
          </p:nvPr>
        </p:nvSpPr>
        <p:spPr bwMode="auto">
          <a:xfrm>
            <a:off x="2409096" y="5767306"/>
            <a:ext cx="411115" cy="44695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>
                <a:latin typeface="Courier New" pitchFamily="49" charset="0"/>
              </a:rPr>
              <a:t>D</a:t>
            </a:r>
          </a:p>
        </p:txBody>
      </p:sp>
      <p:sp>
        <p:nvSpPr>
          <p:cNvPr id="28" name="Oval 27"/>
          <p:cNvSpPr>
            <a:spLocks noChangeAspect="1" noChangeArrowheads="1"/>
          </p:cNvSpPr>
          <p:nvPr>
            <p:custDataLst>
              <p:tags r:id="rId20"/>
            </p:custDataLst>
          </p:nvPr>
        </p:nvSpPr>
        <p:spPr bwMode="auto">
          <a:xfrm>
            <a:off x="6977632" y="2653013"/>
            <a:ext cx="409793" cy="44695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>
                <a:latin typeface="Courier New" pitchFamily="49" charset="0"/>
              </a:rPr>
              <a:t>F</a:t>
            </a:r>
          </a:p>
        </p:txBody>
      </p:sp>
      <p:sp>
        <p:nvSpPr>
          <p:cNvPr id="29" name="Oval 28"/>
          <p:cNvSpPr>
            <a:spLocks noChangeAspect="1" noChangeArrowheads="1"/>
          </p:cNvSpPr>
          <p:nvPr>
            <p:custDataLst>
              <p:tags r:id="rId21"/>
            </p:custDataLst>
          </p:nvPr>
        </p:nvSpPr>
        <p:spPr bwMode="auto">
          <a:xfrm>
            <a:off x="8627381" y="2898119"/>
            <a:ext cx="411115" cy="44695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>
                <a:latin typeface="Courier New" pitchFamily="49" charset="0"/>
              </a:rPr>
              <a:t>H</a:t>
            </a:r>
          </a:p>
        </p:txBody>
      </p:sp>
      <p:sp>
        <p:nvSpPr>
          <p:cNvPr id="30" name="Oval 29"/>
          <p:cNvSpPr>
            <a:spLocks noChangeAspect="1" noChangeArrowheads="1"/>
          </p:cNvSpPr>
          <p:nvPr>
            <p:custDataLst>
              <p:tags r:id="rId22"/>
            </p:custDataLst>
          </p:nvPr>
        </p:nvSpPr>
        <p:spPr bwMode="auto">
          <a:xfrm>
            <a:off x="7350411" y="4484102"/>
            <a:ext cx="411115" cy="44840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>
                <a:latin typeface="Courier New" pitchFamily="49" charset="0"/>
              </a:rPr>
              <a:t>G</a:t>
            </a:r>
          </a:p>
        </p:txBody>
      </p:sp>
      <p:sp>
        <p:nvSpPr>
          <p:cNvPr id="31" name="Oval 30"/>
          <p:cNvSpPr>
            <a:spLocks noChangeAspect="1" noChangeArrowheads="1"/>
          </p:cNvSpPr>
          <p:nvPr>
            <p:custDataLst>
              <p:tags r:id="rId23"/>
            </p:custDataLst>
          </p:nvPr>
        </p:nvSpPr>
        <p:spPr bwMode="auto">
          <a:xfrm>
            <a:off x="7041084" y="5836512"/>
            <a:ext cx="411115" cy="44840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>
                <a:latin typeface="Courier New" pitchFamily="49" charset="0"/>
              </a:rPr>
              <a:t>E</a:t>
            </a:r>
          </a:p>
        </p:txBody>
      </p:sp>
      <p:cxnSp>
        <p:nvCxnSpPr>
          <p:cNvPr id="32" name="AutoShape 31"/>
          <p:cNvCxnSpPr>
            <a:cxnSpLocks noChangeShapeType="1"/>
            <a:stCxn id="24" idx="7"/>
            <a:endCxn id="26" idx="2"/>
          </p:cNvCxnSpPr>
          <p:nvPr>
            <p:custDataLst>
              <p:tags r:id="rId24"/>
            </p:custDataLst>
          </p:nvPr>
        </p:nvCxnSpPr>
        <p:spPr bwMode="auto">
          <a:xfrm>
            <a:off x="3013211" y="2774124"/>
            <a:ext cx="1985515" cy="17157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" name="AutoShape 32"/>
          <p:cNvCxnSpPr>
            <a:cxnSpLocks noChangeShapeType="1"/>
            <a:stCxn id="26" idx="4"/>
            <a:endCxn id="25" idx="0"/>
          </p:cNvCxnSpPr>
          <p:nvPr>
            <p:custDataLst>
              <p:tags r:id="rId25"/>
            </p:custDataLst>
          </p:nvPr>
        </p:nvCxnSpPr>
        <p:spPr bwMode="auto">
          <a:xfrm flipH="1">
            <a:off x="4645775" y="3182154"/>
            <a:ext cx="571067" cy="125725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" name="AutoShape 33"/>
          <p:cNvCxnSpPr>
            <a:cxnSpLocks noChangeShapeType="1"/>
            <a:stCxn id="27" idx="6"/>
            <a:endCxn id="25" idx="3"/>
          </p:cNvCxnSpPr>
          <p:nvPr>
            <p:custDataLst>
              <p:tags r:id="rId26"/>
            </p:custDataLst>
          </p:nvPr>
        </p:nvCxnSpPr>
        <p:spPr bwMode="auto">
          <a:xfrm flipV="1">
            <a:off x="2832109" y="4847436"/>
            <a:ext cx="1668256" cy="114334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" name="AutoShape 34"/>
          <p:cNvCxnSpPr>
            <a:cxnSpLocks noChangeShapeType="1"/>
            <a:stCxn id="24" idx="3"/>
            <a:endCxn id="27" idx="0"/>
          </p:cNvCxnSpPr>
          <p:nvPr>
            <p:custDataLst>
              <p:tags r:id="rId27"/>
            </p:custDataLst>
          </p:nvPr>
        </p:nvCxnSpPr>
        <p:spPr bwMode="auto">
          <a:xfrm flipH="1">
            <a:off x="2615315" y="3117273"/>
            <a:ext cx="108397" cy="263705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" name="AutoShape 35"/>
          <p:cNvCxnSpPr>
            <a:cxnSpLocks noChangeShapeType="1"/>
            <a:stCxn id="25" idx="5"/>
            <a:endCxn id="31" idx="2"/>
          </p:cNvCxnSpPr>
          <p:nvPr>
            <p:custDataLst>
              <p:tags r:id="rId28"/>
            </p:custDataLst>
          </p:nvPr>
        </p:nvCxnSpPr>
        <p:spPr bwMode="auto">
          <a:xfrm>
            <a:off x="4789864" y="4847436"/>
            <a:ext cx="2239323" cy="121399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" name="AutoShape 36"/>
          <p:cNvCxnSpPr>
            <a:cxnSpLocks noChangeShapeType="1"/>
            <a:stCxn id="31" idx="3"/>
            <a:endCxn id="27" idx="5"/>
          </p:cNvCxnSpPr>
          <p:nvPr>
            <p:custDataLst>
              <p:tags r:id="rId29"/>
            </p:custDataLst>
          </p:nvPr>
        </p:nvCxnSpPr>
        <p:spPr bwMode="auto">
          <a:xfrm flipH="1" flipV="1">
            <a:off x="2759403" y="6162360"/>
            <a:ext cx="4342488" cy="6920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" name="AutoShape 37"/>
          <p:cNvCxnSpPr>
            <a:cxnSpLocks noChangeShapeType="1"/>
            <a:stCxn id="30" idx="1"/>
            <a:endCxn id="28" idx="4"/>
          </p:cNvCxnSpPr>
          <p:nvPr>
            <p:custDataLst>
              <p:tags r:id="rId30"/>
            </p:custDataLst>
          </p:nvPr>
        </p:nvCxnSpPr>
        <p:spPr bwMode="auto">
          <a:xfrm flipH="1" flipV="1">
            <a:off x="7182528" y="3112948"/>
            <a:ext cx="228691" cy="142450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" name="AutoShape 38"/>
          <p:cNvCxnSpPr>
            <a:cxnSpLocks noChangeShapeType="1"/>
            <a:stCxn id="28" idx="6"/>
            <a:endCxn id="29" idx="2"/>
          </p:cNvCxnSpPr>
          <p:nvPr>
            <p:custDataLst>
              <p:tags r:id="rId31"/>
            </p:custDataLst>
          </p:nvPr>
        </p:nvCxnSpPr>
        <p:spPr bwMode="auto">
          <a:xfrm>
            <a:off x="7399322" y="2876492"/>
            <a:ext cx="1216161" cy="24510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" name="AutoShape 39"/>
          <p:cNvCxnSpPr>
            <a:cxnSpLocks noChangeShapeType="1"/>
            <a:stCxn id="29" idx="4"/>
            <a:endCxn id="30" idx="7"/>
          </p:cNvCxnSpPr>
          <p:nvPr>
            <p:custDataLst>
              <p:tags r:id="rId32"/>
            </p:custDataLst>
          </p:nvPr>
        </p:nvCxnSpPr>
        <p:spPr bwMode="auto">
          <a:xfrm flipH="1">
            <a:off x="7700719" y="3358054"/>
            <a:ext cx="1132881" cy="117939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1" name="Text Box 40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3863202" y="2514600"/>
            <a:ext cx="310650" cy="39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cxnSp>
        <p:nvCxnSpPr>
          <p:cNvPr id="42" name="AutoShape 41"/>
          <p:cNvCxnSpPr>
            <a:cxnSpLocks noChangeShapeType="1"/>
            <a:stCxn id="26" idx="6"/>
            <a:endCxn id="28" idx="2"/>
          </p:cNvCxnSpPr>
          <p:nvPr>
            <p:custDataLst>
              <p:tags r:id="rId34"/>
            </p:custDataLst>
          </p:nvPr>
        </p:nvCxnSpPr>
        <p:spPr bwMode="auto">
          <a:xfrm flipV="1">
            <a:off x="5433636" y="2876492"/>
            <a:ext cx="1532099" cy="6920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" name="AutoShape 42"/>
          <p:cNvCxnSpPr>
            <a:cxnSpLocks noChangeShapeType="1"/>
            <a:stCxn id="26" idx="5"/>
            <a:endCxn id="31" idx="1"/>
          </p:cNvCxnSpPr>
          <p:nvPr>
            <p:custDataLst>
              <p:tags r:id="rId35"/>
            </p:custDataLst>
          </p:nvPr>
        </p:nvCxnSpPr>
        <p:spPr bwMode="auto">
          <a:xfrm>
            <a:off x="5360931" y="3117273"/>
            <a:ext cx="1740961" cy="277258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" name="Text Box 43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6089305" y="2913979"/>
            <a:ext cx="310650" cy="39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45" name="Text Box 44"/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7987574" y="2653013"/>
            <a:ext cx="310650" cy="39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46" name="Text Box 45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7294891" y="3483491"/>
            <a:ext cx="311972" cy="39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47" name="Text Box 46"/>
          <p:cNvSpPr txBox="1"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8246669" y="3898730"/>
            <a:ext cx="437554" cy="39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11</a:t>
            </a:r>
          </a:p>
        </p:txBody>
      </p:sp>
      <p:sp>
        <p:nvSpPr>
          <p:cNvPr id="48" name="Text Box 47"/>
          <p:cNvSpPr txBox="1"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6910214" y="4798415"/>
            <a:ext cx="310650" cy="39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49" name="Text Box 48"/>
          <p:cNvSpPr txBox="1"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6084018" y="3953519"/>
            <a:ext cx="438876" cy="39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12</a:t>
            </a:r>
          </a:p>
        </p:txBody>
      </p:sp>
      <p:sp>
        <p:nvSpPr>
          <p:cNvPr id="50" name="Text Box 49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5639854" y="5006034"/>
            <a:ext cx="437554" cy="39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13</a:t>
            </a:r>
          </a:p>
        </p:txBody>
      </p:sp>
      <p:sp>
        <p:nvSpPr>
          <p:cNvPr id="51" name="Text Box 50"/>
          <p:cNvSpPr txBox="1"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4883719" y="3829524"/>
            <a:ext cx="311972" cy="39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52" name="Text Box 51"/>
          <p:cNvSpPr txBox="1"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3926654" y="3623346"/>
            <a:ext cx="310650" cy="39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53" name="Text Box 52"/>
          <p:cNvSpPr txBox="1"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2726355" y="4161138"/>
            <a:ext cx="311972" cy="39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9</a:t>
            </a:r>
          </a:p>
        </p:txBody>
      </p:sp>
      <p:sp>
        <p:nvSpPr>
          <p:cNvPr id="54" name="Text Box 53"/>
          <p:cNvSpPr txBox="1"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3486456" y="4936828"/>
            <a:ext cx="438876" cy="39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</a:p>
        </p:txBody>
      </p:sp>
      <p:sp>
        <p:nvSpPr>
          <p:cNvPr id="55" name="Text Box 54"/>
          <p:cNvSpPr txBox="1"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4877110" y="5837954"/>
            <a:ext cx="311972" cy="39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cxnSp>
        <p:nvCxnSpPr>
          <p:cNvPr id="56" name="AutoShape 55"/>
          <p:cNvCxnSpPr>
            <a:cxnSpLocks noChangeShapeType="1"/>
            <a:stCxn id="24" idx="5"/>
            <a:endCxn id="25" idx="1"/>
          </p:cNvCxnSpPr>
          <p:nvPr>
            <p:custDataLst>
              <p:tags r:id="rId48"/>
            </p:custDataLst>
          </p:nvPr>
        </p:nvCxnSpPr>
        <p:spPr bwMode="auto">
          <a:xfrm>
            <a:off x="3013211" y="3117273"/>
            <a:ext cx="1487154" cy="138845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7" name="AutoShape 56"/>
          <p:cNvCxnSpPr>
            <a:cxnSpLocks noChangeShapeType="1"/>
            <a:stCxn id="31" idx="7"/>
            <a:endCxn id="30" idx="3"/>
          </p:cNvCxnSpPr>
          <p:nvPr>
            <p:custDataLst>
              <p:tags r:id="rId49"/>
            </p:custDataLst>
          </p:nvPr>
        </p:nvCxnSpPr>
        <p:spPr bwMode="auto">
          <a:xfrm flipV="1">
            <a:off x="7391391" y="4879156"/>
            <a:ext cx="19829" cy="101070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" name="AutoShape 14"/>
          <p:cNvCxnSpPr>
            <a:cxnSpLocks noChangeShapeType="1"/>
            <a:stCxn id="7" idx="4"/>
            <a:endCxn id="8" idx="0"/>
          </p:cNvCxnSpPr>
          <p:nvPr>
            <p:custDataLst>
              <p:tags r:id="rId50"/>
            </p:custDataLst>
          </p:nvPr>
        </p:nvCxnSpPr>
        <p:spPr bwMode="auto">
          <a:xfrm>
            <a:off x="2249583" y="899132"/>
            <a:ext cx="0" cy="12573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8" name="Rectangle 3"/>
          <p:cNvSpPr>
            <a:spLocks noGrp="1" noChangeArrowheads="1"/>
          </p:cNvSpPr>
          <p:nvPr>
            <p:ph type="title"/>
            <p:custDataLst>
              <p:tags r:id="rId51"/>
            </p:custDataLst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algn="r" eaLnBrk="1" hangingPunct="1"/>
            <a:r>
              <a:rPr lang="en-US" dirty="0"/>
              <a:t>Find the MST</a:t>
            </a:r>
          </a:p>
        </p:txBody>
      </p:sp>
      <p:sp>
        <p:nvSpPr>
          <p:cNvPr id="59" name="Text Box 21"/>
          <p:cNvSpPr txBox="1">
            <a:spLocks noChangeArrowheads="1"/>
          </p:cNvSpPr>
          <p:nvPr>
            <p:custDataLst>
              <p:tags r:id="rId52"/>
            </p:custDataLst>
          </p:nvPr>
        </p:nvSpPr>
        <p:spPr bwMode="auto">
          <a:xfrm>
            <a:off x="0" y="0"/>
            <a:ext cx="2057400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/>
              <a:t>Student Activity</a:t>
            </a:r>
          </a:p>
        </p:txBody>
      </p:sp>
      <p:sp>
        <p:nvSpPr>
          <p:cNvPr id="61" name="Date Placeholder 3">
            <a:extLst>
              <a:ext uri="{FF2B5EF4-FFF2-40B4-BE49-F238E27FC236}">
                <a16:creationId xmlns:a16="http://schemas.microsoft.com/office/drawing/2014/main" id="{752BD737-21D7-476A-AD08-839F1D3CA362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53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  <p:extLst>
      <p:ext uri="{BB962C8B-B14F-4D97-AF65-F5344CB8AC3E}">
        <p14:creationId xmlns:p14="http://schemas.microsoft.com/office/powerpoint/2010/main" val="62131558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lide Number Placeholder 4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>
          <a:noFill/>
        </p:spPr>
        <p:txBody>
          <a:bodyPr/>
          <a:lstStyle/>
          <a:p>
            <a:fld id="{0FF8793F-DCBC-426E-BA65-A26D05562E3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Two Different Approaches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609600" y="990600"/>
          <a:ext cx="3714750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10" imgW="3715269" imgH="3572374" progId="PBrush">
                  <p:embed/>
                </p:oleObj>
              </mc:Choice>
              <mc:Fallback>
                <p:oleObj name="Bitmap Image" r:id="rId10" imgW="3715269" imgH="3572374" progId="PBrus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990600"/>
                        <a:ext cx="3714750" cy="357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5105400" y="990600"/>
          <a:ext cx="3314700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12" imgW="3315163" imgH="3572374" progId="PBrush">
                  <p:embed/>
                </p:oleObj>
              </mc:Choice>
              <mc:Fallback>
                <p:oleObj name="Bitmap Image" r:id="rId12" imgW="3315163" imgH="3572374" progId="PBrush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990600"/>
                        <a:ext cx="3314700" cy="357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 Box 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47713" y="4343400"/>
            <a:ext cx="379412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chemeClr val="accent2"/>
                </a:solidFill>
              </a:rPr>
              <a:t>Prim’s Algorithm</a:t>
            </a:r>
            <a:endParaRPr lang="en-US">
              <a:solidFill>
                <a:schemeClr val="accent2"/>
              </a:solidFill>
            </a:endParaRPr>
          </a:p>
          <a:p>
            <a:pPr algn="ctr"/>
            <a:r>
              <a:rPr lang="en-US"/>
              <a:t>Almost identical to Dijkstra’s</a:t>
            </a:r>
          </a:p>
        </p:txBody>
      </p:sp>
      <p:sp>
        <p:nvSpPr>
          <p:cNvPr id="2056" name="Text Box 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953000" y="4343400"/>
            <a:ext cx="3275013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chemeClr val="accent2"/>
                </a:solidFill>
              </a:rPr>
              <a:t>Kruskals’s Algorithm</a:t>
            </a:r>
            <a:endParaRPr lang="en-US">
              <a:solidFill>
                <a:schemeClr val="accent2"/>
              </a:solidFill>
            </a:endParaRPr>
          </a:p>
          <a:p>
            <a:pPr algn="ctr"/>
            <a:r>
              <a:rPr lang="en-US"/>
              <a:t>Completely different!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0715304-F5D5-49C2-BC73-E19D50D91355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7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23FB00E-3EB0-4AEA-A105-2C9BD115DABA}"/>
                  </a:ext>
                </a:extLst>
              </p14:cNvPr>
              <p14:cNvContentPartPr/>
              <p14:nvPr/>
            </p14:nvContentPartPr>
            <p14:xfrm>
              <a:off x="2461320" y="1691280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23FB00E-3EB0-4AEA-A105-2C9BD115DABA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445480" y="1627920"/>
                <a:ext cx="31680" cy="127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lide Number Placeholder 4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>
          <a:noFill/>
        </p:spPr>
        <p:txBody>
          <a:bodyPr/>
          <a:lstStyle/>
          <a:p>
            <a:fld id="{0FF8793F-DCBC-426E-BA65-A26D05562E3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Two Different Approaches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609600" y="990600"/>
          <a:ext cx="3714750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12" imgW="3715269" imgH="3572374" progId="PBrush">
                  <p:embed/>
                </p:oleObj>
              </mc:Choice>
              <mc:Fallback>
                <p:oleObj name="Bitmap Image" r:id="rId12" imgW="3715269" imgH="3572374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990600"/>
                        <a:ext cx="3714750" cy="357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5105400" y="990600"/>
          <a:ext cx="3314700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14" imgW="3315163" imgH="3572374" progId="PBrush">
                  <p:embed/>
                </p:oleObj>
              </mc:Choice>
              <mc:Fallback>
                <p:oleObj name="Bitmap Image" r:id="rId14" imgW="3315163" imgH="3572374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990600"/>
                        <a:ext cx="3314700" cy="357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 Box 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47713" y="4343400"/>
            <a:ext cx="379412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chemeClr val="accent2"/>
                </a:solidFill>
              </a:rPr>
              <a:t>Prim’s Algorithm</a:t>
            </a:r>
            <a:endParaRPr lang="en-US">
              <a:solidFill>
                <a:schemeClr val="accent2"/>
              </a:solidFill>
            </a:endParaRPr>
          </a:p>
          <a:p>
            <a:pPr algn="ctr"/>
            <a:r>
              <a:rPr lang="en-US"/>
              <a:t>Almost identical to Dijkstra’s</a:t>
            </a:r>
          </a:p>
        </p:txBody>
      </p:sp>
      <p:sp>
        <p:nvSpPr>
          <p:cNvPr id="2056" name="Text Box 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953000" y="4343400"/>
            <a:ext cx="3275013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chemeClr val="accent2"/>
                </a:solidFill>
              </a:rPr>
              <a:t>Kruskals’s Algorithm</a:t>
            </a:r>
            <a:endParaRPr lang="en-US">
              <a:solidFill>
                <a:schemeClr val="accent2"/>
              </a:solidFill>
            </a:endParaRPr>
          </a:p>
          <a:p>
            <a:pPr algn="ctr"/>
            <a:r>
              <a:rPr lang="en-US"/>
              <a:t>Completely different!</a:t>
            </a:r>
          </a:p>
        </p:txBody>
      </p:sp>
      <p:sp>
        <p:nvSpPr>
          <p:cNvPr id="2057" name="AutoShape 7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052513" y="5181600"/>
            <a:ext cx="2743200" cy="685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One node, grow greedily</a:t>
            </a:r>
          </a:p>
        </p:txBody>
      </p:sp>
      <p:sp>
        <p:nvSpPr>
          <p:cNvPr id="2058" name="AutoShape 8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876800" y="5257800"/>
            <a:ext cx="3886199" cy="990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Forest of MSTs,</a:t>
            </a:r>
          </a:p>
          <a:p>
            <a:pPr algn="ctr"/>
            <a:r>
              <a:rPr lang="en-US" sz="2000" i="1" dirty="0"/>
              <a:t>Union </a:t>
            </a:r>
            <a:r>
              <a:rPr lang="en-US" sz="2000" dirty="0"/>
              <a:t>them together. </a:t>
            </a:r>
            <a:br>
              <a:rPr lang="en-US" sz="2000" dirty="0"/>
            </a:br>
            <a:r>
              <a:rPr lang="en-US" sz="2000" dirty="0"/>
              <a:t>(Need a new data structure for this)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84C4CA76-92B3-4943-9C65-C6D8601BCB1D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9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  <p:extLst>
      <p:ext uri="{BB962C8B-B14F-4D97-AF65-F5344CB8AC3E}">
        <p14:creationId xmlns:p14="http://schemas.microsoft.com/office/powerpoint/2010/main" val="238297068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>
          <a:xfrm>
            <a:off x="2895600" y="6400800"/>
            <a:ext cx="3429000" cy="457200"/>
          </a:xfrm>
          <a:noFill/>
        </p:spPr>
        <p:txBody>
          <a:bodyPr/>
          <a:lstStyle/>
          <a:p>
            <a:pPr algn="ctr"/>
            <a:fld id="{8BA9D7D4-12FE-4D17-B7D5-B4100668B45E}" type="slidenum">
              <a:rPr lang="en-US" smtClean="0"/>
              <a:pPr algn="ctr"/>
              <a:t>8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171450"/>
            <a:ext cx="7772400" cy="685800"/>
          </a:xfrm>
        </p:spPr>
        <p:txBody>
          <a:bodyPr/>
          <a:lstStyle/>
          <a:p>
            <a:pPr eaLnBrk="1" hangingPunct="1"/>
            <a:r>
              <a:rPr lang="en-US"/>
              <a:t>Prim’s algorithm</a:t>
            </a:r>
          </a:p>
        </p:txBody>
      </p:sp>
      <p:sp>
        <p:nvSpPr>
          <p:cNvPr id="1091587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711200" y="1085850"/>
            <a:ext cx="7772400" cy="19431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Idea</a:t>
            </a:r>
            <a:r>
              <a:rPr lang="en-US" dirty="0"/>
              <a:t>: Grow a tree by picking a vertex from the unknown set that has the smallest cost.  Here cost = cost of the edge that connects that vertex to the known set.  </a:t>
            </a:r>
            <a:r>
              <a:rPr lang="en-US" i="1" dirty="0"/>
              <a:t>Pick the vertex with the smallest cost that connects “known” to “unknown.”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>
                <a:solidFill>
                  <a:srgbClr val="00CC00"/>
                </a:solidFill>
              </a:rPr>
              <a:t>A </a:t>
            </a:r>
            <a:r>
              <a:rPr lang="en-US" sz="2400" b="1" i="1" dirty="0">
                <a:solidFill>
                  <a:srgbClr val="00CC00"/>
                </a:solidFill>
              </a:rPr>
              <a:t>node-based</a:t>
            </a:r>
            <a:r>
              <a:rPr lang="en-US" sz="2400" b="1" dirty="0">
                <a:solidFill>
                  <a:srgbClr val="00CC00"/>
                </a:solidFill>
              </a:rPr>
              <a:t> greedy algorithm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>
                <a:solidFill>
                  <a:srgbClr val="00CC00"/>
                </a:solidFill>
              </a:rPr>
              <a:t>Builds MST by greedily adding nodes</a:t>
            </a:r>
            <a:endParaRPr lang="en-US" dirty="0"/>
          </a:p>
        </p:txBody>
      </p:sp>
      <p:sp>
        <p:nvSpPr>
          <p:cNvPr id="29701" name="Freeform 4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1320800" y="3429000"/>
            <a:ext cx="5805488" cy="2400300"/>
          </a:xfrm>
          <a:custGeom>
            <a:avLst/>
            <a:gdLst>
              <a:gd name="T0" fmla="*/ 2147483647 w 2743"/>
              <a:gd name="T1" fmla="*/ 562882249 h 1099"/>
              <a:gd name="T2" fmla="*/ 2147483647 w 2743"/>
              <a:gd name="T3" fmla="*/ 1068522064 h 1099"/>
              <a:gd name="T4" fmla="*/ 2147483647 w 2743"/>
              <a:gd name="T5" fmla="*/ 868174638 h 1099"/>
              <a:gd name="T6" fmla="*/ 1236331988 w 2743"/>
              <a:gd name="T7" fmla="*/ 915877030 h 1099"/>
              <a:gd name="T8" fmla="*/ 949644849 w 2743"/>
              <a:gd name="T9" fmla="*/ 968347259 h 1099"/>
              <a:gd name="T10" fmla="*/ 662960091 w 2743"/>
              <a:gd name="T11" fmla="*/ 1068522064 h 1099"/>
              <a:gd name="T12" fmla="*/ 183657026 w 2743"/>
              <a:gd name="T13" fmla="*/ 1784049483 h 1099"/>
              <a:gd name="T14" fmla="*/ 40314598 w 2743"/>
              <a:gd name="T15" fmla="*/ 2147483647 h 1099"/>
              <a:gd name="T16" fmla="*/ 134383381 w 2743"/>
              <a:gd name="T17" fmla="*/ 2147483647 h 1099"/>
              <a:gd name="T18" fmla="*/ 2147483647 w 2743"/>
              <a:gd name="T19" fmla="*/ 2147483647 h 1099"/>
              <a:gd name="T20" fmla="*/ 2147483647 w 2743"/>
              <a:gd name="T21" fmla="*/ 2147483647 h 1099"/>
              <a:gd name="T22" fmla="*/ 2147483647 w 2743"/>
              <a:gd name="T23" fmla="*/ 2147483647 h 1099"/>
              <a:gd name="T24" fmla="*/ 2147483647 w 2743"/>
              <a:gd name="T25" fmla="*/ 2147483647 h 1099"/>
              <a:gd name="T26" fmla="*/ 2147483647 w 2743"/>
              <a:gd name="T27" fmla="*/ 2147483647 h 1099"/>
              <a:gd name="T28" fmla="*/ 2147483647 w 2743"/>
              <a:gd name="T29" fmla="*/ 2147483647 h 1099"/>
              <a:gd name="T30" fmla="*/ 2147483647 w 2743"/>
              <a:gd name="T31" fmla="*/ 2147483647 h 1099"/>
              <a:gd name="T32" fmla="*/ 2147483647 w 2743"/>
              <a:gd name="T33" fmla="*/ 2147483647 h 1099"/>
              <a:gd name="T34" fmla="*/ 2147483647 w 2743"/>
              <a:gd name="T35" fmla="*/ 2147483647 h 1099"/>
              <a:gd name="T36" fmla="*/ 2147483647 w 2743"/>
              <a:gd name="T37" fmla="*/ 2147483647 h 1099"/>
              <a:gd name="T38" fmla="*/ 2147483647 w 2743"/>
              <a:gd name="T39" fmla="*/ 2147483647 h 1099"/>
              <a:gd name="T40" fmla="*/ 2147483647 w 2743"/>
              <a:gd name="T41" fmla="*/ 2147483647 h 1099"/>
              <a:gd name="T42" fmla="*/ 2147483647 w 2743"/>
              <a:gd name="T43" fmla="*/ 2147483647 h 1099"/>
              <a:gd name="T44" fmla="*/ 2147483647 w 2743"/>
              <a:gd name="T45" fmla="*/ 2147483647 h 1099"/>
              <a:gd name="T46" fmla="*/ 2147483647 w 2743"/>
              <a:gd name="T47" fmla="*/ 1784049483 h 1099"/>
              <a:gd name="T48" fmla="*/ 2147483647 w 2743"/>
              <a:gd name="T49" fmla="*/ 915877030 h 1099"/>
              <a:gd name="T50" fmla="*/ 2147483647 w 2743"/>
              <a:gd name="T51" fmla="*/ 815702225 h 1099"/>
              <a:gd name="T52" fmla="*/ 2147483647 w 2743"/>
              <a:gd name="T53" fmla="*/ 663057191 h 1099"/>
              <a:gd name="T54" fmla="*/ 2147483647 w 2743"/>
              <a:gd name="T55" fmla="*/ 610584778 h 1099"/>
              <a:gd name="T56" fmla="*/ 2147483647 w 2743"/>
              <a:gd name="T57" fmla="*/ 257589928 h 1099"/>
              <a:gd name="T58" fmla="*/ 2147483647 w 2743"/>
              <a:gd name="T59" fmla="*/ 104944860 h 1099"/>
              <a:gd name="T60" fmla="*/ 2147483647 w 2743"/>
              <a:gd name="T61" fmla="*/ 0 h 1099"/>
              <a:gd name="T62" fmla="*/ 2147483647 w 2743"/>
              <a:gd name="T63" fmla="*/ 205117515 h 1099"/>
              <a:gd name="T64" fmla="*/ 2147483647 w 2743"/>
              <a:gd name="T65" fmla="*/ 562882249 h 109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743"/>
              <a:gd name="T100" fmla="*/ 0 h 1099"/>
              <a:gd name="T101" fmla="*/ 2743 w 2743"/>
              <a:gd name="T102" fmla="*/ 1099 h 109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743" h="1099">
                <a:moveTo>
                  <a:pt x="1364" y="118"/>
                </a:moveTo>
                <a:cubicBezTo>
                  <a:pt x="1298" y="181"/>
                  <a:pt x="1176" y="207"/>
                  <a:pt x="1086" y="224"/>
                </a:cubicBezTo>
                <a:cubicBezTo>
                  <a:pt x="890" y="217"/>
                  <a:pt x="705" y="193"/>
                  <a:pt x="510" y="182"/>
                </a:cubicBezTo>
                <a:cubicBezTo>
                  <a:pt x="432" y="185"/>
                  <a:pt x="354" y="187"/>
                  <a:pt x="276" y="192"/>
                </a:cubicBezTo>
                <a:cubicBezTo>
                  <a:pt x="254" y="194"/>
                  <a:pt x="233" y="198"/>
                  <a:pt x="212" y="203"/>
                </a:cubicBezTo>
                <a:cubicBezTo>
                  <a:pt x="190" y="208"/>
                  <a:pt x="148" y="224"/>
                  <a:pt x="148" y="224"/>
                </a:cubicBezTo>
                <a:cubicBezTo>
                  <a:pt x="102" y="270"/>
                  <a:pt x="85" y="330"/>
                  <a:pt x="41" y="374"/>
                </a:cubicBezTo>
                <a:cubicBezTo>
                  <a:pt x="15" y="452"/>
                  <a:pt x="26" y="416"/>
                  <a:pt x="9" y="480"/>
                </a:cubicBezTo>
                <a:cubicBezTo>
                  <a:pt x="14" y="530"/>
                  <a:pt x="0" y="590"/>
                  <a:pt x="30" y="630"/>
                </a:cubicBezTo>
                <a:cubicBezTo>
                  <a:pt x="168" y="814"/>
                  <a:pt x="507" y="772"/>
                  <a:pt x="692" y="779"/>
                </a:cubicBezTo>
                <a:cubicBezTo>
                  <a:pt x="774" y="800"/>
                  <a:pt x="835" y="861"/>
                  <a:pt x="905" y="907"/>
                </a:cubicBezTo>
                <a:cubicBezTo>
                  <a:pt x="936" y="954"/>
                  <a:pt x="994" y="978"/>
                  <a:pt x="1044" y="1003"/>
                </a:cubicBezTo>
                <a:cubicBezTo>
                  <a:pt x="1143" y="1052"/>
                  <a:pt x="1200" y="1048"/>
                  <a:pt x="1310" y="1067"/>
                </a:cubicBezTo>
                <a:cubicBezTo>
                  <a:pt x="1385" y="1080"/>
                  <a:pt x="1458" y="1090"/>
                  <a:pt x="1534" y="1099"/>
                </a:cubicBezTo>
                <a:cubicBezTo>
                  <a:pt x="1587" y="1095"/>
                  <a:pt x="1641" y="1094"/>
                  <a:pt x="1694" y="1088"/>
                </a:cubicBezTo>
                <a:cubicBezTo>
                  <a:pt x="1722" y="1085"/>
                  <a:pt x="1744" y="1066"/>
                  <a:pt x="1769" y="1056"/>
                </a:cubicBezTo>
                <a:cubicBezTo>
                  <a:pt x="1860" y="1019"/>
                  <a:pt x="1947" y="978"/>
                  <a:pt x="2036" y="939"/>
                </a:cubicBezTo>
                <a:cubicBezTo>
                  <a:pt x="2103" y="910"/>
                  <a:pt x="2117" y="918"/>
                  <a:pt x="2196" y="907"/>
                </a:cubicBezTo>
                <a:cubicBezTo>
                  <a:pt x="2239" y="901"/>
                  <a:pt x="2324" y="886"/>
                  <a:pt x="2324" y="886"/>
                </a:cubicBezTo>
                <a:cubicBezTo>
                  <a:pt x="2359" y="862"/>
                  <a:pt x="2393" y="862"/>
                  <a:pt x="2430" y="843"/>
                </a:cubicBezTo>
                <a:cubicBezTo>
                  <a:pt x="2487" y="815"/>
                  <a:pt x="2539" y="777"/>
                  <a:pt x="2601" y="758"/>
                </a:cubicBezTo>
                <a:cubicBezTo>
                  <a:pt x="2639" y="718"/>
                  <a:pt x="2694" y="693"/>
                  <a:pt x="2718" y="640"/>
                </a:cubicBezTo>
                <a:cubicBezTo>
                  <a:pt x="2727" y="619"/>
                  <a:pt x="2740" y="576"/>
                  <a:pt x="2740" y="576"/>
                </a:cubicBezTo>
                <a:cubicBezTo>
                  <a:pt x="2727" y="416"/>
                  <a:pt x="2743" y="482"/>
                  <a:pt x="2708" y="374"/>
                </a:cubicBezTo>
                <a:cubicBezTo>
                  <a:pt x="2683" y="299"/>
                  <a:pt x="2588" y="244"/>
                  <a:pt x="2537" y="192"/>
                </a:cubicBezTo>
                <a:cubicBezTo>
                  <a:pt x="2521" y="176"/>
                  <a:pt x="2494" y="178"/>
                  <a:pt x="2473" y="171"/>
                </a:cubicBezTo>
                <a:cubicBezTo>
                  <a:pt x="2434" y="158"/>
                  <a:pt x="2451" y="141"/>
                  <a:pt x="2409" y="139"/>
                </a:cubicBezTo>
                <a:cubicBezTo>
                  <a:pt x="2288" y="132"/>
                  <a:pt x="2167" y="132"/>
                  <a:pt x="2046" y="128"/>
                </a:cubicBezTo>
                <a:cubicBezTo>
                  <a:pt x="1941" y="116"/>
                  <a:pt x="1848" y="87"/>
                  <a:pt x="1748" y="54"/>
                </a:cubicBezTo>
                <a:cubicBezTo>
                  <a:pt x="1646" y="21"/>
                  <a:pt x="1791" y="70"/>
                  <a:pt x="1684" y="22"/>
                </a:cubicBezTo>
                <a:cubicBezTo>
                  <a:pt x="1663" y="13"/>
                  <a:pt x="1620" y="0"/>
                  <a:pt x="1620" y="0"/>
                </a:cubicBezTo>
                <a:cubicBezTo>
                  <a:pt x="1568" y="11"/>
                  <a:pt x="1520" y="26"/>
                  <a:pt x="1470" y="43"/>
                </a:cubicBezTo>
                <a:cubicBezTo>
                  <a:pt x="1441" y="53"/>
                  <a:pt x="1399" y="100"/>
                  <a:pt x="1364" y="118"/>
                </a:cubicBezTo>
                <a:close/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Text Box 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32000" y="3429000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29703" name="Oval 6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352800" y="4286250"/>
            <a:ext cx="203200" cy="1143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Oval 7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860800" y="4914900"/>
            <a:ext cx="203200" cy="1143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Oval 8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064000" y="4171950"/>
            <a:ext cx="203200" cy="1143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Oval 9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368800" y="4572000"/>
            <a:ext cx="203200" cy="1143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Oval 10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876800" y="4800600"/>
            <a:ext cx="203200" cy="1143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Oval 11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775200" y="4229100"/>
            <a:ext cx="203200" cy="1143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709" name="AutoShape 12"/>
          <p:cNvCxnSpPr>
            <a:cxnSpLocks noChangeShapeType="1"/>
            <a:stCxn id="29703" idx="6"/>
            <a:endCxn id="29705" idx="3"/>
          </p:cNvCxnSpPr>
          <p:nvPr>
            <p:custDataLst>
              <p:tags r:id="rId12"/>
            </p:custDataLst>
          </p:nvPr>
        </p:nvCxnSpPr>
        <p:spPr bwMode="auto">
          <a:xfrm flipV="1">
            <a:off x="3556000" y="4268788"/>
            <a:ext cx="538163" cy="74612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0" name="AutoShape 13"/>
          <p:cNvCxnSpPr>
            <a:cxnSpLocks noChangeShapeType="1"/>
            <a:stCxn id="29705" idx="5"/>
            <a:endCxn id="29708" idx="2"/>
          </p:cNvCxnSpPr>
          <p:nvPr>
            <p:custDataLst>
              <p:tags r:id="rId13"/>
            </p:custDataLst>
          </p:nvPr>
        </p:nvCxnSpPr>
        <p:spPr bwMode="auto">
          <a:xfrm>
            <a:off x="4237038" y="4268788"/>
            <a:ext cx="538162" cy="17462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1" name="AutoShape 14"/>
          <p:cNvCxnSpPr>
            <a:cxnSpLocks noChangeShapeType="1"/>
            <a:stCxn id="29706" idx="7"/>
            <a:endCxn id="29708" idx="5"/>
          </p:cNvCxnSpPr>
          <p:nvPr>
            <p:custDataLst>
              <p:tags r:id="rId14"/>
            </p:custDataLst>
          </p:nvPr>
        </p:nvCxnSpPr>
        <p:spPr bwMode="auto">
          <a:xfrm flipV="1">
            <a:off x="4541838" y="4325938"/>
            <a:ext cx="406400" cy="2635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2" name="AutoShape 15"/>
          <p:cNvCxnSpPr>
            <a:cxnSpLocks noChangeShapeType="1"/>
            <a:stCxn id="29707" idx="0"/>
            <a:endCxn id="29706" idx="5"/>
          </p:cNvCxnSpPr>
          <p:nvPr>
            <p:custDataLst>
              <p:tags r:id="rId15"/>
            </p:custDataLst>
          </p:nvPr>
        </p:nvCxnSpPr>
        <p:spPr bwMode="auto">
          <a:xfrm flipH="1" flipV="1">
            <a:off x="4541838" y="4668838"/>
            <a:ext cx="436562" cy="131762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3" name="AutoShape 16"/>
          <p:cNvCxnSpPr>
            <a:cxnSpLocks noChangeShapeType="1"/>
            <a:stCxn id="29708" idx="6"/>
            <a:endCxn id="29715" idx="2"/>
          </p:cNvCxnSpPr>
          <p:nvPr>
            <p:custDataLst>
              <p:tags r:id="rId16"/>
            </p:custDataLst>
          </p:nvPr>
        </p:nvCxnSpPr>
        <p:spPr bwMode="auto">
          <a:xfrm>
            <a:off x="4978400" y="4286250"/>
            <a:ext cx="914400" cy="57150"/>
          </a:xfrm>
          <a:prstGeom prst="straightConnector1">
            <a:avLst/>
          </a:prstGeom>
          <a:noFill/>
          <a:ln w="31750">
            <a:solidFill>
              <a:srgbClr val="339933"/>
            </a:solidFill>
            <a:round/>
            <a:headEnd/>
            <a:tailEnd/>
          </a:ln>
        </p:spPr>
      </p:cxnSp>
      <p:cxnSp>
        <p:nvCxnSpPr>
          <p:cNvPr id="29714" name="AutoShape 17"/>
          <p:cNvCxnSpPr>
            <a:cxnSpLocks noChangeShapeType="1"/>
            <a:stCxn id="29704" idx="7"/>
            <a:endCxn id="29706" idx="3"/>
          </p:cNvCxnSpPr>
          <p:nvPr>
            <p:custDataLst>
              <p:tags r:id="rId17"/>
            </p:custDataLst>
          </p:nvPr>
        </p:nvCxnSpPr>
        <p:spPr bwMode="auto">
          <a:xfrm flipV="1">
            <a:off x="4033838" y="4668838"/>
            <a:ext cx="365125" cy="2635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sp>
        <p:nvSpPr>
          <p:cNvPr id="29715" name="Oval 18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892800" y="4286250"/>
            <a:ext cx="203200" cy="114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6" name="Freeform 19"/>
          <p:cNvSpPr>
            <a:spLocks/>
          </p:cNvSpPr>
          <p:nvPr>
            <p:custDataLst>
              <p:tags r:id="rId19"/>
            </p:custDataLst>
          </p:nvPr>
        </p:nvSpPr>
        <p:spPr bwMode="auto">
          <a:xfrm>
            <a:off x="3035300" y="4048125"/>
            <a:ext cx="2432050" cy="1108075"/>
          </a:xfrm>
          <a:custGeom>
            <a:avLst/>
            <a:gdLst>
              <a:gd name="T0" fmla="*/ 1939960688 w 1149"/>
              <a:gd name="T1" fmla="*/ 94910028 h 931"/>
              <a:gd name="T2" fmla="*/ 1460569758 w 1149"/>
              <a:gd name="T3" fmla="*/ 63745855 h 931"/>
              <a:gd name="T4" fmla="*/ 600356526 w 1149"/>
              <a:gd name="T5" fmla="*/ 124657847 h 931"/>
              <a:gd name="T6" fmla="*/ 120967482 w 1149"/>
              <a:gd name="T7" fmla="*/ 245066686 h 931"/>
              <a:gd name="T8" fmla="*/ 76164017 w 1149"/>
              <a:gd name="T9" fmla="*/ 426388725 h 931"/>
              <a:gd name="T10" fmla="*/ 120967482 w 1149"/>
              <a:gd name="T11" fmla="*/ 471718621 h 931"/>
              <a:gd name="T12" fmla="*/ 407705942 w 1149"/>
              <a:gd name="T13" fmla="*/ 502883966 h 931"/>
              <a:gd name="T14" fmla="*/ 551074065 w 1149"/>
              <a:gd name="T15" fmla="*/ 517049708 h 931"/>
              <a:gd name="T16" fmla="*/ 2128130158 w 1149"/>
              <a:gd name="T17" fmla="*/ 471718621 h 931"/>
              <a:gd name="T18" fmla="*/ 2147483647 w 1149"/>
              <a:gd name="T19" fmla="*/ 487300699 h 931"/>
              <a:gd name="T20" fmla="*/ 2147483647 w 1149"/>
              <a:gd name="T21" fmla="*/ 548213863 h 931"/>
              <a:gd name="T22" fmla="*/ 2147483647 w 1149"/>
              <a:gd name="T23" fmla="*/ 607709500 h 931"/>
              <a:gd name="T24" fmla="*/ 1554655552 w 1149"/>
              <a:gd name="T25" fmla="*/ 849943588 h 931"/>
              <a:gd name="T26" fmla="*/ 1317201636 w 1149"/>
              <a:gd name="T27" fmla="*/ 985934467 h 931"/>
              <a:gd name="T28" fmla="*/ 1223115843 w 1149"/>
              <a:gd name="T29" fmla="*/ 1076595450 h 931"/>
              <a:gd name="T30" fmla="*/ 1554655552 w 1149"/>
              <a:gd name="T31" fmla="*/ 1318829686 h 931"/>
              <a:gd name="T32" fmla="*/ 2083328810 w 1149"/>
              <a:gd name="T33" fmla="*/ 1273499790 h 931"/>
              <a:gd name="T34" fmla="*/ 2147483647 w 1149"/>
              <a:gd name="T35" fmla="*/ 1182838510 h 931"/>
              <a:gd name="T36" fmla="*/ 2147483647 w 1149"/>
              <a:gd name="T37" fmla="*/ 1046847631 h 931"/>
              <a:gd name="T38" fmla="*/ 2147483647 w 1149"/>
              <a:gd name="T39" fmla="*/ 1001517735 h 931"/>
              <a:gd name="T40" fmla="*/ 2147483647 w 1149"/>
              <a:gd name="T41" fmla="*/ 1031265553 h 931"/>
              <a:gd name="T42" fmla="*/ 2147483647 w 1149"/>
              <a:gd name="T43" fmla="*/ 1242334147 h 931"/>
              <a:gd name="T44" fmla="*/ 2147483647 w 1149"/>
              <a:gd name="T45" fmla="*/ 1167256432 h 931"/>
              <a:gd name="T46" fmla="*/ 2147483647 w 1149"/>
              <a:gd name="T47" fmla="*/ 1137508613 h 931"/>
              <a:gd name="T48" fmla="*/ 2147483647 w 1149"/>
              <a:gd name="T49" fmla="*/ 820195769 h 931"/>
              <a:gd name="T50" fmla="*/ 2147483647 w 1149"/>
              <a:gd name="T51" fmla="*/ 729534787 h 931"/>
              <a:gd name="T52" fmla="*/ 2147483647 w 1149"/>
              <a:gd name="T53" fmla="*/ 713952709 h 931"/>
              <a:gd name="T54" fmla="*/ 2147483647 w 1149"/>
              <a:gd name="T55" fmla="*/ 532631785 h 931"/>
              <a:gd name="T56" fmla="*/ 2147483647 w 1149"/>
              <a:gd name="T57" fmla="*/ 441970803 h 931"/>
              <a:gd name="T58" fmla="*/ 2147483647 w 1149"/>
              <a:gd name="T59" fmla="*/ 335727743 h 931"/>
              <a:gd name="T60" fmla="*/ 2147483647 w 1149"/>
              <a:gd name="T61" fmla="*/ 185571048 h 931"/>
              <a:gd name="T62" fmla="*/ 2147483647 w 1149"/>
              <a:gd name="T63" fmla="*/ 94910028 h 931"/>
              <a:gd name="T64" fmla="*/ 2147483647 w 1149"/>
              <a:gd name="T65" fmla="*/ 79327951 h 931"/>
              <a:gd name="T66" fmla="*/ 2147483647 w 1149"/>
              <a:gd name="T67" fmla="*/ 63745855 h 931"/>
              <a:gd name="T68" fmla="*/ 2147483647 w 1149"/>
              <a:gd name="T69" fmla="*/ 18415944 h 931"/>
              <a:gd name="T70" fmla="*/ 1939960688 w 1149"/>
              <a:gd name="T71" fmla="*/ 94910028 h 93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149"/>
              <a:gd name="T109" fmla="*/ 0 h 931"/>
              <a:gd name="T110" fmla="*/ 1149 w 1149"/>
              <a:gd name="T111" fmla="*/ 931 h 931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149" h="931">
                <a:moveTo>
                  <a:pt x="433" y="67"/>
                </a:moveTo>
                <a:cubicBezTo>
                  <a:pt x="454" y="0"/>
                  <a:pt x="457" y="26"/>
                  <a:pt x="326" y="45"/>
                </a:cubicBezTo>
                <a:cubicBezTo>
                  <a:pt x="275" y="52"/>
                  <a:pt x="186" y="62"/>
                  <a:pt x="134" y="88"/>
                </a:cubicBezTo>
                <a:cubicBezTo>
                  <a:pt x="93" y="109"/>
                  <a:pt x="66" y="148"/>
                  <a:pt x="27" y="173"/>
                </a:cubicBezTo>
                <a:cubicBezTo>
                  <a:pt x="2" y="250"/>
                  <a:pt x="0" y="222"/>
                  <a:pt x="17" y="301"/>
                </a:cubicBezTo>
                <a:cubicBezTo>
                  <a:pt x="19" y="312"/>
                  <a:pt x="18" y="326"/>
                  <a:pt x="27" y="333"/>
                </a:cubicBezTo>
                <a:cubicBezTo>
                  <a:pt x="45" y="346"/>
                  <a:pt x="70" y="348"/>
                  <a:pt x="91" y="355"/>
                </a:cubicBezTo>
                <a:cubicBezTo>
                  <a:pt x="102" y="359"/>
                  <a:pt x="123" y="365"/>
                  <a:pt x="123" y="365"/>
                </a:cubicBezTo>
                <a:cubicBezTo>
                  <a:pt x="346" y="357"/>
                  <a:pt x="337" y="369"/>
                  <a:pt x="475" y="333"/>
                </a:cubicBezTo>
                <a:cubicBezTo>
                  <a:pt x="525" y="337"/>
                  <a:pt x="578" y="326"/>
                  <a:pt x="625" y="344"/>
                </a:cubicBezTo>
                <a:cubicBezTo>
                  <a:pt x="639" y="349"/>
                  <a:pt x="618" y="373"/>
                  <a:pt x="614" y="387"/>
                </a:cubicBezTo>
                <a:cubicBezTo>
                  <a:pt x="602" y="429"/>
                  <a:pt x="611" y="416"/>
                  <a:pt x="571" y="429"/>
                </a:cubicBezTo>
                <a:cubicBezTo>
                  <a:pt x="508" y="495"/>
                  <a:pt x="398" y="522"/>
                  <a:pt x="347" y="600"/>
                </a:cubicBezTo>
                <a:cubicBezTo>
                  <a:pt x="328" y="629"/>
                  <a:pt x="308" y="664"/>
                  <a:pt x="294" y="696"/>
                </a:cubicBezTo>
                <a:cubicBezTo>
                  <a:pt x="285" y="717"/>
                  <a:pt x="273" y="760"/>
                  <a:pt x="273" y="760"/>
                </a:cubicBezTo>
                <a:cubicBezTo>
                  <a:pt x="282" y="881"/>
                  <a:pt x="251" y="906"/>
                  <a:pt x="347" y="931"/>
                </a:cubicBezTo>
                <a:cubicBezTo>
                  <a:pt x="444" y="906"/>
                  <a:pt x="405" y="918"/>
                  <a:pt x="465" y="899"/>
                </a:cubicBezTo>
                <a:cubicBezTo>
                  <a:pt x="504" y="858"/>
                  <a:pt x="489" y="849"/>
                  <a:pt x="550" y="835"/>
                </a:cubicBezTo>
                <a:cubicBezTo>
                  <a:pt x="583" y="802"/>
                  <a:pt x="608" y="764"/>
                  <a:pt x="646" y="739"/>
                </a:cubicBezTo>
                <a:cubicBezTo>
                  <a:pt x="650" y="728"/>
                  <a:pt x="649" y="715"/>
                  <a:pt x="657" y="707"/>
                </a:cubicBezTo>
                <a:cubicBezTo>
                  <a:pt x="687" y="677"/>
                  <a:pt x="729" y="712"/>
                  <a:pt x="753" y="728"/>
                </a:cubicBezTo>
                <a:cubicBezTo>
                  <a:pt x="818" y="827"/>
                  <a:pt x="905" y="844"/>
                  <a:pt x="1009" y="877"/>
                </a:cubicBezTo>
                <a:cubicBezTo>
                  <a:pt x="1123" y="840"/>
                  <a:pt x="1047" y="884"/>
                  <a:pt x="1083" y="824"/>
                </a:cubicBezTo>
                <a:cubicBezTo>
                  <a:pt x="1088" y="815"/>
                  <a:pt x="1098" y="810"/>
                  <a:pt x="1105" y="803"/>
                </a:cubicBezTo>
                <a:cubicBezTo>
                  <a:pt x="1122" y="728"/>
                  <a:pt x="1134" y="643"/>
                  <a:pt x="1083" y="579"/>
                </a:cubicBezTo>
                <a:cubicBezTo>
                  <a:pt x="1051" y="539"/>
                  <a:pt x="1014" y="531"/>
                  <a:pt x="966" y="515"/>
                </a:cubicBezTo>
                <a:cubicBezTo>
                  <a:pt x="955" y="511"/>
                  <a:pt x="934" y="504"/>
                  <a:pt x="934" y="504"/>
                </a:cubicBezTo>
                <a:cubicBezTo>
                  <a:pt x="899" y="451"/>
                  <a:pt x="915" y="409"/>
                  <a:pt x="966" y="376"/>
                </a:cubicBezTo>
                <a:cubicBezTo>
                  <a:pt x="990" y="340"/>
                  <a:pt x="1000" y="326"/>
                  <a:pt x="1041" y="312"/>
                </a:cubicBezTo>
                <a:cubicBezTo>
                  <a:pt x="1063" y="279"/>
                  <a:pt x="1088" y="265"/>
                  <a:pt x="1115" y="237"/>
                </a:cubicBezTo>
                <a:cubicBezTo>
                  <a:pt x="1132" y="187"/>
                  <a:pt x="1149" y="177"/>
                  <a:pt x="1126" y="131"/>
                </a:cubicBezTo>
                <a:cubicBezTo>
                  <a:pt x="1103" y="84"/>
                  <a:pt x="978" y="73"/>
                  <a:pt x="934" y="67"/>
                </a:cubicBezTo>
                <a:cubicBezTo>
                  <a:pt x="902" y="63"/>
                  <a:pt x="870" y="59"/>
                  <a:pt x="838" y="56"/>
                </a:cubicBezTo>
                <a:cubicBezTo>
                  <a:pt x="788" y="52"/>
                  <a:pt x="739" y="49"/>
                  <a:pt x="689" y="45"/>
                </a:cubicBezTo>
                <a:cubicBezTo>
                  <a:pt x="628" y="35"/>
                  <a:pt x="568" y="23"/>
                  <a:pt x="507" y="13"/>
                </a:cubicBezTo>
                <a:cubicBezTo>
                  <a:pt x="467" y="19"/>
                  <a:pt x="378" y="12"/>
                  <a:pt x="433" y="67"/>
                </a:cubicBezTo>
                <a:close/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7" name="Text Box 20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892800" y="39433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339933"/>
                </a:solidFill>
              </a:rPr>
              <a:t>v</a:t>
            </a:r>
          </a:p>
        </p:txBody>
      </p:sp>
      <p:sp>
        <p:nvSpPr>
          <p:cNvPr id="29718" name="Text Box 21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6176963" y="5575300"/>
            <a:ext cx="10763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known</a:t>
            </a:r>
          </a:p>
        </p:txBody>
      </p:sp>
      <p:sp>
        <p:nvSpPr>
          <p:cNvPr id="29719" name="Line 22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H="1" flipV="1">
            <a:off x="5384800" y="5086350"/>
            <a:ext cx="812800" cy="5715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A2F98F4F-4403-43F5-932D-117BCDCA49EB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23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Prim’s Algorithm vs. Dijkstra’s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82296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Recall: 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b="1" dirty="0"/>
              <a:t>Dijkstra</a:t>
            </a:r>
            <a:r>
              <a:rPr lang="en-US" dirty="0"/>
              <a:t> picked the unknown vertex with smallest cost where </a:t>
            </a:r>
            <a:br>
              <a:rPr lang="en-US" dirty="0"/>
            </a:br>
            <a:r>
              <a:rPr lang="en-US" dirty="0"/>
              <a:t>cost = </a:t>
            </a:r>
            <a:r>
              <a:rPr lang="en-US" b="1" i="1" dirty="0">
                <a:solidFill>
                  <a:srgbClr val="0070C0"/>
                </a:solidFill>
              </a:rPr>
              <a:t>distance to the source</a:t>
            </a:r>
            <a:r>
              <a:rPr lang="en-US" dirty="0"/>
              <a:t>. </a:t>
            </a:r>
          </a:p>
          <a:p>
            <a:pPr eaLnBrk="1" hangingPunct="1">
              <a:buFontTx/>
              <a:buNone/>
            </a:pPr>
            <a:r>
              <a:rPr lang="en-US" b="1" dirty="0"/>
              <a:t>Prim’s</a:t>
            </a:r>
            <a:r>
              <a:rPr lang="en-US" dirty="0"/>
              <a:t> pick the unknown vertex with smallest cost where </a:t>
            </a:r>
            <a:br>
              <a:rPr lang="en-US" dirty="0"/>
            </a:br>
            <a:r>
              <a:rPr lang="en-US" dirty="0"/>
              <a:t>cost = </a:t>
            </a:r>
            <a:r>
              <a:rPr lang="en-US" b="1" i="1" dirty="0">
                <a:solidFill>
                  <a:srgbClr val="0070C0"/>
                </a:solidFill>
              </a:rPr>
              <a:t>distance from this vertex to the known set </a:t>
            </a:r>
            <a:r>
              <a:rPr lang="en-US" dirty="0"/>
              <a:t>(in other words, the cost of the smallest edge connecting this vertex to the known set)</a:t>
            </a:r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/>
              <a:t>Otherwise identical</a:t>
            </a:r>
          </a:p>
          <a:p>
            <a:pPr lvl="1" eaLnBrk="1" hangingPunct="1"/>
            <a:r>
              <a:rPr lang="en-US" dirty="0"/>
              <a:t>Compare to slides in Dijkstra lecture!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/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A81FC3CF-C6ED-4E4F-88D4-376327B59BE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D078AFD-B586-437C-A32D-C595921F4713}"/>
              </a:ext>
            </a:extLst>
          </p:cNvPr>
          <p:cNvSpPr>
            <a:spLocks noGrp="1"/>
          </p:cNvSpPr>
          <p:nvPr>
            <p:ph type="dt" sz="quarter" idx="10"/>
            <p:custDataLst>
              <p:tags r:id="rId4"/>
            </p:custDataLst>
          </p:nvPr>
        </p:nvSpPr>
        <p:spPr>
          <a:xfrm>
            <a:off x="685800" y="6400800"/>
            <a:ext cx="1905000" cy="457200"/>
          </a:xfrm>
          <a:noFill/>
        </p:spPr>
        <p:txBody>
          <a:bodyPr/>
          <a:lstStyle/>
          <a:p>
            <a:r>
              <a:rPr lang="en-US" dirty="0"/>
              <a:t>8/11/2023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an_design_template">
  <a:themeElements>
    <a:clrScheme name="dan_design_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an_desig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000" b="0" dirty="0" err="1" smtClean="0">
            <a:latin typeface="+mn-lt"/>
          </a:defRPr>
        </a:defPPr>
      </a:lstStyle>
    </a:txDef>
  </a:objectDefaults>
  <a:extraClrSchemeLst>
    <a:extraClrScheme>
      <a:clrScheme name="dan_design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_design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58363</TotalTime>
  <Words>3991</Words>
  <Application>Microsoft Macintosh PowerPoint</Application>
  <PresentationFormat>On-screen Show (4:3)</PresentationFormat>
  <Paragraphs>1131</Paragraphs>
  <Slides>41</Slides>
  <Notes>40</Notes>
  <HiddenSlides>23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Arial</vt:lpstr>
      <vt:lpstr>Courier New</vt:lpstr>
      <vt:lpstr>Libre Franklin</vt:lpstr>
      <vt:lpstr>Math1</vt:lpstr>
      <vt:lpstr>Symbol</vt:lpstr>
      <vt:lpstr>Times New Roman</vt:lpstr>
      <vt:lpstr>dan_design_template</vt:lpstr>
      <vt:lpstr>Equation</vt:lpstr>
      <vt:lpstr>Bitmap Image</vt:lpstr>
      <vt:lpstr>CSE 332: Data Structures &amp; Parallelism  Lecture 17: Minimum Spanning Trees</vt:lpstr>
      <vt:lpstr>Announcements</vt:lpstr>
      <vt:lpstr>MSTs</vt:lpstr>
      <vt:lpstr>Minimum Spanning Trees</vt:lpstr>
      <vt:lpstr>Find the MST</vt:lpstr>
      <vt:lpstr>Two Different Approaches</vt:lpstr>
      <vt:lpstr>Two Different Approaches</vt:lpstr>
      <vt:lpstr>Prim’s algorithm</vt:lpstr>
      <vt:lpstr>Prim’s Algorithm vs. Dijkstra’s</vt:lpstr>
      <vt:lpstr>Prim’s Algorithm for MST</vt:lpstr>
      <vt:lpstr>Example: Find MST using Prim’s</vt:lpstr>
      <vt:lpstr>Example: Find MST using Prim’s</vt:lpstr>
      <vt:lpstr>Example: Find MST using Prim’s</vt:lpstr>
      <vt:lpstr>Example: Find MST using Prim’s</vt:lpstr>
      <vt:lpstr>Example: Find MST using Prim’s</vt:lpstr>
      <vt:lpstr>Example: Find MST using Prim’s</vt:lpstr>
      <vt:lpstr>Example: Find MST using Prim’s</vt:lpstr>
      <vt:lpstr>Find MST using Prim’s</vt:lpstr>
      <vt:lpstr>Prim’s Analysis</vt:lpstr>
      <vt:lpstr>Kruskal’s MST Algorithm</vt:lpstr>
      <vt:lpstr>Example: Find MST using Kruskal’s </vt:lpstr>
      <vt:lpstr>Kruskal’s Algorithm for MST</vt:lpstr>
      <vt:lpstr>Aside: Union-Find aka Disjoint Set ADT</vt:lpstr>
      <vt:lpstr>Kruskal’s pseudo code</vt:lpstr>
      <vt:lpstr>Kruskal’s pseudo code</vt:lpstr>
      <vt:lpstr>Example: Find MST using Kruskal’s </vt:lpstr>
      <vt:lpstr>Example: Find MST using Kruskal’s </vt:lpstr>
      <vt:lpstr>Example: Find MST using Kruskal’s </vt:lpstr>
      <vt:lpstr>Example: Find MST using Kruskal’s </vt:lpstr>
      <vt:lpstr>Example: Find MST using Kruskal’s </vt:lpstr>
      <vt:lpstr>Example: Find MST using Kruskal’s</vt:lpstr>
      <vt:lpstr>Example: Find MST using Kruskal’s </vt:lpstr>
      <vt:lpstr>Example: Find MST using Kruskal’s </vt:lpstr>
      <vt:lpstr>Example: Find MST using Kruskal’s</vt:lpstr>
      <vt:lpstr>Find MST using Kruskal’s</vt:lpstr>
      <vt:lpstr>Correctness</vt:lpstr>
      <vt:lpstr>The inductive proof set-up</vt:lpstr>
      <vt:lpstr>Staying a subset of some MST</vt:lpstr>
      <vt:lpstr>Staying a subset of some MST</vt:lpstr>
      <vt:lpstr>Staying a subset of some MST</vt:lpstr>
      <vt:lpstr>Staying a subset of some MST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332: Data Structures &amp; Parallelism  Lecture 23: Minimum Spanning Trees</dc:title>
  <dc:creator>Ruth Anderson</dc:creator>
  <cp:lastModifiedBy>Yafqa Khan</cp:lastModifiedBy>
  <cp:revision>2337</cp:revision>
  <cp:lastPrinted>2020-12-02T09:50:17Z</cp:lastPrinted>
  <dcterms:created xsi:type="dcterms:W3CDTF">2009-03-13T20:43:19Z</dcterms:created>
  <dcterms:modified xsi:type="dcterms:W3CDTF">2025-08-04T04:53:51Z</dcterms:modified>
</cp:coreProperties>
</file>