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notesSlides/notesSlide1.xml" ContentType="application/vnd.openxmlformats-officedocument.presentationml.notesSlide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427" r:id="rId3"/>
    <p:sldId id="505" r:id="rId4"/>
    <p:sldId id="258" r:id="rId5"/>
    <p:sldId id="504" r:id="rId6"/>
    <p:sldId id="482" r:id="rId7"/>
    <p:sldId id="483" r:id="rId8"/>
    <p:sldId id="484" r:id="rId9"/>
    <p:sldId id="486" r:id="rId10"/>
    <p:sldId id="487" r:id="rId11"/>
    <p:sldId id="497" r:id="rId12"/>
    <p:sldId id="488" r:id="rId13"/>
    <p:sldId id="489" r:id="rId14"/>
    <p:sldId id="490" r:id="rId15"/>
    <p:sldId id="491" r:id="rId16"/>
    <p:sldId id="492" r:id="rId17"/>
    <p:sldId id="493" r:id="rId18"/>
    <p:sldId id="494" r:id="rId19"/>
    <p:sldId id="495" r:id="rId20"/>
    <p:sldId id="496" r:id="rId21"/>
    <p:sldId id="498" r:id="rId22"/>
    <p:sldId id="499" r:id="rId23"/>
    <p:sldId id="506" r:id="rId24"/>
    <p:sldId id="386" r:id="rId25"/>
    <p:sldId id="387" r:id="rId26"/>
    <p:sldId id="426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19" autoAdjust="0"/>
    <p:restoredTop sz="94277" autoAdjust="0"/>
  </p:normalViewPr>
  <p:slideViewPr>
    <p:cSldViewPr snapToGrid="0">
      <p:cViewPr>
        <p:scale>
          <a:sx n="116" d="100"/>
          <a:sy n="116" d="100"/>
        </p:scale>
        <p:origin x="216" y="-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84BDD-D479-4057-86BE-963AD483A2DF}" type="datetimeFigureOut">
              <a:rPr lang="en-US" smtClean="0"/>
              <a:t>7/31/25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05D4D-050C-4474-8BA3-DCF36D9BD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49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B05D4D-050C-4474-8BA3-DCF36D9BD88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59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ABF5FB-4B76-8C41-35B1-FC9CABABCA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B0D24A2-D9E4-1E13-553F-DCBDD7D10C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B00568-352D-1036-AF59-F6F5974113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19A634-4473-73D9-A5AB-CFBBCAB6A2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B05D4D-050C-4474-8BA3-DCF36D9BD88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26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EEB0-46FA-5F78-BCA0-79C572EA1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8A2DE5-A152-B99C-3A32-4D30D38F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BC961-428A-E146-5834-098EA496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30B8-6235-4DA9-B0F2-072CB9A167BA}" type="datetime1">
              <a:rPr lang="en-US" smtClean="0"/>
              <a:t>7/31/25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BAAB0-9412-AEF7-14CA-489AFA553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7E598-72FD-BD2B-DE0E-17321FCEF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6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CE46F-28C7-3B5A-DB5D-1C50FBD93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11C4EE-EEC4-51F7-85B0-90E5C66A7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6A0E4-7BD0-CA37-1169-60B93B3AC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1C19BACF-306D-4048-AC60-5781FED52468}" type="datetime1">
              <a:rPr lang="en-US" smtClean="0"/>
              <a:t>7/31/25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CD8CD-C116-6386-61FD-08C63A6C7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A4AE7-FEBD-6449-A924-FF84038C3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27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573AE7-B0AC-1CD4-E2CF-815F8C2BE6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AFE1A-F088-7E15-9FC7-692C9FB87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9AF56-3E58-73A1-FD98-9F070E3C6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54331FD7-DC14-4B60-B578-29E370933302}" type="datetime1">
              <a:rPr lang="en-US" smtClean="0"/>
              <a:t>7/31/25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B2068-9099-84EC-9F35-B4C8305CC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90553-1995-C4BF-1D3F-6062FEA33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3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4E57B-84D7-F2D3-4300-23C1A3923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D8A47-E9A6-3DDD-01A4-A668DD899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0C9DF-633F-5A2E-0850-60BE3782F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ED2ED36D-087F-4E30-B374-2D4012646C0D}" type="datetime1">
              <a:rPr lang="en-US" smtClean="0"/>
              <a:t>7/31/25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B4D7F-6DEE-27E4-2DAA-EE8C1473A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B285A-0F36-3EE3-76B6-FD3E73D7C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0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EB585-767C-F116-736B-2502940BF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A2C121-A91E-EC8A-100F-9890A4F45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8E336-EE62-C59A-2568-126E639C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01B6F17D-79B6-491C-9C7D-C38675BCB74E}" type="datetime1">
              <a:rPr lang="en-US" smtClean="0"/>
              <a:t>7/31/25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93EBF-077E-CC5C-3B73-98F5CAEBF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1792A-73BE-89BD-5AB7-A44980EAF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5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B2492-FA0D-72E9-0F9C-1F2F8805E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D1178-85AB-CC85-97A2-C85A6D033F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F3188-1D1E-332B-69E6-ADB203535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3CC56-37B5-DFA8-B133-3442D8B0E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29F38881-6D17-41EC-8118-744D10A0686B}" type="datetime1">
              <a:rPr lang="en-US" smtClean="0"/>
              <a:t>7/31/25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8954C-5DC1-88FC-BE79-95E9A694F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98FC1-DAAB-FFDF-72E8-103507FF0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7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AEE41-CF86-450D-5FB4-A3556A211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967950-605A-3BE8-F1DB-82F8E3D5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59F3A9-6EC5-E58F-EFD0-6ADB803E2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4C107F-6D48-B12B-8B6E-2A63CFB8D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169FBA-98A0-3855-C3DB-9AA4ABEB9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B866AF-BDBB-91D8-CCD1-B2A434727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7180BF60-2F52-4FE2-89E3-BDEEFEAA2E7C}" type="datetime1">
              <a:rPr lang="en-US" smtClean="0"/>
              <a:t>7/31/25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819B31-BDE9-A3E8-724E-93394A5F4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7E4218-1A2D-E808-36F1-0193D7591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92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3312B-382A-AB17-01AA-17D796492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5E7402-05B3-7F2D-4A18-7422FFE22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2993CE1C-14BA-4CCD-8EA1-6180F2B8430A}" type="datetime1">
              <a:rPr lang="en-US" smtClean="0"/>
              <a:t>7/31/25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675BBC-8334-C958-F647-46A1807C7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57E95D-E3B3-3EF0-44EB-8F29A9A54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4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AC001D-A1E3-72F7-6F2D-B9F56D2BF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C01D-EA2B-4D52-9163-B0138ECCF73A}" type="datetime1">
              <a:rPr lang="en-US" smtClean="0"/>
              <a:t>7/31/25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78A297-901C-24E9-B510-7E30523FA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D30B8-0099-1845-B871-19B2E56E3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7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AD5A-B3B5-8C98-FD08-D7FA54C33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2DF2F-CE45-2BA1-14C6-15CE9F7C0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F2406B-A515-E489-A106-87AA02FB4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C4539-87FD-74BF-FA41-84CFA50F7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ECBBB30B-09BF-4C3D-B123-7DF10FC21FDC}" type="datetime1">
              <a:rPr lang="en-US" smtClean="0"/>
              <a:t>7/31/25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5AB51-3E72-51AC-42EC-65D193A1B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53C4D9-F4F0-366A-3AFC-250517CF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7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A7C5E-65AF-5479-31E5-ECC21099E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2D68A1-D854-534F-3723-E946701644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C6330F-5174-4619-950E-F1B896927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273E32-4297-35F2-0F25-593EEA205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477E470E-2B62-4508-A622-5CD7DCA5DF1B}" type="datetime1">
              <a:rPr lang="en-US" smtClean="0"/>
              <a:t>7/31/25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10578-C32B-F744-9979-34CFCD8AD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0F1B0-4C0A-A7D8-A5F4-8B16B8B68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0CF947-A3F2-4936-34EC-73BEB73A1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56E50-54DF-DB62-18BD-B9FC35F71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05568-730A-462C-E428-0C036FA2B6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B5099-BCE3-4EDC-8B29-F83C7679AC06}" type="datetime1">
              <a:rPr lang="en-US" smtClean="0"/>
              <a:t>7/31/25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3152E-7EDF-BC07-321E-F255004466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340AA-35BA-9C02-1CED-88CFFAFFA3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9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tags" Target="../tags/tag88.xml"/><Relationship Id="rId18" Type="http://schemas.openxmlformats.org/officeDocument/2006/relationships/tags" Target="../tags/tag93.xml"/><Relationship Id="rId26" Type="http://schemas.openxmlformats.org/officeDocument/2006/relationships/tags" Target="../tags/tag101.xml"/><Relationship Id="rId39" Type="http://schemas.openxmlformats.org/officeDocument/2006/relationships/tags" Target="../tags/tag114.xml"/><Relationship Id="rId21" Type="http://schemas.openxmlformats.org/officeDocument/2006/relationships/tags" Target="../tags/tag96.xml"/><Relationship Id="rId34" Type="http://schemas.openxmlformats.org/officeDocument/2006/relationships/tags" Target="../tags/tag109.xml"/><Relationship Id="rId42" Type="http://schemas.openxmlformats.org/officeDocument/2006/relationships/tags" Target="../tags/tag117.xml"/><Relationship Id="rId47" Type="http://schemas.openxmlformats.org/officeDocument/2006/relationships/tags" Target="../tags/tag122.xml"/><Relationship Id="rId50" Type="http://schemas.openxmlformats.org/officeDocument/2006/relationships/slideLayout" Target="../slideLayouts/slideLayout6.xml"/><Relationship Id="rId7" Type="http://schemas.openxmlformats.org/officeDocument/2006/relationships/tags" Target="../tags/tag82.xml"/><Relationship Id="rId2" Type="http://schemas.openxmlformats.org/officeDocument/2006/relationships/tags" Target="../tags/tag77.xml"/><Relationship Id="rId16" Type="http://schemas.openxmlformats.org/officeDocument/2006/relationships/tags" Target="../tags/tag91.xml"/><Relationship Id="rId29" Type="http://schemas.openxmlformats.org/officeDocument/2006/relationships/tags" Target="../tags/tag104.xml"/><Relationship Id="rId11" Type="http://schemas.openxmlformats.org/officeDocument/2006/relationships/tags" Target="../tags/tag86.xml"/><Relationship Id="rId24" Type="http://schemas.openxmlformats.org/officeDocument/2006/relationships/tags" Target="../tags/tag99.xml"/><Relationship Id="rId32" Type="http://schemas.openxmlformats.org/officeDocument/2006/relationships/tags" Target="../tags/tag107.xml"/><Relationship Id="rId37" Type="http://schemas.openxmlformats.org/officeDocument/2006/relationships/tags" Target="../tags/tag112.xml"/><Relationship Id="rId40" Type="http://schemas.openxmlformats.org/officeDocument/2006/relationships/tags" Target="../tags/tag115.xml"/><Relationship Id="rId45" Type="http://schemas.openxmlformats.org/officeDocument/2006/relationships/tags" Target="../tags/tag120.xml"/><Relationship Id="rId5" Type="http://schemas.openxmlformats.org/officeDocument/2006/relationships/tags" Target="../tags/tag80.xml"/><Relationship Id="rId15" Type="http://schemas.openxmlformats.org/officeDocument/2006/relationships/tags" Target="../tags/tag90.xml"/><Relationship Id="rId23" Type="http://schemas.openxmlformats.org/officeDocument/2006/relationships/tags" Target="../tags/tag98.xml"/><Relationship Id="rId28" Type="http://schemas.openxmlformats.org/officeDocument/2006/relationships/tags" Target="../tags/tag103.xml"/><Relationship Id="rId36" Type="http://schemas.openxmlformats.org/officeDocument/2006/relationships/tags" Target="../tags/tag111.xml"/><Relationship Id="rId49" Type="http://schemas.openxmlformats.org/officeDocument/2006/relationships/tags" Target="../tags/tag124.xml"/><Relationship Id="rId10" Type="http://schemas.openxmlformats.org/officeDocument/2006/relationships/tags" Target="../tags/tag85.xml"/><Relationship Id="rId19" Type="http://schemas.openxmlformats.org/officeDocument/2006/relationships/tags" Target="../tags/tag94.xml"/><Relationship Id="rId31" Type="http://schemas.openxmlformats.org/officeDocument/2006/relationships/tags" Target="../tags/tag106.xml"/><Relationship Id="rId44" Type="http://schemas.openxmlformats.org/officeDocument/2006/relationships/tags" Target="../tags/tag119.xml"/><Relationship Id="rId4" Type="http://schemas.openxmlformats.org/officeDocument/2006/relationships/tags" Target="../tags/tag79.xml"/><Relationship Id="rId9" Type="http://schemas.openxmlformats.org/officeDocument/2006/relationships/tags" Target="../tags/tag84.xml"/><Relationship Id="rId14" Type="http://schemas.openxmlformats.org/officeDocument/2006/relationships/tags" Target="../tags/tag89.xml"/><Relationship Id="rId22" Type="http://schemas.openxmlformats.org/officeDocument/2006/relationships/tags" Target="../tags/tag97.xml"/><Relationship Id="rId27" Type="http://schemas.openxmlformats.org/officeDocument/2006/relationships/tags" Target="../tags/tag102.xml"/><Relationship Id="rId30" Type="http://schemas.openxmlformats.org/officeDocument/2006/relationships/tags" Target="../tags/tag105.xml"/><Relationship Id="rId35" Type="http://schemas.openxmlformats.org/officeDocument/2006/relationships/tags" Target="../tags/tag110.xml"/><Relationship Id="rId43" Type="http://schemas.openxmlformats.org/officeDocument/2006/relationships/tags" Target="../tags/tag118.xml"/><Relationship Id="rId48" Type="http://schemas.openxmlformats.org/officeDocument/2006/relationships/tags" Target="../tags/tag123.xml"/><Relationship Id="rId8" Type="http://schemas.openxmlformats.org/officeDocument/2006/relationships/tags" Target="../tags/tag83.xml"/><Relationship Id="rId3" Type="http://schemas.openxmlformats.org/officeDocument/2006/relationships/tags" Target="../tags/tag78.xml"/><Relationship Id="rId12" Type="http://schemas.openxmlformats.org/officeDocument/2006/relationships/tags" Target="../tags/tag87.xml"/><Relationship Id="rId17" Type="http://schemas.openxmlformats.org/officeDocument/2006/relationships/tags" Target="../tags/tag92.xml"/><Relationship Id="rId25" Type="http://schemas.openxmlformats.org/officeDocument/2006/relationships/tags" Target="../tags/tag100.xml"/><Relationship Id="rId33" Type="http://schemas.openxmlformats.org/officeDocument/2006/relationships/tags" Target="../tags/tag108.xml"/><Relationship Id="rId38" Type="http://schemas.openxmlformats.org/officeDocument/2006/relationships/tags" Target="../tags/tag113.xml"/><Relationship Id="rId46" Type="http://schemas.openxmlformats.org/officeDocument/2006/relationships/tags" Target="../tags/tag121.xml"/><Relationship Id="rId20" Type="http://schemas.openxmlformats.org/officeDocument/2006/relationships/tags" Target="../tags/tag95.xml"/><Relationship Id="rId41" Type="http://schemas.openxmlformats.org/officeDocument/2006/relationships/tags" Target="../tags/tag116.xml"/><Relationship Id="rId1" Type="http://schemas.openxmlformats.org/officeDocument/2006/relationships/tags" Target="../tags/tag76.xml"/><Relationship Id="rId6" Type="http://schemas.openxmlformats.org/officeDocument/2006/relationships/tags" Target="../tags/tag81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tags" Target="../tags/tag137.xml"/><Relationship Id="rId18" Type="http://schemas.openxmlformats.org/officeDocument/2006/relationships/tags" Target="../tags/tag142.xml"/><Relationship Id="rId26" Type="http://schemas.openxmlformats.org/officeDocument/2006/relationships/tags" Target="../tags/tag150.xml"/><Relationship Id="rId39" Type="http://schemas.openxmlformats.org/officeDocument/2006/relationships/tags" Target="../tags/tag163.xml"/><Relationship Id="rId21" Type="http://schemas.openxmlformats.org/officeDocument/2006/relationships/tags" Target="../tags/tag145.xml"/><Relationship Id="rId34" Type="http://schemas.openxmlformats.org/officeDocument/2006/relationships/tags" Target="../tags/tag158.xml"/><Relationship Id="rId42" Type="http://schemas.openxmlformats.org/officeDocument/2006/relationships/tags" Target="../tags/tag166.xml"/><Relationship Id="rId47" Type="http://schemas.openxmlformats.org/officeDocument/2006/relationships/tags" Target="../tags/tag171.xml"/><Relationship Id="rId50" Type="http://schemas.openxmlformats.org/officeDocument/2006/relationships/slideLayout" Target="../slideLayouts/slideLayout6.xml"/><Relationship Id="rId7" Type="http://schemas.openxmlformats.org/officeDocument/2006/relationships/tags" Target="../tags/tag131.xml"/><Relationship Id="rId2" Type="http://schemas.openxmlformats.org/officeDocument/2006/relationships/tags" Target="../tags/tag126.xml"/><Relationship Id="rId16" Type="http://schemas.openxmlformats.org/officeDocument/2006/relationships/tags" Target="../tags/tag140.xml"/><Relationship Id="rId29" Type="http://schemas.openxmlformats.org/officeDocument/2006/relationships/tags" Target="../tags/tag153.xml"/><Relationship Id="rId11" Type="http://schemas.openxmlformats.org/officeDocument/2006/relationships/tags" Target="../tags/tag135.xml"/><Relationship Id="rId24" Type="http://schemas.openxmlformats.org/officeDocument/2006/relationships/tags" Target="../tags/tag148.xml"/><Relationship Id="rId32" Type="http://schemas.openxmlformats.org/officeDocument/2006/relationships/tags" Target="../tags/tag156.xml"/><Relationship Id="rId37" Type="http://schemas.openxmlformats.org/officeDocument/2006/relationships/tags" Target="../tags/tag161.xml"/><Relationship Id="rId40" Type="http://schemas.openxmlformats.org/officeDocument/2006/relationships/tags" Target="../tags/tag164.xml"/><Relationship Id="rId45" Type="http://schemas.openxmlformats.org/officeDocument/2006/relationships/tags" Target="../tags/tag169.xml"/><Relationship Id="rId5" Type="http://schemas.openxmlformats.org/officeDocument/2006/relationships/tags" Target="../tags/tag129.xml"/><Relationship Id="rId15" Type="http://schemas.openxmlformats.org/officeDocument/2006/relationships/tags" Target="../tags/tag139.xml"/><Relationship Id="rId23" Type="http://schemas.openxmlformats.org/officeDocument/2006/relationships/tags" Target="../tags/tag147.xml"/><Relationship Id="rId28" Type="http://schemas.openxmlformats.org/officeDocument/2006/relationships/tags" Target="../tags/tag152.xml"/><Relationship Id="rId36" Type="http://schemas.openxmlformats.org/officeDocument/2006/relationships/tags" Target="../tags/tag160.xml"/><Relationship Id="rId49" Type="http://schemas.openxmlformats.org/officeDocument/2006/relationships/tags" Target="../tags/tag173.xml"/><Relationship Id="rId10" Type="http://schemas.openxmlformats.org/officeDocument/2006/relationships/tags" Target="../tags/tag134.xml"/><Relationship Id="rId19" Type="http://schemas.openxmlformats.org/officeDocument/2006/relationships/tags" Target="../tags/tag143.xml"/><Relationship Id="rId31" Type="http://schemas.openxmlformats.org/officeDocument/2006/relationships/tags" Target="../tags/tag155.xml"/><Relationship Id="rId44" Type="http://schemas.openxmlformats.org/officeDocument/2006/relationships/tags" Target="../tags/tag168.xml"/><Relationship Id="rId4" Type="http://schemas.openxmlformats.org/officeDocument/2006/relationships/tags" Target="../tags/tag128.xml"/><Relationship Id="rId9" Type="http://schemas.openxmlformats.org/officeDocument/2006/relationships/tags" Target="../tags/tag133.xml"/><Relationship Id="rId14" Type="http://schemas.openxmlformats.org/officeDocument/2006/relationships/tags" Target="../tags/tag138.xml"/><Relationship Id="rId22" Type="http://schemas.openxmlformats.org/officeDocument/2006/relationships/tags" Target="../tags/tag146.xml"/><Relationship Id="rId27" Type="http://schemas.openxmlformats.org/officeDocument/2006/relationships/tags" Target="../tags/tag151.xml"/><Relationship Id="rId30" Type="http://schemas.openxmlformats.org/officeDocument/2006/relationships/tags" Target="../tags/tag154.xml"/><Relationship Id="rId35" Type="http://schemas.openxmlformats.org/officeDocument/2006/relationships/tags" Target="../tags/tag159.xml"/><Relationship Id="rId43" Type="http://schemas.openxmlformats.org/officeDocument/2006/relationships/tags" Target="../tags/tag167.xml"/><Relationship Id="rId48" Type="http://schemas.openxmlformats.org/officeDocument/2006/relationships/tags" Target="../tags/tag172.xml"/><Relationship Id="rId8" Type="http://schemas.openxmlformats.org/officeDocument/2006/relationships/tags" Target="../tags/tag132.xml"/><Relationship Id="rId51" Type="http://schemas.openxmlformats.org/officeDocument/2006/relationships/image" Target="../media/image2.png"/><Relationship Id="rId3" Type="http://schemas.openxmlformats.org/officeDocument/2006/relationships/tags" Target="../tags/tag127.xml"/><Relationship Id="rId12" Type="http://schemas.openxmlformats.org/officeDocument/2006/relationships/tags" Target="../tags/tag136.xml"/><Relationship Id="rId17" Type="http://schemas.openxmlformats.org/officeDocument/2006/relationships/tags" Target="../tags/tag141.xml"/><Relationship Id="rId25" Type="http://schemas.openxmlformats.org/officeDocument/2006/relationships/tags" Target="../tags/tag149.xml"/><Relationship Id="rId33" Type="http://schemas.openxmlformats.org/officeDocument/2006/relationships/tags" Target="../tags/tag157.xml"/><Relationship Id="rId38" Type="http://schemas.openxmlformats.org/officeDocument/2006/relationships/tags" Target="../tags/tag162.xml"/><Relationship Id="rId46" Type="http://schemas.openxmlformats.org/officeDocument/2006/relationships/tags" Target="../tags/tag170.xml"/><Relationship Id="rId20" Type="http://schemas.openxmlformats.org/officeDocument/2006/relationships/tags" Target="../tags/tag144.xml"/><Relationship Id="rId41" Type="http://schemas.openxmlformats.org/officeDocument/2006/relationships/tags" Target="../tags/tag165.xml"/><Relationship Id="rId1" Type="http://schemas.openxmlformats.org/officeDocument/2006/relationships/tags" Target="../tags/tag125.xml"/><Relationship Id="rId6" Type="http://schemas.openxmlformats.org/officeDocument/2006/relationships/tags" Target="../tags/tag130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tags" Target="../tags/tag186.xml"/><Relationship Id="rId18" Type="http://schemas.openxmlformats.org/officeDocument/2006/relationships/tags" Target="../tags/tag191.xml"/><Relationship Id="rId26" Type="http://schemas.openxmlformats.org/officeDocument/2006/relationships/tags" Target="../tags/tag199.xml"/><Relationship Id="rId39" Type="http://schemas.openxmlformats.org/officeDocument/2006/relationships/tags" Target="../tags/tag212.xml"/><Relationship Id="rId21" Type="http://schemas.openxmlformats.org/officeDocument/2006/relationships/tags" Target="../tags/tag194.xml"/><Relationship Id="rId34" Type="http://schemas.openxmlformats.org/officeDocument/2006/relationships/tags" Target="../tags/tag207.xml"/><Relationship Id="rId42" Type="http://schemas.openxmlformats.org/officeDocument/2006/relationships/tags" Target="../tags/tag215.xml"/><Relationship Id="rId47" Type="http://schemas.openxmlformats.org/officeDocument/2006/relationships/tags" Target="../tags/tag220.xml"/><Relationship Id="rId50" Type="http://schemas.openxmlformats.org/officeDocument/2006/relationships/slideLayout" Target="../slideLayouts/slideLayout6.xml"/><Relationship Id="rId7" Type="http://schemas.openxmlformats.org/officeDocument/2006/relationships/tags" Target="../tags/tag180.xml"/><Relationship Id="rId2" Type="http://schemas.openxmlformats.org/officeDocument/2006/relationships/tags" Target="../tags/tag175.xml"/><Relationship Id="rId16" Type="http://schemas.openxmlformats.org/officeDocument/2006/relationships/tags" Target="../tags/tag189.xml"/><Relationship Id="rId29" Type="http://schemas.openxmlformats.org/officeDocument/2006/relationships/tags" Target="../tags/tag202.xml"/><Relationship Id="rId11" Type="http://schemas.openxmlformats.org/officeDocument/2006/relationships/tags" Target="../tags/tag184.xml"/><Relationship Id="rId24" Type="http://schemas.openxmlformats.org/officeDocument/2006/relationships/tags" Target="../tags/tag197.xml"/><Relationship Id="rId32" Type="http://schemas.openxmlformats.org/officeDocument/2006/relationships/tags" Target="../tags/tag205.xml"/><Relationship Id="rId37" Type="http://schemas.openxmlformats.org/officeDocument/2006/relationships/tags" Target="../tags/tag210.xml"/><Relationship Id="rId40" Type="http://schemas.openxmlformats.org/officeDocument/2006/relationships/tags" Target="../tags/tag213.xml"/><Relationship Id="rId45" Type="http://schemas.openxmlformats.org/officeDocument/2006/relationships/tags" Target="../tags/tag218.xml"/><Relationship Id="rId5" Type="http://schemas.openxmlformats.org/officeDocument/2006/relationships/tags" Target="../tags/tag178.xml"/><Relationship Id="rId15" Type="http://schemas.openxmlformats.org/officeDocument/2006/relationships/tags" Target="../tags/tag188.xml"/><Relationship Id="rId23" Type="http://schemas.openxmlformats.org/officeDocument/2006/relationships/tags" Target="../tags/tag196.xml"/><Relationship Id="rId28" Type="http://schemas.openxmlformats.org/officeDocument/2006/relationships/tags" Target="../tags/tag201.xml"/><Relationship Id="rId36" Type="http://schemas.openxmlformats.org/officeDocument/2006/relationships/tags" Target="../tags/tag209.xml"/><Relationship Id="rId49" Type="http://schemas.openxmlformats.org/officeDocument/2006/relationships/tags" Target="../tags/tag222.xml"/><Relationship Id="rId10" Type="http://schemas.openxmlformats.org/officeDocument/2006/relationships/tags" Target="../tags/tag183.xml"/><Relationship Id="rId19" Type="http://schemas.openxmlformats.org/officeDocument/2006/relationships/tags" Target="../tags/tag192.xml"/><Relationship Id="rId31" Type="http://schemas.openxmlformats.org/officeDocument/2006/relationships/tags" Target="../tags/tag204.xml"/><Relationship Id="rId44" Type="http://schemas.openxmlformats.org/officeDocument/2006/relationships/tags" Target="../tags/tag217.xml"/><Relationship Id="rId4" Type="http://schemas.openxmlformats.org/officeDocument/2006/relationships/tags" Target="../tags/tag177.xml"/><Relationship Id="rId9" Type="http://schemas.openxmlformats.org/officeDocument/2006/relationships/tags" Target="../tags/tag182.xml"/><Relationship Id="rId14" Type="http://schemas.openxmlformats.org/officeDocument/2006/relationships/tags" Target="../tags/tag187.xml"/><Relationship Id="rId22" Type="http://schemas.openxmlformats.org/officeDocument/2006/relationships/tags" Target="../tags/tag195.xml"/><Relationship Id="rId27" Type="http://schemas.openxmlformats.org/officeDocument/2006/relationships/tags" Target="../tags/tag200.xml"/><Relationship Id="rId30" Type="http://schemas.openxmlformats.org/officeDocument/2006/relationships/tags" Target="../tags/tag203.xml"/><Relationship Id="rId35" Type="http://schemas.openxmlformats.org/officeDocument/2006/relationships/tags" Target="../tags/tag208.xml"/><Relationship Id="rId43" Type="http://schemas.openxmlformats.org/officeDocument/2006/relationships/tags" Target="../tags/tag216.xml"/><Relationship Id="rId48" Type="http://schemas.openxmlformats.org/officeDocument/2006/relationships/tags" Target="../tags/tag221.xml"/><Relationship Id="rId8" Type="http://schemas.openxmlformats.org/officeDocument/2006/relationships/tags" Target="../tags/tag181.xml"/><Relationship Id="rId51" Type="http://schemas.openxmlformats.org/officeDocument/2006/relationships/image" Target="../media/image3.png"/><Relationship Id="rId3" Type="http://schemas.openxmlformats.org/officeDocument/2006/relationships/tags" Target="../tags/tag176.xml"/><Relationship Id="rId12" Type="http://schemas.openxmlformats.org/officeDocument/2006/relationships/tags" Target="../tags/tag185.xml"/><Relationship Id="rId17" Type="http://schemas.openxmlformats.org/officeDocument/2006/relationships/tags" Target="../tags/tag190.xml"/><Relationship Id="rId25" Type="http://schemas.openxmlformats.org/officeDocument/2006/relationships/tags" Target="../tags/tag198.xml"/><Relationship Id="rId33" Type="http://schemas.openxmlformats.org/officeDocument/2006/relationships/tags" Target="../tags/tag206.xml"/><Relationship Id="rId38" Type="http://schemas.openxmlformats.org/officeDocument/2006/relationships/tags" Target="../tags/tag211.xml"/><Relationship Id="rId46" Type="http://schemas.openxmlformats.org/officeDocument/2006/relationships/tags" Target="../tags/tag219.xml"/><Relationship Id="rId20" Type="http://schemas.openxmlformats.org/officeDocument/2006/relationships/tags" Target="../tags/tag193.xml"/><Relationship Id="rId41" Type="http://schemas.openxmlformats.org/officeDocument/2006/relationships/tags" Target="../tags/tag214.xml"/><Relationship Id="rId1" Type="http://schemas.openxmlformats.org/officeDocument/2006/relationships/tags" Target="../tags/tag174.xml"/><Relationship Id="rId6" Type="http://schemas.openxmlformats.org/officeDocument/2006/relationships/tags" Target="../tags/tag179.xm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tags" Target="../tags/tag235.xml"/><Relationship Id="rId18" Type="http://schemas.openxmlformats.org/officeDocument/2006/relationships/tags" Target="../tags/tag240.xml"/><Relationship Id="rId26" Type="http://schemas.openxmlformats.org/officeDocument/2006/relationships/tags" Target="../tags/tag248.xml"/><Relationship Id="rId39" Type="http://schemas.openxmlformats.org/officeDocument/2006/relationships/tags" Target="../tags/tag261.xml"/><Relationship Id="rId21" Type="http://schemas.openxmlformats.org/officeDocument/2006/relationships/tags" Target="../tags/tag243.xml"/><Relationship Id="rId34" Type="http://schemas.openxmlformats.org/officeDocument/2006/relationships/tags" Target="../tags/tag256.xml"/><Relationship Id="rId42" Type="http://schemas.openxmlformats.org/officeDocument/2006/relationships/tags" Target="../tags/tag264.xml"/><Relationship Id="rId47" Type="http://schemas.openxmlformats.org/officeDocument/2006/relationships/tags" Target="../tags/tag269.xml"/><Relationship Id="rId50" Type="http://schemas.openxmlformats.org/officeDocument/2006/relationships/image" Target="../media/image4.png"/><Relationship Id="rId7" Type="http://schemas.openxmlformats.org/officeDocument/2006/relationships/tags" Target="../tags/tag229.xml"/><Relationship Id="rId2" Type="http://schemas.openxmlformats.org/officeDocument/2006/relationships/tags" Target="../tags/tag224.xml"/><Relationship Id="rId16" Type="http://schemas.openxmlformats.org/officeDocument/2006/relationships/tags" Target="../tags/tag238.xml"/><Relationship Id="rId29" Type="http://schemas.openxmlformats.org/officeDocument/2006/relationships/tags" Target="../tags/tag251.xml"/><Relationship Id="rId11" Type="http://schemas.openxmlformats.org/officeDocument/2006/relationships/tags" Target="../tags/tag233.xml"/><Relationship Id="rId24" Type="http://schemas.openxmlformats.org/officeDocument/2006/relationships/tags" Target="../tags/tag246.xml"/><Relationship Id="rId32" Type="http://schemas.openxmlformats.org/officeDocument/2006/relationships/tags" Target="../tags/tag254.xml"/><Relationship Id="rId37" Type="http://schemas.openxmlformats.org/officeDocument/2006/relationships/tags" Target="../tags/tag259.xml"/><Relationship Id="rId40" Type="http://schemas.openxmlformats.org/officeDocument/2006/relationships/tags" Target="../tags/tag262.xml"/><Relationship Id="rId45" Type="http://schemas.openxmlformats.org/officeDocument/2006/relationships/tags" Target="../tags/tag267.xml"/><Relationship Id="rId5" Type="http://schemas.openxmlformats.org/officeDocument/2006/relationships/tags" Target="../tags/tag227.xml"/><Relationship Id="rId15" Type="http://schemas.openxmlformats.org/officeDocument/2006/relationships/tags" Target="../tags/tag237.xml"/><Relationship Id="rId23" Type="http://schemas.openxmlformats.org/officeDocument/2006/relationships/tags" Target="../tags/tag245.xml"/><Relationship Id="rId28" Type="http://schemas.openxmlformats.org/officeDocument/2006/relationships/tags" Target="../tags/tag250.xml"/><Relationship Id="rId36" Type="http://schemas.openxmlformats.org/officeDocument/2006/relationships/tags" Target="../tags/tag258.xml"/><Relationship Id="rId49" Type="http://schemas.openxmlformats.org/officeDocument/2006/relationships/slideLayout" Target="../slideLayouts/slideLayout6.xml"/><Relationship Id="rId10" Type="http://schemas.openxmlformats.org/officeDocument/2006/relationships/tags" Target="../tags/tag232.xml"/><Relationship Id="rId19" Type="http://schemas.openxmlformats.org/officeDocument/2006/relationships/tags" Target="../tags/tag241.xml"/><Relationship Id="rId31" Type="http://schemas.openxmlformats.org/officeDocument/2006/relationships/tags" Target="../tags/tag253.xml"/><Relationship Id="rId44" Type="http://schemas.openxmlformats.org/officeDocument/2006/relationships/tags" Target="../tags/tag266.xml"/><Relationship Id="rId4" Type="http://schemas.openxmlformats.org/officeDocument/2006/relationships/tags" Target="../tags/tag226.xml"/><Relationship Id="rId9" Type="http://schemas.openxmlformats.org/officeDocument/2006/relationships/tags" Target="../tags/tag231.xml"/><Relationship Id="rId14" Type="http://schemas.openxmlformats.org/officeDocument/2006/relationships/tags" Target="../tags/tag236.xml"/><Relationship Id="rId22" Type="http://schemas.openxmlformats.org/officeDocument/2006/relationships/tags" Target="../tags/tag244.xml"/><Relationship Id="rId27" Type="http://schemas.openxmlformats.org/officeDocument/2006/relationships/tags" Target="../tags/tag249.xml"/><Relationship Id="rId30" Type="http://schemas.openxmlformats.org/officeDocument/2006/relationships/tags" Target="../tags/tag252.xml"/><Relationship Id="rId35" Type="http://schemas.openxmlformats.org/officeDocument/2006/relationships/tags" Target="../tags/tag257.xml"/><Relationship Id="rId43" Type="http://schemas.openxmlformats.org/officeDocument/2006/relationships/tags" Target="../tags/tag265.xml"/><Relationship Id="rId48" Type="http://schemas.openxmlformats.org/officeDocument/2006/relationships/tags" Target="../tags/tag270.xml"/><Relationship Id="rId8" Type="http://schemas.openxmlformats.org/officeDocument/2006/relationships/tags" Target="../tags/tag230.xml"/><Relationship Id="rId3" Type="http://schemas.openxmlformats.org/officeDocument/2006/relationships/tags" Target="../tags/tag225.xml"/><Relationship Id="rId12" Type="http://schemas.openxmlformats.org/officeDocument/2006/relationships/tags" Target="../tags/tag234.xml"/><Relationship Id="rId17" Type="http://schemas.openxmlformats.org/officeDocument/2006/relationships/tags" Target="../tags/tag239.xml"/><Relationship Id="rId25" Type="http://schemas.openxmlformats.org/officeDocument/2006/relationships/tags" Target="../tags/tag247.xml"/><Relationship Id="rId33" Type="http://schemas.openxmlformats.org/officeDocument/2006/relationships/tags" Target="../tags/tag255.xml"/><Relationship Id="rId38" Type="http://schemas.openxmlformats.org/officeDocument/2006/relationships/tags" Target="../tags/tag260.xml"/><Relationship Id="rId46" Type="http://schemas.openxmlformats.org/officeDocument/2006/relationships/tags" Target="../tags/tag268.xml"/><Relationship Id="rId20" Type="http://schemas.openxmlformats.org/officeDocument/2006/relationships/tags" Target="../tags/tag242.xml"/><Relationship Id="rId41" Type="http://schemas.openxmlformats.org/officeDocument/2006/relationships/tags" Target="../tags/tag263.xml"/><Relationship Id="rId1" Type="http://schemas.openxmlformats.org/officeDocument/2006/relationships/tags" Target="../tags/tag223.xml"/><Relationship Id="rId6" Type="http://schemas.openxmlformats.org/officeDocument/2006/relationships/tags" Target="../tags/tag228.xml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tags" Target="../tags/tag283.xml"/><Relationship Id="rId18" Type="http://schemas.openxmlformats.org/officeDocument/2006/relationships/tags" Target="../tags/tag288.xml"/><Relationship Id="rId26" Type="http://schemas.openxmlformats.org/officeDocument/2006/relationships/tags" Target="../tags/tag296.xml"/><Relationship Id="rId39" Type="http://schemas.openxmlformats.org/officeDocument/2006/relationships/tags" Target="../tags/tag309.xml"/><Relationship Id="rId21" Type="http://schemas.openxmlformats.org/officeDocument/2006/relationships/tags" Target="../tags/tag291.xml"/><Relationship Id="rId34" Type="http://schemas.openxmlformats.org/officeDocument/2006/relationships/tags" Target="../tags/tag304.xml"/><Relationship Id="rId42" Type="http://schemas.openxmlformats.org/officeDocument/2006/relationships/tags" Target="../tags/tag312.xml"/><Relationship Id="rId47" Type="http://schemas.openxmlformats.org/officeDocument/2006/relationships/tags" Target="../tags/tag317.xml"/><Relationship Id="rId50" Type="http://schemas.openxmlformats.org/officeDocument/2006/relationships/slideLayout" Target="../slideLayouts/slideLayout6.xml"/><Relationship Id="rId7" Type="http://schemas.openxmlformats.org/officeDocument/2006/relationships/tags" Target="../tags/tag277.xml"/><Relationship Id="rId2" Type="http://schemas.openxmlformats.org/officeDocument/2006/relationships/tags" Target="../tags/tag272.xml"/><Relationship Id="rId16" Type="http://schemas.openxmlformats.org/officeDocument/2006/relationships/tags" Target="../tags/tag286.xml"/><Relationship Id="rId29" Type="http://schemas.openxmlformats.org/officeDocument/2006/relationships/tags" Target="../tags/tag299.xml"/><Relationship Id="rId11" Type="http://schemas.openxmlformats.org/officeDocument/2006/relationships/tags" Target="../tags/tag281.xml"/><Relationship Id="rId24" Type="http://schemas.openxmlformats.org/officeDocument/2006/relationships/tags" Target="../tags/tag294.xml"/><Relationship Id="rId32" Type="http://schemas.openxmlformats.org/officeDocument/2006/relationships/tags" Target="../tags/tag302.xml"/><Relationship Id="rId37" Type="http://schemas.openxmlformats.org/officeDocument/2006/relationships/tags" Target="../tags/tag307.xml"/><Relationship Id="rId40" Type="http://schemas.openxmlformats.org/officeDocument/2006/relationships/tags" Target="../tags/tag310.xml"/><Relationship Id="rId45" Type="http://schemas.openxmlformats.org/officeDocument/2006/relationships/tags" Target="../tags/tag315.xml"/><Relationship Id="rId5" Type="http://schemas.openxmlformats.org/officeDocument/2006/relationships/tags" Target="../tags/tag275.xml"/><Relationship Id="rId15" Type="http://schemas.openxmlformats.org/officeDocument/2006/relationships/tags" Target="../tags/tag285.xml"/><Relationship Id="rId23" Type="http://schemas.openxmlformats.org/officeDocument/2006/relationships/tags" Target="../tags/tag293.xml"/><Relationship Id="rId28" Type="http://schemas.openxmlformats.org/officeDocument/2006/relationships/tags" Target="../tags/tag298.xml"/><Relationship Id="rId36" Type="http://schemas.openxmlformats.org/officeDocument/2006/relationships/tags" Target="../tags/tag306.xml"/><Relationship Id="rId49" Type="http://schemas.openxmlformats.org/officeDocument/2006/relationships/tags" Target="../tags/tag319.xml"/><Relationship Id="rId10" Type="http://schemas.openxmlformats.org/officeDocument/2006/relationships/tags" Target="../tags/tag280.xml"/><Relationship Id="rId19" Type="http://schemas.openxmlformats.org/officeDocument/2006/relationships/tags" Target="../tags/tag289.xml"/><Relationship Id="rId31" Type="http://schemas.openxmlformats.org/officeDocument/2006/relationships/tags" Target="../tags/tag301.xml"/><Relationship Id="rId44" Type="http://schemas.openxmlformats.org/officeDocument/2006/relationships/tags" Target="../tags/tag314.xml"/><Relationship Id="rId4" Type="http://schemas.openxmlformats.org/officeDocument/2006/relationships/tags" Target="../tags/tag274.xml"/><Relationship Id="rId9" Type="http://schemas.openxmlformats.org/officeDocument/2006/relationships/tags" Target="../tags/tag279.xml"/><Relationship Id="rId14" Type="http://schemas.openxmlformats.org/officeDocument/2006/relationships/tags" Target="../tags/tag284.xml"/><Relationship Id="rId22" Type="http://schemas.openxmlformats.org/officeDocument/2006/relationships/tags" Target="../tags/tag292.xml"/><Relationship Id="rId27" Type="http://schemas.openxmlformats.org/officeDocument/2006/relationships/tags" Target="../tags/tag297.xml"/><Relationship Id="rId30" Type="http://schemas.openxmlformats.org/officeDocument/2006/relationships/tags" Target="../tags/tag300.xml"/><Relationship Id="rId35" Type="http://schemas.openxmlformats.org/officeDocument/2006/relationships/tags" Target="../tags/tag305.xml"/><Relationship Id="rId43" Type="http://schemas.openxmlformats.org/officeDocument/2006/relationships/tags" Target="../tags/tag313.xml"/><Relationship Id="rId48" Type="http://schemas.openxmlformats.org/officeDocument/2006/relationships/tags" Target="../tags/tag318.xml"/><Relationship Id="rId8" Type="http://schemas.openxmlformats.org/officeDocument/2006/relationships/tags" Target="../tags/tag278.xml"/><Relationship Id="rId51" Type="http://schemas.openxmlformats.org/officeDocument/2006/relationships/image" Target="../media/image5.png"/><Relationship Id="rId3" Type="http://schemas.openxmlformats.org/officeDocument/2006/relationships/tags" Target="../tags/tag273.xml"/><Relationship Id="rId12" Type="http://schemas.openxmlformats.org/officeDocument/2006/relationships/tags" Target="../tags/tag282.xml"/><Relationship Id="rId17" Type="http://schemas.openxmlformats.org/officeDocument/2006/relationships/tags" Target="../tags/tag287.xml"/><Relationship Id="rId25" Type="http://schemas.openxmlformats.org/officeDocument/2006/relationships/tags" Target="../tags/tag295.xml"/><Relationship Id="rId33" Type="http://schemas.openxmlformats.org/officeDocument/2006/relationships/tags" Target="../tags/tag303.xml"/><Relationship Id="rId38" Type="http://schemas.openxmlformats.org/officeDocument/2006/relationships/tags" Target="../tags/tag308.xml"/><Relationship Id="rId46" Type="http://schemas.openxmlformats.org/officeDocument/2006/relationships/tags" Target="../tags/tag316.xml"/><Relationship Id="rId20" Type="http://schemas.openxmlformats.org/officeDocument/2006/relationships/tags" Target="../tags/tag290.xml"/><Relationship Id="rId41" Type="http://schemas.openxmlformats.org/officeDocument/2006/relationships/tags" Target="../tags/tag311.xml"/><Relationship Id="rId1" Type="http://schemas.openxmlformats.org/officeDocument/2006/relationships/tags" Target="../tags/tag271.xml"/><Relationship Id="rId6" Type="http://schemas.openxmlformats.org/officeDocument/2006/relationships/tags" Target="../tags/tag276.xml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tags" Target="../tags/tag332.xml"/><Relationship Id="rId18" Type="http://schemas.openxmlformats.org/officeDocument/2006/relationships/tags" Target="../tags/tag337.xml"/><Relationship Id="rId26" Type="http://schemas.openxmlformats.org/officeDocument/2006/relationships/tags" Target="../tags/tag345.xml"/><Relationship Id="rId39" Type="http://schemas.openxmlformats.org/officeDocument/2006/relationships/tags" Target="../tags/tag358.xml"/><Relationship Id="rId21" Type="http://schemas.openxmlformats.org/officeDocument/2006/relationships/tags" Target="../tags/tag340.xml"/><Relationship Id="rId34" Type="http://schemas.openxmlformats.org/officeDocument/2006/relationships/tags" Target="../tags/tag353.xml"/><Relationship Id="rId42" Type="http://schemas.openxmlformats.org/officeDocument/2006/relationships/tags" Target="../tags/tag361.xml"/><Relationship Id="rId47" Type="http://schemas.openxmlformats.org/officeDocument/2006/relationships/tags" Target="../tags/tag366.xml"/><Relationship Id="rId50" Type="http://schemas.openxmlformats.org/officeDocument/2006/relationships/slideLayout" Target="../slideLayouts/slideLayout6.xml"/><Relationship Id="rId7" Type="http://schemas.openxmlformats.org/officeDocument/2006/relationships/tags" Target="../tags/tag326.xml"/><Relationship Id="rId2" Type="http://schemas.openxmlformats.org/officeDocument/2006/relationships/tags" Target="../tags/tag321.xml"/><Relationship Id="rId16" Type="http://schemas.openxmlformats.org/officeDocument/2006/relationships/tags" Target="../tags/tag335.xml"/><Relationship Id="rId29" Type="http://schemas.openxmlformats.org/officeDocument/2006/relationships/tags" Target="../tags/tag348.xml"/><Relationship Id="rId11" Type="http://schemas.openxmlformats.org/officeDocument/2006/relationships/tags" Target="../tags/tag330.xml"/><Relationship Id="rId24" Type="http://schemas.openxmlformats.org/officeDocument/2006/relationships/tags" Target="../tags/tag343.xml"/><Relationship Id="rId32" Type="http://schemas.openxmlformats.org/officeDocument/2006/relationships/tags" Target="../tags/tag351.xml"/><Relationship Id="rId37" Type="http://schemas.openxmlformats.org/officeDocument/2006/relationships/tags" Target="../tags/tag356.xml"/><Relationship Id="rId40" Type="http://schemas.openxmlformats.org/officeDocument/2006/relationships/tags" Target="../tags/tag359.xml"/><Relationship Id="rId45" Type="http://schemas.openxmlformats.org/officeDocument/2006/relationships/tags" Target="../tags/tag364.xml"/><Relationship Id="rId5" Type="http://schemas.openxmlformats.org/officeDocument/2006/relationships/tags" Target="../tags/tag324.xml"/><Relationship Id="rId15" Type="http://schemas.openxmlformats.org/officeDocument/2006/relationships/tags" Target="../tags/tag334.xml"/><Relationship Id="rId23" Type="http://schemas.openxmlformats.org/officeDocument/2006/relationships/tags" Target="../tags/tag342.xml"/><Relationship Id="rId28" Type="http://schemas.openxmlformats.org/officeDocument/2006/relationships/tags" Target="../tags/tag347.xml"/><Relationship Id="rId36" Type="http://schemas.openxmlformats.org/officeDocument/2006/relationships/tags" Target="../tags/tag355.xml"/><Relationship Id="rId49" Type="http://schemas.openxmlformats.org/officeDocument/2006/relationships/tags" Target="../tags/tag368.xml"/><Relationship Id="rId10" Type="http://schemas.openxmlformats.org/officeDocument/2006/relationships/tags" Target="../tags/tag329.xml"/><Relationship Id="rId19" Type="http://schemas.openxmlformats.org/officeDocument/2006/relationships/tags" Target="../tags/tag338.xml"/><Relationship Id="rId31" Type="http://schemas.openxmlformats.org/officeDocument/2006/relationships/tags" Target="../tags/tag350.xml"/><Relationship Id="rId44" Type="http://schemas.openxmlformats.org/officeDocument/2006/relationships/tags" Target="../tags/tag363.xml"/><Relationship Id="rId4" Type="http://schemas.openxmlformats.org/officeDocument/2006/relationships/tags" Target="../tags/tag323.xml"/><Relationship Id="rId9" Type="http://schemas.openxmlformats.org/officeDocument/2006/relationships/tags" Target="../tags/tag328.xml"/><Relationship Id="rId14" Type="http://schemas.openxmlformats.org/officeDocument/2006/relationships/tags" Target="../tags/tag333.xml"/><Relationship Id="rId22" Type="http://schemas.openxmlformats.org/officeDocument/2006/relationships/tags" Target="../tags/tag341.xml"/><Relationship Id="rId27" Type="http://schemas.openxmlformats.org/officeDocument/2006/relationships/tags" Target="../tags/tag346.xml"/><Relationship Id="rId30" Type="http://schemas.openxmlformats.org/officeDocument/2006/relationships/tags" Target="../tags/tag349.xml"/><Relationship Id="rId35" Type="http://schemas.openxmlformats.org/officeDocument/2006/relationships/tags" Target="../tags/tag354.xml"/><Relationship Id="rId43" Type="http://schemas.openxmlformats.org/officeDocument/2006/relationships/tags" Target="../tags/tag362.xml"/><Relationship Id="rId48" Type="http://schemas.openxmlformats.org/officeDocument/2006/relationships/tags" Target="../tags/tag367.xml"/><Relationship Id="rId8" Type="http://schemas.openxmlformats.org/officeDocument/2006/relationships/tags" Target="../tags/tag327.xml"/><Relationship Id="rId51" Type="http://schemas.openxmlformats.org/officeDocument/2006/relationships/image" Target="../media/image6.png"/><Relationship Id="rId3" Type="http://schemas.openxmlformats.org/officeDocument/2006/relationships/tags" Target="../tags/tag322.xml"/><Relationship Id="rId12" Type="http://schemas.openxmlformats.org/officeDocument/2006/relationships/tags" Target="../tags/tag331.xml"/><Relationship Id="rId17" Type="http://schemas.openxmlformats.org/officeDocument/2006/relationships/tags" Target="../tags/tag336.xml"/><Relationship Id="rId25" Type="http://schemas.openxmlformats.org/officeDocument/2006/relationships/tags" Target="../tags/tag344.xml"/><Relationship Id="rId33" Type="http://schemas.openxmlformats.org/officeDocument/2006/relationships/tags" Target="../tags/tag352.xml"/><Relationship Id="rId38" Type="http://schemas.openxmlformats.org/officeDocument/2006/relationships/tags" Target="../tags/tag357.xml"/><Relationship Id="rId46" Type="http://schemas.openxmlformats.org/officeDocument/2006/relationships/tags" Target="../tags/tag365.xml"/><Relationship Id="rId20" Type="http://schemas.openxmlformats.org/officeDocument/2006/relationships/tags" Target="../tags/tag339.xml"/><Relationship Id="rId41" Type="http://schemas.openxmlformats.org/officeDocument/2006/relationships/tags" Target="../tags/tag360.xml"/><Relationship Id="rId1" Type="http://schemas.openxmlformats.org/officeDocument/2006/relationships/tags" Target="../tags/tag320.xml"/><Relationship Id="rId6" Type="http://schemas.openxmlformats.org/officeDocument/2006/relationships/tags" Target="../tags/tag325.xml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tags" Target="../tags/tag381.xml"/><Relationship Id="rId18" Type="http://schemas.openxmlformats.org/officeDocument/2006/relationships/tags" Target="../tags/tag386.xml"/><Relationship Id="rId26" Type="http://schemas.openxmlformats.org/officeDocument/2006/relationships/tags" Target="../tags/tag394.xml"/><Relationship Id="rId39" Type="http://schemas.openxmlformats.org/officeDocument/2006/relationships/tags" Target="../tags/tag407.xml"/><Relationship Id="rId21" Type="http://schemas.openxmlformats.org/officeDocument/2006/relationships/tags" Target="../tags/tag389.xml"/><Relationship Id="rId34" Type="http://schemas.openxmlformats.org/officeDocument/2006/relationships/tags" Target="../tags/tag402.xml"/><Relationship Id="rId42" Type="http://schemas.openxmlformats.org/officeDocument/2006/relationships/tags" Target="../tags/tag410.xml"/><Relationship Id="rId47" Type="http://schemas.openxmlformats.org/officeDocument/2006/relationships/tags" Target="../tags/tag415.xml"/><Relationship Id="rId50" Type="http://schemas.openxmlformats.org/officeDocument/2006/relationships/slideLayout" Target="../slideLayouts/slideLayout6.xml"/><Relationship Id="rId7" Type="http://schemas.openxmlformats.org/officeDocument/2006/relationships/tags" Target="../tags/tag375.xml"/><Relationship Id="rId2" Type="http://schemas.openxmlformats.org/officeDocument/2006/relationships/tags" Target="../tags/tag370.xml"/><Relationship Id="rId16" Type="http://schemas.openxmlformats.org/officeDocument/2006/relationships/tags" Target="../tags/tag384.xml"/><Relationship Id="rId29" Type="http://schemas.openxmlformats.org/officeDocument/2006/relationships/tags" Target="../tags/tag397.xml"/><Relationship Id="rId11" Type="http://schemas.openxmlformats.org/officeDocument/2006/relationships/tags" Target="../tags/tag379.xml"/><Relationship Id="rId24" Type="http://schemas.openxmlformats.org/officeDocument/2006/relationships/tags" Target="../tags/tag392.xml"/><Relationship Id="rId32" Type="http://schemas.openxmlformats.org/officeDocument/2006/relationships/tags" Target="../tags/tag400.xml"/><Relationship Id="rId37" Type="http://schemas.openxmlformats.org/officeDocument/2006/relationships/tags" Target="../tags/tag405.xml"/><Relationship Id="rId40" Type="http://schemas.openxmlformats.org/officeDocument/2006/relationships/tags" Target="../tags/tag408.xml"/><Relationship Id="rId45" Type="http://schemas.openxmlformats.org/officeDocument/2006/relationships/tags" Target="../tags/tag413.xml"/><Relationship Id="rId5" Type="http://schemas.openxmlformats.org/officeDocument/2006/relationships/tags" Target="../tags/tag373.xml"/><Relationship Id="rId15" Type="http://schemas.openxmlformats.org/officeDocument/2006/relationships/tags" Target="../tags/tag383.xml"/><Relationship Id="rId23" Type="http://schemas.openxmlformats.org/officeDocument/2006/relationships/tags" Target="../tags/tag391.xml"/><Relationship Id="rId28" Type="http://schemas.openxmlformats.org/officeDocument/2006/relationships/tags" Target="../tags/tag396.xml"/><Relationship Id="rId36" Type="http://schemas.openxmlformats.org/officeDocument/2006/relationships/tags" Target="../tags/tag404.xml"/><Relationship Id="rId49" Type="http://schemas.openxmlformats.org/officeDocument/2006/relationships/tags" Target="../tags/tag417.xml"/><Relationship Id="rId10" Type="http://schemas.openxmlformats.org/officeDocument/2006/relationships/tags" Target="../tags/tag378.xml"/><Relationship Id="rId19" Type="http://schemas.openxmlformats.org/officeDocument/2006/relationships/tags" Target="../tags/tag387.xml"/><Relationship Id="rId31" Type="http://schemas.openxmlformats.org/officeDocument/2006/relationships/tags" Target="../tags/tag399.xml"/><Relationship Id="rId44" Type="http://schemas.openxmlformats.org/officeDocument/2006/relationships/tags" Target="../tags/tag412.xml"/><Relationship Id="rId4" Type="http://schemas.openxmlformats.org/officeDocument/2006/relationships/tags" Target="../tags/tag372.xml"/><Relationship Id="rId9" Type="http://schemas.openxmlformats.org/officeDocument/2006/relationships/tags" Target="../tags/tag377.xml"/><Relationship Id="rId14" Type="http://schemas.openxmlformats.org/officeDocument/2006/relationships/tags" Target="../tags/tag382.xml"/><Relationship Id="rId22" Type="http://schemas.openxmlformats.org/officeDocument/2006/relationships/tags" Target="../tags/tag390.xml"/><Relationship Id="rId27" Type="http://schemas.openxmlformats.org/officeDocument/2006/relationships/tags" Target="../tags/tag395.xml"/><Relationship Id="rId30" Type="http://schemas.openxmlformats.org/officeDocument/2006/relationships/tags" Target="../tags/tag398.xml"/><Relationship Id="rId35" Type="http://schemas.openxmlformats.org/officeDocument/2006/relationships/tags" Target="../tags/tag403.xml"/><Relationship Id="rId43" Type="http://schemas.openxmlformats.org/officeDocument/2006/relationships/tags" Target="../tags/tag411.xml"/><Relationship Id="rId48" Type="http://schemas.openxmlformats.org/officeDocument/2006/relationships/tags" Target="../tags/tag416.xml"/><Relationship Id="rId8" Type="http://schemas.openxmlformats.org/officeDocument/2006/relationships/tags" Target="../tags/tag376.xml"/><Relationship Id="rId51" Type="http://schemas.openxmlformats.org/officeDocument/2006/relationships/image" Target="../media/image7.png"/><Relationship Id="rId3" Type="http://schemas.openxmlformats.org/officeDocument/2006/relationships/tags" Target="../tags/tag371.xml"/><Relationship Id="rId12" Type="http://schemas.openxmlformats.org/officeDocument/2006/relationships/tags" Target="../tags/tag380.xml"/><Relationship Id="rId17" Type="http://schemas.openxmlformats.org/officeDocument/2006/relationships/tags" Target="../tags/tag385.xml"/><Relationship Id="rId25" Type="http://schemas.openxmlformats.org/officeDocument/2006/relationships/tags" Target="../tags/tag393.xml"/><Relationship Id="rId33" Type="http://schemas.openxmlformats.org/officeDocument/2006/relationships/tags" Target="../tags/tag401.xml"/><Relationship Id="rId38" Type="http://schemas.openxmlformats.org/officeDocument/2006/relationships/tags" Target="../tags/tag406.xml"/><Relationship Id="rId46" Type="http://schemas.openxmlformats.org/officeDocument/2006/relationships/tags" Target="../tags/tag414.xml"/><Relationship Id="rId20" Type="http://schemas.openxmlformats.org/officeDocument/2006/relationships/tags" Target="../tags/tag388.xml"/><Relationship Id="rId41" Type="http://schemas.openxmlformats.org/officeDocument/2006/relationships/tags" Target="../tags/tag409.xml"/><Relationship Id="rId1" Type="http://schemas.openxmlformats.org/officeDocument/2006/relationships/tags" Target="../tags/tag369.xml"/><Relationship Id="rId6" Type="http://schemas.openxmlformats.org/officeDocument/2006/relationships/tags" Target="../tags/tag374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tags" Target="../tags/tag430.xml"/><Relationship Id="rId18" Type="http://schemas.openxmlformats.org/officeDocument/2006/relationships/tags" Target="../tags/tag435.xml"/><Relationship Id="rId26" Type="http://schemas.openxmlformats.org/officeDocument/2006/relationships/tags" Target="../tags/tag443.xml"/><Relationship Id="rId39" Type="http://schemas.openxmlformats.org/officeDocument/2006/relationships/tags" Target="../tags/tag456.xml"/><Relationship Id="rId21" Type="http://schemas.openxmlformats.org/officeDocument/2006/relationships/tags" Target="../tags/tag438.xml"/><Relationship Id="rId34" Type="http://schemas.openxmlformats.org/officeDocument/2006/relationships/tags" Target="../tags/tag451.xml"/><Relationship Id="rId42" Type="http://schemas.openxmlformats.org/officeDocument/2006/relationships/tags" Target="../tags/tag459.xml"/><Relationship Id="rId47" Type="http://schemas.openxmlformats.org/officeDocument/2006/relationships/tags" Target="../tags/tag464.xml"/><Relationship Id="rId50" Type="http://schemas.openxmlformats.org/officeDocument/2006/relationships/slideLayout" Target="../slideLayouts/slideLayout6.xml"/><Relationship Id="rId7" Type="http://schemas.openxmlformats.org/officeDocument/2006/relationships/tags" Target="../tags/tag424.xml"/><Relationship Id="rId2" Type="http://schemas.openxmlformats.org/officeDocument/2006/relationships/tags" Target="../tags/tag419.xml"/><Relationship Id="rId16" Type="http://schemas.openxmlformats.org/officeDocument/2006/relationships/tags" Target="../tags/tag433.xml"/><Relationship Id="rId29" Type="http://schemas.openxmlformats.org/officeDocument/2006/relationships/tags" Target="../tags/tag446.xml"/><Relationship Id="rId11" Type="http://schemas.openxmlformats.org/officeDocument/2006/relationships/tags" Target="../tags/tag428.xml"/><Relationship Id="rId24" Type="http://schemas.openxmlformats.org/officeDocument/2006/relationships/tags" Target="../tags/tag441.xml"/><Relationship Id="rId32" Type="http://schemas.openxmlformats.org/officeDocument/2006/relationships/tags" Target="../tags/tag449.xml"/><Relationship Id="rId37" Type="http://schemas.openxmlformats.org/officeDocument/2006/relationships/tags" Target="../tags/tag454.xml"/><Relationship Id="rId40" Type="http://schemas.openxmlformats.org/officeDocument/2006/relationships/tags" Target="../tags/tag457.xml"/><Relationship Id="rId45" Type="http://schemas.openxmlformats.org/officeDocument/2006/relationships/tags" Target="../tags/tag462.xml"/><Relationship Id="rId5" Type="http://schemas.openxmlformats.org/officeDocument/2006/relationships/tags" Target="../tags/tag422.xml"/><Relationship Id="rId15" Type="http://schemas.openxmlformats.org/officeDocument/2006/relationships/tags" Target="../tags/tag432.xml"/><Relationship Id="rId23" Type="http://schemas.openxmlformats.org/officeDocument/2006/relationships/tags" Target="../tags/tag440.xml"/><Relationship Id="rId28" Type="http://schemas.openxmlformats.org/officeDocument/2006/relationships/tags" Target="../tags/tag445.xml"/><Relationship Id="rId36" Type="http://schemas.openxmlformats.org/officeDocument/2006/relationships/tags" Target="../tags/tag453.xml"/><Relationship Id="rId49" Type="http://schemas.openxmlformats.org/officeDocument/2006/relationships/tags" Target="../tags/tag466.xml"/><Relationship Id="rId10" Type="http://schemas.openxmlformats.org/officeDocument/2006/relationships/tags" Target="../tags/tag427.xml"/><Relationship Id="rId19" Type="http://schemas.openxmlformats.org/officeDocument/2006/relationships/tags" Target="../tags/tag436.xml"/><Relationship Id="rId31" Type="http://schemas.openxmlformats.org/officeDocument/2006/relationships/tags" Target="../tags/tag448.xml"/><Relationship Id="rId44" Type="http://schemas.openxmlformats.org/officeDocument/2006/relationships/tags" Target="../tags/tag461.xml"/><Relationship Id="rId4" Type="http://schemas.openxmlformats.org/officeDocument/2006/relationships/tags" Target="../tags/tag421.xml"/><Relationship Id="rId9" Type="http://schemas.openxmlformats.org/officeDocument/2006/relationships/tags" Target="../tags/tag426.xml"/><Relationship Id="rId14" Type="http://schemas.openxmlformats.org/officeDocument/2006/relationships/tags" Target="../tags/tag431.xml"/><Relationship Id="rId22" Type="http://schemas.openxmlformats.org/officeDocument/2006/relationships/tags" Target="../tags/tag439.xml"/><Relationship Id="rId27" Type="http://schemas.openxmlformats.org/officeDocument/2006/relationships/tags" Target="../tags/tag444.xml"/><Relationship Id="rId30" Type="http://schemas.openxmlformats.org/officeDocument/2006/relationships/tags" Target="../tags/tag447.xml"/><Relationship Id="rId35" Type="http://schemas.openxmlformats.org/officeDocument/2006/relationships/tags" Target="../tags/tag452.xml"/><Relationship Id="rId43" Type="http://schemas.openxmlformats.org/officeDocument/2006/relationships/tags" Target="../tags/tag460.xml"/><Relationship Id="rId48" Type="http://schemas.openxmlformats.org/officeDocument/2006/relationships/tags" Target="../tags/tag465.xml"/><Relationship Id="rId8" Type="http://schemas.openxmlformats.org/officeDocument/2006/relationships/tags" Target="../tags/tag425.xml"/><Relationship Id="rId3" Type="http://schemas.openxmlformats.org/officeDocument/2006/relationships/tags" Target="../tags/tag420.xml"/><Relationship Id="rId12" Type="http://schemas.openxmlformats.org/officeDocument/2006/relationships/tags" Target="../tags/tag429.xml"/><Relationship Id="rId17" Type="http://schemas.openxmlformats.org/officeDocument/2006/relationships/tags" Target="../tags/tag434.xml"/><Relationship Id="rId25" Type="http://schemas.openxmlformats.org/officeDocument/2006/relationships/tags" Target="../tags/tag442.xml"/><Relationship Id="rId33" Type="http://schemas.openxmlformats.org/officeDocument/2006/relationships/tags" Target="../tags/tag450.xml"/><Relationship Id="rId38" Type="http://schemas.openxmlformats.org/officeDocument/2006/relationships/tags" Target="../tags/tag455.xml"/><Relationship Id="rId46" Type="http://schemas.openxmlformats.org/officeDocument/2006/relationships/tags" Target="../tags/tag463.xml"/><Relationship Id="rId20" Type="http://schemas.openxmlformats.org/officeDocument/2006/relationships/tags" Target="../tags/tag437.xml"/><Relationship Id="rId41" Type="http://schemas.openxmlformats.org/officeDocument/2006/relationships/tags" Target="../tags/tag458.xml"/><Relationship Id="rId1" Type="http://schemas.openxmlformats.org/officeDocument/2006/relationships/tags" Target="../tags/tag418.xml"/><Relationship Id="rId6" Type="http://schemas.openxmlformats.org/officeDocument/2006/relationships/tags" Target="../tags/tag423.xml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tags" Target="../tags/tag479.xml"/><Relationship Id="rId18" Type="http://schemas.openxmlformats.org/officeDocument/2006/relationships/tags" Target="../tags/tag484.xml"/><Relationship Id="rId26" Type="http://schemas.openxmlformats.org/officeDocument/2006/relationships/tags" Target="../tags/tag492.xml"/><Relationship Id="rId39" Type="http://schemas.openxmlformats.org/officeDocument/2006/relationships/tags" Target="../tags/tag505.xml"/><Relationship Id="rId21" Type="http://schemas.openxmlformats.org/officeDocument/2006/relationships/tags" Target="../tags/tag487.xml"/><Relationship Id="rId34" Type="http://schemas.openxmlformats.org/officeDocument/2006/relationships/tags" Target="../tags/tag500.xml"/><Relationship Id="rId42" Type="http://schemas.openxmlformats.org/officeDocument/2006/relationships/tags" Target="../tags/tag508.xml"/><Relationship Id="rId47" Type="http://schemas.openxmlformats.org/officeDocument/2006/relationships/tags" Target="../tags/tag513.xml"/><Relationship Id="rId50" Type="http://schemas.openxmlformats.org/officeDocument/2006/relationships/slideLayout" Target="../slideLayouts/slideLayout6.xml"/><Relationship Id="rId7" Type="http://schemas.openxmlformats.org/officeDocument/2006/relationships/tags" Target="../tags/tag473.xml"/><Relationship Id="rId2" Type="http://schemas.openxmlformats.org/officeDocument/2006/relationships/tags" Target="../tags/tag468.xml"/><Relationship Id="rId16" Type="http://schemas.openxmlformats.org/officeDocument/2006/relationships/tags" Target="../tags/tag482.xml"/><Relationship Id="rId29" Type="http://schemas.openxmlformats.org/officeDocument/2006/relationships/tags" Target="../tags/tag495.xml"/><Relationship Id="rId11" Type="http://schemas.openxmlformats.org/officeDocument/2006/relationships/tags" Target="../tags/tag477.xml"/><Relationship Id="rId24" Type="http://schemas.openxmlformats.org/officeDocument/2006/relationships/tags" Target="../tags/tag490.xml"/><Relationship Id="rId32" Type="http://schemas.openxmlformats.org/officeDocument/2006/relationships/tags" Target="../tags/tag498.xml"/><Relationship Id="rId37" Type="http://schemas.openxmlformats.org/officeDocument/2006/relationships/tags" Target="../tags/tag503.xml"/><Relationship Id="rId40" Type="http://schemas.openxmlformats.org/officeDocument/2006/relationships/tags" Target="../tags/tag506.xml"/><Relationship Id="rId45" Type="http://schemas.openxmlformats.org/officeDocument/2006/relationships/tags" Target="../tags/tag511.xml"/><Relationship Id="rId5" Type="http://schemas.openxmlformats.org/officeDocument/2006/relationships/tags" Target="../tags/tag471.xml"/><Relationship Id="rId15" Type="http://schemas.openxmlformats.org/officeDocument/2006/relationships/tags" Target="../tags/tag481.xml"/><Relationship Id="rId23" Type="http://schemas.openxmlformats.org/officeDocument/2006/relationships/tags" Target="../tags/tag489.xml"/><Relationship Id="rId28" Type="http://schemas.openxmlformats.org/officeDocument/2006/relationships/tags" Target="../tags/tag494.xml"/><Relationship Id="rId36" Type="http://schemas.openxmlformats.org/officeDocument/2006/relationships/tags" Target="../tags/tag502.xml"/><Relationship Id="rId49" Type="http://schemas.openxmlformats.org/officeDocument/2006/relationships/tags" Target="../tags/tag515.xml"/><Relationship Id="rId10" Type="http://schemas.openxmlformats.org/officeDocument/2006/relationships/tags" Target="../tags/tag476.xml"/><Relationship Id="rId19" Type="http://schemas.openxmlformats.org/officeDocument/2006/relationships/tags" Target="../tags/tag485.xml"/><Relationship Id="rId31" Type="http://schemas.openxmlformats.org/officeDocument/2006/relationships/tags" Target="../tags/tag497.xml"/><Relationship Id="rId44" Type="http://schemas.openxmlformats.org/officeDocument/2006/relationships/tags" Target="../tags/tag510.xml"/><Relationship Id="rId4" Type="http://schemas.openxmlformats.org/officeDocument/2006/relationships/tags" Target="../tags/tag470.xml"/><Relationship Id="rId9" Type="http://schemas.openxmlformats.org/officeDocument/2006/relationships/tags" Target="../tags/tag475.xml"/><Relationship Id="rId14" Type="http://schemas.openxmlformats.org/officeDocument/2006/relationships/tags" Target="../tags/tag480.xml"/><Relationship Id="rId22" Type="http://schemas.openxmlformats.org/officeDocument/2006/relationships/tags" Target="../tags/tag488.xml"/><Relationship Id="rId27" Type="http://schemas.openxmlformats.org/officeDocument/2006/relationships/tags" Target="../tags/tag493.xml"/><Relationship Id="rId30" Type="http://schemas.openxmlformats.org/officeDocument/2006/relationships/tags" Target="../tags/tag496.xml"/><Relationship Id="rId35" Type="http://schemas.openxmlformats.org/officeDocument/2006/relationships/tags" Target="../tags/tag501.xml"/><Relationship Id="rId43" Type="http://schemas.openxmlformats.org/officeDocument/2006/relationships/tags" Target="../tags/tag509.xml"/><Relationship Id="rId48" Type="http://schemas.openxmlformats.org/officeDocument/2006/relationships/tags" Target="../tags/tag514.xml"/><Relationship Id="rId8" Type="http://schemas.openxmlformats.org/officeDocument/2006/relationships/tags" Target="../tags/tag474.xml"/><Relationship Id="rId3" Type="http://schemas.openxmlformats.org/officeDocument/2006/relationships/tags" Target="../tags/tag469.xml"/><Relationship Id="rId12" Type="http://schemas.openxmlformats.org/officeDocument/2006/relationships/tags" Target="../tags/tag478.xml"/><Relationship Id="rId17" Type="http://schemas.openxmlformats.org/officeDocument/2006/relationships/tags" Target="../tags/tag483.xml"/><Relationship Id="rId25" Type="http://schemas.openxmlformats.org/officeDocument/2006/relationships/tags" Target="../tags/tag491.xml"/><Relationship Id="rId33" Type="http://schemas.openxmlformats.org/officeDocument/2006/relationships/tags" Target="../tags/tag499.xml"/><Relationship Id="rId38" Type="http://schemas.openxmlformats.org/officeDocument/2006/relationships/tags" Target="../tags/tag504.xml"/><Relationship Id="rId46" Type="http://schemas.openxmlformats.org/officeDocument/2006/relationships/tags" Target="../tags/tag512.xml"/><Relationship Id="rId20" Type="http://schemas.openxmlformats.org/officeDocument/2006/relationships/tags" Target="../tags/tag486.xml"/><Relationship Id="rId41" Type="http://schemas.openxmlformats.org/officeDocument/2006/relationships/tags" Target="../tags/tag507.xml"/><Relationship Id="rId1" Type="http://schemas.openxmlformats.org/officeDocument/2006/relationships/tags" Target="../tags/tag467.xml"/><Relationship Id="rId6" Type="http://schemas.openxmlformats.org/officeDocument/2006/relationships/tags" Target="../tags/tag472.xml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tags" Target="../tags/tag528.xml"/><Relationship Id="rId18" Type="http://schemas.openxmlformats.org/officeDocument/2006/relationships/tags" Target="../tags/tag533.xml"/><Relationship Id="rId26" Type="http://schemas.openxmlformats.org/officeDocument/2006/relationships/tags" Target="../tags/tag541.xml"/><Relationship Id="rId39" Type="http://schemas.openxmlformats.org/officeDocument/2006/relationships/tags" Target="../tags/tag554.xml"/><Relationship Id="rId21" Type="http://schemas.openxmlformats.org/officeDocument/2006/relationships/tags" Target="../tags/tag536.xml"/><Relationship Id="rId34" Type="http://schemas.openxmlformats.org/officeDocument/2006/relationships/tags" Target="../tags/tag549.xml"/><Relationship Id="rId42" Type="http://schemas.openxmlformats.org/officeDocument/2006/relationships/tags" Target="../tags/tag557.xml"/><Relationship Id="rId47" Type="http://schemas.openxmlformats.org/officeDocument/2006/relationships/tags" Target="../tags/tag562.xml"/><Relationship Id="rId50" Type="http://schemas.openxmlformats.org/officeDocument/2006/relationships/slideLayout" Target="../slideLayouts/slideLayout6.xml"/><Relationship Id="rId7" Type="http://schemas.openxmlformats.org/officeDocument/2006/relationships/tags" Target="../tags/tag522.xml"/><Relationship Id="rId2" Type="http://schemas.openxmlformats.org/officeDocument/2006/relationships/tags" Target="../tags/tag517.xml"/><Relationship Id="rId16" Type="http://schemas.openxmlformats.org/officeDocument/2006/relationships/tags" Target="../tags/tag531.xml"/><Relationship Id="rId29" Type="http://schemas.openxmlformats.org/officeDocument/2006/relationships/tags" Target="../tags/tag544.xml"/><Relationship Id="rId11" Type="http://schemas.openxmlformats.org/officeDocument/2006/relationships/tags" Target="../tags/tag526.xml"/><Relationship Id="rId24" Type="http://schemas.openxmlformats.org/officeDocument/2006/relationships/tags" Target="../tags/tag539.xml"/><Relationship Id="rId32" Type="http://schemas.openxmlformats.org/officeDocument/2006/relationships/tags" Target="../tags/tag547.xml"/><Relationship Id="rId37" Type="http://schemas.openxmlformats.org/officeDocument/2006/relationships/tags" Target="../tags/tag552.xml"/><Relationship Id="rId40" Type="http://schemas.openxmlformats.org/officeDocument/2006/relationships/tags" Target="../tags/tag555.xml"/><Relationship Id="rId45" Type="http://schemas.openxmlformats.org/officeDocument/2006/relationships/tags" Target="../tags/tag560.xml"/><Relationship Id="rId5" Type="http://schemas.openxmlformats.org/officeDocument/2006/relationships/tags" Target="../tags/tag520.xml"/><Relationship Id="rId15" Type="http://schemas.openxmlformats.org/officeDocument/2006/relationships/tags" Target="../tags/tag530.xml"/><Relationship Id="rId23" Type="http://schemas.openxmlformats.org/officeDocument/2006/relationships/tags" Target="../tags/tag538.xml"/><Relationship Id="rId28" Type="http://schemas.openxmlformats.org/officeDocument/2006/relationships/tags" Target="../tags/tag543.xml"/><Relationship Id="rId36" Type="http://schemas.openxmlformats.org/officeDocument/2006/relationships/tags" Target="../tags/tag551.xml"/><Relationship Id="rId49" Type="http://schemas.openxmlformats.org/officeDocument/2006/relationships/tags" Target="../tags/tag564.xml"/><Relationship Id="rId10" Type="http://schemas.openxmlformats.org/officeDocument/2006/relationships/tags" Target="../tags/tag525.xml"/><Relationship Id="rId19" Type="http://schemas.openxmlformats.org/officeDocument/2006/relationships/tags" Target="../tags/tag534.xml"/><Relationship Id="rId31" Type="http://schemas.openxmlformats.org/officeDocument/2006/relationships/tags" Target="../tags/tag546.xml"/><Relationship Id="rId44" Type="http://schemas.openxmlformats.org/officeDocument/2006/relationships/tags" Target="../tags/tag559.xml"/><Relationship Id="rId4" Type="http://schemas.openxmlformats.org/officeDocument/2006/relationships/tags" Target="../tags/tag519.xml"/><Relationship Id="rId9" Type="http://schemas.openxmlformats.org/officeDocument/2006/relationships/tags" Target="../tags/tag524.xml"/><Relationship Id="rId14" Type="http://schemas.openxmlformats.org/officeDocument/2006/relationships/tags" Target="../tags/tag529.xml"/><Relationship Id="rId22" Type="http://schemas.openxmlformats.org/officeDocument/2006/relationships/tags" Target="../tags/tag537.xml"/><Relationship Id="rId27" Type="http://schemas.openxmlformats.org/officeDocument/2006/relationships/tags" Target="../tags/tag542.xml"/><Relationship Id="rId30" Type="http://schemas.openxmlformats.org/officeDocument/2006/relationships/tags" Target="../tags/tag545.xml"/><Relationship Id="rId35" Type="http://schemas.openxmlformats.org/officeDocument/2006/relationships/tags" Target="../tags/tag550.xml"/><Relationship Id="rId43" Type="http://schemas.openxmlformats.org/officeDocument/2006/relationships/tags" Target="../tags/tag558.xml"/><Relationship Id="rId48" Type="http://schemas.openxmlformats.org/officeDocument/2006/relationships/tags" Target="../tags/tag563.xml"/><Relationship Id="rId8" Type="http://schemas.openxmlformats.org/officeDocument/2006/relationships/tags" Target="../tags/tag523.xml"/><Relationship Id="rId3" Type="http://schemas.openxmlformats.org/officeDocument/2006/relationships/tags" Target="../tags/tag518.xml"/><Relationship Id="rId12" Type="http://schemas.openxmlformats.org/officeDocument/2006/relationships/tags" Target="../tags/tag527.xml"/><Relationship Id="rId17" Type="http://schemas.openxmlformats.org/officeDocument/2006/relationships/tags" Target="../tags/tag532.xml"/><Relationship Id="rId25" Type="http://schemas.openxmlformats.org/officeDocument/2006/relationships/tags" Target="../tags/tag540.xml"/><Relationship Id="rId33" Type="http://schemas.openxmlformats.org/officeDocument/2006/relationships/tags" Target="../tags/tag548.xml"/><Relationship Id="rId38" Type="http://schemas.openxmlformats.org/officeDocument/2006/relationships/tags" Target="../tags/tag553.xml"/><Relationship Id="rId46" Type="http://schemas.openxmlformats.org/officeDocument/2006/relationships/tags" Target="../tags/tag561.xml"/><Relationship Id="rId20" Type="http://schemas.openxmlformats.org/officeDocument/2006/relationships/tags" Target="../tags/tag535.xml"/><Relationship Id="rId41" Type="http://schemas.openxmlformats.org/officeDocument/2006/relationships/tags" Target="../tags/tag556.xml"/><Relationship Id="rId1" Type="http://schemas.openxmlformats.org/officeDocument/2006/relationships/tags" Target="../tags/tag516.xml"/><Relationship Id="rId6" Type="http://schemas.openxmlformats.org/officeDocument/2006/relationships/tags" Target="../tags/tag5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ourses.cs.washington.edu/courses/cse332/25su/exams/final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572.xml"/><Relationship Id="rId13" Type="http://schemas.openxmlformats.org/officeDocument/2006/relationships/tags" Target="../tags/tag577.xml"/><Relationship Id="rId3" Type="http://schemas.openxmlformats.org/officeDocument/2006/relationships/tags" Target="../tags/tag567.xml"/><Relationship Id="rId7" Type="http://schemas.openxmlformats.org/officeDocument/2006/relationships/tags" Target="../tags/tag571.xml"/><Relationship Id="rId12" Type="http://schemas.openxmlformats.org/officeDocument/2006/relationships/tags" Target="../tags/tag576.xml"/><Relationship Id="rId2" Type="http://schemas.openxmlformats.org/officeDocument/2006/relationships/tags" Target="../tags/tag566.xml"/><Relationship Id="rId1" Type="http://schemas.openxmlformats.org/officeDocument/2006/relationships/tags" Target="../tags/tag565.xml"/><Relationship Id="rId6" Type="http://schemas.openxmlformats.org/officeDocument/2006/relationships/tags" Target="../tags/tag570.xml"/><Relationship Id="rId11" Type="http://schemas.openxmlformats.org/officeDocument/2006/relationships/tags" Target="../tags/tag575.xml"/><Relationship Id="rId5" Type="http://schemas.openxmlformats.org/officeDocument/2006/relationships/tags" Target="../tags/tag569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574.xml"/><Relationship Id="rId4" Type="http://schemas.openxmlformats.org/officeDocument/2006/relationships/tags" Target="../tags/tag568.xml"/><Relationship Id="rId9" Type="http://schemas.openxmlformats.org/officeDocument/2006/relationships/tags" Target="../tags/tag573.xml"/><Relationship Id="rId14" Type="http://schemas.openxmlformats.org/officeDocument/2006/relationships/tags" Target="../tags/tag578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581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580.xml"/><Relationship Id="rId1" Type="http://schemas.openxmlformats.org/officeDocument/2006/relationships/tags" Target="../tags/tag579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1.png"/><Relationship Id="rId5" Type="http://schemas.openxmlformats.org/officeDocument/2006/relationships/tags" Target="../tags/tag583.xml"/><Relationship Id="rId10" Type="http://schemas.openxmlformats.org/officeDocument/2006/relationships/image" Target="../media/image10.png"/><Relationship Id="rId4" Type="http://schemas.openxmlformats.org/officeDocument/2006/relationships/tags" Target="../tags/tag582.xml"/><Relationship Id="rId9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tags" Target="../tags/tag586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585.xml"/><Relationship Id="rId1" Type="http://schemas.openxmlformats.org/officeDocument/2006/relationships/tags" Target="../tags/tag584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5.png"/><Relationship Id="rId5" Type="http://schemas.openxmlformats.org/officeDocument/2006/relationships/tags" Target="../tags/tag588.xml"/><Relationship Id="rId10" Type="http://schemas.openxmlformats.org/officeDocument/2006/relationships/image" Target="../media/image14.png"/><Relationship Id="rId4" Type="http://schemas.openxmlformats.org/officeDocument/2006/relationships/tags" Target="../tags/tag587.xml"/><Relationship Id="rId9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tags" Target="../tags/tag40.xml"/><Relationship Id="rId18" Type="http://schemas.openxmlformats.org/officeDocument/2006/relationships/tags" Target="../tags/tag45.xml"/><Relationship Id="rId26" Type="http://schemas.openxmlformats.org/officeDocument/2006/relationships/tags" Target="../tags/tag53.xml"/><Relationship Id="rId39" Type="http://schemas.openxmlformats.org/officeDocument/2006/relationships/tags" Target="../tags/tag66.xml"/><Relationship Id="rId21" Type="http://schemas.openxmlformats.org/officeDocument/2006/relationships/tags" Target="../tags/tag48.xml"/><Relationship Id="rId34" Type="http://schemas.openxmlformats.org/officeDocument/2006/relationships/tags" Target="../tags/tag61.xml"/><Relationship Id="rId42" Type="http://schemas.openxmlformats.org/officeDocument/2006/relationships/tags" Target="../tags/tag69.xml"/><Relationship Id="rId47" Type="http://schemas.openxmlformats.org/officeDocument/2006/relationships/tags" Target="../tags/tag74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6" Type="http://schemas.openxmlformats.org/officeDocument/2006/relationships/tags" Target="../tags/tag43.xml"/><Relationship Id="rId29" Type="http://schemas.openxmlformats.org/officeDocument/2006/relationships/tags" Target="../tags/tag56.xml"/><Relationship Id="rId11" Type="http://schemas.openxmlformats.org/officeDocument/2006/relationships/tags" Target="../tags/tag38.xml"/><Relationship Id="rId24" Type="http://schemas.openxmlformats.org/officeDocument/2006/relationships/tags" Target="../tags/tag51.xml"/><Relationship Id="rId32" Type="http://schemas.openxmlformats.org/officeDocument/2006/relationships/tags" Target="../tags/tag59.xml"/><Relationship Id="rId37" Type="http://schemas.openxmlformats.org/officeDocument/2006/relationships/tags" Target="../tags/tag64.xml"/><Relationship Id="rId40" Type="http://schemas.openxmlformats.org/officeDocument/2006/relationships/tags" Target="../tags/tag67.xml"/><Relationship Id="rId45" Type="http://schemas.openxmlformats.org/officeDocument/2006/relationships/tags" Target="../tags/tag72.xml"/><Relationship Id="rId5" Type="http://schemas.openxmlformats.org/officeDocument/2006/relationships/tags" Target="../tags/tag32.xml"/><Relationship Id="rId15" Type="http://schemas.openxmlformats.org/officeDocument/2006/relationships/tags" Target="../tags/tag42.xml"/><Relationship Id="rId23" Type="http://schemas.openxmlformats.org/officeDocument/2006/relationships/tags" Target="../tags/tag50.xml"/><Relationship Id="rId28" Type="http://schemas.openxmlformats.org/officeDocument/2006/relationships/tags" Target="../tags/tag55.xml"/><Relationship Id="rId36" Type="http://schemas.openxmlformats.org/officeDocument/2006/relationships/tags" Target="../tags/tag63.xml"/><Relationship Id="rId49" Type="http://schemas.openxmlformats.org/officeDocument/2006/relationships/image" Target="../media/image1.png"/><Relationship Id="rId10" Type="http://schemas.openxmlformats.org/officeDocument/2006/relationships/tags" Target="../tags/tag37.xml"/><Relationship Id="rId19" Type="http://schemas.openxmlformats.org/officeDocument/2006/relationships/tags" Target="../tags/tag46.xml"/><Relationship Id="rId31" Type="http://schemas.openxmlformats.org/officeDocument/2006/relationships/tags" Target="../tags/tag58.xml"/><Relationship Id="rId44" Type="http://schemas.openxmlformats.org/officeDocument/2006/relationships/tags" Target="../tags/tag71.xml"/><Relationship Id="rId4" Type="http://schemas.openxmlformats.org/officeDocument/2006/relationships/tags" Target="../tags/tag31.xml"/><Relationship Id="rId9" Type="http://schemas.openxmlformats.org/officeDocument/2006/relationships/tags" Target="../tags/tag36.xml"/><Relationship Id="rId14" Type="http://schemas.openxmlformats.org/officeDocument/2006/relationships/tags" Target="../tags/tag41.xml"/><Relationship Id="rId22" Type="http://schemas.openxmlformats.org/officeDocument/2006/relationships/tags" Target="../tags/tag49.xml"/><Relationship Id="rId27" Type="http://schemas.openxmlformats.org/officeDocument/2006/relationships/tags" Target="../tags/tag54.xml"/><Relationship Id="rId30" Type="http://schemas.openxmlformats.org/officeDocument/2006/relationships/tags" Target="../tags/tag57.xml"/><Relationship Id="rId35" Type="http://schemas.openxmlformats.org/officeDocument/2006/relationships/tags" Target="../tags/tag62.xml"/><Relationship Id="rId43" Type="http://schemas.openxmlformats.org/officeDocument/2006/relationships/tags" Target="../tags/tag70.xml"/><Relationship Id="rId48" Type="http://schemas.openxmlformats.org/officeDocument/2006/relationships/slideLayout" Target="../slideLayouts/slideLayout2.xml"/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12" Type="http://schemas.openxmlformats.org/officeDocument/2006/relationships/tags" Target="../tags/tag39.xml"/><Relationship Id="rId17" Type="http://schemas.openxmlformats.org/officeDocument/2006/relationships/tags" Target="../tags/tag44.xml"/><Relationship Id="rId25" Type="http://schemas.openxmlformats.org/officeDocument/2006/relationships/tags" Target="../tags/tag52.xml"/><Relationship Id="rId33" Type="http://schemas.openxmlformats.org/officeDocument/2006/relationships/tags" Target="../tags/tag60.xml"/><Relationship Id="rId38" Type="http://schemas.openxmlformats.org/officeDocument/2006/relationships/tags" Target="../tags/tag65.xml"/><Relationship Id="rId46" Type="http://schemas.openxmlformats.org/officeDocument/2006/relationships/tags" Target="../tags/tag73.xml"/><Relationship Id="rId20" Type="http://schemas.openxmlformats.org/officeDocument/2006/relationships/tags" Target="../tags/tag47.xml"/><Relationship Id="rId41" Type="http://schemas.openxmlformats.org/officeDocument/2006/relationships/tags" Target="../tags/tag68.xml"/><Relationship Id="rId1" Type="http://schemas.openxmlformats.org/officeDocument/2006/relationships/tags" Target="../tags/tag28.xml"/><Relationship Id="rId6" Type="http://schemas.openxmlformats.org/officeDocument/2006/relationships/tags" Target="../tags/tag3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8C09C-CF4F-DD29-E47A-59B81DA2E8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Lecture 16: </a:t>
            </a:r>
            <a:br>
              <a:rPr lang="fr-FR" dirty="0"/>
            </a:br>
            <a:r>
              <a:rPr lang="fr-FR" dirty="0"/>
              <a:t>Graphs </a:t>
            </a:r>
            <a:r>
              <a:rPr lang="fr-FR" dirty="0" err="1"/>
              <a:t>Shortest</a:t>
            </a:r>
            <a:r>
              <a:rPr lang="fr-FR" dirty="0"/>
              <a:t> </a:t>
            </a:r>
            <a:r>
              <a:rPr lang="fr-FR" dirty="0" err="1"/>
              <a:t>Paths</a:t>
            </a:r>
            <a:br>
              <a:rPr lang="fr-FR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448686-1021-A89B-4DD9-785C3C57FB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CSE 332: Data Structures &amp; Parallelism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Yafqa Khan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Summer 2025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D8D51-29F9-68D5-26AB-124181324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34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634E-3312-4DBC-D570-1CBA678A4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Dijkstra's: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1ED575-4AF4-2558-C044-670D2548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10</a:t>
            </a:fld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53E1A43A-91D8-30E1-E0D9-F24BC8D8E918}"/>
              </a:ext>
            </a:extLst>
          </p:cNvPr>
          <p:cNvGrpSpPr/>
          <p:nvPr/>
        </p:nvGrpSpPr>
        <p:grpSpPr>
          <a:xfrm>
            <a:off x="838200" y="1690688"/>
            <a:ext cx="4810310" cy="2446338"/>
            <a:chOff x="304800" y="914400"/>
            <a:chExt cx="4810310" cy="2446338"/>
          </a:xfrm>
        </p:grpSpPr>
        <p:sp>
          <p:nvSpPr>
            <p:cNvPr id="4" name="Oval 5">
              <a:extLst>
                <a:ext uri="{FF2B5EF4-FFF2-40B4-BE49-F238E27FC236}">
                  <a16:creationId xmlns:a16="http://schemas.microsoft.com/office/drawing/2014/main" id="{D6B70D15-EBF4-F24C-202D-7774622444A4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762000" y="1360488"/>
              <a:ext cx="381000" cy="381000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A</a:t>
              </a:r>
            </a:p>
          </p:txBody>
        </p:sp>
        <p:sp>
          <p:nvSpPr>
            <p:cNvPr id="5" name="Oval 7">
              <a:extLst>
                <a:ext uri="{FF2B5EF4-FFF2-40B4-BE49-F238E27FC236}">
                  <a16:creationId xmlns:a16="http://schemas.microsoft.com/office/drawing/2014/main" id="{F14326CB-74EB-C637-D9D3-0A9583047A11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438400" y="1284288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B</a:t>
              </a:r>
            </a:p>
          </p:txBody>
        </p:sp>
        <p:sp>
          <p:nvSpPr>
            <p:cNvPr id="6" name="Oval 8">
              <a:extLst>
                <a:ext uri="{FF2B5EF4-FFF2-40B4-BE49-F238E27FC236}">
                  <a16:creationId xmlns:a16="http://schemas.microsoft.com/office/drawing/2014/main" id="{3BEB39D9-306E-B427-798C-F610E4BA8413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09600" y="2579688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D</a:t>
              </a:r>
            </a:p>
          </p:txBody>
        </p:sp>
        <p:sp>
          <p:nvSpPr>
            <p:cNvPr id="7" name="Oval 9">
              <a:extLst>
                <a:ext uri="{FF2B5EF4-FFF2-40B4-BE49-F238E27FC236}">
                  <a16:creationId xmlns:a16="http://schemas.microsoft.com/office/drawing/2014/main" id="{9667F8DA-E057-6C90-6347-0B8FF82EC9CE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209800" y="2351088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C</a:t>
              </a:r>
            </a:p>
          </p:txBody>
        </p:sp>
        <p:sp>
          <p:nvSpPr>
            <p:cNvPr id="8" name="Oval 10">
              <a:extLst>
                <a:ext uri="{FF2B5EF4-FFF2-40B4-BE49-F238E27FC236}">
                  <a16:creationId xmlns:a16="http://schemas.microsoft.com/office/drawing/2014/main" id="{790FB229-D1E6-7331-B041-1DE09FDE54E6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733800" y="1360488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F</a:t>
              </a:r>
            </a:p>
          </p:txBody>
        </p:sp>
        <p:sp>
          <p:nvSpPr>
            <p:cNvPr id="9" name="Oval 11">
              <a:extLst>
                <a:ext uri="{FF2B5EF4-FFF2-40B4-BE49-F238E27FC236}">
                  <a16:creationId xmlns:a16="http://schemas.microsoft.com/office/drawing/2014/main" id="{F7A9C640-CC30-B89A-7228-9A5E82945C7E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724400" y="1360488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H</a:t>
              </a:r>
            </a:p>
          </p:txBody>
        </p:sp>
        <p:sp>
          <p:nvSpPr>
            <p:cNvPr id="10" name="Oval 12">
              <a:extLst>
                <a:ext uri="{FF2B5EF4-FFF2-40B4-BE49-F238E27FC236}">
                  <a16:creationId xmlns:a16="http://schemas.microsoft.com/office/drawing/2014/main" id="{1D59B2A7-904A-6CBB-3801-E1AA29FBF13D}"/>
                </a:ext>
              </a:extLst>
            </p:cNvPr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124200" y="2732088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E</a:t>
              </a:r>
            </a:p>
          </p:txBody>
        </p:sp>
        <p:sp>
          <p:nvSpPr>
            <p:cNvPr id="11" name="Oval 13">
              <a:extLst>
                <a:ext uri="{FF2B5EF4-FFF2-40B4-BE49-F238E27FC236}">
                  <a16:creationId xmlns:a16="http://schemas.microsoft.com/office/drawing/2014/main" id="{B68E6476-C1E4-9356-6A0C-EDAAF4616741}"/>
                </a:ext>
              </a:extLst>
            </p:cNvPr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114800" y="2122488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  <p:cxnSp>
          <p:nvCxnSpPr>
            <p:cNvPr id="12" name="AutoShape 14">
              <a:extLst>
                <a:ext uri="{FF2B5EF4-FFF2-40B4-BE49-F238E27FC236}">
                  <a16:creationId xmlns:a16="http://schemas.microsoft.com/office/drawing/2014/main" id="{9D337972-7972-B00A-26EB-CB161F10FA3C}"/>
                </a:ext>
              </a:extLst>
            </p:cNvPr>
            <p:cNvCxnSpPr>
              <a:cxnSpLocks noChangeShapeType="1"/>
              <a:stCxn id="4" idx="6"/>
              <a:endCxn id="7" idx="1"/>
            </p:cNvCxnSpPr>
            <p:nvPr>
              <p:custDataLst>
                <p:tags r:id="rId11"/>
              </p:custDataLst>
            </p:nvPr>
          </p:nvCxnSpPr>
          <p:spPr bwMode="auto">
            <a:xfrm>
              <a:off x="1152525" y="1550988"/>
              <a:ext cx="1112838" cy="846137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15">
              <a:extLst>
                <a:ext uri="{FF2B5EF4-FFF2-40B4-BE49-F238E27FC236}">
                  <a16:creationId xmlns:a16="http://schemas.microsoft.com/office/drawing/2014/main" id="{7C504FF6-0A20-66DF-9290-1B5FABCFEA07}"/>
                </a:ext>
              </a:extLst>
            </p:cNvPr>
            <p:cNvCxnSpPr>
              <a:cxnSpLocks noChangeShapeType="1"/>
              <a:stCxn id="7" idx="2"/>
              <a:endCxn id="4" idx="4"/>
            </p:cNvCxnSpPr>
            <p:nvPr>
              <p:custDataLst>
                <p:tags r:id="rId12"/>
              </p:custDataLst>
            </p:nvPr>
          </p:nvCxnSpPr>
          <p:spPr bwMode="auto">
            <a:xfrm rot="10800000">
              <a:off x="952500" y="1751013"/>
              <a:ext cx="1247775" cy="79057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4" name="AutoShape 20">
              <a:extLst>
                <a:ext uri="{FF2B5EF4-FFF2-40B4-BE49-F238E27FC236}">
                  <a16:creationId xmlns:a16="http://schemas.microsoft.com/office/drawing/2014/main" id="{9C9EB9F4-9654-1097-6A5D-666D0CD13E6B}"/>
                </a:ext>
              </a:extLst>
            </p:cNvPr>
            <p:cNvCxnSpPr>
              <a:cxnSpLocks noChangeShapeType="1"/>
              <a:stCxn id="11" idx="2"/>
              <a:endCxn id="10" idx="0"/>
            </p:cNvCxnSpPr>
            <p:nvPr>
              <p:custDataLst>
                <p:tags r:id="rId13"/>
              </p:custDataLst>
            </p:nvPr>
          </p:nvCxnSpPr>
          <p:spPr bwMode="auto">
            <a:xfrm rot="10800000" flipV="1">
              <a:off x="3314700" y="2312988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" name="AutoShape 21">
              <a:extLst>
                <a:ext uri="{FF2B5EF4-FFF2-40B4-BE49-F238E27FC236}">
                  <a16:creationId xmlns:a16="http://schemas.microsoft.com/office/drawing/2014/main" id="{D59EAE4A-695E-F897-7413-ED5F54482069}"/>
                </a:ext>
              </a:extLst>
            </p:cNvPr>
            <p:cNvCxnSpPr>
              <a:cxnSpLocks noChangeShapeType="1"/>
              <a:stCxn id="10" idx="6"/>
              <a:endCxn id="11" idx="4"/>
            </p:cNvCxnSpPr>
            <p:nvPr>
              <p:custDataLst>
                <p:tags r:id="rId14"/>
              </p:custDataLst>
            </p:nvPr>
          </p:nvCxnSpPr>
          <p:spPr bwMode="auto">
            <a:xfrm flipV="1">
              <a:off x="3505200" y="2503488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" name="AutoShape 24">
              <a:extLst>
                <a:ext uri="{FF2B5EF4-FFF2-40B4-BE49-F238E27FC236}">
                  <a16:creationId xmlns:a16="http://schemas.microsoft.com/office/drawing/2014/main" id="{AA39AE81-9700-4DB7-0102-540FAE37EBD9}"/>
                </a:ext>
              </a:extLst>
            </p:cNvPr>
            <p:cNvCxnSpPr>
              <a:cxnSpLocks noChangeShapeType="1"/>
              <a:stCxn id="4" idx="3"/>
              <a:endCxn id="6" idx="0"/>
            </p:cNvCxnSpPr>
            <p:nvPr>
              <p:custDataLst>
                <p:tags r:id="rId15"/>
              </p:custDataLst>
            </p:nvPr>
          </p:nvCxnSpPr>
          <p:spPr bwMode="auto">
            <a:xfrm flipH="1">
              <a:off x="800100" y="1695450"/>
              <a:ext cx="17463" cy="8747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7" name="AutoShape 25">
              <a:extLst>
                <a:ext uri="{FF2B5EF4-FFF2-40B4-BE49-F238E27FC236}">
                  <a16:creationId xmlns:a16="http://schemas.microsoft.com/office/drawing/2014/main" id="{8E09AFBA-C304-1A61-E4F2-AB20A724A266}"/>
                </a:ext>
              </a:extLst>
            </p:cNvPr>
            <p:cNvCxnSpPr>
              <a:cxnSpLocks noChangeShapeType="1"/>
              <a:stCxn id="6" idx="6"/>
              <a:endCxn id="7" idx="3"/>
            </p:cNvCxnSpPr>
            <p:nvPr>
              <p:custDataLst>
                <p:tags r:id="rId16"/>
              </p:custDataLst>
            </p:nvPr>
          </p:nvCxnSpPr>
          <p:spPr bwMode="auto">
            <a:xfrm flipV="1">
              <a:off x="1000125" y="2686050"/>
              <a:ext cx="1265238" cy="84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" name="AutoShape 26">
              <a:extLst>
                <a:ext uri="{FF2B5EF4-FFF2-40B4-BE49-F238E27FC236}">
                  <a16:creationId xmlns:a16="http://schemas.microsoft.com/office/drawing/2014/main" id="{3483558C-8946-652F-A5B8-A5020B461C31}"/>
                </a:ext>
              </a:extLst>
            </p:cNvPr>
            <p:cNvCxnSpPr>
              <a:cxnSpLocks noChangeShapeType="1"/>
              <a:stCxn id="4" idx="7"/>
              <a:endCxn id="5" idx="2"/>
            </p:cNvCxnSpPr>
            <p:nvPr>
              <p:custDataLst>
                <p:tags r:id="rId17"/>
              </p:custDataLst>
            </p:nvPr>
          </p:nvCxnSpPr>
          <p:spPr bwMode="auto">
            <a:xfrm>
              <a:off x="1087438" y="1406525"/>
              <a:ext cx="1341437" cy="682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" name="AutoShape 27">
              <a:extLst>
                <a:ext uri="{FF2B5EF4-FFF2-40B4-BE49-F238E27FC236}">
                  <a16:creationId xmlns:a16="http://schemas.microsoft.com/office/drawing/2014/main" id="{877E9A54-28ED-230E-3F3A-13DF8B36080F}"/>
                </a:ext>
              </a:extLst>
            </p:cNvPr>
            <p:cNvCxnSpPr>
              <a:cxnSpLocks noChangeShapeType="1"/>
              <a:stCxn id="5" idx="6"/>
              <a:endCxn id="8" idx="2"/>
            </p:cNvCxnSpPr>
            <p:nvPr>
              <p:custDataLst>
                <p:tags r:id="rId18"/>
              </p:custDataLst>
            </p:nvPr>
          </p:nvCxnSpPr>
          <p:spPr bwMode="auto">
            <a:xfrm>
              <a:off x="2828925" y="1474788"/>
              <a:ext cx="895350" cy="76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" name="AutoShape 28">
              <a:extLst>
                <a:ext uri="{FF2B5EF4-FFF2-40B4-BE49-F238E27FC236}">
                  <a16:creationId xmlns:a16="http://schemas.microsoft.com/office/drawing/2014/main" id="{FB29970D-FBBD-C291-E98E-6AE2A7DCED3C}"/>
                </a:ext>
              </a:extLst>
            </p:cNvPr>
            <p:cNvCxnSpPr>
              <a:cxnSpLocks noChangeShapeType="1"/>
              <a:stCxn id="8" idx="6"/>
              <a:endCxn id="9" idx="2"/>
            </p:cNvCxnSpPr>
            <p:nvPr>
              <p:custDataLst>
                <p:tags r:id="rId19"/>
              </p:custDataLst>
            </p:nvPr>
          </p:nvCxnSpPr>
          <p:spPr bwMode="auto">
            <a:xfrm>
              <a:off x="4124325" y="1550988"/>
              <a:ext cx="59055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1" name="AutoShape 29">
              <a:extLst>
                <a:ext uri="{FF2B5EF4-FFF2-40B4-BE49-F238E27FC236}">
                  <a16:creationId xmlns:a16="http://schemas.microsoft.com/office/drawing/2014/main" id="{F792B669-E9B3-0587-3010-1C84C91AC078}"/>
                </a:ext>
              </a:extLst>
            </p:cNvPr>
            <p:cNvCxnSpPr>
              <a:cxnSpLocks noChangeShapeType="1"/>
              <a:stCxn id="11" idx="1"/>
              <a:endCxn id="8" idx="4"/>
            </p:cNvCxnSpPr>
            <p:nvPr>
              <p:custDataLst>
                <p:tags r:id="rId20"/>
              </p:custDataLst>
            </p:nvPr>
          </p:nvCxnSpPr>
          <p:spPr bwMode="auto">
            <a:xfrm flipH="1" flipV="1">
              <a:off x="3924300" y="1751013"/>
              <a:ext cx="246063" cy="4175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" name="AutoShape 30">
              <a:extLst>
                <a:ext uri="{FF2B5EF4-FFF2-40B4-BE49-F238E27FC236}">
                  <a16:creationId xmlns:a16="http://schemas.microsoft.com/office/drawing/2014/main" id="{4DFBE876-89F6-1756-99C7-C4824B8DE34E}"/>
                </a:ext>
              </a:extLst>
            </p:cNvPr>
            <p:cNvCxnSpPr>
              <a:cxnSpLocks noChangeShapeType="1"/>
              <a:stCxn id="9" idx="4"/>
              <a:endCxn id="11" idx="7"/>
            </p:cNvCxnSpPr>
            <p:nvPr>
              <p:custDataLst>
                <p:tags r:id="rId21"/>
              </p:custDataLst>
            </p:nvPr>
          </p:nvCxnSpPr>
          <p:spPr bwMode="auto">
            <a:xfrm flipH="1">
              <a:off x="4440238" y="1751013"/>
              <a:ext cx="474662" cy="4175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3" name="AutoShape 31">
              <a:extLst>
                <a:ext uri="{FF2B5EF4-FFF2-40B4-BE49-F238E27FC236}">
                  <a16:creationId xmlns:a16="http://schemas.microsoft.com/office/drawing/2014/main" id="{027D81A9-1F01-9880-BC83-4A4A123CDA82}"/>
                </a:ext>
              </a:extLst>
            </p:cNvPr>
            <p:cNvCxnSpPr>
              <a:cxnSpLocks noChangeShapeType="1"/>
              <a:stCxn id="5" idx="5"/>
              <a:endCxn id="10" idx="1"/>
            </p:cNvCxnSpPr>
            <p:nvPr>
              <p:custDataLst>
                <p:tags r:id="rId22"/>
              </p:custDataLst>
            </p:nvPr>
          </p:nvCxnSpPr>
          <p:spPr bwMode="auto">
            <a:xfrm rot="16200000" flipH="1">
              <a:off x="2382838" y="1990725"/>
              <a:ext cx="11779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4" name="AutoShape 32">
              <a:extLst>
                <a:ext uri="{FF2B5EF4-FFF2-40B4-BE49-F238E27FC236}">
                  <a16:creationId xmlns:a16="http://schemas.microsoft.com/office/drawing/2014/main" id="{9EBBEAF3-165D-CBF2-BB5B-34B28E803F90}"/>
                </a:ext>
              </a:extLst>
            </p:cNvPr>
            <p:cNvCxnSpPr>
              <a:cxnSpLocks noChangeShapeType="1"/>
              <a:stCxn id="5" idx="4"/>
              <a:endCxn id="7" idx="0"/>
            </p:cNvCxnSpPr>
            <p:nvPr>
              <p:custDataLst>
                <p:tags r:id="rId23"/>
              </p:custDataLst>
            </p:nvPr>
          </p:nvCxnSpPr>
          <p:spPr bwMode="auto">
            <a:xfrm flipH="1">
              <a:off x="2400300" y="1674813"/>
              <a:ext cx="228600" cy="6667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5" name="AutoShape 33">
              <a:extLst>
                <a:ext uri="{FF2B5EF4-FFF2-40B4-BE49-F238E27FC236}">
                  <a16:creationId xmlns:a16="http://schemas.microsoft.com/office/drawing/2014/main" id="{08924700-8A3E-F9F3-ACE0-747F43EA6D55}"/>
                </a:ext>
              </a:extLst>
            </p:cNvPr>
            <p:cNvCxnSpPr>
              <a:cxnSpLocks noChangeShapeType="1"/>
              <a:stCxn id="7" idx="5"/>
              <a:endCxn id="10" idx="2"/>
            </p:cNvCxnSpPr>
            <p:nvPr>
              <p:custDataLst>
                <p:tags r:id="rId24"/>
              </p:custDataLst>
            </p:nvPr>
          </p:nvCxnSpPr>
          <p:spPr bwMode="auto">
            <a:xfrm rot="16200000" flipH="1">
              <a:off x="2706687" y="2505076"/>
              <a:ext cx="246063" cy="588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6" name="AutoShape 34">
              <a:extLst>
                <a:ext uri="{FF2B5EF4-FFF2-40B4-BE49-F238E27FC236}">
                  <a16:creationId xmlns:a16="http://schemas.microsoft.com/office/drawing/2014/main" id="{CECD3016-5A73-4B97-33F6-FCCF8AC49CB3}"/>
                </a:ext>
              </a:extLst>
            </p:cNvPr>
            <p:cNvCxnSpPr>
              <a:cxnSpLocks noChangeShapeType="1"/>
              <a:stCxn id="10" idx="3"/>
              <a:endCxn id="6" idx="5"/>
            </p:cNvCxnSpPr>
            <p:nvPr>
              <p:custDataLst>
                <p:tags r:id="rId25"/>
              </p:custDataLst>
            </p:nvPr>
          </p:nvCxnSpPr>
          <p:spPr bwMode="auto">
            <a:xfrm rot="5400000" flipH="1">
              <a:off x="1981201" y="1858962"/>
              <a:ext cx="152400" cy="2244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7" name="Text Box 44">
              <a:extLst>
                <a:ext uri="{FF2B5EF4-FFF2-40B4-BE49-F238E27FC236}">
                  <a16:creationId xmlns:a16="http://schemas.microsoft.com/office/drawing/2014/main" id="{5C0BD8BB-73CD-66BD-1FB3-B57482F0305F}"/>
                </a:ext>
              </a:extLst>
            </p:cNvPr>
            <p:cNvSpPr txBox="1"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822325" y="1039813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8" name="Text Box 45">
              <a:extLst>
                <a:ext uri="{FF2B5EF4-FFF2-40B4-BE49-F238E27FC236}">
                  <a16:creationId xmlns:a16="http://schemas.microsoft.com/office/drawing/2014/main" id="{991C80A1-26B5-43DF-2B01-9F50C25FE066}"/>
                </a:ext>
              </a:extLst>
            </p:cNvPr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498725" y="914400"/>
              <a:ext cx="184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0"/>
            </a:p>
          </p:txBody>
        </p:sp>
        <p:sp>
          <p:nvSpPr>
            <p:cNvPr id="29" name="Text Box 46">
              <a:extLst>
                <a:ext uri="{FF2B5EF4-FFF2-40B4-BE49-F238E27FC236}">
                  <a16:creationId xmlns:a16="http://schemas.microsoft.com/office/drawing/2014/main" id="{61C68683-B6DC-57D7-6ADA-3D87223CF1BB}"/>
                </a:ext>
              </a:extLst>
            </p:cNvPr>
            <p:cNvSpPr txBox="1"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514600" y="971550"/>
              <a:ext cx="3145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</a:t>
              </a:r>
            </a:p>
          </p:txBody>
        </p:sp>
        <p:sp>
          <p:nvSpPr>
            <p:cNvPr id="30" name="Text Box 47">
              <a:extLst>
                <a:ext uri="{FF2B5EF4-FFF2-40B4-BE49-F238E27FC236}">
                  <a16:creationId xmlns:a16="http://schemas.microsoft.com/office/drawing/2014/main" id="{EE949BB8-A89E-1B8A-5764-0FB59D900526}"/>
                </a:ext>
              </a:extLst>
            </p:cNvPr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3810000" y="1008063"/>
              <a:ext cx="3145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</a:t>
              </a:r>
              <a:endParaRPr lang="en-US" sz="2000">
                <a:solidFill>
                  <a:srgbClr val="FF0000"/>
                </a:solidFill>
              </a:endParaRPr>
            </a:p>
          </p:txBody>
        </p:sp>
        <p:sp>
          <p:nvSpPr>
            <p:cNvPr id="31" name="Text Box 48">
              <a:extLst>
                <a:ext uri="{FF2B5EF4-FFF2-40B4-BE49-F238E27FC236}">
                  <a16:creationId xmlns:a16="http://schemas.microsoft.com/office/drawing/2014/main" id="{C00643E4-3087-9331-7AC3-5D8425918F9B}"/>
                </a:ext>
              </a:extLst>
            </p:cNvPr>
            <p:cNvSpPr txBox="1"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4800600" y="1008063"/>
              <a:ext cx="3145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</a:t>
              </a:r>
            </a:p>
          </p:txBody>
        </p:sp>
        <p:sp>
          <p:nvSpPr>
            <p:cNvPr id="32" name="Text Box 49">
              <a:extLst>
                <a:ext uri="{FF2B5EF4-FFF2-40B4-BE49-F238E27FC236}">
                  <a16:creationId xmlns:a16="http://schemas.microsoft.com/office/drawing/2014/main" id="{9E3649F1-4B5C-827C-6BE3-2F5CB8741B8D}"/>
                </a:ext>
              </a:extLst>
            </p:cNvPr>
            <p:cNvSpPr txBox="1"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304800" y="2684463"/>
              <a:ext cx="3145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</a:t>
              </a:r>
            </a:p>
          </p:txBody>
        </p:sp>
        <p:sp>
          <p:nvSpPr>
            <p:cNvPr id="33" name="Text Box 50">
              <a:extLst>
                <a:ext uri="{FF2B5EF4-FFF2-40B4-BE49-F238E27FC236}">
                  <a16:creationId xmlns:a16="http://schemas.microsoft.com/office/drawing/2014/main" id="{81DF9AB1-615C-AA97-CFE7-D45E3C77B470}"/>
                </a:ext>
              </a:extLst>
            </p:cNvPr>
            <p:cNvSpPr txBox="1"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2522538" y="2227263"/>
              <a:ext cx="3145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</a:t>
              </a:r>
            </a:p>
          </p:txBody>
        </p:sp>
        <p:sp>
          <p:nvSpPr>
            <p:cNvPr id="34" name="Text Box 51">
              <a:extLst>
                <a:ext uri="{FF2B5EF4-FFF2-40B4-BE49-F238E27FC236}">
                  <a16:creationId xmlns:a16="http://schemas.microsoft.com/office/drawing/2014/main" id="{1BC101DE-AB78-1132-F130-548CB15681EB}"/>
                </a:ext>
              </a:extLst>
            </p:cNvPr>
            <p:cNvSpPr txBox="1"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352800" y="2913063"/>
              <a:ext cx="3145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</a:t>
              </a:r>
            </a:p>
          </p:txBody>
        </p:sp>
        <p:sp>
          <p:nvSpPr>
            <p:cNvPr id="35" name="Text Box 52">
              <a:extLst>
                <a:ext uri="{FF2B5EF4-FFF2-40B4-BE49-F238E27FC236}">
                  <a16:creationId xmlns:a16="http://schemas.microsoft.com/office/drawing/2014/main" id="{C2974580-A21B-9589-5C9B-4DEBD77AE685}"/>
                </a:ext>
              </a:extLst>
            </p:cNvPr>
            <p:cNvSpPr txBox="1"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4419600" y="2074863"/>
              <a:ext cx="3145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</a:t>
              </a:r>
            </a:p>
          </p:txBody>
        </p:sp>
        <p:sp>
          <p:nvSpPr>
            <p:cNvPr id="36" name="Text Box 53">
              <a:extLst>
                <a:ext uri="{FF2B5EF4-FFF2-40B4-BE49-F238E27FC236}">
                  <a16:creationId xmlns:a16="http://schemas.microsoft.com/office/drawing/2014/main" id="{8E25713D-9E16-0338-9FAF-260E4948217F}"/>
                </a:ext>
              </a:extLst>
            </p:cNvPr>
            <p:cNvSpPr txBox="1"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1600200" y="1133475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37" name="Text Box 54">
              <a:extLst>
                <a:ext uri="{FF2B5EF4-FFF2-40B4-BE49-F238E27FC236}">
                  <a16:creationId xmlns:a16="http://schemas.microsoft.com/office/drawing/2014/main" id="{A357B146-3312-6A1D-D5EF-36D6CDFA0A1C}"/>
                </a:ext>
              </a:extLst>
            </p:cNvPr>
            <p:cNvSpPr txBox="1"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3048000" y="1208088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38" name="Text Box 55">
              <a:extLst>
                <a:ext uri="{FF2B5EF4-FFF2-40B4-BE49-F238E27FC236}">
                  <a16:creationId xmlns:a16="http://schemas.microsoft.com/office/drawing/2014/main" id="{2200F9C2-F117-6FB4-2519-73B4160FA37C}"/>
                </a:ext>
              </a:extLst>
            </p:cNvPr>
            <p:cNvSpPr txBox="1"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267200" y="1284288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</a:p>
          </p:txBody>
        </p:sp>
        <p:sp>
          <p:nvSpPr>
            <p:cNvPr id="39" name="Text Box 56">
              <a:extLst>
                <a:ext uri="{FF2B5EF4-FFF2-40B4-BE49-F238E27FC236}">
                  <a16:creationId xmlns:a16="http://schemas.microsoft.com/office/drawing/2014/main" id="{320D20AF-9293-8BEA-8D39-F4DE8DB62F46}"/>
                </a:ext>
              </a:extLst>
            </p:cNvPr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4648200" y="1817688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40" name="Text Box 57">
              <a:extLst>
                <a:ext uri="{FF2B5EF4-FFF2-40B4-BE49-F238E27FC236}">
                  <a16:creationId xmlns:a16="http://schemas.microsoft.com/office/drawing/2014/main" id="{50C14617-7776-4AB9-651A-77AF6EDA6D94}"/>
                </a:ext>
              </a:extLst>
            </p:cNvPr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2971800" y="1893888"/>
              <a:ext cx="4413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10</a:t>
              </a:r>
            </a:p>
          </p:txBody>
        </p:sp>
        <p:sp>
          <p:nvSpPr>
            <p:cNvPr id="41" name="Text Box 58">
              <a:extLst>
                <a:ext uri="{FF2B5EF4-FFF2-40B4-BE49-F238E27FC236}">
                  <a16:creationId xmlns:a16="http://schemas.microsoft.com/office/drawing/2014/main" id="{B56D2662-1FD4-001D-7A9F-9CAF047E29A3}"/>
                </a:ext>
              </a:extLst>
            </p:cNvPr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3810000" y="1817688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42" name="Text Box 59">
              <a:extLst>
                <a:ext uri="{FF2B5EF4-FFF2-40B4-BE49-F238E27FC236}">
                  <a16:creationId xmlns:a16="http://schemas.microsoft.com/office/drawing/2014/main" id="{D93E4A59-4761-DCA3-030A-78550A766E77}"/>
                </a:ext>
              </a:extLst>
            </p:cNvPr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3600450" y="2057400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</a:p>
          </p:txBody>
        </p:sp>
        <p:sp>
          <p:nvSpPr>
            <p:cNvPr id="43" name="Text Box 60">
              <a:extLst>
                <a:ext uri="{FF2B5EF4-FFF2-40B4-BE49-F238E27FC236}">
                  <a16:creationId xmlns:a16="http://schemas.microsoft.com/office/drawing/2014/main" id="{9BA1D193-C171-656F-6E65-ABCC38FD9073}"/>
                </a:ext>
              </a:extLst>
            </p:cNvPr>
            <p:cNvSpPr txBox="1"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3810000" y="2495550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44" name="Text Box 61">
              <a:extLst>
                <a:ext uri="{FF2B5EF4-FFF2-40B4-BE49-F238E27FC236}">
                  <a16:creationId xmlns:a16="http://schemas.microsoft.com/office/drawing/2014/main" id="{D6F8AFF3-0661-886E-FE1D-005BA16C81BD}"/>
                </a:ext>
              </a:extLst>
            </p:cNvPr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2667000" y="2503488"/>
              <a:ext cx="4443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11</a:t>
              </a:r>
            </a:p>
          </p:txBody>
        </p:sp>
        <p:sp>
          <p:nvSpPr>
            <p:cNvPr id="45" name="Text Box 62">
              <a:extLst>
                <a:ext uri="{FF2B5EF4-FFF2-40B4-BE49-F238E27FC236}">
                  <a16:creationId xmlns:a16="http://schemas.microsoft.com/office/drawing/2014/main" id="{A76ACFAC-EF24-5131-D889-0FFC2892141A}"/>
                </a:ext>
              </a:extLst>
            </p:cNvPr>
            <p:cNvSpPr txBox="1"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2133600" y="2960688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7</a:t>
              </a:r>
            </a:p>
          </p:txBody>
        </p:sp>
        <p:sp>
          <p:nvSpPr>
            <p:cNvPr id="46" name="Text Box 63">
              <a:extLst>
                <a:ext uri="{FF2B5EF4-FFF2-40B4-BE49-F238E27FC236}">
                  <a16:creationId xmlns:a16="http://schemas.microsoft.com/office/drawing/2014/main" id="{EBEE26FA-8436-7971-C6C1-9B72C26286CE}"/>
                </a:ext>
              </a:extLst>
            </p:cNvPr>
            <p:cNvSpPr txBox="1"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1981200" y="1665288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47" name="Text Box 64">
              <a:extLst>
                <a:ext uri="{FF2B5EF4-FFF2-40B4-BE49-F238E27FC236}">
                  <a16:creationId xmlns:a16="http://schemas.microsoft.com/office/drawing/2014/main" id="{B43CBE1A-7B32-3AD4-B3A1-D564734038D2}"/>
                </a:ext>
              </a:extLst>
            </p:cNvPr>
            <p:cNvSpPr txBox="1"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1371600" y="2046288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9</a:t>
              </a:r>
            </a:p>
          </p:txBody>
        </p:sp>
        <p:sp>
          <p:nvSpPr>
            <p:cNvPr id="48" name="Text Box 65">
              <a:extLst>
                <a:ext uri="{FF2B5EF4-FFF2-40B4-BE49-F238E27FC236}">
                  <a16:creationId xmlns:a16="http://schemas.microsoft.com/office/drawing/2014/main" id="{A72188AE-456D-560A-7DAD-B6B827095CB6}"/>
                </a:ext>
              </a:extLst>
            </p:cNvPr>
            <p:cNvSpPr txBox="1"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1219200" y="2427288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49" name="Text Box 66">
              <a:extLst>
                <a:ext uri="{FF2B5EF4-FFF2-40B4-BE49-F238E27FC236}">
                  <a16:creationId xmlns:a16="http://schemas.microsoft.com/office/drawing/2014/main" id="{48F0C813-ACA7-0B01-EAB6-D8945767EB9A}"/>
                </a:ext>
              </a:extLst>
            </p:cNvPr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533400" y="1970088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  <p:sp>
          <p:nvSpPr>
            <p:cNvPr id="50" name="Text Box 63">
              <a:extLst>
                <a:ext uri="{FF2B5EF4-FFF2-40B4-BE49-F238E27FC236}">
                  <a16:creationId xmlns:a16="http://schemas.microsoft.com/office/drawing/2014/main" id="{74C0D352-BC75-1D63-310D-C5DDD4DAFFF0}"/>
                </a:ext>
              </a:extLst>
            </p:cNvPr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2438400" y="1885950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5</a:t>
              </a:r>
            </a:p>
          </p:txBody>
        </p:sp>
      </p:grpSp>
      <p:graphicFrame>
        <p:nvGraphicFramePr>
          <p:cNvPr id="52" name="Group 120">
            <a:extLst>
              <a:ext uri="{FF2B5EF4-FFF2-40B4-BE49-F238E27FC236}">
                <a16:creationId xmlns:a16="http://schemas.microsoft.com/office/drawing/2014/main" id="{D69355F1-4F8B-09D5-B66A-EACFA4EC48D6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04826675"/>
              </p:ext>
            </p:extLst>
          </p:nvPr>
        </p:nvGraphicFramePr>
        <p:xfrm>
          <a:off x="6629400" y="2384426"/>
          <a:ext cx="4724400" cy="373380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03" name="TextBox 202">
            <a:extLst>
              <a:ext uri="{FF2B5EF4-FFF2-40B4-BE49-F238E27FC236}">
                <a16:creationId xmlns:a16="http://schemas.microsoft.com/office/drawing/2014/main" id="{2C6F5CFA-B26F-6C65-C7A5-ACB76F0B199A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64436" y="4251326"/>
            <a:ext cx="3028008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/>
              <a:t>Order Added to known Set:</a:t>
            </a:r>
          </a:p>
          <a:p>
            <a:pPr>
              <a:defRPr/>
            </a:pP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961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634E-3312-4DBC-D570-1CBA678A4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Dijkstra's: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1ED575-4AF4-2558-C044-670D2548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11</a:t>
            </a:fld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53E1A43A-91D8-30E1-E0D9-F24BC8D8E918}"/>
              </a:ext>
            </a:extLst>
          </p:cNvPr>
          <p:cNvGrpSpPr/>
          <p:nvPr/>
        </p:nvGrpSpPr>
        <p:grpSpPr>
          <a:xfrm>
            <a:off x="838200" y="1690688"/>
            <a:ext cx="4810310" cy="2446338"/>
            <a:chOff x="304800" y="914400"/>
            <a:chExt cx="4810310" cy="2446338"/>
          </a:xfrm>
        </p:grpSpPr>
        <p:sp>
          <p:nvSpPr>
            <p:cNvPr id="4" name="Oval 5">
              <a:extLst>
                <a:ext uri="{FF2B5EF4-FFF2-40B4-BE49-F238E27FC236}">
                  <a16:creationId xmlns:a16="http://schemas.microsoft.com/office/drawing/2014/main" id="{D6B70D15-EBF4-F24C-202D-7774622444A4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762000" y="1360488"/>
              <a:ext cx="381000" cy="381000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A</a:t>
              </a:r>
            </a:p>
          </p:txBody>
        </p:sp>
        <p:sp>
          <p:nvSpPr>
            <p:cNvPr id="5" name="Oval 7">
              <a:extLst>
                <a:ext uri="{FF2B5EF4-FFF2-40B4-BE49-F238E27FC236}">
                  <a16:creationId xmlns:a16="http://schemas.microsoft.com/office/drawing/2014/main" id="{F14326CB-74EB-C637-D9D3-0A9583047A11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438400" y="1284288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B</a:t>
              </a:r>
            </a:p>
          </p:txBody>
        </p:sp>
        <p:sp>
          <p:nvSpPr>
            <p:cNvPr id="6" name="Oval 8">
              <a:extLst>
                <a:ext uri="{FF2B5EF4-FFF2-40B4-BE49-F238E27FC236}">
                  <a16:creationId xmlns:a16="http://schemas.microsoft.com/office/drawing/2014/main" id="{3BEB39D9-306E-B427-798C-F610E4BA8413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09600" y="2579688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D</a:t>
              </a:r>
            </a:p>
          </p:txBody>
        </p:sp>
        <p:sp>
          <p:nvSpPr>
            <p:cNvPr id="7" name="Oval 9">
              <a:extLst>
                <a:ext uri="{FF2B5EF4-FFF2-40B4-BE49-F238E27FC236}">
                  <a16:creationId xmlns:a16="http://schemas.microsoft.com/office/drawing/2014/main" id="{9667F8DA-E057-6C90-6347-0B8FF82EC9CE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209800" y="2351088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C</a:t>
              </a:r>
            </a:p>
          </p:txBody>
        </p:sp>
        <p:sp>
          <p:nvSpPr>
            <p:cNvPr id="8" name="Oval 10">
              <a:extLst>
                <a:ext uri="{FF2B5EF4-FFF2-40B4-BE49-F238E27FC236}">
                  <a16:creationId xmlns:a16="http://schemas.microsoft.com/office/drawing/2014/main" id="{790FB229-D1E6-7331-B041-1DE09FDE54E6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733800" y="1360488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F</a:t>
              </a:r>
            </a:p>
          </p:txBody>
        </p:sp>
        <p:sp>
          <p:nvSpPr>
            <p:cNvPr id="9" name="Oval 11">
              <a:extLst>
                <a:ext uri="{FF2B5EF4-FFF2-40B4-BE49-F238E27FC236}">
                  <a16:creationId xmlns:a16="http://schemas.microsoft.com/office/drawing/2014/main" id="{F7A9C640-CC30-B89A-7228-9A5E82945C7E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724400" y="1360488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H</a:t>
              </a:r>
            </a:p>
          </p:txBody>
        </p:sp>
        <p:sp>
          <p:nvSpPr>
            <p:cNvPr id="10" name="Oval 12">
              <a:extLst>
                <a:ext uri="{FF2B5EF4-FFF2-40B4-BE49-F238E27FC236}">
                  <a16:creationId xmlns:a16="http://schemas.microsoft.com/office/drawing/2014/main" id="{1D59B2A7-904A-6CBB-3801-E1AA29FBF13D}"/>
                </a:ext>
              </a:extLst>
            </p:cNvPr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124200" y="2732088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E</a:t>
              </a:r>
            </a:p>
          </p:txBody>
        </p:sp>
        <p:sp>
          <p:nvSpPr>
            <p:cNvPr id="11" name="Oval 13">
              <a:extLst>
                <a:ext uri="{FF2B5EF4-FFF2-40B4-BE49-F238E27FC236}">
                  <a16:creationId xmlns:a16="http://schemas.microsoft.com/office/drawing/2014/main" id="{B68E6476-C1E4-9356-6A0C-EDAAF4616741}"/>
                </a:ext>
              </a:extLst>
            </p:cNvPr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114800" y="2122488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  <p:cxnSp>
          <p:nvCxnSpPr>
            <p:cNvPr id="12" name="AutoShape 14">
              <a:extLst>
                <a:ext uri="{FF2B5EF4-FFF2-40B4-BE49-F238E27FC236}">
                  <a16:creationId xmlns:a16="http://schemas.microsoft.com/office/drawing/2014/main" id="{9D337972-7972-B00A-26EB-CB161F10FA3C}"/>
                </a:ext>
              </a:extLst>
            </p:cNvPr>
            <p:cNvCxnSpPr>
              <a:cxnSpLocks noChangeShapeType="1"/>
              <a:stCxn id="4" idx="6"/>
              <a:endCxn id="7" idx="1"/>
            </p:cNvCxnSpPr>
            <p:nvPr>
              <p:custDataLst>
                <p:tags r:id="rId11"/>
              </p:custDataLst>
            </p:nvPr>
          </p:nvCxnSpPr>
          <p:spPr bwMode="auto">
            <a:xfrm>
              <a:off x="1152525" y="1550988"/>
              <a:ext cx="1112838" cy="846137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15">
              <a:extLst>
                <a:ext uri="{FF2B5EF4-FFF2-40B4-BE49-F238E27FC236}">
                  <a16:creationId xmlns:a16="http://schemas.microsoft.com/office/drawing/2014/main" id="{7C504FF6-0A20-66DF-9290-1B5FABCFEA07}"/>
                </a:ext>
              </a:extLst>
            </p:cNvPr>
            <p:cNvCxnSpPr>
              <a:cxnSpLocks noChangeShapeType="1"/>
              <a:stCxn id="7" idx="2"/>
              <a:endCxn id="4" idx="4"/>
            </p:cNvCxnSpPr>
            <p:nvPr>
              <p:custDataLst>
                <p:tags r:id="rId12"/>
              </p:custDataLst>
            </p:nvPr>
          </p:nvCxnSpPr>
          <p:spPr bwMode="auto">
            <a:xfrm rot="10800000">
              <a:off x="952500" y="1751013"/>
              <a:ext cx="1247775" cy="79057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4" name="AutoShape 20">
              <a:extLst>
                <a:ext uri="{FF2B5EF4-FFF2-40B4-BE49-F238E27FC236}">
                  <a16:creationId xmlns:a16="http://schemas.microsoft.com/office/drawing/2014/main" id="{9C9EB9F4-9654-1097-6A5D-666D0CD13E6B}"/>
                </a:ext>
              </a:extLst>
            </p:cNvPr>
            <p:cNvCxnSpPr>
              <a:cxnSpLocks noChangeShapeType="1"/>
              <a:stCxn id="11" idx="2"/>
              <a:endCxn id="10" idx="0"/>
            </p:cNvCxnSpPr>
            <p:nvPr>
              <p:custDataLst>
                <p:tags r:id="rId13"/>
              </p:custDataLst>
            </p:nvPr>
          </p:nvCxnSpPr>
          <p:spPr bwMode="auto">
            <a:xfrm rot="10800000" flipV="1">
              <a:off x="3314700" y="2312988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" name="AutoShape 21">
              <a:extLst>
                <a:ext uri="{FF2B5EF4-FFF2-40B4-BE49-F238E27FC236}">
                  <a16:creationId xmlns:a16="http://schemas.microsoft.com/office/drawing/2014/main" id="{D59EAE4A-695E-F897-7413-ED5F54482069}"/>
                </a:ext>
              </a:extLst>
            </p:cNvPr>
            <p:cNvCxnSpPr>
              <a:cxnSpLocks noChangeShapeType="1"/>
              <a:stCxn id="10" idx="6"/>
              <a:endCxn id="11" idx="4"/>
            </p:cNvCxnSpPr>
            <p:nvPr>
              <p:custDataLst>
                <p:tags r:id="rId14"/>
              </p:custDataLst>
            </p:nvPr>
          </p:nvCxnSpPr>
          <p:spPr bwMode="auto">
            <a:xfrm flipV="1">
              <a:off x="3505200" y="2503488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" name="AutoShape 24">
              <a:extLst>
                <a:ext uri="{FF2B5EF4-FFF2-40B4-BE49-F238E27FC236}">
                  <a16:creationId xmlns:a16="http://schemas.microsoft.com/office/drawing/2014/main" id="{AA39AE81-9700-4DB7-0102-540FAE37EBD9}"/>
                </a:ext>
              </a:extLst>
            </p:cNvPr>
            <p:cNvCxnSpPr>
              <a:cxnSpLocks noChangeShapeType="1"/>
              <a:stCxn id="4" idx="3"/>
              <a:endCxn id="6" idx="0"/>
            </p:cNvCxnSpPr>
            <p:nvPr>
              <p:custDataLst>
                <p:tags r:id="rId15"/>
              </p:custDataLst>
            </p:nvPr>
          </p:nvCxnSpPr>
          <p:spPr bwMode="auto">
            <a:xfrm flipH="1">
              <a:off x="800100" y="1695450"/>
              <a:ext cx="17463" cy="8747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7" name="AutoShape 25">
              <a:extLst>
                <a:ext uri="{FF2B5EF4-FFF2-40B4-BE49-F238E27FC236}">
                  <a16:creationId xmlns:a16="http://schemas.microsoft.com/office/drawing/2014/main" id="{8E09AFBA-C304-1A61-E4F2-AB20A724A266}"/>
                </a:ext>
              </a:extLst>
            </p:cNvPr>
            <p:cNvCxnSpPr>
              <a:cxnSpLocks noChangeShapeType="1"/>
              <a:stCxn id="6" idx="6"/>
              <a:endCxn id="7" idx="3"/>
            </p:cNvCxnSpPr>
            <p:nvPr>
              <p:custDataLst>
                <p:tags r:id="rId16"/>
              </p:custDataLst>
            </p:nvPr>
          </p:nvCxnSpPr>
          <p:spPr bwMode="auto">
            <a:xfrm flipV="1">
              <a:off x="1000125" y="2686050"/>
              <a:ext cx="1265238" cy="84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" name="AutoShape 26">
              <a:extLst>
                <a:ext uri="{FF2B5EF4-FFF2-40B4-BE49-F238E27FC236}">
                  <a16:creationId xmlns:a16="http://schemas.microsoft.com/office/drawing/2014/main" id="{3483558C-8946-652F-A5B8-A5020B461C31}"/>
                </a:ext>
              </a:extLst>
            </p:cNvPr>
            <p:cNvCxnSpPr>
              <a:cxnSpLocks noChangeShapeType="1"/>
              <a:stCxn id="4" idx="7"/>
              <a:endCxn id="5" idx="2"/>
            </p:cNvCxnSpPr>
            <p:nvPr>
              <p:custDataLst>
                <p:tags r:id="rId17"/>
              </p:custDataLst>
            </p:nvPr>
          </p:nvCxnSpPr>
          <p:spPr bwMode="auto">
            <a:xfrm>
              <a:off x="1087438" y="1406525"/>
              <a:ext cx="1341437" cy="682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" name="AutoShape 27">
              <a:extLst>
                <a:ext uri="{FF2B5EF4-FFF2-40B4-BE49-F238E27FC236}">
                  <a16:creationId xmlns:a16="http://schemas.microsoft.com/office/drawing/2014/main" id="{877E9A54-28ED-230E-3F3A-13DF8B36080F}"/>
                </a:ext>
              </a:extLst>
            </p:cNvPr>
            <p:cNvCxnSpPr>
              <a:cxnSpLocks noChangeShapeType="1"/>
              <a:stCxn id="5" idx="6"/>
              <a:endCxn id="8" idx="2"/>
            </p:cNvCxnSpPr>
            <p:nvPr>
              <p:custDataLst>
                <p:tags r:id="rId18"/>
              </p:custDataLst>
            </p:nvPr>
          </p:nvCxnSpPr>
          <p:spPr bwMode="auto">
            <a:xfrm>
              <a:off x="2828925" y="1474788"/>
              <a:ext cx="895350" cy="76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" name="AutoShape 28">
              <a:extLst>
                <a:ext uri="{FF2B5EF4-FFF2-40B4-BE49-F238E27FC236}">
                  <a16:creationId xmlns:a16="http://schemas.microsoft.com/office/drawing/2014/main" id="{FB29970D-FBBD-C291-E98E-6AE2A7DCED3C}"/>
                </a:ext>
              </a:extLst>
            </p:cNvPr>
            <p:cNvCxnSpPr>
              <a:cxnSpLocks noChangeShapeType="1"/>
              <a:stCxn id="8" idx="6"/>
              <a:endCxn id="9" idx="2"/>
            </p:cNvCxnSpPr>
            <p:nvPr>
              <p:custDataLst>
                <p:tags r:id="rId19"/>
              </p:custDataLst>
            </p:nvPr>
          </p:nvCxnSpPr>
          <p:spPr bwMode="auto">
            <a:xfrm>
              <a:off x="4124325" y="1550988"/>
              <a:ext cx="59055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1" name="AutoShape 29">
              <a:extLst>
                <a:ext uri="{FF2B5EF4-FFF2-40B4-BE49-F238E27FC236}">
                  <a16:creationId xmlns:a16="http://schemas.microsoft.com/office/drawing/2014/main" id="{F792B669-E9B3-0587-3010-1C84C91AC078}"/>
                </a:ext>
              </a:extLst>
            </p:cNvPr>
            <p:cNvCxnSpPr>
              <a:cxnSpLocks noChangeShapeType="1"/>
              <a:stCxn id="11" idx="1"/>
              <a:endCxn id="8" idx="4"/>
            </p:cNvCxnSpPr>
            <p:nvPr>
              <p:custDataLst>
                <p:tags r:id="rId20"/>
              </p:custDataLst>
            </p:nvPr>
          </p:nvCxnSpPr>
          <p:spPr bwMode="auto">
            <a:xfrm flipH="1" flipV="1">
              <a:off x="3924300" y="1751013"/>
              <a:ext cx="246063" cy="4175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" name="AutoShape 30">
              <a:extLst>
                <a:ext uri="{FF2B5EF4-FFF2-40B4-BE49-F238E27FC236}">
                  <a16:creationId xmlns:a16="http://schemas.microsoft.com/office/drawing/2014/main" id="{4DFBE876-89F6-1756-99C7-C4824B8DE34E}"/>
                </a:ext>
              </a:extLst>
            </p:cNvPr>
            <p:cNvCxnSpPr>
              <a:cxnSpLocks noChangeShapeType="1"/>
              <a:stCxn id="9" idx="4"/>
              <a:endCxn id="11" idx="7"/>
            </p:cNvCxnSpPr>
            <p:nvPr>
              <p:custDataLst>
                <p:tags r:id="rId21"/>
              </p:custDataLst>
            </p:nvPr>
          </p:nvCxnSpPr>
          <p:spPr bwMode="auto">
            <a:xfrm flipH="1">
              <a:off x="4440238" y="1751013"/>
              <a:ext cx="474662" cy="4175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3" name="AutoShape 31">
              <a:extLst>
                <a:ext uri="{FF2B5EF4-FFF2-40B4-BE49-F238E27FC236}">
                  <a16:creationId xmlns:a16="http://schemas.microsoft.com/office/drawing/2014/main" id="{027D81A9-1F01-9880-BC83-4A4A123CDA82}"/>
                </a:ext>
              </a:extLst>
            </p:cNvPr>
            <p:cNvCxnSpPr>
              <a:cxnSpLocks noChangeShapeType="1"/>
              <a:stCxn id="5" idx="5"/>
              <a:endCxn id="10" idx="1"/>
            </p:cNvCxnSpPr>
            <p:nvPr>
              <p:custDataLst>
                <p:tags r:id="rId22"/>
              </p:custDataLst>
            </p:nvPr>
          </p:nvCxnSpPr>
          <p:spPr bwMode="auto">
            <a:xfrm rot="16200000" flipH="1">
              <a:off x="2382838" y="1990725"/>
              <a:ext cx="11779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4" name="AutoShape 32">
              <a:extLst>
                <a:ext uri="{FF2B5EF4-FFF2-40B4-BE49-F238E27FC236}">
                  <a16:creationId xmlns:a16="http://schemas.microsoft.com/office/drawing/2014/main" id="{9EBBEAF3-165D-CBF2-BB5B-34B28E803F90}"/>
                </a:ext>
              </a:extLst>
            </p:cNvPr>
            <p:cNvCxnSpPr>
              <a:cxnSpLocks noChangeShapeType="1"/>
              <a:stCxn id="5" idx="4"/>
              <a:endCxn id="7" idx="0"/>
            </p:cNvCxnSpPr>
            <p:nvPr>
              <p:custDataLst>
                <p:tags r:id="rId23"/>
              </p:custDataLst>
            </p:nvPr>
          </p:nvCxnSpPr>
          <p:spPr bwMode="auto">
            <a:xfrm flipH="1">
              <a:off x="2400300" y="1674813"/>
              <a:ext cx="228600" cy="6667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5" name="AutoShape 33">
              <a:extLst>
                <a:ext uri="{FF2B5EF4-FFF2-40B4-BE49-F238E27FC236}">
                  <a16:creationId xmlns:a16="http://schemas.microsoft.com/office/drawing/2014/main" id="{08924700-8A3E-F9F3-ACE0-747F43EA6D55}"/>
                </a:ext>
              </a:extLst>
            </p:cNvPr>
            <p:cNvCxnSpPr>
              <a:cxnSpLocks noChangeShapeType="1"/>
              <a:stCxn id="7" idx="5"/>
              <a:endCxn id="10" idx="2"/>
            </p:cNvCxnSpPr>
            <p:nvPr>
              <p:custDataLst>
                <p:tags r:id="rId24"/>
              </p:custDataLst>
            </p:nvPr>
          </p:nvCxnSpPr>
          <p:spPr bwMode="auto">
            <a:xfrm rot="16200000" flipH="1">
              <a:off x="2706687" y="2505076"/>
              <a:ext cx="246063" cy="588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6" name="AutoShape 34">
              <a:extLst>
                <a:ext uri="{FF2B5EF4-FFF2-40B4-BE49-F238E27FC236}">
                  <a16:creationId xmlns:a16="http://schemas.microsoft.com/office/drawing/2014/main" id="{CECD3016-5A73-4B97-33F6-FCCF8AC49CB3}"/>
                </a:ext>
              </a:extLst>
            </p:cNvPr>
            <p:cNvCxnSpPr>
              <a:cxnSpLocks noChangeShapeType="1"/>
              <a:stCxn id="10" idx="3"/>
              <a:endCxn id="6" idx="5"/>
            </p:cNvCxnSpPr>
            <p:nvPr>
              <p:custDataLst>
                <p:tags r:id="rId25"/>
              </p:custDataLst>
            </p:nvPr>
          </p:nvCxnSpPr>
          <p:spPr bwMode="auto">
            <a:xfrm rot="5400000" flipH="1">
              <a:off x="1981201" y="1858962"/>
              <a:ext cx="152400" cy="2244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7" name="Text Box 44">
              <a:extLst>
                <a:ext uri="{FF2B5EF4-FFF2-40B4-BE49-F238E27FC236}">
                  <a16:creationId xmlns:a16="http://schemas.microsoft.com/office/drawing/2014/main" id="{5C0BD8BB-73CD-66BD-1FB3-B57482F0305F}"/>
                </a:ext>
              </a:extLst>
            </p:cNvPr>
            <p:cNvSpPr txBox="1"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822325" y="1039813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8" name="Text Box 45">
              <a:extLst>
                <a:ext uri="{FF2B5EF4-FFF2-40B4-BE49-F238E27FC236}">
                  <a16:creationId xmlns:a16="http://schemas.microsoft.com/office/drawing/2014/main" id="{991C80A1-26B5-43DF-2B01-9F50C25FE066}"/>
                </a:ext>
              </a:extLst>
            </p:cNvPr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498725" y="914400"/>
              <a:ext cx="184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0"/>
            </a:p>
          </p:txBody>
        </p:sp>
        <p:sp>
          <p:nvSpPr>
            <p:cNvPr id="29" name="Text Box 46">
              <a:extLst>
                <a:ext uri="{FF2B5EF4-FFF2-40B4-BE49-F238E27FC236}">
                  <a16:creationId xmlns:a16="http://schemas.microsoft.com/office/drawing/2014/main" id="{61C68683-B6DC-57D7-6ADA-3D87223CF1BB}"/>
                </a:ext>
              </a:extLst>
            </p:cNvPr>
            <p:cNvSpPr txBox="1"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514600" y="971550"/>
              <a:ext cx="3145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</a:t>
              </a:r>
            </a:p>
          </p:txBody>
        </p:sp>
        <p:sp>
          <p:nvSpPr>
            <p:cNvPr id="30" name="Text Box 47">
              <a:extLst>
                <a:ext uri="{FF2B5EF4-FFF2-40B4-BE49-F238E27FC236}">
                  <a16:creationId xmlns:a16="http://schemas.microsoft.com/office/drawing/2014/main" id="{EE949BB8-A89E-1B8A-5764-0FB59D900526}"/>
                </a:ext>
              </a:extLst>
            </p:cNvPr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3810000" y="1008063"/>
              <a:ext cx="3145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</a:t>
              </a:r>
              <a:endParaRPr lang="en-US" sz="2000">
                <a:solidFill>
                  <a:srgbClr val="FF0000"/>
                </a:solidFill>
              </a:endParaRPr>
            </a:p>
          </p:txBody>
        </p:sp>
        <p:sp>
          <p:nvSpPr>
            <p:cNvPr id="31" name="Text Box 48">
              <a:extLst>
                <a:ext uri="{FF2B5EF4-FFF2-40B4-BE49-F238E27FC236}">
                  <a16:creationId xmlns:a16="http://schemas.microsoft.com/office/drawing/2014/main" id="{C00643E4-3087-9331-7AC3-5D8425918F9B}"/>
                </a:ext>
              </a:extLst>
            </p:cNvPr>
            <p:cNvSpPr txBox="1"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4800600" y="1008063"/>
              <a:ext cx="3145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</a:t>
              </a:r>
            </a:p>
          </p:txBody>
        </p:sp>
        <p:sp>
          <p:nvSpPr>
            <p:cNvPr id="32" name="Text Box 49">
              <a:extLst>
                <a:ext uri="{FF2B5EF4-FFF2-40B4-BE49-F238E27FC236}">
                  <a16:creationId xmlns:a16="http://schemas.microsoft.com/office/drawing/2014/main" id="{9E3649F1-4B5C-827C-6BE3-2F5CB8741B8D}"/>
                </a:ext>
              </a:extLst>
            </p:cNvPr>
            <p:cNvSpPr txBox="1"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304800" y="2684463"/>
              <a:ext cx="3145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</a:t>
              </a:r>
            </a:p>
          </p:txBody>
        </p:sp>
        <p:sp>
          <p:nvSpPr>
            <p:cNvPr id="33" name="Text Box 50">
              <a:extLst>
                <a:ext uri="{FF2B5EF4-FFF2-40B4-BE49-F238E27FC236}">
                  <a16:creationId xmlns:a16="http://schemas.microsoft.com/office/drawing/2014/main" id="{81DF9AB1-615C-AA97-CFE7-D45E3C77B470}"/>
                </a:ext>
              </a:extLst>
            </p:cNvPr>
            <p:cNvSpPr txBox="1"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2522538" y="2227263"/>
              <a:ext cx="3145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</a:t>
              </a:r>
            </a:p>
          </p:txBody>
        </p:sp>
        <p:sp>
          <p:nvSpPr>
            <p:cNvPr id="34" name="Text Box 51">
              <a:extLst>
                <a:ext uri="{FF2B5EF4-FFF2-40B4-BE49-F238E27FC236}">
                  <a16:creationId xmlns:a16="http://schemas.microsoft.com/office/drawing/2014/main" id="{1BC101DE-AB78-1132-F130-548CB15681EB}"/>
                </a:ext>
              </a:extLst>
            </p:cNvPr>
            <p:cNvSpPr txBox="1"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352800" y="2913063"/>
              <a:ext cx="3145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</a:t>
              </a:r>
            </a:p>
          </p:txBody>
        </p:sp>
        <p:sp>
          <p:nvSpPr>
            <p:cNvPr id="35" name="Text Box 52">
              <a:extLst>
                <a:ext uri="{FF2B5EF4-FFF2-40B4-BE49-F238E27FC236}">
                  <a16:creationId xmlns:a16="http://schemas.microsoft.com/office/drawing/2014/main" id="{C2974580-A21B-9589-5C9B-4DEBD77AE685}"/>
                </a:ext>
              </a:extLst>
            </p:cNvPr>
            <p:cNvSpPr txBox="1"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4419600" y="2074863"/>
              <a:ext cx="3145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</a:t>
              </a:r>
            </a:p>
          </p:txBody>
        </p:sp>
        <p:sp>
          <p:nvSpPr>
            <p:cNvPr id="36" name="Text Box 53">
              <a:extLst>
                <a:ext uri="{FF2B5EF4-FFF2-40B4-BE49-F238E27FC236}">
                  <a16:creationId xmlns:a16="http://schemas.microsoft.com/office/drawing/2014/main" id="{8E25713D-9E16-0338-9FAF-260E4948217F}"/>
                </a:ext>
              </a:extLst>
            </p:cNvPr>
            <p:cNvSpPr txBox="1"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1600200" y="1133475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37" name="Text Box 54">
              <a:extLst>
                <a:ext uri="{FF2B5EF4-FFF2-40B4-BE49-F238E27FC236}">
                  <a16:creationId xmlns:a16="http://schemas.microsoft.com/office/drawing/2014/main" id="{A357B146-3312-6A1D-D5EF-36D6CDFA0A1C}"/>
                </a:ext>
              </a:extLst>
            </p:cNvPr>
            <p:cNvSpPr txBox="1"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3048000" y="1208088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38" name="Text Box 55">
              <a:extLst>
                <a:ext uri="{FF2B5EF4-FFF2-40B4-BE49-F238E27FC236}">
                  <a16:creationId xmlns:a16="http://schemas.microsoft.com/office/drawing/2014/main" id="{2200F9C2-F117-6FB4-2519-73B4160FA37C}"/>
                </a:ext>
              </a:extLst>
            </p:cNvPr>
            <p:cNvSpPr txBox="1"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267200" y="1284288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</a:p>
          </p:txBody>
        </p:sp>
        <p:sp>
          <p:nvSpPr>
            <p:cNvPr id="39" name="Text Box 56">
              <a:extLst>
                <a:ext uri="{FF2B5EF4-FFF2-40B4-BE49-F238E27FC236}">
                  <a16:creationId xmlns:a16="http://schemas.microsoft.com/office/drawing/2014/main" id="{320D20AF-9293-8BEA-8D39-F4DE8DB62F46}"/>
                </a:ext>
              </a:extLst>
            </p:cNvPr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4648200" y="1817688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40" name="Text Box 57">
              <a:extLst>
                <a:ext uri="{FF2B5EF4-FFF2-40B4-BE49-F238E27FC236}">
                  <a16:creationId xmlns:a16="http://schemas.microsoft.com/office/drawing/2014/main" id="{50C14617-7776-4AB9-651A-77AF6EDA6D94}"/>
                </a:ext>
              </a:extLst>
            </p:cNvPr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2971800" y="1893888"/>
              <a:ext cx="4413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10</a:t>
              </a:r>
            </a:p>
          </p:txBody>
        </p:sp>
        <p:sp>
          <p:nvSpPr>
            <p:cNvPr id="41" name="Text Box 58">
              <a:extLst>
                <a:ext uri="{FF2B5EF4-FFF2-40B4-BE49-F238E27FC236}">
                  <a16:creationId xmlns:a16="http://schemas.microsoft.com/office/drawing/2014/main" id="{B56D2662-1FD4-001D-7A9F-9CAF047E29A3}"/>
                </a:ext>
              </a:extLst>
            </p:cNvPr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3810000" y="1817688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42" name="Text Box 59">
              <a:extLst>
                <a:ext uri="{FF2B5EF4-FFF2-40B4-BE49-F238E27FC236}">
                  <a16:creationId xmlns:a16="http://schemas.microsoft.com/office/drawing/2014/main" id="{D93E4A59-4761-DCA3-030A-78550A766E77}"/>
                </a:ext>
              </a:extLst>
            </p:cNvPr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3600450" y="2057400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</a:p>
          </p:txBody>
        </p:sp>
        <p:sp>
          <p:nvSpPr>
            <p:cNvPr id="43" name="Text Box 60">
              <a:extLst>
                <a:ext uri="{FF2B5EF4-FFF2-40B4-BE49-F238E27FC236}">
                  <a16:creationId xmlns:a16="http://schemas.microsoft.com/office/drawing/2014/main" id="{9BA1D193-C171-656F-6E65-ABCC38FD9073}"/>
                </a:ext>
              </a:extLst>
            </p:cNvPr>
            <p:cNvSpPr txBox="1"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3810000" y="2495550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44" name="Text Box 61">
              <a:extLst>
                <a:ext uri="{FF2B5EF4-FFF2-40B4-BE49-F238E27FC236}">
                  <a16:creationId xmlns:a16="http://schemas.microsoft.com/office/drawing/2014/main" id="{D6F8AFF3-0661-886E-FE1D-005BA16C81BD}"/>
                </a:ext>
              </a:extLst>
            </p:cNvPr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2667000" y="2503488"/>
              <a:ext cx="4443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11</a:t>
              </a:r>
            </a:p>
          </p:txBody>
        </p:sp>
        <p:sp>
          <p:nvSpPr>
            <p:cNvPr id="45" name="Text Box 62">
              <a:extLst>
                <a:ext uri="{FF2B5EF4-FFF2-40B4-BE49-F238E27FC236}">
                  <a16:creationId xmlns:a16="http://schemas.microsoft.com/office/drawing/2014/main" id="{A76ACFAC-EF24-5131-D889-0FFC2892141A}"/>
                </a:ext>
              </a:extLst>
            </p:cNvPr>
            <p:cNvSpPr txBox="1"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2133600" y="2960688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7</a:t>
              </a:r>
            </a:p>
          </p:txBody>
        </p:sp>
        <p:sp>
          <p:nvSpPr>
            <p:cNvPr id="46" name="Text Box 63">
              <a:extLst>
                <a:ext uri="{FF2B5EF4-FFF2-40B4-BE49-F238E27FC236}">
                  <a16:creationId xmlns:a16="http://schemas.microsoft.com/office/drawing/2014/main" id="{EBEE26FA-8436-7971-C6C1-9B72C26286CE}"/>
                </a:ext>
              </a:extLst>
            </p:cNvPr>
            <p:cNvSpPr txBox="1"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1981200" y="1665288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47" name="Text Box 64">
              <a:extLst>
                <a:ext uri="{FF2B5EF4-FFF2-40B4-BE49-F238E27FC236}">
                  <a16:creationId xmlns:a16="http://schemas.microsoft.com/office/drawing/2014/main" id="{B43CBE1A-7B32-3AD4-B3A1-D564734038D2}"/>
                </a:ext>
              </a:extLst>
            </p:cNvPr>
            <p:cNvSpPr txBox="1"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1371600" y="2046288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9</a:t>
              </a:r>
            </a:p>
          </p:txBody>
        </p:sp>
        <p:sp>
          <p:nvSpPr>
            <p:cNvPr id="48" name="Text Box 65">
              <a:extLst>
                <a:ext uri="{FF2B5EF4-FFF2-40B4-BE49-F238E27FC236}">
                  <a16:creationId xmlns:a16="http://schemas.microsoft.com/office/drawing/2014/main" id="{A72188AE-456D-560A-7DAD-B6B827095CB6}"/>
                </a:ext>
              </a:extLst>
            </p:cNvPr>
            <p:cNvSpPr txBox="1"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1219200" y="2427288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49" name="Text Box 66">
              <a:extLst>
                <a:ext uri="{FF2B5EF4-FFF2-40B4-BE49-F238E27FC236}">
                  <a16:creationId xmlns:a16="http://schemas.microsoft.com/office/drawing/2014/main" id="{48F0C813-ACA7-0B01-EAB6-D8945767EB9A}"/>
                </a:ext>
              </a:extLst>
            </p:cNvPr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533400" y="1970088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  <p:sp>
          <p:nvSpPr>
            <p:cNvPr id="50" name="Text Box 63">
              <a:extLst>
                <a:ext uri="{FF2B5EF4-FFF2-40B4-BE49-F238E27FC236}">
                  <a16:creationId xmlns:a16="http://schemas.microsoft.com/office/drawing/2014/main" id="{74C0D352-BC75-1D63-310D-C5DDD4DAFFF0}"/>
                </a:ext>
              </a:extLst>
            </p:cNvPr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2438400" y="1885950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5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2" name="Group 120">
                <a:extLst>
                  <a:ext uri="{FF2B5EF4-FFF2-40B4-BE49-F238E27FC236}">
                    <a16:creationId xmlns:a16="http://schemas.microsoft.com/office/drawing/2014/main" id="{D69355F1-4F8B-09D5-B66A-EACFA4EC48D6}"/>
                  </a:ext>
                </a:extLst>
              </p:cNvPr>
              <p:cNvGraphicFramePr>
                <a:graphicFrameLocks noGrp="1"/>
              </p:cNvGraphicFramePr>
              <p:nvPr>
                <p:custDataLst>
                  <p:tags r:id="rId1"/>
                </p:custDataLst>
                <p:extLst>
                  <p:ext uri="{D42A27DB-BD31-4B8C-83A1-F6EECF244321}">
                    <p14:modId xmlns:p14="http://schemas.microsoft.com/office/powerpoint/2010/main" val="2181929515"/>
                  </p:ext>
                </p:extLst>
              </p:nvPr>
            </p:nvGraphicFramePr>
            <p:xfrm>
              <a:off x="6629400" y="2384426"/>
              <a:ext cx="4724400" cy="3733800"/>
            </p:xfrm>
            <a:graphic>
              <a:graphicData uri="http://schemas.openxmlformats.org/drawingml/2006/table">
                <a:tbl>
                  <a:tblPr/>
                  <a:tblGrid>
                    <a:gridCol w="914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6383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811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826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vertex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known?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cost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pred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B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D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E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F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G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H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2" name="Group 120">
                <a:extLst>
                  <a:ext uri="{FF2B5EF4-FFF2-40B4-BE49-F238E27FC236}">
                    <a16:creationId xmlns:a16="http://schemas.microsoft.com/office/drawing/2014/main" id="{D69355F1-4F8B-09D5-B66A-EACFA4EC48D6}"/>
                  </a:ext>
                </a:extLst>
              </p:cNvPr>
              <p:cNvGraphicFramePr>
                <a:graphicFrameLocks noGrp="1"/>
              </p:cNvGraphicFramePr>
              <p:nvPr>
                <p:custDataLst>
                  <p:tags r:id="rId1"/>
                </p:custDataLst>
                <p:extLst>
                  <p:ext uri="{D42A27DB-BD31-4B8C-83A1-F6EECF244321}">
                    <p14:modId xmlns:p14="http://schemas.microsoft.com/office/powerpoint/2010/main" val="2181929515"/>
                  </p:ext>
                </p:extLst>
              </p:nvPr>
            </p:nvGraphicFramePr>
            <p:xfrm>
              <a:off x="6629400" y="2384426"/>
              <a:ext cx="4724400" cy="3733800"/>
            </p:xfrm>
            <a:graphic>
              <a:graphicData uri="http://schemas.openxmlformats.org/drawingml/2006/table">
                <a:tbl>
                  <a:tblPr/>
                  <a:tblGrid>
                    <a:gridCol w="914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6383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811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826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vertex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known?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cost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pred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B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51"/>
                          <a:stretch>
                            <a:fillRect l="-117829" t="-225000" r="-74419" b="-618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51"/>
                          <a:stretch>
                            <a:fillRect l="-117829" t="-325000" r="-74419" b="-518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D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51"/>
                          <a:stretch>
                            <a:fillRect l="-117829" t="-412121" r="-74419" b="-4030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E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51"/>
                          <a:stretch>
                            <a:fillRect l="-117829" t="-528125" r="-74419" b="-3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F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51"/>
                          <a:stretch>
                            <a:fillRect l="-117829" t="-628125" r="-74419" b="-2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G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51"/>
                          <a:stretch>
                            <a:fillRect l="-117829" t="-728125" r="-74419" b="-1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H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51"/>
                          <a:stretch>
                            <a:fillRect l="-117829" t="-828125" r="-74419" b="-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03" name="TextBox 202">
            <a:extLst>
              <a:ext uri="{FF2B5EF4-FFF2-40B4-BE49-F238E27FC236}">
                <a16:creationId xmlns:a16="http://schemas.microsoft.com/office/drawing/2014/main" id="{2C6F5CFA-B26F-6C65-C7A5-ACB76F0B199A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64436" y="4251326"/>
            <a:ext cx="3028008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/>
              <a:t>Order Added to known Set:</a:t>
            </a:r>
          </a:p>
          <a:p>
            <a:pPr>
              <a:defRPr/>
            </a:pP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58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634E-3312-4DBC-D570-1CBA678A4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Dijkstra's: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1ED575-4AF4-2558-C044-670D2548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12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2" name="Group 120">
                <a:extLst>
                  <a:ext uri="{FF2B5EF4-FFF2-40B4-BE49-F238E27FC236}">
                    <a16:creationId xmlns:a16="http://schemas.microsoft.com/office/drawing/2014/main" id="{D69355F1-4F8B-09D5-B66A-EACFA4EC48D6}"/>
                  </a:ext>
                </a:extLst>
              </p:cNvPr>
              <p:cNvGraphicFramePr>
                <a:graphicFrameLocks noGrp="1"/>
              </p:cNvGraphicFramePr>
              <p:nvPr>
                <p:custDataLst>
                  <p:tags r:id="rId1"/>
                </p:custDataLst>
                <p:extLst>
                  <p:ext uri="{D42A27DB-BD31-4B8C-83A1-F6EECF244321}">
                    <p14:modId xmlns:p14="http://schemas.microsoft.com/office/powerpoint/2010/main" val="3113714467"/>
                  </p:ext>
                </p:extLst>
              </p:nvPr>
            </p:nvGraphicFramePr>
            <p:xfrm>
              <a:off x="6629400" y="2384426"/>
              <a:ext cx="4724400" cy="3733800"/>
            </p:xfrm>
            <a:graphic>
              <a:graphicData uri="http://schemas.openxmlformats.org/drawingml/2006/table">
                <a:tbl>
                  <a:tblPr/>
                  <a:tblGrid>
                    <a:gridCol w="914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6383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811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826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vertex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known?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cost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pred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B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2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D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4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E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F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G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H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2" name="Group 120">
                <a:extLst>
                  <a:ext uri="{FF2B5EF4-FFF2-40B4-BE49-F238E27FC236}">
                    <a16:creationId xmlns:a16="http://schemas.microsoft.com/office/drawing/2014/main" id="{D69355F1-4F8B-09D5-B66A-EACFA4EC48D6}"/>
                  </a:ext>
                </a:extLst>
              </p:cNvPr>
              <p:cNvGraphicFramePr>
                <a:graphicFrameLocks noGrp="1"/>
              </p:cNvGraphicFramePr>
              <p:nvPr>
                <p:custDataLst>
                  <p:tags r:id="rId1"/>
                </p:custDataLst>
                <p:extLst>
                  <p:ext uri="{D42A27DB-BD31-4B8C-83A1-F6EECF244321}">
                    <p14:modId xmlns:p14="http://schemas.microsoft.com/office/powerpoint/2010/main" val="3113714467"/>
                  </p:ext>
                </p:extLst>
              </p:nvPr>
            </p:nvGraphicFramePr>
            <p:xfrm>
              <a:off x="6629400" y="2384426"/>
              <a:ext cx="4724400" cy="3733800"/>
            </p:xfrm>
            <a:graphic>
              <a:graphicData uri="http://schemas.openxmlformats.org/drawingml/2006/table">
                <a:tbl>
                  <a:tblPr/>
                  <a:tblGrid>
                    <a:gridCol w="914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6383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811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826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vertex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known?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cost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pred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B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2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D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4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E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51"/>
                          <a:stretch>
                            <a:fillRect l="-117829" t="-528125" r="-74419" b="-3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F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51"/>
                          <a:stretch>
                            <a:fillRect l="-117829" t="-628125" r="-74419" b="-2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G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51"/>
                          <a:stretch>
                            <a:fillRect l="-117829" t="-728125" r="-74419" b="-1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H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51"/>
                          <a:stretch>
                            <a:fillRect l="-117829" t="-828125" r="-74419" b="-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03" name="TextBox 202">
            <a:extLst>
              <a:ext uri="{FF2B5EF4-FFF2-40B4-BE49-F238E27FC236}">
                <a16:creationId xmlns:a16="http://schemas.microsoft.com/office/drawing/2014/main" id="{2C6F5CFA-B26F-6C65-C7A5-ACB76F0B199A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64436" y="4251326"/>
            <a:ext cx="3028008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/>
              <a:t>Order Added to known Set:</a:t>
            </a:r>
          </a:p>
          <a:p>
            <a:pPr>
              <a:defRPr/>
            </a:pPr>
            <a:r>
              <a:rPr lang="en-US" sz="2000" dirty="0">
                <a:solidFill>
                  <a:srgbClr val="FF0000"/>
                </a:solidFill>
              </a:rPr>
              <a:t>A</a:t>
            </a:r>
          </a:p>
        </p:txBody>
      </p:sp>
      <p:grpSp>
        <p:nvGrpSpPr>
          <p:cNvPr id="320" name="Group 319">
            <a:extLst>
              <a:ext uri="{FF2B5EF4-FFF2-40B4-BE49-F238E27FC236}">
                <a16:creationId xmlns:a16="http://schemas.microsoft.com/office/drawing/2014/main" id="{8FCCC8BA-EC06-675B-3CA3-565C65D36193}"/>
              </a:ext>
            </a:extLst>
          </p:cNvPr>
          <p:cNvGrpSpPr/>
          <p:nvPr/>
        </p:nvGrpSpPr>
        <p:grpSpPr>
          <a:xfrm>
            <a:off x="838200" y="1690688"/>
            <a:ext cx="4909696" cy="2446397"/>
            <a:chOff x="304800" y="914400"/>
            <a:chExt cx="4909696" cy="2446397"/>
          </a:xfrm>
        </p:grpSpPr>
        <p:sp>
          <p:nvSpPr>
            <p:cNvPr id="273" name="Oval 5">
              <a:extLst>
                <a:ext uri="{FF2B5EF4-FFF2-40B4-BE49-F238E27FC236}">
                  <a16:creationId xmlns:a16="http://schemas.microsoft.com/office/drawing/2014/main" id="{A4ED2954-6202-AFBB-E148-F6A8D53E8800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762000" y="1360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A</a:t>
              </a:r>
            </a:p>
          </p:txBody>
        </p:sp>
        <p:sp>
          <p:nvSpPr>
            <p:cNvPr id="274" name="Oval 273">
              <a:extLst>
                <a:ext uri="{FF2B5EF4-FFF2-40B4-BE49-F238E27FC236}">
                  <a16:creationId xmlns:a16="http://schemas.microsoft.com/office/drawing/2014/main" id="{4CBA2F4E-C5E7-E261-8E44-08FA69F93AE6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438400" y="1284287"/>
              <a:ext cx="381000" cy="381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B</a:t>
              </a:r>
            </a:p>
          </p:txBody>
        </p:sp>
        <p:sp>
          <p:nvSpPr>
            <p:cNvPr id="275" name="Oval 274">
              <a:extLst>
                <a:ext uri="{FF2B5EF4-FFF2-40B4-BE49-F238E27FC236}">
                  <a16:creationId xmlns:a16="http://schemas.microsoft.com/office/drawing/2014/main" id="{BCB5B9D2-4440-5CEA-E80B-763EB1EBDDCD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09600" y="2579687"/>
              <a:ext cx="381000" cy="381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D</a:t>
              </a:r>
            </a:p>
          </p:txBody>
        </p:sp>
        <p:sp>
          <p:nvSpPr>
            <p:cNvPr id="276" name="Oval 275">
              <a:extLst>
                <a:ext uri="{FF2B5EF4-FFF2-40B4-BE49-F238E27FC236}">
                  <a16:creationId xmlns:a16="http://schemas.microsoft.com/office/drawing/2014/main" id="{44CB329B-D6CF-FA9E-4389-70387D5E24F8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209800" y="2351087"/>
              <a:ext cx="381000" cy="381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277" name="Oval 276">
              <a:extLst>
                <a:ext uri="{FF2B5EF4-FFF2-40B4-BE49-F238E27FC236}">
                  <a16:creationId xmlns:a16="http://schemas.microsoft.com/office/drawing/2014/main" id="{761EE3A4-92F4-FBCC-47BE-39146BE5AFA3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733800" y="1360487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F</a:t>
              </a:r>
            </a:p>
          </p:txBody>
        </p:sp>
        <p:sp>
          <p:nvSpPr>
            <p:cNvPr id="278" name="Oval 277">
              <a:extLst>
                <a:ext uri="{FF2B5EF4-FFF2-40B4-BE49-F238E27FC236}">
                  <a16:creationId xmlns:a16="http://schemas.microsoft.com/office/drawing/2014/main" id="{9AFA8C9E-5119-C7B7-BCC8-6F3A2C755743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724400" y="1360487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H</a:t>
              </a:r>
            </a:p>
          </p:txBody>
        </p:sp>
        <p:sp>
          <p:nvSpPr>
            <p:cNvPr id="279" name="Oval 278">
              <a:extLst>
                <a:ext uri="{FF2B5EF4-FFF2-40B4-BE49-F238E27FC236}">
                  <a16:creationId xmlns:a16="http://schemas.microsoft.com/office/drawing/2014/main" id="{0095626B-F13E-5F93-BEB7-9928EAC48923}"/>
                </a:ext>
              </a:extLst>
            </p:cNvPr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124200" y="2732087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E</a:t>
              </a:r>
            </a:p>
          </p:txBody>
        </p:sp>
        <p:sp>
          <p:nvSpPr>
            <p:cNvPr id="280" name="Oval 279">
              <a:extLst>
                <a:ext uri="{FF2B5EF4-FFF2-40B4-BE49-F238E27FC236}">
                  <a16:creationId xmlns:a16="http://schemas.microsoft.com/office/drawing/2014/main" id="{2FCCE1E1-05CA-0982-30AC-7FF67542713A}"/>
                </a:ext>
              </a:extLst>
            </p:cNvPr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114800" y="2122487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  <p:cxnSp>
          <p:nvCxnSpPr>
            <p:cNvPr id="281" name="AutoShape 14">
              <a:extLst>
                <a:ext uri="{FF2B5EF4-FFF2-40B4-BE49-F238E27FC236}">
                  <a16:creationId xmlns:a16="http://schemas.microsoft.com/office/drawing/2014/main" id="{2899B58D-9252-43AA-CAF4-A84D98880F4B}"/>
                </a:ext>
              </a:extLst>
            </p:cNvPr>
            <p:cNvCxnSpPr>
              <a:cxnSpLocks noChangeShapeType="1"/>
              <a:stCxn id="273" idx="6"/>
              <a:endCxn id="276" idx="1"/>
            </p:cNvCxnSpPr>
            <p:nvPr>
              <p:custDataLst>
                <p:tags r:id="rId11"/>
              </p:custDataLst>
            </p:nvPr>
          </p:nvCxnSpPr>
          <p:spPr bwMode="auto">
            <a:xfrm>
              <a:off x="1152525" y="1550987"/>
              <a:ext cx="1112838" cy="84613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82" name="AutoShape 15">
              <a:extLst>
                <a:ext uri="{FF2B5EF4-FFF2-40B4-BE49-F238E27FC236}">
                  <a16:creationId xmlns:a16="http://schemas.microsoft.com/office/drawing/2014/main" id="{39799440-EAC7-A262-5E67-52E18ED7A8C1}"/>
                </a:ext>
              </a:extLst>
            </p:cNvPr>
            <p:cNvCxnSpPr>
              <a:cxnSpLocks noChangeShapeType="1"/>
              <a:stCxn id="276" idx="2"/>
              <a:endCxn id="273" idx="4"/>
            </p:cNvCxnSpPr>
            <p:nvPr>
              <p:custDataLst>
                <p:tags r:id="rId12"/>
              </p:custDataLst>
            </p:nvPr>
          </p:nvCxnSpPr>
          <p:spPr bwMode="auto">
            <a:xfrm rot="10800000">
              <a:off x="952500" y="1751012"/>
              <a:ext cx="1247775" cy="79057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83" name="AutoShape 20">
              <a:extLst>
                <a:ext uri="{FF2B5EF4-FFF2-40B4-BE49-F238E27FC236}">
                  <a16:creationId xmlns:a16="http://schemas.microsoft.com/office/drawing/2014/main" id="{A1D33143-89D0-B7A3-12D0-796C23F7CBE3}"/>
                </a:ext>
              </a:extLst>
            </p:cNvPr>
            <p:cNvCxnSpPr>
              <a:cxnSpLocks noChangeShapeType="1"/>
              <a:stCxn id="280" idx="2"/>
              <a:endCxn id="279" idx="0"/>
            </p:cNvCxnSpPr>
            <p:nvPr>
              <p:custDataLst>
                <p:tags r:id="rId13"/>
              </p:custDataLst>
            </p:nvPr>
          </p:nvCxnSpPr>
          <p:spPr bwMode="auto">
            <a:xfrm rot="10800000" flipV="1">
              <a:off x="3314700" y="2312987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84" name="AutoShape 21">
              <a:extLst>
                <a:ext uri="{FF2B5EF4-FFF2-40B4-BE49-F238E27FC236}">
                  <a16:creationId xmlns:a16="http://schemas.microsoft.com/office/drawing/2014/main" id="{BC5D7AB5-7A28-9D8D-A147-0DBFF7B7B035}"/>
                </a:ext>
              </a:extLst>
            </p:cNvPr>
            <p:cNvCxnSpPr>
              <a:cxnSpLocks noChangeShapeType="1"/>
              <a:stCxn id="279" idx="6"/>
              <a:endCxn id="280" idx="4"/>
            </p:cNvCxnSpPr>
            <p:nvPr>
              <p:custDataLst>
                <p:tags r:id="rId14"/>
              </p:custDataLst>
            </p:nvPr>
          </p:nvCxnSpPr>
          <p:spPr bwMode="auto">
            <a:xfrm flipV="1">
              <a:off x="3505200" y="2503487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85" name="AutoShape 24">
              <a:extLst>
                <a:ext uri="{FF2B5EF4-FFF2-40B4-BE49-F238E27FC236}">
                  <a16:creationId xmlns:a16="http://schemas.microsoft.com/office/drawing/2014/main" id="{821529F6-0B9D-D576-2EDE-049ED6B85FCD}"/>
                </a:ext>
              </a:extLst>
            </p:cNvPr>
            <p:cNvCxnSpPr>
              <a:cxnSpLocks noChangeShapeType="1"/>
              <a:stCxn id="273" idx="3"/>
              <a:endCxn id="275" idx="0"/>
            </p:cNvCxnSpPr>
            <p:nvPr>
              <p:custDataLst>
                <p:tags r:id="rId15"/>
              </p:custDataLst>
            </p:nvPr>
          </p:nvCxnSpPr>
          <p:spPr bwMode="auto">
            <a:xfrm flipH="1">
              <a:off x="800100" y="1695450"/>
              <a:ext cx="17463" cy="8747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86" name="AutoShape 25">
              <a:extLst>
                <a:ext uri="{FF2B5EF4-FFF2-40B4-BE49-F238E27FC236}">
                  <a16:creationId xmlns:a16="http://schemas.microsoft.com/office/drawing/2014/main" id="{73B18BFA-57A7-A134-1C01-27C14574B88E}"/>
                </a:ext>
              </a:extLst>
            </p:cNvPr>
            <p:cNvCxnSpPr>
              <a:cxnSpLocks noChangeShapeType="1"/>
              <a:stCxn id="275" idx="6"/>
              <a:endCxn id="276" idx="3"/>
            </p:cNvCxnSpPr>
            <p:nvPr>
              <p:custDataLst>
                <p:tags r:id="rId16"/>
              </p:custDataLst>
            </p:nvPr>
          </p:nvCxnSpPr>
          <p:spPr bwMode="auto">
            <a:xfrm flipV="1">
              <a:off x="1000125" y="2686050"/>
              <a:ext cx="1265238" cy="841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87" name="AutoShape 26">
              <a:extLst>
                <a:ext uri="{FF2B5EF4-FFF2-40B4-BE49-F238E27FC236}">
                  <a16:creationId xmlns:a16="http://schemas.microsoft.com/office/drawing/2014/main" id="{17857CF1-F0F3-AE60-4A7F-81614976DAFC}"/>
                </a:ext>
              </a:extLst>
            </p:cNvPr>
            <p:cNvCxnSpPr>
              <a:cxnSpLocks noChangeShapeType="1"/>
              <a:stCxn id="273" idx="7"/>
              <a:endCxn id="274" idx="2"/>
            </p:cNvCxnSpPr>
            <p:nvPr>
              <p:custDataLst>
                <p:tags r:id="rId17"/>
              </p:custDataLst>
            </p:nvPr>
          </p:nvCxnSpPr>
          <p:spPr bwMode="auto">
            <a:xfrm>
              <a:off x="1087438" y="1406525"/>
              <a:ext cx="1341437" cy="682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88" name="AutoShape 27">
              <a:extLst>
                <a:ext uri="{FF2B5EF4-FFF2-40B4-BE49-F238E27FC236}">
                  <a16:creationId xmlns:a16="http://schemas.microsoft.com/office/drawing/2014/main" id="{BB3A8E8F-C841-D8CB-E2DE-029D33907C2B}"/>
                </a:ext>
              </a:extLst>
            </p:cNvPr>
            <p:cNvCxnSpPr>
              <a:cxnSpLocks noChangeShapeType="1"/>
              <a:stCxn id="274" idx="6"/>
              <a:endCxn id="277" idx="2"/>
            </p:cNvCxnSpPr>
            <p:nvPr>
              <p:custDataLst>
                <p:tags r:id="rId18"/>
              </p:custDataLst>
            </p:nvPr>
          </p:nvCxnSpPr>
          <p:spPr bwMode="auto">
            <a:xfrm>
              <a:off x="2828925" y="1474787"/>
              <a:ext cx="895350" cy="76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89" name="AutoShape 28">
              <a:extLst>
                <a:ext uri="{FF2B5EF4-FFF2-40B4-BE49-F238E27FC236}">
                  <a16:creationId xmlns:a16="http://schemas.microsoft.com/office/drawing/2014/main" id="{F194AB15-B3C1-4A8A-E001-37435BAEFECF}"/>
                </a:ext>
              </a:extLst>
            </p:cNvPr>
            <p:cNvCxnSpPr>
              <a:cxnSpLocks noChangeShapeType="1"/>
              <a:stCxn id="277" idx="6"/>
              <a:endCxn id="278" idx="2"/>
            </p:cNvCxnSpPr>
            <p:nvPr>
              <p:custDataLst>
                <p:tags r:id="rId19"/>
              </p:custDataLst>
            </p:nvPr>
          </p:nvCxnSpPr>
          <p:spPr bwMode="auto">
            <a:xfrm>
              <a:off x="4124325" y="1550987"/>
              <a:ext cx="59055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90" name="AutoShape 29">
              <a:extLst>
                <a:ext uri="{FF2B5EF4-FFF2-40B4-BE49-F238E27FC236}">
                  <a16:creationId xmlns:a16="http://schemas.microsoft.com/office/drawing/2014/main" id="{E7635A0E-47A5-A68E-52EB-976A5C9FF3C8}"/>
                </a:ext>
              </a:extLst>
            </p:cNvPr>
            <p:cNvCxnSpPr>
              <a:cxnSpLocks noChangeShapeType="1"/>
              <a:stCxn id="280" idx="1"/>
              <a:endCxn id="277" idx="4"/>
            </p:cNvCxnSpPr>
            <p:nvPr>
              <p:custDataLst>
                <p:tags r:id="rId20"/>
              </p:custDataLst>
            </p:nvPr>
          </p:nvCxnSpPr>
          <p:spPr bwMode="auto">
            <a:xfrm flipH="1" flipV="1">
              <a:off x="3924300" y="1751012"/>
              <a:ext cx="246063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91" name="AutoShape 30">
              <a:extLst>
                <a:ext uri="{FF2B5EF4-FFF2-40B4-BE49-F238E27FC236}">
                  <a16:creationId xmlns:a16="http://schemas.microsoft.com/office/drawing/2014/main" id="{B8922202-D08E-9928-3409-B59FB6FCAE14}"/>
                </a:ext>
              </a:extLst>
            </p:cNvPr>
            <p:cNvCxnSpPr>
              <a:cxnSpLocks noChangeShapeType="1"/>
              <a:stCxn id="278" idx="4"/>
              <a:endCxn id="280" idx="7"/>
            </p:cNvCxnSpPr>
            <p:nvPr>
              <p:custDataLst>
                <p:tags r:id="rId21"/>
              </p:custDataLst>
            </p:nvPr>
          </p:nvCxnSpPr>
          <p:spPr bwMode="auto">
            <a:xfrm flipH="1">
              <a:off x="4440238" y="1751012"/>
              <a:ext cx="474662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92" name="AutoShape 31">
              <a:extLst>
                <a:ext uri="{FF2B5EF4-FFF2-40B4-BE49-F238E27FC236}">
                  <a16:creationId xmlns:a16="http://schemas.microsoft.com/office/drawing/2014/main" id="{236C915D-D9EC-2A40-9CCC-CB325C856D62}"/>
                </a:ext>
              </a:extLst>
            </p:cNvPr>
            <p:cNvCxnSpPr>
              <a:cxnSpLocks noChangeShapeType="1"/>
              <a:stCxn id="274" idx="5"/>
              <a:endCxn id="279" idx="1"/>
            </p:cNvCxnSpPr>
            <p:nvPr>
              <p:custDataLst>
                <p:tags r:id="rId22"/>
              </p:custDataLst>
            </p:nvPr>
          </p:nvCxnSpPr>
          <p:spPr bwMode="auto">
            <a:xfrm rot="16200000" flipH="1">
              <a:off x="2382604" y="1990491"/>
              <a:ext cx="1178392" cy="4163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93" name="AutoShape 32">
              <a:extLst>
                <a:ext uri="{FF2B5EF4-FFF2-40B4-BE49-F238E27FC236}">
                  <a16:creationId xmlns:a16="http://schemas.microsoft.com/office/drawing/2014/main" id="{C8FE4A3F-5421-93DF-819B-41E7D4DE9A8F}"/>
                </a:ext>
              </a:extLst>
            </p:cNvPr>
            <p:cNvCxnSpPr>
              <a:cxnSpLocks noChangeShapeType="1"/>
              <a:stCxn id="274" idx="4"/>
              <a:endCxn id="276" idx="0"/>
            </p:cNvCxnSpPr>
            <p:nvPr>
              <p:custDataLst>
                <p:tags r:id="rId23"/>
              </p:custDataLst>
            </p:nvPr>
          </p:nvCxnSpPr>
          <p:spPr bwMode="auto">
            <a:xfrm flipH="1">
              <a:off x="2400300" y="1674812"/>
              <a:ext cx="228600" cy="6667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94" name="AutoShape 33">
              <a:extLst>
                <a:ext uri="{FF2B5EF4-FFF2-40B4-BE49-F238E27FC236}">
                  <a16:creationId xmlns:a16="http://schemas.microsoft.com/office/drawing/2014/main" id="{53931E67-C9FD-11BA-6C6F-C47AEAC4C6B3}"/>
                </a:ext>
              </a:extLst>
            </p:cNvPr>
            <p:cNvCxnSpPr>
              <a:cxnSpLocks noChangeShapeType="1"/>
              <a:stCxn id="276" idx="5"/>
              <a:endCxn id="279" idx="2"/>
            </p:cNvCxnSpPr>
            <p:nvPr>
              <p:custDataLst>
                <p:tags r:id="rId24"/>
              </p:custDataLst>
            </p:nvPr>
          </p:nvCxnSpPr>
          <p:spPr bwMode="auto">
            <a:xfrm rot="16200000" flipH="1">
              <a:off x="2706454" y="2504841"/>
              <a:ext cx="246296" cy="5891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95" name="AutoShape 34">
              <a:extLst>
                <a:ext uri="{FF2B5EF4-FFF2-40B4-BE49-F238E27FC236}">
                  <a16:creationId xmlns:a16="http://schemas.microsoft.com/office/drawing/2014/main" id="{3C6F5B59-A09A-6250-CF84-03FB3787741E}"/>
                </a:ext>
              </a:extLst>
            </p:cNvPr>
            <p:cNvCxnSpPr>
              <a:cxnSpLocks noChangeShapeType="1"/>
              <a:stCxn id="279" idx="3"/>
              <a:endCxn id="275" idx="5"/>
            </p:cNvCxnSpPr>
            <p:nvPr>
              <p:custDataLst>
                <p:tags r:id="rId25"/>
              </p:custDataLst>
            </p:nvPr>
          </p:nvCxnSpPr>
          <p:spPr bwMode="auto">
            <a:xfrm rot="5400000" flipH="1">
              <a:off x="1981200" y="1858495"/>
              <a:ext cx="152400" cy="2245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96" name="Text Box 44">
              <a:extLst>
                <a:ext uri="{FF2B5EF4-FFF2-40B4-BE49-F238E27FC236}">
                  <a16:creationId xmlns:a16="http://schemas.microsoft.com/office/drawing/2014/main" id="{C4D46D4E-FE54-D4F3-0933-D7C49D7EBED3}"/>
                </a:ext>
              </a:extLst>
            </p:cNvPr>
            <p:cNvSpPr txBox="1"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822325" y="103981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97" name="Text Box 45">
              <a:extLst>
                <a:ext uri="{FF2B5EF4-FFF2-40B4-BE49-F238E27FC236}">
                  <a16:creationId xmlns:a16="http://schemas.microsoft.com/office/drawing/2014/main" id="{29C4FE3B-48B6-1A9E-ADE0-E55497E14E9C}"/>
                </a:ext>
              </a:extLst>
            </p:cNvPr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498725" y="914400"/>
              <a:ext cx="184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0"/>
            </a:p>
          </p:txBody>
        </p:sp>
        <p:sp>
          <p:nvSpPr>
            <p:cNvPr id="298" name="Text Box 46">
              <a:extLst>
                <a:ext uri="{FF2B5EF4-FFF2-40B4-BE49-F238E27FC236}">
                  <a16:creationId xmlns:a16="http://schemas.microsoft.com/office/drawing/2014/main" id="{FFA65337-8651-BFAA-493E-20E602E85393}"/>
                </a:ext>
              </a:extLst>
            </p:cNvPr>
            <p:cNvSpPr txBox="1"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514600" y="9714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2</a:t>
              </a:r>
            </a:p>
          </p:txBody>
        </p:sp>
        <p:sp>
          <p:nvSpPr>
            <p:cNvPr id="299" name="Text Box 47">
              <a:extLst>
                <a:ext uri="{FF2B5EF4-FFF2-40B4-BE49-F238E27FC236}">
                  <a16:creationId xmlns:a16="http://schemas.microsoft.com/office/drawing/2014/main" id="{32CAB365-6F4B-7CF0-8071-2DA80E4E383F}"/>
                </a:ext>
              </a:extLst>
            </p:cNvPr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3810000" y="1008062"/>
              <a:ext cx="4138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 pitchFamily="2" charset="2"/>
                </a:rPr>
                <a:t></a:t>
              </a:r>
              <a:endParaRPr lang="en-US" sz="2000">
                <a:solidFill>
                  <a:srgbClr val="FF0000"/>
                </a:solidFill>
              </a:endParaRPr>
            </a:p>
          </p:txBody>
        </p:sp>
        <p:sp>
          <p:nvSpPr>
            <p:cNvPr id="300" name="Text Box 48">
              <a:extLst>
                <a:ext uri="{FF2B5EF4-FFF2-40B4-BE49-F238E27FC236}">
                  <a16:creationId xmlns:a16="http://schemas.microsoft.com/office/drawing/2014/main" id="{7F4A1E42-533D-326E-C92A-E89B29BAFEB9}"/>
                </a:ext>
              </a:extLst>
            </p:cNvPr>
            <p:cNvSpPr txBox="1"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4800600" y="1008062"/>
              <a:ext cx="4138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 pitchFamily="2" charset="2"/>
                </a:rPr>
                <a:t></a:t>
              </a:r>
            </a:p>
          </p:txBody>
        </p:sp>
        <p:sp>
          <p:nvSpPr>
            <p:cNvPr id="301" name="Text Box 49">
              <a:extLst>
                <a:ext uri="{FF2B5EF4-FFF2-40B4-BE49-F238E27FC236}">
                  <a16:creationId xmlns:a16="http://schemas.microsoft.com/office/drawing/2014/main" id="{2E7A013B-4909-5FF2-8CFF-81EE71089E0C}"/>
                </a:ext>
              </a:extLst>
            </p:cNvPr>
            <p:cNvSpPr txBox="1"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304800" y="26844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4</a:t>
              </a:r>
            </a:p>
          </p:txBody>
        </p:sp>
        <p:sp>
          <p:nvSpPr>
            <p:cNvPr id="302" name="Text Box 50">
              <a:extLst>
                <a:ext uri="{FF2B5EF4-FFF2-40B4-BE49-F238E27FC236}">
                  <a16:creationId xmlns:a16="http://schemas.microsoft.com/office/drawing/2014/main" id="{7DCFDCFE-02EF-9B2E-129D-30CB43932F6C}"/>
                </a:ext>
              </a:extLst>
            </p:cNvPr>
            <p:cNvSpPr txBox="1"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2522538" y="22272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1</a:t>
              </a:r>
            </a:p>
          </p:txBody>
        </p:sp>
        <p:sp>
          <p:nvSpPr>
            <p:cNvPr id="303" name="Text Box 51">
              <a:extLst>
                <a:ext uri="{FF2B5EF4-FFF2-40B4-BE49-F238E27FC236}">
                  <a16:creationId xmlns:a16="http://schemas.microsoft.com/office/drawing/2014/main" id="{B329A0B6-D955-273B-A32F-892E3304E5A1}"/>
                </a:ext>
              </a:extLst>
            </p:cNvPr>
            <p:cNvSpPr txBox="1"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352800" y="2913062"/>
              <a:ext cx="4138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</a:t>
              </a:r>
            </a:p>
          </p:txBody>
        </p:sp>
        <p:sp>
          <p:nvSpPr>
            <p:cNvPr id="304" name="Text Box 52">
              <a:extLst>
                <a:ext uri="{FF2B5EF4-FFF2-40B4-BE49-F238E27FC236}">
                  <a16:creationId xmlns:a16="http://schemas.microsoft.com/office/drawing/2014/main" id="{EBF12FCE-E99D-C7F6-F559-066B677447CB}"/>
                </a:ext>
              </a:extLst>
            </p:cNvPr>
            <p:cNvSpPr txBox="1"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4419600" y="2074862"/>
              <a:ext cx="4138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</a:t>
              </a:r>
            </a:p>
          </p:txBody>
        </p:sp>
        <p:sp>
          <p:nvSpPr>
            <p:cNvPr id="305" name="Text Box 53">
              <a:extLst>
                <a:ext uri="{FF2B5EF4-FFF2-40B4-BE49-F238E27FC236}">
                  <a16:creationId xmlns:a16="http://schemas.microsoft.com/office/drawing/2014/main" id="{82B761F2-1E2D-189A-0696-B7251837E850}"/>
                </a:ext>
              </a:extLst>
            </p:cNvPr>
            <p:cNvSpPr txBox="1"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1600200" y="1133475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06" name="Text Box 54">
              <a:extLst>
                <a:ext uri="{FF2B5EF4-FFF2-40B4-BE49-F238E27FC236}">
                  <a16:creationId xmlns:a16="http://schemas.microsoft.com/office/drawing/2014/main" id="{CDDDB02D-6A95-7493-8807-107AFC3751F2}"/>
                </a:ext>
              </a:extLst>
            </p:cNvPr>
            <p:cNvSpPr txBox="1"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3048000" y="12080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07" name="Text Box 55">
              <a:extLst>
                <a:ext uri="{FF2B5EF4-FFF2-40B4-BE49-F238E27FC236}">
                  <a16:creationId xmlns:a16="http://schemas.microsoft.com/office/drawing/2014/main" id="{84D36885-19FC-7C95-A973-E1E8B2FF8E75}"/>
                </a:ext>
              </a:extLst>
            </p:cNvPr>
            <p:cNvSpPr txBox="1"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267200" y="1284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08" name="Text Box 56">
              <a:extLst>
                <a:ext uri="{FF2B5EF4-FFF2-40B4-BE49-F238E27FC236}">
                  <a16:creationId xmlns:a16="http://schemas.microsoft.com/office/drawing/2014/main" id="{DAF686F5-2A0C-639E-E113-1961A89B66B1}"/>
                </a:ext>
              </a:extLst>
            </p:cNvPr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4648200" y="1817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09" name="Text Box 57">
              <a:extLst>
                <a:ext uri="{FF2B5EF4-FFF2-40B4-BE49-F238E27FC236}">
                  <a16:creationId xmlns:a16="http://schemas.microsoft.com/office/drawing/2014/main" id="{3A8F0743-D86E-48C2-5A93-9D6FD5D5B858}"/>
                </a:ext>
              </a:extLst>
            </p:cNvPr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2971800" y="1893887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310" name="Text Box 58">
              <a:extLst>
                <a:ext uri="{FF2B5EF4-FFF2-40B4-BE49-F238E27FC236}">
                  <a16:creationId xmlns:a16="http://schemas.microsoft.com/office/drawing/2014/main" id="{A751225D-A19A-1EDC-BEBA-6C63E7C783E8}"/>
                </a:ext>
              </a:extLst>
            </p:cNvPr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3810000" y="1817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11" name="Text Box 59">
              <a:extLst>
                <a:ext uri="{FF2B5EF4-FFF2-40B4-BE49-F238E27FC236}">
                  <a16:creationId xmlns:a16="http://schemas.microsoft.com/office/drawing/2014/main" id="{561323DF-40BA-3780-BE53-99E73C3E65AF}"/>
                </a:ext>
              </a:extLst>
            </p:cNvPr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3600450" y="205740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12" name="Text Box 60">
              <a:extLst>
                <a:ext uri="{FF2B5EF4-FFF2-40B4-BE49-F238E27FC236}">
                  <a16:creationId xmlns:a16="http://schemas.microsoft.com/office/drawing/2014/main" id="{98FF634B-A542-ECBD-FD43-560D4ABBA8A6}"/>
                </a:ext>
              </a:extLst>
            </p:cNvPr>
            <p:cNvSpPr txBox="1"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3810000" y="24954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13" name="Text Box 61">
              <a:extLst>
                <a:ext uri="{FF2B5EF4-FFF2-40B4-BE49-F238E27FC236}">
                  <a16:creationId xmlns:a16="http://schemas.microsoft.com/office/drawing/2014/main" id="{1A935566-4A59-3911-76BC-F8105C7041B1}"/>
                </a:ext>
              </a:extLst>
            </p:cNvPr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2667000" y="2503487"/>
              <a:ext cx="42697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11</a:t>
              </a:r>
            </a:p>
          </p:txBody>
        </p:sp>
        <p:sp>
          <p:nvSpPr>
            <p:cNvPr id="314" name="Text Box 62">
              <a:extLst>
                <a:ext uri="{FF2B5EF4-FFF2-40B4-BE49-F238E27FC236}">
                  <a16:creationId xmlns:a16="http://schemas.microsoft.com/office/drawing/2014/main" id="{EE2E75B7-F80D-8141-ECA0-0589BD66AEE0}"/>
                </a:ext>
              </a:extLst>
            </p:cNvPr>
            <p:cNvSpPr txBox="1"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2133600" y="2960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315" name="Text Box 63">
              <a:extLst>
                <a:ext uri="{FF2B5EF4-FFF2-40B4-BE49-F238E27FC236}">
                  <a16:creationId xmlns:a16="http://schemas.microsoft.com/office/drawing/2014/main" id="{28842447-F22C-4BB0-021F-81F594C83091}"/>
                </a:ext>
              </a:extLst>
            </p:cNvPr>
            <p:cNvSpPr txBox="1"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1981200" y="1665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16" name="Text Box 64">
              <a:extLst>
                <a:ext uri="{FF2B5EF4-FFF2-40B4-BE49-F238E27FC236}">
                  <a16:creationId xmlns:a16="http://schemas.microsoft.com/office/drawing/2014/main" id="{F38407E0-32DA-2482-9F6F-218AF5D98B5A}"/>
                </a:ext>
              </a:extLst>
            </p:cNvPr>
            <p:cNvSpPr txBox="1"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1371600" y="2046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317" name="Text Box 65">
              <a:extLst>
                <a:ext uri="{FF2B5EF4-FFF2-40B4-BE49-F238E27FC236}">
                  <a16:creationId xmlns:a16="http://schemas.microsoft.com/office/drawing/2014/main" id="{151B2E29-F969-F94D-E146-0543A97F2B08}"/>
                </a:ext>
              </a:extLst>
            </p:cNvPr>
            <p:cNvSpPr txBox="1"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1219200" y="2427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18" name="Text Box 66">
              <a:extLst>
                <a:ext uri="{FF2B5EF4-FFF2-40B4-BE49-F238E27FC236}">
                  <a16:creationId xmlns:a16="http://schemas.microsoft.com/office/drawing/2014/main" id="{3A6C4E34-A39B-24B9-B7DE-BF95748AE7E7}"/>
                </a:ext>
              </a:extLst>
            </p:cNvPr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533400" y="19700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319" name="Text Box 63">
              <a:extLst>
                <a:ext uri="{FF2B5EF4-FFF2-40B4-BE49-F238E27FC236}">
                  <a16:creationId xmlns:a16="http://schemas.microsoft.com/office/drawing/2014/main" id="{247F0D68-B926-5551-76AB-11D1C50256A7}"/>
                </a:ext>
              </a:extLst>
            </p:cNvPr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2438400" y="18858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3030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634E-3312-4DBC-D570-1CBA678A4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Dijkstra's: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1ED575-4AF4-2558-C044-670D2548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13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2" name="Group 120">
                <a:extLst>
                  <a:ext uri="{FF2B5EF4-FFF2-40B4-BE49-F238E27FC236}">
                    <a16:creationId xmlns:a16="http://schemas.microsoft.com/office/drawing/2014/main" id="{D69355F1-4F8B-09D5-B66A-EACFA4EC48D6}"/>
                  </a:ext>
                </a:extLst>
              </p:cNvPr>
              <p:cNvGraphicFramePr>
                <a:graphicFrameLocks noGrp="1"/>
              </p:cNvGraphicFramePr>
              <p:nvPr>
                <p:custDataLst>
                  <p:tags r:id="rId1"/>
                </p:custDataLst>
                <p:extLst>
                  <p:ext uri="{D42A27DB-BD31-4B8C-83A1-F6EECF244321}">
                    <p14:modId xmlns:p14="http://schemas.microsoft.com/office/powerpoint/2010/main" val="4065769369"/>
                  </p:ext>
                </p:extLst>
              </p:nvPr>
            </p:nvGraphicFramePr>
            <p:xfrm>
              <a:off x="6629400" y="2384426"/>
              <a:ext cx="4724400" cy="3733800"/>
            </p:xfrm>
            <a:graphic>
              <a:graphicData uri="http://schemas.openxmlformats.org/drawingml/2006/table">
                <a:tbl>
                  <a:tblPr/>
                  <a:tblGrid>
                    <a:gridCol w="914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6383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811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826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vertex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known?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cost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pred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B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2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D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4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E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12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C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F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G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H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2" name="Group 120">
                <a:extLst>
                  <a:ext uri="{FF2B5EF4-FFF2-40B4-BE49-F238E27FC236}">
                    <a16:creationId xmlns:a16="http://schemas.microsoft.com/office/drawing/2014/main" id="{D69355F1-4F8B-09D5-B66A-EACFA4EC48D6}"/>
                  </a:ext>
                </a:extLst>
              </p:cNvPr>
              <p:cNvGraphicFramePr>
                <a:graphicFrameLocks noGrp="1"/>
              </p:cNvGraphicFramePr>
              <p:nvPr>
                <p:custDataLst>
                  <p:tags r:id="rId1"/>
                </p:custDataLst>
                <p:extLst>
                  <p:ext uri="{D42A27DB-BD31-4B8C-83A1-F6EECF244321}">
                    <p14:modId xmlns:p14="http://schemas.microsoft.com/office/powerpoint/2010/main" val="4065769369"/>
                  </p:ext>
                </p:extLst>
              </p:nvPr>
            </p:nvGraphicFramePr>
            <p:xfrm>
              <a:off x="6629400" y="2384426"/>
              <a:ext cx="4724400" cy="3733800"/>
            </p:xfrm>
            <a:graphic>
              <a:graphicData uri="http://schemas.openxmlformats.org/drawingml/2006/table">
                <a:tbl>
                  <a:tblPr/>
                  <a:tblGrid>
                    <a:gridCol w="914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6383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811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826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vertex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known?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cost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pred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B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2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D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4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E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12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C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F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50"/>
                          <a:stretch>
                            <a:fillRect l="-117829" t="-628125" r="-74419" b="-2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G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50"/>
                          <a:stretch>
                            <a:fillRect l="-117829" t="-728125" r="-74419" b="-1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H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50"/>
                          <a:stretch>
                            <a:fillRect l="-117829" t="-828125" r="-74419" b="-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03" name="TextBox 202">
            <a:extLst>
              <a:ext uri="{FF2B5EF4-FFF2-40B4-BE49-F238E27FC236}">
                <a16:creationId xmlns:a16="http://schemas.microsoft.com/office/drawing/2014/main" id="{2C6F5CFA-B26F-6C65-C7A5-ACB76F0B199A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64436" y="4251326"/>
            <a:ext cx="3028008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/>
              <a:t>Order Added to known Set:</a:t>
            </a:r>
          </a:p>
          <a:p>
            <a:pPr>
              <a:defRPr/>
            </a:pPr>
            <a:r>
              <a:rPr lang="en-US" sz="2000" dirty="0">
                <a:solidFill>
                  <a:srgbClr val="FF0000"/>
                </a:solidFill>
              </a:rPr>
              <a:t>A C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1BEEE76D-FE0E-8FB7-282A-F7E26C666166}"/>
              </a:ext>
            </a:extLst>
          </p:cNvPr>
          <p:cNvGrpSpPr/>
          <p:nvPr/>
        </p:nvGrpSpPr>
        <p:grpSpPr>
          <a:xfrm>
            <a:off x="838200" y="1744873"/>
            <a:ext cx="4909696" cy="2389307"/>
            <a:chOff x="304800" y="971490"/>
            <a:chExt cx="4909696" cy="2389307"/>
          </a:xfrm>
        </p:grpSpPr>
        <p:sp>
          <p:nvSpPr>
            <p:cNvPr id="4" name="Oval 5">
              <a:extLst>
                <a:ext uri="{FF2B5EF4-FFF2-40B4-BE49-F238E27FC236}">
                  <a16:creationId xmlns:a16="http://schemas.microsoft.com/office/drawing/2014/main" id="{0296F627-D74B-5157-0193-D7B24EF02385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762000" y="1360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A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4E0C8FE-9799-7DE1-C7C9-66E463B08170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438400" y="1284287"/>
              <a:ext cx="381000" cy="381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B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FD4B5B4-2BC5-12E0-6340-E8FF0C350FCC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09600" y="2579687"/>
              <a:ext cx="381000" cy="381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D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06BAD0-1A31-C3B6-0AB9-A0B70B4680BD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209800" y="23510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D6785BF-9E35-96FA-EE07-F2800D71A767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733800" y="1360487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F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922A1DA-2E2D-9826-B7C5-CCFFA08FA43D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724400" y="1360487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H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3EC3BCF-6422-CB81-652B-88367F2CACAE}"/>
                </a:ext>
              </a:extLst>
            </p:cNvPr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124200" y="2732087"/>
              <a:ext cx="381000" cy="381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E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53DEA7B-1BF8-A357-25A6-847430E49841}"/>
                </a:ext>
              </a:extLst>
            </p:cNvPr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114800" y="2122487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  <p:cxnSp>
          <p:nvCxnSpPr>
            <p:cNvPr id="12" name="AutoShape 14">
              <a:extLst>
                <a:ext uri="{FF2B5EF4-FFF2-40B4-BE49-F238E27FC236}">
                  <a16:creationId xmlns:a16="http://schemas.microsoft.com/office/drawing/2014/main" id="{2BE750F8-9F2A-09C5-D77C-8D6DD3F7CA1B}"/>
                </a:ext>
              </a:extLst>
            </p:cNvPr>
            <p:cNvCxnSpPr>
              <a:cxnSpLocks noChangeShapeType="1"/>
              <a:stCxn id="4" idx="6"/>
              <a:endCxn id="7" idx="1"/>
            </p:cNvCxnSpPr>
            <p:nvPr>
              <p:custDataLst>
                <p:tags r:id="rId11"/>
              </p:custDataLst>
            </p:nvPr>
          </p:nvCxnSpPr>
          <p:spPr bwMode="auto">
            <a:xfrm>
              <a:off x="1152525" y="1550987"/>
              <a:ext cx="1112838" cy="84613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15">
              <a:extLst>
                <a:ext uri="{FF2B5EF4-FFF2-40B4-BE49-F238E27FC236}">
                  <a16:creationId xmlns:a16="http://schemas.microsoft.com/office/drawing/2014/main" id="{2A5D77DE-0D50-9ED9-F2AF-370DBD8836DE}"/>
                </a:ext>
              </a:extLst>
            </p:cNvPr>
            <p:cNvCxnSpPr>
              <a:cxnSpLocks noChangeShapeType="1"/>
              <a:stCxn id="7" idx="2"/>
              <a:endCxn id="4" idx="4"/>
            </p:cNvCxnSpPr>
            <p:nvPr>
              <p:custDataLst>
                <p:tags r:id="rId12"/>
              </p:custDataLst>
            </p:nvPr>
          </p:nvCxnSpPr>
          <p:spPr bwMode="auto">
            <a:xfrm rot="10800000">
              <a:off x="952500" y="1751012"/>
              <a:ext cx="1247775" cy="79057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4" name="AutoShape 20">
              <a:extLst>
                <a:ext uri="{FF2B5EF4-FFF2-40B4-BE49-F238E27FC236}">
                  <a16:creationId xmlns:a16="http://schemas.microsoft.com/office/drawing/2014/main" id="{82666A51-5D69-B462-175E-00347536F0D5}"/>
                </a:ext>
              </a:extLst>
            </p:cNvPr>
            <p:cNvCxnSpPr>
              <a:cxnSpLocks noChangeShapeType="1"/>
              <a:stCxn id="11" idx="2"/>
              <a:endCxn id="10" idx="0"/>
            </p:cNvCxnSpPr>
            <p:nvPr>
              <p:custDataLst>
                <p:tags r:id="rId13"/>
              </p:custDataLst>
            </p:nvPr>
          </p:nvCxnSpPr>
          <p:spPr bwMode="auto">
            <a:xfrm rot="10800000" flipV="1">
              <a:off x="3314700" y="2312987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" name="AutoShape 21">
              <a:extLst>
                <a:ext uri="{FF2B5EF4-FFF2-40B4-BE49-F238E27FC236}">
                  <a16:creationId xmlns:a16="http://schemas.microsoft.com/office/drawing/2014/main" id="{0A57CE3A-A907-D0F4-40BB-82425BA64C55}"/>
                </a:ext>
              </a:extLst>
            </p:cNvPr>
            <p:cNvCxnSpPr>
              <a:cxnSpLocks noChangeShapeType="1"/>
              <a:stCxn id="10" idx="6"/>
              <a:endCxn id="11" idx="4"/>
            </p:cNvCxnSpPr>
            <p:nvPr>
              <p:custDataLst>
                <p:tags r:id="rId14"/>
              </p:custDataLst>
            </p:nvPr>
          </p:nvCxnSpPr>
          <p:spPr bwMode="auto">
            <a:xfrm flipV="1">
              <a:off x="3505200" y="2503487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" name="AutoShape 24">
              <a:extLst>
                <a:ext uri="{FF2B5EF4-FFF2-40B4-BE49-F238E27FC236}">
                  <a16:creationId xmlns:a16="http://schemas.microsoft.com/office/drawing/2014/main" id="{62D3710F-3934-15F3-954C-4A08BFBA8F2F}"/>
                </a:ext>
              </a:extLst>
            </p:cNvPr>
            <p:cNvCxnSpPr>
              <a:cxnSpLocks noChangeShapeType="1"/>
              <a:stCxn id="4" idx="3"/>
              <a:endCxn id="6" idx="0"/>
            </p:cNvCxnSpPr>
            <p:nvPr>
              <p:custDataLst>
                <p:tags r:id="rId15"/>
              </p:custDataLst>
            </p:nvPr>
          </p:nvCxnSpPr>
          <p:spPr bwMode="auto">
            <a:xfrm flipH="1">
              <a:off x="800100" y="1695450"/>
              <a:ext cx="17463" cy="8747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7" name="AutoShape 25">
              <a:extLst>
                <a:ext uri="{FF2B5EF4-FFF2-40B4-BE49-F238E27FC236}">
                  <a16:creationId xmlns:a16="http://schemas.microsoft.com/office/drawing/2014/main" id="{9539B215-E6C3-57E2-D673-0F9AA9A6AE7F}"/>
                </a:ext>
              </a:extLst>
            </p:cNvPr>
            <p:cNvCxnSpPr>
              <a:cxnSpLocks noChangeShapeType="1"/>
              <a:stCxn id="6" idx="6"/>
              <a:endCxn id="7" idx="3"/>
            </p:cNvCxnSpPr>
            <p:nvPr>
              <p:custDataLst>
                <p:tags r:id="rId16"/>
              </p:custDataLst>
            </p:nvPr>
          </p:nvCxnSpPr>
          <p:spPr bwMode="auto">
            <a:xfrm flipV="1">
              <a:off x="1000125" y="2686050"/>
              <a:ext cx="1265238" cy="841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" name="AutoShape 26">
              <a:extLst>
                <a:ext uri="{FF2B5EF4-FFF2-40B4-BE49-F238E27FC236}">
                  <a16:creationId xmlns:a16="http://schemas.microsoft.com/office/drawing/2014/main" id="{E280CDBD-CD41-0B81-332F-913A1634CB37}"/>
                </a:ext>
              </a:extLst>
            </p:cNvPr>
            <p:cNvCxnSpPr>
              <a:cxnSpLocks noChangeShapeType="1"/>
              <a:stCxn id="4" idx="7"/>
              <a:endCxn id="5" idx="2"/>
            </p:cNvCxnSpPr>
            <p:nvPr>
              <p:custDataLst>
                <p:tags r:id="rId17"/>
              </p:custDataLst>
            </p:nvPr>
          </p:nvCxnSpPr>
          <p:spPr bwMode="auto">
            <a:xfrm>
              <a:off x="1087438" y="1406525"/>
              <a:ext cx="1341437" cy="682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" name="AutoShape 27">
              <a:extLst>
                <a:ext uri="{FF2B5EF4-FFF2-40B4-BE49-F238E27FC236}">
                  <a16:creationId xmlns:a16="http://schemas.microsoft.com/office/drawing/2014/main" id="{73907C5F-FDF0-0083-199B-B6B2CA4E1187}"/>
                </a:ext>
              </a:extLst>
            </p:cNvPr>
            <p:cNvCxnSpPr>
              <a:cxnSpLocks noChangeShapeType="1"/>
              <a:stCxn id="5" idx="6"/>
              <a:endCxn id="8" idx="2"/>
            </p:cNvCxnSpPr>
            <p:nvPr>
              <p:custDataLst>
                <p:tags r:id="rId18"/>
              </p:custDataLst>
            </p:nvPr>
          </p:nvCxnSpPr>
          <p:spPr bwMode="auto">
            <a:xfrm>
              <a:off x="2828925" y="1474787"/>
              <a:ext cx="895350" cy="76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" name="AutoShape 28">
              <a:extLst>
                <a:ext uri="{FF2B5EF4-FFF2-40B4-BE49-F238E27FC236}">
                  <a16:creationId xmlns:a16="http://schemas.microsoft.com/office/drawing/2014/main" id="{B5BB676D-BCB9-680F-2EA7-1CB1B805B01F}"/>
                </a:ext>
              </a:extLst>
            </p:cNvPr>
            <p:cNvCxnSpPr>
              <a:cxnSpLocks noChangeShapeType="1"/>
              <a:stCxn id="8" idx="6"/>
              <a:endCxn id="9" idx="2"/>
            </p:cNvCxnSpPr>
            <p:nvPr>
              <p:custDataLst>
                <p:tags r:id="rId19"/>
              </p:custDataLst>
            </p:nvPr>
          </p:nvCxnSpPr>
          <p:spPr bwMode="auto">
            <a:xfrm>
              <a:off x="4124325" y="1550987"/>
              <a:ext cx="59055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1" name="AutoShape 29">
              <a:extLst>
                <a:ext uri="{FF2B5EF4-FFF2-40B4-BE49-F238E27FC236}">
                  <a16:creationId xmlns:a16="http://schemas.microsoft.com/office/drawing/2014/main" id="{26482153-A71E-B22B-566E-21AADD64F509}"/>
                </a:ext>
              </a:extLst>
            </p:cNvPr>
            <p:cNvCxnSpPr>
              <a:cxnSpLocks noChangeShapeType="1"/>
              <a:stCxn id="11" idx="1"/>
              <a:endCxn id="8" idx="4"/>
            </p:cNvCxnSpPr>
            <p:nvPr>
              <p:custDataLst>
                <p:tags r:id="rId20"/>
              </p:custDataLst>
            </p:nvPr>
          </p:nvCxnSpPr>
          <p:spPr bwMode="auto">
            <a:xfrm flipH="1" flipV="1">
              <a:off x="3924300" y="1751012"/>
              <a:ext cx="246063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" name="AutoShape 30">
              <a:extLst>
                <a:ext uri="{FF2B5EF4-FFF2-40B4-BE49-F238E27FC236}">
                  <a16:creationId xmlns:a16="http://schemas.microsoft.com/office/drawing/2014/main" id="{77A1000F-ED21-A069-FB9A-FB17E0DBFD76}"/>
                </a:ext>
              </a:extLst>
            </p:cNvPr>
            <p:cNvCxnSpPr>
              <a:cxnSpLocks noChangeShapeType="1"/>
              <a:stCxn id="9" idx="4"/>
              <a:endCxn id="11" idx="7"/>
            </p:cNvCxnSpPr>
            <p:nvPr>
              <p:custDataLst>
                <p:tags r:id="rId21"/>
              </p:custDataLst>
            </p:nvPr>
          </p:nvCxnSpPr>
          <p:spPr bwMode="auto">
            <a:xfrm flipH="1">
              <a:off x="4440238" y="1751012"/>
              <a:ext cx="474662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3" name="AutoShape 31">
              <a:extLst>
                <a:ext uri="{FF2B5EF4-FFF2-40B4-BE49-F238E27FC236}">
                  <a16:creationId xmlns:a16="http://schemas.microsoft.com/office/drawing/2014/main" id="{6374CD22-C926-1123-CD24-DF9FBADA1729}"/>
                </a:ext>
              </a:extLst>
            </p:cNvPr>
            <p:cNvCxnSpPr>
              <a:cxnSpLocks noChangeShapeType="1"/>
              <a:stCxn id="5" idx="5"/>
              <a:endCxn id="10" idx="1"/>
            </p:cNvCxnSpPr>
            <p:nvPr>
              <p:custDataLst>
                <p:tags r:id="rId22"/>
              </p:custDataLst>
            </p:nvPr>
          </p:nvCxnSpPr>
          <p:spPr bwMode="auto">
            <a:xfrm rot="16200000" flipH="1">
              <a:off x="2382604" y="1990491"/>
              <a:ext cx="1178392" cy="4163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4" name="AutoShape 32">
              <a:extLst>
                <a:ext uri="{FF2B5EF4-FFF2-40B4-BE49-F238E27FC236}">
                  <a16:creationId xmlns:a16="http://schemas.microsoft.com/office/drawing/2014/main" id="{7CF57A09-122B-A631-E97B-126053226ACA}"/>
                </a:ext>
              </a:extLst>
            </p:cNvPr>
            <p:cNvCxnSpPr>
              <a:cxnSpLocks noChangeShapeType="1"/>
              <a:stCxn id="5" idx="4"/>
              <a:endCxn id="7" idx="0"/>
            </p:cNvCxnSpPr>
            <p:nvPr>
              <p:custDataLst>
                <p:tags r:id="rId23"/>
              </p:custDataLst>
            </p:nvPr>
          </p:nvCxnSpPr>
          <p:spPr bwMode="auto">
            <a:xfrm flipH="1">
              <a:off x="2400300" y="1674812"/>
              <a:ext cx="228600" cy="6667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5" name="AutoShape 33">
              <a:extLst>
                <a:ext uri="{FF2B5EF4-FFF2-40B4-BE49-F238E27FC236}">
                  <a16:creationId xmlns:a16="http://schemas.microsoft.com/office/drawing/2014/main" id="{F299A3AE-B93E-2E98-97BB-18A0B3BBF099}"/>
                </a:ext>
              </a:extLst>
            </p:cNvPr>
            <p:cNvCxnSpPr>
              <a:cxnSpLocks noChangeShapeType="1"/>
              <a:stCxn id="7" idx="5"/>
              <a:endCxn id="10" idx="2"/>
            </p:cNvCxnSpPr>
            <p:nvPr>
              <p:custDataLst>
                <p:tags r:id="rId24"/>
              </p:custDataLst>
            </p:nvPr>
          </p:nvCxnSpPr>
          <p:spPr bwMode="auto">
            <a:xfrm rot="16200000" flipH="1">
              <a:off x="2706454" y="2504841"/>
              <a:ext cx="246296" cy="5891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6" name="AutoShape 34">
              <a:extLst>
                <a:ext uri="{FF2B5EF4-FFF2-40B4-BE49-F238E27FC236}">
                  <a16:creationId xmlns:a16="http://schemas.microsoft.com/office/drawing/2014/main" id="{C47B7FBB-A0F4-D353-A964-0B8BFB21265F}"/>
                </a:ext>
              </a:extLst>
            </p:cNvPr>
            <p:cNvCxnSpPr>
              <a:cxnSpLocks noChangeShapeType="1"/>
              <a:stCxn id="10" idx="3"/>
              <a:endCxn id="6" idx="5"/>
            </p:cNvCxnSpPr>
            <p:nvPr>
              <p:custDataLst>
                <p:tags r:id="rId25"/>
              </p:custDataLst>
            </p:nvPr>
          </p:nvCxnSpPr>
          <p:spPr bwMode="auto">
            <a:xfrm rot="5400000" flipH="1">
              <a:off x="1981200" y="1858495"/>
              <a:ext cx="152400" cy="2245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7" name="Text Box 44">
              <a:extLst>
                <a:ext uri="{FF2B5EF4-FFF2-40B4-BE49-F238E27FC236}">
                  <a16:creationId xmlns:a16="http://schemas.microsoft.com/office/drawing/2014/main" id="{C46A0531-AB8E-A6B0-0015-753646BB90C2}"/>
                </a:ext>
              </a:extLst>
            </p:cNvPr>
            <p:cNvSpPr txBox="1"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822325" y="103981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8" name="Text Box 46">
              <a:extLst>
                <a:ext uri="{FF2B5EF4-FFF2-40B4-BE49-F238E27FC236}">
                  <a16:creationId xmlns:a16="http://schemas.microsoft.com/office/drawing/2014/main" id="{D878A749-A523-14A6-FF5E-2FD6D440C502}"/>
                </a:ext>
              </a:extLst>
            </p:cNvPr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514600" y="9714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2</a:t>
              </a:r>
            </a:p>
          </p:txBody>
        </p:sp>
        <p:sp>
          <p:nvSpPr>
            <p:cNvPr id="29" name="Text Box 47">
              <a:extLst>
                <a:ext uri="{FF2B5EF4-FFF2-40B4-BE49-F238E27FC236}">
                  <a16:creationId xmlns:a16="http://schemas.microsoft.com/office/drawing/2014/main" id="{F647ED1B-798B-D017-A373-C3D8B4994B07}"/>
                </a:ext>
              </a:extLst>
            </p:cNvPr>
            <p:cNvSpPr txBox="1"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3810000" y="1008062"/>
              <a:ext cx="4138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 pitchFamily="2" charset="2"/>
                </a:rPr>
                <a:t></a:t>
              </a:r>
              <a:endParaRPr lang="en-US" sz="2000">
                <a:solidFill>
                  <a:srgbClr val="FF0000"/>
                </a:solidFill>
              </a:endParaRPr>
            </a:p>
          </p:txBody>
        </p:sp>
        <p:sp>
          <p:nvSpPr>
            <p:cNvPr id="30" name="Text Box 48">
              <a:extLst>
                <a:ext uri="{FF2B5EF4-FFF2-40B4-BE49-F238E27FC236}">
                  <a16:creationId xmlns:a16="http://schemas.microsoft.com/office/drawing/2014/main" id="{F4FC3307-2659-D5BF-4F82-D8DC37B2A030}"/>
                </a:ext>
              </a:extLst>
            </p:cNvPr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4800600" y="1008062"/>
              <a:ext cx="4138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 pitchFamily="2" charset="2"/>
                </a:rPr>
                <a:t></a:t>
              </a:r>
            </a:p>
          </p:txBody>
        </p:sp>
        <p:sp>
          <p:nvSpPr>
            <p:cNvPr id="31" name="Text Box 49">
              <a:extLst>
                <a:ext uri="{FF2B5EF4-FFF2-40B4-BE49-F238E27FC236}">
                  <a16:creationId xmlns:a16="http://schemas.microsoft.com/office/drawing/2014/main" id="{8D28E271-80B5-2FA2-6325-C4EBECF7ADF1}"/>
                </a:ext>
              </a:extLst>
            </p:cNvPr>
            <p:cNvSpPr txBox="1"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304800" y="26844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4</a:t>
              </a:r>
            </a:p>
          </p:txBody>
        </p:sp>
        <p:sp>
          <p:nvSpPr>
            <p:cNvPr id="32" name="Text Box 50">
              <a:extLst>
                <a:ext uri="{FF2B5EF4-FFF2-40B4-BE49-F238E27FC236}">
                  <a16:creationId xmlns:a16="http://schemas.microsoft.com/office/drawing/2014/main" id="{00973F6D-00EE-7FC8-53D3-C411BAA6EAE6}"/>
                </a:ext>
              </a:extLst>
            </p:cNvPr>
            <p:cNvSpPr txBox="1"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2522538" y="22272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1</a:t>
              </a:r>
            </a:p>
          </p:txBody>
        </p:sp>
        <p:sp>
          <p:nvSpPr>
            <p:cNvPr id="33" name="Text Box 51">
              <a:extLst>
                <a:ext uri="{FF2B5EF4-FFF2-40B4-BE49-F238E27FC236}">
                  <a16:creationId xmlns:a16="http://schemas.microsoft.com/office/drawing/2014/main" id="{F6676FC1-7A2E-2ADE-98DF-AFB30642A4C1}"/>
                </a:ext>
              </a:extLst>
            </p:cNvPr>
            <p:cNvSpPr txBox="1"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3352800" y="2913062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12</a:t>
              </a:r>
            </a:p>
          </p:txBody>
        </p:sp>
        <p:sp>
          <p:nvSpPr>
            <p:cNvPr id="34" name="Text Box 52">
              <a:extLst>
                <a:ext uri="{FF2B5EF4-FFF2-40B4-BE49-F238E27FC236}">
                  <a16:creationId xmlns:a16="http://schemas.microsoft.com/office/drawing/2014/main" id="{A48FF08F-6C04-C3D7-1D68-B320AB251F21}"/>
                </a:ext>
              </a:extLst>
            </p:cNvPr>
            <p:cNvSpPr txBox="1"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4419600" y="2074862"/>
              <a:ext cx="4138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</a:t>
              </a:r>
            </a:p>
          </p:txBody>
        </p:sp>
        <p:sp>
          <p:nvSpPr>
            <p:cNvPr id="35" name="Text Box 53">
              <a:extLst>
                <a:ext uri="{FF2B5EF4-FFF2-40B4-BE49-F238E27FC236}">
                  <a16:creationId xmlns:a16="http://schemas.microsoft.com/office/drawing/2014/main" id="{99E17B71-70F5-F229-6494-3FA1E0CBF10E}"/>
                </a:ext>
              </a:extLst>
            </p:cNvPr>
            <p:cNvSpPr txBox="1"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1600200" y="1133475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6" name="Text Box 54">
              <a:extLst>
                <a:ext uri="{FF2B5EF4-FFF2-40B4-BE49-F238E27FC236}">
                  <a16:creationId xmlns:a16="http://schemas.microsoft.com/office/drawing/2014/main" id="{180EA364-2B4C-30B5-9797-9E95EE03874B}"/>
                </a:ext>
              </a:extLst>
            </p:cNvPr>
            <p:cNvSpPr txBox="1"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3048000" y="12080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7" name="Text Box 55">
              <a:extLst>
                <a:ext uri="{FF2B5EF4-FFF2-40B4-BE49-F238E27FC236}">
                  <a16:creationId xmlns:a16="http://schemas.microsoft.com/office/drawing/2014/main" id="{71BC6C0E-09B4-7A42-4710-EADA55614B59}"/>
                </a:ext>
              </a:extLst>
            </p:cNvPr>
            <p:cNvSpPr txBox="1"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4267200" y="1284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8" name="Text Box 56">
              <a:extLst>
                <a:ext uri="{FF2B5EF4-FFF2-40B4-BE49-F238E27FC236}">
                  <a16:creationId xmlns:a16="http://schemas.microsoft.com/office/drawing/2014/main" id="{81566D71-6E47-0336-51F8-637E55167609}"/>
                </a:ext>
              </a:extLst>
            </p:cNvPr>
            <p:cNvSpPr txBox="1"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648200" y="1817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9" name="Text Box 57">
              <a:extLst>
                <a:ext uri="{FF2B5EF4-FFF2-40B4-BE49-F238E27FC236}">
                  <a16:creationId xmlns:a16="http://schemas.microsoft.com/office/drawing/2014/main" id="{FE2D5A6E-6A0B-FB9F-F3D5-80C2CC2962BB}"/>
                </a:ext>
              </a:extLst>
            </p:cNvPr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2971800" y="1893887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40" name="Text Box 58">
              <a:extLst>
                <a:ext uri="{FF2B5EF4-FFF2-40B4-BE49-F238E27FC236}">
                  <a16:creationId xmlns:a16="http://schemas.microsoft.com/office/drawing/2014/main" id="{B78FFF4C-A12D-C3E8-A53D-138B1AAD8F60}"/>
                </a:ext>
              </a:extLst>
            </p:cNvPr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3810000" y="1817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41" name="Text Box 59">
              <a:extLst>
                <a:ext uri="{FF2B5EF4-FFF2-40B4-BE49-F238E27FC236}">
                  <a16:creationId xmlns:a16="http://schemas.microsoft.com/office/drawing/2014/main" id="{7AD3AA54-6552-4ACE-F7C7-58B2246E9022}"/>
                </a:ext>
              </a:extLst>
            </p:cNvPr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3600450" y="205740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42" name="Text Box 60">
              <a:extLst>
                <a:ext uri="{FF2B5EF4-FFF2-40B4-BE49-F238E27FC236}">
                  <a16:creationId xmlns:a16="http://schemas.microsoft.com/office/drawing/2014/main" id="{5A448D16-09C9-8121-4D62-35EA3139A687}"/>
                </a:ext>
              </a:extLst>
            </p:cNvPr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3810000" y="24954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3" name="Text Box 61">
              <a:extLst>
                <a:ext uri="{FF2B5EF4-FFF2-40B4-BE49-F238E27FC236}">
                  <a16:creationId xmlns:a16="http://schemas.microsoft.com/office/drawing/2014/main" id="{7EA7D4AF-65FF-9F7B-D3E8-89BF48C43A77}"/>
                </a:ext>
              </a:extLst>
            </p:cNvPr>
            <p:cNvSpPr txBox="1"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2667000" y="2503487"/>
              <a:ext cx="42697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11</a:t>
              </a:r>
            </a:p>
          </p:txBody>
        </p:sp>
        <p:sp>
          <p:nvSpPr>
            <p:cNvPr id="44" name="Text Box 62">
              <a:extLst>
                <a:ext uri="{FF2B5EF4-FFF2-40B4-BE49-F238E27FC236}">
                  <a16:creationId xmlns:a16="http://schemas.microsoft.com/office/drawing/2014/main" id="{D94FA3CC-1E30-95E2-2F0E-E05E13DD6260}"/>
                </a:ext>
              </a:extLst>
            </p:cNvPr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2133600" y="2960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45" name="Text Box 63">
              <a:extLst>
                <a:ext uri="{FF2B5EF4-FFF2-40B4-BE49-F238E27FC236}">
                  <a16:creationId xmlns:a16="http://schemas.microsoft.com/office/drawing/2014/main" id="{F8AA2B9B-0334-B23D-58C1-B8C31EA4E079}"/>
                </a:ext>
              </a:extLst>
            </p:cNvPr>
            <p:cNvSpPr txBox="1"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1981200" y="1665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6" name="Text Box 64">
              <a:extLst>
                <a:ext uri="{FF2B5EF4-FFF2-40B4-BE49-F238E27FC236}">
                  <a16:creationId xmlns:a16="http://schemas.microsoft.com/office/drawing/2014/main" id="{48F7DCDE-285A-6A81-2FDE-EA6A01F8CFD8}"/>
                </a:ext>
              </a:extLst>
            </p:cNvPr>
            <p:cNvSpPr txBox="1"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1371600" y="2046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47" name="Text Box 65">
              <a:extLst>
                <a:ext uri="{FF2B5EF4-FFF2-40B4-BE49-F238E27FC236}">
                  <a16:creationId xmlns:a16="http://schemas.microsoft.com/office/drawing/2014/main" id="{5786442E-E9D3-A553-37AB-22180F4765AD}"/>
                </a:ext>
              </a:extLst>
            </p:cNvPr>
            <p:cNvSpPr txBox="1"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1219200" y="2427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48" name="Text Box 66">
              <a:extLst>
                <a:ext uri="{FF2B5EF4-FFF2-40B4-BE49-F238E27FC236}">
                  <a16:creationId xmlns:a16="http://schemas.microsoft.com/office/drawing/2014/main" id="{5C875EF3-3A27-7882-4F95-F2633E60F330}"/>
                </a:ext>
              </a:extLst>
            </p:cNvPr>
            <p:cNvSpPr txBox="1"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533400" y="19700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49" name="Text Box 63">
              <a:extLst>
                <a:ext uri="{FF2B5EF4-FFF2-40B4-BE49-F238E27FC236}">
                  <a16:creationId xmlns:a16="http://schemas.microsoft.com/office/drawing/2014/main" id="{901B7DEA-5E3C-EEE3-7E19-128A2144C7EF}"/>
                </a:ext>
              </a:extLst>
            </p:cNvPr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2438400" y="18858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4719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634E-3312-4DBC-D570-1CBA678A4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Dijkstra's: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1ED575-4AF4-2558-C044-670D2548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14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2" name="Group 120">
                <a:extLst>
                  <a:ext uri="{FF2B5EF4-FFF2-40B4-BE49-F238E27FC236}">
                    <a16:creationId xmlns:a16="http://schemas.microsoft.com/office/drawing/2014/main" id="{D69355F1-4F8B-09D5-B66A-EACFA4EC48D6}"/>
                  </a:ext>
                </a:extLst>
              </p:cNvPr>
              <p:cNvGraphicFramePr>
                <a:graphicFrameLocks noGrp="1"/>
              </p:cNvGraphicFramePr>
              <p:nvPr>
                <p:custDataLst>
                  <p:tags r:id="rId1"/>
                </p:custDataLst>
                <p:extLst>
                  <p:ext uri="{D42A27DB-BD31-4B8C-83A1-F6EECF244321}">
                    <p14:modId xmlns:p14="http://schemas.microsoft.com/office/powerpoint/2010/main" val="1208869835"/>
                  </p:ext>
                </p:extLst>
              </p:nvPr>
            </p:nvGraphicFramePr>
            <p:xfrm>
              <a:off x="6629400" y="2384426"/>
              <a:ext cx="4724400" cy="3733800"/>
            </p:xfrm>
            <a:graphic>
              <a:graphicData uri="http://schemas.openxmlformats.org/drawingml/2006/table">
                <a:tbl>
                  <a:tblPr/>
                  <a:tblGrid>
                    <a:gridCol w="914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6383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811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826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vertex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known?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cost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pred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B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2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D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4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E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12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C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F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4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B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G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H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2" name="Group 120">
                <a:extLst>
                  <a:ext uri="{FF2B5EF4-FFF2-40B4-BE49-F238E27FC236}">
                    <a16:creationId xmlns:a16="http://schemas.microsoft.com/office/drawing/2014/main" id="{D69355F1-4F8B-09D5-B66A-EACFA4EC48D6}"/>
                  </a:ext>
                </a:extLst>
              </p:cNvPr>
              <p:cNvGraphicFramePr>
                <a:graphicFrameLocks noGrp="1"/>
              </p:cNvGraphicFramePr>
              <p:nvPr>
                <p:custDataLst>
                  <p:tags r:id="rId1"/>
                </p:custDataLst>
                <p:extLst>
                  <p:ext uri="{D42A27DB-BD31-4B8C-83A1-F6EECF244321}">
                    <p14:modId xmlns:p14="http://schemas.microsoft.com/office/powerpoint/2010/main" val="1208869835"/>
                  </p:ext>
                </p:extLst>
              </p:nvPr>
            </p:nvGraphicFramePr>
            <p:xfrm>
              <a:off x="6629400" y="2384426"/>
              <a:ext cx="4724400" cy="3733800"/>
            </p:xfrm>
            <a:graphic>
              <a:graphicData uri="http://schemas.openxmlformats.org/drawingml/2006/table">
                <a:tbl>
                  <a:tblPr/>
                  <a:tblGrid>
                    <a:gridCol w="914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6383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811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826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vertex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known?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cost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pred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B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2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D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4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E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12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C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F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4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B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G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51"/>
                          <a:stretch>
                            <a:fillRect l="-117829" t="-728125" r="-74419" b="-1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H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51"/>
                          <a:stretch>
                            <a:fillRect l="-117829" t="-828125" r="-74419" b="-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03" name="TextBox 202">
            <a:extLst>
              <a:ext uri="{FF2B5EF4-FFF2-40B4-BE49-F238E27FC236}">
                <a16:creationId xmlns:a16="http://schemas.microsoft.com/office/drawing/2014/main" id="{2C6F5CFA-B26F-6C65-C7A5-ACB76F0B199A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64436" y="4251326"/>
            <a:ext cx="3028008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/>
              <a:t>Order Added to known Set:</a:t>
            </a:r>
          </a:p>
          <a:p>
            <a:pPr>
              <a:defRPr/>
            </a:pPr>
            <a:r>
              <a:rPr lang="en-US" sz="2000" dirty="0">
                <a:solidFill>
                  <a:srgbClr val="FF0000"/>
                </a:solidFill>
              </a:rPr>
              <a:t>A C B</a:t>
            </a:r>
          </a:p>
        </p:txBody>
      </p:sp>
      <p:grpSp>
        <p:nvGrpSpPr>
          <p:cNvPr id="228" name="Group 227">
            <a:extLst>
              <a:ext uri="{FF2B5EF4-FFF2-40B4-BE49-F238E27FC236}">
                <a16:creationId xmlns:a16="http://schemas.microsoft.com/office/drawing/2014/main" id="{0A38514D-8CC9-6992-B5D3-119DC215DEE5}"/>
              </a:ext>
            </a:extLst>
          </p:cNvPr>
          <p:cNvGrpSpPr/>
          <p:nvPr/>
        </p:nvGrpSpPr>
        <p:grpSpPr>
          <a:xfrm>
            <a:off x="838200" y="1690688"/>
            <a:ext cx="4909696" cy="2446397"/>
            <a:chOff x="304800" y="914400"/>
            <a:chExt cx="4909696" cy="2446397"/>
          </a:xfrm>
        </p:grpSpPr>
        <p:sp>
          <p:nvSpPr>
            <p:cNvPr id="51" name="Oval 5">
              <a:extLst>
                <a:ext uri="{FF2B5EF4-FFF2-40B4-BE49-F238E27FC236}">
                  <a16:creationId xmlns:a16="http://schemas.microsoft.com/office/drawing/2014/main" id="{051AFAA3-1870-2D75-74A5-929C8F48DBE0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762000" y="1360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A</a:t>
              </a: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6593F5-5630-5B21-70AF-F92D43E0A3EC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438400" y="12842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B</a:t>
              </a: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11470B66-62B9-98FE-659C-AA954F49A4D6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09600" y="2579687"/>
              <a:ext cx="381000" cy="381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D</a:t>
              </a: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951948A1-7CEC-9E02-9572-546EBEBDA91C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209800" y="23510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E02EFDC-4154-ADBA-255E-69304C4EDB95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733800" y="1360487"/>
              <a:ext cx="381000" cy="381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F</a:t>
              </a: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E7790CF0-DF08-43F0-7089-BBD2FB8FB71E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724400" y="1360487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H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B6331421-EF3B-DD15-30A5-15ECBEF89659}"/>
                </a:ext>
              </a:extLst>
            </p:cNvPr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124200" y="2732087"/>
              <a:ext cx="381000" cy="381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E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41D7B4D0-096A-320B-8087-03FF5E16F03F}"/>
                </a:ext>
              </a:extLst>
            </p:cNvPr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114800" y="2122487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  <p:cxnSp>
          <p:nvCxnSpPr>
            <p:cNvPr id="60" name="AutoShape 14">
              <a:extLst>
                <a:ext uri="{FF2B5EF4-FFF2-40B4-BE49-F238E27FC236}">
                  <a16:creationId xmlns:a16="http://schemas.microsoft.com/office/drawing/2014/main" id="{18D37331-989A-4275-60AE-A720FFDC665F}"/>
                </a:ext>
              </a:extLst>
            </p:cNvPr>
            <p:cNvCxnSpPr>
              <a:cxnSpLocks noChangeShapeType="1"/>
              <a:stCxn id="51" idx="6"/>
              <a:endCxn id="55" idx="1"/>
            </p:cNvCxnSpPr>
            <p:nvPr>
              <p:custDataLst>
                <p:tags r:id="rId11"/>
              </p:custDataLst>
            </p:nvPr>
          </p:nvCxnSpPr>
          <p:spPr bwMode="auto">
            <a:xfrm>
              <a:off x="1152525" y="1550987"/>
              <a:ext cx="1112838" cy="84613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1" name="AutoShape 15">
              <a:extLst>
                <a:ext uri="{FF2B5EF4-FFF2-40B4-BE49-F238E27FC236}">
                  <a16:creationId xmlns:a16="http://schemas.microsoft.com/office/drawing/2014/main" id="{9FADD0A6-52B2-F11C-904C-4BB2E6ACE2E8}"/>
                </a:ext>
              </a:extLst>
            </p:cNvPr>
            <p:cNvCxnSpPr>
              <a:cxnSpLocks noChangeShapeType="1"/>
              <a:stCxn id="55" idx="2"/>
              <a:endCxn id="51" idx="4"/>
            </p:cNvCxnSpPr>
            <p:nvPr>
              <p:custDataLst>
                <p:tags r:id="rId12"/>
              </p:custDataLst>
            </p:nvPr>
          </p:nvCxnSpPr>
          <p:spPr bwMode="auto">
            <a:xfrm rot="10800000">
              <a:off x="952500" y="1751012"/>
              <a:ext cx="1247775" cy="79057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2" name="AutoShape 20">
              <a:extLst>
                <a:ext uri="{FF2B5EF4-FFF2-40B4-BE49-F238E27FC236}">
                  <a16:creationId xmlns:a16="http://schemas.microsoft.com/office/drawing/2014/main" id="{56511C54-D827-FBF0-F585-43AE99CAF411}"/>
                </a:ext>
              </a:extLst>
            </p:cNvPr>
            <p:cNvCxnSpPr>
              <a:cxnSpLocks noChangeShapeType="1"/>
              <a:stCxn id="59" idx="2"/>
              <a:endCxn id="58" idx="0"/>
            </p:cNvCxnSpPr>
            <p:nvPr>
              <p:custDataLst>
                <p:tags r:id="rId13"/>
              </p:custDataLst>
            </p:nvPr>
          </p:nvCxnSpPr>
          <p:spPr bwMode="auto">
            <a:xfrm rot="10800000" flipV="1">
              <a:off x="3314700" y="2312987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3" name="AutoShape 21">
              <a:extLst>
                <a:ext uri="{FF2B5EF4-FFF2-40B4-BE49-F238E27FC236}">
                  <a16:creationId xmlns:a16="http://schemas.microsoft.com/office/drawing/2014/main" id="{38B96E33-3896-BF42-555C-C8C2AE102404}"/>
                </a:ext>
              </a:extLst>
            </p:cNvPr>
            <p:cNvCxnSpPr>
              <a:cxnSpLocks noChangeShapeType="1"/>
              <a:stCxn id="58" idx="6"/>
              <a:endCxn id="59" idx="4"/>
            </p:cNvCxnSpPr>
            <p:nvPr>
              <p:custDataLst>
                <p:tags r:id="rId14"/>
              </p:custDataLst>
            </p:nvPr>
          </p:nvCxnSpPr>
          <p:spPr bwMode="auto">
            <a:xfrm flipV="1">
              <a:off x="3505200" y="2503487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2" name="AutoShape 24">
              <a:extLst>
                <a:ext uri="{FF2B5EF4-FFF2-40B4-BE49-F238E27FC236}">
                  <a16:creationId xmlns:a16="http://schemas.microsoft.com/office/drawing/2014/main" id="{5B4B78FF-BFD0-414A-654D-52BE4926457A}"/>
                </a:ext>
              </a:extLst>
            </p:cNvPr>
            <p:cNvCxnSpPr>
              <a:cxnSpLocks noChangeShapeType="1"/>
              <a:stCxn id="51" idx="3"/>
              <a:endCxn id="54" idx="0"/>
            </p:cNvCxnSpPr>
            <p:nvPr>
              <p:custDataLst>
                <p:tags r:id="rId15"/>
              </p:custDataLst>
            </p:nvPr>
          </p:nvCxnSpPr>
          <p:spPr bwMode="auto">
            <a:xfrm flipH="1">
              <a:off x="800100" y="1695450"/>
              <a:ext cx="17463" cy="8747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3" name="AutoShape 25">
              <a:extLst>
                <a:ext uri="{FF2B5EF4-FFF2-40B4-BE49-F238E27FC236}">
                  <a16:creationId xmlns:a16="http://schemas.microsoft.com/office/drawing/2014/main" id="{C28E6910-6BAC-F04C-DF25-2B21BB72D5DF}"/>
                </a:ext>
              </a:extLst>
            </p:cNvPr>
            <p:cNvCxnSpPr>
              <a:cxnSpLocks noChangeShapeType="1"/>
              <a:stCxn id="54" idx="6"/>
              <a:endCxn id="55" idx="3"/>
            </p:cNvCxnSpPr>
            <p:nvPr>
              <p:custDataLst>
                <p:tags r:id="rId16"/>
              </p:custDataLst>
            </p:nvPr>
          </p:nvCxnSpPr>
          <p:spPr bwMode="auto">
            <a:xfrm flipV="1">
              <a:off x="1000125" y="2686050"/>
              <a:ext cx="1265238" cy="841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4" name="AutoShape 26">
              <a:extLst>
                <a:ext uri="{FF2B5EF4-FFF2-40B4-BE49-F238E27FC236}">
                  <a16:creationId xmlns:a16="http://schemas.microsoft.com/office/drawing/2014/main" id="{2EEB6B5C-C0E1-4A63-26A1-7370E65AC64B}"/>
                </a:ext>
              </a:extLst>
            </p:cNvPr>
            <p:cNvCxnSpPr>
              <a:cxnSpLocks noChangeShapeType="1"/>
              <a:stCxn id="51" idx="7"/>
              <a:endCxn id="53" idx="2"/>
            </p:cNvCxnSpPr>
            <p:nvPr>
              <p:custDataLst>
                <p:tags r:id="rId17"/>
              </p:custDataLst>
            </p:nvPr>
          </p:nvCxnSpPr>
          <p:spPr bwMode="auto">
            <a:xfrm>
              <a:off x="1087438" y="1406525"/>
              <a:ext cx="1341437" cy="682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5" name="AutoShape 27">
              <a:extLst>
                <a:ext uri="{FF2B5EF4-FFF2-40B4-BE49-F238E27FC236}">
                  <a16:creationId xmlns:a16="http://schemas.microsoft.com/office/drawing/2014/main" id="{06018915-A10D-B530-583C-0CF8A7A764BE}"/>
                </a:ext>
              </a:extLst>
            </p:cNvPr>
            <p:cNvCxnSpPr>
              <a:cxnSpLocks noChangeShapeType="1"/>
              <a:stCxn id="53" idx="6"/>
              <a:endCxn id="56" idx="2"/>
            </p:cNvCxnSpPr>
            <p:nvPr>
              <p:custDataLst>
                <p:tags r:id="rId18"/>
              </p:custDataLst>
            </p:nvPr>
          </p:nvCxnSpPr>
          <p:spPr bwMode="auto">
            <a:xfrm>
              <a:off x="2828925" y="1474787"/>
              <a:ext cx="895350" cy="76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6" name="AutoShape 28">
              <a:extLst>
                <a:ext uri="{FF2B5EF4-FFF2-40B4-BE49-F238E27FC236}">
                  <a16:creationId xmlns:a16="http://schemas.microsoft.com/office/drawing/2014/main" id="{54CDA747-5CFE-FACF-05AC-58078DEF6DA3}"/>
                </a:ext>
              </a:extLst>
            </p:cNvPr>
            <p:cNvCxnSpPr>
              <a:cxnSpLocks noChangeShapeType="1"/>
              <a:stCxn id="56" idx="6"/>
              <a:endCxn id="57" idx="2"/>
            </p:cNvCxnSpPr>
            <p:nvPr>
              <p:custDataLst>
                <p:tags r:id="rId19"/>
              </p:custDataLst>
            </p:nvPr>
          </p:nvCxnSpPr>
          <p:spPr bwMode="auto">
            <a:xfrm>
              <a:off x="4124325" y="1550987"/>
              <a:ext cx="59055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7" name="AutoShape 29">
              <a:extLst>
                <a:ext uri="{FF2B5EF4-FFF2-40B4-BE49-F238E27FC236}">
                  <a16:creationId xmlns:a16="http://schemas.microsoft.com/office/drawing/2014/main" id="{9F6EA789-9D30-1A61-2EA4-B9759C319798}"/>
                </a:ext>
              </a:extLst>
            </p:cNvPr>
            <p:cNvCxnSpPr>
              <a:cxnSpLocks noChangeShapeType="1"/>
              <a:stCxn id="59" idx="1"/>
              <a:endCxn id="56" idx="4"/>
            </p:cNvCxnSpPr>
            <p:nvPr>
              <p:custDataLst>
                <p:tags r:id="rId20"/>
              </p:custDataLst>
            </p:nvPr>
          </p:nvCxnSpPr>
          <p:spPr bwMode="auto">
            <a:xfrm flipH="1" flipV="1">
              <a:off x="3924300" y="1751012"/>
              <a:ext cx="246063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8" name="AutoShape 30">
              <a:extLst>
                <a:ext uri="{FF2B5EF4-FFF2-40B4-BE49-F238E27FC236}">
                  <a16:creationId xmlns:a16="http://schemas.microsoft.com/office/drawing/2014/main" id="{D7828AC2-D2B0-48EF-D764-668C3F7CC797}"/>
                </a:ext>
              </a:extLst>
            </p:cNvPr>
            <p:cNvCxnSpPr>
              <a:cxnSpLocks noChangeShapeType="1"/>
              <a:stCxn id="57" idx="4"/>
              <a:endCxn id="59" idx="7"/>
            </p:cNvCxnSpPr>
            <p:nvPr>
              <p:custDataLst>
                <p:tags r:id="rId21"/>
              </p:custDataLst>
            </p:nvPr>
          </p:nvCxnSpPr>
          <p:spPr bwMode="auto">
            <a:xfrm flipH="1">
              <a:off x="4440238" y="1751012"/>
              <a:ext cx="474662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9" name="AutoShape 31">
              <a:extLst>
                <a:ext uri="{FF2B5EF4-FFF2-40B4-BE49-F238E27FC236}">
                  <a16:creationId xmlns:a16="http://schemas.microsoft.com/office/drawing/2014/main" id="{EB085501-D1F3-9988-09D9-0D69F285DFC2}"/>
                </a:ext>
              </a:extLst>
            </p:cNvPr>
            <p:cNvCxnSpPr>
              <a:cxnSpLocks noChangeShapeType="1"/>
              <a:stCxn id="53" idx="5"/>
              <a:endCxn id="58" idx="1"/>
            </p:cNvCxnSpPr>
            <p:nvPr>
              <p:custDataLst>
                <p:tags r:id="rId22"/>
              </p:custDataLst>
            </p:nvPr>
          </p:nvCxnSpPr>
          <p:spPr bwMode="auto">
            <a:xfrm rot="16200000" flipH="1">
              <a:off x="2382604" y="1990491"/>
              <a:ext cx="1178392" cy="4163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0" name="AutoShape 32">
              <a:extLst>
                <a:ext uri="{FF2B5EF4-FFF2-40B4-BE49-F238E27FC236}">
                  <a16:creationId xmlns:a16="http://schemas.microsoft.com/office/drawing/2014/main" id="{4E43A67A-F4E7-C0DD-A265-F8AF1C1A22F4}"/>
                </a:ext>
              </a:extLst>
            </p:cNvPr>
            <p:cNvCxnSpPr>
              <a:cxnSpLocks noChangeShapeType="1"/>
              <a:stCxn id="53" idx="4"/>
              <a:endCxn id="55" idx="0"/>
            </p:cNvCxnSpPr>
            <p:nvPr>
              <p:custDataLst>
                <p:tags r:id="rId23"/>
              </p:custDataLst>
            </p:nvPr>
          </p:nvCxnSpPr>
          <p:spPr bwMode="auto">
            <a:xfrm flipH="1">
              <a:off x="2400300" y="1674812"/>
              <a:ext cx="228600" cy="6667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1" name="AutoShape 33">
              <a:extLst>
                <a:ext uri="{FF2B5EF4-FFF2-40B4-BE49-F238E27FC236}">
                  <a16:creationId xmlns:a16="http://schemas.microsoft.com/office/drawing/2014/main" id="{3E24E1B3-F65E-7E3D-A266-0BA7304FD226}"/>
                </a:ext>
              </a:extLst>
            </p:cNvPr>
            <p:cNvCxnSpPr>
              <a:cxnSpLocks noChangeShapeType="1"/>
              <a:stCxn id="55" idx="5"/>
              <a:endCxn id="58" idx="2"/>
            </p:cNvCxnSpPr>
            <p:nvPr>
              <p:custDataLst>
                <p:tags r:id="rId24"/>
              </p:custDataLst>
            </p:nvPr>
          </p:nvCxnSpPr>
          <p:spPr bwMode="auto">
            <a:xfrm rot="16200000" flipH="1">
              <a:off x="2706454" y="2504841"/>
              <a:ext cx="246296" cy="5891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2" name="AutoShape 34">
              <a:extLst>
                <a:ext uri="{FF2B5EF4-FFF2-40B4-BE49-F238E27FC236}">
                  <a16:creationId xmlns:a16="http://schemas.microsoft.com/office/drawing/2014/main" id="{71DB85D6-58F8-AD03-CBC5-0D8E94410E49}"/>
                </a:ext>
              </a:extLst>
            </p:cNvPr>
            <p:cNvCxnSpPr>
              <a:cxnSpLocks noChangeShapeType="1"/>
              <a:stCxn id="58" idx="3"/>
              <a:endCxn id="54" idx="5"/>
            </p:cNvCxnSpPr>
            <p:nvPr>
              <p:custDataLst>
                <p:tags r:id="rId25"/>
              </p:custDataLst>
            </p:nvPr>
          </p:nvCxnSpPr>
          <p:spPr bwMode="auto">
            <a:xfrm rot="5400000" flipH="1">
              <a:off x="1981200" y="1858495"/>
              <a:ext cx="152400" cy="2245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4" name="Text Box 44">
              <a:extLst>
                <a:ext uri="{FF2B5EF4-FFF2-40B4-BE49-F238E27FC236}">
                  <a16:creationId xmlns:a16="http://schemas.microsoft.com/office/drawing/2014/main" id="{F5F4041D-5C03-1B5F-B7DE-27BFE2FF07FB}"/>
                </a:ext>
              </a:extLst>
            </p:cNvPr>
            <p:cNvSpPr txBox="1"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822325" y="103981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5" name="Text Box 45">
              <a:extLst>
                <a:ext uri="{FF2B5EF4-FFF2-40B4-BE49-F238E27FC236}">
                  <a16:creationId xmlns:a16="http://schemas.microsoft.com/office/drawing/2014/main" id="{32B12FEC-2791-7C85-ED4E-090AD3B73D79}"/>
                </a:ext>
              </a:extLst>
            </p:cNvPr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498725" y="914400"/>
              <a:ext cx="184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0"/>
            </a:p>
          </p:txBody>
        </p:sp>
        <p:sp>
          <p:nvSpPr>
            <p:cNvPr id="206" name="Text Box 46">
              <a:extLst>
                <a:ext uri="{FF2B5EF4-FFF2-40B4-BE49-F238E27FC236}">
                  <a16:creationId xmlns:a16="http://schemas.microsoft.com/office/drawing/2014/main" id="{D6FEB348-AC90-5EE0-C786-B542DDDB7634}"/>
                </a:ext>
              </a:extLst>
            </p:cNvPr>
            <p:cNvSpPr txBox="1"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514600" y="9714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2</a:t>
              </a:r>
            </a:p>
          </p:txBody>
        </p:sp>
        <p:sp>
          <p:nvSpPr>
            <p:cNvPr id="207" name="Text Box 47">
              <a:extLst>
                <a:ext uri="{FF2B5EF4-FFF2-40B4-BE49-F238E27FC236}">
                  <a16:creationId xmlns:a16="http://schemas.microsoft.com/office/drawing/2014/main" id="{995B4E5C-D8B0-E69C-DFDB-89A0ADEED963}"/>
                </a:ext>
              </a:extLst>
            </p:cNvPr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3810000" y="10080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4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08" name="Text Box 48">
              <a:extLst>
                <a:ext uri="{FF2B5EF4-FFF2-40B4-BE49-F238E27FC236}">
                  <a16:creationId xmlns:a16="http://schemas.microsoft.com/office/drawing/2014/main" id="{1180DBD5-38A3-FCED-1C05-7812DB35A330}"/>
                </a:ext>
              </a:extLst>
            </p:cNvPr>
            <p:cNvSpPr txBox="1"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4800600" y="1008062"/>
              <a:ext cx="4138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 pitchFamily="2" charset="2"/>
                </a:rPr>
                <a:t></a:t>
              </a:r>
            </a:p>
          </p:txBody>
        </p:sp>
        <p:sp>
          <p:nvSpPr>
            <p:cNvPr id="209" name="Text Box 49">
              <a:extLst>
                <a:ext uri="{FF2B5EF4-FFF2-40B4-BE49-F238E27FC236}">
                  <a16:creationId xmlns:a16="http://schemas.microsoft.com/office/drawing/2014/main" id="{177CE1DB-2194-9DB6-5DD8-062DFD5A79AC}"/>
                </a:ext>
              </a:extLst>
            </p:cNvPr>
            <p:cNvSpPr txBox="1"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304800" y="26844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4</a:t>
              </a:r>
            </a:p>
          </p:txBody>
        </p:sp>
        <p:sp>
          <p:nvSpPr>
            <p:cNvPr id="210" name="Text Box 50">
              <a:extLst>
                <a:ext uri="{FF2B5EF4-FFF2-40B4-BE49-F238E27FC236}">
                  <a16:creationId xmlns:a16="http://schemas.microsoft.com/office/drawing/2014/main" id="{8CCA46A8-7724-AAC4-2B05-C527923B4E2A}"/>
                </a:ext>
              </a:extLst>
            </p:cNvPr>
            <p:cNvSpPr txBox="1"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2522538" y="22272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1</a:t>
              </a:r>
            </a:p>
          </p:txBody>
        </p:sp>
        <p:sp>
          <p:nvSpPr>
            <p:cNvPr id="211" name="Text Box 51">
              <a:extLst>
                <a:ext uri="{FF2B5EF4-FFF2-40B4-BE49-F238E27FC236}">
                  <a16:creationId xmlns:a16="http://schemas.microsoft.com/office/drawing/2014/main" id="{4C45B58B-F2C9-A6CA-AED1-38225FAEC394}"/>
                </a:ext>
              </a:extLst>
            </p:cNvPr>
            <p:cNvSpPr txBox="1"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352800" y="2913062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12</a:t>
              </a:r>
            </a:p>
          </p:txBody>
        </p:sp>
        <p:sp>
          <p:nvSpPr>
            <p:cNvPr id="212" name="Text Box 52">
              <a:extLst>
                <a:ext uri="{FF2B5EF4-FFF2-40B4-BE49-F238E27FC236}">
                  <a16:creationId xmlns:a16="http://schemas.microsoft.com/office/drawing/2014/main" id="{E454B070-17BF-90C1-80F1-934E2A0DD37C}"/>
                </a:ext>
              </a:extLst>
            </p:cNvPr>
            <p:cNvSpPr txBox="1"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4419600" y="2074862"/>
              <a:ext cx="4138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</a:t>
              </a:r>
            </a:p>
          </p:txBody>
        </p:sp>
        <p:sp>
          <p:nvSpPr>
            <p:cNvPr id="213" name="Text Box 53">
              <a:extLst>
                <a:ext uri="{FF2B5EF4-FFF2-40B4-BE49-F238E27FC236}">
                  <a16:creationId xmlns:a16="http://schemas.microsoft.com/office/drawing/2014/main" id="{6587F0B1-512B-E910-B86C-66F6DC08464C}"/>
                </a:ext>
              </a:extLst>
            </p:cNvPr>
            <p:cNvSpPr txBox="1"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1600200" y="1133475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14" name="Text Box 54">
              <a:extLst>
                <a:ext uri="{FF2B5EF4-FFF2-40B4-BE49-F238E27FC236}">
                  <a16:creationId xmlns:a16="http://schemas.microsoft.com/office/drawing/2014/main" id="{35D10F49-5750-8234-73BD-B9F16291342E}"/>
                </a:ext>
              </a:extLst>
            </p:cNvPr>
            <p:cNvSpPr txBox="1"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3048000" y="12080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15" name="Text Box 55">
              <a:extLst>
                <a:ext uri="{FF2B5EF4-FFF2-40B4-BE49-F238E27FC236}">
                  <a16:creationId xmlns:a16="http://schemas.microsoft.com/office/drawing/2014/main" id="{A8BA964B-B640-8F1F-911A-1E16953FBF7A}"/>
                </a:ext>
              </a:extLst>
            </p:cNvPr>
            <p:cNvSpPr txBox="1"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267200" y="1284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16" name="Text Box 56">
              <a:extLst>
                <a:ext uri="{FF2B5EF4-FFF2-40B4-BE49-F238E27FC236}">
                  <a16:creationId xmlns:a16="http://schemas.microsoft.com/office/drawing/2014/main" id="{6946EA0A-CAF0-B927-1B5E-E292584BF89E}"/>
                </a:ext>
              </a:extLst>
            </p:cNvPr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4648200" y="1817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17" name="Text Box 57">
              <a:extLst>
                <a:ext uri="{FF2B5EF4-FFF2-40B4-BE49-F238E27FC236}">
                  <a16:creationId xmlns:a16="http://schemas.microsoft.com/office/drawing/2014/main" id="{09972E0D-AA0B-0252-BE55-2C0A61C96B89}"/>
                </a:ext>
              </a:extLst>
            </p:cNvPr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2971800" y="1893887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218" name="Text Box 58">
              <a:extLst>
                <a:ext uri="{FF2B5EF4-FFF2-40B4-BE49-F238E27FC236}">
                  <a16:creationId xmlns:a16="http://schemas.microsoft.com/office/drawing/2014/main" id="{F742A8DF-A23E-D402-2939-9D9AD00D85FB}"/>
                </a:ext>
              </a:extLst>
            </p:cNvPr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3810000" y="1817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19" name="Text Box 59">
              <a:extLst>
                <a:ext uri="{FF2B5EF4-FFF2-40B4-BE49-F238E27FC236}">
                  <a16:creationId xmlns:a16="http://schemas.microsoft.com/office/drawing/2014/main" id="{5006DE99-2406-4066-6101-1F65C3093FBD}"/>
                </a:ext>
              </a:extLst>
            </p:cNvPr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3600450" y="205740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20" name="Text Box 60">
              <a:extLst>
                <a:ext uri="{FF2B5EF4-FFF2-40B4-BE49-F238E27FC236}">
                  <a16:creationId xmlns:a16="http://schemas.microsoft.com/office/drawing/2014/main" id="{34C12199-C91A-1A4B-3C59-4F49CBCA2E80}"/>
                </a:ext>
              </a:extLst>
            </p:cNvPr>
            <p:cNvSpPr txBox="1"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3810000" y="24954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21" name="Text Box 61">
              <a:extLst>
                <a:ext uri="{FF2B5EF4-FFF2-40B4-BE49-F238E27FC236}">
                  <a16:creationId xmlns:a16="http://schemas.microsoft.com/office/drawing/2014/main" id="{220F36B0-20C0-288F-1541-AB1C44527761}"/>
                </a:ext>
              </a:extLst>
            </p:cNvPr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2667000" y="2503487"/>
              <a:ext cx="42697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11</a:t>
              </a:r>
            </a:p>
          </p:txBody>
        </p:sp>
        <p:sp>
          <p:nvSpPr>
            <p:cNvPr id="222" name="Text Box 62">
              <a:extLst>
                <a:ext uri="{FF2B5EF4-FFF2-40B4-BE49-F238E27FC236}">
                  <a16:creationId xmlns:a16="http://schemas.microsoft.com/office/drawing/2014/main" id="{65B83170-BE55-A350-E7FB-114C7ADEBB84}"/>
                </a:ext>
              </a:extLst>
            </p:cNvPr>
            <p:cNvSpPr txBox="1"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2133600" y="2960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223" name="Text Box 63">
              <a:extLst>
                <a:ext uri="{FF2B5EF4-FFF2-40B4-BE49-F238E27FC236}">
                  <a16:creationId xmlns:a16="http://schemas.microsoft.com/office/drawing/2014/main" id="{04DE2274-6731-367D-E5F5-C72B0BFF8748}"/>
                </a:ext>
              </a:extLst>
            </p:cNvPr>
            <p:cNvSpPr txBox="1"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1981200" y="1665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24" name="Text Box 64">
              <a:extLst>
                <a:ext uri="{FF2B5EF4-FFF2-40B4-BE49-F238E27FC236}">
                  <a16:creationId xmlns:a16="http://schemas.microsoft.com/office/drawing/2014/main" id="{E3687974-F99D-5356-33FD-9BC981BEC1DA}"/>
                </a:ext>
              </a:extLst>
            </p:cNvPr>
            <p:cNvSpPr txBox="1"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1371600" y="2046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225" name="Text Box 65">
              <a:extLst>
                <a:ext uri="{FF2B5EF4-FFF2-40B4-BE49-F238E27FC236}">
                  <a16:creationId xmlns:a16="http://schemas.microsoft.com/office/drawing/2014/main" id="{370AE4CC-BB73-F9A9-A6AA-53783A23C514}"/>
                </a:ext>
              </a:extLst>
            </p:cNvPr>
            <p:cNvSpPr txBox="1"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1219200" y="2427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26" name="Text Box 66">
              <a:extLst>
                <a:ext uri="{FF2B5EF4-FFF2-40B4-BE49-F238E27FC236}">
                  <a16:creationId xmlns:a16="http://schemas.microsoft.com/office/drawing/2014/main" id="{55B884C4-FB75-3DD6-8D78-E70A9D95371C}"/>
                </a:ext>
              </a:extLst>
            </p:cNvPr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533400" y="19700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227" name="Text Box 63">
              <a:extLst>
                <a:ext uri="{FF2B5EF4-FFF2-40B4-BE49-F238E27FC236}">
                  <a16:creationId xmlns:a16="http://schemas.microsoft.com/office/drawing/2014/main" id="{C88D96F9-E3DD-574A-B4B3-5758480D1F17}"/>
                </a:ext>
              </a:extLst>
            </p:cNvPr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2438400" y="18858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2785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634E-3312-4DBC-D570-1CBA678A4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Dijkstra's: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1ED575-4AF4-2558-C044-670D2548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15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2" name="Group 120">
                <a:extLst>
                  <a:ext uri="{FF2B5EF4-FFF2-40B4-BE49-F238E27FC236}">
                    <a16:creationId xmlns:a16="http://schemas.microsoft.com/office/drawing/2014/main" id="{D69355F1-4F8B-09D5-B66A-EACFA4EC48D6}"/>
                  </a:ext>
                </a:extLst>
              </p:cNvPr>
              <p:cNvGraphicFramePr>
                <a:graphicFrameLocks noGrp="1"/>
              </p:cNvGraphicFramePr>
              <p:nvPr>
                <p:custDataLst>
                  <p:tags r:id="rId1"/>
                </p:custDataLst>
                <p:extLst>
                  <p:ext uri="{D42A27DB-BD31-4B8C-83A1-F6EECF244321}">
                    <p14:modId xmlns:p14="http://schemas.microsoft.com/office/powerpoint/2010/main" val="2930628089"/>
                  </p:ext>
                </p:extLst>
              </p:nvPr>
            </p:nvGraphicFramePr>
            <p:xfrm>
              <a:off x="6629400" y="2384426"/>
              <a:ext cx="4724400" cy="3733800"/>
            </p:xfrm>
            <a:graphic>
              <a:graphicData uri="http://schemas.openxmlformats.org/drawingml/2006/table">
                <a:tbl>
                  <a:tblPr/>
                  <a:tblGrid>
                    <a:gridCol w="914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6383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811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826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vertex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known?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cost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pred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B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2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D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4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E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12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C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F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4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B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G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H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2" name="Group 120">
                <a:extLst>
                  <a:ext uri="{FF2B5EF4-FFF2-40B4-BE49-F238E27FC236}">
                    <a16:creationId xmlns:a16="http://schemas.microsoft.com/office/drawing/2014/main" id="{D69355F1-4F8B-09D5-B66A-EACFA4EC48D6}"/>
                  </a:ext>
                </a:extLst>
              </p:cNvPr>
              <p:cNvGraphicFramePr>
                <a:graphicFrameLocks noGrp="1"/>
              </p:cNvGraphicFramePr>
              <p:nvPr>
                <p:custDataLst>
                  <p:tags r:id="rId1"/>
                </p:custDataLst>
                <p:extLst>
                  <p:ext uri="{D42A27DB-BD31-4B8C-83A1-F6EECF244321}">
                    <p14:modId xmlns:p14="http://schemas.microsoft.com/office/powerpoint/2010/main" val="2930628089"/>
                  </p:ext>
                </p:extLst>
              </p:nvPr>
            </p:nvGraphicFramePr>
            <p:xfrm>
              <a:off x="6629400" y="2384426"/>
              <a:ext cx="4724400" cy="3733800"/>
            </p:xfrm>
            <a:graphic>
              <a:graphicData uri="http://schemas.openxmlformats.org/drawingml/2006/table">
                <a:tbl>
                  <a:tblPr/>
                  <a:tblGrid>
                    <a:gridCol w="914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6383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811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826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vertex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known?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cost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pred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B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2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D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4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E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12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C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F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4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B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G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51"/>
                          <a:stretch>
                            <a:fillRect l="-117829" t="-728125" r="-74419" b="-1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H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51"/>
                          <a:stretch>
                            <a:fillRect l="-117829" t="-828125" r="-74419" b="-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03" name="TextBox 202">
            <a:extLst>
              <a:ext uri="{FF2B5EF4-FFF2-40B4-BE49-F238E27FC236}">
                <a16:creationId xmlns:a16="http://schemas.microsoft.com/office/drawing/2014/main" id="{2C6F5CFA-B26F-6C65-C7A5-ACB76F0B199A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64436" y="4251326"/>
            <a:ext cx="3028008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/>
              <a:t>Order Added to known Set:</a:t>
            </a:r>
          </a:p>
          <a:p>
            <a:pPr>
              <a:defRPr/>
            </a:pPr>
            <a:r>
              <a:rPr lang="en-US" sz="2000" dirty="0">
                <a:solidFill>
                  <a:srgbClr val="FF0000"/>
                </a:solidFill>
              </a:rPr>
              <a:t>A C B D</a:t>
            </a:r>
          </a:p>
        </p:txBody>
      </p:sp>
      <p:grpSp>
        <p:nvGrpSpPr>
          <p:cNvPr id="273" name="Group 272">
            <a:extLst>
              <a:ext uri="{FF2B5EF4-FFF2-40B4-BE49-F238E27FC236}">
                <a16:creationId xmlns:a16="http://schemas.microsoft.com/office/drawing/2014/main" id="{5039B3AC-4099-D953-96BB-BC16FB824719}"/>
              </a:ext>
            </a:extLst>
          </p:cNvPr>
          <p:cNvGrpSpPr/>
          <p:nvPr/>
        </p:nvGrpSpPr>
        <p:grpSpPr>
          <a:xfrm>
            <a:off x="838200" y="1690688"/>
            <a:ext cx="4909696" cy="2446397"/>
            <a:chOff x="304800" y="914400"/>
            <a:chExt cx="4909696" cy="2446397"/>
          </a:xfrm>
        </p:grpSpPr>
        <p:sp>
          <p:nvSpPr>
            <p:cNvPr id="48" name="Oval 5">
              <a:extLst>
                <a:ext uri="{FF2B5EF4-FFF2-40B4-BE49-F238E27FC236}">
                  <a16:creationId xmlns:a16="http://schemas.microsoft.com/office/drawing/2014/main" id="{EE70D690-1056-5312-A6F4-FB49AB9AA01F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762000" y="1360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A</a:t>
              </a: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35EF71FF-8095-9A5F-0E25-13D1F3055F59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438400" y="12842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B</a:t>
              </a: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78CF9C9-6102-D694-9622-93F7ADE70EAA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09600" y="25796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D</a:t>
              </a:r>
            </a:p>
          </p:txBody>
        </p: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89236E04-C2F2-5B5A-7789-17E20AEEE9BB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209800" y="23510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CDE68F66-F7DD-0F5B-3D26-9CB46396C6F4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733800" y="1360487"/>
              <a:ext cx="381000" cy="381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F</a:t>
              </a:r>
            </a:p>
          </p:txBody>
        </p:sp>
        <p:sp>
          <p:nvSpPr>
            <p:cNvPr id="231" name="Oval 230">
              <a:extLst>
                <a:ext uri="{FF2B5EF4-FFF2-40B4-BE49-F238E27FC236}">
                  <a16:creationId xmlns:a16="http://schemas.microsoft.com/office/drawing/2014/main" id="{CD347BC7-E80B-0E31-5C18-EDC2818C05CB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724400" y="1360487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H</a:t>
              </a:r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E142B970-9F00-78D5-4620-10E386EA4EB0}"/>
                </a:ext>
              </a:extLst>
            </p:cNvPr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124200" y="2732087"/>
              <a:ext cx="381000" cy="381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E</a:t>
              </a:r>
            </a:p>
          </p:txBody>
        </p:sp>
        <p:sp>
          <p:nvSpPr>
            <p:cNvPr id="233" name="Oval 232">
              <a:extLst>
                <a:ext uri="{FF2B5EF4-FFF2-40B4-BE49-F238E27FC236}">
                  <a16:creationId xmlns:a16="http://schemas.microsoft.com/office/drawing/2014/main" id="{EA7BC25A-9FC4-1381-FAF0-2EA6321C8705}"/>
                </a:ext>
              </a:extLst>
            </p:cNvPr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114800" y="2122487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  <p:cxnSp>
          <p:nvCxnSpPr>
            <p:cNvPr id="234" name="AutoShape 14">
              <a:extLst>
                <a:ext uri="{FF2B5EF4-FFF2-40B4-BE49-F238E27FC236}">
                  <a16:creationId xmlns:a16="http://schemas.microsoft.com/office/drawing/2014/main" id="{552E256D-4B1E-F8E8-5861-0BF16AED7E88}"/>
                </a:ext>
              </a:extLst>
            </p:cNvPr>
            <p:cNvCxnSpPr>
              <a:cxnSpLocks noChangeShapeType="1"/>
              <a:stCxn id="48" idx="6"/>
              <a:endCxn id="229" idx="1"/>
            </p:cNvCxnSpPr>
            <p:nvPr>
              <p:custDataLst>
                <p:tags r:id="rId11"/>
              </p:custDataLst>
            </p:nvPr>
          </p:nvCxnSpPr>
          <p:spPr bwMode="auto">
            <a:xfrm>
              <a:off x="1152525" y="1550987"/>
              <a:ext cx="1112838" cy="84613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35" name="AutoShape 15">
              <a:extLst>
                <a:ext uri="{FF2B5EF4-FFF2-40B4-BE49-F238E27FC236}">
                  <a16:creationId xmlns:a16="http://schemas.microsoft.com/office/drawing/2014/main" id="{9D594126-841B-DE60-9CE6-2A006A60C1D1}"/>
                </a:ext>
              </a:extLst>
            </p:cNvPr>
            <p:cNvCxnSpPr>
              <a:cxnSpLocks noChangeShapeType="1"/>
              <a:stCxn id="229" idx="2"/>
              <a:endCxn id="48" idx="4"/>
            </p:cNvCxnSpPr>
            <p:nvPr>
              <p:custDataLst>
                <p:tags r:id="rId12"/>
              </p:custDataLst>
            </p:nvPr>
          </p:nvCxnSpPr>
          <p:spPr bwMode="auto">
            <a:xfrm rot="10800000">
              <a:off x="952500" y="1751012"/>
              <a:ext cx="1247775" cy="79057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36" name="AutoShape 20">
              <a:extLst>
                <a:ext uri="{FF2B5EF4-FFF2-40B4-BE49-F238E27FC236}">
                  <a16:creationId xmlns:a16="http://schemas.microsoft.com/office/drawing/2014/main" id="{E57E52A0-D96C-8619-7D85-E73EDA871F4A}"/>
                </a:ext>
              </a:extLst>
            </p:cNvPr>
            <p:cNvCxnSpPr>
              <a:cxnSpLocks noChangeShapeType="1"/>
              <a:stCxn id="233" idx="2"/>
              <a:endCxn id="232" idx="0"/>
            </p:cNvCxnSpPr>
            <p:nvPr>
              <p:custDataLst>
                <p:tags r:id="rId13"/>
              </p:custDataLst>
            </p:nvPr>
          </p:nvCxnSpPr>
          <p:spPr bwMode="auto">
            <a:xfrm rot="10800000" flipV="1">
              <a:off x="3314700" y="2312987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37" name="AutoShape 21">
              <a:extLst>
                <a:ext uri="{FF2B5EF4-FFF2-40B4-BE49-F238E27FC236}">
                  <a16:creationId xmlns:a16="http://schemas.microsoft.com/office/drawing/2014/main" id="{CA95DC63-DA55-104F-E9FA-4F92D51C08FC}"/>
                </a:ext>
              </a:extLst>
            </p:cNvPr>
            <p:cNvCxnSpPr>
              <a:cxnSpLocks noChangeShapeType="1"/>
              <a:stCxn id="232" idx="6"/>
              <a:endCxn id="233" idx="4"/>
            </p:cNvCxnSpPr>
            <p:nvPr>
              <p:custDataLst>
                <p:tags r:id="rId14"/>
              </p:custDataLst>
            </p:nvPr>
          </p:nvCxnSpPr>
          <p:spPr bwMode="auto">
            <a:xfrm flipV="1">
              <a:off x="3505200" y="2503487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38" name="AutoShape 24">
              <a:extLst>
                <a:ext uri="{FF2B5EF4-FFF2-40B4-BE49-F238E27FC236}">
                  <a16:creationId xmlns:a16="http://schemas.microsoft.com/office/drawing/2014/main" id="{4A592954-EBB2-8933-6147-C8FE4E0A3D77}"/>
                </a:ext>
              </a:extLst>
            </p:cNvPr>
            <p:cNvCxnSpPr>
              <a:cxnSpLocks noChangeShapeType="1"/>
              <a:stCxn id="48" idx="3"/>
              <a:endCxn id="50" idx="0"/>
            </p:cNvCxnSpPr>
            <p:nvPr>
              <p:custDataLst>
                <p:tags r:id="rId15"/>
              </p:custDataLst>
            </p:nvPr>
          </p:nvCxnSpPr>
          <p:spPr bwMode="auto">
            <a:xfrm flipH="1">
              <a:off x="800100" y="1695450"/>
              <a:ext cx="17463" cy="8747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39" name="AutoShape 25">
              <a:extLst>
                <a:ext uri="{FF2B5EF4-FFF2-40B4-BE49-F238E27FC236}">
                  <a16:creationId xmlns:a16="http://schemas.microsoft.com/office/drawing/2014/main" id="{11798623-A259-1121-304A-5E463F939BD1}"/>
                </a:ext>
              </a:extLst>
            </p:cNvPr>
            <p:cNvCxnSpPr>
              <a:cxnSpLocks noChangeShapeType="1"/>
              <a:stCxn id="50" idx="6"/>
              <a:endCxn id="229" idx="3"/>
            </p:cNvCxnSpPr>
            <p:nvPr>
              <p:custDataLst>
                <p:tags r:id="rId16"/>
              </p:custDataLst>
            </p:nvPr>
          </p:nvCxnSpPr>
          <p:spPr bwMode="auto">
            <a:xfrm flipV="1">
              <a:off x="1000125" y="2686050"/>
              <a:ext cx="1265238" cy="841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40" name="AutoShape 26">
              <a:extLst>
                <a:ext uri="{FF2B5EF4-FFF2-40B4-BE49-F238E27FC236}">
                  <a16:creationId xmlns:a16="http://schemas.microsoft.com/office/drawing/2014/main" id="{583D4C47-3882-3F8F-5FE1-EB48839F2DC1}"/>
                </a:ext>
              </a:extLst>
            </p:cNvPr>
            <p:cNvCxnSpPr>
              <a:cxnSpLocks noChangeShapeType="1"/>
              <a:stCxn id="48" idx="7"/>
              <a:endCxn id="49" idx="2"/>
            </p:cNvCxnSpPr>
            <p:nvPr>
              <p:custDataLst>
                <p:tags r:id="rId17"/>
              </p:custDataLst>
            </p:nvPr>
          </p:nvCxnSpPr>
          <p:spPr bwMode="auto">
            <a:xfrm>
              <a:off x="1087438" y="1406525"/>
              <a:ext cx="1341437" cy="682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41" name="AutoShape 27">
              <a:extLst>
                <a:ext uri="{FF2B5EF4-FFF2-40B4-BE49-F238E27FC236}">
                  <a16:creationId xmlns:a16="http://schemas.microsoft.com/office/drawing/2014/main" id="{69DFDAAF-2B1C-D4BF-13D9-3AB2AAD55E4A}"/>
                </a:ext>
              </a:extLst>
            </p:cNvPr>
            <p:cNvCxnSpPr>
              <a:cxnSpLocks noChangeShapeType="1"/>
              <a:stCxn id="49" idx="6"/>
              <a:endCxn id="230" idx="2"/>
            </p:cNvCxnSpPr>
            <p:nvPr>
              <p:custDataLst>
                <p:tags r:id="rId18"/>
              </p:custDataLst>
            </p:nvPr>
          </p:nvCxnSpPr>
          <p:spPr bwMode="auto">
            <a:xfrm>
              <a:off x="2828925" y="1474787"/>
              <a:ext cx="895350" cy="76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42" name="AutoShape 28">
              <a:extLst>
                <a:ext uri="{FF2B5EF4-FFF2-40B4-BE49-F238E27FC236}">
                  <a16:creationId xmlns:a16="http://schemas.microsoft.com/office/drawing/2014/main" id="{FFEDC1B0-881C-845B-BD92-9BD00323A571}"/>
                </a:ext>
              </a:extLst>
            </p:cNvPr>
            <p:cNvCxnSpPr>
              <a:cxnSpLocks noChangeShapeType="1"/>
              <a:stCxn id="230" idx="6"/>
              <a:endCxn id="231" idx="2"/>
            </p:cNvCxnSpPr>
            <p:nvPr>
              <p:custDataLst>
                <p:tags r:id="rId19"/>
              </p:custDataLst>
            </p:nvPr>
          </p:nvCxnSpPr>
          <p:spPr bwMode="auto">
            <a:xfrm>
              <a:off x="4124325" y="1550987"/>
              <a:ext cx="59055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43" name="AutoShape 29">
              <a:extLst>
                <a:ext uri="{FF2B5EF4-FFF2-40B4-BE49-F238E27FC236}">
                  <a16:creationId xmlns:a16="http://schemas.microsoft.com/office/drawing/2014/main" id="{14D55965-A4CC-0DB4-10F5-C10C8F2FE556}"/>
                </a:ext>
              </a:extLst>
            </p:cNvPr>
            <p:cNvCxnSpPr>
              <a:cxnSpLocks noChangeShapeType="1"/>
              <a:stCxn id="233" idx="1"/>
              <a:endCxn id="230" idx="4"/>
            </p:cNvCxnSpPr>
            <p:nvPr>
              <p:custDataLst>
                <p:tags r:id="rId20"/>
              </p:custDataLst>
            </p:nvPr>
          </p:nvCxnSpPr>
          <p:spPr bwMode="auto">
            <a:xfrm flipH="1" flipV="1">
              <a:off x="3924300" y="1751012"/>
              <a:ext cx="246063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44" name="AutoShape 30">
              <a:extLst>
                <a:ext uri="{FF2B5EF4-FFF2-40B4-BE49-F238E27FC236}">
                  <a16:creationId xmlns:a16="http://schemas.microsoft.com/office/drawing/2014/main" id="{148091F8-E2BA-BD1C-61D9-B3F73D73640A}"/>
                </a:ext>
              </a:extLst>
            </p:cNvPr>
            <p:cNvCxnSpPr>
              <a:cxnSpLocks noChangeShapeType="1"/>
              <a:stCxn id="231" idx="4"/>
              <a:endCxn id="233" idx="7"/>
            </p:cNvCxnSpPr>
            <p:nvPr>
              <p:custDataLst>
                <p:tags r:id="rId21"/>
              </p:custDataLst>
            </p:nvPr>
          </p:nvCxnSpPr>
          <p:spPr bwMode="auto">
            <a:xfrm flipH="1">
              <a:off x="4440238" y="1751012"/>
              <a:ext cx="474662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45" name="AutoShape 31">
              <a:extLst>
                <a:ext uri="{FF2B5EF4-FFF2-40B4-BE49-F238E27FC236}">
                  <a16:creationId xmlns:a16="http://schemas.microsoft.com/office/drawing/2014/main" id="{F4448762-BCEE-CBB3-CE7D-B3B264D6E776}"/>
                </a:ext>
              </a:extLst>
            </p:cNvPr>
            <p:cNvCxnSpPr>
              <a:cxnSpLocks noChangeShapeType="1"/>
              <a:stCxn id="49" idx="5"/>
              <a:endCxn id="232" idx="1"/>
            </p:cNvCxnSpPr>
            <p:nvPr>
              <p:custDataLst>
                <p:tags r:id="rId22"/>
              </p:custDataLst>
            </p:nvPr>
          </p:nvCxnSpPr>
          <p:spPr bwMode="auto">
            <a:xfrm rot="16200000" flipH="1">
              <a:off x="2382604" y="1990491"/>
              <a:ext cx="1178392" cy="4163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46" name="AutoShape 32">
              <a:extLst>
                <a:ext uri="{FF2B5EF4-FFF2-40B4-BE49-F238E27FC236}">
                  <a16:creationId xmlns:a16="http://schemas.microsoft.com/office/drawing/2014/main" id="{46847C9F-C159-BE49-1205-5E96B7515530}"/>
                </a:ext>
              </a:extLst>
            </p:cNvPr>
            <p:cNvCxnSpPr>
              <a:cxnSpLocks noChangeShapeType="1"/>
              <a:stCxn id="49" idx="4"/>
              <a:endCxn id="229" idx="0"/>
            </p:cNvCxnSpPr>
            <p:nvPr>
              <p:custDataLst>
                <p:tags r:id="rId23"/>
              </p:custDataLst>
            </p:nvPr>
          </p:nvCxnSpPr>
          <p:spPr bwMode="auto">
            <a:xfrm flipH="1">
              <a:off x="2400300" y="1674812"/>
              <a:ext cx="228600" cy="6667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47" name="AutoShape 33">
              <a:extLst>
                <a:ext uri="{FF2B5EF4-FFF2-40B4-BE49-F238E27FC236}">
                  <a16:creationId xmlns:a16="http://schemas.microsoft.com/office/drawing/2014/main" id="{67964D09-960F-1D2D-BBB2-0B47ED85989B}"/>
                </a:ext>
              </a:extLst>
            </p:cNvPr>
            <p:cNvCxnSpPr>
              <a:cxnSpLocks noChangeShapeType="1"/>
              <a:stCxn id="229" idx="5"/>
              <a:endCxn id="232" idx="2"/>
            </p:cNvCxnSpPr>
            <p:nvPr>
              <p:custDataLst>
                <p:tags r:id="rId24"/>
              </p:custDataLst>
            </p:nvPr>
          </p:nvCxnSpPr>
          <p:spPr bwMode="auto">
            <a:xfrm rot="16200000" flipH="1">
              <a:off x="2706454" y="2504841"/>
              <a:ext cx="246296" cy="5891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48" name="AutoShape 34">
              <a:extLst>
                <a:ext uri="{FF2B5EF4-FFF2-40B4-BE49-F238E27FC236}">
                  <a16:creationId xmlns:a16="http://schemas.microsoft.com/office/drawing/2014/main" id="{AF0477AB-C7C9-4DDB-BAAE-7871B340C856}"/>
                </a:ext>
              </a:extLst>
            </p:cNvPr>
            <p:cNvCxnSpPr>
              <a:cxnSpLocks noChangeShapeType="1"/>
              <a:stCxn id="232" idx="3"/>
              <a:endCxn id="50" idx="5"/>
            </p:cNvCxnSpPr>
            <p:nvPr>
              <p:custDataLst>
                <p:tags r:id="rId25"/>
              </p:custDataLst>
            </p:nvPr>
          </p:nvCxnSpPr>
          <p:spPr bwMode="auto">
            <a:xfrm rot="5400000" flipH="1">
              <a:off x="1981200" y="1858495"/>
              <a:ext cx="152400" cy="2245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49" name="Text Box 44">
              <a:extLst>
                <a:ext uri="{FF2B5EF4-FFF2-40B4-BE49-F238E27FC236}">
                  <a16:creationId xmlns:a16="http://schemas.microsoft.com/office/drawing/2014/main" id="{CB86E7C2-2C03-2661-C7E1-D91ACEFCB516}"/>
                </a:ext>
              </a:extLst>
            </p:cNvPr>
            <p:cNvSpPr txBox="1"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822325" y="103981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50" name="Text Box 45">
              <a:extLst>
                <a:ext uri="{FF2B5EF4-FFF2-40B4-BE49-F238E27FC236}">
                  <a16:creationId xmlns:a16="http://schemas.microsoft.com/office/drawing/2014/main" id="{CA65ABCD-D0F7-800E-F07C-80FB448D3D50}"/>
                </a:ext>
              </a:extLst>
            </p:cNvPr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498725" y="914400"/>
              <a:ext cx="184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0"/>
            </a:p>
          </p:txBody>
        </p:sp>
        <p:sp>
          <p:nvSpPr>
            <p:cNvPr id="251" name="Text Box 46">
              <a:extLst>
                <a:ext uri="{FF2B5EF4-FFF2-40B4-BE49-F238E27FC236}">
                  <a16:creationId xmlns:a16="http://schemas.microsoft.com/office/drawing/2014/main" id="{2AF90C07-0682-4202-DF83-DFCCB37DC9E0}"/>
                </a:ext>
              </a:extLst>
            </p:cNvPr>
            <p:cNvSpPr txBox="1"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514600" y="9714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2</a:t>
              </a:r>
            </a:p>
          </p:txBody>
        </p:sp>
        <p:sp>
          <p:nvSpPr>
            <p:cNvPr id="252" name="Text Box 47">
              <a:extLst>
                <a:ext uri="{FF2B5EF4-FFF2-40B4-BE49-F238E27FC236}">
                  <a16:creationId xmlns:a16="http://schemas.microsoft.com/office/drawing/2014/main" id="{C0344807-94A7-0807-0B00-C696DBB46A75}"/>
                </a:ext>
              </a:extLst>
            </p:cNvPr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3810000" y="10080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4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53" name="Text Box 48">
              <a:extLst>
                <a:ext uri="{FF2B5EF4-FFF2-40B4-BE49-F238E27FC236}">
                  <a16:creationId xmlns:a16="http://schemas.microsoft.com/office/drawing/2014/main" id="{698BB11B-9BDE-DCDE-70A5-4A102E0060A8}"/>
                </a:ext>
              </a:extLst>
            </p:cNvPr>
            <p:cNvSpPr txBox="1"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4800600" y="1008062"/>
              <a:ext cx="4138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 pitchFamily="2" charset="2"/>
                </a:rPr>
                <a:t></a:t>
              </a:r>
            </a:p>
          </p:txBody>
        </p:sp>
        <p:sp>
          <p:nvSpPr>
            <p:cNvPr id="254" name="Text Box 49">
              <a:extLst>
                <a:ext uri="{FF2B5EF4-FFF2-40B4-BE49-F238E27FC236}">
                  <a16:creationId xmlns:a16="http://schemas.microsoft.com/office/drawing/2014/main" id="{A2B878F2-415A-193F-B31A-11D6C0B3AF90}"/>
                </a:ext>
              </a:extLst>
            </p:cNvPr>
            <p:cNvSpPr txBox="1"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304800" y="26844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4</a:t>
              </a:r>
            </a:p>
          </p:txBody>
        </p:sp>
        <p:sp>
          <p:nvSpPr>
            <p:cNvPr id="255" name="Text Box 50">
              <a:extLst>
                <a:ext uri="{FF2B5EF4-FFF2-40B4-BE49-F238E27FC236}">
                  <a16:creationId xmlns:a16="http://schemas.microsoft.com/office/drawing/2014/main" id="{0AB114CE-7DCE-816A-9920-216E939A5C72}"/>
                </a:ext>
              </a:extLst>
            </p:cNvPr>
            <p:cNvSpPr txBox="1"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2522538" y="22272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1</a:t>
              </a:r>
            </a:p>
          </p:txBody>
        </p:sp>
        <p:sp>
          <p:nvSpPr>
            <p:cNvPr id="256" name="Text Box 51">
              <a:extLst>
                <a:ext uri="{FF2B5EF4-FFF2-40B4-BE49-F238E27FC236}">
                  <a16:creationId xmlns:a16="http://schemas.microsoft.com/office/drawing/2014/main" id="{10C2A9C9-13E3-8C02-16EB-6DBA42E5544B}"/>
                </a:ext>
              </a:extLst>
            </p:cNvPr>
            <p:cNvSpPr txBox="1"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352800" y="2913062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12</a:t>
              </a:r>
            </a:p>
          </p:txBody>
        </p:sp>
        <p:sp>
          <p:nvSpPr>
            <p:cNvPr id="257" name="Text Box 52">
              <a:extLst>
                <a:ext uri="{FF2B5EF4-FFF2-40B4-BE49-F238E27FC236}">
                  <a16:creationId xmlns:a16="http://schemas.microsoft.com/office/drawing/2014/main" id="{2E0D5D0C-52CB-4A4E-6FF7-A1E2AA545D41}"/>
                </a:ext>
              </a:extLst>
            </p:cNvPr>
            <p:cNvSpPr txBox="1"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4419600" y="2074862"/>
              <a:ext cx="4138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</a:t>
              </a:r>
            </a:p>
          </p:txBody>
        </p:sp>
        <p:sp>
          <p:nvSpPr>
            <p:cNvPr id="258" name="Text Box 53">
              <a:extLst>
                <a:ext uri="{FF2B5EF4-FFF2-40B4-BE49-F238E27FC236}">
                  <a16:creationId xmlns:a16="http://schemas.microsoft.com/office/drawing/2014/main" id="{2C9E7E63-394E-CEED-EA05-C47446EAE8E5}"/>
                </a:ext>
              </a:extLst>
            </p:cNvPr>
            <p:cNvSpPr txBox="1"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1600200" y="1133475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59" name="Text Box 54">
              <a:extLst>
                <a:ext uri="{FF2B5EF4-FFF2-40B4-BE49-F238E27FC236}">
                  <a16:creationId xmlns:a16="http://schemas.microsoft.com/office/drawing/2014/main" id="{10C5FC72-5036-5269-E02F-35D8B94D3F62}"/>
                </a:ext>
              </a:extLst>
            </p:cNvPr>
            <p:cNvSpPr txBox="1"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3048000" y="12080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60" name="Text Box 55">
              <a:extLst>
                <a:ext uri="{FF2B5EF4-FFF2-40B4-BE49-F238E27FC236}">
                  <a16:creationId xmlns:a16="http://schemas.microsoft.com/office/drawing/2014/main" id="{85CD35DA-26EE-6989-9768-38DAF65AC968}"/>
                </a:ext>
              </a:extLst>
            </p:cNvPr>
            <p:cNvSpPr txBox="1"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267200" y="1284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61" name="Text Box 56">
              <a:extLst>
                <a:ext uri="{FF2B5EF4-FFF2-40B4-BE49-F238E27FC236}">
                  <a16:creationId xmlns:a16="http://schemas.microsoft.com/office/drawing/2014/main" id="{69355568-B035-0D5A-4A6C-0E65C05FA607}"/>
                </a:ext>
              </a:extLst>
            </p:cNvPr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4648200" y="1817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2" name="Text Box 57">
              <a:extLst>
                <a:ext uri="{FF2B5EF4-FFF2-40B4-BE49-F238E27FC236}">
                  <a16:creationId xmlns:a16="http://schemas.microsoft.com/office/drawing/2014/main" id="{FB34E16F-4B19-CD9B-B985-44653AE17EE3}"/>
                </a:ext>
              </a:extLst>
            </p:cNvPr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2971800" y="1893887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263" name="Text Box 58">
              <a:extLst>
                <a:ext uri="{FF2B5EF4-FFF2-40B4-BE49-F238E27FC236}">
                  <a16:creationId xmlns:a16="http://schemas.microsoft.com/office/drawing/2014/main" id="{443F2198-504F-C581-C86B-E441C3081183}"/>
                </a:ext>
              </a:extLst>
            </p:cNvPr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3810000" y="1817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64" name="Text Box 59">
              <a:extLst>
                <a:ext uri="{FF2B5EF4-FFF2-40B4-BE49-F238E27FC236}">
                  <a16:creationId xmlns:a16="http://schemas.microsoft.com/office/drawing/2014/main" id="{1FC26FEE-0DD2-218A-C819-91340AB353F0}"/>
                </a:ext>
              </a:extLst>
            </p:cNvPr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3600450" y="205740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65" name="Text Box 60">
              <a:extLst>
                <a:ext uri="{FF2B5EF4-FFF2-40B4-BE49-F238E27FC236}">
                  <a16:creationId xmlns:a16="http://schemas.microsoft.com/office/drawing/2014/main" id="{4CD69484-E7B4-5106-BE86-A76C4B8BBDA9}"/>
                </a:ext>
              </a:extLst>
            </p:cNvPr>
            <p:cNvSpPr txBox="1"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3810000" y="24954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6" name="Text Box 61">
              <a:extLst>
                <a:ext uri="{FF2B5EF4-FFF2-40B4-BE49-F238E27FC236}">
                  <a16:creationId xmlns:a16="http://schemas.microsoft.com/office/drawing/2014/main" id="{7F76D03F-A371-D88E-5397-C6CD5A9C0584}"/>
                </a:ext>
              </a:extLst>
            </p:cNvPr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2667000" y="2503487"/>
              <a:ext cx="42697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11</a:t>
              </a:r>
            </a:p>
          </p:txBody>
        </p:sp>
        <p:sp>
          <p:nvSpPr>
            <p:cNvPr id="267" name="Text Box 62">
              <a:extLst>
                <a:ext uri="{FF2B5EF4-FFF2-40B4-BE49-F238E27FC236}">
                  <a16:creationId xmlns:a16="http://schemas.microsoft.com/office/drawing/2014/main" id="{ED3AFCBB-D7FC-4D45-CC8A-A2CBBFBF0D9D}"/>
                </a:ext>
              </a:extLst>
            </p:cNvPr>
            <p:cNvSpPr txBox="1"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2133600" y="2960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268" name="Text Box 63">
              <a:extLst>
                <a:ext uri="{FF2B5EF4-FFF2-40B4-BE49-F238E27FC236}">
                  <a16:creationId xmlns:a16="http://schemas.microsoft.com/office/drawing/2014/main" id="{5093365A-75B0-73A0-FCD6-B000ADE55F87}"/>
                </a:ext>
              </a:extLst>
            </p:cNvPr>
            <p:cNvSpPr txBox="1"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1981200" y="1665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9" name="Text Box 64">
              <a:extLst>
                <a:ext uri="{FF2B5EF4-FFF2-40B4-BE49-F238E27FC236}">
                  <a16:creationId xmlns:a16="http://schemas.microsoft.com/office/drawing/2014/main" id="{C246C8ED-06E6-39C2-8AFF-A56C5AF6E58D}"/>
                </a:ext>
              </a:extLst>
            </p:cNvPr>
            <p:cNvSpPr txBox="1"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1371600" y="2046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270" name="Text Box 65">
              <a:extLst>
                <a:ext uri="{FF2B5EF4-FFF2-40B4-BE49-F238E27FC236}">
                  <a16:creationId xmlns:a16="http://schemas.microsoft.com/office/drawing/2014/main" id="{C98232C6-FEA5-A5C8-4E0C-9A4C76832C9F}"/>
                </a:ext>
              </a:extLst>
            </p:cNvPr>
            <p:cNvSpPr txBox="1"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1219200" y="2427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71" name="Text Box 66">
              <a:extLst>
                <a:ext uri="{FF2B5EF4-FFF2-40B4-BE49-F238E27FC236}">
                  <a16:creationId xmlns:a16="http://schemas.microsoft.com/office/drawing/2014/main" id="{B734BA08-F5A8-5F7C-C2C2-3A35EC7BFC2A}"/>
                </a:ext>
              </a:extLst>
            </p:cNvPr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533400" y="19700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272" name="Text Box 63">
              <a:extLst>
                <a:ext uri="{FF2B5EF4-FFF2-40B4-BE49-F238E27FC236}">
                  <a16:creationId xmlns:a16="http://schemas.microsoft.com/office/drawing/2014/main" id="{63EA931E-E571-7053-7CDC-02CAB7A892B9}"/>
                </a:ext>
              </a:extLst>
            </p:cNvPr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2438400" y="18858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25548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634E-3312-4DBC-D570-1CBA678A4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Dijkstra's: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1ED575-4AF4-2558-C044-670D2548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16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2" name="Group 120">
                <a:extLst>
                  <a:ext uri="{FF2B5EF4-FFF2-40B4-BE49-F238E27FC236}">
                    <a16:creationId xmlns:a16="http://schemas.microsoft.com/office/drawing/2014/main" id="{D69355F1-4F8B-09D5-B66A-EACFA4EC48D6}"/>
                  </a:ext>
                </a:extLst>
              </p:cNvPr>
              <p:cNvGraphicFramePr>
                <a:graphicFrameLocks noGrp="1"/>
              </p:cNvGraphicFramePr>
              <p:nvPr>
                <p:custDataLst>
                  <p:tags r:id="rId1"/>
                </p:custDataLst>
                <p:extLst>
                  <p:ext uri="{D42A27DB-BD31-4B8C-83A1-F6EECF244321}">
                    <p14:modId xmlns:p14="http://schemas.microsoft.com/office/powerpoint/2010/main" val="1745829280"/>
                  </p:ext>
                </p:extLst>
              </p:nvPr>
            </p:nvGraphicFramePr>
            <p:xfrm>
              <a:off x="6629400" y="2384426"/>
              <a:ext cx="4724400" cy="3733800"/>
            </p:xfrm>
            <a:graphic>
              <a:graphicData uri="http://schemas.openxmlformats.org/drawingml/2006/table">
                <a:tbl>
                  <a:tblPr/>
                  <a:tblGrid>
                    <a:gridCol w="914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6383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811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826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vertex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known?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cost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pred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B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2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D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4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E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12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C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F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4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B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G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H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7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F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2" name="Group 120">
                <a:extLst>
                  <a:ext uri="{FF2B5EF4-FFF2-40B4-BE49-F238E27FC236}">
                    <a16:creationId xmlns:a16="http://schemas.microsoft.com/office/drawing/2014/main" id="{D69355F1-4F8B-09D5-B66A-EACFA4EC48D6}"/>
                  </a:ext>
                </a:extLst>
              </p:cNvPr>
              <p:cNvGraphicFramePr>
                <a:graphicFrameLocks noGrp="1"/>
              </p:cNvGraphicFramePr>
              <p:nvPr>
                <p:custDataLst>
                  <p:tags r:id="rId1"/>
                </p:custDataLst>
                <p:extLst>
                  <p:ext uri="{D42A27DB-BD31-4B8C-83A1-F6EECF244321}">
                    <p14:modId xmlns:p14="http://schemas.microsoft.com/office/powerpoint/2010/main" val="1745829280"/>
                  </p:ext>
                </p:extLst>
              </p:nvPr>
            </p:nvGraphicFramePr>
            <p:xfrm>
              <a:off x="6629400" y="2384426"/>
              <a:ext cx="4724400" cy="3733800"/>
            </p:xfrm>
            <a:graphic>
              <a:graphicData uri="http://schemas.openxmlformats.org/drawingml/2006/table">
                <a:tbl>
                  <a:tblPr/>
                  <a:tblGrid>
                    <a:gridCol w="914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6383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811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826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vertex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known?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cost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pred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B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2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C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D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4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A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E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12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C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F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Yes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4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B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G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51"/>
                          <a:stretch>
                            <a:fillRect l="-117829" t="-728125" r="-74419" b="-1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rPr>
                            <a:t>H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7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charset="0"/>
                            </a:rPr>
                            <a:t>F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03" name="TextBox 202">
            <a:extLst>
              <a:ext uri="{FF2B5EF4-FFF2-40B4-BE49-F238E27FC236}">
                <a16:creationId xmlns:a16="http://schemas.microsoft.com/office/drawing/2014/main" id="{2C6F5CFA-B26F-6C65-C7A5-ACB76F0B199A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64436" y="4251326"/>
            <a:ext cx="3028008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/>
              <a:t>Order Added to known Set:</a:t>
            </a:r>
          </a:p>
          <a:p>
            <a:pPr>
              <a:defRPr/>
            </a:pPr>
            <a:r>
              <a:rPr lang="en-US" sz="2000" dirty="0">
                <a:solidFill>
                  <a:srgbClr val="FF0000"/>
                </a:solidFill>
              </a:rPr>
              <a:t>A C B D F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37D00750-C3B4-ABD7-2574-C69B904FA8B3}"/>
              </a:ext>
            </a:extLst>
          </p:cNvPr>
          <p:cNvGrpSpPr/>
          <p:nvPr/>
        </p:nvGrpSpPr>
        <p:grpSpPr>
          <a:xfrm>
            <a:off x="838200" y="1696508"/>
            <a:ext cx="4808706" cy="2446397"/>
            <a:chOff x="304800" y="914400"/>
            <a:chExt cx="4808706" cy="2446397"/>
          </a:xfrm>
        </p:grpSpPr>
        <p:sp>
          <p:nvSpPr>
            <p:cNvPr id="4" name="Oval 5">
              <a:extLst>
                <a:ext uri="{FF2B5EF4-FFF2-40B4-BE49-F238E27FC236}">
                  <a16:creationId xmlns:a16="http://schemas.microsoft.com/office/drawing/2014/main" id="{7C97C598-2A2C-995B-B6D9-108BA04FA288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762000" y="1360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A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C56DFEF-E3EE-5E5A-4BEF-9F45FFBDC033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438400" y="12842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B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4900AA3-24E6-3314-0C9C-78B4BACA40AD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09600" y="25796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D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AFCABD4-BB57-E8BF-50E0-43F3AE65902E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209800" y="23510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DF41AE3-A31F-46FE-A5E1-82986E2E50CB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733800" y="1360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F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EA55D5B-3CFA-D2DA-87D4-CEBB73B24AE8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724400" y="1360487"/>
              <a:ext cx="381000" cy="381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H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924D77C-E1C5-B699-7E77-A43FF040BD09}"/>
                </a:ext>
              </a:extLst>
            </p:cNvPr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124200" y="2732087"/>
              <a:ext cx="381000" cy="381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E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50B3080-09D6-8C14-7F63-5AE9BD60D57E}"/>
                </a:ext>
              </a:extLst>
            </p:cNvPr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114800" y="2122487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  <p:cxnSp>
          <p:nvCxnSpPr>
            <p:cNvPr id="12" name="AutoShape 14">
              <a:extLst>
                <a:ext uri="{FF2B5EF4-FFF2-40B4-BE49-F238E27FC236}">
                  <a16:creationId xmlns:a16="http://schemas.microsoft.com/office/drawing/2014/main" id="{C9186415-B3AF-CB83-49F3-C11AB307F66E}"/>
                </a:ext>
              </a:extLst>
            </p:cNvPr>
            <p:cNvCxnSpPr>
              <a:cxnSpLocks noChangeShapeType="1"/>
              <a:stCxn id="4" idx="6"/>
              <a:endCxn id="7" idx="1"/>
            </p:cNvCxnSpPr>
            <p:nvPr>
              <p:custDataLst>
                <p:tags r:id="rId11"/>
              </p:custDataLst>
            </p:nvPr>
          </p:nvCxnSpPr>
          <p:spPr bwMode="auto">
            <a:xfrm>
              <a:off x="1152525" y="1550987"/>
              <a:ext cx="1112838" cy="84613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15">
              <a:extLst>
                <a:ext uri="{FF2B5EF4-FFF2-40B4-BE49-F238E27FC236}">
                  <a16:creationId xmlns:a16="http://schemas.microsoft.com/office/drawing/2014/main" id="{18FDAE3E-7FAA-FF9C-D97D-8C37AB2F2C0E}"/>
                </a:ext>
              </a:extLst>
            </p:cNvPr>
            <p:cNvCxnSpPr>
              <a:cxnSpLocks noChangeShapeType="1"/>
              <a:stCxn id="7" idx="2"/>
              <a:endCxn id="4" idx="4"/>
            </p:cNvCxnSpPr>
            <p:nvPr>
              <p:custDataLst>
                <p:tags r:id="rId12"/>
              </p:custDataLst>
            </p:nvPr>
          </p:nvCxnSpPr>
          <p:spPr bwMode="auto">
            <a:xfrm rot="10800000">
              <a:off x="952500" y="1751012"/>
              <a:ext cx="1247775" cy="79057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4" name="AutoShape 20">
              <a:extLst>
                <a:ext uri="{FF2B5EF4-FFF2-40B4-BE49-F238E27FC236}">
                  <a16:creationId xmlns:a16="http://schemas.microsoft.com/office/drawing/2014/main" id="{699B7F9B-124F-610C-4D0F-E960C4F9B5D9}"/>
                </a:ext>
              </a:extLst>
            </p:cNvPr>
            <p:cNvCxnSpPr>
              <a:cxnSpLocks noChangeShapeType="1"/>
              <a:stCxn id="11" idx="2"/>
              <a:endCxn id="10" idx="0"/>
            </p:cNvCxnSpPr>
            <p:nvPr>
              <p:custDataLst>
                <p:tags r:id="rId13"/>
              </p:custDataLst>
            </p:nvPr>
          </p:nvCxnSpPr>
          <p:spPr bwMode="auto">
            <a:xfrm rot="10800000" flipV="1">
              <a:off x="3314700" y="2312987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" name="AutoShape 21">
              <a:extLst>
                <a:ext uri="{FF2B5EF4-FFF2-40B4-BE49-F238E27FC236}">
                  <a16:creationId xmlns:a16="http://schemas.microsoft.com/office/drawing/2014/main" id="{87AEA51B-9F08-6286-3247-117B2D2B5903}"/>
                </a:ext>
              </a:extLst>
            </p:cNvPr>
            <p:cNvCxnSpPr>
              <a:cxnSpLocks noChangeShapeType="1"/>
              <a:stCxn id="10" idx="6"/>
              <a:endCxn id="11" idx="4"/>
            </p:cNvCxnSpPr>
            <p:nvPr>
              <p:custDataLst>
                <p:tags r:id="rId14"/>
              </p:custDataLst>
            </p:nvPr>
          </p:nvCxnSpPr>
          <p:spPr bwMode="auto">
            <a:xfrm flipV="1">
              <a:off x="3505200" y="2503487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" name="AutoShape 24">
              <a:extLst>
                <a:ext uri="{FF2B5EF4-FFF2-40B4-BE49-F238E27FC236}">
                  <a16:creationId xmlns:a16="http://schemas.microsoft.com/office/drawing/2014/main" id="{526198CB-54D1-CCDA-D9A5-4D098A5FDA44}"/>
                </a:ext>
              </a:extLst>
            </p:cNvPr>
            <p:cNvCxnSpPr>
              <a:cxnSpLocks noChangeShapeType="1"/>
              <a:stCxn id="4" idx="3"/>
              <a:endCxn id="6" idx="0"/>
            </p:cNvCxnSpPr>
            <p:nvPr>
              <p:custDataLst>
                <p:tags r:id="rId15"/>
              </p:custDataLst>
            </p:nvPr>
          </p:nvCxnSpPr>
          <p:spPr bwMode="auto">
            <a:xfrm flipH="1">
              <a:off x="800100" y="1695450"/>
              <a:ext cx="17463" cy="8747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7" name="AutoShape 25">
              <a:extLst>
                <a:ext uri="{FF2B5EF4-FFF2-40B4-BE49-F238E27FC236}">
                  <a16:creationId xmlns:a16="http://schemas.microsoft.com/office/drawing/2014/main" id="{3C59D909-BEA2-737C-207B-5CBFF4BF29F0}"/>
                </a:ext>
              </a:extLst>
            </p:cNvPr>
            <p:cNvCxnSpPr>
              <a:cxnSpLocks noChangeShapeType="1"/>
              <a:stCxn id="6" idx="6"/>
              <a:endCxn id="7" idx="3"/>
            </p:cNvCxnSpPr>
            <p:nvPr>
              <p:custDataLst>
                <p:tags r:id="rId16"/>
              </p:custDataLst>
            </p:nvPr>
          </p:nvCxnSpPr>
          <p:spPr bwMode="auto">
            <a:xfrm flipV="1">
              <a:off x="1000125" y="2686050"/>
              <a:ext cx="1265238" cy="841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" name="AutoShape 26">
              <a:extLst>
                <a:ext uri="{FF2B5EF4-FFF2-40B4-BE49-F238E27FC236}">
                  <a16:creationId xmlns:a16="http://schemas.microsoft.com/office/drawing/2014/main" id="{CD20E3BF-23BF-E068-1502-47728EADB315}"/>
                </a:ext>
              </a:extLst>
            </p:cNvPr>
            <p:cNvCxnSpPr>
              <a:cxnSpLocks noChangeShapeType="1"/>
              <a:stCxn id="4" idx="7"/>
              <a:endCxn id="5" idx="2"/>
            </p:cNvCxnSpPr>
            <p:nvPr>
              <p:custDataLst>
                <p:tags r:id="rId17"/>
              </p:custDataLst>
            </p:nvPr>
          </p:nvCxnSpPr>
          <p:spPr bwMode="auto">
            <a:xfrm>
              <a:off x="1087438" y="1406525"/>
              <a:ext cx="1341437" cy="682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" name="AutoShape 27">
              <a:extLst>
                <a:ext uri="{FF2B5EF4-FFF2-40B4-BE49-F238E27FC236}">
                  <a16:creationId xmlns:a16="http://schemas.microsoft.com/office/drawing/2014/main" id="{24A009C7-3D8B-8943-477C-C1988BA81119}"/>
                </a:ext>
              </a:extLst>
            </p:cNvPr>
            <p:cNvCxnSpPr>
              <a:cxnSpLocks noChangeShapeType="1"/>
              <a:stCxn id="5" idx="6"/>
              <a:endCxn id="8" idx="2"/>
            </p:cNvCxnSpPr>
            <p:nvPr>
              <p:custDataLst>
                <p:tags r:id="rId18"/>
              </p:custDataLst>
            </p:nvPr>
          </p:nvCxnSpPr>
          <p:spPr bwMode="auto">
            <a:xfrm>
              <a:off x="2828925" y="1474787"/>
              <a:ext cx="895350" cy="76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" name="AutoShape 28">
              <a:extLst>
                <a:ext uri="{FF2B5EF4-FFF2-40B4-BE49-F238E27FC236}">
                  <a16:creationId xmlns:a16="http://schemas.microsoft.com/office/drawing/2014/main" id="{8FC0A3E2-5BEB-D7BF-B998-CFCBB7ACDE1A}"/>
                </a:ext>
              </a:extLst>
            </p:cNvPr>
            <p:cNvCxnSpPr>
              <a:cxnSpLocks noChangeShapeType="1"/>
              <a:stCxn id="8" idx="6"/>
              <a:endCxn id="9" idx="2"/>
            </p:cNvCxnSpPr>
            <p:nvPr>
              <p:custDataLst>
                <p:tags r:id="rId19"/>
              </p:custDataLst>
            </p:nvPr>
          </p:nvCxnSpPr>
          <p:spPr bwMode="auto">
            <a:xfrm>
              <a:off x="4124325" y="1550987"/>
              <a:ext cx="59055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1" name="AutoShape 29">
              <a:extLst>
                <a:ext uri="{FF2B5EF4-FFF2-40B4-BE49-F238E27FC236}">
                  <a16:creationId xmlns:a16="http://schemas.microsoft.com/office/drawing/2014/main" id="{D2E69816-B955-E243-4BCC-1A29C748AFCB}"/>
                </a:ext>
              </a:extLst>
            </p:cNvPr>
            <p:cNvCxnSpPr>
              <a:cxnSpLocks noChangeShapeType="1"/>
              <a:stCxn id="11" idx="1"/>
              <a:endCxn id="8" idx="4"/>
            </p:cNvCxnSpPr>
            <p:nvPr>
              <p:custDataLst>
                <p:tags r:id="rId20"/>
              </p:custDataLst>
            </p:nvPr>
          </p:nvCxnSpPr>
          <p:spPr bwMode="auto">
            <a:xfrm flipH="1" flipV="1">
              <a:off x="3924300" y="1751012"/>
              <a:ext cx="246063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" name="AutoShape 30">
              <a:extLst>
                <a:ext uri="{FF2B5EF4-FFF2-40B4-BE49-F238E27FC236}">
                  <a16:creationId xmlns:a16="http://schemas.microsoft.com/office/drawing/2014/main" id="{C0362A97-FC27-9E95-C01E-B2F77109F146}"/>
                </a:ext>
              </a:extLst>
            </p:cNvPr>
            <p:cNvCxnSpPr>
              <a:cxnSpLocks noChangeShapeType="1"/>
              <a:stCxn id="9" idx="4"/>
              <a:endCxn id="11" idx="7"/>
            </p:cNvCxnSpPr>
            <p:nvPr>
              <p:custDataLst>
                <p:tags r:id="rId21"/>
              </p:custDataLst>
            </p:nvPr>
          </p:nvCxnSpPr>
          <p:spPr bwMode="auto">
            <a:xfrm flipH="1">
              <a:off x="4440238" y="1751012"/>
              <a:ext cx="474662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3" name="AutoShape 31">
              <a:extLst>
                <a:ext uri="{FF2B5EF4-FFF2-40B4-BE49-F238E27FC236}">
                  <a16:creationId xmlns:a16="http://schemas.microsoft.com/office/drawing/2014/main" id="{42374252-D1F7-B34E-221B-2173CDBBA2CF}"/>
                </a:ext>
              </a:extLst>
            </p:cNvPr>
            <p:cNvCxnSpPr>
              <a:cxnSpLocks noChangeShapeType="1"/>
              <a:stCxn id="5" idx="5"/>
              <a:endCxn id="10" idx="1"/>
            </p:cNvCxnSpPr>
            <p:nvPr>
              <p:custDataLst>
                <p:tags r:id="rId22"/>
              </p:custDataLst>
            </p:nvPr>
          </p:nvCxnSpPr>
          <p:spPr bwMode="auto">
            <a:xfrm rot="16200000" flipH="1">
              <a:off x="2382604" y="1990491"/>
              <a:ext cx="1178392" cy="4163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4" name="AutoShape 32">
              <a:extLst>
                <a:ext uri="{FF2B5EF4-FFF2-40B4-BE49-F238E27FC236}">
                  <a16:creationId xmlns:a16="http://schemas.microsoft.com/office/drawing/2014/main" id="{261B6B85-064E-C9FA-72A2-D5F7F1BC0BD5}"/>
                </a:ext>
              </a:extLst>
            </p:cNvPr>
            <p:cNvCxnSpPr>
              <a:cxnSpLocks noChangeShapeType="1"/>
              <a:stCxn id="5" idx="4"/>
              <a:endCxn id="7" idx="0"/>
            </p:cNvCxnSpPr>
            <p:nvPr>
              <p:custDataLst>
                <p:tags r:id="rId23"/>
              </p:custDataLst>
            </p:nvPr>
          </p:nvCxnSpPr>
          <p:spPr bwMode="auto">
            <a:xfrm flipH="1">
              <a:off x="2400300" y="1674812"/>
              <a:ext cx="228600" cy="6667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5" name="AutoShape 33">
              <a:extLst>
                <a:ext uri="{FF2B5EF4-FFF2-40B4-BE49-F238E27FC236}">
                  <a16:creationId xmlns:a16="http://schemas.microsoft.com/office/drawing/2014/main" id="{01504DD4-FB09-3589-9640-AEB7C5AADAA8}"/>
                </a:ext>
              </a:extLst>
            </p:cNvPr>
            <p:cNvCxnSpPr>
              <a:cxnSpLocks noChangeShapeType="1"/>
              <a:stCxn id="7" idx="5"/>
              <a:endCxn id="10" idx="2"/>
            </p:cNvCxnSpPr>
            <p:nvPr>
              <p:custDataLst>
                <p:tags r:id="rId24"/>
              </p:custDataLst>
            </p:nvPr>
          </p:nvCxnSpPr>
          <p:spPr bwMode="auto">
            <a:xfrm rot="16200000" flipH="1">
              <a:off x="2706454" y="2504841"/>
              <a:ext cx="246296" cy="5891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6" name="AutoShape 34">
              <a:extLst>
                <a:ext uri="{FF2B5EF4-FFF2-40B4-BE49-F238E27FC236}">
                  <a16:creationId xmlns:a16="http://schemas.microsoft.com/office/drawing/2014/main" id="{ED22C5D9-8D8A-B8A1-79E2-F86D9249461F}"/>
                </a:ext>
              </a:extLst>
            </p:cNvPr>
            <p:cNvCxnSpPr>
              <a:cxnSpLocks noChangeShapeType="1"/>
              <a:stCxn id="10" idx="3"/>
              <a:endCxn id="6" idx="5"/>
            </p:cNvCxnSpPr>
            <p:nvPr>
              <p:custDataLst>
                <p:tags r:id="rId25"/>
              </p:custDataLst>
            </p:nvPr>
          </p:nvCxnSpPr>
          <p:spPr bwMode="auto">
            <a:xfrm rot="5400000" flipH="1">
              <a:off x="1981200" y="1858495"/>
              <a:ext cx="152400" cy="2245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7" name="Text Box 44">
              <a:extLst>
                <a:ext uri="{FF2B5EF4-FFF2-40B4-BE49-F238E27FC236}">
                  <a16:creationId xmlns:a16="http://schemas.microsoft.com/office/drawing/2014/main" id="{4170A826-C59C-8885-C7D2-44070EDE34B1}"/>
                </a:ext>
              </a:extLst>
            </p:cNvPr>
            <p:cNvSpPr txBox="1"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822325" y="103981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8" name="Text Box 45">
              <a:extLst>
                <a:ext uri="{FF2B5EF4-FFF2-40B4-BE49-F238E27FC236}">
                  <a16:creationId xmlns:a16="http://schemas.microsoft.com/office/drawing/2014/main" id="{59AB112B-32B9-434A-F18C-E5CDA2B4B335}"/>
                </a:ext>
              </a:extLst>
            </p:cNvPr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498725" y="914400"/>
              <a:ext cx="184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0"/>
            </a:p>
          </p:txBody>
        </p:sp>
        <p:sp>
          <p:nvSpPr>
            <p:cNvPr id="29" name="Text Box 46">
              <a:extLst>
                <a:ext uri="{FF2B5EF4-FFF2-40B4-BE49-F238E27FC236}">
                  <a16:creationId xmlns:a16="http://schemas.microsoft.com/office/drawing/2014/main" id="{A16C04D4-88CF-C978-7CD2-480BE514B7E6}"/>
                </a:ext>
              </a:extLst>
            </p:cNvPr>
            <p:cNvSpPr txBox="1"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514600" y="9714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2</a:t>
              </a:r>
            </a:p>
          </p:txBody>
        </p:sp>
        <p:sp>
          <p:nvSpPr>
            <p:cNvPr id="30" name="Text Box 47">
              <a:extLst>
                <a:ext uri="{FF2B5EF4-FFF2-40B4-BE49-F238E27FC236}">
                  <a16:creationId xmlns:a16="http://schemas.microsoft.com/office/drawing/2014/main" id="{2379601A-46CB-61BE-8E37-6F526B0F0160}"/>
                </a:ext>
              </a:extLst>
            </p:cNvPr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3810000" y="10080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4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 Box 48">
              <a:extLst>
                <a:ext uri="{FF2B5EF4-FFF2-40B4-BE49-F238E27FC236}">
                  <a16:creationId xmlns:a16="http://schemas.microsoft.com/office/drawing/2014/main" id="{AD6E8EED-AA96-3373-CC5E-DA4352A3D88B}"/>
                </a:ext>
              </a:extLst>
            </p:cNvPr>
            <p:cNvSpPr txBox="1"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4800600" y="10080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7</a:t>
              </a:r>
            </a:p>
          </p:txBody>
        </p:sp>
        <p:sp>
          <p:nvSpPr>
            <p:cNvPr id="32" name="Text Box 49">
              <a:extLst>
                <a:ext uri="{FF2B5EF4-FFF2-40B4-BE49-F238E27FC236}">
                  <a16:creationId xmlns:a16="http://schemas.microsoft.com/office/drawing/2014/main" id="{9441333D-080F-FDE0-8D4C-B313E7C7972A}"/>
                </a:ext>
              </a:extLst>
            </p:cNvPr>
            <p:cNvSpPr txBox="1"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304800" y="26844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4</a:t>
              </a:r>
            </a:p>
          </p:txBody>
        </p:sp>
        <p:sp>
          <p:nvSpPr>
            <p:cNvPr id="33" name="Text Box 50">
              <a:extLst>
                <a:ext uri="{FF2B5EF4-FFF2-40B4-BE49-F238E27FC236}">
                  <a16:creationId xmlns:a16="http://schemas.microsoft.com/office/drawing/2014/main" id="{FD7734FC-277E-758A-1436-3953249A8ADA}"/>
                </a:ext>
              </a:extLst>
            </p:cNvPr>
            <p:cNvSpPr txBox="1"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2522538" y="22272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1</a:t>
              </a:r>
            </a:p>
          </p:txBody>
        </p:sp>
        <p:sp>
          <p:nvSpPr>
            <p:cNvPr id="34" name="Text Box 51">
              <a:extLst>
                <a:ext uri="{FF2B5EF4-FFF2-40B4-BE49-F238E27FC236}">
                  <a16:creationId xmlns:a16="http://schemas.microsoft.com/office/drawing/2014/main" id="{D846D6F1-ED5E-5C07-668F-6646B6BD9844}"/>
                </a:ext>
              </a:extLst>
            </p:cNvPr>
            <p:cNvSpPr txBox="1"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352800" y="2913062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12</a:t>
              </a:r>
            </a:p>
          </p:txBody>
        </p:sp>
        <p:sp>
          <p:nvSpPr>
            <p:cNvPr id="35" name="Text Box 52">
              <a:extLst>
                <a:ext uri="{FF2B5EF4-FFF2-40B4-BE49-F238E27FC236}">
                  <a16:creationId xmlns:a16="http://schemas.microsoft.com/office/drawing/2014/main" id="{141B0F32-9231-8D47-6D06-E391478AE0CC}"/>
                </a:ext>
              </a:extLst>
            </p:cNvPr>
            <p:cNvSpPr txBox="1"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4419600" y="2074862"/>
              <a:ext cx="4138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</a:t>
              </a:r>
            </a:p>
          </p:txBody>
        </p:sp>
        <p:sp>
          <p:nvSpPr>
            <p:cNvPr id="36" name="Text Box 53">
              <a:extLst>
                <a:ext uri="{FF2B5EF4-FFF2-40B4-BE49-F238E27FC236}">
                  <a16:creationId xmlns:a16="http://schemas.microsoft.com/office/drawing/2014/main" id="{24AAB0CC-85C3-6148-1869-327156D445D3}"/>
                </a:ext>
              </a:extLst>
            </p:cNvPr>
            <p:cNvSpPr txBox="1"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1600200" y="1133475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7" name="Text Box 54">
              <a:extLst>
                <a:ext uri="{FF2B5EF4-FFF2-40B4-BE49-F238E27FC236}">
                  <a16:creationId xmlns:a16="http://schemas.microsoft.com/office/drawing/2014/main" id="{1A228193-4C37-D1BB-B1DD-09967CB76CD0}"/>
                </a:ext>
              </a:extLst>
            </p:cNvPr>
            <p:cNvSpPr txBox="1"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3048000" y="12080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8" name="Text Box 55">
              <a:extLst>
                <a:ext uri="{FF2B5EF4-FFF2-40B4-BE49-F238E27FC236}">
                  <a16:creationId xmlns:a16="http://schemas.microsoft.com/office/drawing/2014/main" id="{D8CBD4A0-A4E3-1B62-0E9A-65E5134E7672}"/>
                </a:ext>
              </a:extLst>
            </p:cNvPr>
            <p:cNvSpPr txBox="1"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267200" y="1284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9" name="Text Box 56">
              <a:extLst>
                <a:ext uri="{FF2B5EF4-FFF2-40B4-BE49-F238E27FC236}">
                  <a16:creationId xmlns:a16="http://schemas.microsoft.com/office/drawing/2014/main" id="{4B7ED2EB-D7D8-1875-AA1C-FFA3374BFAC5}"/>
                </a:ext>
              </a:extLst>
            </p:cNvPr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4648200" y="1817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0" name="Text Box 57">
              <a:extLst>
                <a:ext uri="{FF2B5EF4-FFF2-40B4-BE49-F238E27FC236}">
                  <a16:creationId xmlns:a16="http://schemas.microsoft.com/office/drawing/2014/main" id="{5224A71C-BA08-8B53-0CBD-7FCA1F28E063}"/>
                </a:ext>
              </a:extLst>
            </p:cNvPr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2971800" y="1893887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41" name="Text Box 58">
              <a:extLst>
                <a:ext uri="{FF2B5EF4-FFF2-40B4-BE49-F238E27FC236}">
                  <a16:creationId xmlns:a16="http://schemas.microsoft.com/office/drawing/2014/main" id="{55CADBB1-073E-D0CA-BC50-155735302C7B}"/>
                </a:ext>
              </a:extLst>
            </p:cNvPr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3810000" y="1817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42" name="Text Box 59">
              <a:extLst>
                <a:ext uri="{FF2B5EF4-FFF2-40B4-BE49-F238E27FC236}">
                  <a16:creationId xmlns:a16="http://schemas.microsoft.com/office/drawing/2014/main" id="{AF0CF7A1-B951-BE42-4FD1-B25C15098DA5}"/>
                </a:ext>
              </a:extLst>
            </p:cNvPr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3600450" y="205740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43" name="Text Box 60">
              <a:extLst>
                <a:ext uri="{FF2B5EF4-FFF2-40B4-BE49-F238E27FC236}">
                  <a16:creationId xmlns:a16="http://schemas.microsoft.com/office/drawing/2014/main" id="{BCFED722-D936-95D1-5414-3C887ECAF028}"/>
                </a:ext>
              </a:extLst>
            </p:cNvPr>
            <p:cNvSpPr txBox="1"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3810000" y="24954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4" name="Text Box 61">
              <a:extLst>
                <a:ext uri="{FF2B5EF4-FFF2-40B4-BE49-F238E27FC236}">
                  <a16:creationId xmlns:a16="http://schemas.microsoft.com/office/drawing/2014/main" id="{F4AA4E57-2CE4-8292-D56F-B41219747978}"/>
                </a:ext>
              </a:extLst>
            </p:cNvPr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2667000" y="2503487"/>
              <a:ext cx="42697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11</a:t>
              </a:r>
            </a:p>
          </p:txBody>
        </p:sp>
        <p:sp>
          <p:nvSpPr>
            <p:cNvPr id="45" name="Text Box 62">
              <a:extLst>
                <a:ext uri="{FF2B5EF4-FFF2-40B4-BE49-F238E27FC236}">
                  <a16:creationId xmlns:a16="http://schemas.microsoft.com/office/drawing/2014/main" id="{B93FC364-C9D9-BE07-ECCD-5B1FE112D639}"/>
                </a:ext>
              </a:extLst>
            </p:cNvPr>
            <p:cNvSpPr txBox="1"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2133600" y="2960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46" name="Text Box 63">
              <a:extLst>
                <a:ext uri="{FF2B5EF4-FFF2-40B4-BE49-F238E27FC236}">
                  <a16:creationId xmlns:a16="http://schemas.microsoft.com/office/drawing/2014/main" id="{A35BF315-1BDF-8045-5F94-86D07C1F953A}"/>
                </a:ext>
              </a:extLst>
            </p:cNvPr>
            <p:cNvSpPr txBox="1"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1981200" y="1665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7" name="Text Box 64">
              <a:extLst>
                <a:ext uri="{FF2B5EF4-FFF2-40B4-BE49-F238E27FC236}">
                  <a16:creationId xmlns:a16="http://schemas.microsoft.com/office/drawing/2014/main" id="{62D6F411-29AD-09C1-D330-C069E83324D0}"/>
                </a:ext>
              </a:extLst>
            </p:cNvPr>
            <p:cNvSpPr txBox="1"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1371600" y="2046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51" name="Text Box 65">
              <a:extLst>
                <a:ext uri="{FF2B5EF4-FFF2-40B4-BE49-F238E27FC236}">
                  <a16:creationId xmlns:a16="http://schemas.microsoft.com/office/drawing/2014/main" id="{003C0954-AE94-C7C7-9AA7-35063CC4088F}"/>
                </a:ext>
              </a:extLst>
            </p:cNvPr>
            <p:cNvSpPr txBox="1"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1219200" y="2427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53" name="Text Box 66">
              <a:extLst>
                <a:ext uri="{FF2B5EF4-FFF2-40B4-BE49-F238E27FC236}">
                  <a16:creationId xmlns:a16="http://schemas.microsoft.com/office/drawing/2014/main" id="{AD19D8A0-8A9A-2BCE-E012-2E780A8F4CA5}"/>
                </a:ext>
              </a:extLst>
            </p:cNvPr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533400" y="19700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54" name="Text Box 63">
              <a:extLst>
                <a:ext uri="{FF2B5EF4-FFF2-40B4-BE49-F238E27FC236}">
                  <a16:creationId xmlns:a16="http://schemas.microsoft.com/office/drawing/2014/main" id="{345D0322-6D03-B517-FDE7-638C86B86DD1}"/>
                </a:ext>
              </a:extLst>
            </p:cNvPr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2438400" y="18858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634E-3312-4DBC-D570-1CBA678A4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Dijkstra's: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1ED575-4AF4-2558-C044-670D2548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52" name="Group 120">
            <a:extLst>
              <a:ext uri="{FF2B5EF4-FFF2-40B4-BE49-F238E27FC236}">
                <a16:creationId xmlns:a16="http://schemas.microsoft.com/office/drawing/2014/main" id="{D69355F1-4F8B-09D5-B66A-EACFA4EC48D6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53334046"/>
              </p:ext>
            </p:extLst>
          </p:nvPr>
        </p:nvGraphicFramePr>
        <p:xfrm>
          <a:off x="6629400" y="2384426"/>
          <a:ext cx="4724400" cy="373380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03" name="TextBox 202">
            <a:extLst>
              <a:ext uri="{FF2B5EF4-FFF2-40B4-BE49-F238E27FC236}">
                <a16:creationId xmlns:a16="http://schemas.microsoft.com/office/drawing/2014/main" id="{2C6F5CFA-B26F-6C65-C7A5-ACB76F0B199A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64436" y="4251326"/>
            <a:ext cx="3028008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/>
              <a:t>Order Added to known Set:</a:t>
            </a:r>
          </a:p>
          <a:p>
            <a:pPr>
              <a:defRPr/>
            </a:pPr>
            <a:r>
              <a:rPr lang="en-US" sz="2000" dirty="0">
                <a:solidFill>
                  <a:srgbClr val="FF0000"/>
                </a:solidFill>
              </a:rPr>
              <a:t>A C B D F H</a:t>
            </a:r>
          </a:p>
        </p:txBody>
      </p:sp>
      <p:grpSp>
        <p:nvGrpSpPr>
          <p:cNvPr id="229" name="Group 228">
            <a:extLst>
              <a:ext uri="{FF2B5EF4-FFF2-40B4-BE49-F238E27FC236}">
                <a16:creationId xmlns:a16="http://schemas.microsoft.com/office/drawing/2014/main" id="{625880F4-8F9E-9247-6479-A628ACD4EC21}"/>
              </a:ext>
            </a:extLst>
          </p:cNvPr>
          <p:cNvGrpSpPr/>
          <p:nvPr/>
        </p:nvGrpSpPr>
        <p:grpSpPr>
          <a:xfrm>
            <a:off x="838200" y="1690688"/>
            <a:ext cx="4808706" cy="2446397"/>
            <a:chOff x="304800" y="914400"/>
            <a:chExt cx="4808706" cy="2446397"/>
          </a:xfrm>
        </p:grpSpPr>
        <p:sp>
          <p:nvSpPr>
            <p:cNvPr id="48" name="Oval 5">
              <a:extLst>
                <a:ext uri="{FF2B5EF4-FFF2-40B4-BE49-F238E27FC236}">
                  <a16:creationId xmlns:a16="http://schemas.microsoft.com/office/drawing/2014/main" id="{CA532483-5CDE-80F2-8762-AE6823A9E441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762000" y="1360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A</a:t>
              </a: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21C5EBF-4693-2B27-E094-AB89F47D02E7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438400" y="12842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B</a:t>
              </a: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76E7A8D4-CF7F-CB6C-F959-CCCD9E9ACFB6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09600" y="25796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D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459A440B-5D64-528D-B86D-361FEB44D020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209800" y="23510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D1F516DB-AD8C-4393-D26B-A0F98482E10B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733800" y="1360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F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37338771-684A-37E1-D143-8AC6FEF50642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724400" y="1360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H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8B68CBA6-65AE-DF0D-3033-3EB66078CDE6}"/>
                </a:ext>
              </a:extLst>
            </p:cNvPr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124200" y="2732087"/>
              <a:ext cx="381000" cy="381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E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B846E41C-E63E-04B7-47CA-F04FB007FB3F}"/>
                </a:ext>
              </a:extLst>
            </p:cNvPr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114800" y="2122487"/>
              <a:ext cx="381000" cy="381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  <p:cxnSp>
          <p:nvCxnSpPr>
            <p:cNvPr id="61" name="AutoShape 14">
              <a:extLst>
                <a:ext uri="{FF2B5EF4-FFF2-40B4-BE49-F238E27FC236}">
                  <a16:creationId xmlns:a16="http://schemas.microsoft.com/office/drawing/2014/main" id="{A73F6399-0C34-989E-5C26-F1BD45BAD2DA}"/>
                </a:ext>
              </a:extLst>
            </p:cNvPr>
            <p:cNvCxnSpPr>
              <a:cxnSpLocks noChangeShapeType="1"/>
              <a:stCxn id="48" idx="6"/>
              <a:endCxn id="56" idx="1"/>
            </p:cNvCxnSpPr>
            <p:nvPr>
              <p:custDataLst>
                <p:tags r:id="rId11"/>
              </p:custDataLst>
            </p:nvPr>
          </p:nvCxnSpPr>
          <p:spPr bwMode="auto">
            <a:xfrm>
              <a:off x="1152525" y="1550987"/>
              <a:ext cx="1112838" cy="84613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2" name="AutoShape 15">
              <a:extLst>
                <a:ext uri="{FF2B5EF4-FFF2-40B4-BE49-F238E27FC236}">
                  <a16:creationId xmlns:a16="http://schemas.microsoft.com/office/drawing/2014/main" id="{B099B145-EE6C-A34D-62C0-881EB2206841}"/>
                </a:ext>
              </a:extLst>
            </p:cNvPr>
            <p:cNvCxnSpPr>
              <a:cxnSpLocks noChangeShapeType="1"/>
              <a:stCxn id="56" idx="2"/>
              <a:endCxn id="48" idx="4"/>
            </p:cNvCxnSpPr>
            <p:nvPr>
              <p:custDataLst>
                <p:tags r:id="rId12"/>
              </p:custDataLst>
            </p:nvPr>
          </p:nvCxnSpPr>
          <p:spPr bwMode="auto">
            <a:xfrm rot="10800000">
              <a:off x="952500" y="1751012"/>
              <a:ext cx="1247775" cy="79057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3" name="AutoShape 20">
              <a:extLst>
                <a:ext uri="{FF2B5EF4-FFF2-40B4-BE49-F238E27FC236}">
                  <a16:creationId xmlns:a16="http://schemas.microsoft.com/office/drawing/2014/main" id="{15467937-55BD-4580-6B2A-4C132463B90C}"/>
                </a:ext>
              </a:extLst>
            </p:cNvPr>
            <p:cNvCxnSpPr>
              <a:cxnSpLocks noChangeShapeType="1"/>
              <a:stCxn id="60" idx="2"/>
              <a:endCxn id="59" idx="0"/>
            </p:cNvCxnSpPr>
            <p:nvPr>
              <p:custDataLst>
                <p:tags r:id="rId13"/>
              </p:custDataLst>
            </p:nvPr>
          </p:nvCxnSpPr>
          <p:spPr bwMode="auto">
            <a:xfrm rot="10800000" flipV="1">
              <a:off x="3314700" y="2312987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2" name="AutoShape 21">
              <a:extLst>
                <a:ext uri="{FF2B5EF4-FFF2-40B4-BE49-F238E27FC236}">
                  <a16:creationId xmlns:a16="http://schemas.microsoft.com/office/drawing/2014/main" id="{2CBA3018-AD5F-176E-5DD4-DE7151AE6D0A}"/>
                </a:ext>
              </a:extLst>
            </p:cNvPr>
            <p:cNvCxnSpPr>
              <a:cxnSpLocks noChangeShapeType="1"/>
              <a:stCxn id="59" idx="6"/>
              <a:endCxn id="60" idx="4"/>
            </p:cNvCxnSpPr>
            <p:nvPr>
              <p:custDataLst>
                <p:tags r:id="rId14"/>
              </p:custDataLst>
            </p:nvPr>
          </p:nvCxnSpPr>
          <p:spPr bwMode="auto">
            <a:xfrm flipV="1">
              <a:off x="3505200" y="2503487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3" name="AutoShape 24">
              <a:extLst>
                <a:ext uri="{FF2B5EF4-FFF2-40B4-BE49-F238E27FC236}">
                  <a16:creationId xmlns:a16="http://schemas.microsoft.com/office/drawing/2014/main" id="{6B1EAEDC-E883-2821-5219-CF4380392BE8}"/>
                </a:ext>
              </a:extLst>
            </p:cNvPr>
            <p:cNvCxnSpPr>
              <a:cxnSpLocks noChangeShapeType="1"/>
              <a:stCxn id="48" idx="3"/>
              <a:endCxn id="50" idx="0"/>
            </p:cNvCxnSpPr>
            <p:nvPr>
              <p:custDataLst>
                <p:tags r:id="rId15"/>
              </p:custDataLst>
            </p:nvPr>
          </p:nvCxnSpPr>
          <p:spPr bwMode="auto">
            <a:xfrm flipH="1">
              <a:off x="800100" y="1695450"/>
              <a:ext cx="17463" cy="8747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4" name="AutoShape 25">
              <a:extLst>
                <a:ext uri="{FF2B5EF4-FFF2-40B4-BE49-F238E27FC236}">
                  <a16:creationId xmlns:a16="http://schemas.microsoft.com/office/drawing/2014/main" id="{E855FE6F-C161-6112-CA33-2408A9F522D1}"/>
                </a:ext>
              </a:extLst>
            </p:cNvPr>
            <p:cNvCxnSpPr>
              <a:cxnSpLocks noChangeShapeType="1"/>
              <a:stCxn id="50" idx="6"/>
              <a:endCxn id="56" idx="3"/>
            </p:cNvCxnSpPr>
            <p:nvPr>
              <p:custDataLst>
                <p:tags r:id="rId16"/>
              </p:custDataLst>
            </p:nvPr>
          </p:nvCxnSpPr>
          <p:spPr bwMode="auto">
            <a:xfrm flipV="1">
              <a:off x="1000125" y="2686050"/>
              <a:ext cx="1265238" cy="841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5" name="AutoShape 26">
              <a:extLst>
                <a:ext uri="{FF2B5EF4-FFF2-40B4-BE49-F238E27FC236}">
                  <a16:creationId xmlns:a16="http://schemas.microsoft.com/office/drawing/2014/main" id="{7C97C93A-2C70-A110-2CE5-BE7BC5A5791F}"/>
                </a:ext>
              </a:extLst>
            </p:cNvPr>
            <p:cNvCxnSpPr>
              <a:cxnSpLocks noChangeShapeType="1"/>
              <a:stCxn id="48" idx="7"/>
              <a:endCxn id="49" idx="2"/>
            </p:cNvCxnSpPr>
            <p:nvPr>
              <p:custDataLst>
                <p:tags r:id="rId17"/>
              </p:custDataLst>
            </p:nvPr>
          </p:nvCxnSpPr>
          <p:spPr bwMode="auto">
            <a:xfrm>
              <a:off x="1087438" y="1406525"/>
              <a:ext cx="1341437" cy="682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6" name="AutoShape 27">
              <a:extLst>
                <a:ext uri="{FF2B5EF4-FFF2-40B4-BE49-F238E27FC236}">
                  <a16:creationId xmlns:a16="http://schemas.microsoft.com/office/drawing/2014/main" id="{53EB49A3-2607-2DE6-8276-47B63368589C}"/>
                </a:ext>
              </a:extLst>
            </p:cNvPr>
            <p:cNvCxnSpPr>
              <a:cxnSpLocks noChangeShapeType="1"/>
              <a:stCxn id="49" idx="6"/>
              <a:endCxn id="57" idx="2"/>
            </p:cNvCxnSpPr>
            <p:nvPr>
              <p:custDataLst>
                <p:tags r:id="rId18"/>
              </p:custDataLst>
            </p:nvPr>
          </p:nvCxnSpPr>
          <p:spPr bwMode="auto">
            <a:xfrm>
              <a:off x="2828925" y="1474787"/>
              <a:ext cx="895350" cy="76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7" name="AutoShape 28">
              <a:extLst>
                <a:ext uri="{FF2B5EF4-FFF2-40B4-BE49-F238E27FC236}">
                  <a16:creationId xmlns:a16="http://schemas.microsoft.com/office/drawing/2014/main" id="{3F5C1DC4-7D50-85B7-BFE3-8B02988E58B7}"/>
                </a:ext>
              </a:extLst>
            </p:cNvPr>
            <p:cNvCxnSpPr>
              <a:cxnSpLocks noChangeShapeType="1"/>
              <a:stCxn id="57" idx="6"/>
              <a:endCxn id="58" idx="2"/>
            </p:cNvCxnSpPr>
            <p:nvPr>
              <p:custDataLst>
                <p:tags r:id="rId19"/>
              </p:custDataLst>
            </p:nvPr>
          </p:nvCxnSpPr>
          <p:spPr bwMode="auto">
            <a:xfrm>
              <a:off x="4124325" y="1550987"/>
              <a:ext cx="59055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8" name="AutoShape 29">
              <a:extLst>
                <a:ext uri="{FF2B5EF4-FFF2-40B4-BE49-F238E27FC236}">
                  <a16:creationId xmlns:a16="http://schemas.microsoft.com/office/drawing/2014/main" id="{FD498E77-3D30-465C-E03B-9BDEE439AE5E}"/>
                </a:ext>
              </a:extLst>
            </p:cNvPr>
            <p:cNvCxnSpPr>
              <a:cxnSpLocks noChangeShapeType="1"/>
              <a:stCxn id="60" idx="1"/>
              <a:endCxn id="57" idx="4"/>
            </p:cNvCxnSpPr>
            <p:nvPr>
              <p:custDataLst>
                <p:tags r:id="rId20"/>
              </p:custDataLst>
            </p:nvPr>
          </p:nvCxnSpPr>
          <p:spPr bwMode="auto">
            <a:xfrm flipH="1" flipV="1">
              <a:off x="3924300" y="1751012"/>
              <a:ext cx="246063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9" name="AutoShape 30">
              <a:extLst>
                <a:ext uri="{FF2B5EF4-FFF2-40B4-BE49-F238E27FC236}">
                  <a16:creationId xmlns:a16="http://schemas.microsoft.com/office/drawing/2014/main" id="{9E9681A0-96F8-BD83-62CD-03C78EC721D3}"/>
                </a:ext>
              </a:extLst>
            </p:cNvPr>
            <p:cNvCxnSpPr>
              <a:cxnSpLocks noChangeShapeType="1"/>
              <a:stCxn id="58" idx="4"/>
              <a:endCxn id="60" idx="7"/>
            </p:cNvCxnSpPr>
            <p:nvPr>
              <p:custDataLst>
                <p:tags r:id="rId21"/>
              </p:custDataLst>
            </p:nvPr>
          </p:nvCxnSpPr>
          <p:spPr bwMode="auto">
            <a:xfrm flipH="1">
              <a:off x="4440238" y="1751012"/>
              <a:ext cx="474662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0" name="AutoShape 31">
              <a:extLst>
                <a:ext uri="{FF2B5EF4-FFF2-40B4-BE49-F238E27FC236}">
                  <a16:creationId xmlns:a16="http://schemas.microsoft.com/office/drawing/2014/main" id="{9D6F9629-F014-C386-F959-4274D5677BCE}"/>
                </a:ext>
              </a:extLst>
            </p:cNvPr>
            <p:cNvCxnSpPr>
              <a:cxnSpLocks noChangeShapeType="1"/>
              <a:stCxn id="49" idx="5"/>
              <a:endCxn id="59" idx="1"/>
            </p:cNvCxnSpPr>
            <p:nvPr>
              <p:custDataLst>
                <p:tags r:id="rId22"/>
              </p:custDataLst>
            </p:nvPr>
          </p:nvCxnSpPr>
          <p:spPr bwMode="auto">
            <a:xfrm rot="16200000" flipH="1">
              <a:off x="2382604" y="1990491"/>
              <a:ext cx="1178392" cy="4163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1" name="AutoShape 32">
              <a:extLst>
                <a:ext uri="{FF2B5EF4-FFF2-40B4-BE49-F238E27FC236}">
                  <a16:creationId xmlns:a16="http://schemas.microsoft.com/office/drawing/2014/main" id="{A987F36D-034A-C5FA-92F2-F3CAA463CD4E}"/>
                </a:ext>
              </a:extLst>
            </p:cNvPr>
            <p:cNvCxnSpPr>
              <a:cxnSpLocks noChangeShapeType="1"/>
              <a:stCxn id="49" idx="4"/>
              <a:endCxn id="56" idx="0"/>
            </p:cNvCxnSpPr>
            <p:nvPr>
              <p:custDataLst>
                <p:tags r:id="rId23"/>
              </p:custDataLst>
            </p:nvPr>
          </p:nvCxnSpPr>
          <p:spPr bwMode="auto">
            <a:xfrm flipH="1">
              <a:off x="2400300" y="1674812"/>
              <a:ext cx="228600" cy="6667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2" name="AutoShape 33">
              <a:extLst>
                <a:ext uri="{FF2B5EF4-FFF2-40B4-BE49-F238E27FC236}">
                  <a16:creationId xmlns:a16="http://schemas.microsoft.com/office/drawing/2014/main" id="{57BD0605-1126-BE11-E04E-EB1AF8ADBE6F}"/>
                </a:ext>
              </a:extLst>
            </p:cNvPr>
            <p:cNvCxnSpPr>
              <a:cxnSpLocks noChangeShapeType="1"/>
              <a:stCxn id="56" idx="5"/>
              <a:endCxn id="59" idx="2"/>
            </p:cNvCxnSpPr>
            <p:nvPr>
              <p:custDataLst>
                <p:tags r:id="rId24"/>
              </p:custDataLst>
            </p:nvPr>
          </p:nvCxnSpPr>
          <p:spPr bwMode="auto">
            <a:xfrm rot="16200000" flipH="1">
              <a:off x="2706454" y="2504841"/>
              <a:ext cx="246296" cy="5891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4" name="AutoShape 34">
              <a:extLst>
                <a:ext uri="{FF2B5EF4-FFF2-40B4-BE49-F238E27FC236}">
                  <a16:creationId xmlns:a16="http://schemas.microsoft.com/office/drawing/2014/main" id="{EDD37763-814D-21C5-877F-ED002287B83F}"/>
                </a:ext>
              </a:extLst>
            </p:cNvPr>
            <p:cNvCxnSpPr>
              <a:cxnSpLocks noChangeShapeType="1"/>
              <a:stCxn id="59" idx="3"/>
              <a:endCxn id="50" idx="5"/>
            </p:cNvCxnSpPr>
            <p:nvPr>
              <p:custDataLst>
                <p:tags r:id="rId25"/>
              </p:custDataLst>
            </p:nvPr>
          </p:nvCxnSpPr>
          <p:spPr bwMode="auto">
            <a:xfrm rot="5400000" flipH="1">
              <a:off x="1981200" y="1858495"/>
              <a:ext cx="152400" cy="2245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5" name="Text Box 44">
              <a:extLst>
                <a:ext uri="{FF2B5EF4-FFF2-40B4-BE49-F238E27FC236}">
                  <a16:creationId xmlns:a16="http://schemas.microsoft.com/office/drawing/2014/main" id="{D82F2235-1CF3-9D35-1F40-D3B4DBF938BC}"/>
                </a:ext>
              </a:extLst>
            </p:cNvPr>
            <p:cNvSpPr txBox="1"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822325" y="103981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6" name="Text Box 45">
              <a:extLst>
                <a:ext uri="{FF2B5EF4-FFF2-40B4-BE49-F238E27FC236}">
                  <a16:creationId xmlns:a16="http://schemas.microsoft.com/office/drawing/2014/main" id="{FA922BFA-7EEE-8DD8-8557-395DA6386464}"/>
                </a:ext>
              </a:extLst>
            </p:cNvPr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498725" y="914400"/>
              <a:ext cx="184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0"/>
            </a:p>
          </p:txBody>
        </p:sp>
        <p:sp>
          <p:nvSpPr>
            <p:cNvPr id="207" name="Text Box 46">
              <a:extLst>
                <a:ext uri="{FF2B5EF4-FFF2-40B4-BE49-F238E27FC236}">
                  <a16:creationId xmlns:a16="http://schemas.microsoft.com/office/drawing/2014/main" id="{7D710CBB-7B95-9F5F-14EF-B310C906E9E7}"/>
                </a:ext>
              </a:extLst>
            </p:cNvPr>
            <p:cNvSpPr txBox="1"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514600" y="9714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2</a:t>
              </a:r>
            </a:p>
          </p:txBody>
        </p:sp>
        <p:sp>
          <p:nvSpPr>
            <p:cNvPr id="208" name="Text Box 47">
              <a:extLst>
                <a:ext uri="{FF2B5EF4-FFF2-40B4-BE49-F238E27FC236}">
                  <a16:creationId xmlns:a16="http://schemas.microsoft.com/office/drawing/2014/main" id="{3A77440A-41C5-1440-3336-3C1DFD91EA7E}"/>
                </a:ext>
              </a:extLst>
            </p:cNvPr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3810000" y="10080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4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09" name="Text Box 48">
              <a:extLst>
                <a:ext uri="{FF2B5EF4-FFF2-40B4-BE49-F238E27FC236}">
                  <a16:creationId xmlns:a16="http://schemas.microsoft.com/office/drawing/2014/main" id="{73B018FA-2B70-C514-5AA2-8A1AB7F51906}"/>
                </a:ext>
              </a:extLst>
            </p:cNvPr>
            <p:cNvSpPr txBox="1"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4800600" y="10080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7</a:t>
              </a:r>
            </a:p>
          </p:txBody>
        </p:sp>
        <p:sp>
          <p:nvSpPr>
            <p:cNvPr id="210" name="Text Box 49">
              <a:extLst>
                <a:ext uri="{FF2B5EF4-FFF2-40B4-BE49-F238E27FC236}">
                  <a16:creationId xmlns:a16="http://schemas.microsoft.com/office/drawing/2014/main" id="{784B1B8A-1C20-2F97-696F-3200AF8EC380}"/>
                </a:ext>
              </a:extLst>
            </p:cNvPr>
            <p:cNvSpPr txBox="1"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304800" y="26844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4</a:t>
              </a:r>
            </a:p>
          </p:txBody>
        </p:sp>
        <p:sp>
          <p:nvSpPr>
            <p:cNvPr id="211" name="Text Box 50">
              <a:extLst>
                <a:ext uri="{FF2B5EF4-FFF2-40B4-BE49-F238E27FC236}">
                  <a16:creationId xmlns:a16="http://schemas.microsoft.com/office/drawing/2014/main" id="{D51D9385-0477-0199-70F8-EFDF69F25413}"/>
                </a:ext>
              </a:extLst>
            </p:cNvPr>
            <p:cNvSpPr txBox="1"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2522538" y="22272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1</a:t>
              </a:r>
            </a:p>
          </p:txBody>
        </p:sp>
        <p:sp>
          <p:nvSpPr>
            <p:cNvPr id="212" name="Text Box 51">
              <a:extLst>
                <a:ext uri="{FF2B5EF4-FFF2-40B4-BE49-F238E27FC236}">
                  <a16:creationId xmlns:a16="http://schemas.microsoft.com/office/drawing/2014/main" id="{46141D80-4B88-83E6-3C6E-06D07D3F19BA}"/>
                </a:ext>
              </a:extLst>
            </p:cNvPr>
            <p:cNvSpPr txBox="1"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352800" y="2913062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12</a:t>
              </a:r>
            </a:p>
          </p:txBody>
        </p:sp>
        <p:sp>
          <p:nvSpPr>
            <p:cNvPr id="213" name="Text Box 52">
              <a:extLst>
                <a:ext uri="{FF2B5EF4-FFF2-40B4-BE49-F238E27FC236}">
                  <a16:creationId xmlns:a16="http://schemas.microsoft.com/office/drawing/2014/main" id="{C9492696-8614-EF37-D32A-CD49CDC590D2}"/>
                </a:ext>
              </a:extLst>
            </p:cNvPr>
            <p:cNvSpPr txBox="1"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4419600" y="20748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8</a:t>
              </a:r>
            </a:p>
          </p:txBody>
        </p:sp>
        <p:sp>
          <p:nvSpPr>
            <p:cNvPr id="214" name="Text Box 53">
              <a:extLst>
                <a:ext uri="{FF2B5EF4-FFF2-40B4-BE49-F238E27FC236}">
                  <a16:creationId xmlns:a16="http://schemas.microsoft.com/office/drawing/2014/main" id="{A338A2E9-1631-F29C-85E2-F5EACE488E82}"/>
                </a:ext>
              </a:extLst>
            </p:cNvPr>
            <p:cNvSpPr txBox="1"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1600200" y="1133475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15" name="Text Box 54">
              <a:extLst>
                <a:ext uri="{FF2B5EF4-FFF2-40B4-BE49-F238E27FC236}">
                  <a16:creationId xmlns:a16="http://schemas.microsoft.com/office/drawing/2014/main" id="{B9091BC6-60B7-70E7-3A0F-D676E326AC47}"/>
                </a:ext>
              </a:extLst>
            </p:cNvPr>
            <p:cNvSpPr txBox="1"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3048000" y="12080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16" name="Text Box 55">
              <a:extLst>
                <a:ext uri="{FF2B5EF4-FFF2-40B4-BE49-F238E27FC236}">
                  <a16:creationId xmlns:a16="http://schemas.microsoft.com/office/drawing/2014/main" id="{11D75331-A64C-AF37-9B19-9111B7EA7254}"/>
                </a:ext>
              </a:extLst>
            </p:cNvPr>
            <p:cNvSpPr txBox="1"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267200" y="1284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17" name="Text Box 56">
              <a:extLst>
                <a:ext uri="{FF2B5EF4-FFF2-40B4-BE49-F238E27FC236}">
                  <a16:creationId xmlns:a16="http://schemas.microsoft.com/office/drawing/2014/main" id="{E22BB941-DB43-82F3-CB3D-8417FBB0001E}"/>
                </a:ext>
              </a:extLst>
            </p:cNvPr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4648200" y="1817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18" name="Text Box 57">
              <a:extLst>
                <a:ext uri="{FF2B5EF4-FFF2-40B4-BE49-F238E27FC236}">
                  <a16:creationId xmlns:a16="http://schemas.microsoft.com/office/drawing/2014/main" id="{683EB59A-0100-854A-0256-E7007ED0BB16}"/>
                </a:ext>
              </a:extLst>
            </p:cNvPr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2971800" y="1893887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219" name="Text Box 58">
              <a:extLst>
                <a:ext uri="{FF2B5EF4-FFF2-40B4-BE49-F238E27FC236}">
                  <a16:creationId xmlns:a16="http://schemas.microsoft.com/office/drawing/2014/main" id="{2138954A-8F03-788F-B963-13C553C06289}"/>
                </a:ext>
              </a:extLst>
            </p:cNvPr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3810000" y="1817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20" name="Text Box 59">
              <a:extLst>
                <a:ext uri="{FF2B5EF4-FFF2-40B4-BE49-F238E27FC236}">
                  <a16:creationId xmlns:a16="http://schemas.microsoft.com/office/drawing/2014/main" id="{96931D1B-6538-14C9-864B-2A0649837797}"/>
                </a:ext>
              </a:extLst>
            </p:cNvPr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3600450" y="205740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21" name="Text Box 60">
              <a:extLst>
                <a:ext uri="{FF2B5EF4-FFF2-40B4-BE49-F238E27FC236}">
                  <a16:creationId xmlns:a16="http://schemas.microsoft.com/office/drawing/2014/main" id="{7A6AC6BB-66FE-80B8-5E59-CCE14AF94695}"/>
                </a:ext>
              </a:extLst>
            </p:cNvPr>
            <p:cNvSpPr txBox="1"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3810000" y="24954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22" name="Text Box 61">
              <a:extLst>
                <a:ext uri="{FF2B5EF4-FFF2-40B4-BE49-F238E27FC236}">
                  <a16:creationId xmlns:a16="http://schemas.microsoft.com/office/drawing/2014/main" id="{C353A142-FE8D-1800-23BC-F6D8606203BC}"/>
                </a:ext>
              </a:extLst>
            </p:cNvPr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2667000" y="2503487"/>
              <a:ext cx="42697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11</a:t>
              </a:r>
            </a:p>
          </p:txBody>
        </p:sp>
        <p:sp>
          <p:nvSpPr>
            <p:cNvPr id="223" name="Text Box 62">
              <a:extLst>
                <a:ext uri="{FF2B5EF4-FFF2-40B4-BE49-F238E27FC236}">
                  <a16:creationId xmlns:a16="http://schemas.microsoft.com/office/drawing/2014/main" id="{379C049D-8E6E-3E8F-2F36-C387F1CDD9D4}"/>
                </a:ext>
              </a:extLst>
            </p:cNvPr>
            <p:cNvSpPr txBox="1"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2133600" y="2960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224" name="Text Box 63">
              <a:extLst>
                <a:ext uri="{FF2B5EF4-FFF2-40B4-BE49-F238E27FC236}">
                  <a16:creationId xmlns:a16="http://schemas.microsoft.com/office/drawing/2014/main" id="{55877D81-DDB8-1AA0-C743-0BA4A5AED798}"/>
                </a:ext>
              </a:extLst>
            </p:cNvPr>
            <p:cNvSpPr txBox="1"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1981200" y="1665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25" name="Text Box 64">
              <a:extLst>
                <a:ext uri="{FF2B5EF4-FFF2-40B4-BE49-F238E27FC236}">
                  <a16:creationId xmlns:a16="http://schemas.microsoft.com/office/drawing/2014/main" id="{E66E3B0E-EE85-08DD-3402-E028FDABAF42}"/>
                </a:ext>
              </a:extLst>
            </p:cNvPr>
            <p:cNvSpPr txBox="1"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1371600" y="2046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226" name="Text Box 65">
              <a:extLst>
                <a:ext uri="{FF2B5EF4-FFF2-40B4-BE49-F238E27FC236}">
                  <a16:creationId xmlns:a16="http://schemas.microsoft.com/office/drawing/2014/main" id="{46431736-D241-6CC0-461C-CB0D78FF37FF}"/>
                </a:ext>
              </a:extLst>
            </p:cNvPr>
            <p:cNvSpPr txBox="1"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1219200" y="2427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27" name="Text Box 66">
              <a:extLst>
                <a:ext uri="{FF2B5EF4-FFF2-40B4-BE49-F238E27FC236}">
                  <a16:creationId xmlns:a16="http://schemas.microsoft.com/office/drawing/2014/main" id="{6E88A0F7-1A2E-F0CC-273B-A03060CB857C}"/>
                </a:ext>
              </a:extLst>
            </p:cNvPr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533400" y="19700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228" name="Text Box 63">
              <a:extLst>
                <a:ext uri="{FF2B5EF4-FFF2-40B4-BE49-F238E27FC236}">
                  <a16:creationId xmlns:a16="http://schemas.microsoft.com/office/drawing/2014/main" id="{03A4F583-BB70-5162-1356-AB7923A20AAF}"/>
                </a:ext>
              </a:extLst>
            </p:cNvPr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2438400" y="18858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7888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634E-3312-4DBC-D570-1CBA678A4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Dijkstra's: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1ED575-4AF4-2558-C044-670D2548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52" name="Group 120">
            <a:extLst>
              <a:ext uri="{FF2B5EF4-FFF2-40B4-BE49-F238E27FC236}">
                <a16:creationId xmlns:a16="http://schemas.microsoft.com/office/drawing/2014/main" id="{D69355F1-4F8B-09D5-B66A-EACFA4EC48D6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96469249"/>
              </p:ext>
            </p:extLst>
          </p:nvPr>
        </p:nvGraphicFramePr>
        <p:xfrm>
          <a:off x="6629400" y="2384426"/>
          <a:ext cx="4724400" cy="373380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sng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sng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03" name="TextBox 202">
            <a:extLst>
              <a:ext uri="{FF2B5EF4-FFF2-40B4-BE49-F238E27FC236}">
                <a16:creationId xmlns:a16="http://schemas.microsoft.com/office/drawing/2014/main" id="{2C6F5CFA-B26F-6C65-C7A5-ACB76F0B199A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64436" y="4251326"/>
            <a:ext cx="3028008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/>
              <a:t>Order Added to known Set:</a:t>
            </a:r>
          </a:p>
          <a:p>
            <a:pPr>
              <a:defRPr/>
            </a:pPr>
            <a:r>
              <a:rPr lang="en-US" sz="2000" dirty="0">
                <a:solidFill>
                  <a:srgbClr val="FF0000"/>
                </a:solidFill>
              </a:rPr>
              <a:t>A C B D F H G</a:t>
            </a:r>
          </a:p>
        </p:txBody>
      </p:sp>
      <p:grpSp>
        <p:nvGrpSpPr>
          <p:cNvPr id="229" name="Group 228">
            <a:extLst>
              <a:ext uri="{FF2B5EF4-FFF2-40B4-BE49-F238E27FC236}">
                <a16:creationId xmlns:a16="http://schemas.microsoft.com/office/drawing/2014/main" id="{625880F4-8F9E-9247-6479-A628ACD4EC21}"/>
              </a:ext>
            </a:extLst>
          </p:cNvPr>
          <p:cNvGrpSpPr/>
          <p:nvPr/>
        </p:nvGrpSpPr>
        <p:grpSpPr>
          <a:xfrm>
            <a:off x="838200" y="1690688"/>
            <a:ext cx="4808706" cy="2446397"/>
            <a:chOff x="304800" y="914400"/>
            <a:chExt cx="4808706" cy="2446397"/>
          </a:xfrm>
        </p:grpSpPr>
        <p:sp>
          <p:nvSpPr>
            <p:cNvPr id="48" name="Oval 5">
              <a:extLst>
                <a:ext uri="{FF2B5EF4-FFF2-40B4-BE49-F238E27FC236}">
                  <a16:creationId xmlns:a16="http://schemas.microsoft.com/office/drawing/2014/main" id="{CA532483-5CDE-80F2-8762-AE6823A9E441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762000" y="1360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A</a:t>
              </a: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21C5EBF-4693-2B27-E094-AB89F47D02E7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438400" y="12842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B</a:t>
              </a: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76E7A8D4-CF7F-CB6C-F959-CCCD9E9ACFB6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09600" y="25796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D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459A440B-5D64-528D-B86D-361FEB44D020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209800" y="23510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D1F516DB-AD8C-4393-D26B-A0F98482E10B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733800" y="1360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F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37338771-684A-37E1-D143-8AC6FEF50642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724400" y="1360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H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8B68CBA6-65AE-DF0D-3033-3EB66078CDE6}"/>
                </a:ext>
              </a:extLst>
            </p:cNvPr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124200" y="2732087"/>
              <a:ext cx="381000" cy="381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E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B846E41C-E63E-04B7-47CA-F04FB007FB3F}"/>
                </a:ext>
              </a:extLst>
            </p:cNvPr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114800" y="2122487"/>
              <a:ext cx="381000" cy="381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  <p:cxnSp>
          <p:nvCxnSpPr>
            <p:cNvPr id="61" name="AutoShape 14">
              <a:extLst>
                <a:ext uri="{FF2B5EF4-FFF2-40B4-BE49-F238E27FC236}">
                  <a16:creationId xmlns:a16="http://schemas.microsoft.com/office/drawing/2014/main" id="{A73F6399-0C34-989E-5C26-F1BD45BAD2DA}"/>
                </a:ext>
              </a:extLst>
            </p:cNvPr>
            <p:cNvCxnSpPr>
              <a:cxnSpLocks noChangeShapeType="1"/>
              <a:stCxn id="48" idx="6"/>
              <a:endCxn id="56" idx="1"/>
            </p:cNvCxnSpPr>
            <p:nvPr>
              <p:custDataLst>
                <p:tags r:id="rId11"/>
              </p:custDataLst>
            </p:nvPr>
          </p:nvCxnSpPr>
          <p:spPr bwMode="auto">
            <a:xfrm>
              <a:off x="1152525" y="1550987"/>
              <a:ext cx="1112838" cy="84613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2" name="AutoShape 15">
              <a:extLst>
                <a:ext uri="{FF2B5EF4-FFF2-40B4-BE49-F238E27FC236}">
                  <a16:creationId xmlns:a16="http://schemas.microsoft.com/office/drawing/2014/main" id="{B099B145-EE6C-A34D-62C0-881EB2206841}"/>
                </a:ext>
              </a:extLst>
            </p:cNvPr>
            <p:cNvCxnSpPr>
              <a:cxnSpLocks noChangeShapeType="1"/>
              <a:stCxn id="56" idx="2"/>
              <a:endCxn id="48" idx="4"/>
            </p:cNvCxnSpPr>
            <p:nvPr>
              <p:custDataLst>
                <p:tags r:id="rId12"/>
              </p:custDataLst>
            </p:nvPr>
          </p:nvCxnSpPr>
          <p:spPr bwMode="auto">
            <a:xfrm rot="10800000">
              <a:off x="952500" y="1751012"/>
              <a:ext cx="1247775" cy="79057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3" name="AutoShape 20">
              <a:extLst>
                <a:ext uri="{FF2B5EF4-FFF2-40B4-BE49-F238E27FC236}">
                  <a16:creationId xmlns:a16="http://schemas.microsoft.com/office/drawing/2014/main" id="{15467937-55BD-4580-6B2A-4C132463B90C}"/>
                </a:ext>
              </a:extLst>
            </p:cNvPr>
            <p:cNvCxnSpPr>
              <a:cxnSpLocks noChangeShapeType="1"/>
              <a:stCxn id="60" idx="2"/>
              <a:endCxn id="59" idx="0"/>
            </p:cNvCxnSpPr>
            <p:nvPr>
              <p:custDataLst>
                <p:tags r:id="rId13"/>
              </p:custDataLst>
            </p:nvPr>
          </p:nvCxnSpPr>
          <p:spPr bwMode="auto">
            <a:xfrm rot="10800000" flipV="1">
              <a:off x="3314700" y="2312987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2" name="AutoShape 21">
              <a:extLst>
                <a:ext uri="{FF2B5EF4-FFF2-40B4-BE49-F238E27FC236}">
                  <a16:creationId xmlns:a16="http://schemas.microsoft.com/office/drawing/2014/main" id="{2CBA3018-AD5F-176E-5DD4-DE7151AE6D0A}"/>
                </a:ext>
              </a:extLst>
            </p:cNvPr>
            <p:cNvCxnSpPr>
              <a:cxnSpLocks noChangeShapeType="1"/>
              <a:stCxn id="59" idx="6"/>
              <a:endCxn id="60" idx="4"/>
            </p:cNvCxnSpPr>
            <p:nvPr>
              <p:custDataLst>
                <p:tags r:id="rId14"/>
              </p:custDataLst>
            </p:nvPr>
          </p:nvCxnSpPr>
          <p:spPr bwMode="auto">
            <a:xfrm flipV="1">
              <a:off x="3505200" y="2503487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3" name="AutoShape 24">
              <a:extLst>
                <a:ext uri="{FF2B5EF4-FFF2-40B4-BE49-F238E27FC236}">
                  <a16:creationId xmlns:a16="http://schemas.microsoft.com/office/drawing/2014/main" id="{6B1EAEDC-E883-2821-5219-CF4380392BE8}"/>
                </a:ext>
              </a:extLst>
            </p:cNvPr>
            <p:cNvCxnSpPr>
              <a:cxnSpLocks noChangeShapeType="1"/>
              <a:stCxn id="48" idx="3"/>
              <a:endCxn id="50" idx="0"/>
            </p:cNvCxnSpPr>
            <p:nvPr>
              <p:custDataLst>
                <p:tags r:id="rId15"/>
              </p:custDataLst>
            </p:nvPr>
          </p:nvCxnSpPr>
          <p:spPr bwMode="auto">
            <a:xfrm flipH="1">
              <a:off x="800100" y="1695450"/>
              <a:ext cx="17463" cy="8747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4" name="AutoShape 25">
              <a:extLst>
                <a:ext uri="{FF2B5EF4-FFF2-40B4-BE49-F238E27FC236}">
                  <a16:creationId xmlns:a16="http://schemas.microsoft.com/office/drawing/2014/main" id="{E855FE6F-C161-6112-CA33-2408A9F522D1}"/>
                </a:ext>
              </a:extLst>
            </p:cNvPr>
            <p:cNvCxnSpPr>
              <a:cxnSpLocks noChangeShapeType="1"/>
              <a:stCxn id="50" idx="6"/>
              <a:endCxn id="56" idx="3"/>
            </p:cNvCxnSpPr>
            <p:nvPr>
              <p:custDataLst>
                <p:tags r:id="rId16"/>
              </p:custDataLst>
            </p:nvPr>
          </p:nvCxnSpPr>
          <p:spPr bwMode="auto">
            <a:xfrm flipV="1">
              <a:off x="1000125" y="2686050"/>
              <a:ext cx="1265238" cy="841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5" name="AutoShape 26">
              <a:extLst>
                <a:ext uri="{FF2B5EF4-FFF2-40B4-BE49-F238E27FC236}">
                  <a16:creationId xmlns:a16="http://schemas.microsoft.com/office/drawing/2014/main" id="{7C97C93A-2C70-A110-2CE5-BE7BC5A5791F}"/>
                </a:ext>
              </a:extLst>
            </p:cNvPr>
            <p:cNvCxnSpPr>
              <a:cxnSpLocks noChangeShapeType="1"/>
              <a:stCxn id="48" idx="7"/>
              <a:endCxn id="49" idx="2"/>
            </p:cNvCxnSpPr>
            <p:nvPr>
              <p:custDataLst>
                <p:tags r:id="rId17"/>
              </p:custDataLst>
            </p:nvPr>
          </p:nvCxnSpPr>
          <p:spPr bwMode="auto">
            <a:xfrm>
              <a:off x="1087438" y="1406525"/>
              <a:ext cx="1341437" cy="682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6" name="AutoShape 27">
              <a:extLst>
                <a:ext uri="{FF2B5EF4-FFF2-40B4-BE49-F238E27FC236}">
                  <a16:creationId xmlns:a16="http://schemas.microsoft.com/office/drawing/2014/main" id="{53EB49A3-2607-2DE6-8276-47B63368589C}"/>
                </a:ext>
              </a:extLst>
            </p:cNvPr>
            <p:cNvCxnSpPr>
              <a:cxnSpLocks noChangeShapeType="1"/>
              <a:stCxn id="49" idx="6"/>
              <a:endCxn id="57" idx="2"/>
            </p:cNvCxnSpPr>
            <p:nvPr>
              <p:custDataLst>
                <p:tags r:id="rId18"/>
              </p:custDataLst>
            </p:nvPr>
          </p:nvCxnSpPr>
          <p:spPr bwMode="auto">
            <a:xfrm>
              <a:off x="2828925" y="1474787"/>
              <a:ext cx="895350" cy="76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7" name="AutoShape 28">
              <a:extLst>
                <a:ext uri="{FF2B5EF4-FFF2-40B4-BE49-F238E27FC236}">
                  <a16:creationId xmlns:a16="http://schemas.microsoft.com/office/drawing/2014/main" id="{3F5C1DC4-7D50-85B7-BFE3-8B02988E58B7}"/>
                </a:ext>
              </a:extLst>
            </p:cNvPr>
            <p:cNvCxnSpPr>
              <a:cxnSpLocks noChangeShapeType="1"/>
              <a:stCxn id="57" idx="6"/>
              <a:endCxn id="58" idx="2"/>
            </p:cNvCxnSpPr>
            <p:nvPr>
              <p:custDataLst>
                <p:tags r:id="rId19"/>
              </p:custDataLst>
            </p:nvPr>
          </p:nvCxnSpPr>
          <p:spPr bwMode="auto">
            <a:xfrm>
              <a:off x="4124325" y="1550987"/>
              <a:ext cx="59055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8" name="AutoShape 29">
              <a:extLst>
                <a:ext uri="{FF2B5EF4-FFF2-40B4-BE49-F238E27FC236}">
                  <a16:creationId xmlns:a16="http://schemas.microsoft.com/office/drawing/2014/main" id="{FD498E77-3D30-465C-E03B-9BDEE439AE5E}"/>
                </a:ext>
              </a:extLst>
            </p:cNvPr>
            <p:cNvCxnSpPr>
              <a:cxnSpLocks noChangeShapeType="1"/>
              <a:stCxn id="60" idx="1"/>
              <a:endCxn id="57" idx="4"/>
            </p:cNvCxnSpPr>
            <p:nvPr>
              <p:custDataLst>
                <p:tags r:id="rId20"/>
              </p:custDataLst>
            </p:nvPr>
          </p:nvCxnSpPr>
          <p:spPr bwMode="auto">
            <a:xfrm flipH="1" flipV="1">
              <a:off x="3924300" y="1751012"/>
              <a:ext cx="246063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9" name="AutoShape 30">
              <a:extLst>
                <a:ext uri="{FF2B5EF4-FFF2-40B4-BE49-F238E27FC236}">
                  <a16:creationId xmlns:a16="http://schemas.microsoft.com/office/drawing/2014/main" id="{9E9681A0-96F8-BD83-62CD-03C78EC721D3}"/>
                </a:ext>
              </a:extLst>
            </p:cNvPr>
            <p:cNvCxnSpPr>
              <a:cxnSpLocks noChangeShapeType="1"/>
              <a:stCxn id="58" idx="4"/>
              <a:endCxn id="60" idx="7"/>
            </p:cNvCxnSpPr>
            <p:nvPr>
              <p:custDataLst>
                <p:tags r:id="rId21"/>
              </p:custDataLst>
            </p:nvPr>
          </p:nvCxnSpPr>
          <p:spPr bwMode="auto">
            <a:xfrm flipH="1">
              <a:off x="4440238" y="1751012"/>
              <a:ext cx="474662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0" name="AutoShape 31">
              <a:extLst>
                <a:ext uri="{FF2B5EF4-FFF2-40B4-BE49-F238E27FC236}">
                  <a16:creationId xmlns:a16="http://schemas.microsoft.com/office/drawing/2014/main" id="{9D6F9629-F014-C386-F959-4274D5677BCE}"/>
                </a:ext>
              </a:extLst>
            </p:cNvPr>
            <p:cNvCxnSpPr>
              <a:cxnSpLocks noChangeShapeType="1"/>
              <a:stCxn id="49" idx="5"/>
              <a:endCxn id="59" idx="1"/>
            </p:cNvCxnSpPr>
            <p:nvPr>
              <p:custDataLst>
                <p:tags r:id="rId22"/>
              </p:custDataLst>
            </p:nvPr>
          </p:nvCxnSpPr>
          <p:spPr bwMode="auto">
            <a:xfrm rot="16200000" flipH="1">
              <a:off x="2382604" y="1990491"/>
              <a:ext cx="1178392" cy="4163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1" name="AutoShape 32">
              <a:extLst>
                <a:ext uri="{FF2B5EF4-FFF2-40B4-BE49-F238E27FC236}">
                  <a16:creationId xmlns:a16="http://schemas.microsoft.com/office/drawing/2014/main" id="{A987F36D-034A-C5FA-92F2-F3CAA463CD4E}"/>
                </a:ext>
              </a:extLst>
            </p:cNvPr>
            <p:cNvCxnSpPr>
              <a:cxnSpLocks noChangeShapeType="1"/>
              <a:stCxn id="49" idx="4"/>
              <a:endCxn id="56" idx="0"/>
            </p:cNvCxnSpPr>
            <p:nvPr>
              <p:custDataLst>
                <p:tags r:id="rId23"/>
              </p:custDataLst>
            </p:nvPr>
          </p:nvCxnSpPr>
          <p:spPr bwMode="auto">
            <a:xfrm flipH="1">
              <a:off x="2400300" y="1674812"/>
              <a:ext cx="228600" cy="6667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2" name="AutoShape 33">
              <a:extLst>
                <a:ext uri="{FF2B5EF4-FFF2-40B4-BE49-F238E27FC236}">
                  <a16:creationId xmlns:a16="http://schemas.microsoft.com/office/drawing/2014/main" id="{57BD0605-1126-BE11-E04E-EB1AF8ADBE6F}"/>
                </a:ext>
              </a:extLst>
            </p:cNvPr>
            <p:cNvCxnSpPr>
              <a:cxnSpLocks noChangeShapeType="1"/>
              <a:stCxn id="56" idx="5"/>
              <a:endCxn id="59" idx="2"/>
            </p:cNvCxnSpPr>
            <p:nvPr>
              <p:custDataLst>
                <p:tags r:id="rId24"/>
              </p:custDataLst>
            </p:nvPr>
          </p:nvCxnSpPr>
          <p:spPr bwMode="auto">
            <a:xfrm rot="16200000" flipH="1">
              <a:off x="2706454" y="2504841"/>
              <a:ext cx="246296" cy="5891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4" name="AutoShape 34">
              <a:extLst>
                <a:ext uri="{FF2B5EF4-FFF2-40B4-BE49-F238E27FC236}">
                  <a16:creationId xmlns:a16="http://schemas.microsoft.com/office/drawing/2014/main" id="{EDD37763-814D-21C5-877F-ED002287B83F}"/>
                </a:ext>
              </a:extLst>
            </p:cNvPr>
            <p:cNvCxnSpPr>
              <a:cxnSpLocks noChangeShapeType="1"/>
              <a:stCxn id="59" idx="3"/>
              <a:endCxn id="50" idx="5"/>
            </p:cNvCxnSpPr>
            <p:nvPr>
              <p:custDataLst>
                <p:tags r:id="rId25"/>
              </p:custDataLst>
            </p:nvPr>
          </p:nvCxnSpPr>
          <p:spPr bwMode="auto">
            <a:xfrm rot="5400000" flipH="1">
              <a:off x="1981200" y="1858495"/>
              <a:ext cx="152400" cy="2245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5" name="Text Box 44">
              <a:extLst>
                <a:ext uri="{FF2B5EF4-FFF2-40B4-BE49-F238E27FC236}">
                  <a16:creationId xmlns:a16="http://schemas.microsoft.com/office/drawing/2014/main" id="{D82F2235-1CF3-9D35-1F40-D3B4DBF938BC}"/>
                </a:ext>
              </a:extLst>
            </p:cNvPr>
            <p:cNvSpPr txBox="1"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822325" y="103981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6" name="Text Box 45">
              <a:extLst>
                <a:ext uri="{FF2B5EF4-FFF2-40B4-BE49-F238E27FC236}">
                  <a16:creationId xmlns:a16="http://schemas.microsoft.com/office/drawing/2014/main" id="{FA922BFA-7EEE-8DD8-8557-395DA6386464}"/>
                </a:ext>
              </a:extLst>
            </p:cNvPr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498725" y="914400"/>
              <a:ext cx="184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0"/>
            </a:p>
          </p:txBody>
        </p:sp>
        <p:sp>
          <p:nvSpPr>
            <p:cNvPr id="207" name="Text Box 46">
              <a:extLst>
                <a:ext uri="{FF2B5EF4-FFF2-40B4-BE49-F238E27FC236}">
                  <a16:creationId xmlns:a16="http://schemas.microsoft.com/office/drawing/2014/main" id="{7D710CBB-7B95-9F5F-14EF-B310C906E9E7}"/>
                </a:ext>
              </a:extLst>
            </p:cNvPr>
            <p:cNvSpPr txBox="1"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514600" y="9714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2</a:t>
              </a:r>
            </a:p>
          </p:txBody>
        </p:sp>
        <p:sp>
          <p:nvSpPr>
            <p:cNvPr id="208" name="Text Box 47">
              <a:extLst>
                <a:ext uri="{FF2B5EF4-FFF2-40B4-BE49-F238E27FC236}">
                  <a16:creationId xmlns:a16="http://schemas.microsoft.com/office/drawing/2014/main" id="{3A77440A-41C5-1440-3336-3C1DFD91EA7E}"/>
                </a:ext>
              </a:extLst>
            </p:cNvPr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3810000" y="10080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4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09" name="Text Box 48">
              <a:extLst>
                <a:ext uri="{FF2B5EF4-FFF2-40B4-BE49-F238E27FC236}">
                  <a16:creationId xmlns:a16="http://schemas.microsoft.com/office/drawing/2014/main" id="{73B018FA-2B70-C514-5AA2-8A1AB7F51906}"/>
                </a:ext>
              </a:extLst>
            </p:cNvPr>
            <p:cNvSpPr txBox="1"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4800600" y="10080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7</a:t>
              </a:r>
            </a:p>
          </p:txBody>
        </p:sp>
        <p:sp>
          <p:nvSpPr>
            <p:cNvPr id="210" name="Text Box 49">
              <a:extLst>
                <a:ext uri="{FF2B5EF4-FFF2-40B4-BE49-F238E27FC236}">
                  <a16:creationId xmlns:a16="http://schemas.microsoft.com/office/drawing/2014/main" id="{784B1B8A-1C20-2F97-696F-3200AF8EC380}"/>
                </a:ext>
              </a:extLst>
            </p:cNvPr>
            <p:cNvSpPr txBox="1"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304800" y="26844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4</a:t>
              </a:r>
            </a:p>
          </p:txBody>
        </p:sp>
        <p:sp>
          <p:nvSpPr>
            <p:cNvPr id="211" name="Text Box 50">
              <a:extLst>
                <a:ext uri="{FF2B5EF4-FFF2-40B4-BE49-F238E27FC236}">
                  <a16:creationId xmlns:a16="http://schemas.microsoft.com/office/drawing/2014/main" id="{D51D9385-0477-0199-70F8-EFDF69F25413}"/>
                </a:ext>
              </a:extLst>
            </p:cNvPr>
            <p:cNvSpPr txBox="1"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2522538" y="22272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1</a:t>
              </a:r>
            </a:p>
          </p:txBody>
        </p:sp>
        <p:sp>
          <p:nvSpPr>
            <p:cNvPr id="212" name="Text Box 51">
              <a:extLst>
                <a:ext uri="{FF2B5EF4-FFF2-40B4-BE49-F238E27FC236}">
                  <a16:creationId xmlns:a16="http://schemas.microsoft.com/office/drawing/2014/main" id="{46141D80-4B88-83E6-3C6E-06D07D3F19BA}"/>
                </a:ext>
              </a:extLst>
            </p:cNvPr>
            <p:cNvSpPr txBox="1"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352800" y="2913062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12</a:t>
              </a:r>
            </a:p>
          </p:txBody>
        </p:sp>
        <p:sp>
          <p:nvSpPr>
            <p:cNvPr id="213" name="Text Box 52">
              <a:extLst>
                <a:ext uri="{FF2B5EF4-FFF2-40B4-BE49-F238E27FC236}">
                  <a16:creationId xmlns:a16="http://schemas.microsoft.com/office/drawing/2014/main" id="{C9492696-8614-EF37-D32A-CD49CDC590D2}"/>
                </a:ext>
              </a:extLst>
            </p:cNvPr>
            <p:cNvSpPr txBox="1"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4419600" y="20748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8</a:t>
              </a:r>
            </a:p>
          </p:txBody>
        </p:sp>
        <p:sp>
          <p:nvSpPr>
            <p:cNvPr id="214" name="Text Box 53">
              <a:extLst>
                <a:ext uri="{FF2B5EF4-FFF2-40B4-BE49-F238E27FC236}">
                  <a16:creationId xmlns:a16="http://schemas.microsoft.com/office/drawing/2014/main" id="{A338A2E9-1631-F29C-85E2-F5EACE488E82}"/>
                </a:ext>
              </a:extLst>
            </p:cNvPr>
            <p:cNvSpPr txBox="1"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1600200" y="1133475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15" name="Text Box 54">
              <a:extLst>
                <a:ext uri="{FF2B5EF4-FFF2-40B4-BE49-F238E27FC236}">
                  <a16:creationId xmlns:a16="http://schemas.microsoft.com/office/drawing/2014/main" id="{B9091BC6-60B7-70E7-3A0F-D676E326AC47}"/>
                </a:ext>
              </a:extLst>
            </p:cNvPr>
            <p:cNvSpPr txBox="1"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3048000" y="12080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16" name="Text Box 55">
              <a:extLst>
                <a:ext uri="{FF2B5EF4-FFF2-40B4-BE49-F238E27FC236}">
                  <a16:creationId xmlns:a16="http://schemas.microsoft.com/office/drawing/2014/main" id="{11D75331-A64C-AF37-9B19-9111B7EA7254}"/>
                </a:ext>
              </a:extLst>
            </p:cNvPr>
            <p:cNvSpPr txBox="1"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267200" y="1284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17" name="Text Box 56">
              <a:extLst>
                <a:ext uri="{FF2B5EF4-FFF2-40B4-BE49-F238E27FC236}">
                  <a16:creationId xmlns:a16="http://schemas.microsoft.com/office/drawing/2014/main" id="{E22BB941-DB43-82F3-CB3D-8417FBB0001E}"/>
                </a:ext>
              </a:extLst>
            </p:cNvPr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4648200" y="1817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18" name="Text Box 57">
              <a:extLst>
                <a:ext uri="{FF2B5EF4-FFF2-40B4-BE49-F238E27FC236}">
                  <a16:creationId xmlns:a16="http://schemas.microsoft.com/office/drawing/2014/main" id="{683EB59A-0100-854A-0256-E7007ED0BB16}"/>
                </a:ext>
              </a:extLst>
            </p:cNvPr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2971800" y="1893887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219" name="Text Box 58">
              <a:extLst>
                <a:ext uri="{FF2B5EF4-FFF2-40B4-BE49-F238E27FC236}">
                  <a16:creationId xmlns:a16="http://schemas.microsoft.com/office/drawing/2014/main" id="{2138954A-8F03-788F-B963-13C553C06289}"/>
                </a:ext>
              </a:extLst>
            </p:cNvPr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3810000" y="1817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20" name="Text Box 59">
              <a:extLst>
                <a:ext uri="{FF2B5EF4-FFF2-40B4-BE49-F238E27FC236}">
                  <a16:creationId xmlns:a16="http://schemas.microsoft.com/office/drawing/2014/main" id="{96931D1B-6538-14C9-864B-2A0649837797}"/>
                </a:ext>
              </a:extLst>
            </p:cNvPr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3600450" y="205740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21" name="Text Box 60">
              <a:extLst>
                <a:ext uri="{FF2B5EF4-FFF2-40B4-BE49-F238E27FC236}">
                  <a16:creationId xmlns:a16="http://schemas.microsoft.com/office/drawing/2014/main" id="{7A6AC6BB-66FE-80B8-5E59-CCE14AF94695}"/>
                </a:ext>
              </a:extLst>
            </p:cNvPr>
            <p:cNvSpPr txBox="1"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3810000" y="24954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22" name="Text Box 61">
              <a:extLst>
                <a:ext uri="{FF2B5EF4-FFF2-40B4-BE49-F238E27FC236}">
                  <a16:creationId xmlns:a16="http://schemas.microsoft.com/office/drawing/2014/main" id="{C353A142-FE8D-1800-23BC-F6D8606203BC}"/>
                </a:ext>
              </a:extLst>
            </p:cNvPr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2667000" y="2503487"/>
              <a:ext cx="42697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11</a:t>
              </a:r>
            </a:p>
          </p:txBody>
        </p:sp>
        <p:sp>
          <p:nvSpPr>
            <p:cNvPr id="223" name="Text Box 62">
              <a:extLst>
                <a:ext uri="{FF2B5EF4-FFF2-40B4-BE49-F238E27FC236}">
                  <a16:creationId xmlns:a16="http://schemas.microsoft.com/office/drawing/2014/main" id="{379C049D-8E6E-3E8F-2F36-C387F1CDD9D4}"/>
                </a:ext>
              </a:extLst>
            </p:cNvPr>
            <p:cNvSpPr txBox="1"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2133600" y="2960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224" name="Text Box 63">
              <a:extLst>
                <a:ext uri="{FF2B5EF4-FFF2-40B4-BE49-F238E27FC236}">
                  <a16:creationId xmlns:a16="http://schemas.microsoft.com/office/drawing/2014/main" id="{55877D81-DDB8-1AA0-C743-0BA4A5AED798}"/>
                </a:ext>
              </a:extLst>
            </p:cNvPr>
            <p:cNvSpPr txBox="1"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1981200" y="1665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25" name="Text Box 64">
              <a:extLst>
                <a:ext uri="{FF2B5EF4-FFF2-40B4-BE49-F238E27FC236}">
                  <a16:creationId xmlns:a16="http://schemas.microsoft.com/office/drawing/2014/main" id="{E66E3B0E-EE85-08DD-3402-E028FDABAF42}"/>
                </a:ext>
              </a:extLst>
            </p:cNvPr>
            <p:cNvSpPr txBox="1"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1371600" y="2046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226" name="Text Box 65">
              <a:extLst>
                <a:ext uri="{FF2B5EF4-FFF2-40B4-BE49-F238E27FC236}">
                  <a16:creationId xmlns:a16="http://schemas.microsoft.com/office/drawing/2014/main" id="{46431736-D241-6CC0-461C-CB0D78FF37FF}"/>
                </a:ext>
              </a:extLst>
            </p:cNvPr>
            <p:cNvSpPr txBox="1"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1219200" y="2427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27" name="Text Box 66">
              <a:extLst>
                <a:ext uri="{FF2B5EF4-FFF2-40B4-BE49-F238E27FC236}">
                  <a16:creationId xmlns:a16="http://schemas.microsoft.com/office/drawing/2014/main" id="{6E88A0F7-1A2E-F0CC-273B-A03060CB857C}"/>
                </a:ext>
              </a:extLst>
            </p:cNvPr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533400" y="19700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228" name="Text Box 63">
              <a:extLst>
                <a:ext uri="{FF2B5EF4-FFF2-40B4-BE49-F238E27FC236}">
                  <a16:creationId xmlns:a16="http://schemas.microsoft.com/office/drawing/2014/main" id="{03A4F583-BB70-5162-1356-AB7923A20AAF}"/>
                </a:ext>
              </a:extLst>
            </p:cNvPr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2438400" y="18858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4741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634E-3312-4DBC-D570-1CBA678A4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Dijkstra's: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1ED575-4AF4-2558-C044-670D2548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52" name="Group 120">
            <a:extLst>
              <a:ext uri="{FF2B5EF4-FFF2-40B4-BE49-F238E27FC236}">
                <a16:creationId xmlns:a16="http://schemas.microsoft.com/office/drawing/2014/main" id="{D69355F1-4F8B-09D5-B66A-EACFA4EC48D6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78132923"/>
              </p:ext>
            </p:extLst>
          </p:nvPr>
        </p:nvGraphicFramePr>
        <p:xfrm>
          <a:off x="6629400" y="2384426"/>
          <a:ext cx="4724400" cy="373380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sng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sng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03" name="TextBox 202">
            <a:extLst>
              <a:ext uri="{FF2B5EF4-FFF2-40B4-BE49-F238E27FC236}">
                <a16:creationId xmlns:a16="http://schemas.microsoft.com/office/drawing/2014/main" id="{2C6F5CFA-B26F-6C65-C7A5-ACB76F0B199A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64436" y="4251326"/>
            <a:ext cx="3028008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/>
              <a:t>Order Added to known Set:</a:t>
            </a:r>
          </a:p>
          <a:p>
            <a:pPr>
              <a:defRPr/>
            </a:pPr>
            <a:r>
              <a:rPr lang="en-US" sz="2000" dirty="0">
                <a:solidFill>
                  <a:srgbClr val="FF0000"/>
                </a:solidFill>
              </a:rPr>
              <a:t>A C B D F H G E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3687120C-94A7-B3FD-38C2-413062D8275B}"/>
              </a:ext>
            </a:extLst>
          </p:cNvPr>
          <p:cNvGrpSpPr/>
          <p:nvPr/>
        </p:nvGrpSpPr>
        <p:grpSpPr>
          <a:xfrm>
            <a:off x="838200" y="1690688"/>
            <a:ext cx="4808706" cy="2446397"/>
            <a:chOff x="304800" y="914400"/>
            <a:chExt cx="4808706" cy="2446397"/>
          </a:xfrm>
        </p:grpSpPr>
        <p:sp>
          <p:nvSpPr>
            <p:cNvPr id="4" name="Oval 5">
              <a:extLst>
                <a:ext uri="{FF2B5EF4-FFF2-40B4-BE49-F238E27FC236}">
                  <a16:creationId xmlns:a16="http://schemas.microsoft.com/office/drawing/2014/main" id="{6A33BB35-F98F-9103-9CD9-0C54109AD6F9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762000" y="1360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A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49B3D58-A965-D3AE-39D7-7E5E05E8C3DE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438400" y="12842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B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13235DE-8B56-9915-3253-EB2FE02A1565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09600" y="25796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D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97AC47B-7C47-3E6F-228B-3CAA833CB134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209800" y="23510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81632FF-AE88-8CE1-11B6-A08DD1A41A99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733800" y="1360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F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532445D-22A6-2E1E-810A-8D5CD4082DD2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724400" y="1360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H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6DEA683-16DC-ED2C-57FD-6ED8E8C35C35}"/>
                </a:ext>
              </a:extLst>
            </p:cNvPr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124200" y="27320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E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F4E8105-C99A-9AD6-196C-64C3ACF37CCF}"/>
                </a:ext>
              </a:extLst>
            </p:cNvPr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114800" y="2122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G</a:t>
              </a:r>
            </a:p>
          </p:txBody>
        </p:sp>
        <p:cxnSp>
          <p:nvCxnSpPr>
            <p:cNvPr id="12" name="AutoShape 14">
              <a:extLst>
                <a:ext uri="{FF2B5EF4-FFF2-40B4-BE49-F238E27FC236}">
                  <a16:creationId xmlns:a16="http://schemas.microsoft.com/office/drawing/2014/main" id="{125583B6-7700-4E81-E899-E2FCBFBC1B44}"/>
                </a:ext>
              </a:extLst>
            </p:cNvPr>
            <p:cNvCxnSpPr>
              <a:cxnSpLocks noChangeShapeType="1"/>
              <a:stCxn id="4" idx="6"/>
              <a:endCxn id="7" idx="1"/>
            </p:cNvCxnSpPr>
            <p:nvPr>
              <p:custDataLst>
                <p:tags r:id="rId11"/>
              </p:custDataLst>
            </p:nvPr>
          </p:nvCxnSpPr>
          <p:spPr bwMode="auto">
            <a:xfrm>
              <a:off x="1152525" y="1550987"/>
              <a:ext cx="1112838" cy="84613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15">
              <a:extLst>
                <a:ext uri="{FF2B5EF4-FFF2-40B4-BE49-F238E27FC236}">
                  <a16:creationId xmlns:a16="http://schemas.microsoft.com/office/drawing/2014/main" id="{93FF16FF-E192-8155-1DB2-D5B79DEFBF8B}"/>
                </a:ext>
              </a:extLst>
            </p:cNvPr>
            <p:cNvCxnSpPr>
              <a:cxnSpLocks noChangeShapeType="1"/>
              <a:stCxn id="7" idx="2"/>
              <a:endCxn id="4" idx="4"/>
            </p:cNvCxnSpPr>
            <p:nvPr>
              <p:custDataLst>
                <p:tags r:id="rId12"/>
              </p:custDataLst>
            </p:nvPr>
          </p:nvCxnSpPr>
          <p:spPr bwMode="auto">
            <a:xfrm rot="10800000">
              <a:off x="952500" y="1751012"/>
              <a:ext cx="1247775" cy="79057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4" name="AutoShape 20">
              <a:extLst>
                <a:ext uri="{FF2B5EF4-FFF2-40B4-BE49-F238E27FC236}">
                  <a16:creationId xmlns:a16="http://schemas.microsoft.com/office/drawing/2014/main" id="{8E8C6493-4467-CEA7-CA64-81800249542F}"/>
                </a:ext>
              </a:extLst>
            </p:cNvPr>
            <p:cNvCxnSpPr>
              <a:cxnSpLocks noChangeShapeType="1"/>
              <a:stCxn id="11" idx="2"/>
              <a:endCxn id="10" idx="0"/>
            </p:cNvCxnSpPr>
            <p:nvPr>
              <p:custDataLst>
                <p:tags r:id="rId13"/>
              </p:custDataLst>
            </p:nvPr>
          </p:nvCxnSpPr>
          <p:spPr bwMode="auto">
            <a:xfrm rot="10800000" flipV="1">
              <a:off x="3314700" y="2312987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" name="AutoShape 21">
              <a:extLst>
                <a:ext uri="{FF2B5EF4-FFF2-40B4-BE49-F238E27FC236}">
                  <a16:creationId xmlns:a16="http://schemas.microsoft.com/office/drawing/2014/main" id="{6EDB5D5D-F51A-9373-F038-7B55E142899B}"/>
                </a:ext>
              </a:extLst>
            </p:cNvPr>
            <p:cNvCxnSpPr>
              <a:cxnSpLocks noChangeShapeType="1"/>
              <a:stCxn id="10" idx="6"/>
              <a:endCxn id="11" idx="4"/>
            </p:cNvCxnSpPr>
            <p:nvPr>
              <p:custDataLst>
                <p:tags r:id="rId14"/>
              </p:custDataLst>
            </p:nvPr>
          </p:nvCxnSpPr>
          <p:spPr bwMode="auto">
            <a:xfrm flipV="1">
              <a:off x="3505200" y="2503487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" name="AutoShape 24">
              <a:extLst>
                <a:ext uri="{FF2B5EF4-FFF2-40B4-BE49-F238E27FC236}">
                  <a16:creationId xmlns:a16="http://schemas.microsoft.com/office/drawing/2014/main" id="{B728EAE2-6275-8E2E-805F-69CA2F53EA70}"/>
                </a:ext>
              </a:extLst>
            </p:cNvPr>
            <p:cNvCxnSpPr>
              <a:cxnSpLocks noChangeShapeType="1"/>
              <a:stCxn id="4" idx="3"/>
              <a:endCxn id="6" idx="0"/>
            </p:cNvCxnSpPr>
            <p:nvPr>
              <p:custDataLst>
                <p:tags r:id="rId15"/>
              </p:custDataLst>
            </p:nvPr>
          </p:nvCxnSpPr>
          <p:spPr bwMode="auto">
            <a:xfrm flipH="1">
              <a:off x="800100" y="1695450"/>
              <a:ext cx="17463" cy="8747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7" name="AutoShape 25">
              <a:extLst>
                <a:ext uri="{FF2B5EF4-FFF2-40B4-BE49-F238E27FC236}">
                  <a16:creationId xmlns:a16="http://schemas.microsoft.com/office/drawing/2014/main" id="{C123E9CE-09D4-C40F-658B-DF0BB67F8FE2}"/>
                </a:ext>
              </a:extLst>
            </p:cNvPr>
            <p:cNvCxnSpPr>
              <a:cxnSpLocks noChangeShapeType="1"/>
              <a:stCxn id="6" idx="6"/>
              <a:endCxn id="7" idx="3"/>
            </p:cNvCxnSpPr>
            <p:nvPr>
              <p:custDataLst>
                <p:tags r:id="rId16"/>
              </p:custDataLst>
            </p:nvPr>
          </p:nvCxnSpPr>
          <p:spPr bwMode="auto">
            <a:xfrm flipV="1">
              <a:off x="1000125" y="2686050"/>
              <a:ext cx="1265238" cy="841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" name="AutoShape 26">
              <a:extLst>
                <a:ext uri="{FF2B5EF4-FFF2-40B4-BE49-F238E27FC236}">
                  <a16:creationId xmlns:a16="http://schemas.microsoft.com/office/drawing/2014/main" id="{F3F79DC7-86D8-535E-34C0-3176C01B0DD0}"/>
                </a:ext>
              </a:extLst>
            </p:cNvPr>
            <p:cNvCxnSpPr>
              <a:cxnSpLocks noChangeShapeType="1"/>
              <a:stCxn id="4" idx="7"/>
              <a:endCxn id="5" idx="2"/>
            </p:cNvCxnSpPr>
            <p:nvPr>
              <p:custDataLst>
                <p:tags r:id="rId17"/>
              </p:custDataLst>
            </p:nvPr>
          </p:nvCxnSpPr>
          <p:spPr bwMode="auto">
            <a:xfrm>
              <a:off x="1087438" y="1406525"/>
              <a:ext cx="1341437" cy="682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" name="AutoShape 27">
              <a:extLst>
                <a:ext uri="{FF2B5EF4-FFF2-40B4-BE49-F238E27FC236}">
                  <a16:creationId xmlns:a16="http://schemas.microsoft.com/office/drawing/2014/main" id="{9685DF9F-6825-0AB9-B16E-2F6D1070871F}"/>
                </a:ext>
              </a:extLst>
            </p:cNvPr>
            <p:cNvCxnSpPr>
              <a:cxnSpLocks noChangeShapeType="1"/>
              <a:stCxn id="5" idx="6"/>
              <a:endCxn id="8" idx="2"/>
            </p:cNvCxnSpPr>
            <p:nvPr>
              <p:custDataLst>
                <p:tags r:id="rId18"/>
              </p:custDataLst>
            </p:nvPr>
          </p:nvCxnSpPr>
          <p:spPr bwMode="auto">
            <a:xfrm>
              <a:off x="2828925" y="1474787"/>
              <a:ext cx="895350" cy="76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" name="AutoShape 28">
              <a:extLst>
                <a:ext uri="{FF2B5EF4-FFF2-40B4-BE49-F238E27FC236}">
                  <a16:creationId xmlns:a16="http://schemas.microsoft.com/office/drawing/2014/main" id="{E0ED1A60-F3E9-5CE6-7EEE-5B96C24F52B2}"/>
                </a:ext>
              </a:extLst>
            </p:cNvPr>
            <p:cNvCxnSpPr>
              <a:cxnSpLocks noChangeShapeType="1"/>
              <a:stCxn id="8" idx="6"/>
              <a:endCxn id="9" idx="2"/>
            </p:cNvCxnSpPr>
            <p:nvPr>
              <p:custDataLst>
                <p:tags r:id="rId19"/>
              </p:custDataLst>
            </p:nvPr>
          </p:nvCxnSpPr>
          <p:spPr bwMode="auto">
            <a:xfrm>
              <a:off x="4124325" y="1550987"/>
              <a:ext cx="59055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1" name="AutoShape 29">
              <a:extLst>
                <a:ext uri="{FF2B5EF4-FFF2-40B4-BE49-F238E27FC236}">
                  <a16:creationId xmlns:a16="http://schemas.microsoft.com/office/drawing/2014/main" id="{EF9C7E75-EB61-F465-66CF-F115DA31EB8A}"/>
                </a:ext>
              </a:extLst>
            </p:cNvPr>
            <p:cNvCxnSpPr>
              <a:cxnSpLocks noChangeShapeType="1"/>
              <a:stCxn id="11" idx="1"/>
              <a:endCxn id="8" idx="4"/>
            </p:cNvCxnSpPr>
            <p:nvPr>
              <p:custDataLst>
                <p:tags r:id="rId20"/>
              </p:custDataLst>
            </p:nvPr>
          </p:nvCxnSpPr>
          <p:spPr bwMode="auto">
            <a:xfrm flipH="1" flipV="1">
              <a:off x="3924300" y="1751012"/>
              <a:ext cx="246063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" name="AutoShape 30">
              <a:extLst>
                <a:ext uri="{FF2B5EF4-FFF2-40B4-BE49-F238E27FC236}">
                  <a16:creationId xmlns:a16="http://schemas.microsoft.com/office/drawing/2014/main" id="{962F5168-D0A0-17F8-5696-6B690E303ECF}"/>
                </a:ext>
              </a:extLst>
            </p:cNvPr>
            <p:cNvCxnSpPr>
              <a:cxnSpLocks noChangeShapeType="1"/>
              <a:stCxn id="9" idx="4"/>
              <a:endCxn id="11" idx="7"/>
            </p:cNvCxnSpPr>
            <p:nvPr>
              <p:custDataLst>
                <p:tags r:id="rId21"/>
              </p:custDataLst>
            </p:nvPr>
          </p:nvCxnSpPr>
          <p:spPr bwMode="auto">
            <a:xfrm flipH="1">
              <a:off x="4440238" y="1751012"/>
              <a:ext cx="474662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3" name="AutoShape 31">
              <a:extLst>
                <a:ext uri="{FF2B5EF4-FFF2-40B4-BE49-F238E27FC236}">
                  <a16:creationId xmlns:a16="http://schemas.microsoft.com/office/drawing/2014/main" id="{E0155393-54A4-D9A1-0740-BAC23C956A91}"/>
                </a:ext>
              </a:extLst>
            </p:cNvPr>
            <p:cNvCxnSpPr>
              <a:cxnSpLocks noChangeShapeType="1"/>
              <a:stCxn id="5" idx="5"/>
              <a:endCxn id="10" idx="1"/>
            </p:cNvCxnSpPr>
            <p:nvPr>
              <p:custDataLst>
                <p:tags r:id="rId22"/>
              </p:custDataLst>
            </p:nvPr>
          </p:nvCxnSpPr>
          <p:spPr bwMode="auto">
            <a:xfrm rot="16200000" flipH="1">
              <a:off x="2382604" y="1990491"/>
              <a:ext cx="1178392" cy="4163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4" name="AutoShape 32">
              <a:extLst>
                <a:ext uri="{FF2B5EF4-FFF2-40B4-BE49-F238E27FC236}">
                  <a16:creationId xmlns:a16="http://schemas.microsoft.com/office/drawing/2014/main" id="{05F291D7-1571-C1A3-FAAD-D9BC7F503984}"/>
                </a:ext>
              </a:extLst>
            </p:cNvPr>
            <p:cNvCxnSpPr>
              <a:cxnSpLocks noChangeShapeType="1"/>
              <a:stCxn id="5" idx="4"/>
              <a:endCxn id="7" idx="0"/>
            </p:cNvCxnSpPr>
            <p:nvPr>
              <p:custDataLst>
                <p:tags r:id="rId23"/>
              </p:custDataLst>
            </p:nvPr>
          </p:nvCxnSpPr>
          <p:spPr bwMode="auto">
            <a:xfrm flipH="1">
              <a:off x="2400300" y="1674812"/>
              <a:ext cx="228600" cy="6667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5" name="AutoShape 33">
              <a:extLst>
                <a:ext uri="{FF2B5EF4-FFF2-40B4-BE49-F238E27FC236}">
                  <a16:creationId xmlns:a16="http://schemas.microsoft.com/office/drawing/2014/main" id="{BF9E41A8-2563-7807-F9C4-75BB0891AEA9}"/>
                </a:ext>
              </a:extLst>
            </p:cNvPr>
            <p:cNvCxnSpPr>
              <a:cxnSpLocks noChangeShapeType="1"/>
              <a:stCxn id="7" idx="5"/>
              <a:endCxn id="10" idx="2"/>
            </p:cNvCxnSpPr>
            <p:nvPr>
              <p:custDataLst>
                <p:tags r:id="rId24"/>
              </p:custDataLst>
            </p:nvPr>
          </p:nvCxnSpPr>
          <p:spPr bwMode="auto">
            <a:xfrm rot="16200000" flipH="1">
              <a:off x="2706454" y="2504841"/>
              <a:ext cx="246296" cy="5891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6" name="AutoShape 34">
              <a:extLst>
                <a:ext uri="{FF2B5EF4-FFF2-40B4-BE49-F238E27FC236}">
                  <a16:creationId xmlns:a16="http://schemas.microsoft.com/office/drawing/2014/main" id="{25E52352-DC08-0F56-DDB0-11E67717CD37}"/>
                </a:ext>
              </a:extLst>
            </p:cNvPr>
            <p:cNvCxnSpPr>
              <a:cxnSpLocks noChangeShapeType="1"/>
              <a:stCxn id="10" idx="3"/>
              <a:endCxn id="6" idx="5"/>
            </p:cNvCxnSpPr>
            <p:nvPr>
              <p:custDataLst>
                <p:tags r:id="rId25"/>
              </p:custDataLst>
            </p:nvPr>
          </p:nvCxnSpPr>
          <p:spPr bwMode="auto">
            <a:xfrm rot="5400000" flipH="1">
              <a:off x="1981200" y="1858495"/>
              <a:ext cx="152400" cy="2245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7" name="Text Box 44">
              <a:extLst>
                <a:ext uri="{FF2B5EF4-FFF2-40B4-BE49-F238E27FC236}">
                  <a16:creationId xmlns:a16="http://schemas.microsoft.com/office/drawing/2014/main" id="{35CBCA8F-B329-4BC7-0343-18BB7B7D1E84}"/>
                </a:ext>
              </a:extLst>
            </p:cNvPr>
            <p:cNvSpPr txBox="1"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822325" y="103981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8" name="Text Box 45">
              <a:extLst>
                <a:ext uri="{FF2B5EF4-FFF2-40B4-BE49-F238E27FC236}">
                  <a16:creationId xmlns:a16="http://schemas.microsoft.com/office/drawing/2014/main" id="{625DA7C4-ECA0-32B5-5C89-E1F741DAB158}"/>
                </a:ext>
              </a:extLst>
            </p:cNvPr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498725" y="914400"/>
              <a:ext cx="184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0"/>
            </a:p>
          </p:txBody>
        </p:sp>
        <p:sp>
          <p:nvSpPr>
            <p:cNvPr id="29" name="Text Box 46">
              <a:extLst>
                <a:ext uri="{FF2B5EF4-FFF2-40B4-BE49-F238E27FC236}">
                  <a16:creationId xmlns:a16="http://schemas.microsoft.com/office/drawing/2014/main" id="{3D7579FE-ED8D-16C0-D38A-4A988E7B0F06}"/>
                </a:ext>
              </a:extLst>
            </p:cNvPr>
            <p:cNvSpPr txBox="1"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514600" y="9714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2</a:t>
              </a:r>
            </a:p>
          </p:txBody>
        </p:sp>
        <p:sp>
          <p:nvSpPr>
            <p:cNvPr id="30" name="Text Box 47">
              <a:extLst>
                <a:ext uri="{FF2B5EF4-FFF2-40B4-BE49-F238E27FC236}">
                  <a16:creationId xmlns:a16="http://schemas.microsoft.com/office/drawing/2014/main" id="{966A908F-0AC7-1606-B428-3FDA548155B7}"/>
                </a:ext>
              </a:extLst>
            </p:cNvPr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3810000" y="10080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4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 Box 48">
              <a:extLst>
                <a:ext uri="{FF2B5EF4-FFF2-40B4-BE49-F238E27FC236}">
                  <a16:creationId xmlns:a16="http://schemas.microsoft.com/office/drawing/2014/main" id="{74321200-A464-CB3D-6433-3DF5519A7728}"/>
                </a:ext>
              </a:extLst>
            </p:cNvPr>
            <p:cNvSpPr txBox="1"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4800600" y="10080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7</a:t>
              </a:r>
            </a:p>
          </p:txBody>
        </p:sp>
        <p:sp>
          <p:nvSpPr>
            <p:cNvPr id="32" name="Text Box 49">
              <a:extLst>
                <a:ext uri="{FF2B5EF4-FFF2-40B4-BE49-F238E27FC236}">
                  <a16:creationId xmlns:a16="http://schemas.microsoft.com/office/drawing/2014/main" id="{982BF58B-E3DE-994C-FDEB-B6A3B4557A81}"/>
                </a:ext>
              </a:extLst>
            </p:cNvPr>
            <p:cNvSpPr txBox="1"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304800" y="26844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4</a:t>
              </a:r>
            </a:p>
          </p:txBody>
        </p:sp>
        <p:sp>
          <p:nvSpPr>
            <p:cNvPr id="33" name="Text Box 50">
              <a:extLst>
                <a:ext uri="{FF2B5EF4-FFF2-40B4-BE49-F238E27FC236}">
                  <a16:creationId xmlns:a16="http://schemas.microsoft.com/office/drawing/2014/main" id="{694B7B30-D836-0156-5454-5196955E830E}"/>
                </a:ext>
              </a:extLst>
            </p:cNvPr>
            <p:cNvSpPr txBox="1"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2522538" y="22272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1</a:t>
              </a:r>
            </a:p>
          </p:txBody>
        </p:sp>
        <p:sp>
          <p:nvSpPr>
            <p:cNvPr id="34" name="Text Box 51">
              <a:extLst>
                <a:ext uri="{FF2B5EF4-FFF2-40B4-BE49-F238E27FC236}">
                  <a16:creationId xmlns:a16="http://schemas.microsoft.com/office/drawing/2014/main" id="{DCAF9150-2182-1B57-2866-6B22932B2568}"/>
                </a:ext>
              </a:extLst>
            </p:cNvPr>
            <p:cNvSpPr txBox="1"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352800" y="2913062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11</a:t>
              </a:r>
            </a:p>
          </p:txBody>
        </p:sp>
        <p:sp>
          <p:nvSpPr>
            <p:cNvPr id="35" name="Text Box 52">
              <a:extLst>
                <a:ext uri="{FF2B5EF4-FFF2-40B4-BE49-F238E27FC236}">
                  <a16:creationId xmlns:a16="http://schemas.microsoft.com/office/drawing/2014/main" id="{2FD7184D-F8B5-0408-1ECE-00BD94ED844D}"/>
                </a:ext>
              </a:extLst>
            </p:cNvPr>
            <p:cNvSpPr txBox="1"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4419600" y="20748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sym typeface="Math1" pitchFamily="2" charset="2"/>
                </a:rPr>
                <a:t>8</a:t>
              </a:r>
            </a:p>
          </p:txBody>
        </p:sp>
        <p:sp>
          <p:nvSpPr>
            <p:cNvPr id="36" name="Text Box 53">
              <a:extLst>
                <a:ext uri="{FF2B5EF4-FFF2-40B4-BE49-F238E27FC236}">
                  <a16:creationId xmlns:a16="http://schemas.microsoft.com/office/drawing/2014/main" id="{06254263-6E44-8135-05CC-07419F67CF4E}"/>
                </a:ext>
              </a:extLst>
            </p:cNvPr>
            <p:cNvSpPr txBox="1"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1600200" y="1133475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7" name="Text Box 54">
              <a:extLst>
                <a:ext uri="{FF2B5EF4-FFF2-40B4-BE49-F238E27FC236}">
                  <a16:creationId xmlns:a16="http://schemas.microsoft.com/office/drawing/2014/main" id="{928FE5BA-F01D-41B8-4F1F-D504BAC424E8}"/>
                </a:ext>
              </a:extLst>
            </p:cNvPr>
            <p:cNvSpPr txBox="1"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3048000" y="12080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8" name="Text Box 55">
              <a:extLst>
                <a:ext uri="{FF2B5EF4-FFF2-40B4-BE49-F238E27FC236}">
                  <a16:creationId xmlns:a16="http://schemas.microsoft.com/office/drawing/2014/main" id="{CE49E5C7-2EC7-C132-F38D-843702BEF524}"/>
                </a:ext>
              </a:extLst>
            </p:cNvPr>
            <p:cNvSpPr txBox="1"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267200" y="1284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9" name="Text Box 56">
              <a:extLst>
                <a:ext uri="{FF2B5EF4-FFF2-40B4-BE49-F238E27FC236}">
                  <a16:creationId xmlns:a16="http://schemas.microsoft.com/office/drawing/2014/main" id="{2028A656-D60D-F846-0E1E-55ED73CBBA6A}"/>
                </a:ext>
              </a:extLst>
            </p:cNvPr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4648200" y="1817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0" name="Text Box 57">
              <a:extLst>
                <a:ext uri="{FF2B5EF4-FFF2-40B4-BE49-F238E27FC236}">
                  <a16:creationId xmlns:a16="http://schemas.microsoft.com/office/drawing/2014/main" id="{731308FE-C335-B842-EE2B-B6F35C914A83}"/>
                </a:ext>
              </a:extLst>
            </p:cNvPr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2971800" y="1893887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41" name="Text Box 58">
              <a:extLst>
                <a:ext uri="{FF2B5EF4-FFF2-40B4-BE49-F238E27FC236}">
                  <a16:creationId xmlns:a16="http://schemas.microsoft.com/office/drawing/2014/main" id="{2B743C29-B9CE-97AE-4795-212259B51676}"/>
                </a:ext>
              </a:extLst>
            </p:cNvPr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3810000" y="1817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42" name="Text Box 59">
              <a:extLst>
                <a:ext uri="{FF2B5EF4-FFF2-40B4-BE49-F238E27FC236}">
                  <a16:creationId xmlns:a16="http://schemas.microsoft.com/office/drawing/2014/main" id="{16A8711D-E360-3178-BA9D-26C81C1B74B9}"/>
                </a:ext>
              </a:extLst>
            </p:cNvPr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3600450" y="205740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43" name="Text Box 60">
              <a:extLst>
                <a:ext uri="{FF2B5EF4-FFF2-40B4-BE49-F238E27FC236}">
                  <a16:creationId xmlns:a16="http://schemas.microsoft.com/office/drawing/2014/main" id="{586A091C-290C-C9E5-3995-F1D4D0D0C27E}"/>
                </a:ext>
              </a:extLst>
            </p:cNvPr>
            <p:cNvSpPr txBox="1"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3810000" y="24954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4" name="Text Box 61">
              <a:extLst>
                <a:ext uri="{FF2B5EF4-FFF2-40B4-BE49-F238E27FC236}">
                  <a16:creationId xmlns:a16="http://schemas.microsoft.com/office/drawing/2014/main" id="{3FC29D9C-07F4-9AB0-4FE9-EF226F2F14E1}"/>
                </a:ext>
              </a:extLst>
            </p:cNvPr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2667000" y="2503487"/>
              <a:ext cx="42697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11</a:t>
              </a:r>
            </a:p>
          </p:txBody>
        </p:sp>
        <p:sp>
          <p:nvSpPr>
            <p:cNvPr id="45" name="Text Box 62">
              <a:extLst>
                <a:ext uri="{FF2B5EF4-FFF2-40B4-BE49-F238E27FC236}">
                  <a16:creationId xmlns:a16="http://schemas.microsoft.com/office/drawing/2014/main" id="{9CC014A3-C263-2003-98F9-5644CD1879CE}"/>
                </a:ext>
              </a:extLst>
            </p:cNvPr>
            <p:cNvSpPr txBox="1"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2133600" y="2960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46" name="Text Box 63">
              <a:extLst>
                <a:ext uri="{FF2B5EF4-FFF2-40B4-BE49-F238E27FC236}">
                  <a16:creationId xmlns:a16="http://schemas.microsoft.com/office/drawing/2014/main" id="{7CABF0B3-8C5F-3A74-00CD-138100A05115}"/>
                </a:ext>
              </a:extLst>
            </p:cNvPr>
            <p:cNvSpPr txBox="1"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1981200" y="1665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7" name="Text Box 64">
              <a:extLst>
                <a:ext uri="{FF2B5EF4-FFF2-40B4-BE49-F238E27FC236}">
                  <a16:creationId xmlns:a16="http://schemas.microsoft.com/office/drawing/2014/main" id="{3628A9BF-643B-9751-D382-35F5BCCB0ECE}"/>
                </a:ext>
              </a:extLst>
            </p:cNvPr>
            <p:cNvSpPr txBox="1"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1371600" y="2046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51" name="Text Box 65">
              <a:extLst>
                <a:ext uri="{FF2B5EF4-FFF2-40B4-BE49-F238E27FC236}">
                  <a16:creationId xmlns:a16="http://schemas.microsoft.com/office/drawing/2014/main" id="{A35D121C-D5DD-E3A8-A90D-9F23795352DA}"/>
                </a:ext>
              </a:extLst>
            </p:cNvPr>
            <p:cNvSpPr txBox="1"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1219200" y="2427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53" name="Text Box 66">
              <a:extLst>
                <a:ext uri="{FF2B5EF4-FFF2-40B4-BE49-F238E27FC236}">
                  <a16:creationId xmlns:a16="http://schemas.microsoft.com/office/drawing/2014/main" id="{4F8497DF-7E62-848E-7DE0-476FD92B1E9C}"/>
                </a:ext>
              </a:extLst>
            </p:cNvPr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533400" y="19700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54" name="Text Box 63">
              <a:extLst>
                <a:ext uri="{FF2B5EF4-FFF2-40B4-BE49-F238E27FC236}">
                  <a16:creationId xmlns:a16="http://schemas.microsoft.com/office/drawing/2014/main" id="{B22B63B9-5F7D-282B-FC5D-4E6E548894CA}"/>
                </a:ext>
              </a:extLst>
            </p:cNvPr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2438400" y="18858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8051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F2E3A-21BC-EC43-F3C8-EF24951BD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24ED4-3FAE-C862-1AA0-E839D719E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EX06 due today</a:t>
            </a:r>
          </a:p>
          <a:p>
            <a:r>
              <a:rPr lang="en-US" dirty="0"/>
              <a:t>EX07 due next Monday</a:t>
            </a:r>
          </a:p>
          <a:p>
            <a:r>
              <a:rPr lang="en-US" dirty="0"/>
              <a:t>Exam 2 information posted here:</a:t>
            </a:r>
          </a:p>
          <a:p>
            <a:pPr lvl="1"/>
            <a:r>
              <a:rPr lang="en-US" dirty="0">
                <a:hlinkClick r:id="rId2"/>
              </a:rPr>
              <a:t>https://courses.cs.washington.edu/courses/cse332/25su/exams/final.html</a:t>
            </a:r>
            <a:endParaRPr lang="en-US" dirty="0"/>
          </a:p>
          <a:p>
            <a:pPr lvl="1"/>
            <a:r>
              <a:rPr lang="en-US" b="1" dirty="0"/>
              <a:t>Note: it will be hard to accommodate makeups; only four days to grade</a:t>
            </a:r>
          </a:p>
          <a:p>
            <a:pPr lvl="1"/>
            <a:r>
              <a:rPr lang="en-US" dirty="0"/>
              <a:t>If you can’t make proposed makeup dates (e.g., sickness/emergency), some options:</a:t>
            </a:r>
          </a:p>
          <a:p>
            <a:pPr lvl="1"/>
            <a:r>
              <a:rPr lang="en-US" dirty="0"/>
              <a:t>Option 1: Exam 1 is worth 40% instead of 20% of overall grade</a:t>
            </a:r>
          </a:p>
          <a:p>
            <a:pPr lvl="1"/>
            <a:r>
              <a:rPr lang="en-US" dirty="0"/>
              <a:t>Option 2: Take the final exam in the next CSE 332 offering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1ACB1-61AA-F8EF-5D0B-9FEECCC9A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066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17126-2E9A-3A1B-17CA-1741B027C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Dijkstra's: A Greedy Algorithm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7E9436-51E8-E1EA-037E-9F68DA11C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Dijkstra’s algorithm</a:t>
            </a:r>
          </a:p>
          <a:p>
            <a:pPr lvl="1"/>
            <a:r>
              <a:rPr lang="en-US" dirty="0"/>
              <a:t>For single-source shortest paths in a weighted graph (directed or undirected) with no negative-weight edges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 example of a greedy algorithm: </a:t>
            </a:r>
          </a:p>
          <a:p>
            <a:pPr lvl="1"/>
            <a:r>
              <a:rPr lang="en-US" dirty="0"/>
              <a:t>At each step, irrevocably does what seems best at that step</a:t>
            </a:r>
          </a:p>
          <a:p>
            <a:pPr lvl="2"/>
            <a:r>
              <a:rPr lang="en-US" dirty="0"/>
              <a:t>A locally optimal step, not necessarily globally optimal</a:t>
            </a:r>
          </a:p>
          <a:p>
            <a:pPr lvl="1"/>
            <a:r>
              <a:rPr lang="en-US" dirty="0"/>
              <a:t>Once a vertex is known, it is not revisited</a:t>
            </a:r>
          </a:p>
          <a:p>
            <a:pPr lvl="2"/>
            <a:r>
              <a:rPr lang="en-US" dirty="0"/>
              <a:t>Turns out to be globally optimal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EF6E8F-8D80-51D1-4212-1D6F31055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107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CD961-8DFF-184D-E6B1-F1105A392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Dijkstra's: Correctness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5AC23B9C-255B-A8A0-9233-5C733F1A5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Greedy Approach</a:t>
            </a:r>
          </a:p>
          <a:p>
            <a:pPr lvl="1"/>
            <a:r>
              <a:rPr lang="en-US" dirty="0"/>
              <a:t>Prioritizes nodes closer to the starting point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Optimality of Selected Nodes</a:t>
            </a:r>
          </a:p>
          <a:p>
            <a:pPr lvl="1"/>
            <a:r>
              <a:rPr lang="en-US" dirty="0"/>
              <a:t>When Dijkstra’s marks a node as known, it has seen all possible paths to that node based on the visited nodes. Since it picks the smallest current cost, it is optimal.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Convergence</a:t>
            </a:r>
          </a:p>
          <a:p>
            <a:pPr lvl="1"/>
            <a:r>
              <a:rPr lang="en-US" dirty="0"/>
              <a:t>Dijkstra's explores every nodes, so it never accidently picks e.g., the 2nd best path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0A460E-981E-8965-CA2C-C768090DA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21</a:t>
            </a:fld>
            <a:endParaRPr lang="en-US"/>
          </a:p>
        </p:txBody>
      </p:sp>
      <p:grpSp>
        <p:nvGrpSpPr>
          <p:cNvPr id="4" name="Group 22">
            <a:extLst>
              <a:ext uri="{FF2B5EF4-FFF2-40B4-BE49-F238E27FC236}">
                <a16:creationId xmlns:a16="http://schemas.microsoft.com/office/drawing/2014/main" id="{B2B36238-8FAA-5E56-A643-253A0D861140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5924550" y="147426"/>
            <a:ext cx="6172268" cy="2362200"/>
            <a:chOff x="1219200" y="3103243"/>
            <a:chExt cx="7031064" cy="3011867"/>
          </a:xfrm>
        </p:grpSpPr>
        <p:sp>
          <p:nvSpPr>
            <p:cNvPr id="5" name="AutoShape 2">
              <a:extLst>
                <a:ext uri="{FF2B5EF4-FFF2-40B4-BE49-F238E27FC236}">
                  <a16:creationId xmlns:a16="http://schemas.microsoft.com/office/drawing/2014/main" id="{4CA2AAE5-666F-0ADD-5ACA-5F2FE0D9B73F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4648200" y="4038600"/>
              <a:ext cx="3254851" cy="1981200"/>
            </a:xfrm>
            <a:prstGeom prst="cloudCallout">
              <a:avLst>
                <a:gd name="adj1" fmla="val -21301"/>
                <a:gd name="adj2" fmla="val -16264"/>
              </a:avLst>
            </a:prstGeom>
            <a:solidFill>
              <a:schemeClr val="accent2">
                <a:alpha val="50195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dirty="0">
                  <a:latin typeface="Tahoma" pitchFamily="34" charset="0"/>
                </a:rPr>
                <a:t>    </a:t>
              </a:r>
              <a:r>
                <a:rPr lang="en-US" sz="2000" b="0" dirty="0">
                  <a:latin typeface="Tahoma" pitchFamily="34" charset="0"/>
                </a:rPr>
                <a:t>The known Cloud</a:t>
              </a:r>
            </a:p>
          </p:txBody>
        </p:sp>
        <p:sp>
          <p:nvSpPr>
            <p:cNvPr id="6" name="Oval 3">
              <a:extLst>
                <a:ext uri="{FF2B5EF4-FFF2-40B4-BE49-F238E27FC236}">
                  <a16:creationId xmlns:a16="http://schemas.microsoft.com/office/drawing/2014/main" id="{64B2BA39-B543-106E-FF50-C7FAFFD1F569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6400800" y="5257800"/>
              <a:ext cx="228600" cy="22860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7" name="Oval 4">
              <a:extLst>
                <a:ext uri="{FF2B5EF4-FFF2-40B4-BE49-F238E27FC236}">
                  <a16:creationId xmlns:a16="http://schemas.microsoft.com/office/drawing/2014/main" id="{8475627C-F5E4-BA02-E035-9DEC28ABDA4F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4343400" y="3276600"/>
              <a:ext cx="381000" cy="381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Courier New" pitchFamily="49" charset="0"/>
                </a:rPr>
                <a:t>v</a:t>
              </a:r>
            </a:p>
          </p:txBody>
        </p:sp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27E8DE30-FFEC-22A6-4CAF-0A369A0A4D24}"/>
                </a:ext>
              </a:extLst>
            </p:cNvPr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038501" y="3103243"/>
              <a:ext cx="3081335" cy="902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b="0" dirty="0">
                  <a:solidFill>
                    <a:schemeClr val="accent2"/>
                  </a:solidFill>
                  <a:latin typeface="+mj-lt"/>
                </a:rPr>
                <a:t>Next shortest path from </a:t>
              </a:r>
              <a:br>
                <a:rPr lang="en-US" sz="2000" b="0" dirty="0">
                  <a:solidFill>
                    <a:schemeClr val="accent2"/>
                  </a:solidFill>
                  <a:latin typeface="+mj-lt"/>
                </a:rPr>
              </a:br>
              <a:r>
                <a:rPr lang="en-US" sz="2000" b="0" dirty="0">
                  <a:solidFill>
                    <a:schemeClr val="accent2"/>
                  </a:solidFill>
                  <a:latin typeface="+mj-lt"/>
                </a:rPr>
                <a:t>inside the known cloud</a:t>
              </a:r>
            </a:p>
          </p:txBody>
        </p:sp>
        <p:cxnSp>
          <p:nvCxnSpPr>
            <p:cNvPr id="9" name="AutoShape 6">
              <a:extLst>
                <a:ext uri="{FF2B5EF4-FFF2-40B4-BE49-F238E27FC236}">
                  <a16:creationId xmlns:a16="http://schemas.microsoft.com/office/drawing/2014/main" id="{ECA1645F-9CD1-AEBB-820B-DB789A7F7AA7}"/>
                </a:ext>
              </a:extLst>
            </p:cNvPr>
            <p:cNvCxnSpPr>
              <a:cxnSpLocks noChangeShapeType="1"/>
              <a:endCxn id="7" idx="5"/>
            </p:cNvCxnSpPr>
            <p:nvPr>
              <p:custDataLst>
                <p:tags r:id="rId6"/>
              </p:custDataLst>
            </p:nvPr>
          </p:nvCxnSpPr>
          <p:spPr bwMode="auto">
            <a:xfrm flipH="1" flipV="1">
              <a:off x="4668838" y="3616325"/>
              <a:ext cx="817562" cy="6080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0" name="Oval 8">
              <a:extLst>
                <a:ext uri="{FF2B5EF4-FFF2-40B4-BE49-F238E27FC236}">
                  <a16:creationId xmlns:a16="http://schemas.microsoft.com/office/drawing/2014/main" id="{3A96F119-A953-479E-D4D8-8128A631F6F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505200" y="4724400"/>
              <a:ext cx="381000" cy="381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Courier New" pitchFamily="49" charset="0"/>
                </a:rPr>
                <a:t>w</a:t>
              </a:r>
            </a:p>
          </p:txBody>
        </p:sp>
        <p:cxnSp>
          <p:nvCxnSpPr>
            <p:cNvPr id="11" name="AutoShape 9">
              <a:extLst>
                <a:ext uri="{FF2B5EF4-FFF2-40B4-BE49-F238E27FC236}">
                  <a16:creationId xmlns:a16="http://schemas.microsoft.com/office/drawing/2014/main" id="{F274A8E8-6F9F-6186-A869-8A55E14B85EE}"/>
                </a:ext>
              </a:extLst>
            </p:cNvPr>
            <p:cNvCxnSpPr>
              <a:cxnSpLocks noChangeShapeType="1"/>
              <a:stCxn id="5" idx="1"/>
              <a:endCxn id="10" idx="5"/>
            </p:cNvCxnSpPr>
            <p:nvPr>
              <p:custDataLst>
                <p:tags r:id="rId8"/>
              </p:custDataLst>
            </p:nvPr>
          </p:nvCxnSpPr>
          <p:spPr bwMode="auto">
            <a:xfrm rot="5400000" flipH="1">
              <a:off x="4568972" y="4311037"/>
              <a:ext cx="968085" cy="2445222"/>
            </a:xfrm>
            <a:prstGeom prst="curvedConnector3">
              <a:avLst>
                <a:gd name="adj1" fmla="val -3032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2" name="AutoShape 10">
              <a:extLst>
                <a:ext uri="{FF2B5EF4-FFF2-40B4-BE49-F238E27FC236}">
                  <a16:creationId xmlns:a16="http://schemas.microsoft.com/office/drawing/2014/main" id="{A1F9D0AD-1946-291A-3BC9-FE86354E5BD1}"/>
                </a:ext>
              </a:extLst>
            </p:cNvPr>
            <p:cNvCxnSpPr>
              <a:cxnSpLocks noChangeShapeType="1"/>
              <a:stCxn id="10" idx="0"/>
              <a:endCxn id="13" idx="4"/>
            </p:cNvCxnSpPr>
            <p:nvPr>
              <p:custDataLst>
                <p:tags r:id="rId9"/>
              </p:custDataLst>
            </p:nvPr>
          </p:nvCxnSpPr>
          <p:spPr bwMode="auto">
            <a:xfrm rot="16200000" flipV="1">
              <a:off x="2857500" y="3886200"/>
              <a:ext cx="914400" cy="7620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E6C7FC43-7FBC-8E53-A8A0-A24284AC3371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2743200" y="3429000"/>
              <a:ext cx="381000" cy="381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>
                <a:latin typeface="Courier New" pitchFamily="49" charset="0"/>
              </a:endParaRPr>
            </a:p>
          </p:txBody>
        </p:sp>
        <p:cxnSp>
          <p:nvCxnSpPr>
            <p:cNvPr id="14" name="AutoShape 12">
              <a:extLst>
                <a:ext uri="{FF2B5EF4-FFF2-40B4-BE49-F238E27FC236}">
                  <a16:creationId xmlns:a16="http://schemas.microsoft.com/office/drawing/2014/main" id="{23A53AB7-66CA-17EE-8823-D2771464B19D}"/>
                </a:ext>
              </a:extLst>
            </p:cNvPr>
            <p:cNvCxnSpPr>
              <a:cxnSpLocks noChangeShapeType="1"/>
              <a:stCxn id="13" idx="6"/>
              <a:endCxn id="7" idx="2"/>
            </p:cNvCxnSpPr>
            <p:nvPr>
              <p:custDataLst>
                <p:tags r:id="rId11"/>
              </p:custDataLst>
            </p:nvPr>
          </p:nvCxnSpPr>
          <p:spPr bwMode="auto">
            <a:xfrm flipV="1">
              <a:off x="3138488" y="3467100"/>
              <a:ext cx="1190625" cy="152400"/>
            </a:xfrm>
            <a:prstGeom prst="straightConnector1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D8B9B701-3769-D90B-90B0-E06AAC4141D3}"/>
                </a:ext>
              </a:extLst>
            </p:cNvPr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219200" y="4115295"/>
              <a:ext cx="2133890" cy="837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en-US" sz="2000" b="0" dirty="0">
                  <a:solidFill>
                    <a:schemeClr val="accent2"/>
                  </a:solidFill>
                  <a:latin typeface="+mj-lt"/>
                </a:rPr>
                <a:t>Better path to v?  </a:t>
              </a:r>
              <a:r>
                <a:rPr lang="en-US" sz="2000" b="0" i="1" dirty="0">
                  <a:solidFill>
                    <a:schemeClr val="accent2"/>
                  </a:solidFill>
                  <a:latin typeface="+mj-lt"/>
                </a:rPr>
                <a:t>No!</a:t>
              </a:r>
              <a:endParaRPr lang="en-US" sz="2000" b="0" dirty="0">
                <a:solidFill>
                  <a:schemeClr val="accent2"/>
                </a:solidFill>
                <a:latin typeface="+mj-lt"/>
              </a:endParaRPr>
            </a:p>
          </p:txBody>
        </p:sp>
        <p:sp>
          <p:nvSpPr>
            <p:cNvPr id="16" name="Text Box 16">
              <a:extLst>
                <a:ext uri="{FF2B5EF4-FFF2-40B4-BE49-F238E27FC236}">
                  <a16:creationId xmlns:a16="http://schemas.microsoft.com/office/drawing/2014/main" id="{1577E39F-8138-72EB-05A8-ABB174D47EC1}"/>
                </a:ext>
              </a:extLst>
            </p:cNvPr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7315200" y="5715000"/>
              <a:ext cx="93506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8000"/>
                  </a:solidFill>
                </a:rPr>
                <a:t>Source</a:t>
              </a:r>
            </a:p>
          </p:txBody>
        </p:sp>
        <p:cxnSp>
          <p:nvCxnSpPr>
            <p:cNvPr id="17" name="AutoShape 17">
              <a:extLst>
                <a:ext uri="{FF2B5EF4-FFF2-40B4-BE49-F238E27FC236}">
                  <a16:creationId xmlns:a16="http://schemas.microsoft.com/office/drawing/2014/main" id="{FC2B3A19-3D6E-355A-9291-0F4ABE3FF1BE}"/>
                </a:ext>
              </a:extLst>
            </p:cNvPr>
            <p:cNvCxnSpPr>
              <a:cxnSpLocks noChangeShapeType="1"/>
              <a:stCxn id="16" idx="1"/>
              <a:endCxn id="6" idx="4"/>
            </p:cNvCxnSpPr>
            <p:nvPr>
              <p:custDataLst>
                <p:tags r:id="rId14"/>
              </p:custDataLst>
            </p:nvPr>
          </p:nvCxnSpPr>
          <p:spPr bwMode="auto">
            <a:xfrm rot="10800000">
              <a:off x="6515100" y="5486401"/>
              <a:ext cx="800100" cy="428655"/>
            </a:xfrm>
            <a:prstGeom prst="curvedConnector2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0967330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E766B-7B0E-43FC-A7D0-A42B964BB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Dijkstra's: </a:t>
            </a:r>
            <a:r>
              <a:rPr lang="en-US" dirty="0" err="1"/>
              <a:t>Unoptimal</a:t>
            </a:r>
            <a:r>
              <a:rPr lang="en-US" dirty="0"/>
              <a:t> Efficiency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7EDEDA-45AA-673C-ADB1-895E7AF9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22</a:t>
            </a:fld>
            <a:endParaRPr lang="en-US"/>
          </a:p>
        </p:txBody>
      </p:sp>
      <p:sp>
        <p:nvSpPr>
          <p:cNvPr id="6" name="Right Brace 10">
            <a:extLst>
              <a:ext uri="{FF2B5EF4-FFF2-40B4-BE49-F238E27FC236}">
                <a16:creationId xmlns:a16="http://schemas.microsoft.com/office/drawing/2014/main" id="{BD73D841-017D-4E4B-29C5-273DB0DC931D}"/>
              </a:ext>
            </a:extLst>
          </p:cNvPr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10001756" y="1941513"/>
            <a:ext cx="304800" cy="657225"/>
          </a:xfrm>
          <a:prstGeom prst="rightBrace">
            <a:avLst>
              <a:gd name="adj1" fmla="val 8336"/>
              <a:gd name="adj2" fmla="val 50000"/>
            </a:avLst>
          </a:prstGeom>
          <a:noFill/>
          <a:ln w="476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Right Brace 10">
            <a:extLst>
              <a:ext uri="{FF2B5EF4-FFF2-40B4-BE49-F238E27FC236}">
                <a16:creationId xmlns:a16="http://schemas.microsoft.com/office/drawing/2014/main" id="{0F548EAE-CAD1-322B-D191-6932E8644DE1}"/>
              </a:ext>
            </a:extLst>
          </p:cNvPr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9990604" y="2629905"/>
            <a:ext cx="304800" cy="799095"/>
          </a:xfrm>
          <a:prstGeom prst="rightBrace">
            <a:avLst>
              <a:gd name="adj1" fmla="val 8336"/>
              <a:gd name="adj2" fmla="val 50000"/>
            </a:avLst>
          </a:prstGeom>
          <a:noFill/>
          <a:ln w="476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Right Brace 10">
            <a:extLst>
              <a:ext uri="{FF2B5EF4-FFF2-40B4-BE49-F238E27FC236}">
                <a16:creationId xmlns:a16="http://schemas.microsoft.com/office/drawing/2014/main" id="{D20B47DD-5690-11A5-1E76-B6FE7AFB92C3}"/>
              </a:ext>
            </a:extLst>
          </p:cNvPr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9990604" y="3547209"/>
            <a:ext cx="304800" cy="2406223"/>
          </a:xfrm>
          <a:prstGeom prst="rightBrace">
            <a:avLst>
              <a:gd name="adj1" fmla="val 8336"/>
              <a:gd name="adj2" fmla="val 50000"/>
            </a:avLst>
          </a:prstGeom>
          <a:noFill/>
          <a:ln w="476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9" name="Straight Connector 17">
            <a:extLst>
              <a:ext uri="{FF2B5EF4-FFF2-40B4-BE49-F238E27FC236}">
                <a16:creationId xmlns:a16="http://schemas.microsoft.com/office/drawing/2014/main" id="{73B6A30E-1E1C-2A13-FB74-3FB031DE9D07}"/>
              </a:ext>
            </a:extLst>
          </p:cNvPr>
          <p:cNvCxnSpPr>
            <a:cxnSpLocks noChangeShapeType="1"/>
          </p:cNvCxnSpPr>
          <p:nvPr>
            <p:custDataLst>
              <p:tags r:id="rId4"/>
            </p:custDataLst>
          </p:nvPr>
        </p:nvCxnSpPr>
        <p:spPr bwMode="auto">
          <a:xfrm>
            <a:off x="10371728" y="5947198"/>
            <a:ext cx="990600" cy="0"/>
          </a:xfrm>
          <a:prstGeom prst="line">
            <a:avLst/>
          </a:prstGeom>
          <a:noFill/>
          <a:ln w="476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" name="Rectangle 2">
            <a:extLst>
              <a:ext uri="{FF2B5EF4-FFF2-40B4-BE49-F238E27FC236}">
                <a16:creationId xmlns:a16="http://schemas.microsoft.com/office/drawing/2014/main" id="{E91A001C-7DC7-6D34-A53E-E1D12BF83688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55692" y="1439863"/>
            <a:ext cx="9635440" cy="450733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1600" kern="0" dirty="0">
                <a:latin typeface="Courier New" pitchFamily="49" charset="0"/>
              </a:rPr>
              <a:t>Dijkstras(Graph G, Node </a:t>
            </a:r>
            <a:r>
              <a:rPr lang="en-US" sz="1600" kern="0" dirty="0" err="1">
                <a:latin typeface="Courier New" pitchFamily="49" charset="0"/>
              </a:rPr>
              <a:t>src</a:t>
            </a:r>
            <a:r>
              <a:rPr lang="en-US" sz="1600" kern="0" dirty="0">
                <a:latin typeface="Courier New" pitchFamily="49" charset="0"/>
              </a:rPr>
              <a:t>):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src.cost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0 // all other costs implicitly “infinity”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mark </a:t>
            </a:r>
            <a:r>
              <a:rPr lang="en-US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as visited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while (there are unknown nodes in G)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v = unknown, visited node with lowest cost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mark v as known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for each edge (v, u) with weight w in G:</a:t>
            </a:r>
          </a:p>
          <a:p>
            <a:pPr marL="0" indent="0">
              <a:buNone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potentialBest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v.cost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 w // cost of potential best path 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to u (through v)</a:t>
            </a: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	if (u is not visited):</a:t>
            </a:r>
          </a:p>
          <a:p>
            <a:pPr marL="0" indent="0">
              <a:buNone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u.cost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potentialBest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/>
              <a:t>		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u.pred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v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	mark u as visited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else if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potentialBest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u.cost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1600" dirty="0"/>
              <a:t>		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u.cost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potentialBest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/>
              <a:t>		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u.pred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v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endParaRPr lang="en-US" sz="20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ADED7C6-CA60-84CD-7AD0-10AAC886AC2A}"/>
                  </a:ext>
                </a:extLst>
              </p:cNvPr>
              <p:cNvSpPr txBox="1"/>
              <p:nvPr/>
            </p:nvSpPr>
            <p:spPr>
              <a:xfrm>
                <a:off x="10295404" y="2018484"/>
                <a:ext cx="101187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𝒪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ADED7C6-CA60-84CD-7AD0-10AAC886AC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5404" y="2018484"/>
                <a:ext cx="1011879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A0820B4-7951-AD27-3557-C18F88051E74}"/>
                  </a:ext>
                </a:extLst>
              </p:cNvPr>
              <p:cNvSpPr txBox="1"/>
              <p:nvPr/>
            </p:nvSpPr>
            <p:spPr>
              <a:xfrm>
                <a:off x="10371728" y="2905780"/>
                <a:ext cx="144334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𝒪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8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A0820B4-7951-AD27-3557-C18F88051E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1728" y="2905780"/>
                <a:ext cx="1443344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EF238F2-E154-CFF2-E943-6D83490E2EBF}"/>
                  </a:ext>
                </a:extLst>
              </p:cNvPr>
              <p:cNvSpPr txBox="1"/>
              <p:nvPr/>
            </p:nvSpPr>
            <p:spPr>
              <a:xfrm>
                <a:off x="10394876" y="4488710"/>
                <a:ext cx="127881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𝒪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EF238F2-E154-CFF2-E943-6D83490E2E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4876" y="4488710"/>
                <a:ext cx="1278812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C519302-D907-A697-7549-C78E549CD9B2}"/>
                  </a:ext>
                </a:extLst>
              </p:cNvPr>
              <p:cNvSpPr txBox="1"/>
              <p:nvPr/>
            </p:nvSpPr>
            <p:spPr>
              <a:xfrm>
                <a:off x="9765354" y="6013384"/>
                <a:ext cx="233628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𝒪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C519302-D907-A697-7549-C78E549CD9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5354" y="6013384"/>
                <a:ext cx="2336281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65904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3156F4-34ED-D8D2-9C8E-3104FCF6F5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3AFA0-0190-0658-1F12-B395671EF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Dijkstra’s: Optimal Efficiency</a:t>
            </a:r>
          </a:p>
        </p:txBody>
      </p:sp>
      <p:sp>
        <p:nvSpPr>
          <p:cNvPr id="6" name="Right Brace 10">
            <a:extLst>
              <a:ext uri="{FF2B5EF4-FFF2-40B4-BE49-F238E27FC236}">
                <a16:creationId xmlns:a16="http://schemas.microsoft.com/office/drawing/2014/main" id="{94C5F34D-C7D1-0857-0404-8061504A9A95}"/>
              </a:ext>
            </a:extLst>
          </p:cNvPr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9571160" y="1884479"/>
            <a:ext cx="304800" cy="836430"/>
          </a:xfrm>
          <a:prstGeom prst="rightBrace">
            <a:avLst>
              <a:gd name="adj1" fmla="val 8336"/>
              <a:gd name="adj2" fmla="val 50000"/>
            </a:avLst>
          </a:prstGeom>
          <a:noFill/>
          <a:ln w="476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Right Brace 10">
            <a:extLst>
              <a:ext uri="{FF2B5EF4-FFF2-40B4-BE49-F238E27FC236}">
                <a16:creationId xmlns:a16="http://schemas.microsoft.com/office/drawing/2014/main" id="{10140FAB-B23E-266C-0474-BF9FF5E92104}"/>
              </a:ext>
            </a:extLst>
          </p:cNvPr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9571160" y="3063874"/>
            <a:ext cx="304800" cy="465241"/>
          </a:xfrm>
          <a:prstGeom prst="rightBrace">
            <a:avLst>
              <a:gd name="adj1" fmla="val 8336"/>
              <a:gd name="adj2" fmla="val 50000"/>
            </a:avLst>
          </a:prstGeom>
          <a:noFill/>
          <a:ln w="476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Right Brace 10">
            <a:extLst>
              <a:ext uri="{FF2B5EF4-FFF2-40B4-BE49-F238E27FC236}">
                <a16:creationId xmlns:a16="http://schemas.microsoft.com/office/drawing/2014/main" id="{D3BE842B-03F2-A419-EFE2-FA97BAB6255E}"/>
              </a:ext>
            </a:extLst>
          </p:cNvPr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9571160" y="3715719"/>
            <a:ext cx="304800" cy="2640631"/>
          </a:xfrm>
          <a:prstGeom prst="rightBrace">
            <a:avLst>
              <a:gd name="adj1" fmla="val 8336"/>
              <a:gd name="adj2" fmla="val 50000"/>
            </a:avLst>
          </a:prstGeom>
          <a:noFill/>
          <a:ln w="476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9" name="Straight Connector 17">
            <a:extLst>
              <a:ext uri="{FF2B5EF4-FFF2-40B4-BE49-F238E27FC236}">
                <a16:creationId xmlns:a16="http://schemas.microsoft.com/office/drawing/2014/main" id="{4860537E-4200-FC3D-E44C-DD10C057526F}"/>
              </a:ext>
            </a:extLst>
          </p:cNvPr>
          <p:cNvCxnSpPr>
            <a:cxnSpLocks noChangeShapeType="1"/>
          </p:cNvCxnSpPr>
          <p:nvPr>
            <p:custDataLst>
              <p:tags r:id="rId4"/>
            </p:custDataLst>
          </p:nvPr>
        </p:nvCxnSpPr>
        <p:spPr bwMode="auto">
          <a:xfrm>
            <a:off x="10371728" y="5947198"/>
            <a:ext cx="990600" cy="0"/>
          </a:xfrm>
          <a:prstGeom prst="line">
            <a:avLst/>
          </a:prstGeom>
          <a:noFill/>
          <a:ln w="476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" name="Rectangle 2">
            <a:extLst>
              <a:ext uri="{FF2B5EF4-FFF2-40B4-BE49-F238E27FC236}">
                <a16:creationId xmlns:a16="http://schemas.microsoft.com/office/drawing/2014/main" id="{E3EB8926-EB06-B813-868C-172FE956F063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55692" y="1439863"/>
            <a:ext cx="9200824" cy="505300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1400" kern="0" dirty="0">
                <a:latin typeface="Courier New" pitchFamily="49" charset="0"/>
              </a:rPr>
              <a:t>Dijkstras(Graph G, Node </a:t>
            </a:r>
            <a:r>
              <a:rPr lang="en-US" sz="1400" kern="0" dirty="0" err="1">
                <a:latin typeface="Courier New" pitchFamily="49" charset="0"/>
              </a:rPr>
              <a:t>src</a:t>
            </a:r>
            <a:r>
              <a:rPr lang="en-US" sz="1400" kern="0" dirty="0">
                <a:latin typeface="Courier New" pitchFamily="49" charset="0"/>
              </a:rPr>
              <a:t>):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src.cost</a:t>
            </a:r>
            <a:r>
              <a:rPr lang="en-US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0 // all other costs implicitly “infinity”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mark </a:t>
            </a:r>
            <a:r>
              <a:rPr lang="en-US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as visited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heap = {</a:t>
            </a:r>
            <a:r>
              <a:rPr lang="en-US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while (heap is not empty)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v = </a:t>
            </a:r>
            <a:r>
              <a:rPr lang="en-US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heap.deleteMin</a:t>
            </a:r>
            <a:r>
              <a:rPr lang="en-US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mark v as known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for each edge (v, u) with weight w in G:</a:t>
            </a:r>
          </a:p>
          <a:p>
            <a:pPr marL="0" indent="0">
              <a:buNone/>
            </a:pPr>
            <a:r>
              <a:rPr lang="en-US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potentialBest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v.cost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 w // cost of potential best path 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to u (through v)</a:t>
            </a:r>
            <a:endParaRPr lang="en-US" sz="14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	if (u is not visited):</a:t>
            </a:r>
          </a:p>
          <a:p>
            <a:pPr marL="0" indent="0">
              <a:buNone/>
            </a:pPr>
            <a:r>
              <a:rPr lang="en-US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u.cost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potentialBest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u.pred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v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	mark u as visited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heap.insert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(u)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else if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potentialBest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u.cost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u.cost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potentialBest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u.pred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v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heap.changePriority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(u,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potentialBest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endParaRPr lang="en-US" sz="20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16911B3-123C-D9E5-C6D5-B03E93640147}"/>
                  </a:ext>
                </a:extLst>
              </p:cNvPr>
              <p:cNvSpPr txBox="1"/>
              <p:nvPr/>
            </p:nvSpPr>
            <p:spPr>
              <a:xfrm>
                <a:off x="10022403" y="2036175"/>
                <a:ext cx="8922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𝒪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16911B3-123C-D9E5-C6D5-B03E936401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2403" y="2036175"/>
                <a:ext cx="892296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01C61D0-0EE0-3043-D48C-07150CC854E2}"/>
                  </a:ext>
                </a:extLst>
              </p:cNvPr>
              <p:cNvSpPr txBox="1"/>
              <p:nvPr/>
            </p:nvSpPr>
            <p:spPr>
              <a:xfrm>
                <a:off x="9990604" y="2992488"/>
                <a:ext cx="22399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𝒪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(|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|)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01C61D0-0EE0-3043-D48C-07150CC854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0604" y="2992488"/>
                <a:ext cx="2239909" cy="461665"/>
              </a:xfrm>
              <a:prstGeom prst="rect">
                <a:avLst/>
              </a:prstGeom>
              <a:blipFill>
                <a:blip r:embed="rId9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2FD5DA5-221E-4560-D4F7-7051397D38CD}"/>
                  </a:ext>
                </a:extLst>
              </p:cNvPr>
              <p:cNvSpPr txBox="1"/>
              <p:nvPr/>
            </p:nvSpPr>
            <p:spPr>
              <a:xfrm>
                <a:off x="9901352" y="4795505"/>
                <a:ext cx="217489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𝒪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a:rPr lang="en-US" sz="2400" i="1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(|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|)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2FD5DA5-221E-4560-D4F7-7051397D38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1352" y="4795505"/>
                <a:ext cx="2174890" cy="461665"/>
              </a:xfrm>
              <a:prstGeom prst="rect">
                <a:avLst/>
              </a:prstGeom>
              <a:blipFill>
                <a:blip r:embed="rId10"/>
                <a:stretch>
                  <a:fillRect b="-189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CE6CB66-3925-7874-2942-0BDCDA856C22}"/>
                  </a:ext>
                </a:extLst>
              </p:cNvPr>
              <p:cNvSpPr txBox="1"/>
              <p:nvPr/>
            </p:nvSpPr>
            <p:spPr>
              <a:xfrm>
                <a:off x="8041105" y="6417864"/>
                <a:ext cx="414786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𝒪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  <m:func>
                            <m:func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d>
                          <m:func>
                            <m:func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CE6CB66-3925-7874-2942-0BDCDA856C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1105" y="6417864"/>
                <a:ext cx="4147867" cy="523220"/>
              </a:xfrm>
              <a:prstGeom prst="rect">
                <a:avLst/>
              </a:prstGeom>
              <a:blipFill>
                <a:blip r:embed="rId11"/>
                <a:stretch>
                  <a:fillRect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83310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1CC3-16C3-4ED2-B5A3-50F19C88E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Heap: Other operations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FDE8E987-65C4-4BBC-E790-F78EACF62589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838199" y="1825625"/>
                <a:ext cx="11006668" cy="4351338"/>
              </a:xfrm>
            </p:spPr>
            <p:txBody>
              <a:bodyPr/>
              <a:lstStyle/>
              <a:p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decreaseKey(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idx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Courier New" panose="02070309020205020404" pitchFamily="49" charset="0"/>
                      </a:rPr>
                      <m:t>Δ</m:t>
                    </m:r>
                  </m:oMath>
                </a14:m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or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increaseKey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idx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cs typeface="Courier New" panose="02070309020205020404" pitchFamily="49" charset="0"/>
                      </a:rPr>
                      <m:t>Δ</m:t>
                    </m:r>
                  </m:oMath>
                </a14:m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 marL="1028700" lvl="1" indent="-457200">
                  <a:buFont typeface="+mj-lt"/>
                  <a:buAutoNum type="arabicPeriod"/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arr[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idx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] -=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cs typeface="Courier New" panose="02070309020205020404" pitchFamily="49" charset="0"/>
                      </a:rPr>
                      <m:t>Δ</m:t>
                    </m:r>
                  </m:oMath>
                </a14:m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or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arr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[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idx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] +=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Courier New" panose="02070309020205020404" pitchFamily="49" charset="0"/>
                      </a:rPr>
                      <m:t>Δ</m:t>
                    </m:r>
                  </m:oMath>
                </a14:m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	</a:t>
                </a:r>
              </a:p>
              <a:p>
                <a:pPr marL="1028700" lvl="1" indent="-457200">
                  <a:buFont typeface="+mj-lt"/>
                  <a:buAutoNum type="arabicPeriod"/>
                </a:pP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percolateUp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()     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or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percolateDown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()</a:t>
                </a:r>
              </a:p>
              <a:p>
                <a:pPr marL="571500" lvl="1" indent="0">
                  <a:buNone/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Worst Case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Θ</m:t>
                    </m:r>
                    <m:d>
                      <m:dPr>
                        <m:ctrlP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114300" indent="0">
                  <a:buNone/>
                </a:pP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delete(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idx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</a:t>
                </a:r>
              </a:p>
              <a:p>
                <a:pPr marL="1028700" lvl="1" indent="-457200">
                  <a:buFont typeface="+mj-lt"/>
                  <a:buAutoNum type="arabicPeriod"/>
                </a:pP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decreaseKey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idx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∞</m:t>
                    </m:r>
                  </m:oMath>
                </a14:m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</a:t>
                </a:r>
              </a:p>
              <a:p>
                <a:pPr marL="1028700" lvl="1" indent="-457200">
                  <a:buFont typeface="+mj-lt"/>
                  <a:buAutoNum type="arabicPeriod"/>
                </a:pP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deleteMin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()</a:t>
                </a:r>
              </a:p>
              <a:p>
                <a:pPr marL="571500" lvl="1" indent="0">
                  <a:buNone/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Worst Case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Θ</m:t>
                    </m:r>
                    <m:d>
                      <m:dPr>
                        <m:ctrlP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FDE8E987-65C4-4BBC-E790-F78EACF625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38199" y="1825625"/>
                <a:ext cx="11006668" cy="43513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95950-545F-F5CC-A441-188FCBF611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184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7B055-9D1A-4433-FC2D-DC327745D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Heap: Note 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decrease</a:t>
            </a:r>
            <a:r>
              <a:rPr lang="en-US" dirty="0"/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increaseKey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5B6BAD-1733-D3B6-472E-C43BC7C406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COMMONLY CALLED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changePriority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(key,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028700" lvl="1" indent="-457200">
              <a:buFont typeface="+mj-lt"/>
              <a:buAutoNum type="arabicPeriod"/>
            </a:pPr>
            <a:r>
              <a:rPr lang="en-US" dirty="0"/>
              <a:t>Uses a map to go from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dirty="0"/>
              <a:t> -&gt;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idx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28700" lvl="1" indent="-45720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arr[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28700" lvl="1" indent="-457200">
              <a:buFont typeface="+mj-lt"/>
              <a:buAutoNum type="arabicPeriod"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percolateUp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percolateDown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  <a:p>
            <a:pPr marL="571500" lvl="1" indent="0">
              <a:buNone/>
            </a:pPr>
            <a:endParaRPr lang="en-US" dirty="0"/>
          </a:p>
          <a:p>
            <a:pPr marL="571500" lvl="1" indent="0">
              <a:buNone/>
            </a:pPr>
            <a:r>
              <a:rPr lang="en-US" dirty="0"/>
              <a:t>(Same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decrease</a:t>
            </a:r>
            <a:r>
              <a:rPr lang="en-US" dirty="0"/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increaseKey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A51A1F-399D-C88A-31CE-E8F4BC47DB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769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A8F9D1-895B-DC89-5AF4-DB8484C0E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64E086-AF18-9A7B-63A6-8E7F9287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85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24"/>
            <a:ext cx="10515600" cy="4351338"/>
          </a:xfrm>
        </p:spPr>
        <p:txBody>
          <a:bodyPr/>
          <a:lstStyle/>
          <a:p>
            <a:r>
              <a:rPr lang="en-US" dirty="0"/>
              <a:t>Graph Terminologies</a:t>
            </a:r>
          </a:p>
          <a:p>
            <a:pPr lvl="1"/>
            <a:r>
              <a:rPr lang="en-US" dirty="0"/>
              <a:t>Paths vs Cycles</a:t>
            </a:r>
          </a:p>
          <a:p>
            <a:pPr lvl="1"/>
            <a:r>
              <a:rPr lang="en-US" dirty="0"/>
              <a:t>Connected vs Unconnected</a:t>
            </a:r>
          </a:p>
          <a:p>
            <a:pPr lvl="1"/>
            <a:r>
              <a:rPr lang="en-US" dirty="0"/>
              <a:t>Sparse vs dense</a:t>
            </a:r>
          </a:p>
          <a:p>
            <a:r>
              <a:rPr lang="en-US" dirty="0"/>
              <a:t>Graph </a:t>
            </a:r>
            <a:r>
              <a:rPr lang="en-US" dirty="0" err="1"/>
              <a:t>Datastructures</a:t>
            </a:r>
            <a:endParaRPr lang="en-US" dirty="0"/>
          </a:p>
          <a:p>
            <a:pPr lvl="1"/>
            <a:r>
              <a:rPr lang="en-US" dirty="0"/>
              <a:t>Adjacency Matrix</a:t>
            </a:r>
          </a:p>
          <a:p>
            <a:pPr lvl="1"/>
            <a:r>
              <a:rPr lang="en-US" dirty="0"/>
              <a:t>Adjacency List</a:t>
            </a:r>
          </a:p>
          <a:p>
            <a:r>
              <a:rPr lang="en-US" dirty="0"/>
              <a:t>Graph Traversals</a:t>
            </a:r>
          </a:p>
          <a:p>
            <a:pPr lvl="1"/>
            <a:r>
              <a:rPr lang="en-US" dirty="0"/>
              <a:t>DFS (Iterative + Recursive)</a:t>
            </a:r>
          </a:p>
          <a:p>
            <a:pPr lvl="1"/>
            <a:r>
              <a:rPr lang="en-US" dirty="0"/>
              <a:t>BFS</a:t>
            </a:r>
          </a:p>
          <a:p>
            <a:r>
              <a:rPr lang="en-US" dirty="0">
                <a:solidFill>
                  <a:srgbClr val="FF0000"/>
                </a:solidFill>
              </a:rPr>
              <a:t>Graph Shortest Paths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Dijkstra's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7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Graph Traversals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DFS (Iterative + Recursive)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BFS</a:t>
            </a:r>
          </a:p>
          <a:p>
            <a:r>
              <a:rPr lang="en-US" dirty="0"/>
              <a:t>Graph Shortest Paths</a:t>
            </a:r>
          </a:p>
          <a:p>
            <a:pPr lvl="1"/>
            <a:r>
              <a:rPr lang="en-US" dirty="0"/>
              <a:t>Dijkstra's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32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 Traversals</a:t>
            </a:r>
          </a:p>
          <a:p>
            <a:pPr lvl="1"/>
            <a:r>
              <a:rPr lang="en-US" dirty="0"/>
              <a:t>DFS (Iterative + Recursive)</a:t>
            </a:r>
          </a:p>
          <a:p>
            <a:pPr lvl="1"/>
            <a:r>
              <a:rPr lang="en-US" dirty="0"/>
              <a:t>BFS</a:t>
            </a:r>
          </a:p>
          <a:p>
            <a:r>
              <a:rPr lang="en-US" dirty="0">
                <a:solidFill>
                  <a:srgbClr val="FF0000"/>
                </a:solidFill>
              </a:rPr>
              <a:t>Graph Shortest Paths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Dijkstra's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941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87C37-6E17-DAB1-1880-4F28F547B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Path: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85256-9A24-FC71-2C6B-A963A646D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Google Maps</a:t>
            </a:r>
          </a:p>
          <a:p>
            <a:r>
              <a:rPr lang="en-US" dirty="0"/>
              <a:t>Network routing</a:t>
            </a:r>
          </a:p>
          <a:p>
            <a:r>
              <a:rPr lang="en-US" dirty="0"/>
              <a:t>Driving directions</a:t>
            </a:r>
          </a:p>
          <a:p>
            <a:r>
              <a:rPr lang="en-US" dirty="0"/>
              <a:t>Cheap flight tickets</a:t>
            </a:r>
          </a:p>
          <a:p>
            <a:r>
              <a:rPr lang="en-US" dirty="0"/>
              <a:t>Critical paths in project management</a:t>
            </a:r>
            <a:br>
              <a:rPr lang="en-US" dirty="0"/>
            </a:br>
            <a:r>
              <a:rPr lang="en-US" dirty="0"/>
              <a:t>(see textbook)</a:t>
            </a:r>
          </a:p>
          <a:p>
            <a:r>
              <a:rPr lang="en-US" dirty="0"/>
              <a:t>etc.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567A2D-D923-B4FF-AB05-FC330D05B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39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7A8D2-C365-6B4A-B904-466B6CC80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Path: Weighted 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222BE-12A0-3BF9-F3C2-25080AD8B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05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New Problem: What is the shortest path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cs typeface="Courier New" panose="02070309020205020404" pitchFamily="49" charset="0"/>
              </a:rPr>
              <a:t> to specific nodes in a weighted graph?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Why BFS won’t work: Shortest path may not have the fewest edges</a:t>
            </a:r>
          </a:p>
          <a:p>
            <a:pPr lvl="1"/>
            <a:r>
              <a:rPr lang="en-US" dirty="0"/>
              <a:t>Annoying when this happens with costs of flights</a:t>
            </a:r>
          </a:p>
          <a:p>
            <a:r>
              <a:rPr lang="en-US" dirty="0"/>
              <a:t>We will assume there are no negative weights</a:t>
            </a:r>
          </a:p>
          <a:p>
            <a:pPr lvl="1"/>
            <a:r>
              <a:rPr lang="en-US" dirty="0"/>
              <a:t>Problem is ill-defined if there are negative-cost cycles</a:t>
            </a:r>
          </a:p>
          <a:p>
            <a:pPr lvl="1"/>
            <a:r>
              <a:rPr lang="en-US" dirty="0"/>
              <a:t>Some algorithms are wrong (</a:t>
            </a:r>
            <a:r>
              <a:rPr lang="en-US" dirty="0" err="1"/>
              <a:t>e.g</a:t>
            </a:r>
            <a:r>
              <a:rPr lang="en-US" dirty="0"/>
              <a:t>, Dijkstra's Algorithm) if edges can be negative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7EDDE8-038E-A127-530A-760DB548B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7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CD3B1C6-6ED2-70BF-8B87-9F1B02E5B6FE}"/>
              </a:ext>
            </a:extLst>
          </p:cNvPr>
          <p:cNvGrpSpPr/>
          <p:nvPr/>
        </p:nvGrpSpPr>
        <p:grpSpPr>
          <a:xfrm>
            <a:off x="838200" y="2496713"/>
            <a:ext cx="3505200" cy="1390710"/>
            <a:chOff x="914400" y="1524000"/>
            <a:chExt cx="3505200" cy="1390710"/>
          </a:xfrm>
        </p:grpSpPr>
        <p:sp>
          <p:nvSpPr>
            <p:cNvPr id="6" name="Oval 45">
              <a:extLst>
                <a:ext uri="{FF2B5EF4-FFF2-40B4-BE49-F238E27FC236}">
                  <a16:creationId xmlns:a16="http://schemas.microsoft.com/office/drawing/2014/main" id="{041AF8FC-C3D0-2265-CAC1-CE41B7D0C0D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914400" y="2228790"/>
              <a:ext cx="342327" cy="3429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dirty="0"/>
            </a:p>
          </p:txBody>
        </p:sp>
        <p:sp>
          <p:nvSpPr>
            <p:cNvPr id="7" name="Oval 46">
              <a:extLst>
                <a:ext uri="{FF2B5EF4-FFF2-40B4-BE49-F238E27FC236}">
                  <a16:creationId xmlns:a16="http://schemas.microsoft.com/office/drawing/2014/main" id="{6C1EE516-B491-BF27-437D-CEF01AB07EA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752600" y="1771590"/>
              <a:ext cx="342327" cy="3429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dirty="0"/>
            </a:p>
          </p:txBody>
        </p:sp>
        <p:cxnSp>
          <p:nvCxnSpPr>
            <p:cNvPr id="8" name="AutoShape 47">
              <a:extLst>
                <a:ext uri="{FF2B5EF4-FFF2-40B4-BE49-F238E27FC236}">
                  <a16:creationId xmlns:a16="http://schemas.microsoft.com/office/drawing/2014/main" id="{9E7CB87E-8E36-4A0A-9175-55D503A89520}"/>
                </a:ext>
              </a:extLst>
            </p:cNvPr>
            <p:cNvCxnSpPr>
              <a:cxnSpLocks noChangeShapeType="1"/>
              <a:stCxn id="6" idx="6"/>
              <a:endCxn id="12" idx="2"/>
            </p:cNvCxnSpPr>
            <p:nvPr>
              <p:custDataLst>
                <p:tags r:id="rId15"/>
              </p:custDataLst>
            </p:nvPr>
          </p:nvCxnSpPr>
          <p:spPr bwMode="auto">
            <a:xfrm>
              <a:off x="1256727" y="2400240"/>
              <a:ext cx="2820546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9" name="AutoShape 48">
              <a:extLst>
                <a:ext uri="{FF2B5EF4-FFF2-40B4-BE49-F238E27FC236}">
                  <a16:creationId xmlns:a16="http://schemas.microsoft.com/office/drawing/2014/main" id="{371B9247-082B-B8F9-5BA2-CE30FF9850C7}"/>
                </a:ext>
              </a:extLst>
            </p:cNvPr>
            <p:cNvCxnSpPr>
              <a:cxnSpLocks noChangeShapeType="1"/>
              <a:stCxn id="7" idx="6"/>
              <a:endCxn id="13" idx="2"/>
            </p:cNvCxnSpPr>
            <p:nvPr>
              <p:custDataLst>
                <p:tags r:id="rId16"/>
              </p:custDataLst>
            </p:nvPr>
          </p:nvCxnSpPr>
          <p:spPr bwMode="auto">
            <a:xfrm>
              <a:off x="2094927" y="1943040"/>
              <a:ext cx="458346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10" name="AutoShape 50">
              <a:extLst>
                <a:ext uri="{FF2B5EF4-FFF2-40B4-BE49-F238E27FC236}">
                  <a16:creationId xmlns:a16="http://schemas.microsoft.com/office/drawing/2014/main" id="{7EA60A5B-66EF-CBAD-56F5-38248350DCA8}"/>
                </a:ext>
              </a:extLst>
            </p:cNvPr>
            <p:cNvCxnSpPr>
              <a:cxnSpLocks noChangeShapeType="1"/>
              <a:endCxn id="7" idx="2"/>
            </p:cNvCxnSpPr>
            <p:nvPr>
              <p:custDataLst>
                <p:tags r:id="rId17"/>
              </p:custDataLst>
            </p:nvPr>
          </p:nvCxnSpPr>
          <p:spPr bwMode="auto">
            <a:xfrm flipV="1">
              <a:off x="1143000" y="1943040"/>
              <a:ext cx="609600" cy="3238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sp>
          <p:nvSpPr>
            <p:cNvPr id="11" name="Oval 51">
              <a:extLst>
                <a:ext uri="{FF2B5EF4-FFF2-40B4-BE49-F238E27FC236}">
                  <a16:creationId xmlns:a16="http://schemas.microsoft.com/office/drawing/2014/main" id="{605A0295-CE47-3953-5CCC-F5DF22F11460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3352800" y="1771590"/>
              <a:ext cx="342327" cy="3429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dirty="0"/>
            </a:p>
          </p:txBody>
        </p:sp>
        <p:sp>
          <p:nvSpPr>
            <p:cNvPr id="12" name="Oval 51">
              <a:extLst>
                <a:ext uri="{FF2B5EF4-FFF2-40B4-BE49-F238E27FC236}">
                  <a16:creationId xmlns:a16="http://schemas.microsoft.com/office/drawing/2014/main" id="{1C16D38A-47D9-D8EC-9DB3-949A87572224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4077273" y="2228790"/>
              <a:ext cx="342327" cy="3429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dirty="0"/>
            </a:p>
          </p:txBody>
        </p:sp>
        <p:sp>
          <p:nvSpPr>
            <p:cNvPr id="13" name="Oval 51">
              <a:extLst>
                <a:ext uri="{FF2B5EF4-FFF2-40B4-BE49-F238E27FC236}">
                  <a16:creationId xmlns:a16="http://schemas.microsoft.com/office/drawing/2014/main" id="{EAF28D2F-609C-3EAD-CBFE-912C513F4349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2553273" y="1771590"/>
              <a:ext cx="342327" cy="3429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AD88AEE-3D3F-1E3C-63EE-F98AFFA203E4}"/>
                </a:ext>
              </a:extLst>
            </p:cNvPr>
            <p:cNvSpPr txBox="1"/>
            <p:nvPr>
              <p:custDataLst>
                <p:tags r:id="rId21"/>
              </p:custDataLst>
            </p:nvPr>
          </p:nvSpPr>
          <p:spPr>
            <a:xfrm>
              <a:off x="2286000" y="2514600"/>
              <a:ext cx="6126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latin typeface="+mn-lt"/>
                </a:rPr>
                <a:t>500</a:t>
              </a:r>
            </a:p>
          </p:txBody>
        </p:sp>
        <p:cxnSp>
          <p:nvCxnSpPr>
            <p:cNvPr id="15" name="AutoShape 48">
              <a:extLst>
                <a:ext uri="{FF2B5EF4-FFF2-40B4-BE49-F238E27FC236}">
                  <a16:creationId xmlns:a16="http://schemas.microsoft.com/office/drawing/2014/main" id="{459694B9-FCD5-3C83-5371-2545CE776CBA}"/>
                </a:ext>
              </a:extLst>
            </p:cNvPr>
            <p:cNvCxnSpPr>
              <a:cxnSpLocks noChangeShapeType="1"/>
            </p:cNvCxnSpPr>
            <p:nvPr>
              <p:custDataLst>
                <p:tags r:id="rId22"/>
              </p:custDataLst>
            </p:nvPr>
          </p:nvCxnSpPr>
          <p:spPr bwMode="auto">
            <a:xfrm>
              <a:off x="2894454" y="1960502"/>
              <a:ext cx="458346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16" name="AutoShape 48">
              <a:extLst>
                <a:ext uri="{FF2B5EF4-FFF2-40B4-BE49-F238E27FC236}">
                  <a16:creationId xmlns:a16="http://schemas.microsoft.com/office/drawing/2014/main" id="{9A6D0E04-9042-3391-EA43-52D0619418FD}"/>
                </a:ext>
              </a:extLst>
            </p:cNvPr>
            <p:cNvCxnSpPr>
              <a:cxnSpLocks noChangeShapeType="1"/>
              <a:stCxn id="11" idx="6"/>
              <a:endCxn id="12" idx="1"/>
            </p:cNvCxnSpPr>
            <p:nvPr>
              <p:custDataLst>
                <p:tags r:id="rId23"/>
              </p:custDataLst>
            </p:nvPr>
          </p:nvCxnSpPr>
          <p:spPr bwMode="auto">
            <a:xfrm>
              <a:off x="3695127" y="1943040"/>
              <a:ext cx="432279" cy="33596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66B019-EB56-27A6-54B5-19979D9318F7}"/>
                </a:ext>
              </a:extLst>
            </p:cNvPr>
            <p:cNvSpPr txBox="1"/>
            <p:nvPr>
              <p:custDataLst>
                <p:tags r:id="rId24"/>
              </p:custDataLst>
            </p:nvPr>
          </p:nvSpPr>
          <p:spPr>
            <a:xfrm>
              <a:off x="914400" y="1809690"/>
              <a:ext cx="6126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latin typeface="+mn-lt"/>
                </a:rPr>
                <a:t>100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CE1D5E2-B6B8-B5DC-C474-8C063CA54D0D}"/>
                </a:ext>
              </a:extLst>
            </p:cNvPr>
            <p:cNvSpPr txBox="1"/>
            <p:nvPr>
              <p:custDataLst>
                <p:tags r:id="rId25"/>
              </p:custDataLst>
            </p:nvPr>
          </p:nvSpPr>
          <p:spPr>
            <a:xfrm>
              <a:off x="1978132" y="1524000"/>
              <a:ext cx="6126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latin typeface="+mn-lt"/>
                </a:rPr>
                <a:t>100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076393-95E2-6B71-5572-735C40FAAB93}"/>
                </a:ext>
              </a:extLst>
            </p:cNvPr>
            <p:cNvSpPr txBox="1"/>
            <p:nvPr>
              <p:custDataLst>
                <p:tags r:id="rId26"/>
              </p:custDataLst>
            </p:nvPr>
          </p:nvSpPr>
          <p:spPr>
            <a:xfrm>
              <a:off x="2819400" y="1524000"/>
              <a:ext cx="6126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latin typeface="+mn-lt"/>
                </a:rPr>
                <a:t>100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D148249-AB0F-5228-E8BA-D61201490905}"/>
                </a:ext>
              </a:extLst>
            </p:cNvPr>
            <p:cNvSpPr txBox="1"/>
            <p:nvPr>
              <p:custDataLst>
                <p:tags r:id="rId27"/>
              </p:custDataLst>
            </p:nvPr>
          </p:nvSpPr>
          <p:spPr>
            <a:xfrm>
              <a:off x="3730732" y="1733490"/>
              <a:ext cx="6126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latin typeface="+mn-lt"/>
                </a:rPr>
                <a:t>100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ACD9AB0-99A5-44F1-2FDD-EB3C80E31AF1}"/>
              </a:ext>
            </a:extLst>
          </p:cNvPr>
          <p:cNvGrpSpPr/>
          <p:nvPr/>
        </p:nvGrpSpPr>
        <p:grpSpPr>
          <a:xfrm>
            <a:off x="5179678" y="2591751"/>
            <a:ext cx="2628327" cy="1562100"/>
            <a:chOff x="5410200" y="1219200"/>
            <a:chExt cx="2628327" cy="1562100"/>
          </a:xfrm>
        </p:grpSpPr>
        <p:sp>
          <p:nvSpPr>
            <p:cNvPr id="22" name="Oval 45">
              <a:extLst>
                <a:ext uri="{FF2B5EF4-FFF2-40B4-BE49-F238E27FC236}">
                  <a16:creationId xmlns:a16="http://schemas.microsoft.com/office/drawing/2014/main" id="{64557E48-EA5B-9511-93CC-CBA8988B856C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5410200" y="1828800"/>
              <a:ext cx="342327" cy="3429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dirty="0"/>
            </a:p>
          </p:txBody>
        </p:sp>
        <p:sp>
          <p:nvSpPr>
            <p:cNvPr id="23" name="Oval 46">
              <a:extLst>
                <a:ext uri="{FF2B5EF4-FFF2-40B4-BE49-F238E27FC236}">
                  <a16:creationId xmlns:a16="http://schemas.microsoft.com/office/drawing/2014/main" id="{1CB5F3F6-2AB4-F28A-C7EB-E6476E3D7FCB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6629400" y="1295400"/>
              <a:ext cx="342327" cy="3429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dirty="0"/>
            </a:p>
          </p:txBody>
        </p:sp>
        <p:cxnSp>
          <p:nvCxnSpPr>
            <p:cNvPr id="24" name="AutoShape 50">
              <a:extLst>
                <a:ext uri="{FF2B5EF4-FFF2-40B4-BE49-F238E27FC236}">
                  <a16:creationId xmlns:a16="http://schemas.microsoft.com/office/drawing/2014/main" id="{7FA4C0EC-E707-2880-647E-123B84884E9F}"/>
                </a:ext>
              </a:extLst>
            </p:cNvPr>
            <p:cNvCxnSpPr>
              <a:cxnSpLocks noChangeShapeType="1"/>
              <a:endCxn id="23" idx="2"/>
            </p:cNvCxnSpPr>
            <p:nvPr>
              <p:custDataLst>
                <p:tags r:id="rId3"/>
              </p:custDataLst>
            </p:nvPr>
          </p:nvCxnSpPr>
          <p:spPr bwMode="auto">
            <a:xfrm flipV="1">
              <a:off x="5715000" y="1466850"/>
              <a:ext cx="914400" cy="381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sp>
          <p:nvSpPr>
            <p:cNvPr id="25" name="Oval 51">
              <a:extLst>
                <a:ext uri="{FF2B5EF4-FFF2-40B4-BE49-F238E27FC236}">
                  <a16:creationId xmlns:a16="http://schemas.microsoft.com/office/drawing/2014/main" id="{7FB55C3B-D55E-D1CD-542C-5A69293FBE6C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7696200" y="1828800"/>
              <a:ext cx="342327" cy="3429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dirty="0"/>
            </a:p>
          </p:txBody>
        </p:sp>
        <p:sp>
          <p:nvSpPr>
            <p:cNvPr id="26" name="Oval 51">
              <a:extLst>
                <a:ext uri="{FF2B5EF4-FFF2-40B4-BE49-F238E27FC236}">
                  <a16:creationId xmlns:a16="http://schemas.microsoft.com/office/drawing/2014/main" id="{F5A00922-FDA0-0964-E800-4F310E3F264A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629400" y="2438400"/>
              <a:ext cx="342327" cy="3429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74D7FE4-22EB-FBF0-D167-9503DB58DFAB}"/>
                </a:ext>
              </a:extLst>
            </p:cNvPr>
            <p:cNvSpPr txBox="1"/>
            <p:nvPr>
              <p:custDataLst>
                <p:tags r:id="rId6"/>
              </p:custDataLst>
            </p:nvPr>
          </p:nvSpPr>
          <p:spPr>
            <a:xfrm>
              <a:off x="6934200" y="190500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latin typeface="+mn-lt"/>
                </a:rPr>
                <a:t>7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4030A62-399E-5970-FF1E-13239EB586E7}"/>
                </a:ext>
              </a:extLst>
            </p:cNvPr>
            <p:cNvSpPr txBox="1"/>
            <p:nvPr>
              <p:custDataLst>
                <p:tags r:id="rId7"/>
              </p:custDataLst>
            </p:nvPr>
          </p:nvSpPr>
          <p:spPr>
            <a:xfrm>
              <a:off x="5715000" y="1219200"/>
              <a:ext cx="470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latin typeface="+mn-lt"/>
                </a:rPr>
                <a:t>10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77A10CE-F6D6-5C75-CEB3-4EC3F2942DE7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7391400" y="12192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>
                  <a:latin typeface="+mn-lt"/>
                </a:rPr>
                <a:t>5</a:t>
              </a:r>
            </a:p>
          </p:txBody>
        </p:sp>
        <p:cxnSp>
          <p:nvCxnSpPr>
            <p:cNvPr id="30" name="AutoShape 50">
              <a:extLst>
                <a:ext uri="{FF2B5EF4-FFF2-40B4-BE49-F238E27FC236}">
                  <a16:creationId xmlns:a16="http://schemas.microsoft.com/office/drawing/2014/main" id="{F9C7DCB4-A2B6-DA98-58F0-3A88C65B29E7}"/>
                </a:ext>
              </a:extLst>
            </p:cNvPr>
            <p:cNvCxnSpPr>
              <a:cxnSpLocks noChangeShapeType="1"/>
              <a:stCxn id="23" idx="6"/>
              <a:endCxn id="25" idx="1"/>
            </p:cNvCxnSpPr>
            <p:nvPr>
              <p:custDataLst>
                <p:tags r:id="rId9"/>
              </p:custDataLst>
            </p:nvPr>
          </p:nvCxnSpPr>
          <p:spPr bwMode="auto">
            <a:xfrm>
              <a:off x="6971727" y="1466850"/>
              <a:ext cx="774606" cy="41216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1" name="AutoShape 50">
              <a:extLst>
                <a:ext uri="{FF2B5EF4-FFF2-40B4-BE49-F238E27FC236}">
                  <a16:creationId xmlns:a16="http://schemas.microsoft.com/office/drawing/2014/main" id="{DFAC183B-1551-B8D8-AFA6-14231B5AE8FC}"/>
                </a:ext>
              </a:extLst>
            </p:cNvPr>
            <p:cNvCxnSpPr>
              <a:cxnSpLocks noChangeShapeType="1"/>
              <a:stCxn id="23" idx="5"/>
              <a:endCxn id="26" idx="7"/>
            </p:cNvCxnSpPr>
            <p:nvPr>
              <p:custDataLst>
                <p:tags r:id="rId10"/>
              </p:custDataLst>
            </p:nvPr>
          </p:nvCxnSpPr>
          <p:spPr bwMode="auto">
            <a:xfrm rot="5400000">
              <a:off x="6471327" y="2038350"/>
              <a:ext cx="900534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2" name="AutoShape 50">
              <a:extLst>
                <a:ext uri="{FF2B5EF4-FFF2-40B4-BE49-F238E27FC236}">
                  <a16:creationId xmlns:a16="http://schemas.microsoft.com/office/drawing/2014/main" id="{AB4A4243-EF82-AB5F-41DA-DA3BAD1DAF1A}"/>
                </a:ext>
              </a:extLst>
            </p:cNvPr>
            <p:cNvCxnSpPr>
              <a:cxnSpLocks noChangeShapeType="1"/>
            </p:cNvCxnSpPr>
            <p:nvPr>
              <p:custDataLst>
                <p:tags r:id="rId11"/>
              </p:custDataLst>
            </p:nvPr>
          </p:nvCxnSpPr>
          <p:spPr bwMode="auto">
            <a:xfrm rot="16200000" flipV="1">
              <a:off x="6172994" y="2056606"/>
              <a:ext cx="914400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7E2E0D2-F603-2C3E-711C-B30F8BD874C5}"/>
                </a:ext>
              </a:extLst>
            </p:cNvPr>
            <p:cNvSpPr txBox="1"/>
            <p:nvPr>
              <p:custDataLst>
                <p:tags r:id="rId12"/>
              </p:custDataLst>
            </p:nvPr>
          </p:nvSpPr>
          <p:spPr>
            <a:xfrm>
              <a:off x="6172200" y="1905000"/>
              <a:ext cx="5359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latin typeface="+mn-lt"/>
                </a:rPr>
                <a:t>-11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88710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B8A03-80D5-BA87-3644-215C797E2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Path: Dijkstra's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7FDDA-71D6-FD68-7F53-ED4ABFC6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92563"/>
            <a:ext cx="10515600" cy="2184400"/>
          </a:xfrm>
        </p:spPr>
        <p:txBody>
          <a:bodyPr/>
          <a:lstStyle/>
          <a:p>
            <a:r>
              <a:rPr lang="en-US" dirty="0"/>
              <a:t>Initially, start node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) has cost 0 and marked “visited”</a:t>
            </a:r>
          </a:p>
          <a:p>
            <a:r>
              <a:rPr lang="en-US" dirty="0"/>
              <a:t>At each step:</a:t>
            </a:r>
          </a:p>
          <a:p>
            <a:pPr lvl="1"/>
            <a:r>
              <a:rPr lang="en-US" dirty="0"/>
              <a:t>Pick cheapest visited vertex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/>
              <a:t>not in the cloud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Add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dirty="0"/>
              <a:t> to the "cloud" of known vertices</a:t>
            </a:r>
          </a:p>
          <a:p>
            <a:pPr lvl="1"/>
            <a:r>
              <a:rPr lang="en-US" dirty="0"/>
              <a:t>Visit and update distances for nodes with edges from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</a:p>
          <a:p>
            <a:r>
              <a:rPr lang="en-US" dirty="0"/>
              <a:t>That’s it!  (Have to prove it produces correct answers)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4B210D-399D-166D-09CA-9828C65C0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8</a:t>
            </a:fld>
            <a:endParaRPr lang="en-US"/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27AB8937-0FDE-7EB2-ED36-97E53B48168E}"/>
              </a:ext>
            </a:extLst>
          </p:cNvPr>
          <p:cNvGrpSpPr/>
          <p:nvPr/>
        </p:nvGrpSpPr>
        <p:grpSpPr>
          <a:xfrm>
            <a:off x="838200" y="1690688"/>
            <a:ext cx="5456245" cy="2389187"/>
            <a:chOff x="1371600" y="1039813"/>
            <a:chExt cx="5456245" cy="2389187"/>
          </a:xfrm>
        </p:grpSpPr>
        <p:sp>
          <p:nvSpPr>
            <p:cNvPr id="52" name="AutoShape 2">
              <a:extLst>
                <a:ext uri="{FF2B5EF4-FFF2-40B4-BE49-F238E27FC236}">
                  <a16:creationId xmlns:a16="http://schemas.microsoft.com/office/drawing/2014/main" id="{88CC568E-6E9D-745A-4CFC-43E976CE379E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1371600" y="1066800"/>
              <a:ext cx="3429000" cy="2209800"/>
            </a:xfrm>
            <a:prstGeom prst="cloudCallout">
              <a:avLst>
                <a:gd name="adj1" fmla="val -21301"/>
                <a:gd name="adj2" fmla="val -16264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en-US" sz="2000" dirty="0">
                  <a:latin typeface="Tahoma" charset="0"/>
                </a:rPr>
                <a:t>    </a:t>
              </a:r>
              <a:endParaRPr lang="en-US" sz="2000" b="0" dirty="0">
                <a:latin typeface="Tahoma" charset="0"/>
              </a:endParaRPr>
            </a:p>
          </p:txBody>
        </p:sp>
        <p:sp>
          <p:nvSpPr>
            <p:cNvPr id="53" name="Oval 5">
              <a:extLst>
                <a:ext uri="{FF2B5EF4-FFF2-40B4-BE49-F238E27FC236}">
                  <a16:creationId xmlns:a16="http://schemas.microsoft.com/office/drawing/2014/main" id="{1D529A3B-CEC5-4399-BB03-AE2033B0A308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2328863" y="1428750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A</a:t>
              </a:r>
            </a:p>
          </p:txBody>
        </p:sp>
        <p:sp>
          <p:nvSpPr>
            <p:cNvPr id="54" name="Oval 9">
              <a:extLst>
                <a:ext uri="{FF2B5EF4-FFF2-40B4-BE49-F238E27FC236}">
                  <a16:creationId xmlns:a16="http://schemas.microsoft.com/office/drawing/2014/main" id="{A9182D97-D0CB-7C44-AE1B-E5760DAC5084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005263" y="1352550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B</a:t>
              </a:r>
            </a:p>
          </p:txBody>
        </p:sp>
        <p:sp>
          <p:nvSpPr>
            <p:cNvPr id="55" name="Oval 10">
              <a:extLst>
                <a:ext uri="{FF2B5EF4-FFF2-40B4-BE49-F238E27FC236}">
                  <a16:creationId xmlns:a16="http://schemas.microsoft.com/office/drawing/2014/main" id="{AA8938DE-B9AD-CAA7-9489-C516EF3C2745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176463" y="2647950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D</a:t>
              </a:r>
            </a:p>
          </p:txBody>
        </p:sp>
        <p:sp>
          <p:nvSpPr>
            <p:cNvPr id="56" name="Oval 11">
              <a:extLst>
                <a:ext uri="{FF2B5EF4-FFF2-40B4-BE49-F238E27FC236}">
                  <a16:creationId xmlns:a16="http://schemas.microsoft.com/office/drawing/2014/main" id="{EDAEB8D2-DA7B-0294-69BB-91BE4C135F78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3776663" y="2419350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1C5107F5-8F9C-D7A0-D4E4-AB9B6EFE7DAD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300663" y="1428750"/>
              <a:ext cx="381000" cy="381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/>
                <a:t>F</a:t>
              </a:r>
            </a:p>
          </p:txBody>
        </p:sp>
        <p:sp>
          <p:nvSpPr>
            <p:cNvPr id="58" name="Oval 13">
              <a:extLst>
                <a:ext uri="{FF2B5EF4-FFF2-40B4-BE49-F238E27FC236}">
                  <a16:creationId xmlns:a16="http://schemas.microsoft.com/office/drawing/2014/main" id="{97335B75-3A8D-87EC-33DA-4F43D3F33E11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6291263" y="1428750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H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94BFFD67-0BD2-3284-7CB9-AB33F95B093F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691063" y="2800350"/>
              <a:ext cx="381000" cy="381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/>
                <a:t>E</a:t>
              </a:r>
            </a:p>
          </p:txBody>
        </p:sp>
        <p:sp>
          <p:nvSpPr>
            <p:cNvPr id="60" name="Oval 15">
              <a:extLst>
                <a:ext uri="{FF2B5EF4-FFF2-40B4-BE49-F238E27FC236}">
                  <a16:creationId xmlns:a16="http://schemas.microsoft.com/office/drawing/2014/main" id="{D46DF234-4331-350C-296B-8DE811BA7A13}"/>
                </a:ext>
              </a:extLst>
            </p:cNvPr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5681663" y="2190750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  <p:cxnSp>
          <p:nvCxnSpPr>
            <p:cNvPr id="61" name="AutoShape 14">
              <a:extLst>
                <a:ext uri="{FF2B5EF4-FFF2-40B4-BE49-F238E27FC236}">
                  <a16:creationId xmlns:a16="http://schemas.microsoft.com/office/drawing/2014/main" id="{A673615C-539A-9635-5C5A-E29312BE4E3B}"/>
                </a:ext>
              </a:extLst>
            </p:cNvPr>
            <p:cNvCxnSpPr>
              <a:cxnSpLocks noChangeShapeType="1"/>
              <a:stCxn id="53" idx="6"/>
              <a:endCxn id="56" idx="1"/>
            </p:cNvCxnSpPr>
            <p:nvPr>
              <p:custDataLst>
                <p:tags r:id="rId10"/>
              </p:custDataLst>
            </p:nvPr>
          </p:nvCxnSpPr>
          <p:spPr bwMode="auto">
            <a:xfrm>
              <a:off x="2719388" y="1619250"/>
              <a:ext cx="1112837" cy="84613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2" name="AutoShape 15">
              <a:extLst>
                <a:ext uri="{FF2B5EF4-FFF2-40B4-BE49-F238E27FC236}">
                  <a16:creationId xmlns:a16="http://schemas.microsoft.com/office/drawing/2014/main" id="{CD45BA6C-9F09-F1A6-B9F6-AC57A2849215}"/>
                </a:ext>
              </a:extLst>
            </p:cNvPr>
            <p:cNvCxnSpPr>
              <a:cxnSpLocks noChangeShapeType="1"/>
              <a:stCxn id="56" idx="2"/>
              <a:endCxn id="53" idx="4"/>
            </p:cNvCxnSpPr>
            <p:nvPr>
              <p:custDataLst>
                <p:tags r:id="rId11"/>
              </p:custDataLst>
            </p:nvPr>
          </p:nvCxnSpPr>
          <p:spPr bwMode="auto">
            <a:xfrm rot="10800000">
              <a:off x="2519363" y="1819275"/>
              <a:ext cx="1247775" cy="79057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3" name="AutoShape 20">
              <a:extLst>
                <a:ext uri="{FF2B5EF4-FFF2-40B4-BE49-F238E27FC236}">
                  <a16:creationId xmlns:a16="http://schemas.microsoft.com/office/drawing/2014/main" id="{F196036D-C9CC-1937-FB8D-E5D1A24567FE}"/>
                </a:ext>
              </a:extLst>
            </p:cNvPr>
            <p:cNvCxnSpPr>
              <a:cxnSpLocks noChangeShapeType="1"/>
              <a:stCxn id="60" idx="2"/>
              <a:endCxn id="59" idx="0"/>
            </p:cNvCxnSpPr>
            <p:nvPr>
              <p:custDataLst>
                <p:tags r:id="rId12"/>
              </p:custDataLst>
            </p:nvPr>
          </p:nvCxnSpPr>
          <p:spPr bwMode="auto">
            <a:xfrm rot="10800000" flipV="1">
              <a:off x="4881563" y="2381250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4" name="AutoShape 21">
              <a:extLst>
                <a:ext uri="{FF2B5EF4-FFF2-40B4-BE49-F238E27FC236}">
                  <a16:creationId xmlns:a16="http://schemas.microsoft.com/office/drawing/2014/main" id="{950C49BC-0A1A-5F05-A278-CED25B46A536}"/>
                </a:ext>
              </a:extLst>
            </p:cNvPr>
            <p:cNvCxnSpPr>
              <a:cxnSpLocks noChangeShapeType="1"/>
              <a:stCxn id="59" idx="6"/>
              <a:endCxn id="60" idx="4"/>
            </p:cNvCxnSpPr>
            <p:nvPr>
              <p:custDataLst>
                <p:tags r:id="rId13"/>
              </p:custDataLst>
            </p:nvPr>
          </p:nvCxnSpPr>
          <p:spPr bwMode="auto">
            <a:xfrm flipV="1">
              <a:off x="5072063" y="2571750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5" name="AutoShape 24">
              <a:extLst>
                <a:ext uri="{FF2B5EF4-FFF2-40B4-BE49-F238E27FC236}">
                  <a16:creationId xmlns:a16="http://schemas.microsoft.com/office/drawing/2014/main" id="{96261D2D-3FD2-D93F-7BE6-11BC223A27BE}"/>
                </a:ext>
              </a:extLst>
            </p:cNvPr>
            <p:cNvCxnSpPr>
              <a:cxnSpLocks noChangeShapeType="1"/>
              <a:stCxn id="53" idx="3"/>
              <a:endCxn id="55" idx="0"/>
            </p:cNvCxnSpPr>
            <p:nvPr>
              <p:custDataLst>
                <p:tags r:id="rId14"/>
              </p:custDataLst>
            </p:nvPr>
          </p:nvCxnSpPr>
          <p:spPr bwMode="auto">
            <a:xfrm flipH="1">
              <a:off x="2366963" y="1763713"/>
              <a:ext cx="17462" cy="8747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6" name="AutoShape 25">
              <a:extLst>
                <a:ext uri="{FF2B5EF4-FFF2-40B4-BE49-F238E27FC236}">
                  <a16:creationId xmlns:a16="http://schemas.microsoft.com/office/drawing/2014/main" id="{9437B795-1E10-C241-8796-5C44CFFFC1AB}"/>
                </a:ext>
              </a:extLst>
            </p:cNvPr>
            <p:cNvCxnSpPr>
              <a:cxnSpLocks noChangeShapeType="1"/>
              <a:stCxn id="55" idx="6"/>
              <a:endCxn id="56" idx="3"/>
            </p:cNvCxnSpPr>
            <p:nvPr>
              <p:custDataLst>
                <p:tags r:id="rId15"/>
              </p:custDataLst>
            </p:nvPr>
          </p:nvCxnSpPr>
          <p:spPr bwMode="auto">
            <a:xfrm flipV="1">
              <a:off x="2566988" y="2754313"/>
              <a:ext cx="1265237" cy="841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7" name="AutoShape 26">
              <a:extLst>
                <a:ext uri="{FF2B5EF4-FFF2-40B4-BE49-F238E27FC236}">
                  <a16:creationId xmlns:a16="http://schemas.microsoft.com/office/drawing/2014/main" id="{14481F65-AFC4-4C67-CABA-569853A2B150}"/>
                </a:ext>
              </a:extLst>
            </p:cNvPr>
            <p:cNvCxnSpPr>
              <a:cxnSpLocks noChangeShapeType="1"/>
              <a:stCxn id="53" idx="7"/>
              <a:endCxn id="54" idx="2"/>
            </p:cNvCxnSpPr>
            <p:nvPr>
              <p:custDataLst>
                <p:tags r:id="rId16"/>
              </p:custDataLst>
            </p:nvPr>
          </p:nvCxnSpPr>
          <p:spPr bwMode="auto">
            <a:xfrm>
              <a:off x="2654300" y="1474788"/>
              <a:ext cx="1341438" cy="682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8" name="AutoShape 27">
              <a:extLst>
                <a:ext uri="{FF2B5EF4-FFF2-40B4-BE49-F238E27FC236}">
                  <a16:creationId xmlns:a16="http://schemas.microsoft.com/office/drawing/2014/main" id="{EC8FCE5D-6849-B064-0C54-88D3B71809EA}"/>
                </a:ext>
              </a:extLst>
            </p:cNvPr>
            <p:cNvCxnSpPr>
              <a:cxnSpLocks noChangeShapeType="1"/>
              <a:stCxn id="54" idx="6"/>
              <a:endCxn id="57" idx="2"/>
            </p:cNvCxnSpPr>
            <p:nvPr>
              <p:custDataLst>
                <p:tags r:id="rId17"/>
              </p:custDataLst>
            </p:nvPr>
          </p:nvCxnSpPr>
          <p:spPr bwMode="auto">
            <a:xfrm>
              <a:off x="4395788" y="1543050"/>
              <a:ext cx="895350" cy="76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9" name="AutoShape 28">
              <a:extLst>
                <a:ext uri="{FF2B5EF4-FFF2-40B4-BE49-F238E27FC236}">
                  <a16:creationId xmlns:a16="http://schemas.microsoft.com/office/drawing/2014/main" id="{FE43903B-B98A-FFF1-DD02-F578DFEFFA85}"/>
                </a:ext>
              </a:extLst>
            </p:cNvPr>
            <p:cNvCxnSpPr>
              <a:cxnSpLocks noChangeShapeType="1"/>
              <a:stCxn id="57" idx="6"/>
              <a:endCxn id="58" idx="2"/>
            </p:cNvCxnSpPr>
            <p:nvPr>
              <p:custDataLst>
                <p:tags r:id="rId18"/>
              </p:custDataLst>
            </p:nvPr>
          </p:nvCxnSpPr>
          <p:spPr bwMode="auto">
            <a:xfrm>
              <a:off x="5691188" y="1619250"/>
              <a:ext cx="59055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0" name="AutoShape 29">
              <a:extLst>
                <a:ext uri="{FF2B5EF4-FFF2-40B4-BE49-F238E27FC236}">
                  <a16:creationId xmlns:a16="http://schemas.microsoft.com/office/drawing/2014/main" id="{4B4F1530-DEB9-2584-FCB8-D279190EB6BA}"/>
                </a:ext>
              </a:extLst>
            </p:cNvPr>
            <p:cNvCxnSpPr>
              <a:cxnSpLocks noChangeShapeType="1"/>
              <a:stCxn id="60" idx="1"/>
              <a:endCxn id="57" idx="4"/>
            </p:cNvCxnSpPr>
            <p:nvPr>
              <p:custDataLst>
                <p:tags r:id="rId19"/>
              </p:custDataLst>
            </p:nvPr>
          </p:nvCxnSpPr>
          <p:spPr bwMode="auto">
            <a:xfrm flipH="1" flipV="1">
              <a:off x="5491163" y="1819275"/>
              <a:ext cx="246062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1" name="AutoShape 30">
              <a:extLst>
                <a:ext uri="{FF2B5EF4-FFF2-40B4-BE49-F238E27FC236}">
                  <a16:creationId xmlns:a16="http://schemas.microsoft.com/office/drawing/2014/main" id="{5A7A4E04-970D-350B-7057-A6111D9E2CBB}"/>
                </a:ext>
              </a:extLst>
            </p:cNvPr>
            <p:cNvCxnSpPr>
              <a:cxnSpLocks noChangeShapeType="1"/>
              <a:stCxn id="58" idx="4"/>
              <a:endCxn id="60" idx="7"/>
            </p:cNvCxnSpPr>
            <p:nvPr>
              <p:custDataLst>
                <p:tags r:id="rId20"/>
              </p:custDataLst>
            </p:nvPr>
          </p:nvCxnSpPr>
          <p:spPr bwMode="auto">
            <a:xfrm flipH="1">
              <a:off x="6007100" y="1819275"/>
              <a:ext cx="474663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" name="AutoShape 31">
              <a:extLst>
                <a:ext uri="{FF2B5EF4-FFF2-40B4-BE49-F238E27FC236}">
                  <a16:creationId xmlns:a16="http://schemas.microsoft.com/office/drawing/2014/main" id="{3391ECE9-9316-A5B7-3064-F4F33D8B4A96}"/>
                </a:ext>
              </a:extLst>
            </p:cNvPr>
            <p:cNvCxnSpPr>
              <a:cxnSpLocks noChangeShapeType="1"/>
              <a:stCxn id="54" idx="5"/>
              <a:endCxn id="59" idx="1"/>
            </p:cNvCxnSpPr>
            <p:nvPr>
              <p:custDataLst>
                <p:tags r:id="rId21"/>
              </p:custDataLst>
            </p:nvPr>
          </p:nvCxnSpPr>
          <p:spPr bwMode="auto">
            <a:xfrm rot="16200000" flipH="1">
              <a:off x="3949700" y="2058988"/>
              <a:ext cx="11779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" name="AutoShape 32">
              <a:extLst>
                <a:ext uri="{FF2B5EF4-FFF2-40B4-BE49-F238E27FC236}">
                  <a16:creationId xmlns:a16="http://schemas.microsoft.com/office/drawing/2014/main" id="{5EBF17EA-8460-E00A-DCC9-8DD43C6CBC89}"/>
                </a:ext>
              </a:extLst>
            </p:cNvPr>
            <p:cNvCxnSpPr>
              <a:cxnSpLocks noChangeShapeType="1"/>
              <a:stCxn id="54" idx="4"/>
              <a:endCxn id="56" idx="0"/>
            </p:cNvCxnSpPr>
            <p:nvPr>
              <p:custDataLst>
                <p:tags r:id="rId22"/>
              </p:custDataLst>
            </p:nvPr>
          </p:nvCxnSpPr>
          <p:spPr bwMode="auto">
            <a:xfrm flipH="1">
              <a:off x="3967163" y="1743075"/>
              <a:ext cx="228600" cy="6667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4" name="AutoShape 33">
              <a:extLst>
                <a:ext uri="{FF2B5EF4-FFF2-40B4-BE49-F238E27FC236}">
                  <a16:creationId xmlns:a16="http://schemas.microsoft.com/office/drawing/2014/main" id="{1B6F77CA-6166-9936-37CF-A146CEEDE6FE}"/>
                </a:ext>
              </a:extLst>
            </p:cNvPr>
            <p:cNvCxnSpPr>
              <a:cxnSpLocks noChangeShapeType="1"/>
              <a:stCxn id="56" idx="5"/>
              <a:endCxn id="59" idx="2"/>
            </p:cNvCxnSpPr>
            <p:nvPr>
              <p:custDataLst>
                <p:tags r:id="rId23"/>
              </p:custDataLst>
            </p:nvPr>
          </p:nvCxnSpPr>
          <p:spPr bwMode="auto">
            <a:xfrm rot="16200000" flipH="1">
              <a:off x="4273551" y="2573337"/>
              <a:ext cx="246062" cy="5889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5" name="AutoShape 34">
              <a:extLst>
                <a:ext uri="{FF2B5EF4-FFF2-40B4-BE49-F238E27FC236}">
                  <a16:creationId xmlns:a16="http://schemas.microsoft.com/office/drawing/2014/main" id="{6489B418-329A-369D-832D-610EA056DE50}"/>
                </a:ext>
              </a:extLst>
            </p:cNvPr>
            <p:cNvCxnSpPr>
              <a:cxnSpLocks noChangeShapeType="1"/>
              <a:stCxn id="59" idx="3"/>
              <a:endCxn id="55" idx="5"/>
            </p:cNvCxnSpPr>
            <p:nvPr>
              <p:custDataLst>
                <p:tags r:id="rId24"/>
              </p:custDataLst>
            </p:nvPr>
          </p:nvCxnSpPr>
          <p:spPr bwMode="auto">
            <a:xfrm rot="5400000" flipH="1">
              <a:off x="3548063" y="1927225"/>
              <a:ext cx="152400" cy="2244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6" name="Text Box 44">
              <a:extLst>
                <a:ext uri="{FF2B5EF4-FFF2-40B4-BE49-F238E27FC236}">
                  <a16:creationId xmlns:a16="http://schemas.microsoft.com/office/drawing/2014/main" id="{C7030CD7-855A-441C-C67E-3E1F46411FDB}"/>
                </a:ext>
              </a:extLst>
            </p:cNvPr>
            <p:cNvSpPr txBox="1"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2389188" y="1108075"/>
              <a:ext cx="3127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77" name="Text Box 46">
              <a:extLst>
                <a:ext uri="{FF2B5EF4-FFF2-40B4-BE49-F238E27FC236}">
                  <a16:creationId xmlns:a16="http://schemas.microsoft.com/office/drawing/2014/main" id="{13CF6891-223F-8406-EC6C-D28D1F48087C}"/>
                </a:ext>
              </a:extLst>
            </p:cNvPr>
            <p:cNvSpPr txBox="1"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4081463" y="1039813"/>
              <a:ext cx="3127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2</a:t>
              </a:r>
            </a:p>
          </p:txBody>
        </p:sp>
        <p:sp>
          <p:nvSpPr>
            <p:cNvPr id="78" name="Text Box 47">
              <a:extLst>
                <a:ext uri="{FF2B5EF4-FFF2-40B4-BE49-F238E27FC236}">
                  <a16:creationId xmlns:a16="http://schemas.microsoft.com/office/drawing/2014/main" id="{E5C908CB-F290-FC64-1FED-AB5041EF6AF7}"/>
                </a:ext>
              </a:extLst>
            </p:cNvPr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5376863" y="1076325"/>
              <a:ext cx="3127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4</a:t>
              </a:r>
              <a:endParaRPr lang="en-US" sz="200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9" name="Text Box 48">
                  <a:extLst>
                    <a:ext uri="{FF2B5EF4-FFF2-40B4-BE49-F238E27FC236}">
                      <a16:creationId xmlns:a16="http://schemas.microsoft.com/office/drawing/2014/main" id="{01584D45-FDCB-426D-889D-7ADF88916E03}"/>
                    </a:ext>
                  </a:extLst>
                </p:cNvPr>
                <p:cNvSpPr txBox="1">
                  <a:spLocks noChangeArrowheads="1"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>
                  <a:off x="6367463" y="1076325"/>
                  <a:ext cx="460382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Math1"/>
                          </a:rPr>
                          <m:t>∞</m:t>
                        </m:r>
                      </m:oMath>
                    </m:oMathPara>
                  </a14:m>
                  <a:endParaRPr lang="en-US" sz="2000" dirty="0">
                    <a:solidFill>
                      <a:srgbClr val="FF0000"/>
                    </a:solidFill>
                    <a:sym typeface="Math1"/>
                  </a:endParaRPr>
                </a:p>
              </p:txBody>
            </p:sp>
          </mc:Choice>
          <mc:Fallback>
            <p:sp>
              <p:nvSpPr>
                <p:cNvPr id="79" name="Text Box 48">
                  <a:extLst>
                    <a:ext uri="{FF2B5EF4-FFF2-40B4-BE49-F238E27FC236}">
                      <a16:creationId xmlns:a16="http://schemas.microsoft.com/office/drawing/2014/main" id="{01584D45-FDCB-426D-889D-7ADF88916E0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>
                  <a:off x="6367463" y="1076325"/>
                  <a:ext cx="460382" cy="400110"/>
                </a:xfrm>
                <a:prstGeom prst="rect">
                  <a:avLst/>
                </a:prstGeom>
                <a:blipFill>
                  <a:blip r:embed="rId49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0" name="Text Box 49">
              <a:extLst>
                <a:ext uri="{FF2B5EF4-FFF2-40B4-BE49-F238E27FC236}">
                  <a16:creationId xmlns:a16="http://schemas.microsoft.com/office/drawing/2014/main" id="{9AD30715-78E3-6833-3FF5-779F85CFDD7A}"/>
                </a:ext>
              </a:extLst>
            </p:cNvPr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1871663" y="2752725"/>
              <a:ext cx="3127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4</a:t>
              </a:r>
            </a:p>
          </p:txBody>
        </p:sp>
        <p:sp>
          <p:nvSpPr>
            <p:cNvPr id="81" name="Text Box 50">
              <a:extLst>
                <a:ext uri="{FF2B5EF4-FFF2-40B4-BE49-F238E27FC236}">
                  <a16:creationId xmlns:a16="http://schemas.microsoft.com/office/drawing/2014/main" id="{8B452C29-2BC9-A523-35D8-A93D52FA14CB}"/>
                </a:ext>
              </a:extLst>
            </p:cNvPr>
            <p:cNvSpPr txBox="1"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4089400" y="2295525"/>
              <a:ext cx="312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1</a:t>
              </a:r>
            </a:p>
          </p:txBody>
        </p:sp>
        <p:sp>
          <p:nvSpPr>
            <p:cNvPr id="82" name="Text Box 51">
              <a:extLst>
                <a:ext uri="{FF2B5EF4-FFF2-40B4-BE49-F238E27FC236}">
                  <a16:creationId xmlns:a16="http://schemas.microsoft.com/office/drawing/2014/main" id="{9DFAF78D-8C74-C5EA-629D-B6384E8A8F3F}"/>
                </a:ext>
              </a:extLst>
            </p:cNvPr>
            <p:cNvSpPr txBox="1"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4919663" y="2981325"/>
              <a:ext cx="4413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12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3" name="Text Box 52">
                  <a:extLst>
                    <a:ext uri="{FF2B5EF4-FFF2-40B4-BE49-F238E27FC236}">
                      <a16:creationId xmlns:a16="http://schemas.microsoft.com/office/drawing/2014/main" id="{16CFC12C-80C0-C3C7-AA20-EC00B4560B92}"/>
                    </a:ext>
                  </a:extLst>
                </p:cNvPr>
                <p:cNvSpPr txBox="1">
                  <a:spLocks noChangeArrowheads="1"/>
                </p:cNvSpPr>
                <p:nvPr>
                  <p:custDataLst>
                    <p:tags r:id="rId32"/>
                  </p:custDataLst>
                </p:nvPr>
              </p:nvSpPr>
              <p:spPr bwMode="auto">
                <a:xfrm>
                  <a:off x="5986463" y="2143125"/>
                  <a:ext cx="460382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Math1"/>
                          </a:rPr>
                          <m:t>∞</m:t>
                        </m:r>
                      </m:oMath>
                    </m:oMathPara>
                  </a14:m>
                  <a:endParaRPr lang="en-US" sz="2000" dirty="0">
                    <a:solidFill>
                      <a:srgbClr val="FF0000"/>
                    </a:solidFill>
                    <a:sym typeface="Math1"/>
                  </a:endParaRPr>
                </a:p>
              </p:txBody>
            </p:sp>
          </mc:Choice>
          <mc:Fallback>
            <p:sp>
              <p:nvSpPr>
                <p:cNvPr id="83" name="Text Box 52">
                  <a:extLst>
                    <a:ext uri="{FF2B5EF4-FFF2-40B4-BE49-F238E27FC236}">
                      <a16:creationId xmlns:a16="http://schemas.microsoft.com/office/drawing/2014/main" id="{16CFC12C-80C0-C3C7-AA20-EC00B4560B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>
                  <p:custDataLst>
                    <p:tags r:id="rId32"/>
                  </p:custDataLst>
                </p:nvPr>
              </p:nvSpPr>
              <p:spPr bwMode="auto">
                <a:xfrm>
                  <a:off x="5986463" y="2143125"/>
                  <a:ext cx="460382" cy="400110"/>
                </a:xfrm>
                <a:prstGeom prst="rect">
                  <a:avLst/>
                </a:prstGeom>
                <a:blipFill>
                  <a:blip r:embed="rId49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4" name="Text Box 53">
              <a:extLst>
                <a:ext uri="{FF2B5EF4-FFF2-40B4-BE49-F238E27FC236}">
                  <a16:creationId xmlns:a16="http://schemas.microsoft.com/office/drawing/2014/main" id="{924B9622-D7D3-9210-1E2E-D185F50E39F9}"/>
                </a:ext>
              </a:extLst>
            </p:cNvPr>
            <p:cNvSpPr txBox="1"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167063" y="1201738"/>
              <a:ext cx="3127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85" name="Text Box 54">
              <a:extLst>
                <a:ext uri="{FF2B5EF4-FFF2-40B4-BE49-F238E27FC236}">
                  <a16:creationId xmlns:a16="http://schemas.microsoft.com/office/drawing/2014/main" id="{3EA7CC37-82AB-6AB7-7E65-6AA1525D5D5F}"/>
                </a:ext>
              </a:extLst>
            </p:cNvPr>
            <p:cNvSpPr txBox="1"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4614863" y="1276350"/>
              <a:ext cx="3127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86" name="Text Box 55">
              <a:extLst>
                <a:ext uri="{FF2B5EF4-FFF2-40B4-BE49-F238E27FC236}">
                  <a16:creationId xmlns:a16="http://schemas.microsoft.com/office/drawing/2014/main" id="{317D09ED-4695-F26B-B6DE-94B34055CCC2}"/>
                </a:ext>
              </a:extLst>
            </p:cNvPr>
            <p:cNvSpPr txBox="1"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5834063" y="1352550"/>
              <a:ext cx="3127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</a:p>
          </p:txBody>
        </p:sp>
        <p:sp>
          <p:nvSpPr>
            <p:cNvPr id="87" name="Text Box 56">
              <a:extLst>
                <a:ext uri="{FF2B5EF4-FFF2-40B4-BE49-F238E27FC236}">
                  <a16:creationId xmlns:a16="http://schemas.microsoft.com/office/drawing/2014/main" id="{59DCFD9E-8442-D328-64AE-DE6C36A313E3}"/>
                </a:ext>
              </a:extLst>
            </p:cNvPr>
            <p:cNvSpPr txBox="1"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6215063" y="1885950"/>
              <a:ext cx="3127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88" name="Text Box 57">
              <a:extLst>
                <a:ext uri="{FF2B5EF4-FFF2-40B4-BE49-F238E27FC236}">
                  <a16:creationId xmlns:a16="http://schemas.microsoft.com/office/drawing/2014/main" id="{9768DADC-1CC3-F22E-A271-02E4A9BEDA45}"/>
                </a:ext>
              </a:extLst>
            </p:cNvPr>
            <p:cNvSpPr txBox="1"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538663" y="1962150"/>
              <a:ext cx="4413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10</a:t>
              </a:r>
            </a:p>
          </p:txBody>
        </p:sp>
        <p:sp>
          <p:nvSpPr>
            <p:cNvPr id="89" name="Text Box 58">
              <a:extLst>
                <a:ext uri="{FF2B5EF4-FFF2-40B4-BE49-F238E27FC236}">
                  <a16:creationId xmlns:a16="http://schemas.microsoft.com/office/drawing/2014/main" id="{58A985AE-5C4E-05B3-6719-5EFDF67A0B83}"/>
                </a:ext>
              </a:extLst>
            </p:cNvPr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5376863" y="1885950"/>
              <a:ext cx="3127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90" name="Text Box 59">
              <a:extLst>
                <a:ext uri="{FF2B5EF4-FFF2-40B4-BE49-F238E27FC236}">
                  <a16:creationId xmlns:a16="http://schemas.microsoft.com/office/drawing/2014/main" id="{D6E8032C-FFBB-12BE-6A71-EDB0080D655D}"/>
                </a:ext>
              </a:extLst>
            </p:cNvPr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5167313" y="2125663"/>
              <a:ext cx="3127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</a:p>
          </p:txBody>
        </p:sp>
        <p:sp>
          <p:nvSpPr>
            <p:cNvPr id="91" name="Text Box 60">
              <a:extLst>
                <a:ext uri="{FF2B5EF4-FFF2-40B4-BE49-F238E27FC236}">
                  <a16:creationId xmlns:a16="http://schemas.microsoft.com/office/drawing/2014/main" id="{5880C4CB-9E1B-49AF-C912-A2CC565847F3}"/>
                </a:ext>
              </a:extLst>
            </p:cNvPr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5376863" y="2563813"/>
              <a:ext cx="3127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92" name="Text Box 61">
              <a:extLst>
                <a:ext uri="{FF2B5EF4-FFF2-40B4-BE49-F238E27FC236}">
                  <a16:creationId xmlns:a16="http://schemas.microsoft.com/office/drawing/2014/main" id="{D3E11C1C-21DF-93AE-DFB2-F6E8176F4FBD}"/>
                </a:ext>
              </a:extLst>
            </p:cNvPr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4233863" y="2571750"/>
              <a:ext cx="4270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11</a:t>
              </a:r>
            </a:p>
          </p:txBody>
        </p:sp>
        <p:sp>
          <p:nvSpPr>
            <p:cNvPr id="93" name="Text Box 62">
              <a:extLst>
                <a:ext uri="{FF2B5EF4-FFF2-40B4-BE49-F238E27FC236}">
                  <a16:creationId xmlns:a16="http://schemas.microsoft.com/office/drawing/2014/main" id="{9C2F4AFD-3C25-257C-4008-8A04CA84AEA1}"/>
                </a:ext>
              </a:extLst>
            </p:cNvPr>
            <p:cNvSpPr txBox="1"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3700463" y="3028950"/>
              <a:ext cx="3127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7</a:t>
              </a:r>
            </a:p>
          </p:txBody>
        </p:sp>
        <p:sp>
          <p:nvSpPr>
            <p:cNvPr id="94" name="Text Box 63">
              <a:extLst>
                <a:ext uri="{FF2B5EF4-FFF2-40B4-BE49-F238E27FC236}">
                  <a16:creationId xmlns:a16="http://schemas.microsoft.com/office/drawing/2014/main" id="{EF197FF9-A71C-A890-BFCD-EB378C776B80}"/>
                </a:ext>
              </a:extLst>
            </p:cNvPr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3548063" y="1733550"/>
              <a:ext cx="3127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95" name="Text Box 64">
              <a:extLst>
                <a:ext uri="{FF2B5EF4-FFF2-40B4-BE49-F238E27FC236}">
                  <a16:creationId xmlns:a16="http://schemas.microsoft.com/office/drawing/2014/main" id="{5E60A175-C000-1C60-D94E-8B2C135CA539}"/>
                </a:ext>
              </a:extLst>
            </p:cNvPr>
            <p:cNvSpPr txBox="1"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2938463" y="2114550"/>
              <a:ext cx="3127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9</a:t>
              </a:r>
            </a:p>
          </p:txBody>
        </p:sp>
        <p:sp>
          <p:nvSpPr>
            <p:cNvPr id="96" name="Text Box 65">
              <a:extLst>
                <a:ext uri="{FF2B5EF4-FFF2-40B4-BE49-F238E27FC236}">
                  <a16:creationId xmlns:a16="http://schemas.microsoft.com/office/drawing/2014/main" id="{8B2058B9-9095-C109-A129-07EC6C249B5D}"/>
                </a:ext>
              </a:extLst>
            </p:cNvPr>
            <p:cNvSpPr txBox="1"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2786063" y="2495550"/>
              <a:ext cx="3127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97" name="Text Box 66">
              <a:extLst>
                <a:ext uri="{FF2B5EF4-FFF2-40B4-BE49-F238E27FC236}">
                  <a16:creationId xmlns:a16="http://schemas.microsoft.com/office/drawing/2014/main" id="{93DA60B7-93A2-88A4-C0B7-50B11202BD4E}"/>
                </a:ext>
              </a:extLst>
            </p:cNvPr>
            <p:cNvSpPr txBox="1"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2100263" y="2038350"/>
              <a:ext cx="3127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/>
                <a:t>4</a:t>
              </a:r>
            </a:p>
          </p:txBody>
        </p:sp>
        <p:sp>
          <p:nvSpPr>
            <p:cNvPr id="98" name="Text Box 63">
              <a:extLst>
                <a:ext uri="{FF2B5EF4-FFF2-40B4-BE49-F238E27FC236}">
                  <a16:creationId xmlns:a16="http://schemas.microsoft.com/office/drawing/2014/main" id="{24C40880-234F-7689-6B47-7F6404DBF008}"/>
                </a:ext>
              </a:extLst>
            </p:cNvPr>
            <p:cNvSpPr txBox="1"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4005263" y="1954213"/>
              <a:ext cx="3127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9102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15009A09-48A2-1EA5-035A-DECF78BE8C13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5692" y="1439863"/>
            <a:ext cx="11645054" cy="528161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Dijkstras(Graph G, Node </a:t>
            </a:r>
            <a:r>
              <a:rPr lang="en-US" sz="2000" kern="0" dirty="0" err="1">
                <a:latin typeface="Courier New" pitchFamily="49" charset="0"/>
              </a:rPr>
              <a:t>src</a:t>
            </a:r>
            <a:r>
              <a:rPr lang="en-US" sz="2000" kern="0" dirty="0">
                <a:latin typeface="Courier New" pitchFamily="49" charset="0"/>
              </a:rPr>
              <a:t>):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src.cost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0 // all other costs uninitialized / implicitly “infinity”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mark </a:t>
            </a:r>
            <a:r>
              <a:rPr 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as visited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while (there are unknown nodes in G)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v = unknown, visited node with lowest cost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mark v as known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for each edge (v, u) with weight w in G:</a:t>
            </a:r>
          </a:p>
          <a:p>
            <a:pPr marL="0" indent="0">
              <a:buNone/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potentialBest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v.cost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 w // cost of potential best path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to u (through v)</a:t>
            </a:r>
            <a:endParaRPr lang="en-US" sz="20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	if (u is not visited):</a:t>
            </a:r>
          </a:p>
          <a:p>
            <a:pPr marL="0" indent="0">
              <a:buNone/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u.cost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potentialBest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/>
              <a:t>			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u.pred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v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mark u as visited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else if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potentialBest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u.cost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000" dirty="0"/>
              <a:t>			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u.cost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potentialBest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/>
              <a:t>			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u.pred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v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endParaRPr lang="en-US" sz="20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BF8DA6-7E0A-50E3-A0D0-05B0B32B0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Dijkstra's: The 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20F309-1BCC-3F5A-82D3-21AD111CB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199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1903</Words>
  <Application>Microsoft Macintosh PowerPoint</Application>
  <PresentationFormat>Widescreen</PresentationFormat>
  <Paragraphs>844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Courier New</vt:lpstr>
      <vt:lpstr>Math1</vt:lpstr>
      <vt:lpstr>Tahoma</vt:lpstr>
      <vt:lpstr>Times New Roman</vt:lpstr>
      <vt:lpstr>Office Theme</vt:lpstr>
      <vt:lpstr>Lecture 16:  Graphs Shortest Paths </vt:lpstr>
      <vt:lpstr>Announcements</vt:lpstr>
      <vt:lpstr>Today</vt:lpstr>
      <vt:lpstr>Today</vt:lpstr>
      <vt:lpstr>Today</vt:lpstr>
      <vt:lpstr>Shortest Path: Applications</vt:lpstr>
      <vt:lpstr>Shortest Path: Weighted Graphs</vt:lpstr>
      <vt:lpstr>Shortest Path: Dijkstra's Algorithm</vt:lpstr>
      <vt:lpstr>Dijkstra's: The Algorithm</vt:lpstr>
      <vt:lpstr>Dijkstra's: Example</vt:lpstr>
      <vt:lpstr>Dijkstra's: Example</vt:lpstr>
      <vt:lpstr>Dijkstra's: Example</vt:lpstr>
      <vt:lpstr>Dijkstra's: Example</vt:lpstr>
      <vt:lpstr>Dijkstra's: Example</vt:lpstr>
      <vt:lpstr>Dijkstra's: Example</vt:lpstr>
      <vt:lpstr>Dijkstra's: Example</vt:lpstr>
      <vt:lpstr>Dijkstra's: Example</vt:lpstr>
      <vt:lpstr>Dijkstra's: Example</vt:lpstr>
      <vt:lpstr>Dijkstra's: Example</vt:lpstr>
      <vt:lpstr>Dijkstra's: A Greedy Algorithm</vt:lpstr>
      <vt:lpstr>Dijkstra's: Correctness</vt:lpstr>
      <vt:lpstr>Dijkstra's: Unoptimal Efficiency</vt:lpstr>
      <vt:lpstr>Dijkstra’s: Optimal Efficiency</vt:lpstr>
      <vt:lpstr>Heap: Other operations</vt:lpstr>
      <vt:lpstr>Heap: Note on decrease/increaseKey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2023-07-07T12:32:54Z</dcterms:created>
  <dcterms:modified xsi:type="dcterms:W3CDTF">2025-08-01T17:35:07Z</dcterms:modified>
</cp:coreProperties>
</file>