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1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427" r:id="rId3"/>
    <p:sldId id="258" r:id="rId4"/>
    <p:sldId id="428" r:id="rId5"/>
    <p:sldId id="429" r:id="rId6"/>
    <p:sldId id="430" r:id="rId7"/>
    <p:sldId id="431" r:id="rId8"/>
    <p:sldId id="433" r:id="rId9"/>
    <p:sldId id="432" r:id="rId10"/>
    <p:sldId id="435" r:id="rId11"/>
    <p:sldId id="481" r:id="rId12"/>
    <p:sldId id="434" r:id="rId13"/>
    <p:sldId id="436" r:id="rId14"/>
    <p:sldId id="437" r:id="rId15"/>
    <p:sldId id="438" r:id="rId16"/>
    <p:sldId id="477" r:id="rId17"/>
    <p:sldId id="482" r:id="rId18"/>
    <p:sldId id="439" r:id="rId19"/>
    <p:sldId id="440" r:id="rId20"/>
    <p:sldId id="441" r:id="rId21"/>
    <p:sldId id="478" r:id="rId22"/>
    <p:sldId id="442" r:id="rId23"/>
    <p:sldId id="443" r:id="rId24"/>
    <p:sldId id="483" r:id="rId25"/>
    <p:sldId id="444" r:id="rId26"/>
    <p:sldId id="445" r:id="rId27"/>
    <p:sldId id="446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9" r:id="rId39"/>
    <p:sldId id="460" r:id="rId40"/>
    <p:sldId id="486" r:id="rId41"/>
    <p:sldId id="479" r:id="rId42"/>
    <p:sldId id="461" r:id="rId43"/>
    <p:sldId id="462" r:id="rId44"/>
    <p:sldId id="484" r:id="rId45"/>
    <p:sldId id="463" r:id="rId46"/>
    <p:sldId id="447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80" r:id="rId56"/>
    <p:sldId id="472" r:id="rId57"/>
    <p:sldId id="473" r:id="rId58"/>
    <p:sldId id="751" r:id="rId59"/>
    <p:sldId id="474" r:id="rId60"/>
    <p:sldId id="485" r:id="rId61"/>
    <p:sldId id="476" r:id="rId62"/>
    <p:sldId id="475" r:id="rId63"/>
    <p:sldId id="42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5" autoAdjust="0"/>
    <p:restoredTop sz="94654"/>
  </p:normalViewPr>
  <p:slideViewPr>
    <p:cSldViewPr snapToGrid="0">
      <p:cViewPr varScale="1">
        <p:scale>
          <a:sx n="40" d="100"/>
          <a:sy n="40" d="100"/>
        </p:scale>
        <p:origin x="208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4BDD-D479-4057-86BE-963AD483A2DF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5D4D-050C-4474-8BA3-DCF36D9B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05D4D-050C-4474-8BA3-DCF36D9BD88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EEB0-46FA-5F78-BCA0-79C572EA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A2DE5-A152-B99C-3A32-4D30D38F9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C961-428A-E146-5834-098EA49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AAB0-9412-AEF7-14CA-489AFA55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7E598-72FD-BD2B-DE0E-17321FCE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E46F-28C7-3B5A-DB5D-1C50FBD9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1C4EE-EEC4-51F7-85B0-90E5C66A7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A0E4-7BD0-CA37-1169-60B93B3A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D8CD-C116-6386-61FD-08C63A6C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4AE7-FEBD-6449-A924-FF84038C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73AE7-B0AC-1CD4-E2CF-815F8C2BE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AFE1A-F088-7E15-9FC7-692C9FB87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AF56-3E58-73A1-FD98-9F070E3C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B2068-9099-84EC-9F35-B4C8305C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0553-1995-C4BF-1D3F-6062FEA3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E57B-84D7-F2D3-4300-23C1A392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8A47-E9A6-3DDD-01A4-A668DD89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C9DF-633F-5A2E-0850-60BE3782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4D7F-6DEE-27E4-2DAA-EE8C1473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285A-0F36-3EE3-76B6-FD3E73D7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B585-767C-F116-736B-2502940B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121-A91E-EC8A-100F-9890A4F4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E336-EE62-C59A-2568-126E639C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EBF-077E-CC5C-3B73-98F5CAEB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792A-73BE-89BD-5AB7-A44980EA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2492-FA0D-72E9-0F9C-1F2F8805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1178-85AB-CC85-97A2-C85A6D033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F3188-1D1E-332B-69E6-ADB203535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CC56-37B5-DFA8-B133-3442D8B0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8954C-5DC1-88FC-BE79-95E9A694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8FC1-DAAB-FFDF-72E8-103507FF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E41-CF86-450D-5FB4-A3556A21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67950-605A-3BE8-F1DB-82F8E3D5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9F3A9-6EC5-E58F-EFD0-6ADB803E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C107F-6D48-B12B-8B6E-2A63CFB8D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69FBA-98A0-3855-C3DB-9AA4ABEB9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866AF-BDBB-91D8-CCD1-B2A4347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19B31-BDE9-A3E8-724E-93394A5F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E4218-1A2D-E808-36F1-0193D759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312B-382A-AB17-01AA-17D7964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E7402-05B3-7F2D-4A18-7422FFE2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75BBC-8334-C958-F647-46A1807C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7E95D-E3B3-3EF0-44EB-8F29A9A5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C001D-A1E3-72F7-6F2D-B9F56D2B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8A297-901C-24E9-B510-7E30523F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30B8-0099-1845-B871-19B2E56E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AD5A-B3B5-8C98-FD08-D7FA54C3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DF2F-CE45-2BA1-14C6-15CE9F7C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2406B-A515-E489-A106-87AA02FB4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C4539-87FD-74BF-FA41-84CFA50F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5AB51-3E72-51AC-42EC-65D193A1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C4D9-F4F0-366A-3AFC-250517CF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7C5E-65AF-5479-31E5-ECC21099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D68A1-D854-534F-3723-E94670164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6330F-5174-4619-950E-F1B896927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73E32-4297-35F2-0F25-593EEA2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07/22/2022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10578-C32B-F744-9979-34CFCD8A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F1B0-4C0A-A7D8-A5F4-8B16B8B6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CF947-A3F2-4936-34EC-73BEB73A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6E50-54DF-DB62-18BD-B9FC35F7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5568-730A-462C-E428-0C036FA2B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07/22/2022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152E-7EDF-BC07-321E-F25500446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340AA-35BA-9C02-1CED-88CFFAFF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50" Type="http://schemas.openxmlformats.org/officeDocument/2006/relationships/tags" Target="../tags/tag63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9" Type="http://schemas.openxmlformats.org/officeDocument/2006/relationships/tags" Target="../tags/tag42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8" Type="http://schemas.openxmlformats.org/officeDocument/2006/relationships/tags" Target="../tags/tag2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1" Type="http://schemas.openxmlformats.org/officeDocument/2006/relationships/tags" Target="../tags/tag14.xml"/><Relationship Id="rId6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8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tags" Target="../tags/tag166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8" Type="http://schemas.openxmlformats.org/officeDocument/2006/relationships/tags" Target="../tags/tag145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8" Type="http://schemas.openxmlformats.org/officeDocument/2006/relationships/tags" Target="../tags/tag17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tags" Target="../tags/tag230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tags" Target="../tags/tag232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8" Type="http://schemas.openxmlformats.org/officeDocument/2006/relationships/tags" Target="../tags/tag209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tags" Target="../tags/tag262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8" Type="http://schemas.openxmlformats.org/officeDocument/2006/relationships/tags" Target="../tags/tag24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tags" Target="../tags/tag294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tags" Target="../tags/tag296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8" Type="http://schemas.openxmlformats.org/officeDocument/2006/relationships/tags" Target="../tags/tag27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tags" Target="../tags/tag323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tags" Target="../tags/tag326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tags" Target="../tags/tag329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tags" Target="../tags/tag325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tags" Target="../tags/tag328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tags" Target="../tags/tag327.xml"/><Relationship Id="rId8" Type="http://schemas.openxmlformats.org/officeDocument/2006/relationships/tags" Target="../tags/tag30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tags" Target="../tags/tag361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Relationship Id="rId8" Type="http://schemas.openxmlformats.org/officeDocument/2006/relationships/tags" Target="../tags/tag33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tags" Target="../tags/tag387.xml"/><Relationship Id="rId39" Type="http://schemas.openxmlformats.org/officeDocument/2006/relationships/tags" Target="../tags/tag400.xml"/><Relationship Id="rId21" Type="http://schemas.openxmlformats.org/officeDocument/2006/relationships/tags" Target="../tags/tag382.xml"/><Relationship Id="rId34" Type="http://schemas.openxmlformats.org/officeDocument/2006/relationships/tags" Target="../tags/tag395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33" Type="http://schemas.openxmlformats.org/officeDocument/2006/relationships/tags" Target="../tags/tag394.xml"/><Relationship Id="rId38" Type="http://schemas.openxmlformats.org/officeDocument/2006/relationships/tags" Target="../tags/tag399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29" Type="http://schemas.openxmlformats.org/officeDocument/2006/relationships/tags" Target="../tags/tag390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32" Type="http://schemas.openxmlformats.org/officeDocument/2006/relationships/tags" Target="../tags/tag393.xml"/><Relationship Id="rId37" Type="http://schemas.openxmlformats.org/officeDocument/2006/relationships/tags" Target="../tags/tag39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36" Type="http://schemas.openxmlformats.org/officeDocument/2006/relationships/tags" Target="../tags/tag397.xml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31" Type="http://schemas.openxmlformats.org/officeDocument/2006/relationships/tags" Target="../tags/tag392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tags" Target="../tags/tag391.xml"/><Relationship Id="rId35" Type="http://schemas.openxmlformats.org/officeDocument/2006/relationships/tags" Target="../tags/tag396.xml"/><Relationship Id="rId8" Type="http://schemas.openxmlformats.org/officeDocument/2006/relationships/tags" Target="../tags/tag369.xml"/><Relationship Id="rId3" Type="http://schemas.openxmlformats.org/officeDocument/2006/relationships/tags" Target="../tags/tag36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tags" Target="../tags/tag431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8" Type="http://schemas.openxmlformats.org/officeDocument/2006/relationships/tags" Target="../tags/tag408.xml"/><Relationship Id="rId3" Type="http://schemas.openxmlformats.org/officeDocument/2006/relationships/tags" Target="../tags/tag403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tags" Target="../tags/tag462.xml"/><Relationship Id="rId39" Type="http://schemas.openxmlformats.org/officeDocument/2006/relationships/tags" Target="../tags/tag475.xml"/><Relationship Id="rId21" Type="http://schemas.openxmlformats.org/officeDocument/2006/relationships/tags" Target="../tags/tag457.xml"/><Relationship Id="rId34" Type="http://schemas.openxmlformats.org/officeDocument/2006/relationships/tags" Target="../tags/tag470.xml"/><Relationship Id="rId42" Type="http://schemas.openxmlformats.org/officeDocument/2006/relationships/tags" Target="../tags/tag478.xml"/><Relationship Id="rId47" Type="http://schemas.openxmlformats.org/officeDocument/2006/relationships/tags" Target="../tags/tag483.xml"/><Relationship Id="rId50" Type="http://schemas.openxmlformats.org/officeDocument/2006/relationships/tags" Target="../tags/tag486.xml"/><Relationship Id="rId55" Type="http://schemas.openxmlformats.org/officeDocument/2006/relationships/tags" Target="../tags/tag491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443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9" Type="http://schemas.openxmlformats.org/officeDocument/2006/relationships/tags" Target="../tags/tag465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tags" Target="../tags/tag473.xml"/><Relationship Id="rId40" Type="http://schemas.openxmlformats.org/officeDocument/2006/relationships/tags" Target="../tags/tag476.xml"/><Relationship Id="rId45" Type="http://schemas.openxmlformats.org/officeDocument/2006/relationships/tags" Target="../tags/tag481.xml"/><Relationship Id="rId53" Type="http://schemas.openxmlformats.org/officeDocument/2006/relationships/tags" Target="../tags/tag489.xml"/><Relationship Id="rId58" Type="http://schemas.openxmlformats.org/officeDocument/2006/relationships/tags" Target="../tags/tag494.xml"/><Relationship Id="rId5" Type="http://schemas.openxmlformats.org/officeDocument/2006/relationships/tags" Target="../tags/tag441.xml"/><Relationship Id="rId61" Type="http://schemas.openxmlformats.org/officeDocument/2006/relationships/tags" Target="../tags/tag497.xml"/><Relationship Id="rId19" Type="http://schemas.openxmlformats.org/officeDocument/2006/relationships/tags" Target="../tags/tag45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Relationship Id="rId43" Type="http://schemas.openxmlformats.org/officeDocument/2006/relationships/tags" Target="../tags/tag479.xml"/><Relationship Id="rId48" Type="http://schemas.openxmlformats.org/officeDocument/2006/relationships/tags" Target="../tags/tag484.xml"/><Relationship Id="rId56" Type="http://schemas.openxmlformats.org/officeDocument/2006/relationships/tags" Target="../tags/tag492.xml"/><Relationship Id="rId8" Type="http://schemas.openxmlformats.org/officeDocument/2006/relationships/tags" Target="../tags/tag444.xml"/><Relationship Id="rId51" Type="http://schemas.openxmlformats.org/officeDocument/2006/relationships/tags" Target="../tags/tag487.xml"/><Relationship Id="rId3" Type="http://schemas.openxmlformats.org/officeDocument/2006/relationships/tags" Target="../tags/tag439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tags" Target="../tags/tag474.xml"/><Relationship Id="rId46" Type="http://schemas.openxmlformats.org/officeDocument/2006/relationships/tags" Target="../tags/tag482.xml"/><Relationship Id="rId59" Type="http://schemas.openxmlformats.org/officeDocument/2006/relationships/tags" Target="../tags/tag495.xml"/><Relationship Id="rId20" Type="http://schemas.openxmlformats.org/officeDocument/2006/relationships/tags" Target="../tags/tag456.xml"/><Relationship Id="rId41" Type="http://schemas.openxmlformats.org/officeDocument/2006/relationships/tags" Target="../tags/tag477.xml"/><Relationship Id="rId54" Type="http://schemas.openxmlformats.org/officeDocument/2006/relationships/tags" Target="../tags/tag490.xml"/><Relationship Id="rId62" Type="http://schemas.openxmlformats.org/officeDocument/2006/relationships/tags" Target="../tags/tag49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tags" Target="../tags/tag472.xml"/><Relationship Id="rId49" Type="http://schemas.openxmlformats.org/officeDocument/2006/relationships/tags" Target="../tags/tag485.xml"/><Relationship Id="rId57" Type="http://schemas.openxmlformats.org/officeDocument/2006/relationships/tags" Target="../tags/tag493.xml"/><Relationship Id="rId10" Type="http://schemas.openxmlformats.org/officeDocument/2006/relationships/tags" Target="../tags/tag446.xml"/><Relationship Id="rId31" Type="http://schemas.openxmlformats.org/officeDocument/2006/relationships/tags" Target="../tags/tag467.xml"/><Relationship Id="rId44" Type="http://schemas.openxmlformats.org/officeDocument/2006/relationships/tags" Target="../tags/tag480.xml"/><Relationship Id="rId52" Type="http://schemas.openxmlformats.org/officeDocument/2006/relationships/tags" Target="../tags/tag488.xml"/><Relationship Id="rId60" Type="http://schemas.openxmlformats.org/officeDocument/2006/relationships/tags" Target="../tags/tag496.xml"/><Relationship Id="rId4" Type="http://schemas.openxmlformats.org/officeDocument/2006/relationships/tags" Target="../tags/tag440.xml"/><Relationship Id="rId9" Type="http://schemas.openxmlformats.org/officeDocument/2006/relationships/tags" Target="../tags/tag4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tags" Target="../tags/tag615.xml"/><Relationship Id="rId21" Type="http://schemas.openxmlformats.org/officeDocument/2006/relationships/tags" Target="../tags/tag519.xml"/><Relationship Id="rId42" Type="http://schemas.openxmlformats.org/officeDocument/2006/relationships/tags" Target="../tags/tag540.xml"/><Relationship Id="rId47" Type="http://schemas.openxmlformats.org/officeDocument/2006/relationships/tags" Target="../tags/tag545.xml"/><Relationship Id="rId63" Type="http://schemas.openxmlformats.org/officeDocument/2006/relationships/tags" Target="../tags/tag561.xml"/><Relationship Id="rId68" Type="http://schemas.openxmlformats.org/officeDocument/2006/relationships/tags" Target="../tags/tag566.xml"/><Relationship Id="rId84" Type="http://schemas.openxmlformats.org/officeDocument/2006/relationships/tags" Target="../tags/tag582.xml"/><Relationship Id="rId89" Type="http://schemas.openxmlformats.org/officeDocument/2006/relationships/tags" Target="../tags/tag587.xml"/><Relationship Id="rId112" Type="http://schemas.openxmlformats.org/officeDocument/2006/relationships/tags" Target="../tags/tag610.xml"/><Relationship Id="rId16" Type="http://schemas.openxmlformats.org/officeDocument/2006/relationships/tags" Target="../tags/tag514.xml"/><Relationship Id="rId107" Type="http://schemas.openxmlformats.org/officeDocument/2006/relationships/tags" Target="../tags/tag605.xml"/><Relationship Id="rId11" Type="http://schemas.openxmlformats.org/officeDocument/2006/relationships/tags" Target="../tags/tag509.xml"/><Relationship Id="rId32" Type="http://schemas.openxmlformats.org/officeDocument/2006/relationships/tags" Target="../tags/tag530.xml"/><Relationship Id="rId37" Type="http://schemas.openxmlformats.org/officeDocument/2006/relationships/tags" Target="../tags/tag535.xml"/><Relationship Id="rId53" Type="http://schemas.openxmlformats.org/officeDocument/2006/relationships/tags" Target="../tags/tag551.xml"/><Relationship Id="rId58" Type="http://schemas.openxmlformats.org/officeDocument/2006/relationships/tags" Target="../tags/tag556.xml"/><Relationship Id="rId74" Type="http://schemas.openxmlformats.org/officeDocument/2006/relationships/tags" Target="../tags/tag572.xml"/><Relationship Id="rId79" Type="http://schemas.openxmlformats.org/officeDocument/2006/relationships/tags" Target="../tags/tag577.xml"/><Relationship Id="rId102" Type="http://schemas.openxmlformats.org/officeDocument/2006/relationships/tags" Target="../tags/tag600.xml"/><Relationship Id="rId123" Type="http://schemas.openxmlformats.org/officeDocument/2006/relationships/tags" Target="../tags/tag621.xml"/><Relationship Id="rId128" Type="http://schemas.openxmlformats.org/officeDocument/2006/relationships/tags" Target="../tags/tag626.xml"/><Relationship Id="rId5" Type="http://schemas.openxmlformats.org/officeDocument/2006/relationships/tags" Target="../tags/tag503.xml"/><Relationship Id="rId90" Type="http://schemas.openxmlformats.org/officeDocument/2006/relationships/tags" Target="../tags/tag588.xml"/><Relationship Id="rId95" Type="http://schemas.openxmlformats.org/officeDocument/2006/relationships/tags" Target="../tags/tag593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43" Type="http://schemas.openxmlformats.org/officeDocument/2006/relationships/tags" Target="../tags/tag541.xml"/><Relationship Id="rId48" Type="http://schemas.openxmlformats.org/officeDocument/2006/relationships/tags" Target="../tags/tag546.xml"/><Relationship Id="rId64" Type="http://schemas.openxmlformats.org/officeDocument/2006/relationships/tags" Target="../tags/tag562.xml"/><Relationship Id="rId69" Type="http://schemas.openxmlformats.org/officeDocument/2006/relationships/tags" Target="../tags/tag567.xml"/><Relationship Id="rId113" Type="http://schemas.openxmlformats.org/officeDocument/2006/relationships/tags" Target="../tags/tag611.xml"/><Relationship Id="rId118" Type="http://schemas.openxmlformats.org/officeDocument/2006/relationships/tags" Target="../tags/tag616.xml"/><Relationship Id="rId80" Type="http://schemas.openxmlformats.org/officeDocument/2006/relationships/tags" Target="../tags/tag578.xml"/><Relationship Id="rId85" Type="http://schemas.openxmlformats.org/officeDocument/2006/relationships/tags" Target="../tags/tag583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59" Type="http://schemas.openxmlformats.org/officeDocument/2006/relationships/tags" Target="../tags/tag557.xml"/><Relationship Id="rId103" Type="http://schemas.openxmlformats.org/officeDocument/2006/relationships/tags" Target="../tags/tag601.xml"/><Relationship Id="rId108" Type="http://schemas.openxmlformats.org/officeDocument/2006/relationships/tags" Target="../tags/tag606.xml"/><Relationship Id="rId124" Type="http://schemas.openxmlformats.org/officeDocument/2006/relationships/tags" Target="../tags/tag622.xml"/><Relationship Id="rId129" Type="http://schemas.openxmlformats.org/officeDocument/2006/relationships/tags" Target="../tags/tag627.xml"/><Relationship Id="rId54" Type="http://schemas.openxmlformats.org/officeDocument/2006/relationships/tags" Target="../tags/tag552.xml"/><Relationship Id="rId70" Type="http://schemas.openxmlformats.org/officeDocument/2006/relationships/tags" Target="../tags/tag568.xml"/><Relationship Id="rId75" Type="http://schemas.openxmlformats.org/officeDocument/2006/relationships/tags" Target="../tags/tag573.xml"/><Relationship Id="rId91" Type="http://schemas.openxmlformats.org/officeDocument/2006/relationships/tags" Target="../tags/tag589.xml"/><Relationship Id="rId96" Type="http://schemas.openxmlformats.org/officeDocument/2006/relationships/tags" Target="../tags/tag594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49" Type="http://schemas.openxmlformats.org/officeDocument/2006/relationships/tags" Target="../tags/tag547.xml"/><Relationship Id="rId114" Type="http://schemas.openxmlformats.org/officeDocument/2006/relationships/tags" Target="../tags/tag612.xml"/><Relationship Id="rId119" Type="http://schemas.openxmlformats.org/officeDocument/2006/relationships/tags" Target="../tags/tag617.xml"/><Relationship Id="rId44" Type="http://schemas.openxmlformats.org/officeDocument/2006/relationships/tags" Target="../tags/tag542.xml"/><Relationship Id="rId60" Type="http://schemas.openxmlformats.org/officeDocument/2006/relationships/tags" Target="../tags/tag558.xml"/><Relationship Id="rId65" Type="http://schemas.openxmlformats.org/officeDocument/2006/relationships/tags" Target="../tags/tag563.xml"/><Relationship Id="rId81" Type="http://schemas.openxmlformats.org/officeDocument/2006/relationships/tags" Target="../tags/tag579.xml"/><Relationship Id="rId86" Type="http://schemas.openxmlformats.org/officeDocument/2006/relationships/tags" Target="../tags/tag584.xml"/><Relationship Id="rId130" Type="http://schemas.openxmlformats.org/officeDocument/2006/relationships/tags" Target="../tags/tag628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9" Type="http://schemas.openxmlformats.org/officeDocument/2006/relationships/tags" Target="../tags/tag537.xml"/><Relationship Id="rId109" Type="http://schemas.openxmlformats.org/officeDocument/2006/relationships/tags" Target="../tags/tag607.xml"/><Relationship Id="rId34" Type="http://schemas.openxmlformats.org/officeDocument/2006/relationships/tags" Target="../tags/tag532.xml"/><Relationship Id="rId50" Type="http://schemas.openxmlformats.org/officeDocument/2006/relationships/tags" Target="../tags/tag548.xml"/><Relationship Id="rId55" Type="http://schemas.openxmlformats.org/officeDocument/2006/relationships/tags" Target="../tags/tag553.xml"/><Relationship Id="rId76" Type="http://schemas.openxmlformats.org/officeDocument/2006/relationships/tags" Target="../tags/tag574.xml"/><Relationship Id="rId97" Type="http://schemas.openxmlformats.org/officeDocument/2006/relationships/tags" Target="../tags/tag595.xml"/><Relationship Id="rId104" Type="http://schemas.openxmlformats.org/officeDocument/2006/relationships/tags" Target="../tags/tag602.xml"/><Relationship Id="rId120" Type="http://schemas.openxmlformats.org/officeDocument/2006/relationships/tags" Target="../tags/tag618.xml"/><Relationship Id="rId125" Type="http://schemas.openxmlformats.org/officeDocument/2006/relationships/tags" Target="../tags/tag623.xml"/><Relationship Id="rId7" Type="http://schemas.openxmlformats.org/officeDocument/2006/relationships/tags" Target="../tags/tag505.xml"/><Relationship Id="rId71" Type="http://schemas.openxmlformats.org/officeDocument/2006/relationships/tags" Target="../tags/tag569.xml"/><Relationship Id="rId92" Type="http://schemas.openxmlformats.org/officeDocument/2006/relationships/tags" Target="../tags/tag590.xml"/><Relationship Id="rId2" Type="http://schemas.openxmlformats.org/officeDocument/2006/relationships/tags" Target="../tags/tag500.xml"/><Relationship Id="rId29" Type="http://schemas.openxmlformats.org/officeDocument/2006/relationships/tags" Target="../tags/tag527.xml"/><Relationship Id="rId24" Type="http://schemas.openxmlformats.org/officeDocument/2006/relationships/tags" Target="../tags/tag522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66" Type="http://schemas.openxmlformats.org/officeDocument/2006/relationships/tags" Target="../tags/tag564.xml"/><Relationship Id="rId87" Type="http://schemas.openxmlformats.org/officeDocument/2006/relationships/tags" Target="../tags/tag585.xml"/><Relationship Id="rId110" Type="http://schemas.openxmlformats.org/officeDocument/2006/relationships/tags" Target="../tags/tag608.xml"/><Relationship Id="rId115" Type="http://schemas.openxmlformats.org/officeDocument/2006/relationships/tags" Target="../tags/tag613.xml"/><Relationship Id="rId131" Type="http://schemas.openxmlformats.org/officeDocument/2006/relationships/slideLayout" Target="../slideLayouts/slideLayout2.xml"/><Relationship Id="rId61" Type="http://schemas.openxmlformats.org/officeDocument/2006/relationships/tags" Target="../tags/tag559.xml"/><Relationship Id="rId82" Type="http://schemas.openxmlformats.org/officeDocument/2006/relationships/tags" Target="../tags/tag580.xml"/><Relationship Id="rId19" Type="http://schemas.openxmlformats.org/officeDocument/2006/relationships/tags" Target="../tags/tag517.xml"/><Relationship Id="rId14" Type="http://schemas.openxmlformats.org/officeDocument/2006/relationships/tags" Target="../tags/tag512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56" Type="http://schemas.openxmlformats.org/officeDocument/2006/relationships/tags" Target="../tags/tag554.xml"/><Relationship Id="rId77" Type="http://schemas.openxmlformats.org/officeDocument/2006/relationships/tags" Target="../tags/tag575.xml"/><Relationship Id="rId100" Type="http://schemas.openxmlformats.org/officeDocument/2006/relationships/tags" Target="../tags/tag598.xml"/><Relationship Id="rId105" Type="http://schemas.openxmlformats.org/officeDocument/2006/relationships/tags" Target="../tags/tag603.xml"/><Relationship Id="rId126" Type="http://schemas.openxmlformats.org/officeDocument/2006/relationships/tags" Target="../tags/tag624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72" Type="http://schemas.openxmlformats.org/officeDocument/2006/relationships/tags" Target="../tags/tag570.xml"/><Relationship Id="rId93" Type="http://schemas.openxmlformats.org/officeDocument/2006/relationships/tags" Target="../tags/tag591.xml"/><Relationship Id="rId98" Type="http://schemas.openxmlformats.org/officeDocument/2006/relationships/tags" Target="../tags/tag596.xml"/><Relationship Id="rId121" Type="http://schemas.openxmlformats.org/officeDocument/2006/relationships/tags" Target="../tags/tag619.xml"/><Relationship Id="rId3" Type="http://schemas.openxmlformats.org/officeDocument/2006/relationships/tags" Target="../tags/tag501.xml"/><Relationship Id="rId25" Type="http://schemas.openxmlformats.org/officeDocument/2006/relationships/tags" Target="../tags/tag523.xml"/><Relationship Id="rId46" Type="http://schemas.openxmlformats.org/officeDocument/2006/relationships/tags" Target="../tags/tag544.xml"/><Relationship Id="rId67" Type="http://schemas.openxmlformats.org/officeDocument/2006/relationships/tags" Target="../tags/tag565.xml"/><Relationship Id="rId116" Type="http://schemas.openxmlformats.org/officeDocument/2006/relationships/tags" Target="../tags/tag614.xml"/><Relationship Id="rId20" Type="http://schemas.openxmlformats.org/officeDocument/2006/relationships/tags" Target="../tags/tag518.xml"/><Relationship Id="rId41" Type="http://schemas.openxmlformats.org/officeDocument/2006/relationships/tags" Target="../tags/tag539.xml"/><Relationship Id="rId62" Type="http://schemas.openxmlformats.org/officeDocument/2006/relationships/tags" Target="../tags/tag560.xml"/><Relationship Id="rId83" Type="http://schemas.openxmlformats.org/officeDocument/2006/relationships/tags" Target="../tags/tag581.xml"/><Relationship Id="rId88" Type="http://schemas.openxmlformats.org/officeDocument/2006/relationships/tags" Target="../tags/tag586.xml"/><Relationship Id="rId111" Type="http://schemas.openxmlformats.org/officeDocument/2006/relationships/tags" Target="../tags/tag609.xml"/><Relationship Id="rId15" Type="http://schemas.openxmlformats.org/officeDocument/2006/relationships/tags" Target="../tags/tag513.xml"/><Relationship Id="rId36" Type="http://schemas.openxmlformats.org/officeDocument/2006/relationships/tags" Target="../tags/tag534.xml"/><Relationship Id="rId57" Type="http://schemas.openxmlformats.org/officeDocument/2006/relationships/tags" Target="../tags/tag555.xml"/><Relationship Id="rId106" Type="http://schemas.openxmlformats.org/officeDocument/2006/relationships/tags" Target="../tags/tag604.xml"/><Relationship Id="rId127" Type="http://schemas.openxmlformats.org/officeDocument/2006/relationships/tags" Target="../tags/tag625.xml"/><Relationship Id="rId10" Type="http://schemas.openxmlformats.org/officeDocument/2006/relationships/tags" Target="../tags/tag508.xml"/><Relationship Id="rId31" Type="http://schemas.openxmlformats.org/officeDocument/2006/relationships/tags" Target="../tags/tag529.xml"/><Relationship Id="rId52" Type="http://schemas.openxmlformats.org/officeDocument/2006/relationships/tags" Target="../tags/tag550.xml"/><Relationship Id="rId73" Type="http://schemas.openxmlformats.org/officeDocument/2006/relationships/tags" Target="../tags/tag571.xml"/><Relationship Id="rId78" Type="http://schemas.openxmlformats.org/officeDocument/2006/relationships/tags" Target="../tags/tag576.xml"/><Relationship Id="rId94" Type="http://schemas.openxmlformats.org/officeDocument/2006/relationships/tags" Target="../tags/tag592.xml"/><Relationship Id="rId99" Type="http://schemas.openxmlformats.org/officeDocument/2006/relationships/tags" Target="../tags/tag597.xml"/><Relationship Id="rId101" Type="http://schemas.openxmlformats.org/officeDocument/2006/relationships/tags" Target="../tags/tag599.xml"/><Relationship Id="rId122" Type="http://schemas.openxmlformats.org/officeDocument/2006/relationships/tags" Target="../tags/tag620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26" Type="http://schemas.openxmlformats.org/officeDocument/2006/relationships/tags" Target="../tags/tag5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654.xml"/><Relationship Id="rId21" Type="http://schemas.openxmlformats.org/officeDocument/2006/relationships/tags" Target="../tags/tag649.xml"/><Relationship Id="rId34" Type="http://schemas.openxmlformats.org/officeDocument/2006/relationships/tags" Target="../tags/tag662.xml"/><Relationship Id="rId42" Type="http://schemas.openxmlformats.org/officeDocument/2006/relationships/tags" Target="../tags/tag670.xml"/><Relationship Id="rId47" Type="http://schemas.openxmlformats.org/officeDocument/2006/relationships/tags" Target="../tags/tag675.xml"/><Relationship Id="rId50" Type="http://schemas.openxmlformats.org/officeDocument/2006/relationships/tags" Target="../tags/tag678.xml"/><Relationship Id="rId55" Type="http://schemas.openxmlformats.org/officeDocument/2006/relationships/tags" Target="../tags/tag683.xml"/><Relationship Id="rId63" Type="http://schemas.openxmlformats.org/officeDocument/2006/relationships/tags" Target="../tags/tag691.xml"/><Relationship Id="rId7" Type="http://schemas.openxmlformats.org/officeDocument/2006/relationships/tags" Target="../tags/tag635.xml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9" Type="http://schemas.openxmlformats.org/officeDocument/2006/relationships/tags" Target="../tags/tag657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tags" Target="../tags/tag660.xml"/><Relationship Id="rId37" Type="http://schemas.openxmlformats.org/officeDocument/2006/relationships/tags" Target="../tags/tag665.xml"/><Relationship Id="rId40" Type="http://schemas.openxmlformats.org/officeDocument/2006/relationships/tags" Target="../tags/tag668.xml"/><Relationship Id="rId45" Type="http://schemas.openxmlformats.org/officeDocument/2006/relationships/tags" Target="../tags/tag673.xml"/><Relationship Id="rId53" Type="http://schemas.openxmlformats.org/officeDocument/2006/relationships/tags" Target="../tags/tag681.xml"/><Relationship Id="rId58" Type="http://schemas.openxmlformats.org/officeDocument/2006/relationships/tags" Target="../tags/tag686.xml"/><Relationship Id="rId5" Type="http://schemas.openxmlformats.org/officeDocument/2006/relationships/tags" Target="../tags/tag633.xml"/><Relationship Id="rId61" Type="http://schemas.openxmlformats.org/officeDocument/2006/relationships/tags" Target="../tags/tag689.xml"/><Relationship Id="rId19" Type="http://schemas.openxmlformats.org/officeDocument/2006/relationships/tags" Target="../tags/tag64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tags" Target="../tags/tag658.xml"/><Relationship Id="rId35" Type="http://schemas.openxmlformats.org/officeDocument/2006/relationships/tags" Target="../tags/tag663.xml"/><Relationship Id="rId43" Type="http://schemas.openxmlformats.org/officeDocument/2006/relationships/tags" Target="../tags/tag671.xml"/><Relationship Id="rId48" Type="http://schemas.openxmlformats.org/officeDocument/2006/relationships/tags" Target="../tags/tag676.xml"/><Relationship Id="rId56" Type="http://schemas.openxmlformats.org/officeDocument/2006/relationships/tags" Target="../tags/tag684.xml"/><Relationship Id="rId64" Type="http://schemas.openxmlformats.org/officeDocument/2006/relationships/tags" Target="../tags/tag692.xml"/><Relationship Id="rId8" Type="http://schemas.openxmlformats.org/officeDocument/2006/relationships/tags" Target="../tags/tag636.xml"/><Relationship Id="rId51" Type="http://schemas.openxmlformats.org/officeDocument/2006/relationships/tags" Target="../tags/tag679.xml"/><Relationship Id="rId3" Type="http://schemas.openxmlformats.org/officeDocument/2006/relationships/tags" Target="../tags/tag631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tags" Target="../tags/tag661.xml"/><Relationship Id="rId38" Type="http://schemas.openxmlformats.org/officeDocument/2006/relationships/tags" Target="../tags/tag666.xml"/><Relationship Id="rId46" Type="http://schemas.openxmlformats.org/officeDocument/2006/relationships/tags" Target="../tags/tag674.xml"/><Relationship Id="rId59" Type="http://schemas.openxmlformats.org/officeDocument/2006/relationships/tags" Target="../tags/tag687.xml"/><Relationship Id="rId20" Type="http://schemas.openxmlformats.org/officeDocument/2006/relationships/tags" Target="../tags/tag648.xml"/><Relationship Id="rId41" Type="http://schemas.openxmlformats.org/officeDocument/2006/relationships/tags" Target="../tags/tag669.xml"/><Relationship Id="rId54" Type="http://schemas.openxmlformats.org/officeDocument/2006/relationships/tags" Target="../tags/tag682.xml"/><Relationship Id="rId62" Type="http://schemas.openxmlformats.org/officeDocument/2006/relationships/tags" Target="../tags/tag690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36" Type="http://schemas.openxmlformats.org/officeDocument/2006/relationships/tags" Target="../tags/tag664.xml"/><Relationship Id="rId49" Type="http://schemas.openxmlformats.org/officeDocument/2006/relationships/tags" Target="../tags/tag677.xml"/><Relationship Id="rId57" Type="http://schemas.openxmlformats.org/officeDocument/2006/relationships/tags" Target="../tags/tag685.xml"/><Relationship Id="rId10" Type="http://schemas.openxmlformats.org/officeDocument/2006/relationships/tags" Target="../tags/tag638.xml"/><Relationship Id="rId31" Type="http://schemas.openxmlformats.org/officeDocument/2006/relationships/tags" Target="../tags/tag659.xml"/><Relationship Id="rId44" Type="http://schemas.openxmlformats.org/officeDocument/2006/relationships/tags" Target="../tags/tag672.xml"/><Relationship Id="rId52" Type="http://schemas.openxmlformats.org/officeDocument/2006/relationships/tags" Target="../tags/tag680.xml"/><Relationship Id="rId60" Type="http://schemas.openxmlformats.org/officeDocument/2006/relationships/tags" Target="../tags/tag688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39" Type="http://schemas.openxmlformats.org/officeDocument/2006/relationships/tags" Target="../tags/tag667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26" Type="http://schemas.openxmlformats.org/officeDocument/2006/relationships/tags" Target="../tags/tag718.xml"/><Relationship Id="rId39" Type="http://schemas.openxmlformats.org/officeDocument/2006/relationships/tags" Target="../tags/tag731.xml"/><Relationship Id="rId21" Type="http://schemas.openxmlformats.org/officeDocument/2006/relationships/tags" Target="../tags/tag713.xml"/><Relationship Id="rId34" Type="http://schemas.openxmlformats.org/officeDocument/2006/relationships/tags" Target="../tags/tag726.xml"/><Relationship Id="rId42" Type="http://schemas.openxmlformats.org/officeDocument/2006/relationships/tags" Target="../tags/tag734.xml"/><Relationship Id="rId47" Type="http://schemas.openxmlformats.org/officeDocument/2006/relationships/tags" Target="../tags/tag739.xml"/><Relationship Id="rId7" Type="http://schemas.openxmlformats.org/officeDocument/2006/relationships/tags" Target="../tags/tag699.xml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9" Type="http://schemas.openxmlformats.org/officeDocument/2006/relationships/tags" Target="../tags/tag721.xml"/><Relationship Id="rId11" Type="http://schemas.openxmlformats.org/officeDocument/2006/relationships/tags" Target="../tags/tag703.xml"/><Relationship Id="rId24" Type="http://schemas.openxmlformats.org/officeDocument/2006/relationships/tags" Target="../tags/tag716.xml"/><Relationship Id="rId32" Type="http://schemas.openxmlformats.org/officeDocument/2006/relationships/tags" Target="../tags/tag724.xml"/><Relationship Id="rId37" Type="http://schemas.openxmlformats.org/officeDocument/2006/relationships/tags" Target="../tags/tag729.xml"/><Relationship Id="rId40" Type="http://schemas.openxmlformats.org/officeDocument/2006/relationships/tags" Target="../tags/tag732.xml"/><Relationship Id="rId45" Type="http://schemas.openxmlformats.org/officeDocument/2006/relationships/tags" Target="../tags/tag737.xml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23" Type="http://schemas.openxmlformats.org/officeDocument/2006/relationships/tags" Target="../tags/tag715.xml"/><Relationship Id="rId28" Type="http://schemas.openxmlformats.org/officeDocument/2006/relationships/tags" Target="../tags/tag720.xml"/><Relationship Id="rId36" Type="http://schemas.openxmlformats.org/officeDocument/2006/relationships/tags" Target="../tags/tag72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702.xml"/><Relationship Id="rId19" Type="http://schemas.openxmlformats.org/officeDocument/2006/relationships/tags" Target="../tags/tag711.xml"/><Relationship Id="rId31" Type="http://schemas.openxmlformats.org/officeDocument/2006/relationships/tags" Target="../tags/tag723.xml"/><Relationship Id="rId44" Type="http://schemas.openxmlformats.org/officeDocument/2006/relationships/tags" Target="../tags/tag736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Relationship Id="rId22" Type="http://schemas.openxmlformats.org/officeDocument/2006/relationships/tags" Target="../tags/tag714.xml"/><Relationship Id="rId27" Type="http://schemas.openxmlformats.org/officeDocument/2006/relationships/tags" Target="../tags/tag719.xml"/><Relationship Id="rId30" Type="http://schemas.openxmlformats.org/officeDocument/2006/relationships/tags" Target="../tags/tag722.xml"/><Relationship Id="rId35" Type="http://schemas.openxmlformats.org/officeDocument/2006/relationships/tags" Target="../tags/tag727.xml"/><Relationship Id="rId43" Type="http://schemas.openxmlformats.org/officeDocument/2006/relationships/tags" Target="../tags/tag735.xml"/><Relationship Id="rId48" Type="http://schemas.openxmlformats.org/officeDocument/2006/relationships/tags" Target="../tags/tag740.xml"/><Relationship Id="rId8" Type="http://schemas.openxmlformats.org/officeDocument/2006/relationships/tags" Target="../tags/tag700.xml"/><Relationship Id="rId3" Type="http://schemas.openxmlformats.org/officeDocument/2006/relationships/tags" Target="../tags/tag695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tags" Target="../tags/tag717.xml"/><Relationship Id="rId33" Type="http://schemas.openxmlformats.org/officeDocument/2006/relationships/tags" Target="../tags/tag725.xml"/><Relationship Id="rId38" Type="http://schemas.openxmlformats.org/officeDocument/2006/relationships/tags" Target="../tags/tag730.xml"/><Relationship Id="rId46" Type="http://schemas.openxmlformats.org/officeDocument/2006/relationships/tags" Target="../tags/tag738.xml"/><Relationship Id="rId20" Type="http://schemas.openxmlformats.org/officeDocument/2006/relationships/tags" Target="../tags/tag712.xml"/><Relationship Id="rId41" Type="http://schemas.openxmlformats.org/officeDocument/2006/relationships/tags" Target="../tags/tag733.xml"/><Relationship Id="rId1" Type="http://schemas.openxmlformats.org/officeDocument/2006/relationships/tags" Target="../tags/tag693.xml"/><Relationship Id="rId6" Type="http://schemas.openxmlformats.org/officeDocument/2006/relationships/tags" Target="../tags/tag698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753.xml"/><Relationship Id="rId18" Type="http://schemas.openxmlformats.org/officeDocument/2006/relationships/tags" Target="../tags/tag758.xml"/><Relationship Id="rId26" Type="http://schemas.openxmlformats.org/officeDocument/2006/relationships/tags" Target="../tags/tag766.xml"/><Relationship Id="rId39" Type="http://schemas.openxmlformats.org/officeDocument/2006/relationships/tags" Target="../tags/tag779.xml"/><Relationship Id="rId21" Type="http://schemas.openxmlformats.org/officeDocument/2006/relationships/tags" Target="../tags/tag761.xml"/><Relationship Id="rId34" Type="http://schemas.openxmlformats.org/officeDocument/2006/relationships/tags" Target="../tags/tag774.xml"/><Relationship Id="rId42" Type="http://schemas.openxmlformats.org/officeDocument/2006/relationships/tags" Target="../tags/tag782.xml"/><Relationship Id="rId47" Type="http://schemas.openxmlformats.org/officeDocument/2006/relationships/tags" Target="../tags/tag787.xml"/><Relationship Id="rId50" Type="http://schemas.openxmlformats.org/officeDocument/2006/relationships/tags" Target="../tags/tag790.xml"/><Relationship Id="rId7" Type="http://schemas.openxmlformats.org/officeDocument/2006/relationships/tags" Target="../tags/tag747.xml"/><Relationship Id="rId2" Type="http://schemas.openxmlformats.org/officeDocument/2006/relationships/tags" Target="../tags/tag742.xml"/><Relationship Id="rId16" Type="http://schemas.openxmlformats.org/officeDocument/2006/relationships/tags" Target="../tags/tag756.xml"/><Relationship Id="rId29" Type="http://schemas.openxmlformats.org/officeDocument/2006/relationships/tags" Target="../tags/tag769.xml"/><Relationship Id="rId11" Type="http://schemas.openxmlformats.org/officeDocument/2006/relationships/tags" Target="../tags/tag751.xml"/><Relationship Id="rId24" Type="http://schemas.openxmlformats.org/officeDocument/2006/relationships/tags" Target="../tags/tag764.xml"/><Relationship Id="rId32" Type="http://schemas.openxmlformats.org/officeDocument/2006/relationships/tags" Target="../tags/tag772.xml"/><Relationship Id="rId37" Type="http://schemas.openxmlformats.org/officeDocument/2006/relationships/tags" Target="../tags/tag777.xml"/><Relationship Id="rId40" Type="http://schemas.openxmlformats.org/officeDocument/2006/relationships/tags" Target="../tags/tag780.xml"/><Relationship Id="rId45" Type="http://schemas.openxmlformats.org/officeDocument/2006/relationships/tags" Target="../tags/tag78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745.xml"/><Relationship Id="rId10" Type="http://schemas.openxmlformats.org/officeDocument/2006/relationships/tags" Target="../tags/tag750.xml"/><Relationship Id="rId19" Type="http://schemas.openxmlformats.org/officeDocument/2006/relationships/tags" Target="../tags/tag759.xml"/><Relationship Id="rId31" Type="http://schemas.openxmlformats.org/officeDocument/2006/relationships/tags" Target="../tags/tag771.xml"/><Relationship Id="rId44" Type="http://schemas.openxmlformats.org/officeDocument/2006/relationships/tags" Target="../tags/tag784.xml"/><Relationship Id="rId52" Type="http://schemas.openxmlformats.org/officeDocument/2006/relationships/tags" Target="../tags/tag792.xml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4" Type="http://schemas.openxmlformats.org/officeDocument/2006/relationships/tags" Target="../tags/tag754.xml"/><Relationship Id="rId22" Type="http://schemas.openxmlformats.org/officeDocument/2006/relationships/tags" Target="../tags/tag762.xml"/><Relationship Id="rId27" Type="http://schemas.openxmlformats.org/officeDocument/2006/relationships/tags" Target="../tags/tag767.xml"/><Relationship Id="rId30" Type="http://schemas.openxmlformats.org/officeDocument/2006/relationships/tags" Target="../tags/tag770.xml"/><Relationship Id="rId35" Type="http://schemas.openxmlformats.org/officeDocument/2006/relationships/tags" Target="../tags/tag775.xml"/><Relationship Id="rId43" Type="http://schemas.openxmlformats.org/officeDocument/2006/relationships/tags" Target="../tags/tag783.xml"/><Relationship Id="rId48" Type="http://schemas.openxmlformats.org/officeDocument/2006/relationships/tags" Target="../tags/tag788.xml"/><Relationship Id="rId8" Type="http://schemas.openxmlformats.org/officeDocument/2006/relationships/tags" Target="../tags/tag748.xml"/><Relationship Id="rId51" Type="http://schemas.openxmlformats.org/officeDocument/2006/relationships/tags" Target="../tags/tag791.xml"/><Relationship Id="rId3" Type="http://schemas.openxmlformats.org/officeDocument/2006/relationships/tags" Target="../tags/tag743.xml"/><Relationship Id="rId12" Type="http://schemas.openxmlformats.org/officeDocument/2006/relationships/tags" Target="../tags/tag752.xml"/><Relationship Id="rId17" Type="http://schemas.openxmlformats.org/officeDocument/2006/relationships/tags" Target="../tags/tag757.xml"/><Relationship Id="rId25" Type="http://schemas.openxmlformats.org/officeDocument/2006/relationships/tags" Target="../tags/tag765.xml"/><Relationship Id="rId33" Type="http://schemas.openxmlformats.org/officeDocument/2006/relationships/tags" Target="../tags/tag773.xml"/><Relationship Id="rId38" Type="http://schemas.openxmlformats.org/officeDocument/2006/relationships/tags" Target="../tags/tag778.xml"/><Relationship Id="rId46" Type="http://schemas.openxmlformats.org/officeDocument/2006/relationships/tags" Target="../tags/tag786.xml"/><Relationship Id="rId20" Type="http://schemas.openxmlformats.org/officeDocument/2006/relationships/tags" Target="../tags/tag760.xml"/><Relationship Id="rId41" Type="http://schemas.openxmlformats.org/officeDocument/2006/relationships/tags" Target="../tags/tag781.xml"/><Relationship Id="rId54" Type="http://schemas.openxmlformats.org/officeDocument/2006/relationships/image" Target="../media/image11.jpeg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5" Type="http://schemas.openxmlformats.org/officeDocument/2006/relationships/tags" Target="../tags/tag755.xml"/><Relationship Id="rId23" Type="http://schemas.openxmlformats.org/officeDocument/2006/relationships/tags" Target="../tags/tag763.xml"/><Relationship Id="rId28" Type="http://schemas.openxmlformats.org/officeDocument/2006/relationships/tags" Target="../tags/tag768.xml"/><Relationship Id="rId36" Type="http://schemas.openxmlformats.org/officeDocument/2006/relationships/tags" Target="../tags/tag776.xml"/><Relationship Id="rId49" Type="http://schemas.openxmlformats.org/officeDocument/2006/relationships/tags" Target="../tags/tag7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21" Type="http://schemas.openxmlformats.org/officeDocument/2006/relationships/tags" Target="../tags/tag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2.xml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.xml"/><Relationship Id="rId10" Type="http://schemas.openxmlformats.org/officeDocument/2006/relationships/tags" Target="../tags/tag10.xml"/><Relationship Id="rId19" Type="http://schemas.openxmlformats.org/officeDocument/2006/relationships/tags" Target="../tags/tag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801.xml"/><Relationship Id="rId13" Type="http://schemas.openxmlformats.org/officeDocument/2006/relationships/tags" Target="../tags/tag806.xml"/><Relationship Id="rId18" Type="http://schemas.openxmlformats.org/officeDocument/2006/relationships/image" Target="../media/image3.png"/><Relationship Id="rId3" Type="http://schemas.openxmlformats.org/officeDocument/2006/relationships/tags" Target="../tags/tag796.xml"/><Relationship Id="rId21" Type="http://schemas.openxmlformats.org/officeDocument/2006/relationships/tags" Target="../tags/tag4.xml"/><Relationship Id="rId7" Type="http://schemas.openxmlformats.org/officeDocument/2006/relationships/tags" Target="../tags/tag800.xml"/><Relationship Id="rId12" Type="http://schemas.openxmlformats.org/officeDocument/2006/relationships/tags" Target="../tags/tag805.xml"/><Relationship Id="rId17" Type="http://schemas.openxmlformats.org/officeDocument/2006/relationships/tags" Target="../tags/tag2.xml"/><Relationship Id="rId2" Type="http://schemas.openxmlformats.org/officeDocument/2006/relationships/tags" Target="../tags/tag795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11" Type="http://schemas.openxmlformats.org/officeDocument/2006/relationships/tags" Target="../tags/tag804.xml"/><Relationship Id="rId5" Type="http://schemas.openxmlformats.org/officeDocument/2006/relationships/tags" Target="../tags/tag798.xml"/><Relationship Id="rId15" Type="http://schemas.openxmlformats.org/officeDocument/2006/relationships/tags" Target="../tags/tag1.xml"/><Relationship Id="rId10" Type="http://schemas.openxmlformats.org/officeDocument/2006/relationships/tags" Target="../tags/tag803.xml"/><Relationship Id="rId19" Type="http://schemas.openxmlformats.org/officeDocument/2006/relationships/tags" Target="../tags/tag3.xml"/><Relationship Id="rId4" Type="http://schemas.openxmlformats.org/officeDocument/2006/relationships/tags" Target="../tags/tag797.xml"/><Relationship Id="rId9" Type="http://schemas.openxmlformats.org/officeDocument/2006/relationships/tags" Target="../tags/tag80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C09C-CF4F-DD29-E47A-59B81DA2E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Lecture 11: </a:t>
            </a:r>
            <a:r>
              <a:rPr lang="fr-FR" dirty="0" err="1"/>
              <a:t>Comparison</a:t>
            </a:r>
            <a:r>
              <a:rPr lang="fr-FR" dirty="0"/>
              <a:t> Sorts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48686-1021-A89B-4DD9-785C3C57F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CSE 332: Data Structures &amp; Parallelism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Yafqa Khan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Summer 2025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77D0-04EB-C100-039E-4ADF6F36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F97C-2B74-2112-B17E-D56BE4D9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94EAE-DB1D-9A66-A4CD-E065726F28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Fast?</a:t>
                </a:r>
              </a:p>
              <a:p>
                <a:pPr lvl="1"/>
                <a:r>
                  <a:rPr lang="en-US" dirty="0"/>
                  <a:t>No :( (in terms of </a:t>
                </a:r>
                <a:r>
                  <a:rPr lang="en-US" dirty="0" err="1"/>
                  <a:t>asymptotics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Good constant factors!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94EAE-DB1D-9A66-A4CD-E065726F2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9EB42-7F48-36C4-09B1-BF21F29A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 1: Insertion Sort</a:t>
            </a:r>
          </a:p>
          <a:p>
            <a:r>
              <a:rPr lang="en-US" dirty="0">
                <a:solidFill>
                  <a:srgbClr val="FF0000"/>
                </a:solidFill>
              </a:rPr>
              <a:t>Sorting Algorithm 2: Selection Sort</a:t>
            </a:r>
          </a:p>
          <a:p>
            <a:r>
              <a:rPr lang="en-US" dirty="0"/>
              <a:t>Sorting Algorithm 3: Heap Sort</a:t>
            </a:r>
          </a:p>
          <a:p>
            <a:pPr lvl="1"/>
            <a:r>
              <a:rPr lang="en-US" dirty="0"/>
              <a:t>In-place optimization</a:t>
            </a:r>
          </a:p>
          <a:p>
            <a:r>
              <a:rPr lang="en-US" dirty="0"/>
              <a:t>Sorting Algorithm 4: Merge Sort</a:t>
            </a:r>
          </a:p>
          <a:p>
            <a:pPr lvl="1"/>
            <a:r>
              <a:rPr lang="en-US" dirty="0"/>
              <a:t>Merging</a:t>
            </a:r>
          </a:p>
          <a:p>
            <a:r>
              <a:rPr lang="en-US" dirty="0"/>
              <a:t>Sorting Algorithm 5: Quick Sort</a:t>
            </a:r>
          </a:p>
          <a:p>
            <a:pPr lvl="1"/>
            <a:r>
              <a:rPr lang="en-US" dirty="0"/>
              <a:t>Picking a pivot</a:t>
            </a:r>
          </a:p>
          <a:p>
            <a:pPr lvl="1"/>
            <a:r>
              <a:rPr lang="en-US" dirty="0" err="1"/>
              <a:t>Partioning</a:t>
            </a:r>
            <a:endParaRPr lang="en-US" dirty="0"/>
          </a:p>
          <a:p>
            <a:r>
              <a:rPr lang="en-US" dirty="0"/>
              <a:t>Comparison Sorting Lower Bound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B822-0A98-3E35-DB48-97E1A29B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82EC-FF5E-7FAA-A12A-42990041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2: Selection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A42D-73E5-F779-AA7D-D5F17B90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Algorithm:</a:t>
            </a:r>
          </a:p>
          <a:p>
            <a:r>
              <a:rPr lang="en-US" dirty="0"/>
              <a:t>Maintain a sorted subarray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smallest element remaining in the unsorted subarray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Append it at the end of the sorted part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A279C-CB8B-B68D-E6DB-7BE3D34F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7035-B772-994C-9254-5C273F5D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Sort: Visual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C60CDDF6-9AC8-2964-BC38-257E2009C0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Left Brace 12">
            <a:extLst>
              <a:ext uri="{FF2B5EF4-FFF2-40B4-BE49-F238E27FC236}">
                <a16:creationId xmlns:a16="http://schemas.microsoft.com/office/drawing/2014/main" id="{0DD0076F-8FFE-EFD4-7246-352887826F52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D6805FC-26AA-DF14-8D89-6C41C9DB1A45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1AEF29D-8A28-B13A-3F0C-3CBE3903FCB5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B0A91-1959-65FC-E57F-D820520BB07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F0DE5-A02A-1D89-E1A8-B1F794538E5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60744-7595-5430-7FF1-CDF60D6919B9}"/>
              </a:ext>
            </a:extLst>
          </p:cNvPr>
          <p:cNvSpPr txBox="1"/>
          <p:nvPr/>
        </p:nvSpPr>
        <p:spPr>
          <a:xfrm>
            <a:off x="4993780" y="2891968"/>
            <a:ext cx="14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Index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DEF70D1-3C21-94A6-DB56-5EC0B7E82E30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25F0F-CD20-8091-D154-AC3FA981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125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8502-AE93-A69B-EAFA-394D079A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3D3A4-CF93-0353-3DBC-4C79FA9D8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 :( (e.g., try [2</a:t>
                </a:r>
                <a:r>
                  <a:rPr lang="en-US" baseline="-25000" dirty="0"/>
                  <a:t>1</a:t>
                </a:r>
                <a:r>
                  <a:rPr lang="en-US" dirty="0"/>
                  <a:t>, 2</a:t>
                </a:r>
                <a:r>
                  <a:rPr lang="en-US" baseline="-25000" dirty="0"/>
                  <a:t>2</a:t>
                </a:r>
                <a:r>
                  <a:rPr lang="en-US" dirty="0"/>
                  <a:t>, 1])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In-Place?</a:t>
                </a:r>
              </a:p>
              <a:p>
                <a:pPr lvl="1"/>
                <a:r>
                  <a:rPr lang="en-US"/>
                  <a:t>Yes!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Fast?</a:t>
                </a:r>
              </a:p>
              <a:p>
                <a:pPr lvl="1"/>
                <a:r>
                  <a:rPr lang="en-US" dirty="0"/>
                  <a:t>No :( (in terms of </a:t>
                </a:r>
                <a:r>
                  <a:rPr lang="en-US" dirty="0" err="1"/>
                  <a:t>asymptotics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Worse than insertion sort when array is almost fully sorted</a:t>
                </a:r>
              </a:p>
              <a:p>
                <a:pPr lvl="2"/>
                <a:r>
                  <a:rPr 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Good constant factors!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3D3A4-CF93-0353-3DBC-4C79FA9D8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8272-3ADC-650F-4C37-2C8C0FD8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C6EE-836D-6CD9-5192-88FBA682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: Bubble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CF161-E3B4-3F7D-F657-A6C174A45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pretend it doesn't exist</a:t>
                </a:r>
              </a:p>
              <a:p>
                <a:r>
                  <a:rPr lang="en-US" dirty="0"/>
                  <a:t>Bad asymptotic complexity: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Bad constant factors</a:t>
                </a:r>
              </a:p>
              <a:p>
                <a:r>
                  <a:rPr lang="en-US" dirty="0"/>
                  <a:t>Literally should never be used</a:t>
                </a:r>
              </a:p>
              <a:p>
                <a:pPr lvl="1"/>
                <a:r>
                  <a:rPr lang="en-US" dirty="0"/>
                  <a:t>Anything it is good at, another algorithm is at least good at</a:t>
                </a:r>
              </a:p>
              <a:p>
                <a:r>
                  <a:rPr lang="en-US" dirty="0"/>
                  <a:t>IDK WHY THE INTERNET LIKES USING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CF161-E3B4-3F7D-F657-A6C174A45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57E44-E866-8760-6D44-CF506855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4F178-B51A-A914-A7E0-51B3CD29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 1: Insertion Sort</a:t>
            </a:r>
          </a:p>
          <a:p>
            <a:r>
              <a:rPr lang="en-US" dirty="0"/>
              <a:t>Sorting Algorithm 2: Selection Sort</a:t>
            </a:r>
          </a:p>
          <a:p>
            <a:r>
              <a:rPr lang="en-US" dirty="0">
                <a:solidFill>
                  <a:srgbClr val="FF0000"/>
                </a:solidFill>
              </a:rPr>
              <a:t>Sorting Algorithm 3: Heap Sort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In-place optimization</a:t>
            </a:r>
          </a:p>
          <a:p>
            <a:r>
              <a:rPr lang="en-US" dirty="0"/>
              <a:t>Sorting Algorithm 4: Merge Sort</a:t>
            </a:r>
          </a:p>
          <a:p>
            <a:pPr lvl="1"/>
            <a:r>
              <a:rPr lang="en-US" dirty="0"/>
              <a:t>Merging</a:t>
            </a:r>
          </a:p>
          <a:p>
            <a:r>
              <a:rPr lang="en-US" dirty="0"/>
              <a:t>Sorting Algorithm 5: Quick Sort</a:t>
            </a:r>
          </a:p>
          <a:p>
            <a:pPr lvl="1"/>
            <a:r>
              <a:rPr lang="en-US" dirty="0"/>
              <a:t>Picking a pivot</a:t>
            </a:r>
          </a:p>
          <a:p>
            <a:pPr lvl="1"/>
            <a:r>
              <a:rPr lang="en-US" dirty="0" err="1"/>
              <a:t>Partioning</a:t>
            </a:r>
            <a:endParaRPr lang="en-US" dirty="0"/>
          </a:p>
          <a:p>
            <a:r>
              <a:rPr lang="en-US" dirty="0"/>
              <a:t>Comparison Sorting Lower Bound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49FE-7068-DCB6-FE5D-CCFD2645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017D-53C1-4FD1-571E-EF2D572D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3: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BE4E-31CD-A2BB-9ED3-3EE5E2DB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Intuition: Use a heap</a:t>
            </a:r>
          </a:p>
          <a:p>
            <a:pPr marL="0" indent="0">
              <a:buNone/>
            </a:pPr>
            <a:r>
              <a:rPr lang="en-US" dirty="0"/>
              <a:t>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all elements into a heap (e.g.,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elements one by one and put back into the array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30105-5430-BFF7-1F92-3063B74A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22C2-44BF-2A96-54E3-D6A3C3A9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(unoptimized):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B994D-9C5A-4A51-82D5-23183081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385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heap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i=0; i &lt; arr.length; i++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heap.deleteMin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4F04-A019-86CD-74C8-7C8CFD62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2E3A-21BC-EC43-F3C8-EF24951B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4ED4-3FAE-C862-1AA0-E839D719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EX04: AVL</a:t>
            </a:r>
          </a:p>
          <a:p>
            <a:pPr lvl="1"/>
            <a:r>
              <a:rPr lang="en-US" dirty="0"/>
              <a:t>Due Next Monday</a:t>
            </a:r>
          </a:p>
          <a:p>
            <a:r>
              <a:rPr lang="en-US" dirty="0"/>
              <a:t>Exam 1 next Friday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FDBD-76AD-4E1C-145F-D53D9605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894B-CE73-C1C8-F47B-8CD4D1B3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(Max) Heap Sort: In-place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57DB-DA78-7E0F-0B3E-209CC49FC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the initial array as a heap (via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/>
              <a:t>)</a:t>
            </a:r>
          </a:p>
          <a:p>
            <a:r>
              <a:rPr lang="en-US" dirty="0"/>
              <a:t>When you delete 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err="1">
                <a:cs typeface="Courier New" pitchFamily="49" charset="0"/>
              </a:rPr>
              <a:t>th</a:t>
            </a:r>
            <a:r>
              <a:rPr lang="en-US" dirty="0"/>
              <a:t>  element, put it at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>
                <a:cs typeface="Courier New" panose="02070309020205020404" pitchFamily="49" charset="0"/>
              </a:rPr>
              <a:t> (the back)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cs typeface="Courier New" pitchFamily="49" charset="0"/>
              </a:rPr>
              <a:t>It’s not part of the heap anymore!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0CC0C7-9F32-E3FA-0B56-DD7E2EB1CFF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2470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F29A690-DE92-76CB-C145-0021A1D2477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7804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6C9824-6E79-5D4E-71A9-3EF45F399D1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38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AF55283-C0F2-525C-E47B-85A5824EA07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8472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90942BB-B928-2AEE-2B23-3B499A9C7E8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3806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8D74CA0-A5FF-2F6D-4B4F-D30A95281B3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9140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814C8A7-C4A9-BC80-03F4-1DCC36CD585B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4474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1CB291-854E-DF48-1C03-376AE8042BB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9808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3CF58F-3D09-3F74-721A-D39D944E1A66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5142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A08333-DC1F-9B07-6F5C-EA8661697595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047654" y="3330397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FDC36F-BF5E-9082-C4CE-74CE9A51D35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23254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CB4DDD-9095-6A0E-0959-FD4626A2A51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856654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739277-2F77-2DB9-484B-B3A3351B39D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466254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525722-D2C5-D23B-3B3D-12F7B55B57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999654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E26F95-08BE-2C17-C2C0-5859A0F2397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10520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4B7AAF-D133-F5C1-B677-0AD234D78C4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043920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725921-61F2-02C1-2696-FAB75908AFB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523654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684DB6-95C6-C767-E2F1-66B544E3F23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110720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454E739-B7BF-2120-64CE-0346C29623A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66654" y="33303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85AE0B-170D-6B36-FDEC-190F29FA760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136882" y="333039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10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5B159424-A4ED-168A-D1B2-7BBCC73BB6C2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 rot="5400000">
            <a:off x="6628554" y="3216097"/>
            <a:ext cx="304800" cy="1447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F6F8EDA7-7C57-AC62-860B-0083A54E1679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 rot="5400000">
            <a:off x="3961554" y="2073097"/>
            <a:ext cx="304800" cy="3733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80D15A-01DA-63FE-10A8-646FFBEE4829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209454" y="4168597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Sorted Part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40B7C9-F850-2657-DCDA-804A7558DBB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390054" y="4149487"/>
            <a:ext cx="246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(Unsorted) Heap Part</a:t>
            </a:r>
          </a:p>
        </p:txBody>
      </p:sp>
      <p:sp>
        <p:nvSpPr>
          <p:cNvPr id="80" name="Right Arrow 32">
            <a:extLst>
              <a:ext uri="{FF2B5EF4-FFF2-40B4-BE49-F238E27FC236}">
                <a16:creationId xmlns:a16="http://schemas.microsoft.com/office/drawing/2014/main" id="{7A40D881-BCE5-2540-6925-50A05B0E75C5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2475654" y="5006797"/>
            <a:ext cx="1295400" cy="457200"/>
          </a:xfrm>
          <a:prstGeom prst="rightArrow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2C5EEB-CE74-746C-8BB0-DCFA93C3A1B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47041" y="5463997"/>
            <a:ext cx="3552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[n-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deleteMax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02" name="Right Brace 101">
            <a:extLst>
              <a:ext uri="{FF2B5EF4-FFF2-40B4-BE49-F238E27FC236}">
                <a16:creationId xmlns:a16="http://schemas.microsoft.com/office/drawing/2014/main" id="{755D33D4-8805-B349-6EF3-57AC87C579F3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 rot="5400000">
            <a:off x="8401175" y="4567676"/>
            <a:ext cx="304800" cy="1945042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3BEC71ED-36D5-A865-74A3-18897D09BD3B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 rot="5400000">
            <a:off x="5657975" y="3998118"/>
            <a:ext cx="381000" cy="3160358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1706DF2-70B5-3BD1-AD08-7C965CA32E64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962054" y="5768797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Sorted Part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F5E85C2-067C-277D-1634-5891904E9B1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295054" y="5749687"/>
            <a:ext cx="121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Heap Part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40D711A-42FE-10DC-08F9-4C9E662DC281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42920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2C4E1D-A94C-63AF-F9C7-E29D366A8432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48254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019B35-4C8A-B41B-0FBC-985E4818B2B5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53588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EBC500B-8BFE-C984-9502-59A4CD3D7944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58922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A0E9434-5B05-0847-72F5-3701241ED4A4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64256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5851716-C2D0-A422-FE95-7493C01632CE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9590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5DE9289-1DDB-D500-C7E8-8CD65A091262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74924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116702-E8F3-8BE7-5348-1AE983018BA9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0258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5F564CF-0521-EC16-A394-AC66603F0760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85592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21B643E-0B85-4E8D-A838-EB2BD5570110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9092603" y="496758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404DE8A-2A95-D890-7978-1B1F3ACD05B6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368203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7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3FFBE0C-851E-ECD7-0BB0-00471E662A4F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4901603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DE5D277-6815-CD2F-E5EA-7BB9F6D99E17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511203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DB537A9-5AB4-6761-8E3C-DADC6BF0D21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6044603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F768F06-8AEF-4122-7584-0B9268A71FEC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6555469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AE900D-3793-951C-2F25-B57BA10EDFE1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7088869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3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466379F-4F19-1EE8-374B-AB22C88E07DA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7568603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8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AC4CC10-2F33-A890-8D5A-F0B4AE7756A7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8155669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9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1374558-854C-6F75-42AA-FC9D09B4B43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8711603" y="4967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9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93266F5-8F4B-D9C5-86DD-2DFF69468170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181831" y="49675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62CAE-9905-67EF-DFD4-AC73C220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2A047-1144-4715-0009-327B1DD5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3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200E-3D48-8901-D1ED-E5FAEE99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Sort: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863E2-B1D3-39B0-A8DB-C6187116A8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Stable? </a:t>
                </a:r>
              </a:p>
              <a:p>
                <a:pPr marL="457200" lvl="1" indent="0">
                  <a:buNone/>
                </a:pPr>
                <a:r>
                  <a:rPr lang="en-US" dirty="0"/>
                  <a:t>No, no guarantees on which key comes first</a:t>
                </a:r>
              </a:p>
              <a:p>
                <a:pPr lvl="2"/>
                <a:r>
                  <a:rPr lang="en-US" dirty="0"/>
                  <a:t>Technically it </a:t>
                </a:r>
                <a:r>
                  <a:rPr lang="en-US" b="1" dirty="0"/>
                  <a:t>can</a:t>
                </a:r>
                <a:r>
                  <a:rPr lang="en-US" dirty="0"/>
                  <a:t> be but it makes it not in-place (we don't talk about this).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Fast?</a:t>
                </a:r>
              </a:p>
              <a:p>
                <a:pPr lvl="1"/>
                <a:r>
                  <a:rPr lang="en-US" dirty="0"/>
                  <a:t>Yes! (in terms of </a:t>
                </a:r>
                <a:r>
                  <a:rPr lang="en-US" dirty="0" err="1"/>
                  <a:t>asymptotics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Worse constant factors...</a:t>
                </a:r>
                <a:endParaRPr lang="en-US" dirty="0"/>
              </a:p>
              <a:p>
                <a:pPr lvl="2"/>
                <a:r>
                  <a:rPr lang="en-US" dirty="0"/>
                  <a:t>Think: have to maintain Heap, using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buildHeap</a:t>
                </a:r>
                <a:r>
                  <a:rPr lang="en-US" dirty="0"/>
                  <a:t>, etc.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863E2-B1D3-39B0-A8DB-C6187116A8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92828F-CAB9-E977-F75D-5778FF3B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64DC-6528-201C-1A63-FEA4E4A6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: AVL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16E65-C006-C104-6051-9312216A3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pretend it doesn't exist</a:t>
                </a:r>
              </a:p>
              <a:p>
                <a:r>
                  <a:rPr lang="en-US" dirty="0"/>
                  <a:t>Idea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insert all elements into some balanced tree,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in-order traversal,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Not in-place</a:t>
                </a:r>
              </a:p>
              <a:p>
                <a:r>
                  <a:rPr lang="en-US" dirty="0"/>
                  <a:t>Worse constant factors</a:t>
                </a:r>
              </a:p>
              <a:p>
                <a:r>
                  <a:rPr lang="en-US" dirty="0"/>
                  <a:t>Heap Sort is just better...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16E65-C006-C104-6051-9312216A3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430D-966E-BCB6-DB62-AC20475C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9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 1: Insertion Sort</a:t>
            </a:r>
          </a:p>
          <a:p>
            <a:r>
              <a:rPr lang="en-US" dirty="0"/>
              <a:t>Sorting Algorithm 2: Selection Sort</a:t>
            </a:r>
          </a:p>
          <a:p>
            <a:r>
              <a:rPr lang="en-US" dirty="0"/>
              <a:t>Sorting Algorithm 3: Heap Sort</a:t>
            </a:r>
          </a:p>
          <a:p>
            <a:pPr lvl="1"/>
            <a:r>
              <a:rPr lang="en-US" dirty="0"/>
              <a:t>In-place optimization</a:t>
            </a:r>
          </a:p>
          <a:p>
            <a:r>
              <a:rPr lang="en-US" dirty="0">
                <a:solidFill>
                  <a:srgbClr val="FF0000"/>
                </a:solidFill>
              </a:rPr>
              <a:t>Sorting Algorithm 4: Merge Sort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Merging</a:t>
            </a:r>
          </a:p>
          <a:p>
            <a:r>
              <a:rPr lang="en-US" dirty="0"/>
              <a:t>Sorting Algorithm 5: Quick Sort</a:t>
            </a:r>
          </a:p>
          <a:p>
            <a:pPr lvl="1"/>
            <a:r>
              <a:rPr lang="en-US" dirty="0"/>
              <a:t>Picking a pivot</a:t>
            </a:r>
          </a:p>
          <a:p>
            <a:pPr lvl="1"/>
            <a:r>
              <a:rPr lang="en-US" dirty="0" err="1"/>
              <a:t>Partioning</a:t>
            </a:r>
            <a:endParaRPr lang="en-US" dirty="0"/>
          </a:p>
          <a:p>
            <a:r>
              <a:rPr lang="en-US" dirty="0"/>
              <a:t>Comparison Sorting Lower Bound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DAF7-1847-02D6-A3C4-079EDDDE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919D-9974-7E72-C1D5-8580E267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24C0D-1F68-EB62-9EFF-7C3EB8D1F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important technique in algorithm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problems into smaller parts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each part independently</a:t>
            </a:r>
          </a:p>
          <a:p>
            <a:pPr lvl="1"/>
            <a:r>
              <a:rPr lang="en-US" dirty="0"/>
              <a:t>Think: recursion, parallelism (later)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Combine each part's solution to produce overall solution</a:t>
            </a:r>
          </a:p>
          <a:p>
            <a:pPr marL="0" indent="0">
              <a:buNone/>
            </a:pPr>
            <a:r>
              <a:rPr lang="en-US" dirty="0"/>
              <a:t>e.g., </a:t>
            </a:r>
          </a:p>
          <a:p>
            <a:r>
              <a:rPr lang="en-US" dirty="0"/>
              <a:t>Sort each half of the array, combine together</a:t>
            </a:r>
          </a:p>
          <a:p>
            <a:r>
              <a:rPr lang="en-US" dirty="0"/>
              <a:t>to sort each half, split into halves</a:t>
            </a:r>
          </a:p>
          <a:p>
            <a:r>
              <a:rPr lang="en-US" dirty="0"/>
              <a:t>...</a:t>
            </a:r>
          </a:p>
        </p:txBody>
      </p:sp>
      <p:pic>
        <p:nvPicPr>
          <p:cNvPr id="7" name="Picture 2" descr="Big Brain Moment | Meme Generator">
            <a:extLst>
              <a:ext uri="{FF2B5EF4-FFF2-40B4-BE49-F238E27FC236}">
                <a16:creationId xmlns:a16="http://schemas.microsoft.com/office/drawing/2014/main" id="{DB0409A4-2C33-703D-C4E7-9B1E15CA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570" y="365125"/>
            <a:ext cx="2427230" cy="18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02087-4681-EA74-85F1-7F1EDD1C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96BA-7B7C-5E2F-EAF6-FEDB9F19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8032-2B40-831C-0DC5-745EA682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Merge Sort</a:t>
            </a:r>
          </a:p>
          <a:p>
            <a:pPr lvl="1"/>
            <a:r>
              <a:rPr lang="en-US" dirty="0"/>
              <a:t>Sort the left half of the elements (recursively)</a:t>
            </a:r>
          </a:p>
          <a:p>
            <a:pPr lvl="1"/>
            <a:r>
              <a:rPr lang="en-US" dirty="0"/>
              <a:t>Sort the right half of the elements (recursively)</a:t>
            </a:r>
          </a:p>
          <a:p>
            <a:pPr lvl="1"/>
            <a:r>
              <a:rPr lang="en-US" dirty="0"/>
              <a:t>Merge the two sorted halves into a sorted whole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Quick Sort</a:t>
            </a:r>
          </a:p>
          <a:p>
            <a:pPr lvl="1"/>
            <a:r>
              <a:rPr lang="en-US" dirty="0"/>
              <a:t>Divide elements into those less-than pivot and those greater-than pivot</a:t>
            </a:r>
          </a:p>
          <a:p>
            <a:pPr lvl="1"/>
            <a:r>
              <a:rPr lang="en-US" dirty="0"/>
              <a:t>Sort the two divisions (recursively on each)</a:t>
            </a:r>
          </a:p>
          <a:p>
            <a:pPr lvl="1"/>
            <a:r>
              <a:rPr lang="en-US" dirty="0"/>
              <a:t>Merge as [</a:t>
            </a:r>
            <a:r>
              <a:rPr lang="en-US" b="1" dirty="0"/>
              <a:t>sorted-less-than</a:t>
            </a:r>
            <a:r>
              <a:rPr lang="en-US" dirty="0"/>
              <a:t> then </a:t>
            </a:r>
            <a:r>
              <a:rPr lang="en-US" b="1" dirty="0"/>
              <a:t>pivot</a:t>
            </a:r>
            <a:r>
              <a:rPr lang="en-US" dirty="0"/>
              <a:t> then </a:t>
            </a:r>
            <a:r>
              <a:rPr lang="en-US" b="1" dirty="0"/>
              <a:t>sorted-greater-than</a:t>
            </a:r>
            <a:r>
              <a:rPr lang="en-US" dirty="0"/>
              <a:t>]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1EE3-D1FC-BDD7-57A3-A7FE9646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A003-A096-434D-3091-8CAC3DC4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4: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3243A-B58B-376D-323E-244367EA3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8374"/>
                <a:ext cx="10515600" cy="3545628"/>
              </a:xfrm>
            </p:spPr>
            <p:txBody>
              <a:bodyPr/>
              <a:lstStyle/>
              <a:p>
                <a:r>
                  <a:rPr lang="en-US" dirty="0"/>
                  <a:t>Algorithm, (recursively) sort from position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</a:t>
                </a:r>
                <a:r>
                  <a:rPr lang="en-US" dirty="0"/>
                  <a:t> to position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hi</a:t>
                </a:r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</a:t>
                </a:r>
                <a:r>
                  <a:rPr lang="en-US" dirty="0"/>
                  <a:t>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hi</a:t>
                </a:r>
                <a:r>
                  <a:rPr lang="en-US" dirty="0"/>
                  <a:t> is 1 element long,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Sorted! Because its 1 element...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Else, split into halves: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Sort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</a:t>
                </a:r>
                <a:r>
                  <a:rPr lang="en-US" dirty="0"/>
                  <a:t>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hi+lo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)/2</a:t>
                </a:r>
                <a:r>
                  <a:rPr lang="en-US" dirty="0">
                    <a:cs typeface="Courier New" panose="02070309020205020404" pitchFamily="49" charset="0"/>
                  </a:rPr>
                  <a:t>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</a:t>
                </a:r>
                <a:r>
                  <a:rPr lang="en-US" dirty="0">
                    <a:cs typeface="Courier New" panose="02070309020205020404" pitchFamily="49" charset="0"/>
                  </a:rPr>
                  <a:t> to the middle)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Sort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hi+lo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)/2</a:t>
                </a:r>
                <a:r>
                  <a:rPr lang="en-US" dirty="0"/>
                  <a:t>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hi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Merge the two halves together</a:t>
                </a:r>
              </a:p>
              <a:p>
                <a:r>
                  <a:rPr lang="en-US" dirty="0"/>
                  <a:t>How to merge 2 </a:t>
                </a:r>
                <a:r>
                  <a:rPr lang="en-US" b="1" dirty="0"/>
                  <a:t>sorted</a:t>
                </a:r>
                <a:r>
                  <a:rPr lang="en-US" dirty="0"/>
                  <a:t> halves?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but needs auxiliary space...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3243A-B58B-376D-323E-244367EA3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8374"/>
                <a:ext cx="10515600" cy="3545628"/>
              </a:xfrm>
              <a:blipFill>
                <a:blip r:embed="rId14"/>
                <a:stretch>
                  <a:fillRect l="-1043" t="-2921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0BBBAA7-0684-E5E6-4A90-198B39BAAECE}"/>
              </a:ext>
            </a:extLst>
          </p:cNvPr>
          <p:cNvGrpSpPr/>
          <p:nvPr/>
        </p:nvGrpSpPr>
        <p:grpSpPr>
          <a:xfrm>
            <a:off x="3439160" y="1338738"/>
            <a:ext cx="4267200" cy="1309636"/>
            <a:chOff x="6653107" y="4328160"/>
            <a:chExt cx="4267200" cy="1309636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191F3351-825E-1007-A46D-98FCE4B960D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6531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5E291D4D-6330-0203-977D-8084D3877B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1865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88653371-8C67-1E62-0291-20673988D005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7199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C5CE948C-AD5F-7387-7325-1E771E20B14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533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84B04178-8812-A2DC-B307-83A088DD0D30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867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560BB3A5-3F74-9DE0-F547-6EC299150269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3201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F295E139-1AB3-4ABB-83DD-06B194AC98B5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8535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4A593D95-36E8-65BD-D952-F4ED81F62B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386907" y="4632960"/>
              <a:ext cx="533400" cy="5334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0" name="Line 13">
              <a:extLst>
                <a:ext uri="{FF2B5EF4-FFF2-40B4-BE49-F238E27FC236}">
                  <a16:creationId xmlns:a16="http://schemas.microsoft.com/office/drawing/2014/main" id="{A9370EA2-772A-2AD2-FBB8-266C466F29E0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7719907" y="4328160"/>
              <a:ext cx="0" cy="1143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D4C89A-8730-E821-B099-9610486DD5C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091390" y="5176131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hi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AAEBE1-75DC-956F-AEEE-3260C85174B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729307" y="4328160"/>
              <a:ext cx="4160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 0         1        2          3        4         5         6         7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AEB3DB-99DF-EFD0-1602-A6CF3E0C1F8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53107" y="516636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AB6B-BA4B-57F0-4B00-EE058C31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E2ED6E-B041-520D-277F-511DA97CFEA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4606" y="1687657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DFE97-44BD-4BF8-01FC-FF132948884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57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5E625-1397-0880-DAF5-361C11BCA43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291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16D2E-24FC-0080-82A1-4A1DF8F6C82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625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F7B74-A00B-F7E8-CF3E-D5F4FF0FC73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959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37979-813C-E15C-6BCB-7414E6DC5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293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5FF9E-A0C7-6750-77EE-3CDC46582E3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627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B36FD-4B00-026E-0FFF-8CE975BF72D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961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0AF76-355C-FB44-4B5A-4070285E214A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9500" y="16225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D595B9-DCBF-9048-F7B7-4B184253169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33170" y="2614536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After we return from </a:t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kern="0" dirty="0">
                <a:solidFill>
                  <a:srgbClr val="000000"/>
                </a:solidFill>
              </a:rPr>
              <a:t>left and right recursive calls (pretend it works for now) 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A74F205-6BB6-AEC6-7685-EEA063AE3DC3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957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E6A0806-4782-053E-2B3C-9A85617E626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291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4A37A98-43A1-6F59-6984-A2B13E084A1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625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F0E507F5-61E2-A727-590C-5F00F602C104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959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38C6BE6-DBA5-9432-2EBA-2B5902CEF013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293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4EA40278-486E-2C2E-A0B7-36DC9C9EF5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627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769BAF2-F766-F04B-0FA9-99E21B415A08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961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168D3F2-4F9F-4190-2544-8D5350CDF6D4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29500" y="2536902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0C7D3AB-F685-4B3E-2C01-AF213433F07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460413" y="37655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pointers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04FA8479-79BE-5DC6-62B0-E61C332D74CE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829300" y="2384502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79F2E72-DB0A-66FD-5E70-AC88E2149EFD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226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6F1E55F-B78E-476D-6C25-390F8BFFA206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60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DC947D08-FD61-AC2B-A775-DDE3FF09CB6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894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C326E569-8556-6226-AFB0-C05BAEFE785D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228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5F21C980-D7F0-0BD6-B808-85A12603A71E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562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F4CC260-B58B-C8C3-1A95-2D03AA9D7D49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896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602A5CD8-5134-DEE3-22B0-504B17E9F571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0230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2F0C0431-34C9-075C-86B0-D391947A0381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556413" y="399415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536C10A-6899-1C57-66D0-3FAB36636F7C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2231813" y="51371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1994C0-BE32-5010-F393-A45D4A9D6BE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223073" y="40703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Courier New" pitchFamily="49" charset="0"/>
              </a:rPr>
              <a:t>aux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D5CDA25-8828-B861-241E-6AED36C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01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E142-A39E-24F2-A283-FCA05FD3D1A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EC9973B1-C219-BE82-856A-986AB0C4187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2D6BF5B-DC38-4F66-1EC3-04CC95E7B45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1761289F-0D17-EAA2-11C3-F8F689DD9C0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00C94249-3DF0-CC29-5D38-48EC5655812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D76DCD35-4267-5CED-1EFE-59E60ADF5BA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00623BEB-F1F8-6277-371C-38E6709E960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D34FCE32-4726-78BB-E858-617D527C9BF2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9702AF34-6D2D-EEB0-4B24-8CF9543023A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23A78DC-ADF1-258A-61B9-24011FE81C7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85C3CD82-DBA6-4B73-820F-63FC2B03E5F5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766AF577-9395-48F9-F233-26803B477195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55A41A81-4486-3105-5757-B02CE4051BC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F606CBFE-B254-1D96-7CB8-39F5B6EF98B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26D9DCED-B16A-CA51-C524-19197725AA28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D3FA1F88-3CBE-8E69-D90D-03557E14D357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0D750528-BC23-856A-6B35-A7FB4E0166BC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854EF796-397B-89E6-8B3E-ACC4A0FA6D85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2271F5E-0603-53FF-311F-225D93298DE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81628E42-E836-CF07-BBE7-289EF4863AB3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7" name="Line 13">
            <a:extLst>
              <a:ext uri="{FF2B5EF4-FFF2-40B4-BE49-F238E27FC236}">
                <a16:creationId xmlns:a16="http://schemas.microsoft.com/office/drawing/2014/main" id="{B91CFAF9-E617-9FC1-B524-9866B0600D7C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9718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8F436F2D-8B91-DC89-9C2C-6B4804C071B8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6388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9324DAD3-64B5-317A-AFE1-497BDAFC3A07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1B41AD53-787B-61E3-176A-590C16227DF0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786069A6-8FCE-0F3E-646D-30665FB3A128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Rectangle 18">
            <a:extLst>
              <a:ext uri="{FF2B5EF4-FFF2-40B4-BE49-F238E27FC236}">
                <a16:creationId xmlns:a16="http://schemas.microsoft.com/office/drawing/2014/main" id="{620805C1-3B63-9C9B-A858-9F30D286A231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2B12BD2C-8264-709A-7D8F-15692D0A6084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184DEE3E-4A4D-5D40-964D-0CC283BF07B8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Rectangle 21">
            <a:extLst>
              <a:ext uri="{FF2B5EF4-FFF2-40B4-BE49-F238E27FC236}">
                <a16:creationId xmlns:a16="http://schemas.microsoft.com/office/drawing/2014/main" id="{D94F2366-A4C9-A432-B963-6B8D5B70D0B3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Rectangle 22">
            <a:extLst>
              <a:ext uri="{FF2B5EF4-FFF2-40B4-BE49-F238E27FC236}">
                <a16:creationId xmlns:a16="http://schemas.microsoft.com/office/drawing/2014/main" id="{7ACE8699-AB49-A855-A9E6-5C43C58961DB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Line 24">
            <a:extLst>
              <a:ext uri="{FF2B5EF4-FFF2-40B4-BE49-F238E27FC236}">
                <a16:creationId xmlns:a16="http://schemas.microsoft.com/office/drawing/2014/main" id="{2119EDD9-9DF8-80DD-D30A-A5A64C216093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5814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8FFE5ACA-97CC-897B-AA14-0FBD299BD0E4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8B77-D261-55A5-FA57-1E616E38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Sorting Algorithm 1: Insertion Sort</a:t>
            </a:r>
          </a:p>
          <a:p>
            <a:r>
              <a:rPr lang="en-US" dirty="0"/>
              <a:t>Sorting Algorithm 2: Selection Sort</a:t>
            </a:r>
          </a:p>
          <a:p>
            <a:r>
              <a:rPr lang="en-US" dirty="0"/>
              <a:t>Sorting Algorithm 3: Heap Sort</a:t>
            </a:r>
          </a:p>
          <a:p>
            <a:pPr lvl="1"/>
            <a:r>
              <a:rPr lang="en-US" dirty="0"/>
              <a:t>In-place optimization</a:t>
            </a:r>
          </a:p>
          <a:p>
            <a:r>
              <a:rPr lang="en-US" dirty="0"/>
              <a:t>Sorting Algorithm 4: Merge Sort</a:t>
            </a:r>
          </a:p>
          <a:p>
            <a:pPr lvl="1"/>
            <a:r>
              <a:rPr lang="en-US" dirty="0"/>
              <a:t>Merging</a:t>
            </a:r>
          </a:p>
          <a:p>
            <a:r>
              <a:rPr lang="en-US" dirty="0"/>
              <a:t>Sorting Algorithm 5: Quick Sort</a:t>
            </a:r>
          </a:p>
          <a:p>
            <a:pPr lvl="1"/>
            <a:r>
              <a:rPr lang="en-US" dirty="0"/>
              <a:t>Picking a pivot</a:t>
            </a:r>
          </a:p>
          <a:p>
            <a:pPr lvl="1"/>
            <a:r>
              <a:rPr lang="en-US" dirty="0" err="1"/>
              <a:t>Partioning</a:t>
            </a:r>
            <a:endParaRPr lang="en-US" dirty="0"/>
          </a:p>
          <a:p>
            <a:r>
              <a:rPr lang="en-US" dirty="0"/>
              <a:t>Comparison Sorting Lower Bound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302C-81B5-039A-3D1E-4DAECC33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2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BFF8B4B-D090-AF7F-56C8-80AB4475142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A9E264BA-E704-21BE-CA7E-D839B34091E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8FDEA5D-8D27-F6C1-52F3-70929A7EF56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2963F86E-B5DA-DEB8-1F91-72E7F033272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96281B0C-76BD-8393-F8EB-3717F1366A6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A437B369-67F2-00A5-B226-1FF05FFF7DD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EDD7C606-2F6F-ADB9-40E9-F6C6BA328CB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D901ED02-30A0-6D8A-55F6-70791A5871B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462DE968-598E-31EE-F922-828C91010684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3BCB78A5-7305-B3E0-04F0-8637268EDA6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8" name="Rectangle 5">
            <a:extLst>
              <a:ext uri="{FF2B5EF4-FFF2-40B4-BE49-F238E27FC236}">
                <a16:creationId xmlns:a16="http://schemas.microsoft.com/office/drawing/2014/main" id="{09616A37-847F-D561-F0CB-C4EF81EB8C2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CB6377FB-81AB-88B4-D33E-337157317F8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80" name="Rectangle 7">
            <a:extLst>
              <a:ext uri="{FF2B5EF4-FFF2-40B4-BE49-F238E27FC236}">
                <a16:creationId xmlns:a16="http://schemas.microsoft.com/office/drawing/2014/main" id="{903CDB9A-F9D7-79CD-C138-61E913C6599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D45C44B1-B2A6-1CB8-29BE-1DA8CF881A0D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id="{461704CB-8657-C4AB-757B-DDBB561D5CE3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E85AC4D1-CBE2-ADEC-AD6B-941D33D914CD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84" name="Rectangle 11">
            <a:extLst>
              <a:ext uri="{FF2B5EF4-FFF2-40B4-BE49-F238E27FC236}">
                <a16:creationId xmlns:a16="http://schemas.microsoft.com/office/drawing/2014/main" id="{D76FC7DD-BA86-0EBD-5F13-EF97FF0BEF26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85" name="Rectangle 12">
            <a:extLst>
              <a:ext uri="{FF2B5EF4-FFF2-40B4-BE49-F238E27FC236}">
                <a16:creationId xmlns:a16="http://schemas.microsoft.com/office/drawing/2014/main" id="{5804FBD0-318F-BF99-C925-E9DF0286BB79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BB6EE65B-242A-5943-6354-DD3EA3EFB5BA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87" name="Line 12">
            <a:extLst>
              <a:ext uri="{FF2B5EF4-FFF2-40B4-BE49-F238E27FC236}">
                <a16:creationId xmlns:a16="http://schemas.microsoft.com/office/drawing/2014/main" id="{705040EB-E99B-53B6-E14B-00B7D8742D91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8" name="Line 13">
            <a:extLst>
              <a:ext uri="{FF2B5EF4-FFF2-40B4-BE49-F238E27FC236}">
                <a16:creationId xmlns:a16="http://schemas.microsoft.com/office/drawing/2014/main" id="{D9ADD0D5-D90D-FF10-F9E4-E906E9C767C2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5052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Line 14">
            <a:extLst>
              <a:ext uri="{FF2B5EF4-FFF2-40B4-BE49-F238E27FC236}">
                <a16:creationId xmlns:a16="http://schemas.microsoft.com/office/drawing/2014/main" id="{8E7A65D9-A6FA-5E71-CAA0-A62F6DF1DDA6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6388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Rectangle 15">
            <a:extLst>
              <a:ext uri="{FF2B5EF4-FFF2-40B4-BE49-F238E27FC236}">
                <a16:creationId xmlns:a16="http://schemas.microsoft.com/office/drawing/2014/main" id="{B7E38A82-B62C-A172-A2CB-62A52784F547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30CAEB34-5EE1-5236-0FB1-0BD20C0F3A8C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92" name="Rectangle 17">
            <a:extLst>
              <a:ext uri="{FF2B5EF4-FFF2-40B4-BE49-F238E27FC236}">
                <a16:creationId xmlns:a16="http://schemas.microsoft.com/office/drawing/2014/main" id="{B9F0573B-08A0-74A9-2D50-89E80FCF9E34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id="{45E8958E-B17D-9EA7-A814-41A1E7A3A6EB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08EDEABA-CE18-1CE0-02FA-3D7C8C0602F3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Rectangle 20">
            <a:extLst>
              <a:ext uri="{FF2B5EF4-FFF2-40B4-BE49-F238E27FC236}">
                <a16:creationId xmlns:a16="http://schemas.microsoft.com/office/drawing/2014/main" id="{30120A75-F943-3034-669A-C9B94FBF7F2C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A051D082-56D0-A69D-F866-430ADB9099AB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Rectangle 22">
            <a:extLst>
              <a:ext uri="{FF2B5EF4-FFF2-40B4-BE49-F238E27FC236}">
                <a16:creationId xmlns:a16="http://schemas.microsoft.com/office/drawing/2014/main" id="{FB0E49AE-94FC-79BC-3836-03ECC6651095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Line 24">
            <a:extLst>
              <a:ext uri="{FF2B5EF4-FFF2-40B4-BE49-F238E27FC236}">
                <a16:creationId xmlns:a16="http://schemas.microsoft.com/office/drawing/2014/main" id="{6FDA35F2-9C33-2CBE-71FA-FFAE3AF58A55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1148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C438869A-D06A-A175-1D92-C23D9773EBE8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688D8-C223-7AC0-FEB9-78516B3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946C-4D95-67E1-9439-3B5DB91369B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B39116-F0D3-3678-C5E8-5656F04D2B4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FB7FC-4237-58A2-2161-9E2AD586CEC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381316-BC69-EA53-0520-E3F5DC1E0B6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523EED3-4889-5655-084A-B2822B7DA77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288A8EB-B993-E539-04C0-56966AE652A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7CE15B9-54D3-06A7-FE04-F0291D4ACBA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30343AA-DFA4-297D-F432-31529333AE7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C028FC6-C6B8-414E-A57B-75FEFD152D36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E218F4-1440-5095-D108-6116CBA829A1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4AA1830-B523-C61C-51A3-30E00C6950F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8AE749A-B86C-C7C6-5701-A0732CB2B96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B1E295A-B4ED-6EA7-EB38-D5750D30B70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1592C4B-FFB6-B083-9C6C-A1255CE4D88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958D709-60B2-623E-8F1F-4C1D2510BECA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25B12C1-B255-1E3B-072F-22CF84BCFE8B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5D88A27-E6A9-EC22-E545-20BF784651CA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99B6DF9-1044-2B46-DF8A-FD4B68FB6C3A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AB45336-55C4-9505-0568-225E485276F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584C1EF1-9EB3-9744-8043-52C4A98C2720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5A33DC8B-B4F9-DA0C-6842-672AEBB3E61E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5052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EAAD41A8-6A03-570D-1F74-5FF50F44E96B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1722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4A45F427-77AC-FC90-763B-CA56FE625192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A172051-87CD-BD18-4290-BE20AAC5D21B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45C81192-5BE5-57D7-B280-C1DEB96B95F8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9AAD17B9-451C-7337-950F-69A269595358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D1659F51-9764-B313-98EC-8DBBBBFEA636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C7D51026-FE01-E87C-DCB5-657CD9397599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5DD45374-BDDF-65A6-16F5-589D183E3DF6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0981F72C-19F6-8E9A-2F72-06047AEEE52F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B7BE28D5-5CA8-C557-7498-628D1E21839D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C0861E4-2FC9-2509-5E3D-8B94C3D666AC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7F4F809A-307A-398E-105F-886009D0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6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4E01E-8E0B-8CD7-7688-917A5940411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598BF-2B4B-A5ED-557E-D1D7FB38CD7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523223-53F4-D7F8-244C-8EA384E759A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B62DBAB-4DB7-6086-9342-156F6483715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1155089-8085-74CD-D5B4-9B030C32BD8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0C70340-8BE9-CC73-A89F-B743972E64C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9BEB335-2B8B-45CA-729F-020638BD453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F31FBFF-B932-BFAD-978C-A8148044E718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7FBFAA6-DA6C-499C-8705-7C02E0662FD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BE5A77-DB07-D5DD-399D-1DB7E4E5A62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77CDD4A-C062-6ACE-5237-A014FD72F3C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408109E-444A-6A8F-CBE4-631344592D6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CF2D0177-C68A-C78A-1EBD-D462AF4AFCC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32AE7A8-948E-0363-F324-08FB8F5ACF8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905075C-7191-79C7-505F-16AA925E44B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A04B81B-C26A-2BBC-592B-83D920289515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F0C241E-A590-4DB9-E554-D094632A0A79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680730F-EFA6-0378-DFC3-507023E73195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27B99AE-E1FE-CD89-F3C0-3CB06EC396DC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7CC83AD7-400B-B513-4BC1-D0707F00BE7D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3328F1F3-EABF-955E-C3CD-2D44C741C8D2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0386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4D6E4995-10D9-7FF8-9161-C7A46CB8A526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1722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29D02C2B-6465-3707-80BA-60D76BD8B1E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864FD5C-09F1-DCC4-3434-06E1AACF0506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EAA0F16D-5245-C644-9273-5D0808A61C47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A496F9B1-0FBB-950F-30C5-7C79EAAF2804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38D8A9B-D99B-3A74-205F-FD24215B2B48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2677F9D3-1EC5-FE27-3957-093CED994978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6CFE5C6A-1E1E-36A0-9616-F204AC45C09B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64F8A7F7-FC97-4602-A72C-AF41E7710D39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56733D47-8691-5800-EC68-389CCD5715C4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2578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1C10205-E4F5-2F12-FD5F-AA4BF0AED2A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912FFFA3-3E61-F103-0AF5-024FA978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D4DF-447C-9649-8E6A-0922C22007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837E67-E622-6211-7F2F-CA8F3F8A9C3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34F94-938E-8465-EAD3-EF2F9CEC2D7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8E28F82-AE74-39B4-748D-E275AF3F09E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B927546-63BF-CA46-0AE1-A765CCA01DB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FA22B8A-5565-F80D-C4B0-E35D912841E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F0E7A2D-E8A2-2DC2-9DE3-A8374CEBE1E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0EB5491-9EF1-E908-9BCB-8B0A4DB9F40D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748F789-1453-F0C4-3EDF-A2D7E2B1927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BBBDE5-1BD3-7452-762D-BE4D75204C8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470133E-4375-5292-62CA-57949A944F8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3F7378F-286D-ECC5-BCA7-5B498B756EA2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5E777ED-51DA-042C-158B-0975DA5FF6BD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03C6547C-6F41-A527-B015-98BC2AE2C8C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126BE47-8A3A-57FD-E425-CD3CB074F73D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8E36AF4-67D3-DE1C-7215-2896B6DBE39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D961218-C3CA-107B-2BE7-FA66EE88DC7B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4C593D4-A79A-EBE7-F909-50A579CD2E3E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8E9B82-F8C0-5747-3F84-75E933932C9A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2870DB92-20FC-39D1-BC86-BC37F54CFDB5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A8F25FD4-D9EB-83B0-0A72-71CC89379BA1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0386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EB2D980C-B1F1-1C89-3E26-5EBEF288F80A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7056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25F96D50-40AB-C85B-3CB6-5ED3B79B92B8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6DD2575-35CE-3958-D4FB-626FA417C8AA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14880792-4F00-6617-B4FE-19D02253660C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E6529994-157C-2EBD-9600-C215CD864C73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4762CE0E-1DD1-EF4B-D143-AD843A9C12C7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AE238E3-F609-BE0D-7F04-48B7F6441628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BC54DB9C-54E5-A07A-856A-3A4DDBA0F891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7ADC21B0-F840-B913-7EA7-00DB9E91FFB3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CD0E1F1C-D4CD-B700-ED70-02B4CC232B56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7150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CF81DC5-0275-EFC0-BBA1-2473221C28F9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3C69455-A365-D5EE-B2BA-AB65F038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13A698A4-AA68-9ADC-72F5-C391D544579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CBB7663F-4A3A-A01B-F769-A463D836A09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ABECA8AA-5545-8B53-83F6-8061F404CC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BB392927-AC18-35B8-887E-00B41B1EBA5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135C335A-FE84-6D29-F708-F55303EB6E1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0DB48411-0BB8-BEA0-C498-15984F564C2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23EAAB66-FC12-5E0F-013A-7546F03BF20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969CA9DE-5F31-59E3-C7F7-FC7B83B8DF4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A45A23A2-932D-5306-9011-AD94081A90D4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E92EFBFC-704C-48F2-8E33-405DED0E44A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8" name="Rectangle 5">
            <a:extLst>
              <a:ext uri="{FF2B5EF4-FFF2-40B4-BE49-F238E27FC236}">
                <a16:creationId xmlns:a16="http://schemas.microsoft.com/office/drawing/2014/main" id="{6C585D24-D758-B8C6-DE98-4C1FCE4C9D30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C0588F65-84E6-47D4-C054-AE14E184800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80" name="Rectangle 7">
            <a:extLst>
              <a:ext uri="{FF2B5EF4-FFF2-40B4-BE49-F238E27FC236}">
                <a16:creationId xmlns:a16="http://schemas.microsoft.com/office/drawing/2014/main" id="{938C7BC8-782D-0912-CBCB-1F2B525F2DE2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73C57721-4920-3240-06F8-CB45D373365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id="{5B8E6DAA-61D2-8312-7529-2A4AFE25412E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E447D811-909C-4DC1-5D18-9750B5EB9E51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84" name="Rectangle 11">
            <a:extLst>
              <a:ext uri="{FF2B5EF4-FFF2-40B4-BE49-F238E27FC236}">
                <a16:creationId xmlns:a16="http://schemas.microsoft.com/office/drawing/2014/main" id="{0BFB6F58-5D9D-5094-4336-EE60598C5FBD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85" name="Rectangle 12">
            <a:extLst>
              <a:ext uri="{FF2B5EF4-FFF2-40B4-BE49-F238E27FC236}">
                <a16:creationId xmlns:a16="http://schemas.microsoft.com/office/drawing/2014/main" id="{BCCA7CEA-B886-84B6-AD70-F5BDF81B9024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B144A17F-52D8-5E6E-BC61-A52AE2CCB3D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87" name="Line 12">
            <a:extLst>
              <a:ext uri="{FF2B5EF4-FFF2-40B4-BE49-F238E27FC236}">
                <a16:creationId xmlns:a16="http://schemas.microsoft.com/office/drawing/2014/main" id="{C367D9CD-1B7C-E948-7C90-8929E34EE1F7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8" name="Line 13">
            <a:extLst>
              <a:ext uri="{FF2B5EF4-FFF2-40B4-BE49-F238E27FC236}">
                <a16:creationId xmlns:a16="http://schemas.microsoft.com/office/drawing/2014/main" id="{8B0FE6CB-5849-41BA-6111-8A23129A3DD8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0386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Line 14">
            <a:extLst>
              <a:ext uri="{FF2B5EF4-FFF2-40B4-BE49-F238E27FC236}">
                <a16:creationId xmlns:a16="http://schemas.microsoft.com/office/drawing/2014/main" id="{9DA27D1C-4D97-91D8-EB37-F4F78B934309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Rectangle 15">
            <a:extLst>
              <a:ext uri="{FF2B5EF4-FFF2-40B4-BE49-F238E27FC236}">
                <a16:creationId xmlns:a16="http://schemas.microsoft.com/office/drawing/2014/main" id="{352DC601-81ED-B640-15FA-3F546058DFCF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C1F61AF8-FBD5-9F45-48C4-51C6463190C4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92" name="Rectangle 17">
            <a:extLst>
              <a:ext uri="{FF2B5EF4-FFF2-40B4-BE49-F238E27FC236}">
                <a16:creationId xmlns:a16="http://schemas.microsoft.com/office/drawing/2014/main" id="{E73667E9-AC83-892C-3497-AE78C21F32F1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id="{5FE3C52F-4525-26F1-1379-6CE5FB5B041B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6106A4F7-16DD-AA93-D5D1-E2BCAD0FD64B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95" name="Rectangle 20">
            <a:extLst>
              <a:ext uri="{FF2B5EF4-FFF2-40B4-BE49-F238E27FC236}">
                <a16:creationId xmlns:a16="http://schemas.microsoft.com/office/drawing/2014/main" id="{E4FDC14F-DACA-A9FE-CCE1-56A404EF309D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AFBA6DAE-508E-4010-432E-E360DAEAE49C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Rectangle 22">
            <a:extLst>
              <a:ext uri="{FF2B5EF4-FFF2-40B4-BE49-F238E27FC236}">
                <a16:creationId xmlns:a16="http://schemas.microsoft.com/office/drawing/2014/main" id="{05D450B2-D517-1A51-101C-D2DB47D6CECF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Line 24">
            <a:extLst>
              <a:ext uri="{FF2B5EF4-FFF2-40B4-BE49-F238E27FC236}">
                <a16:creationId xmlns:a16="http://schemas.microsoft.com/office/drawing/2014/main" id="{0AC5EE43-F89A-4513-2C9C-8E5B5291D629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3246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F7FC4C10-7314-2BE0-2D43-05778BAB1C2E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96C5C-645C-F6FC-7713-EB329460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2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2F90-E59D-6CE2-0BEF-6C9CA257A3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1AB3B-F0EB-602A-C1C5-86AC6ECEFAB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CDA17-1178-154F-1DBD-96FAAA808C4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9AACB2-DF65-2B03-1E80-667FC015BC5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58A4288-551C-652A-CE16-1DBF742699F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4E9B49A-F128-2F80-F286-8BDB6253311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4B456A9-E766-12AA-AD54-BC449930449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7E55A7B-6034-76C8-6E37-15A32494A58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E9AECE1-38D3-4FF2-F746-66EED6ACCF6E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29B044-2BF9-5960-D6B3-A523488F89C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C581B9A-5CF1-6151-51B8-C15666084FC2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4227B6-3323-D468-F5AB-E06A823851A1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80FE0B5E-4D9C-4109-2613-F4A7A383AD53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4E65255-1224-0FD7-0111-DFBCBE074F5C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4271716-BFDB-0EF5-A985-9D2CF9E4D17E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6F52E4D-6176-6433-1959-7D31BA3C069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F40ED42-62A3-EAC0-0CDB-E77BEFF2A7C0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924F507-320A-5240-CFFD-5B2C63B5FA9B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E615219-738A-263A-8C43-447158E7115B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DF4E1FBB-5A93-4D86-252B-2632E021F486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40767B9D-C3DF-590B-F5E4-C85A78BDAC06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5720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2335D894-71D5-06CD-1BFC-6EAB8D5EF900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A8A32DAF-50AC-B514-40B9-66B48AAB5346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D222825-CA38-7A91-E4C8-EB15411873DB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73C942A5-A88F-6220-D316-D7DFD8B58404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E6A2F128-C2FF-4D8B-9882-B7E1BC34D4D8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D9FFFF6B-5023-E2BB-A30D-EE40818FF483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FD565C30-4EA1-BEAF-0A45-3ED02926566E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02C071D8-C9B8-938F-4140-4B61918E3CB1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5F5598F3-0A8F-4A6E-8519-508905AD5F04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DD4B657D-370F-32E4-A653-282D92B441E3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8580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B8905F0-C015-3E89-7587-B7CBE8EF5C84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03418CC-5827-80F7-C0D6-5D2698B0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9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B390-418F-A929-E236-5795B613004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A52B3-13F1-C273-5E4C-7FFFFCF6FA0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F3329-A464-04C1-FA5C-D58A432FB25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0C2B853-D9A7-CEB3-5729-AAEED2458FD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2D5E4D3-0F7A-3510-59D3-D70739C9A19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DBC8600-1342-1E47-88CD-A6221307836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97FB48A-D066-13F5-9399-8560BA0106B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F374319-7022-0DCA-0541-EB4FC5FA09D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32D8804-E29C-4E4D-B219-13113CF94B6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539EC8-819E-19A5-17E4-FA91C6B0A18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880CA00-9985-A7B9-FB75-434489D6EA50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4475014-F31C-CF58-1993-F348432B060C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CA942DF3-2DBC-F0B4-1D10-C11E0378656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34BB2E2-DCCF-A35F-EE91-12B33CA80A7F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C4851E8-937A-D441-44A9-D38C58998C7B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34085A3F-9052-6EE2-1143-95FCA3528034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254F3FC-5531-7E53-2F98-738B041022F2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E6F83CEE-8FE0-CC77-DED8-45F4DD14BE0F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A308C4E-513C-0723-D8E7-598C093186EC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0B7CCD33-ADA5-FEE7-AACD-5B90C21943C6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552EFB8-F0F1-A4FE-6A8B-9126E1D91E3E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9530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B5539A7D-6959-5844-925E-C790C71B95E7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A94B445E-86A4-6213-BFEA-56555EF94A24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2B5C5C61-68F8-2BB3-D96E-64B32BF010C4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E7A8CC6-353F-B366-F26F-250E12B93BF0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65C5502C-3955-DCCA-AF61-2094140EBCD6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2F59255-2683-8B19-FDA5-C25361AA91A8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F642117B-21C3-43BB-F606-FC9A07A8F30C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496CA1A6-F281-484C-DF44-41C388E001D9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084452F8-A06A-932E-07F4-6C39E712C1D8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CC6DC393-E5D1-6A3A-326D-8EFE8ADA3C92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2390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0775976-3C92-98F9-DF67-007B44D8E424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    (After merge, copy back to original array)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9F13825E-E023-3DDD-FA4C-6945C2C3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6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6451-2225-0545-5673-FDB548F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Merging Visualization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B18F-2E34-0493-D649-BA1C8542AD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58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Start with: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6FFFC-B6CA-39E6-6A48-97725966A6D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18DF3-9C7B-4AF5-3476-33246966E51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DD04FF9-0D22-7188-6FC2-289303A46B7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83C9936-55A1-EEC4-0376-BB4B46BF13B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2E9EE8D-9D8A-C1FB-62EF-8B49A4CA5E3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EF6A1AB-E8CC-4017-2EC2-A9E71F37CB5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2F64C8B-1397-0A97-C22A-D76C1146605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90A397E-CE37-9A0F-D1B0-E5A73EDFBEE1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C3B2F2-7DA0-88AE-2CEE-7F6FDCCEE8A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After recursion: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(not magic </a:t>
            </a:r>
            <a:r>
              <a:rPr lang="en-US" sz="2000" kern="0" dirty="0">
                <a:solidFill>
                  <a:srgbClr val="000000"/>
                </a:solidFill>
                <a:sym typeface="Wingdings" pitchFamily="2" charset="2"/>
              </a:rPr>
              <a:t>)</a:t>
            </a:r>
            <a:r>
              <a:rPr lang="en-US" sz="20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76BDD6A-6E85-5096-FFC2-6B3C7862619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B5900F3-A6D1-0F37-2EEE-55BB9653D58D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02DAD56-EC93-CA18-78AB-143F313E69F2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151018D-D4F1-2D4C-ED42-2929BF993B52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630236A-2132-9B61-32EB-82D190B5AFBB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905132A-973E-C7AD-F3A5-7460B7636B67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ED1059F6-904E-3741-23CD-E3E033D1A6CF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8AE0F30C-3B39-D976-4214-E58F3BA01DDC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90CB51A-D31B-169B-36A3-D41A368048E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Merge: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Use 3 “fingers”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and 1 more array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AB3A34B0-EB06-EBC6-B906-27443784CCE0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21057998-83F9-CD63-5D9D-55899F0709A1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9530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BDBACF71-3359-BC56-C619-D07A68A8B121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189A9EB-0B64-16C8-68BB-317AAABDB24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57404E5-7A6C-4C04-6350-6258AA49A02C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AA05EB9C-A440-3B76-7870-A9D1297AADD8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F6FBE357-5F66-70B1-774B-417CBB885349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E943A3B2-688A-6DFB-E8C1-CDC57EC9BFD6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DBBC5017-7823-D9A2-EE71-678F1F908021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CAF142EF-EDF0-610A-024D-ED2C1413D3A9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E7F746BB-8905-5FBD-E1D4-2EEE86D13585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34F96341-0437-503C-CC0E-E3E95690B082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239000" y="44958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9469EBAE-34F6-AAE0-1CBF-275700A823C3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1EAE6E5-6F40-2D82-681D-F17FA5831148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814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FB06F643-7792-6427-6EE5-3F19499C3098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148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F3634D57-7B83-74D3-FDAC-0F1A51D024DF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482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8341FA7A-D925-2691-E650-3ACC47526B22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816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1197455B-F8CC-A43D-4EF5-B0EF92EDF144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7150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8A98A5DC-8FC1-D16E-A439-0119592E534A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B9FA90FD-285A-DFDC-0886-D7776BBBD939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781800" y="5334000"/>
            <a:ext cx="533400" cy="533400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EB1F80D3-396C-DF47-5667-1A266AC4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5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4CD2-D617-488A-5CBD-498E4372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Splitting Visualization</a:t>
            </a:r>
          </a:p>
        </p:txBody>
      </p:sp>
      <p:sp>
        <p:nvSpPr>
          <p:cNvPr id="113" name="Text Box 3">
            <a:extLst>
              <a:ext uri="{FF2B5EF4-FFF2-40B4-BE49-F238E27FC236}">
                <a16:creationId xmlns:a16="http://schemas.microsoft.com/office/drawing/2014/main" id="{43299058-972F-48D8-DADD-76EF40F2DE6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2989" y="2397126"/>
            <a:ext cx="12105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8  2   9   4</a:t>
            </a:r>
          </a:p>
        </p:txBody>
      </p:sp>
      <p:sp>
        <p:nvSpPr>
          <p:cNvPr id="114" name="Text Box 4">
            <a:extLst>
              <a:ext uri="{FF2B5EF4-FFF2-40B4-BE49-F238E27FC236}">
                <a16:creationId xmlns:a16="http://schemas.microsoft.com/office/drawing/2014/main" id="{D5B2C2A1-2CBE-95CF-8D68-AE7418AAA05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73727" y="2433638"/>
            <a:ext cx="12747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5   3   1   6</a:t>
            </a:r>
          </a:p>
        </p:txBody>
      </p:sp>
      <p:sp>
        <p:nvSpPr>
          <p:cNvPr id="115" name="Text Box 5">
            <a:extLst>
              <a:ext uri="{FF2B5EF4-FFF2-40B4-BE49-F238E27FC236}">
                <a16:creationId xmlns:a16="http://schemas.microsoft.com/office/drawing/2014/main" id="{DE6E3CDD-3109-9A71-0766-18DA826FEE9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6307" y="3038476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8   2</a:t>
            </a:r>
          </a:p>
        </p:txBody>
      </p:sp>
      <p:sp>
        <p:nvSpPr>
          <p:cNvPr id="116" name="Text Box 6">
            <a:extLst>
              <a:ext uri="{FF2B5EF4-FFF2-40B4-BE49-F238E27FC236}">
                <a16:creationId xmlns:a16="http://schemas.microsoft.com/office/drawing/2014/main" id="{8118C759-42C0-61C2-4CD5-39ADCD61270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42177" y="3028951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1   6</a:t>
            </a:r>
          </a:p>
        </p:txBody>
      </p:sp>
      <p:sp>
        <p:nvSpPr>
          <p:cNvPr id="117" name="Text Box 7">
            <a:extLst>
              <a:ext uri="{FF2B5EF4-FFF2-40B4-BE49-F238E27FC236}">
                <a16:creationId xmlns:a16="http://schemas.microsoft.com/office/drawing/2014/main" id="{B8B5523C-703B-DCD5-6A62-8CE62FACCDF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3264" y="3027363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9   4</a:t>
            </a:r>
          </a:p>
        </p:txBody>
      </p:sp>
      <p:sp>
        <p:nvSpPr>
          <p:cNvPr id="118" name="Text Box 8">
            <a:extLst>
              <a:ext uri="{FF2B5EF4-FFF2-40B4-BE49-F238E27FC236}">
                <a16:creationId xmlns:a16="http://schemas.microsoft.com/office/drawing/2014/main" id="{808376C7-EC2A-B2E1-25DD-6FBFFA8D6BE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83227" y="3046413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5   3</a:t>
            </a:r>
          </a:p>
        </p:txBody>
      </p:sp>
      <p:sp>
        <p:nvSpPr>
          <p:cNvPr id="119" name="Text Box 9">
            <a:extLst>
              <a:ext uri="{FF2B5EF4-FFF2-40B4-BE49-F238E27FC236}">
                <a16:creationId xmlns:a16="http://schemas.microsoft.com/office/drawing/2014/main" id="{DB0A9AA5-68FD-9DA7-A5D5-798890FF9D3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3502" y="3675063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>
                <a:latin typeface="Times New Roman" pitchFamily="18" charset="0"/>
              </a:rPr>
              <a:t>8</a:t>
            </a:r>
            <a:r>
              <a:rPr lang="en-US" sz="2000" b="1" dirty="0">
                <a:latin typeface="Times New Roman" pitchFamily="18" charset="0"/>
              </a:rPr>
              <a:t>        </a:t>
            </a:r>
            <a:r>
              <a:rPr lang="en-US" sz="2000" b="1" u="sng" dirty="0">
                <a:latin typeface="Times New Roman" pitchFamily="18" charset="0"/>
              </a:rPr>
              <a:t>2</a:t>
            </a:r>
          </a:p>
        </p:txBody>
      </p:sp>
      <p:sp>
        <p:nvSpPr>
          <p:cNvPr id="120" name="Line 13">
            <a:extLst>
              <a:ext uri="{FF2B5EF4-FFF2-40B4-BE49-F238E27FC236}">
                <a16:creationId xmlns:a16="http://schemas.microsoft.com/office/drawing/2014/main" id="{43970CF9-1B87-0489-3295-A008BEEA39D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844964" y="2209801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1" name="Line 14">
            <a:extLst>
              <a:ext uri="{FF2B5EF4-FFF2-40B4-BE49-F238E27FC236}">
                <a16:creationId xmlns:a16="http://schemas.microsoft.com/office/drawing/2014/main" id="{8EADC4F6-C511-F495-75B5-C5BDBB2A8F50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922877" y="2209801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2" name="Line 15">
            <a:extLst>
              <a:ext uri="{FF2B5EF4-FFF2-40B4-BE49-F238E27FC236}">
                <a16:creationId xmlns:a16="http://schemas.microsoft.com/office/drawing/2014/main" id="{943A9A99-CAEF-6228-BFE5-E195B3619E4C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057438" y="2757488"/>
            <a:ext cx="4095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3" name="Line 16">
            <a:extLst>
              <a:ext uri="{FF2B5EF4-FFF2-40B4-BE49-F238E27FC236}">
                <a16:creationId xmlns:a16="http://schemas.microsoft.com/office/drawing/2014/main" id="{F25DE298-8F4F-504A-3F83-DF9D70CB9DD5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48015" y="2757488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4" name="Line 17">
            <a:extLst>
              <a:ext uri="{FF2B5EF4-FFF2-40B4-BE49-F238E27FC236}">
                <a16:creationId xmlns:a16="http://schemas.microsoft.com/office/drawing/2014/main" id="{89BFD23A-8ABC-E6C0-9EE0-2A3B3C4340D2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743614" y="2833688"/>
            <a:ext cx="228600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5" name="Line 18">
            <a:extLst>
              <a:ext uri="{FF2B5EF4-FFF2-40B4-BE49-F238E27FC236}">
                <a16:creationId xmlns:a16="http://schemas.microsoft.com/office/drawing/2014/main" id="{287AD7D2-7CCD-E6FA-CA07-72EA517C6795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588164" y="2889251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6" name="Line 19">
            <a:extLst>
              <a:ext uri="{FF2B5EF4-FFF2-40B4-BE49-F238E27FC236}">
                <a16:creationId xmlns:a16="http://schemas.microsoft.com/office/drawing/2014/main" id="{72C165F7-8920-DDF6-B79E-927963A2964C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297027" y="3505201"/>
            <a:ext cx="21590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7" name="Line 20">
            <a:extLst>
              <a:ext uri="{FF2B5EF4-FFF2-40B4-BE49-F238E27FC236}">
                <a16:creationId xmlns:a16="http://schemas.microsoft.com/office/drawing/2014/main" id="{46C64C7B-70AB-D7EA-9C8D-C46C54B3491B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25639" y="3525838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8" name="Line 21">
            <a:extLst>
              <a:ext uri="{FF2B5EF4-FFF2-40B4-BE49-F238E27FC236}">
                <a16:creationId xmlns:a16="http://schemas.microsoft.com/office/drawing/2014/main" id="{D18A042A-EFF2-40AB-02CB-2BA809D0D654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155989" y="3536951"/>
            <a:ext cx="19526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29" name="Line 22">
            <a:extLst>
              <a:ext uri="{FF2B5EF4-FFF2-40B4-BE49-F238E27FC236}">
                <a16:creationId xmlns:a16="http://schemas.microsoft.com/office/drawing/2014/main" id="{752165E7-C601-9541-FEA1-5086247C0761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33802" y="3505201"/>
            <a:ext cx="236537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0" name="Line 23">
            <a:extLst>
              <a:ext uri="{FF2B5EF4-FFF2-40B4-BE49-F238E27FC236}">
                <a16:creationId xmlns:a16="http://schemas.microsoft.com/office/drawing/2014/main" id="{AF8D55C9-1337-66E4-F7FB-965AA473F001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313402" y="3536951"/>
            <a:ext cx="195262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1" name="Line 24">
            <a:extLst>
              <a:ext uri="{FF2B5EF4-FFF2-40B4-BE49-F238E27FC236}">
                <a16:creationId xmlns:a16="http://schemas.microsoft.com/office/drawing/2014/main" id="{492428F7-C8BD-E008-B4D7-CD1EC9C329D5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591214" y="3525838"/>
            <a:ext cx="123825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2" name="Line 25">
            <a:extLst>
              <a:ext uri="{FF2B5EF4-FFF2-40B4-BE49-F238E27FC236}">
                <a16:creationId xmlns:a16="http://schemas.microsoft.com/office/drawing/2014/main" id="{74DE29C4-F73C-1455-75B7-D9F3179FCAF1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9029489" y="3546476"/>
            <a:ext cx="29845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3" name="Line 26">
            <a:extLst>
              <a:ext uri="{FF2B5EF4-FFF2-40B4-BE49-F238E27FC236}">
                <a16:creationId xmlns:a16="http://schemas.microsoft.com/office/drawing/2014/main" id="{34713BD6-D625-C840-D24B-9E08F7397C61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420014" y="3546476"/>
            <a:ext cx="174625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134" name="Text Box 44">
            <a:extLst>
              <a:ext uri="{FF2B5EF4-FFF2-40B4-BE49-F238E27FC236}">
                <a16:creationId xmlns:a16="http://schemas.microsoft.com/office/drawing/2014/main" id="{949CA4E1-6B91-8F70-6350-F3F944C5285E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7777" y="2065338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Divide</a:t>
            </a:r>
          </a:p>
        </p:txBody>
      </p:sp>
      <p:sp>
        <p:nvSpPr>
          <p:cNvPr id="135" name="Text Box 45">
            <a:extLst>
              <a:ext uri="{FF2B5EF4-FFF2-40B4-BE49-F238E27FC236}">
                <a16:creationId xmlns:a16="http://schemas.microsoft.com/office/drawing/2014/main" id="{E369EA4D-5DA7-1602-F94B-F8FC7422013F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74702" y="2638426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Divide</a:t>
            </a:r>
          </a:p>
        </p:txBody>
      </p:sp>
      <p:sp>
        <p:nvSpPr>
          <p:cNvPr id="136" name="Text Box 46">
            <a:extLst>
              <a:ext uri="{FF2B5EF4-FFF2-40B4-BE49-F238E27FC236}">
                <a16:creationId xmlns:a16="http://schemas.microsoft.com/office/drawing/2014/main" id="{8B68DC5E-B805-E7EE-A878-EA0A137E3348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093702" y="3225801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Divide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1D504F68-D2FD-7E54-990C-10816CE08DBE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96789" y="3644901"/>
            <a:ext cx="122982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1 element</a:t>
            </a:r>
          </a:p>
        </p:txBody>
      </p:sp>
      <p:sp>
        <p:nvSpPr>
          <p:cNvPr id="138" name="Text Box 48">
            <a:extLst>
              <a:ext uri="{FF2B5EF4-FFF2-40B4-BE49-F238E27FC236}">
                <a16:creationId xmlns:a16="http://schemas.microsoft.com/office/drawing/2014/main" id="{EFD35227-5A3D-0B1C-D3F3-72A8BB7501C0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654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</a:rPr>
              <a:t>8</a:t>
            </a:r>
          </a:p>
        </p:txBody>
      </p:sp>
      <p:sp>
        <p:nvSpPr>
          <p:cNvPr id="139" name="Text Box 49">
            <a:extLst>
              <a:ext uri="{FF2B5EF4-FFF2-40B4-BE49-F238E27FC236}">
                <a16:creationId xmlns:a16="http://schemas.microsoft.com/office/drawing/2014/main" id="{3321C70A-FDBF-2C1E-6A5D-3994DC495371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226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sp>
        <p:nvSpPr>
          <p:cNvPr id="140" name="Text Box 50">
            <a:extLst>
              <a:ext uri="{FF2B5EF4-FFF2-40B4-BE49-F238E27FC236}">
                <a16:creationId xmlns:a16="http://schemas.microsoft.com/office/drawing/2014/main" id="{816462AF-3C11-E104-6992-67CAD67DD713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798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9</a:t>
            </a:r>
          </a:p>
        </p:txBody>
      </p:sp>
      <p:sp>
        <p:nvSpPr>
          <p:cNvPr id="141" name="Text Box 51">
            <a:extLst>
              <a:ext uri="{FF2B5EF4-FFF2-40B4-BE49-F238E27FC236}">
                <a16:creationId xmlns:a16="http://schemas.microsoft.com/office/drawing/2014/main" id="{11F20DD2-527D-10E0-7B0B-988DACC05276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0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42" name="Text Box 52">
            <a:extLst>
              <a:ext uri="{FF2B5EF4-FFF2-40B4-BE49-F238E27FC236}">
                <a16:creationId xmlns:a16="http://schemas.microsoft.com/office/drawing/2014/main" id="{162E6488-B5ED-7A05-46F9-9879C3944FFA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942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5</a:t>
            </a:r>
          </a:p>
        </p:txBody>
      </p:sp>
      <p:sp>
        <p:nvSpPr>
          <p:cNvPr id="143" name="Text Box 53">
            <a:extLst>
              <a:ext uri="{FF2B5EF4-FFF2-40B4-BE49-F238E27FC236}">
                <a16:creationId xmlns:a16="http://schemas.microsoft.com/office/drawing/2014/main" id="{24912241-C36E-1175-1FE6-9A369A413C2B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514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3</a:t>
            </a:r>
          </a:p>
        </p:txBody>
      </p:sp>
      <p:sp>
        <p:nvSpPr>
          <p:cNvPr id="144" name="Text Box 54">
            <a:extLst>
              <a:ext uri="{FF2B5EF4-FFF2-40B4-BE49-F238E27FC236}">
                <a16:creationId xmlns:a16="http://schemas.microsoft.com/office/drawing/2014/main" id="{1BA0E1A2-1FB6-37F4-B8CF-D3579CA1F396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086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1</a:t>
            </a:r>
          </a:p>
        </p:txBody>
      </p:sp>
      <p:sp>
        <p:nvSpPr>
          <p:cNvPr id="145" name="Text Box 55">
            <a:extLst>
              <a:ext uri="{FF2B5EF4-FFF2-40B4-BE49-F238E27FC236}">
                <a16:creationId xmlns:a16="http://schemas.microsoft.com/office/drawing/2014/main" id="{8447E73B-2092-CA29-0BD3-0592747FD588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658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6</a:t>
            </a:r>
          </a:p>
        </p:txBody>
      </p:sp>
      <p:sp>
        <p:nvSpPr>
          <p:cNvPr id="146" name="Text Box 9">
            <a:extLst>
              <a:ext uri="{FF2B5EF4-FFF2-40B4-BE49-F238E27FC236}">
                <a16:creationId xmlns:a16="http://schemas.microsoft.com/office/drawing/2014/main" id="{6F792579-5CC9-22C5-71EF-70AD0F59AF6A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862302" y="3671888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9</a:t>
            </a:r>
            <a:r>
              <a:rPr lang="en-US" sz="2000" b="1">
                <a:latin typeface="Times New Roman" pitchFamily="18" charset="0"/>
              </a:rPr>
              <a:t>       </a:t>
            </a:r>
            <a:r>
              <a:rPr lang="en-US" sz="2000" b="1" u="sng">
                <a:latin typeface="Times New Roman" pitchFamily="18" charset="0"/>
              </a:rPr>
              <a:t>4</a:t>
            </a:r>
          </a:p>
        </p:txBody>
      </p:sp>
      <p:sp>
        <p:nvSpPr>
          <p:cNvPr id="147" name="Text Box 9">
            <a:extLst>
              <a:ext uri="{FF2B5EF4-FFF2-40B4-BE49-F238E27FC236}">
                <a16:creationId xmlns:a16="http://schemas.microsoft.com/office/drawing/2014/main" id="{29B1728D-987F-2F65-E9E5-4FD2689CCC2F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72102" y="3667126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5</a:t>
            </a:r>
            <a:r>
              <a:rPr lang="en-US" sz="2000" b="1">
                <a:latin typeface="Times New Roman" pitchFamily="18" charset="0"/>
              </a:rPr>
              <a:t>      </a:t>
            </a:r>
            <a:r>
              <a:rPr lang="en-US" sz="2000" b="1" u="sng">
                <a:latin typeface="Times New Roman" pitchFamily="18" charset="0"/>
              </a:rPr>
              <a:t>3</a:t>
            </a:r>
          </a:p>
        </p:txBody>
      </p:sp>
      <p:sp>
        <p:nvSpPr>
          <p:cNvPr id="148" name="Text Box 9">
            <a:extLst>
              <a:ext uri="{FF2B5EF4-FFF2-40B4-BE49-F238E27FC236}">
                <a16:creationId xmlns:a16="http://schemas.microsoft.com/office/drawing/2014/main" id="{E88B1A14-752F-D205-C03F-4C714509A076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900902" y="3671888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1</a:t>
            </a:r>
            <a:r>
              <a:rPr lang="en-US" sz="2000" b="1">
                <a:latin typeface="Times New Roman" pitchFamily="18" charset="0"/>
              </a:rPr>
              <a:t>     </a:t>
            </a:r>
            <a:r>
              <a:rPr lang="en-US" sz="2000" b="1" u="sng">
                <a:latin typeface="Times New Roman" pitchFamily="18" charset="0"/>
              </a:rPr>
              <a:t>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F07A6-98C0-B574-7789-D0B0CC36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2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4CD2-D617-488A-5CBD-498E4372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Splitting Visualization</a:t>
            </a:r>
          </a:p>
        </p:txBody>
      </p:sp>
      <p:sp>
        <p:nvSpPr>
          <p:cNvPr id="113" name="Text Box 3">
            <a:extLst>
              <a:ext uri="{FF2B5EF4-FFF2-40B4-BE49-F238E27FC236}">
                <a16:creationId xmlns:a16="http://schemas.microsoft.com/office/drawing/2014/main" id="{43299058-972F-48D8-DADD-76EF40F2DE6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2989" y="2397126"/>
            <a:ext cx="12105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8  2   9   4</a:t>
            </a:r>
          </a:p>
        </p:txBody>
      </p:sp>
      <p:sp>
        <p:nvSpPr>
          <p:cNvPr id="114" name="Text Box 4">
            <a:extLst>
              <a:ext uri="{FF2B5EF4-FFF2-40B4-BE49-F238E27FC236}">
                <a16:creationId xmlns:a16="http://schemas.microsoft.com/office/drawing/2014/main" id="{D5B2C2A1-2CBE-95CF-8D68-AE7418AAA05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73727" y="2433638"/>
            <a:ext cx="12747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5   3   1   6</a:t>
            </a:r>
          </a:p>
        </p:txBody>
      </p:sp>
      <p:sp>
        <p:nvSpPr>
          <p:cNvPr id="115" name="Text Box 5">
            <a:extLst>
              <a:ext uri="{FF2B5EF4-FFF2-40B4-BE49-F238E27FC236}">
                <a16:creationId xmlns:a16="http://schemas.microsoft.com/office/drawing/2014/main" id="{DE6E3CDD-3109-9A71-0766-18DA826FEE9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6307" y="3038476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8   2</a:t>
            </a:r>
          </a:p>
        </p:txBody>
      </p:sp>
      <p:sp>
        <p:nvSpPr>
          <p:cNvPr id="116" name="Text Box 6">
            <a:extLst>
              <a:ext uri="{FF2B5EF4-FFF2-40B4-BE49-F238E27FC236}">
                <a16:creationId xmlns:a16="http://schemas.microsoft.com/office/drawing/2014/main" id="{8118C759-42C0-61C2-4CD5-39ADCD61270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42177" y="3028951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1   6</a:t>
            </a:r>
          </a:p>
        </p:txBody>
      </p:sp>
      <p:sp>
        <p:nvSpPr>
          <p:cNvPr id="117" name="Text Box 7">
            <a:extLst>
              <a:ext uri="{FF2B5EF4-FFF2-40B4-BE49-F238E27FC236}">
                <a16:creationId xmlns:a16="http://schemas.microsoft.com/office/drawing/2014/main" id="{B8B5523C-703B-DCD5-6A62-8CE62FACCDF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3264" y="3027363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9   4</a:t>
            </a:r>
          </a:p>
        </p:txBody>
      </p:sp>
      <p:sp>
        <p:nvSpPr>
          <p:cNvPr id="118" name="Text Box 8">
            <a:extLst>
              <a:ext uri="{FF2B5EF4-FFF2-40B4-BE49-F238E27FC236}">
                <a16:creationId xmlns:a16="http://schemas.microsoft.com/office/drawing/2014/main" id="{808376C7-EC2A-B2E1-25DD-6FBFFA8D6BE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83227" y="3046413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5   3</a:t>
            </a:r>
          </a:p>
        </p:txBody>
      </p:sp>
      <p:sp>
        <p:nvSpPr>
          <p:cNvPr id="119" name="Text Box 9">
            <a:extLst>
              <a:ext uri="{FF2B5EF4-FFF2-40B4-BE49-F238E27FC236}">
                <a16:creationId xmlns:a16="http://schemas.microsoft.com/office/drawing/2014/main" id="{DB0A9AA5-68FD-9DA7-A5D5-798890FF9D3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3502" y="3675063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8</a:t>
            </a:r>
            <a:r>
              <a:rPr lang="en-US" sz="2000" dirty="0">
                <a:latin typeface="Times New Roman" pitchFamily="18" charset="0"/>
              </a:rPr>
              <a:t>        </a:t>
            </a:r>
            <a:r>
              <a:rPr lang="en-US" sz="2000" u="sng" dirty="0">
                <a:latin typeface="Times New Roman" pitchFamily="18" charset="0"/>
              </a:rPr>
              <a:t>2</a:t>
            </a:r>
          </a:p>
        </p:txBody>
      </p:sp>
      <p:sp>
        <p:nvSpPr>
          <p:cNvPr id="120" name="Line 13">
            <a:extLst>
              <a:ext uri="{FF2B5EF4-FFF2-40B4-BE49-F238E27FC236}">
                <a16:creationId xmlns:a16="http://schemas.microsoft.com/office/drawing/2014/main" id="{43970CF9-1B87-0489-3295-A008BEEA39D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844964" y="2209801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1" name="Line 14">
            <a:extLst>
              <a:ext uri="{FF2B5EF4-FFF2-40B4-BE49-F238E27FC236}">
                <a16:creationId xmlns:a16="http://schemas.microsoft.com/office/drawing/2014/main" id="{8EADC4F6-C511-F495-75B5-C5BDBB2A8F50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922877" y="2209801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2" name="Line 15">
            <a:extLst>
              <a:ext uri="{FF2B5EF4-FFF2-40B4-BE49-F238E27FC236}">
                <a16:creationId xmlns:a16="http://schemas.microsoft.com/office/drawing/2014/main" id="{943A9A99-CAEF-6228-BFE5-E195B3619E4C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057438" y="2757488"/>
            <a:ext cx="4095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3" name="Line 16">
            <a:extLst>
              <a:ext uri="{FF2B5EF4-FFF2-40B4-BE49-F238E27FC236}">
                <a16:creationId xmlns:a16="http://schemas.microsoft.com/office/drawing/2014/main" id="{F25DE298-8F4F-504A-3F83-DF9D70CB9DD5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48015" y="2757488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4" name="Line 17">
            <a:extLst>
              <a:ext uri="{FF2B5EF4-FFF2-40B4-BE49-F238E27FC236}">
                <a16:creationId xmlns:a16="http://schemas.microsoft.com/office/drawing/2014/main" id="{89BFD23A-8ABC-E6C0-9EE0-2A3B3C4340D2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743614" y="2833688"/>
            <a:ext cx="228600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5" name="Line 18">
            <a:extLst>
              <a:ext uri="{FF2B5EF4-FFF2-40B4-BE49-F238E27FC236}">
                <a16:creationId xmlns:a16="http://schemas.microsoft.com/office/drawing/2014/main" id="{287AD7D2-7CCD-E6FA-CA07-72EA517C6795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588164" y="2889251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6" name="Line 19">
            <a:extLst>
              <a:ext uri="{FF2B5EF4-FFF2-40B4-BE49-F238E27FC236}">
                <a16:creationId xmlns:a16="http://schemas.microsoft.com/office/drawing/2014/main" id="{72C165F7-8920-DDF6-B79E-927963A2964C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297027" y="3505201"/>
            <a:ext cx="21590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7" name="Line 20">
            <a:extLst>
              <a:ext uri="{FF2B5EF4-FFF2-40B4-BE49-F238E27FC236}">
                <a16:creationId xmlns:a16="http://schemas.microsoft.com/office/drawing/2014/main" id="{46C64C7B-70AB-D7EA-9C8D-C46C54B3491B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25639" y="3525838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8" name="Line 21">
            <a:extLst>
              <a:ext uri="{FF2B5EF4-FFF2-40B4-BE49-F238E27FC236}">
                <a16:creationId xmlns:a16="http://schemas.microsoft.com/office/drawing/2014/main" id="{D18A042A-EFF2-40AB-02CB-2BA809D0D654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155989" y="3536951"/>
            <a:ext cx="19526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9" name="Line 22">
            <a:extLst>
              <a:ext uri="{FF2B5EF4-FFF2-40B4-BE49-F238E27FC236}">
                <a16:creationId xmlns:a16="http://schemas.microsoft.com/office/drawing/2014/main" id="{752165E7-C601-9541-FEA1-5086247C0761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33802" y="3505201"/>
            <a:ext cx="236537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0" name="Line 23">
            <a:extLst>
              <a:ext uri="{FF2B5EF4-FFF2-40B4-BE49-F238E27FC236}">
                <a16:creationId xmlns:a16="http://schemas.microsoft.com/office/drawing/2014/main" id="{AF8D55C9-1337-66E4-F7FB-965AA473F001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313402" y="3536951"/>
            <a:ext cx="195262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1" name="Line 24">
            <a:extLst>
              <a:ext uri="{FF2B5EF4-FFF2-40B4-BE49-F238E27FC236}">
                <a16:creationId xmlns:a16="http://schemas.microsoft.com/office/drawing/2014/main" id="{492428F7-C8BD-E008-B4D7-CD1EC9C329D5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591214" y="3525838"/>
            <a:ext cx="123825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2" name="Line 25">
            <a:extLst>
              <a:ext uri="{FF2B5EF4-FFF2-40B4-BE49-F238E27FC236}">
                <a16:creationId xmlns:a16="http://schemas.microsoft.com/office/drawing/2014/main" id="{74DE29C4-F73C-1455-75B7-D9F3179FCAF1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9029489" y="3546476"/>
            <a:ext cx="29845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3" name="Line 26">
            <a:extLst>
              <a:ext uri="{FF2B5EF4-FFF2-40B4-BE49-F238E27FC236}">
                <a16:creationId xmlns:a16="http://schemas.microsoft.com/office/drawing/2014/main" id="{34713BD6-D625-C840-D24B-9E08F7397C61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420014" y="3546476"/>
            <a:ext cx="174625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4" name="Text Box 44">
            <a:extLst>
              <a:ext uri="{FF2B5EF4-FFF2-40B4-BE49-F238E27FC236}">
                <a16:creationId xmlns:a16="http://schemas.microsoft.com/office/drawing/2014/main" id="{949CA4E1-6B91-8F70-6350-F3F944C5285E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7777" y="2065338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135" name="Text Box 45">
            <a:extLst>
              <a:ext uri="{FF2B5EF4-FFF2-40B4-BE49-F238E27FC236}">
                <a16:creationId xmlns:a16="http://schemas.microsoft.com/office/drawing/2014/main" id="{E369EA4D-5DA7-1602-F94B-F8FC7422013F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74702" y="2638426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136" name="Text Box 46">
            <a:extLst>
              <a:ext uri="{FF2B5EF4-FFF2-40B4-BE49-F238E27FC236}">
                <a16:creationId xmlns:a16="http://schemas.microsoft.com/office/drawing/2014/main" id="{8B68DC5E-B805-E7EE-A878-EA0A137E3348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093702" y="3225801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1D504F68-D2FD-7E54-990C-10816CE08DBE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96789" y="3644901"/>
            <a:ext cx="122982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 element</a:t>
            </a:r>
          </a:p>
        </p:txBody>
      </p:sp>
      <p:sp>
        <p:nvSpPr>
          <p:cNvPr id="138" name="Text Box 48">
            <a:extLst>
              <a:ext uri="{FF2B5EF4-FFF2-40B4-BE49-F238E27FC236}">
                <a16:creationId xmlns:a16="http://schemas.microsoft.com/office/drawing/2014/main" id="{EFD35227-5A3D-0B1C-D3F3-72A8BB7501C0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654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Times New Roman" pitchFamily="18" charset="0"/>
              </a:rPr>
              <a:t>8</a:t>
            </a:r>
          </a:p>
        </p:txBody>
      </p:sp>
      <p:sp>
        <p:nvSpPr>
          <p:cNvPr id="139" name="Text Box 49">
            <a:extLst>
              <a:ext uri="{FF2B5EF4-FFF2-40B4-BE49-F238E27FC236}">
                <a16:creationId xmlns:a16="http://schemas.microsoft.com/office/drawing/2014/main" id="{3321C70A-FDBF-2C1E-6A5D-3994DC495371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226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140" name="Text Box 50">
            <a:extLst>
              <a:ext uri="{FF2B5EF4-FFF2-40B4-BE49-F238E27FC236}">
                <a16:creationId xmlns:a16="http://schemas.microsoft.com/office/drawing/2014/main" id="{816462AF-3C11-E104-6992-67CAD67DD713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798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141" name="Text Box 51">
            <a:extLst>
              <a:ext uri="{FF2B5EF4-FFF2-40B4-BE49-F238E27FC236}">
                <a16:creationId xmlns:a16="http://schemas.microsoft.com/office/drawing/2014/main" id="{11F20DD2-527D-10E0-7B0B-988DACC05276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0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142" name="Text Box 52">
            <a:extLst>
              <a:ext uri="{FF2B5EF4-FFF2-40B4-BE49-F238E27FC236}">
                <a16:creationId xmlns:a16="http://schemas.microsoft.com/office/drawing/2014/main" id="{162E6488-B5ED-7A05-46F9-9879C3944FFA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942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143" name="Text Box 53">
            <a:extLst>
              <a:ext uri="{FF2B5EF4-FFF2-40B4-BE49-F238E27FC236}">
                <a16:creationId xmlns:a16="http://schemas.microsoft.com/office/drawing/2014/main" id="{24912241-C36E-1175-1FE6-9A369A413C2B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51464" y="1690688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144" name="Text Box 54">
            <a:extLst>
              <a:ext uri="{FF2B5EF4-FFF2-40B4-BE49-F238E27FC236}">
                <a16:creationId xmlns:a16="http://schemas.microsoft.com/office/drawing/2014/main" id="{1BA0E1A2-1FB6-37F4-B8CF-D3579CA1F396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086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145" name="Text Box 55">
            <a:extLst>
              <a:ext uri="{FF2B5EF4-FFF2-40B4-BE49-F238E27FC236}">
                <a16:creationId xmlns:a16="http://schemas.microsoft.com/office/drawing/2014/main" id="{8447E73B-2092-CA29-0BD3-0592747FD588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65864" y="16906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</a:p>
        </p:txBody>
      </p:sp>
      <p:sp>
        <p:nvSpPr>
          <p:cNvPr id="146" name="Text Box 9">
            <a:extLst>
              <a:ext uri="{FF2B5EF4-FFF2-40B4-BE49-F238E27FC236}">
                <a16:creationId xmlns:a16="http://schemas.microsoft.com/office/drawing/2014/main" id="{6F792579-5CC9-22C5-71EF-70AD0F59AF6A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862302" y="3671888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9</a:t>
            </a:r>
            <a:r>
              <a:rPr lang="en-US" sz="2000">
                <a:latin typeface="Times New Roman" pitchFamily="18" charset="0"/>
              </a:rPr>
              <a:t>       </a:t>
            </a:r>
            <a:r>
              <a:rPr lang="en-US" sz="2000" u="sng">
                <a:latin typeface="Times New Roman" pitchFamily="18" charset="0"/>
              </a:rPr>
              <a:t>4</a:t>
            </a:r>
          </a:p>
        </p:txBody>
      </p:sp>
      <p:sp>
        <p:nvSpPr>
          <p:cNvPr id="147" name="Text Box 9">
            <a:extLst>
              <a:ext uri="{FF2B5EF4-FFF2-40B4-BE49-F238E27FC236}">
                <a16:creationId xmlns:a16="http://schemas.microsoft.com/office/drawing/2014/main" id="{29B1728D-987F-2F65-E9E5-4FD2689CCC2F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72102" y="3667126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5</a:t>
            </a:r>
            <a:r>
              <a:rPr lang="en-US" sz="2000">
                <a:latin typeface="Times New Roman" pitchFamily="18" charset="0"/>
              </a:rPr>
              <a:t>      </a:t>
            </a:r>
            <a:r>
              <a:rPr lang="en-US" sz="2000" u="sng">
                <a:latin typeface="Times New Roman" pitchFamily="18" charset="0"/>
              </a:rPr>
              <a:t>3</a:t>
            </a:r>
          </a:p>
        </p:txBody>
      </p:sp>
      <p:sp>
        <p:nvSpPr>
          <p:cNvPr id="148" name="Text Box 9">
            <a:extLst>
              <a:ext uri="{FF2B5EF4-FFF2-40B4-BE49-F238E27FC236}">
                <a16:creationId xmlns:a16="http://schemas.microsoft.com/office/drawing/2014/main" id="{E88B1A14-752F-D205-C03F-4C714509A076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900902" y="3671888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     </a:t>
            </a:r>
            <a:r>
              <a:rPr lang="en-US" sz="2000" u="sng">
                <a:latin typeface="Times New Roman" pitchFamily="18" charset="0"/>
              </a:rPr>
              <a:t>6</a:t>
            </a:r>
          </a:p>
        </p:txBody>
      </p:sp>
      <p:sp>
        <p:nvSpPr>
          <p:cNvPr id="58" name="Text Box 10">
            <a:extLst>
              <a:ext uri="{FF2B5EF4-FFF2-40B4-BE49-F238E27FC236}">
                <a16:creationId xmlns:a16="http://schemas.microsoft.com/office/drawing/2014/main" id="{9782E2B8-7508-7AB9-72D6-A6B31BC2BBB9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936759" y="4246442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000" b="1" u="sng">
                <a:latin typeface="Times New Roman" pitchFamily="18" charset="0"/>
              </a:rPr>
              <a:t>2   8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A6B98BB7-D3CB-64C0-C1E4-F277A61117AC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70109" y="4944942"/>
            <a:ext cx="2387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       </a:t>
            </a:r>
            <a:r>
              <a:rPr lang="en-US" sz="2000" b="1" u="sng">
                <a:latin typeface="Times New Roman" pitchFamily="18" charset="0"/>
              </a:rPr>
              <a:t>2   4   8   9</a:t>
            </a:r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DEF3D475-9FC4-CE62-1DF6-07785A4A1DDE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486159" y="5649792"/>
            <a:ext cx="30700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       </a:t>
            </a:r>
            <a:r>
              <a:rPr lang="en-US" sz="2000" b="1" u="sng">
                <a:latin typeface="Times New Roman" pitchFamily="18" charset="0"/>
              </a:rPr>
              <a:t>1   2   3   4   5   6   8   9</a:t>
            </a:r>
          </a:p>
        </p:txBody>
      </p:sp>
      <p:sp>
        <p:nvSpPr>
          <p:cNvPr id="61" name="Line 27">
            <a:extLst>
              <a:ext uri="{FF2B5EF4-FFF2-40B4-BE49-F238E27FC236}">
                <a16:creationId xmlns:a16="http://schemas.microsoft.com/office/drawing/2014/main" id="{F851504F-A232-D0ED-53C0-89C7FC374280}"/>
              </a:ext>
            </a:extLst>
          </p:cNvPr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79647" y="4028955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2" name="Line 28">
            <a:extLst>
              <a:ext uri="{FF2B5EF4-FFF2-40B4-BE49-F238E27FC236}">
                <a16:creationId xmlns:a16="http://schemas.microsoft.com/office/drawing/2014/main" id="{B34E8DAB-67BF-C571-E2EA-71FC3FA13C85}"/>
              </a:ext>
            </a:extLst>
          </p:cNvPr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549534" y="4028955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3" name="Line 29">
            <a:extLst>
              <a:ext uri="{FF2B5EF4-FFF2-40B4-BE49-F238E27FC236}">
                <a16:creationId xmlns:a16="http://schemas.microsoft.com/office/drawing/2014/main" id="{70AF1F5D-4582-4535-A05B-41E754E251C4}"/>
              </a:ext>
            </a:extLst>
          </p:cNvPr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027497" y="4027367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4" name="Line 30">
            <a:extLst>
              <a:ext uri="{FF2B5EF4-FFF2-40B4-BE49-F238E27FC236}">
                <a16:creationId xmlns:a16="http://schemas.microsoft.com/office/drawing/2014/main" id="{02E63635-7088-FFE1-4D3B-192B6937276F}"/>
              </a:ext>
            </a:extLst>
          </p:cNvPr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5397384" y="4027367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5" name="Line 31">
            <a:extLst>
              <a:ext uri="{FF2B5EF4-FFF2-40B4-BE49-F238E27FC236}">
                <a16:creationId xmlns:a16="http://schemas.microsoft.com/office/drawing/2014/main" id="{24F41FC5-1C23-EC56-E2DD-C311A46B2108}"/>
              </a:ext>
            </a:extLst>
          </p:cNvPr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215072" y="4017842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6" name="Line 32">
            <a:extLst>
              <a:ext uri="{FF2B5EF4-FFF2-40B4-BE49-F238E27FC236}">
                <a16:creationId xmlns:a16="http://schemas.microsoft.com/office/drawing/2014/main" id="{CC50E695-CF9A-E498-D543-5B41049D13C4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584959" y="4017842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7" name="Line 33">
            <a:extLst>
              <a:ext uri="{FF2B5EF4-FFF2-40B4-BE49-F238E27FC236}">
                <a16:creationId xmlns:a16="http://schemas.microsoft.com/office/drawing/2014/main" id="{AC29AC94-9F6D-2CC6-FAE1-8D862EA85547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981959" y="4036892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8" name="Line 34">
            <a:extLst>
              <a:ext uri="{FF2B5EF4-FFF2-40B4-BE49-F238E27FC236}">
                <a16:creationId xmlns:a16="http://schemas.microsoft.com/office/drawing/2014/main" id="{181C80B0-3F45-5BFD-082F-186F3ED5BB26}"/>
              </a:ext>
            </a:extLst>
          </p:cNvPr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9351847" y="4036892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69" name="Line 35">
            <a:extLst>
              <a:ext uri="{FF2B5EF4-FFF2-40B4-BE49-F238E27FC236}">
                <a16:creationId xmlns:a16="http://schemas.microsoft.com/office/drawing/2014/main" id="{872D88CD-0ECA-F523-2E40-8680256F22E5}"/>
              </a:ext>
            </a:extLst>
          </p:cNvPr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652722" y="4686180"/>
            <a:ext cx="7604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0" name="Line 36">
            <a:extLst>
              <a:ext uri="{FF2B5EF4-FFF2-40B4-BE49-F238E27FC236}">
                <a16:creationId xmlns:a16="http://schemas.microsoft.com/office/drawing/2014/main" id="{9C788FBF-9CE0-4243-92F4-CAA764AE22B3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43297" y="4676655"/>
            <a:ext cx="955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1" name="Line 37">
            <a:extLst>
              <a:ext uri="{FF2B5EF4-FFF2-40B4-BE49-F238E27FC236}">
                <a16:creationId xmlns:a16="http://schemas.microsoft.com/office/drawing/2014/main" id="{C80D5C63-8393-E9EF-81D2-88003BEC6E46}"/>
              </a:ext>
            </a:extLst>
          </p:cNvPr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534159" y="4673480"/>
            <a:ext cx="760413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2" name="Line 38">
            <a:extLst>
              <a:ext uri="{FF2B5EF4-FFF2-40B4-BE49-F238E27FC236}">
                <a16:creationId xmlns:a16="http://schemas.microsoft.com/office/drawing/2014/main" id="{9B9ECD6E-503F-AE02-00D2-0B7DAF13EB2C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8324734" y="4663955"/>
            <a:ext cx="955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3" name="Line 39">
            <a:extLst>
              <a:ext uri="{FF2B5EF4-FFF2-40B4-BE49-F238E27FC236}">
                <a16:creationId xmlns:a16="http://schemas.microsoft.com/office/drawing/2014/main" id="{95D39A42-9281-F14D-59E2-0B9E65390D3B}"/>
              </a:ext>
            </a:extLst>
          </p:cNvPr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475047" y="5384680"/>
            <a:ext cx="2065337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4" name="Line 40">
            <a:extLst>
              <a:ext uri="{FF2B5EF4-FFF2-40B4-BE49-F238E27FC236}">
                <a16:creationId xmlns:a16="http://schemas.microsoft.com/office/drawing/2014/main" id="{B93D1DCB-508A-C863-87FC-66913AB72D1C}"/>
              </a:ext>
            </a:extLst>
          </p:cNvPr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6559434" y="5395792"/>
            <a:ext cx="17684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/>
          </a:p>
        </p:txBody>
      </p:sp>
      <p:sp>
        <p:nvSpPr>
          <p:cNvPr id="75" name="Text Box 41">
            <a:extLst>
              <a:ext uri="{FF2B5EF4-FFF2-40B4-BE49-F238E27FC236}">
                <a16:creationId xmlns:a16="http://schemas.microsoft.com/office/drawing/2014/main" id="{18FBE76A-A34C-1769-DF2E-D4667B0D84A6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071572" y="4089280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Merge</a:t>
            </a:r>
          </a:p>
        </p:txBody>
      </p:sp>
      <p:sp>
        <p:nvSpPr>
          <p:cNvPr id="76" name="Text Box 42">
            <a:extLst>
              <a:ext uri="{FF2B5EF4-FFF2-40B4-BE49-F238E27FC236}">
                <a16:creationId xmlns:a16="http://schemas.microsoft.com/office/drawing/2014/main" id="{99E24589-3365-A407-828A-A434623505D6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500197" y="4754442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Merge</a:t>
            </a:r>
          </a:p>
        </p:txBody>
      </p:sp>
      <p:sp>
        <p:nvSpPr>
          <p:cNvPr id="77" name="Text Box 43">
            <a:extLst>
              <a:ext uri="{FF2B5EF4-FFF2-40B4-BE49-F238E27FC236}">
                <a16:creationId xmlns:a16="http://schemas.microsoft.com/office/drawing/2014/main" id="{39E2D803-D574-5C3E-C634-A177EE6AFC5D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609859" y="5495805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Merge</a:t>
            </a:r>
          </a:p>
        </p:txBody>
      </p:sp>
      <p:sp>
        <p:nvSpPr>
          <p:cNvPr id="78" name="Text Box 10">
            <a:extLst>
              <a:ext uri="{FF2B5EF4-FFF2-40B4-BE49-F238E27FC236}">
                <a16:creationId xmlns:a16="http://schemas.microsoft.com/office/drawing/2014/main" id="{23A3D9EE-E1D7-9A5B-0FDE-813A4B02974D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000509" y="4251205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4    9</a:t>
            </a:r>
            <a:r>
              <a:rPr lang="en-US" sz="2000" b="1">
                <a:latin typeface="Times New Roman" pitchFamily="18" charset="0"/>
              </a:rPr>
              <a:t>	</a:t>
            </a:r>
            <a:endParaRPr lang="en-US" sz="2000" b="1" u="sng">
              <a:latin typeface="Times New Roman" pitchFamily="18" charset="0"/>
            </a:endParaRPr>
          </a:p>
        </p:txBody>
      </p:sp>
      <p:sp>
        <p:nvSpPr>
          <p:cNvPr id="79" name="Text Box 10">
            <a:extLst>
              <a:ext uri="{FF2B5EF4-FFF2-40B4-BE49-F238E27FC236}">
                <a16:creationId xmlns:a16="http://schemas.microsoft.com/office/drawing/2014/main" id="{742821A5-2460-71C5-505B-A825CCF28F35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280159" y="4251205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3   5</a:t>
            </a:r>
            <a:r>
              <a:rPr lang="en-US" sz="2000" b="1">
                <a:latin typeface="Times New Roman" pitchFamily="18" charset="0"/>
              </a:rPr>
              <a:t>	</a:t>
            </a:r>
            <a:endParaRPr lang="en-US" sz="2000" b="1" u="sng">
              <a:latin typeface="Times New Roman" pitchFamily="18" charset="0"/>
            </a:endParaRPr>
          </a:p>
        </p:txBody>
      </p:sp>
      <p:sp>
        <p:nvSpPr>
          <p:cNvPr id="80" name="Text Box 10">
            <a:extLst>
              <a:ext uri="{FF2B5EF4-FFF2-40B4-BE49-F238E27FC236}">
                <a16:creationId xmlns:a16="http://schemas.microsoft.com/office/drawing/2014/main" id="{AC7E4AB2-F11B-85C4-3117-9EA9FCC9C83E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962909" y="4251205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1   6</a:t>
            </a: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818BC359-6491-BBC7-3838-321134DAF04F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057909" y="4970342"/>
            <a:ext cx="2387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     </a:t>
            </a:r>
            <a:r>
              <a:rPr lang="en-US" sz="2000" b="1" u="sng">
                <a:latin typeface="Times New Roman" pitchFamily="18" charset="0"/>
              </a:rPr>
              <a:t>1   3   5   6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389B18-9274-38AE-E44C-3441E21E7D3F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2263659" y="6113342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When a recursive call ends, it’s sub-arrays are each in order; just   	need to merge them in order together</a:t>
            </a:r>
          </a:p>
        </p:txBody>
      </p:sp>
      <p:sp>
        <p:nvSpPr>
          <p:cNvPr id="84" name="Slide Number Placeholder 68">
            <a:extLst>
              <a:ext uri="{FF2B5EF4-FFF2-40B4-BE49-F238E27FC236}">
                <a16:creationId xmlns:a16="http://schemas.microsoft.com/office/drawing/2014/main" id="{F4332D4E-EA88-EA56-8336-52474D9F92C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6822864" y="70521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4CFA2-C839-5F25-BDA6-27D2B34C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D77F-03A6-1A88-17D1-D62A15EF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An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7BEB4-B2FB-ED13-9BD0-1AF7B130F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sorting?</a:t>
            </a:r>
          </a:p>
          <a:p>
            <a:pPr lvl="1"/>
            <a:r>
              <a:rPr lang="en-US" dirty="0"/>
              <a:t>Want to know "all the data items" in some order</a:t>
            </a:r>
          </a:p>
          <a:p>
            <a:pPr lvl="1"/>
            <a:r>
              <a:rPr lang="en-US" dirty="0"/>
              <a:t>Very common to need data sorted somehow</a:t>
            </a:r>
          </a:p>
          <a:p>
            <a:pPr lvl="2"/>
            <a:r>
              <a:rPr lang="en-US" dirty="0"/>
              <a:t>Alphabetical list of people</a:t>
            </a:r>
          </a:p>
          <a:p>
            <a:pPr lvl="2"/>
            <a:r>
              <a:rPr lang="en-US" dirty="0"/>
              <a:t>Population list of countries</a:t>
            </a:r>
          </a:p>
          <a:p>
            <a:pPr lvl="2"/>
            <a:r>
              <a:rPr lang="en-US" dirty="0"/>
              <a:t>Search engine results by relevance</a:t>
            </a:r>
          </a:p>
          <a:p>
            <a:pPr lvl="2"/>
            <a:r>
              <a:rPr lang="en-US" dirty="0"/>
              <a:t>Binary search</a:t>
            </a:r>
          </a:p>
          <a:p>
            <a:r>
              <a:rPr lang="en-US" dirty="0"/>
              <a:t>Why many ways of sorting?</a:t>
            </a:r>
          </a:p>
          <a:p>
            <a:pPr lvl="1"/>
            <a:r>
              <a:rPr lang="en-US" dirty="0"/>
              <a:t>Tradeoffs...</a:t>
            </a:r>
          </a:p>
          <a:p>
            <a:pPr lvl="2"/>
            <a:r>
              <a:rPr lang="en-US" dirty="0"/>
              <a:t>Asymptotic vs Constant Factors</a:t>
            </a:r>
          </a:p>
          <a:p>
            <a:pPr lvl="2"/>
            <a:r>
              <a:rPr lang="en-US" dirty="0"/>
              <a:t>Different properties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0A83B-20D5-497B-7FF1-0F02DFA0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60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271C-F46C-4465-AD48-F9183E87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Copy Array Optimization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702753-C689-4015-AF62-C020385A6899}"/>
              </a:ext>
            </a:extLst>
          </p:cNvPr>
          <p:cNvSpPr>
            <a:spLocks noGrp="1"/>
          </p:cNvSpPr>
          <p:nvPr>
            <p:ph sz="quarter" idx="1"/>
            <p:custDataLst>
              <p:tags r:id="rId1"/>
            </p:custDataLst>
          </p:nvPr>
        </p:nvSpPr>
        <p:spPr>
          <a:xfrm>
            <a:off x="3118747" y="1477215"/>
            <a:ext cx="5424997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First </a:t>
            </a:r>
            <a:r>
              <a:rPr lang="en-US" sz="2000" dirty="0" err="1"/>
              <a:t>recurse</a:t>
            </a:r>
            <a:r>
              <a:rPr lang="en-US" sz="2000" dirty="0"/>
              <a:t> down to lists of size 1</a:t>
            </a:r>
          </a:p>
          <a:p>
            <a:pPr>
              <a:buNone/>
            </a:pPr>
            <a:r>
              <a:rPr lang="en-US" sz="2000" dirty="0"/>
              <a:t>As we return from the recursion, switch off arrays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4C4ECA-EA39-4416-9AD2-B28EBF28192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0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FF700B-FFC0-4F97-90C7-DB99967FCC1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9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3E3835-DDC2-4B38-B8D2-528CEC44BB6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77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40D85-D01E-449C-BC63-6500230E650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63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4E52B9D-CE1C-4F5E-85B4-41F4B84F02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49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9E6A02D-0E64-4D59-A600-9C859B0E23E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33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EEEB798-9F6C-4B97-BF0C-A13DFB8D6438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62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6CEC2C6-144C-4D0A-AD8A-66A97FFB614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907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AE38368-1795-4421-AF3A-34EB7459DF59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93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1509BA3-169C-4B3F-9482-1D7855F0E5B9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479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DCBF702-37BD-4537-A1F3-2AC7F2286B6C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76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A26D9563-6D3D-4DA6-961C-4C3FB65471C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5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9F491091-68F5-4021-8F18-3F19F22FF39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37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18832E37-0A75-4513-BACD-09353BE37B2B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623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01793441-22E7-4D86-A3A6-7F5A9123C5A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09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00A0813-638B-4137-BEFA-8C649A5350FF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1BF0A9F9-8C11-4DBA-B517-36B0ACA9378F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905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AF5133A7-A7C7-472B-A9E2-97823E6A8428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477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8797B985-4A8B-4B68-93C2-638516BC5BFA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049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DA649616-63A5-4BFA-A56B-39666B37163B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621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F654A90-3CA1-4687-B8B0-E5E00A5ABE40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193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0C0BDF8B-9679-408F-93C4-2AED78252A40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765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9A080BE8-EEAA-472C-9189-9BFD0638DE79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337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185B7F00-4DD8-4861-BED0-AFE304A98DFF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909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A892E4CE-4DAE-4BD5-941B-18CF03B20CAA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667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089A307D-47DE-4252-842E-DC632282C140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2191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F86B3403-EA5D-4C69-8CA8-A97C56F45315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239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8D8A2854-A949-4DBF-9EF1-1F6D9292A7F8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6763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814309B-5084-4762-8CA9-447721BCC0A3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9811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0958469B-0321-44DB-8321-399521F70914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1335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7FD5C9C6-E74E-494F-88F1-692493E65DA0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83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0AADBEEE-09A7-496B-B9EC-F3B5A77B9964}"/>
              </a:ext>
            </a:extLst>
          </p:cNvPr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35907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7D09738C-CB2D-44EB-9B68-FADA3B4E89AF}"/>
              </a:ext>
            </a:extLst>
          </p:cNvPr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8955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FCD1028C-6CDB-4BAF-8545-D1471B158EE5}"/>
              </a:ext>
            </a:extLst>
          </p:cNvPr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40479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4C1B920-8001-44D4-8D08-A9AE6E4B0877}"/>
              </a:ext>
            </a:extLst>
          </p:cNvPr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3527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A9C410B5-7234-455F-BBD7-B695877480D9}"/>
              </a:ext>
            </a:extLst>
          </p:cNvPr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45051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9EEBF20E-71BC-45C7-B3E8-CDFFFC04BDCF}"/>
              </a:ext>
            </a:extLst>
          </p:cNvPr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8099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B1D0AA6-EB7C-496F-8AA7-4F28FA89F5BD}"/>
              </a:ext>
            </a:extLst>
          </p:cNvPr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9623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E5001C92-672B-4DB9-8991-746C33022229}"/>
              </a:ext>
            </a:extLst>
          </p:cNvPr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2671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FD5BD4CC-61FD-4140-AEFC-892DBD4F898A}"/>
              </a:ext>
            </a:extLst>
          </p:cNvPr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54195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2A774C22-3019-44A1-BAB5-093042BB10EF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9905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EC3B5CEB-CBFF-4391-AD07-61F7DF4927A7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049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6907BDCF-BB1A-4CE6-AF9C-DE858FA01174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93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C653A60B-E742-4784-B7FF-8B6884A74EB4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7337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A8D75F48-7F80-4D3C-A674-1AC8404AC7BB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191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9392E5CA-0C31-4BCE-BB39-6B1806219E17}"/>
              </a:ext>
            </a:extLst>
          </p:cNvPr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26001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5B1C13F0-6123-4904-8D0D-123C797A17D0}"/>
              </a:ext>
            </a:extLst>
          </p:cNvPr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1335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333E543E-1241-4167-964F-61099EE1C42D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5145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B573C366-FB22-4E1B-8B32-DD37C6EB1BCD}"/>
              </a:ext>
            </a:extLst>
          </p:cNvPr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9717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58ECF0E-4032-44A0-9D44-CA559C5E58F9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3527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FA54DDC7-39F4-4873-A41C-FBBBF3A12531}"/>
              </a:ext>
            </a:extLst>
          </p:cNvPr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8861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4">
            <a:extLst>
              <a:ext uri="{FF2B5EF4-FFF2-40B4-BE49-F238E27FC236}">
                <a16:creationId xmlns:a16="http://schemas.microsoft.com/office/drawing/2014/main" id="{D757DFE2-DB00-46A4-8C66-E7B8A844EEA6}"/>
              </a:ext>
            </a:extLst>
          </p:cNvPr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52671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4F903C1B-CBF3-49E2-8554-3E592BFB43DC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0544" y="4006943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658AC21D-3CE5-4719-AF08-AB13118FE2F5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819344" y="4006943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97506F52-C892-4DB1-9CF5-F590A1225291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2447744" y="37021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1CCCA862-7326-4C3F-82DB-B1A2C71D6AAD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3209744" y="37021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9">
            <a:extLst>
              <a:ext uri="{FF2B5EF4-FFF2-40B4-BE49-F238E27FC236}">
                <a16:creationId xmlns:a16="http://schemas.microsoft.com/office/drawing/2014/main" id="{30BC7EFD-29F0-46FA-80E1-53312CEAFA96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4276544" y="37021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B63D4694-69FE-47E8-8B65-6F068629E79E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5038544" y="37021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61">
            <a:extLst>
              <a:ext uri="{FF2B5EF4-FFF2-40B4-BE49-F238E27FC236}">
                <a16:creationId xmlns:a16="http://schemas.microsoft.com/office/drawing/2014/main" id="{67EFDB6C-CB17-4335-AC97-2D955C5ADE59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990544" y="4540343"/>
            <a:ext cx="3657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E84C1284-4253-4E78-9D34-9CC6B23CD53B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904944" y="42355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3">
            <a:extLst>
              <a:ext uri="{FF2B5EF4-FFF2-40B4-BE49-F238E27FC236}">
                <a16:creationId xmlns:a16="http://schemas.microsoft.com/office/drawing/2014/main" id="{C58F3CE3-700A-462D-9AB7-6DEAAA1465B0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4505144" y="42355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64">
            <a:extLst>
              <a:ext uri="{FF2B5EF4-FFF2-40B4-BE49-F238E27FC236}">
                <a16:creationId xmlns:a16="http://schemas.microsoft.com/office/drawing/2014/main" id="{64D6541D-5970-4A02-9B0A-17C02F0FB979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9305744" y="2635344"/>
            <a:ext cx="12630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Merge by 1</a:t>
            </a:r>
          </a:p>
          <a:p>
            <a:endParaRPr lang="en-US" sz="1600"/>
          </a:p>
          <a:p>
            <a:r>
              <a:rPr lang="en-US" sz="1600"/>
              <a:t>Merge by 2</a:t>
            </a:r>
          </a:p>
          <a:p>
            <a:endParaRPr lang="en-US" sz="1600"/>
          </a:p>
          <a:p>
            <a:r>
              <a:rPr lang="en-US" sz="1600"/>
              <a:t>Merge by 4</a:t>
            </a:r>
          </a:p>
          <a:p>
            <a:endParaRPr lang="en-US" sz="1600"/>
          </a:p>
          <a:p>
            <a:r>
              <a:rPr lang="en-US" sz="1600"/>
              <a:t>Merge by 8</a:t>
            </a:r>
          </a:p>
          <a:p>
            <a:endParaRPr lang="en-US" sz="1600"/>
          </a:p>
          <a:p>
            <a:r>
              <a:rPr lang="en-US" sz="1600"/>
              <a:t>Merge by 16</a:t>
            </a:r>
          </a:p>
          <a:p>
            <a:endParaRPr lang="en-US" sz="1600"/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AEF7AD0C-009C-4E5A-B53C-25BAECB7806F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48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36658AC7-A791-42C3-8EAA-8BC05B9766D5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8767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C0AADDB2-33A6-4A69-B6B5-28A01E60BCED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1053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7D5B4724-A889-4C62-A0B5-0718F8EA5D11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3339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E5C0D508-E6C4-4ABC-9CF1-56DD1DB50289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562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271EE930-A0DB-4722-ACF7-22AB3F510579}"/>
              </a:ext>
            </a:extLst>
          </p:cNvPr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791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1">
            <a:extLst>
              <a:ext uri="{FF2B5EF4-FFF2-40B4-BE49-F238E27FC236}">
                <a16:creationId xmlns:a16="http://schemas.microsoft.com/office/drawing/2014/main" id="{B2654275-CFF3-45DF-BA3A-00B395A8C6ED}"/>
              </a:ext>
            </a:extLst>
          </p:cNvPr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197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2">
            <a:extLst>
              <a:ext uri="{FF2B5EF4-FFF2-40B4-BE49-F238E27FC236}">
                <a16:creationId xmlns:a16="http://schemas.microsoft.com/office/drawing/2014/main" id="{34A7C1FB-F692-49BD-A1B4-279103F2516E}"/>
              </a:ext>
            </a:extLst>
          </p:cNvPr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2483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92E6B30C-5E05-44F6-A5E4-C411374FAD1C}"/>
              </a:ext>
            </a:extLst>
          </p:cNvPr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4769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4">
            <a:extLst>
              <a:ext uri="{FF2B5EF4-FFF2-40B4-BE49-F238E27FC236}">
                <a16:creationId xmlns:a16="http://schemas.microsoft.com/office/drawing/2014/main" id="{ECA79FED-9C88-4F4A-BC62-30B058E79240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705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75">
            <a:extLst>
              <a:ext uri="{FF2B5EF4-FFF2-40B4-BE49-F238E27FC236}">
                <a16:creationId xmlns:a16="http://schemas.microsoft.com/office/drawing/2014/main" id="{2A8BD25E-F429-4098-B1A2-83044ACA024C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934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6">
            <a:extLst>
              <a:ext uri="{FF2B5EF4-FFF2-40B4-BE49-F238E27FC236}">
                <a16:creationId xmlns:a16="http://schemas.microsoft.com/office/drawing/2014/main" id="{FFB2DEFE-3B71-45FF-B370-7B5810B6A733}"/>
              </a:ext>
            </a:extLst>
          </p:cNvPr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1627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77">
            <a:extLst>
              <a:ext uri="{FF2B5EF4-FFF2-40B4-BE49-F238E27FC236}">
                <a16:creationId xmlns:a16="http://schemas.microsoft.com/office/drawing/2014/main" id="{0F356EC2-8F02-4A93-829E-59BC6FDE247C}"/>
              </a:ext>
            </a:extLst>
          </p:cNvPr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3913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4C1DC1B0-1FBF-47BE-9A2F-FE0CA91B5D15}"/>
              </a:ext>
            </a:extLst>
          </p:cNvPr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6199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79">
            <a:extLst>
              <a:ext uri="{FF2B5EF4-FFF2-40B4-BE49-F238E27FC236}">
                <a16:creationId xmlns:a16="http://schemas.microsoft.com/office/drawing/2014/main" id="{C040FD82-0EDA-4844-8F3D-840199A71CFC}"/>
              </a:ext>
            </a:extLst>
          </p:cNvPr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85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80">
            <a:extLst>
              <a:ext uri="{FF2B5EF4-FFF2-40B4-BE49-F238E27FC236}">
                <a16:creationId xmlns:a16="http://schemas.microsoft.com/office/drawing/2014/main" id="{B142F61B-3AD8-4D78-91EF-393073CC7564}"/>
              </a:ext>
            </a:extLst>
          </p:cNvPr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9077144" y="2406743"/>
            <a:ext cx="228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81">
            <a:extLst>
              <a:ext uri="{FF2B5EF4-FFF2-40B4-BE49-F238E27FC236}">
                <a16:creationId xmlns:a16="http://schemas.microsoft.com/office/drawing/2014/main" id="{4876AD20-797C-4C63-9C56-CC714E44E808}"/>
              </a:ext>
            </a:extLst>
          </p:cNvPr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56481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2">
            <a:extLst>
              <a:ext uri="{FF2B5EF4-FFF2-40B4-BE49-F238E27FC236}">
                <a16:creationId xmlns:a16="http://schemas.microsoft.com/office/drawing/2014/main" id="{4F3E4654-1642-41A0-BA90-112371CC4756}"/>
              </a:ext>
            </a:extLst>
          </p:cNvPr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1053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83">
            <a:extLst>
              <a:ext uri="{FF2B5EF4-FFF2-40B4-BE49-F238E27FC236}">
                <a16:creationId xmlns:a16="http://schemas.microsoft.com/office/drawing/2014/main" id="{F3947435-D4B5-47D8-9A11-4DC201684139}"/>
              </a:ext>
            </a:extLst>
          </p:cNvPr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5625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1BFCC28F-C8BB-4A9E-B91E-176D2E0235A8}"/>
              </a:ext>
            </a:extLst>
          </p:cNvPr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0197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88AF867F-6FF6-4471-9FDE-FF7219F6EE39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4769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644A4E54-FDCC-4EF3-ACAC-0986C1837321}"/>
              </a:ext>
            </a:extLst>
          </p:cNvPr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9341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7">
            <a:extLst>
              <a:ext uri="{FF2B5EF4-FFF2-40B4-BE49-F238E27FC236}">
                <a16:creationId xmlns:a16="http://schemas.microsoft.com/office/drawing/2014/main" id="{F9DC0599-24AE-4245-BCA0-296E6DBE54CA}"/>
              </a:ext>
            </a:extLst>
          </p:cNvPr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3913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D76B6D3F-1232-4BE1-BB5F-20DB368B06D3}"/>
              </a:ext>
            </a:extLst>
          </p:cNvPr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848544" y="2940143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62D8FBC7-5ECB-4ADE-ADCC-D1DAD03B8609}"/>
              </a:ext>
            </a:extLst>
          </p:cNvPr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57243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0CA8360A-184B-413D-9942-427E1AAAD40F}"/>
              </a:ext>
            </a:extLst>
          </p:cNvPr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58767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91">
            <a:extLst>
              <a:ext uri="{FF2B5EF4-FFF2-40B4-BE49-F238E27FC236}">
                <a16:creationId xmlns:a16="http://schemas.microsoft.com/office/drawing/2014/main" id="{2C0CC881-316D-4EBD-B38B-E477DEEB66AA}"/>
              </a:ext>
            </a:extLst>
          </p:cNvPr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1815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D85373D5-0C9F-493A-A92A-D1BC380072B3}"/>
              </a:ext>
            </a:extLst>
          </p:cNvPr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63339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93">
            <a:extLst>
              <a:ext uri="{FF2B5EF4-FFF2-40B4-BE49-F238E27FC236}">
                <a16:creationId xmlns:a16="http://schemas.microsoft.com/office/drawing/2014/main" id="{53718A74-602D-45E4-A97D-BB6D016978FC}"/>
              </a:ext>
            </a:extLst>
          </p:cNvPr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66387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94">
            <a:extLst>
              <a:ext uri="{FF2B5EF4-FFF2-40B4-BE49-F238E27FC236}">
                <a16:creationId xmlns:a16="http://schemas.microsoft.com/office/drawing/2014/main" id="{5B8579DD-25C1-47FA-9DE6-F370A88A06EB}"/>
              </a:ext>
            </a:extLst>
          </p:cNvPr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911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95">
            <a:extLst>
              <a:ext uri="{FF2B5EF4-FFF2-40B4-BE49-F238E27FC236}">
                <a16:creationId xmlns:a16="http://schemas.microsoft.com/office/drawing/2014/main" id="{2243DC10-9FF5-47EF-80CC-5AACE9E3A813}"/>
              </a:ext>
            </a:extLst>
          </p:cNvPr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70959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96">
            <a:extLst>
              <a:ext uri="{FF2B5EF4-FFF2-40B4-BE49-F238E27FC236}">
                <a16:creationId xmlns:a16="http://schemas.microsoft.com/office/drawing/2014/main" id="{E399D2C7-D3BF-46E9-9100-A9E7136D8DBD}"/>
              </a:ext>
            </a:extLst>
          </p:cNvPr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>
            <a:off x="72483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AE4D7A07-B0FA-4C1A-92AF-B98C72B4FC4D}"/>
              </a:ext>
            </a:extLst>
          </p:cNvPr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75531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EA03300-1D03-4EA6-818B-D8BCCB5CA9BA}"/>
              </a:ext>
            </a:extLst>
          </p:cNvPr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77055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6E959B5D-9C69-4DB2-8334-3A7FD1D906B0}"/>
              </a:ext>
            </a:extLst>
          </p:cNvPr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80103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0B46B6B1-20A9-4ADE-92E9-5875AD808113}"/>
              </a:ext>
            </a:extLst>
          </p:cNvPr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81627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101">
            <a:extLst>
              <a:ext uri="{FF2B5EF4-FFF2-40B4-BE49-F238E27FC236}">
                <a16:creationId xmlns:a16="http://schemas.microsoft.com/office/drawing/2014/main" id="{C85B3162-A677-4E15-9D91-E130EE60155A}"/>
              </a:ext>
            </a:extLst>
          </p:cNvPr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84675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02">
            <a:extLst>
              <a:ext uri="{FF2B5EF4-FFF2-40B4-BE49-F238E27FC236}">
                <a16:creationId xmlns:a16="http://schemas.microsoft.com/office/drawing/2014/main" id="{F1AC86BA-0DC9-4599-BB14-E64A4A0DA94D}"/>
              </a:ext>
            </a:extLst>
          </p:cNvPr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86199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05C27977-2A48-4921-A196-FF8E42E63510}"/>
              </a:ext>
            </a:extLst>
          </p:cNvPr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8924744" y="26353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04">
            <a:extLst>
              <a:ext uri="{FF2B5EF4-FFF2-40B4-BE49-F238E27FC236}">
                <a16:creationId xmlns:a16="http://schemas.microsoft.com/office/drawing/2014/main" id="{5A5170BA-A9E3-4616-AACF-866E069E2013}"/>
              </a:ext>
            </a:extLst>
          </p:cNvPr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9077144" y="26353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105">
            <a:extLst>
              <a:ext uri="{FF2B5EF4-FFF2-40B4-BE49-F238E27FC236}">
                <a16:creationId xmlns:a16="http://schemas.microsoft.com/office/drawing/2014/main" id="{CF66C728-EC1B-4085-B687-2ECC50DB6753}"/>
              </a:ext>
            </a:extLst>
          </p:cNvPr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56481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6">
            <a:extLst>
              <a:ext uri="{FF2B5EF4-FFF2-40B4-BE49-F238E27FC236}">
                <a16:creationId xmlns:a16="http://schemas.microsoft.com/office/drawing/2014/main" id="{B782539D-2654-4440-8C95-F7052DC75240}"/>
              </a:ext>
            </a:extLst>
          </p:cNvPr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625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07">
            <a:extLst>
              <a:ext uri="{FF2B5EF4-FFF2-40B4-BE49-F238E27FC236}">
                <a16:creationId xmlns:a16="http://schemas.microsoft.com/office/drawing/2014/main" id="{13D5949A-B318-4474-ADFF-D3497DA4D357}"/>
              </a:ext>
            </a:extLst>
          </p:cNvPr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4769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08">
            <a:extLst>
              <a:ext uri="{FF2B5EF4-FFF2-40B4-BE49-F238E27FC236}">
                <a16:creationId xmlns:a16="http://schemas.microsoft.com/office/drawing/2014/main" id="{245C4658-1DCF-49F7-8A89-0FC7EC361EF3}"/>
              </a:ext>
            </a:extLst>
          </p:cNvPr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8391344" y="3473543"/>
            <a:ext cx="9144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09">
            <a:extLst>
              <a:ext uri="{FF2B5EF4-FFF2-40B4-BE49-F238E27FC236}">
                <a16:creationId xmlns:a16="http://schemas.microsoft.com/office/drawing/2014/main" id="{5D7ACAA5-06D6-4503-B471-11242CD5CC5C}"/>
              </a:ext>
            </a:extLst>
          </p:cNvPr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58767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10">
            <a:extLst>
              <a:ext uri="{FF2B5EF4-FFF2-40B4-BE49-F238E27FC236}">
                <a16:creationId xmlns:a16="http://schemas.microsoft.com/office/drawing/2014/main" id="{3E108598-1517-4C63-8024-2420AC16D25C}"/>
              </a:ext>
            </a:extLst>
          </p:cNvPr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H="1">
            <a:off x="62577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11">
            <a:extLst>
              <a:ext uri="{FF2B5EF4-FFF2-40B4-BE49-F238E27FC236}">
                <a16:creationId xmlns:a16="http://schemas.microsoft.com/office/drawing/2014/main" id="{8A1FA753-59A3-47E4-B052-00DE1F491467}"/>
              </a:ext>
            </a:extLst>
          </p:cNvPr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67911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E2802EBE-1C8D-4A29-A5C0-013779DBD841}"/>
              </a:ext>
            </a:extLst>
          </p:cNvPr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H="1">
            <a:off x="71721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3">
            <a:extLst>
              <a:ext uri="{FF2B5EF4-FFF2-40B4-BE49-F238E27FC236}">
                <a16:creationId xmlns:a16="http://schemas.microsoft.com/office/drawing/2014/main" id="{CFED2152-F0AE-427C-9359-102D69600858}"/>
              </a:ext>
            </a:extLst>
          </p:cNvPr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76293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4">
            <a:extLst>
              <a:ext uri="{FF2B5EF4-FFF2-40B4-BE49-F238E27FC236}">
                <a16:creationId xmlns:a16="http://schemas.microsoft.com/office/drawing/2014/main" id="{93A1D80D-8318-4EC8-9806-A8FED6E14504}"/>
              </a:ext>
            </a:extLst>
          </p:cNvPr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H="1">
            <a:off x="80103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5">
            <a:extLst>
              <a:ext uri="{FF2B5EF4-FFF2-40B4-BE49-F238E27FC236}">
                <a16:creationId xmlns:a16="http://schemas.microsoft.com/office/drawing/2014/main" id="{6B74538E-1C59-4BA5-BD28-F6AABF8ADC74}"/>
              </a:ext>
            </a:extLst>
          </p:cNvPr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8543744" y="31687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6">
            <a:extLst>
              <a:ext uri="{FF2B5EF4-FFF2-40B4-BE49-F238E27FC236}">
                <a16:creationId xmlns:a16="http://schemas.microsoft.com/office/drawing/2014/main" id="{F700F350-4C06-481D-B1DD-1C5FE2315C81}"/>
              </a:ext>
            </a:extLst>
          </p:cNvPr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 flipH="1">
            <a:off x="8924744" y="31687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117">
            <a:extLst>
              <a:ext uri="{FF2B5EF4-FFF2-40B4-BE49-F238E27FC236}">
                <a16:creationId xmlns:a16="http://schemas.microsoft.com/office/drawing/2014/main" id="{A26AFE02-C951-4D83-8C09-E22D8DEC8B6F}"/>
              </a:ext>
            </a:extLst>
          </p:cNvPr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5648144" y="4006943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B162C6FC-AE03-465C-ACD7-9B19DC70711A}"/>
              </a:ext>
            </a:extLst>
          </p:cNvPr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7476944" y="4006943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Line 119">
            <a:extLst>
              <a:ext uri="{FF2B5EF4-FFF2-40B4-BE49-F238E27FC236}">
                <a16:creationId xmlns:a16="http://schemas.microsoft.com/office/drawing/2014/main" id="{BD35A5B5-144C-4E95-92E3-6803977B1F78}"/>
              </a:ext>
            </a:extLst>
          </p:cNvPr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6105344" y="37021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120">
            <a:extLst>
              <a:ext uri="{FF2B5EF4-FFF2-40B4-BE49-F238E27FC236}">
                <a16:creationId xmlns:a16="http://schemas.microsoft.com/office/drawing/2014/main" id="{3DFBDE34-0822-4796-96FB-83B4041DCC39}"/>
              </a:ext>
            </a:extLst>
          </p:cNvPr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 flipH="1">
            <a:off x="6867344" y="37021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21">
            <a:extLst>
              <a:ext uri="{FF2B5EF4-FFF2-40B4-BE49-F238E27FC236}">
                <a16:creationId xmlns:a16="http://schemas.microsoft.com/office/drawing/2014/main" id="{698F7353-36CA-4001-9AAA-CB2EE909AB1F}"/>
              </a:ext>
            </a:extLst>
          </p:cNvPr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7934144" y="37021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22">
            <a:extLst>
              <a:ext uri="{FF2B5EF4-FFF2-40B4-BE49-F238E27FC236}">
                <a16:creationId xmlns:a16="http://schemas.microsoft.com/office/drawing/2014/main" id="{41EDCCF4-518F-4862-AE70-FFCFC36443C7}"/>
              </a:ext>
            </a:extLst>
          </p:cNvPr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 flipH="1">
            <a:off x="8696144" y="37021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123">
            <a:extLst>
              <a:ext uri="{FF2B5EF4-FFF2-40B4-BE49-F238E27FC236}">
                <a16:creationId xmlns:a16="http://schemas.microsoft.com/office/drawing/2014/main" id="{6035A161-D39D-412D-9839-A2D0D6455B4C}"/>
              </a:ext>
            </a:extLst>
          </p:cNvPr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648144" y="4540343"/>
            <a:ext cx="36576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124">
            <a:extLst>
              <a:ext uri="{FF2B5EF4-FFF2-40B4-BE49-F238E27FC236}">
                <a16:creationId xmlns:a16="http://schemas.microsoft.com/office/drawing/2014/main" id="{4EAA040F-6365-4956-A115-1414B08CC900}"/>
              </a:ext>
            </a:extLst>
          </p:cNvPr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6562544" y="42355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25">
            <a:extLst>
              <a:ext uri="{FF2B5EF4-FFF2-40B4-BE49-F238E27FC236}">
                <a16:creationId xmlns:a16="http://schemas.microsoft.com/office/drawing/2014/main" id="{30B2F509-3C31-4020-A5E6-7E1495464336}"/>
              </a:ext>
            </a:extLst>
          </p:cNvPr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8162744" y="42355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126">
            <a:extLst>
              <a:ext uri="{FF2B5EF4-FFF2-40B4-BE49-F238E27FC236}">
                <a16:creationId xmlns:a16="http://schemas.microsoft.com/office/drawing/2014/main" id="{75B78FED-0A94-43F5-A3C0-9657600E03F1}"/>
              </a:ext>
            </a:extLst>
          </p:cNvPr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1990544" y="5073743"/>
            <a:ext cx="7315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27">
            <a:extLst>
              <a:ext uri="{FF2B5EF4-FFF2-40B4-BE49-F238E27FC236}">
                <a16:creationId xmlns:a16="http://schemas.microsoft.com/office/drawing/2014/main" id="{BC3CC4BE-BA8A-41AD-9B44-D66BEDB7DADA}"/>
              </a:ext>
            </a:extLst>
          </p:cNvPr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>
            <a:off x="3590744" y="476894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28">
            <a:extLst>
              <a:ext uri="{FF2B5EF4-FFF2-40B4-BE49-F238E27FC236}">
                <a16:creationId xmlns:a16="http://schemas.microsoft.com/office/drawing/2014/main" id="{483135CC-2541-42BD-99C7-43571BA1D44E}"/>
              </a:ext>
            </a:extLst>
          </p:cNvPr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H="1">
            <a:off x="7324544" y="476894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129">
            <a:extLst>
              <a:ext uri="{FF2B5EF4-FFF2-40B4-BE49-F238E27FC236}">
                <a16:creationId xmlns:a16="http://schemas.microsoft.com/office/drawing/2014/main" id="{DF3201F8-836C-434D-B0BC-1B969BF6FA22}"/>
              </a:ext>
            </a:extLst>
          </p:cNvPr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1990544" y="5683343"/>
            <a:ext cx="7315200" cy="228600"/>
          </a:xfrm>
          <a:prstGeom prst="rect">
            <a:avLst/>
          </a:prstGeom>
          <a:solidFill>
            <a:srgbClr val="9AC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30">
            <a:extLst>
              <a:ext uri="{FF2B5EF4-FFF2-40B4-BE49-F238E27FC236}">
                <a16:creationId xmlns:a16="http://schemas.microsoft.com/office/drawing/2014/main" id="{0D6B952F-4ED2-46A3-B0B8-DED3B4AA52E1}"/>
              </a:ext>
            </a:extLst>
          </p:cNvPr>
          <p:cNvSpPr>
            <a:spLocks noChangeShapeType="1"/>
          </p:cNvSpPr>
          <p:nvPr>
            <p:custDataLst>
              <p:tags r:id="rId129"/>
            </p:custDataLst>
          </p:nvPr>
        </p:nvSpPr>
        <p:spPr bwMode="auto">
          <a:xfrm>
            <a:off x="5571944" y="537854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Text Box 131">
            <a:extLst>
              <a:ext uri="{FF2B5EF4-FFF2-40B4-BE49-F238E27FC236}">
                <a16:creationId xmlns:a16="http://schemas.microsoft.com/office/drawing/2014/main" id="{B2D84866-CAE9-4E0B-A3FF-404426E1E805}"/>
              </a:ext>
            </a:extLst>
          </p:cNvPr>
          <p:cNvSpPr txBox="1"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5724345" y="5351556"/>
            <a:ext cx="1490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Copy if Needed</a:t>
            </a:r>
          </a:p>
        </p:txBody>
      </p:sp>
      <p:sp>
        <p:nvSpPr>
          <p:cNvPr id="135" name="Slide Number Placeholder 134">
            <a:extLst>
              <a:ext uri="{FF2B5EF4-FFF2-40B4-BE49-F238E27FC236}">
                <a16:creationId xmlns:a16="http://schemas.microsoft.com/office/drawing/2014/main" id="{238A3BF3-1B4B-C7AD-9C97-B5D21884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E9B1A-7902-C156-BC6E-015BE040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7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5131-8946-ED9C-5AB6-7E576A63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7B33A-EDAA-DA3E-15F4-836DA7E4F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Just prioritize left array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 :(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Fast?</a:t>
                </a:r>
              </a:p>
              <a:p>
                <a:pPr lvl="1"/>
                <a:r>
                  <a:rPr lang="en-US" dirty="0"/>
                  <a:t>Yes! (in terms of </a:t>
                </a:r>
                <a:r>
                  <a:rPr lang="en-US" dirty="0" err="1"/>
                  <a:t>asymptotics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Why?</a:t>
                </a:r>
              </a:p>
              <a:p>
                <a:pPr lvl="1"/>
                <a:r>
                  <a:rPr lang="en-US" b="1" dirty="0"/>
                  <a:t>Worse constant factors...</a:t>
                </a:r>
                <a:endParaRPr lang="en-US" dirty="0"/>
              </a:p>
              <a:p>
                <a:pPr lvl="2"/>
                <a:r>
                  <a:rPr lang="en-US" dirty="0"/>
                  <a:t>Think: recursive splitting, merging,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7B33A-EDAA-DA3E-15F4-836DA7E4F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9688A-DBA0-E323-5F51-524FA18B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3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5131-8946-ED9C-5AB6-7E576A63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Runtime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7B33A-EDAA-DA3E-15F4-836DA7E4F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Recurrence Relation: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&amp;2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or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Solving: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7B33A-EDAA-DA3E-15F4-836DA7E4F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7E0C-352E-466D-D0A2-8CFA0ECB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9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 1: Insertion Sort</a:t>
            </a:r>
          </a:p>
          <a:p>
            <a:r>
              <a:rPr lang="en-US" dirty="0"/>
              <a:t>Sorting Algorithm 2: Selection Sort</a:t>
            </a:r>
          </a:p>
          <a:p>
            <a:r>
              <a:rPr lang="en-US" dirty="0"/>
              <a:t>Sorting Algorithm 3: Heap Sort</a:t>
            </a:r>
          </a:p>
          <a:p>
            <a:pPr lvl="1"/>
            <a:r>
              <a:rPr lang="en-US" dirty="0"/>
              <a:t>In-place optimization</a:t>
            </a:r>
          </a:p>
          <a:p>
            <a:r>
              <a:rPr lang="en-US" dirty="0"/>
              <a:t>Sorting Algorithm 4: Merge Sort</a:t>
            </a:r>
          </a:p>
          <a:p>
            <a:pPr lvl="1"/>
            <a:r>
              <a:rPr lang="en-US" dirty="0"/>
              <a:t>Merging</a:t>
            </a:r>
          </a:p>
          <a:p>
            <a:r>
              <a:rPr lang="en-US" dirty="0">
                <a:solidFill>
                  <a:srgbClr val="FF0000"/>
                </a:solidFill>
              </a:rPr>
              <a:t>Sorting Algorithm 5: Quick Sort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Picking a pivot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Partioning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Comparison Sorting Lower Bound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90373-1289-409E-18A5-5888BC61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9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2F8EA7-C2AF-0BE9-82D2-279E31B0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Warning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CF3D1-B31C-BB50-B5A6-4D15EB7B1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millions of versions of Quick Sort on the internet. Use ours.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8EE50-58D3-FD3C-FBE2-52A6A5AE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7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197D-3632-58D0-81B3-B3AD962D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5: 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9752-3143-D115-39F1-E167C2ACD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Pick a pivot element</a:t>
            </a:r>
          </a:p>
          <a:p>
            <a:pPr lvl="2"/>
            <a:r>
              <a:rPr lang="en-US" dirty="0"/>
              <a:t>Hopefully the ~median element</a:t>
            </a:r>
          </a:p>
          <a:p>
            <a:pPr lvl="2"/>
            <a:r>
              <a:rPr lang="en-US" dirty="0"/>
              <a:t>Important, performance based on this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Divide elements into 2 "halves":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less-than pivot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the pivot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greater-than pivot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Recursively sort A and 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Sorted output: [</a:t>
            </a:r>
            <a:r>
              <a:rPr lang="en-US" b="1" dirty="0"/>
              <a:t>sorted-less-than</a:t>
            </a:r>
            <a:r>
              <a:rPr lang="en-US" dirty="0"/>
              <a:t> then </a:t>
            </a:r>
            <a:r>
              <a:rPr lang="en-US" b="1" dirty="0"/>
              <a:t>pivot</a:t>
            </a:r>
            <a:r>
              <a:rPr lang="en-US" dirty="0"/>
              <a:t> then </a:t>
            </a:r>
            <a:r>
              <a:rPr lang="en-US" b="1" dirty="0"/>
              <a:t>sorted-greater-than</a:t>
            </a:r>
            <a:r>
              <a:rPr lang="en-US" dirty="0"/>
              <a:t>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610F-35F7-2B1A-B99A-0D3185A1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8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5898-8989-FE59-3183-A08026DE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Visualization 1</a:t>
            </a:r>
          </a:p>
        </p:txBody>
      </p:sp>
      <p:sp>
        <p:nvSpPr>
          <p:cNvPr id="5" name="Oval 1027">
            <a:extLst>
              <a:ext uri="{FF2B5EF4-FFF2-40B4-BE49-F238E27FC236}">
                <a16:creationId xmlns:a16="http://schemas.microsoft.com/office/drawing/2014/main" id="{EB60B769-200B-A346-BE6E-6BB501C18E7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76400"/>
            <a:ext cx="47244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1028">
            <a:extLst>
              <a:ext uri="{FF2B5EF4-FFF2-40B4-BE49-F238E27FC236}">
                <a16:creationId xmlns:a16="http://schemas.microsoft.com/office/drawing/2014/main" id="{138971F1-22E0-09C6-AAE8-D26AC17ADCA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1017" y="19646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7" name="Text Box 1029">
            <a:extLst>
              <a:ext uri="{FF2B5EF4-FFF2-40B4-BE49-F238E27FC236}">
                <a16:creationId xmlns:a16="http://schemas.microsoft.com/office/drawing/2014/main" id="{8CC30DF5-E074-7229-A0E2-FE02462AC85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0617" y="18122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8" name="Text Box 1030">
            <a:extLst>
              <a:ext uri="{FF2B5EF4-FFF2-40B4-BE49-F238E27FC236}">
                <a16:creationId xmlns:a16="http://schemas.microsoft.com/office/drawing/2014/main" id="{CB1E2E15-8431-88E7-83F2-33EDE207E63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99217" y="21170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9" name="Text Box 1031">
            <a:extLst>
              <a:ext uri="{FF2B5EF4-FFF2-40B4-BE49-F238E27FC236}">
                <a16:creationId xmlns:a16="http://schemas.microsoft.com/office/drawing/2014/main" id="{48C66C3B-6B4A-F594-834F-AC1790D3E6A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2617" y="18884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10" name="Text Box 1032">
            <a:extLst>
              <a:ext uri="{FF2B5EF4-FFF2-40B4-BE49-F238E27FC236}">
                <a16:creationId xmlns:a16="http://schemas.microsoft.com/office/drawing/2014/main" id="{984A9B24-EADC-CF28-E68A-4F2CC73912C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13617" y="22995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11" name="Text Box 1033">
            <a:extLst>
              <a:ext uri="{FF2B5EF4-FFF2-40B4-BE49-F238E27FC236}">
                <a16:creationId xmlns:a16="http://schemas.microsoft.com/office/drawing/2014/main" id="{A8857966-19D6-77CF-5CF1-4638AE8CD43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42217" y="18122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12" name="Text Box 1034">
            <a:extLst>
              <a:ext uri="{FF2B5EF4-FFF2-40B4-BE49-F238E27FC236}">
                <a16:creationId xmlns:a16="http://schemas.microsoft.com/office/drawing/2014/main" id="{71028BDD-ABF1-5461-D41A-C086A7434A33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51817" y="18122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13" name="Text Box 1035">
            <a:extLst>
              <a:ext uri="{FF2B5EF4-FFF2-40B4-BE49-F238E27FC236}">
                <a16:creationId xmlns:a16="http://schemas.microsoft.com/office/drawing/2014/main" id="{5A97753A-A821-FB06-19B9-990C1DDB68E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56617" y="22694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14" name="Text Box 1036">
            <a:extLst>
              <a:ext uri="{FF2B5EF4-FFF2-40B4-BE49-F238E27FC236}">
                <a16:creationId xmlns:a16="http://schemas.microsoft.com/office/drawing/2014/main" id="{15C75302-8426-B34D-D272-87AEA45B6AC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37617" y="19646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15" name="Text Box 1037">
            <a:extLst>
              <a:ext uri="{FF2B5EF4-FFF2-40B4-BE49-F238E27FC236}">
                <a16:creationId xmlns:a16="http://schemas.microsoft.com/office/drawing/2014/main" id="{6E702953-5F8D-8C13-ED39-76C488C3A2E5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78679" y="2117032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16" name="Oval 1038">
            <a:extLst>
              <a:ext uri="{FF2B5EF4-FFF2-40B4-BE49-F238E27FC236}">
                <a16:creationId xmlns:a16="http://schemas.microsoft.com/office/drawing/2014/main" id="{4B1E7309-9BA8-8D10-C2CA-428D667F0E56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24439" y="2284414"/>
            <a:ext cx="384175" cy="3016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Text Box 1039">
            <a:extLst>
              <a:ext uri="{FF2B5EF4-FFF2-40B4-BE49-F238E27FC236}">
                <a16:creationId xmlns:a16="http://schemas.microsoft.com/office/drawing/2014/main" id="{EB97B427-7A86-C180-5B0C-20EBC71BF7E5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11354" y="172033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18" name="Text Box 1040">
            <a:extLst>
              <a:ext uri="{FF2B5EF4-FFF2-40B4-BE49-F238E27FC236}">
                <a16:creationId xmlns:a16="http://schemas.microsoft.com/office/drawing/2014/main" id="{1BFE5F5E-268E-2F65-DC2F-8B28AD600425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1551" y="1704459"/>
            <a:ext cx="18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select pivot value</a:t>
            </a:r>
          </a:p>
        </p:txBody>
      </p:sp>
      <p:sp>
        <p:nvSpPr>
          <p:cNvPr id="19" name="Oval 1041">
            <a:extLst>
              <a:ext uri="{FF2B5EF4-FFF2-40B4-BE49-F238E27FC236}">
                <a16:creationId xmlns:a16="http://schemas.microsoft.com/office/drawing/2014/main" id="{2586C4C0-38C6-AD27-8470-1DD1BAFE2905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0" y="2971800"/>
            <a:ext cx="1981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0" name="Text Box 1042">
            <a:extLst>
              <a:ext uri="{FF2B5EF4-FFF2-40B4-BE49-F238E27FC236}">
                <a16:creationId xmlns:a16="http://schemas.microsoft.com/office/drawing/2014/main" id="{112F01A8-E603-0A28-F58D-D687237B139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8617" y="32600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21" name="Text Box 1043">
            <a:extLst>
              <a:ext uri="{FF2B5EF4-FFF2-40B4-BE49-F238E27FC236}">
                <a16:creationId xmlns:a16="http://schemas.microsoft.com/office/drawing/2014/main" id="{E4FBDF31-5486-30EC-B3A6-1BAFD0275F2E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75817" y="33362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22" name="Text Box 1044">
            <a:extLst>
              <a:ext uri="{FF2B5EF4-FFF2-40B4-BE49-F238E27FC236}">
                <a16:creationId xmlns:a16="http://schemas.microsoft.com/office/drawing/2014/main" id="{332D0834-75B7-0283-7B14-2F544F2082A7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85217" y="34124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23" name="Text Box 1045">
            <a:extLst>
              <a:ext uri="{FF2B5EF4-FFF2-40B4-BE49-F238E27FC236}">
                <a16:creationId xmlns:a16="http://schemas.microsoft.com/office/drawing/2014/main" id="{7CC93784-0C77-12B3-1D95-B8E1BEB99E4E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70617" y="31838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24" name="Text Box 1046">
            <a:extLst>
              <a:ext uri="{FF2B5EF4-FFF2-40B4-BE49-F238E27FC236}">
                <a16:creationId xmlns:a16="http://schemas.microsoft.com/office/drawing/2014/main" id="{B0A0DD15-F4C5-9F79-FC93-973C7251689C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99380" y="321558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25" name="Text Box 1047">
            <a:extLst>
              <a:ext uri="{FF2B5EF4-FFF2-40B4-BE49-F238E27FC236}">
                <a16:creationId xmlns:a16="http://schemas.microsoft.com/office/drawing/2014/main" id="{8E13F21C-F530-5B4B-DB4D-B8D4082B9F73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4017" y="31076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26" name="Text Box 1048">
            <a:extLst>
              <a:ext uri="{FF2B5EF4-FFF2-40B4-BE49-F238E27FC236}">
                <a16:creationId xmlns:a16="http://schemas.microsoft.com/office/drawing/2014/main" id="{3B32ECD7-17A1-2959-59E2-0316EE9DBA9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75417" y="34886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27" name="Text Box 1049">
            <a:extLst>
              <a:ext uri="{FF2B5EF4-FFF2-40B4-BE49-F238E27FC236}">
                <a16:creationId xmlns:a16="http://schemas.microsoft.com/office/drawing/2014/main" id="{371A7796-98E7-1F5C-FCEB-4A0A54149839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65817" y="34886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28" name="Text Box 1050">
            <a:extLst>
              <a:ext uri="{FF2B5EF4-FFF2-40B4-BE49-F238E27FC236}">
                <a16:creationId xmlns:a16="http://schemas.microsoft.com/office/drawing/2014/main" id="{495375C7-0434-D353-6547-0D9550ECC478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18617" y="310763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29" name="Text Box 1051">
            <a:extLst>
              <a:ext uri="{FF2B5EF4-FFF2-40B4-BE49-F238E27FC236}">
                <a16:creationId xmlns:a16="http://schemas.microsoft.com/office/drawing/2014/main" id="{115710D8-7CDE-5378-AC1A-A9E13F633113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73479" y="3031432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30" name="Oval 1052">
            <a:extLst>
              <a:ext uri="{FF2B5EF4-FFF2-40B4-BE49-F238E27FC236}">
                <a16:creationId xmlns:a16="http://schemas.microsoft.com/office/drawing/2014/main" id="{CC4914C1-5FFC-4A30-7986-B145C02B33FA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10201" y="3200401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1" name="Text Box 1053">
            <a:extLst>
              <a:ext uri="{FF2B5EF4-FFF2-40B4-BE49-F238E27FC236}">
                <a16:creationId xmlns:a16="http://schemas.microsoft.com/office/drawing/2014/main" id="{43D176F0-30C1-A468-1DF8-3707032F28B2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54440" y="2786390"/>
            <a:ext cx="433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2" name="Oval 1054">
            <a:extLst>
              <a:ext uri="{FF2B5EF4-FFF2-40B4-BE49-F238E27FC236}">
                <a16:creationId xmlns:a16="http://schemas.microsoft.com/office/drawing/2014/main" id="{7FD58815-8983-84E7-88DD-0B60867CD8B9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96000" y="3048000"/>
            <a:ext cx="1981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3" name="Text Box 1055">
            <a:extLst>
              <a:ext uri="{FF2B5EF4-FFF2-40B4-BE49-F238E27FC236}">
                <a16:creationId xmlns:a16="http://schemas.microsoft.com/office/drawing/2014/main" id="{733211D0-2430-0EC8-D7BB-D9BECA1539F9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878640" y="2786390"/>
            <a:ext cx="433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4" name="Text Box 1056">
            <a:extLst>
              <a:ext uri="{FF2B5EF4-FFF2-40B4-BE49-F238E27FC236}">
                <a16:creationId xmlns:a16="http://schemas.microsoft.com/office/drawing/2014/main" id="{DCF897F4-3C0D-E0DF-31DD-AE6F8CF345B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28654" y="2847459"/>
            <a:ext cx="1152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partition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5" name="Oval 1057">
            <a:extLst>
              <a:ext uri="{FF2B5EF4-FFF2-40B4-BE49-F238E27FC236}">
                <a16:creationId xmlns:a16="http://schemas.microsoft.com/office/drawing/2014/main" id="{69A37F27-3C19-6326-936D-51950FAFEE5C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743200" y="4467225"/>
            <a:ext cx="23114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6" name="Text Box 1058">
            <a:extLst>
              <a:ext uri="{FF2B5EF4-FFF2-40B4-BE49-F238E27FC236}">
                <a16:creationId xmlns:a16="http://schemas.microsoft.com/office/drawing/2014/main" id="{D15B81F8-5ECB-4724-39E7-918C71D931B6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1467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37" name="Text Box 1059">
            <a:extLst>
              <a:ext uri="{FF2B5EF4-FFF2-40B4-BE49-F238E27FC236}">
                <a16:creationId xmlns:a16="http://schemas.microsoft.com/office/drawing/2014/main" id="{4E2CB88A-D667-EC83-91E6-68F7D5FC6D8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611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38" name="Text Box 1060">
            <a:extLst>
              <a:ext uri="{FF2B5EF4-FFF2-40B4-BE49-F238E27FC236}">
                <a16:creationId xmlns:a16="http://schemas.microsoft.com/office/drawing/2014/main" id="{5CF82B15-5206-3FAD-E476-CA869B431D9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7436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39" name="Text Box 1061">
            <a:extLst>
              <a:ext uri="{FF2B5EF4-FFF2-40B4-BE49-F238E27FC236}">
                <a16:creationId xmlns:a16="http://schemas.microsoft.com/office/drawing/2014/main" id="{CB7BC3AC-064D-3864-F0EB-EDCDF0BDA8E0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3659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40" name="Text Box 1062">
            <a:extLst>
              <a:ext uri="{FF2B5EF4-FFF2-40B4-BE49-F238E27FC236}">
                <a16:creationId xmlns:a16="http://schemas.microsoft.com/office/drawing/2014/main" id="{079F2B35-C9CA-EAFB-44BB-745CEC3C37E5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388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41" name="Text Box 1063">
            <a:extLst>
              <a:ext uri="{FF2B5EF4-FFF2-40B4-BE49-F238E27FC236}">
                <a16:creationId xmlns:a16="http://schemas.microsoft.com/office/drawing/2014/main" id="{5F2459DD-A711-79DF-3694-1E5EC22439F3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941654" y="4509394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42" name="Text Box 1064">
            <a:extLst>
              <a:ext uri="{FF2B5EF4-FFF2-40B4-BE49-F238E27FC236}">
                <a16:creationId xmlns:a16="http://schemas.microsoft.com/office/drawing/2014/main" id="{17A4F93D-C894-16C3-1314-0D1F04DF03A0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8240" y="4005590"/>
            <a:ext cx="433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3" name="Text Box 1065">
            <a:extLst>
              <a:ext uri="{FF2B5EF4-FFF2-40B4-BE49-F238E27FC236}">
                <a16:creationId xmlns:a16="http://schemas.microsoft.com/office/drawing/2014/main" id="{74B3F0BC-6FB4-FA22-EEB1-3BFA5FC020C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6392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44" name="Text Box 1066">
            <a:extLst>
              <a:ext uri="{FF2B5EF4-FFF2-40B4-BE49-F238E27FC236}">
                <a16:creationId xmlns:a16="http://schemas.microsoft.com/office/drawing/2014/main" id="{D6400999-7E41-9F2C-89FD-38DB8844538F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0202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45" name="Text Box 1067">
            <a:extLst>
              <a:ext uri="{FF2B5EF4-FFF2-40B4-BE49-F238E27FC236}">
                <a16:creationId xmlns:a16="http://schemas.microsoft.com/office/drawing/2014/main" id="{34F4FA94-3CB5-E4C3-703F-E1C8B1CC979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58217" y="45093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46" name="Oval 1068">
            <a:extLst>
              <a:ext uri="{FF2B5EF4-FFF2-40B4-BE49-F238E27FC236}">
                <a16:creationId xmlns:a16="http://schemas.microsoft.com/office/drawing/2014/main" id="{89F63402-35EA-78AC-E53B-7BE6EC491F2E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45200" y="4419600"/>
            <a:ext cx="1600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7" name="Text Box 1069">
            <a:extLst>
              <a:ext uri="{FF2B5EF4-FFF2-40B4-BE49-F238E27FC236}">
                <a16:creationId xmlns:a16="http://schemas.microsoft.com/office/drawing/2014/main" id="{AB9D1E04-4D6D-B432-C707-979F162BD6D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45405" y="4510982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48" name="Oval 1070">
            <a:extLst>
              <a:ext uri="{FF2B5EF4-FFF2-40B4-BE49-F238E27FC236}">
                <a16:creationId xmlns:a16="http://schemas.microsoft.com/office/drawing/2014/main" id="{27A38478-8516-FAAE-56B6-3F0746C2C9C7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356226" y="4495801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9" name="Text Box 1071">
            <a:extLst>
              <a:ext uri="{FF2B5EF4-FFF2-40B4-BE49-F238E27FC236}">
                <a16:creationId xmlns:a16="http://schemas.microsoft.com/office/drawing/2014/main" id="{ECD07084-BF85-7F1D-3430-D182F7D6AD9A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878640" y="4005590"/>
            <a:ext cx="433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0" name="Text Box 1072">
            <a:extLst>
              <a:ext uri="{FF2B5EF4-FFF2-40B4-BE49-F238E27FC236}">
                <a16:creationId xmlns:a16="http://schemas.microsoft.com/office/drawing/2014/main" id="{22CEEB33-E7F1-218E-DC98-38DDF2D562E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358445" y="3883711"/>
            <a:ext cx="1883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QuickSort(S</a:t>
            </a:r>
            <a:r>
              <a:rPr lang="en-US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) and</a:t>
            </a:r>
          </a:p>
          <a:p>
            <a:pPr algn="ctr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QuickSort(S</a:t>
            </a:r>
            <a:r>
              <a:rPr lang="en-US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" name="Oval 1073">
            <a:extLst>
              <a:ext uri="{FF2B5EF4-FFF2-40B4-BE49-F238E27FC236}">
                <a16:creationId xmlns:a16="http://schemas.microsoft.com/office/drawing/2014/main" id="{4CE5C291-E3B3-932F-36A6-2F1FBFC303BB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352800" y="5443538"/>
            <a:ext cx="3683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" name="Text Box 1074">
            <a:extLst>
              <a:ext uri="{FF2B5EF4-FFF2-40B4-BE49-F238E27FC236}">
                <a16:creationId xmlns:a16="http://schemas.microsoft.com/office/drawing/2014/main" id="{3F1FA7B7-2A29-D982-3A0E-47AC27B31B3A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563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53" name="Text Box 1075">
            <a:extLst>
              <a:ext uri="{FF2B5EF4-FFF2-40B4-BE49-F238E27FC236}">
                <a16:creationId xmlns:a16="http://schemas.microsoft.com/office/drawing/2014/main" id="{99B62439-1806-D8A5-BD93-DABF44B1C18E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6707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54" name="Text Box 1076">
            <a:extLst>
              <a:ext uri="{FF2B5EF4-FFF2-40B4-BE49-F238E27FC236}">
                <a16:creationId xmlns:a16="http://schemas.microsoft.com/office/drawing/2014/main" id="{CAD0BECE-A101-C51D-8507-5842DB9FD1B0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3532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55" name="Text Box 1077">
            <a:extLst>
              <a:ext uri="{FF2B5EF4-FFF2-40B4-BE49-F238E27FC236}">
                <a16:creationId xmlns:a16="http://schemas.microsoft.com/office/drawing/2014/main" id="{22C5C8FA-8F4A-F59A-6B6F-196493F2DCA2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9755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56" name="Text Box 1078">
            <a:extLst>
              <a:ext uri="{FF2B5EF4-FFF2-40B4-BE49-F238E27FC236}">
                <a16:creationId xmlns:a16="http://schemas.microsoft.com/office/drawing/2014/main" id="{EED87DD3-2410-836C-8D5E-35D05E83089D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0484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57" name="Text Box 1079">
            <a:extLst>
              <a:ext uri="{FF2B5EF4-FFF2-40B4-BE49-F238E27FC236}">
                <a16:creationId xmlns:a16="http://schemas.microsoft.com/office/drawing/2014/main" id="{BBE9F6C4-503B-E04B-6B55-11B8C3114D1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551254" y="5499994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58" name="Text Box 1080">
            <a:extLst>
              <a:ext uri="{FF2B5EF4-FFF2-40B4-BE49-F238E27FC236}">
                <a16:creationId xmlns:a16="http://schemas.microsoft.com/office/drawing/2014/main" id="{B8ACCD03-C1F3-0226-F65A-F12F5BB50C19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3438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59" name="Text Box 1081">
            <a:extLst>
              <a:ext uri="{FF2B5EF4-FFF2-40B4-BE49-F238E27FC236}">
                <a16:creationId xmlns:a16="http://schemas.microsoft.com/office/drawing/2014/main" id="{B53F7409-FB0C-D5AE-DC4E-EB0B495CE934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1185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60" name="Text Box 1082">
            <a:extLst>
              <a:ext uri="{FF2B5EF4-FFF2-40B4-BE49-F238E27FC236}">
                <a16:creationId xmlns:a16="http://schemas.microsoft.com/office/drawing/2014/main" id="{C6EECEF2-5FDD-EFAD-EEED-9CF3B6BDDF90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4995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61" name="Text Box 1083">
            <a:extLst>
              <a:ext uri="{FF2B5EF4-FFF2-40B4-BE49-F238E27FC236}">
                <a16:creationId xmlns:a16="http://schemas.microsoft.com/office/drawing/2014/main" id="{6FAF906F-6071-32FA-B8BE-3C154326E966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737517" y="5499994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62" name="Text Box 1084">
            <a:extLst>
              <a:ext uri="{FF2B5EF4-FFF2-40B4-BE49-F238E27FC236}">
                <a16:creationId xmlns:a16="http://schemas.microsoft.com/office/drawing/2014/main" id="{82B6E7D7-6A0C-1F54-1ECF-380FCA3768FC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943141" y="537793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63" name="Text Box 1085">
            <a:extLst>
              <a:ext uri="{FF2B5EF4-FFF2-40B4-BE49-F238E27FC236}">
                <a16:creationId xmlns:a16="http://schemas.microsoft.com/office/drawing/2014/main" id="{3DBF37BE-2857-C941-CDE7-2FE7C88E7EBA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380515" y="5470009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Presto! 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 is sorted</a:t>
            </a:r>
          </a:p>
        </p:txBody>
      </p:sp>
      <p:sp>
        <p:nvSpPr>
          <p:cNvPr id="64" name="Text Box 1086">
            <a:extLst>
              <a:ext uri="{FF2B5EF4-FFF2-40B4-BE49-F238E27FC236}">
                <a16:creationId xmlns:a16="http://schemas.microsoft.com/office/drawing/2014/main" id="{8E693F06-4A5A-7D39-6BE0-31AA7BB5CE29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362200" y="5943600"/>
            <a:ext cx="658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[Weiss]</a:t>
            </a:r>
          </a:p>
        </p:txBody>
      </p:sp>
      <p:sp>
        <p:nvSpPr>
          <p:cNvPr id="65" name="Freeform 1087">
            <a:extLst>
              <a:ext uri="{FF2B5EF4-FFF2-40B4-BE49-F238E27FC236}">
                <a16:creationId xmlns:a16="http://schemas.microsoft.com/office/drawing/2014/main" id="{452EF456-137D-C7F7-691E-C517B9DE4533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5402264" y="1905001"/>
            <a:ext cx="2979737" cy="396875"/>
          </a:xfrm>
          <a:custGeom>
            <a:avLst/>
            <a:gdLst>
              <a:gd name="T0" fmla="*/ 2979737 w 1877"/>
              <a:gd name="T1" fmla="*/ 0 h 250"/>
              <a:gd name="T2" fmla="*/ 952500 w 1877"/>
              <a:gd name="T3" fmla="*/ 125413 h 250"/>
              <a:gd name="T4" fmla="*/ 0 w 1877"/>
              <a:gd name="T5" fmla="*/ 396875 h 250"/>
              <a:gd name="T6" fmla="*/ 0 60000 65536"/>
              <a:gd name="T7" fmla="*/ 0 60000 65536"/>
              <a:gd name="T8" fmla="*/ 0 60000 65536"/>
              <a:gd name="T9" fmla="*/ 0 w 1877"/>
              <a:gd name="T10" fmla="*/ 0 h 250"/>
              <a:gd name="T11" fmla="*/ 1877 w 187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7" h="250">
                <a:moveTo>
                  <a:pt x="1877" y="0"/>
                </a:moveTo>
                <a:cubicBezTo>
                  <a:pt x="1664" y="13"/>
                  <a:pt x="913" y="37"/>
                  <a:pt x="600" y="79"/>
                </a:cubicBezTo>
                <a:cubicBezTo>
                  <a:pt x="287" y="121"/>
                  <a:pt x="125" y="215"/>
                  <a:pt x="0" y="25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6" name="AutoShape 1088">
            <a:extLst>
              <a:ext uri="{FF2B5EF4-FFF2-40B4-BE49-F238E27FC236}">
                <a16:creationId xmlns:a16="http://schemas.microsoft.com/office/drawing/2014/main" id="{50967301-0049-1D8D-D1EE-225AA8127033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991600" y="2209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7" name="AutoShape 1089">
            <a:extLst>
              <a:ext uri="{FF2B5EF4-FFF2-40B4-BE49-F238E27FC236}">
                <a16:creationId xmlns:a16="http://schemas.microsoft.com/office/drawing/2014/main" id="{8048EB71-3FE7-CD5B-BB97-63860EDD2157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991600" y="3352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8" name="AutoShape 1090">
            <a:extLst>
              <a:ext uri="{FF2B5EF4-FFF2-40B4-BE49-F238E27FC236}">
                <a16:creationId xmlns:a16="http://schemas.microsoft.com/office/drawing/2014/main" id="{5722386D-97EC-7F43-ED39-D7F829A60303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991600" y="4876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877C2D3C-FD09-7B6C-0B60-0ED9EB04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4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5898-8989-FE59-3183-A08026DE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Visualization 2</a:t>
            </a:r>
          </a:p>
        </p:txBody>
      </p:sp>
      <p:sp>
        <p:nvSpPr>
          <p:cNvPr id="164" name="Content Placeholder 163">
            <a:extLst>
              <a:ext uri="{FF2B5EF4-FFF2-40B4-BE49-F238E27FC236}">
                <a16:creationId xmlns:a16="http://schemas.microsoft.com/office/drawing/2014/main" id="{88B81C13-8CCB-D02D-5EF6-6E68F125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292" y="5811013"/>
            <a:ext cx="3141996" cy="554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What's a bad pivot?</a:t>
            </a:r>
          </a:p>
        </p:txBody>
      </p:sp>
      <p:sp>
        <p:nvSpPr>
          <p:cNvPr id="116" name="Text Box 3">
            <a:extLst>
              <a:ext uri="{FF2B5EF4-FFF2-40B4-BE49-F238E27FC236}">
                <a16:creationId xmlns:a16="http://schemas.microsoft.com/office/drawing/2014/main" id="{094CD9FB-ACB9-9177-80B4-92AFACD9A1D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00368" y="2513777"/>
            <a:ext cx="12105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2  4   3   1</a:t>
            </a:r>
          </a:p>
        </p:txBody>
      </p:sp>
      <p:sp>
        <p:nvSpPr>
          <p:cNvPr id="117" name="Text Box 4">
            <a:extLst>
              <a:ext uri="{FF2B5EF4-FFF2-40B4-BE49-F238E27FC236}">
                <a16:creationId xmlns:a16="http://schemas.microsoft.com/office/drawing/2014/main" id="{9DF01B62-7D8C-156C-ABFC-330F68344B6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21493" y="2550289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8   9   6</a:t>
            </a:r>
          </a:p>
        </p:txBody>
      </p:sp>
      <p:sp>
        <p:nvSpPr>
          <p:cNvPr id="118" name="Text Box 5">
            <a:extLst>
              <a:ext uri="{FF2B5EF4-FFF2-40B4-BE49-F238E27FC236}">
                <a16:creationId xmlns:a16="http://schemas.microsoft.com/office/drawing/2014/main" id="{83F1D562-1B2C-B752-88E2-0AC7E465DD4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73293" y="3155127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2   1</a:t>
            </a:r>
          </a:p>
        </p:txBody>
      </p:sp>
      <p:sp>
        <p:nvSpPr>
          <p:cNvPr id="119" name="Text Box 6">
            <a:extLst>
              <a:ext uri="{FF2B5EF4-FFF2-40B4-BE49-F238E27FC236}">
                <a16:creationId xmlns:a16="http://schemas.microsoft.com/office/drawing/2014/main" id="{F3CC3774-FCA2-FBB5-523C-140050F0731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29556" y="3145602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20" name="Text Box 7">
            <a:extLst>
              <a:ext uri="{FF2B5EF4-FFF2-40B4-BE49-F238E27FC236}">
                <a16:creationId xmlns:a16="http://schemas.microsoft.com/office/drawing/2014/main" id="{30C07424-B16F-643D-9A78-3E841D9B53F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8293" y="3144014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1" name="Text Box 8">
            <a:extLst>
              <a:ext uri="{FF2B5EF4-FFF2-40B4-BE49-F238E27FC236}">
                <a16:creationId xmlns:a16="http://schemas.microsoft.com/office/drawing/2014/main" id="{F0771AE7-D00D-DC2E-0743-D3CD885EAC5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88093" y="3163064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22" name="Text Box 9">
            <a:extLst>
              <a:ext uri="{FF2B5EF4-FFF2-40B4-BE49-F238E27FC236}">
                <a16:creationId xmlns:a16="http://schemas.microsoft.com/office/drawing/2014/main" id="{8F62FFEF-7A69-302C-D056-445BB4B5858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20881" y="3791714"/>
            <a:ext cx="38779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	          	 	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123" name="Text Box 10">
            <a:extLst>
              <a:ext uri="{FF2B5EF4-FFF2-40B4-BE49-F238E27FC236}">
                <a16:creationId xmlns:a16="http://schemas.microsoft.com/office/drawing/2014/main" id="{149CF19E-D5F3-4B4F-D009-AE1BAB3974FB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17693" y="4436239"/>
            <a:ext cx="38779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u="sng">
                <a:latin typeface="Times New Roman" pitchFamily="18" charset="0"/>
              </a:rPr>
              <a:t>   2</a:t>
            </a:r>
            <a:r>
              <a:rPr lang="en-US" sz="2000">
                <a:latin typeface="Times New Roman" pitchFamily="18" charset="0"/>
              </a:rPr>
              <a:t>	               	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124" name="Text Box 11">
            <a:extLst>
              <a:ext uri="{FF2B5EF4-FFF2-40B4-BE49-F238E27FC236}">
                <a16:creationId xmlns:a16="http://schemas.microsoft.com/office/drawing/2014/main" id="{EE932EB8-9889-C905-F671-10D33EE68BD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1043" y="5134739"/>
            <a:ext cx="178766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000" u="sng">
                <a:latin typeface="Times New Roman" pitchFamily="18" charset="0"/>
              </a:rPr>
              <a:t>   4</a:t>
            </a:r>
          </a:p>
        </p:txBody>
      </p:sp>
      <p:sp>
        <p:nvSpPr>
          <p:cNvPr id="125" name="Text Box 12">
            <a:extLst>
              <a:ext uri="{FF2B5EF4-FFF2-40B4-BE49-F238E27FC236}">
                <a16:creationId xmlns:a16="http://schemas.microsoft.com/office/drawing/2014/main" id="{4C53E5C2-37A0-B686-DCD5-F61B3AC3A3E5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093" y="5839589"/>
            <a:ext cx="30700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1   2   3   4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000" u="sng">
                <a:latin typeface="Times New Roman" pitchFamily="18" charset="0"/>
              </a:rPr>
              <a:t>   6   8   9</a:t>
            </a:r>
          </a:p>
        </p:txBody>
      </p:sp>
      <p:sp>
        <p:nvSpPr>
          <p:cNvPr id="126" name="Line 13">
            <a:extLst>
              <a:ext uri="{FF2B5EF4-FFF2-40B4-BE49-F238E27FC236}">
                <a16:creationId xmlns:a16="http://schemas.microsoft.com/office/drawing/2014/main" id="{B21EC078-B8DB-AFFD-79F6-F2C42F67E412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632343" y="2326452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7" name="Line 14">
            <a:extLst>
              <a:ext uri="{FF2B5EF4-FFF2-40B4-BE49-F238E27FC236}">
                <a16:creationId xmlns:a16="http://schemas.microsoft.com/office/drawing/2014/main" id="{3F18F7A5-D703-36D8-7B45-64A52CAEBF81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710256" y="2326452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8" name="Line 15">
            <a:extLst>
              <a:ext uri="{FF2B5EF4-FFF2-40B4-BE49-F238E27FC236}">
                <a16:creationId xmlns:a16="http://schemas.microsoft.com/office/drawing/2014/main" id="{29EC3737-7B6C-7B6E-42BE-6D79C90360DD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844818" y="2985264"/>
            <a:ext cx="574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29" name="Line 16">
            <a:extLst>
              <a:ext uri="{FF2B5EF4-FFF2-40B4-BE49-F238E27FC236}">
                <a16:creationId xmlns:a16="http://schemas.microsoft.com/office/drawing/2014/main" id="{BF20AC44-A01E-E8B8-FAD6-00653ABFA91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605231" y="2964627"/>
            <a:ext cx="492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0" name="Line 17">
            <a:extLst>
              <a:ext uri="{FF2B5EF4-FFF2-40B4-BE49-F238E27FC236}">
                <a16:creationId xmlns:a16="http://schemas.microsoft.com/office/drawing/2014/main" id="{DA24ED19-F843-039A-1ABE-C494FFEB161D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727843" y="3005902"/>
            <a:ext cx="32861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1" name="Line 18">
            <a:extLst>
              <a:ext uri="{FF2B5EF4-FFF2-40B4-BE49-F238E27FC236}">
                <a16:creationId xmlns:a16="http://schemas.microsoft.com/office/drawing/2014/main" id="{8B6A66A9-A481-97A1-10BB-4193A1CF7F7F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375543" y="3005902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2" name="Line 19">
            <a:extLst>
              <a:ext uri="{FF2B5EF4-FFF2-40B4-BE49-F238E27FC236}">
                <a16:creationId xmlns:a16="http://schemas.microsoft.com/office/drawing/2014/main" id="{AF212F87-6DC6-B8B9-DAE5-C32E66DC625A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181243" y="4245739"/>
            <a:ext cx="76200" cy="2270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3" name="Line 20">
            <a:extLst>
              <a:ext uri="{FF2B5EF4-FFF2-40B4-BE49-F238E27FC236}">
                <a16:creationId xmlns:a16="http://schemas.microsoft.com/office/drawing/2014/main" id="{94143771-353E-E264-F512-FAD83883A7F0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413018" y="3642489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4" name="Line 24">
            <a:extLst>
              <a:ext uri="{FF2B5EF4-FFF2-40B4-BE49-F238E27FC236}">
                <a16:creationId xmlns:a16="http://schemas.microsoft.com/office/drawing/2014/main" id="{148781F8-9FE7-8E47-130D-BE2360E5DD46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378593" y="3642489"/>
            <a:ext cx="374650" cy="151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5" name="Line 25">
            <a:extLst>
              <a:ext uri="{FF2B5EF4-FFF2-40B4-BE49-F238E27FC236}">
                <a16:creationId xmlns:a16="http://schemas.microsoft.com/office/drawing/2014/main" id="{7B9862A2-3995-F7A2-C886-C1AF178F8AA2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432970" y="3636139"/>
            <a:ext cx="463273" cy="148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6" name="Line 28">
            <a:extLst>
              <a:ext uri="{FF2B5EF4-FFF2-40B4-BE49-F238E27FC236}">
                <a16:creationId xmlns:a16="http://schemas.microsoft.com/office/drawing/2014/main" id="{96A05C94-5021-F66B-7340-61DA335210AC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463817" y="4201350"/>
            <a:ext cx="73025" cy="2841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7" name="Line 35">
            <a:extLst>
              <a:ext uri="{FF2B5EF4-FFF2-40B4-BE49-F238E27FC236}">
                <a16:creationId xmlns:a16="http://schemas.microsoft.com/office/drawing/2014/main" id="{1F2C5B81-98F6-8CE1-AD19-996049A4F3E4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433656" y="4875977"/>
            <a:ext cx="357187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8" name="Line 36">
            <a:extLst>
              <a:ext uri="{FF2B5EF4-FFF2-40B4-BE49-F238E27FC236}">
                <a16:creationId xmlns:a16="http://schemas.microsoft.com/office/drawing/2014/main" id="{C3FBEB82-2C30-518E-11B4-95B1B4DB9ADB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477157" y="3636139"/>
            <a:ext cx="685286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39" name="Line 39">
            <a:extLst>
              <a:ext uri="{FF2B5EF4-FFF2-40B4-BE49-F238E27FC236}">
                <a16:creationId xmlns:a16="http://schemas.microsoft.com/office/drawing/2014/main" id="{E37D1B52-D5ED-FB31-7143-CE8EE6E5F59D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55981" y="5574477"/>
            <a:ext cx="1439862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40" name="Line 40">
            <a:extLst>
              <a:ext uri="{FF2B5EF4-FFF2-40B4-BE49-F238E27FC236}">
                <a16:creationId xmlns:a16="http://schemas.microsoft.com/office/drawing/2014/main" id="{FF0CF5EE-5C32-4CAB-E072-8A321BC6B8FD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7219843" y="5585589"/>
            <a:ext cx="8890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41" name="Text Box 41">
            <a:extLst>
              <a:ext uri="{FF2B5EF4-FFF2-40B4-BE49-F238E27FC236}">
                <a16:creationId xmlns:a16="http://schemas.microsoft.com/office/drawing/2014/main" id="{1830BBBE-F9B9-DD3F-10FE-961F0C77861C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04843" y="4279077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142" name="Text Box 42">
            <a:extLst>
              <a:ext uri="{FF2B5EF4-FFF2-40B4-BE49-F238E27FC236}">
                <a16:creationId xmlns:a16="http://schemas.microsoft.com/office/drawing/2014/main" id="{CA5383C7-00FC-9284-2998-5EBC3507D63D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81131" y="4944239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143" name="Text Box 43">
            <a:extLst>
              <a:ext uri="{FF2B5EF4-FFF2-40B4-BE49-F238E27FC236}">
                <a16:creationId xmlns:a16="http://schemas.microsoft.com/office/drawing/2014/main" id="{519C49DE-D3A9-771B-8B95-5C64E6AC4ED6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90793" y="5685602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144" name="Text Box 44">
            <a:extLst>
              <a:ext uri="{FF2B5EF4-FFF2-40B4-BE49-F238E27FC236}">
                <a16:creationId xmlns:a16="http://schemas.microsoft.com/office/drawing/2014/main" id="{2607BAF4-3E94-E29C-687A-8369DD18FD9B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35156" y="2181989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145" name="Text Box 45">
            <a:extLst>
              <a:ext uri="{FF2B5EF4-FFF2-40B4-BE49-F238E27FC236}">
                <a16:creationId xmlns:a16="http://schemas.microsoft.com/office/drawing/2014/main" id="{F4CBCEA9-6DF3-BD5F-AD0E-85FE1285C03A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62081" y="2755077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146" name="Text Box 46">
            <a:extLst>
              <a:ext uri="{FF2B5EF4-FFF2-40B4-BE49-F238E27FC236}">
                <a16:creationId xmlns:a16="http://schemas.microsoft.com/office/drawing/2014/main" id="{CA1CCD51-58A6-596A-18BF-DA24FA14619D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81081" y="3342452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147" name="Text Box 47">
            <a:extLst>
              <a:ext uri="{FF2B5EF4-FFF2-40B4-BE49-F238E27FC236}">
                <a16:creationId xmlns:a16="http://schemas.microsoft.com/office/drawing/2014/main" id="{417E89FE-7FC8-A41B-855F-061CE89A7C0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406418" y="3761552"/>
            <a:ext cx="122982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1 element</a:t>
            </a:r>
          </a:p>
        </p:txBody>
      </p:sp>
      <p:sp>
        <p:nvSpPr>
          <p:cNvPr id="148" name="Text Box 48">
            <a:extLst>
              <a:ext uri="{FF2B5EF4-FFF2-40B4-BE49-F238E27FC236}">
                <a16:creationId xmlns:a16="http://schemas.microsoft.com/office/drawing/2014/main" id="{60EE9443-178A-3DA7-1C00-AFEF8A7C99F4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52843" y="1807339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8</a:t>
            </a:r>
          </a:p>
        </p:txBody>
      </p:sp>
      <p:sp>
        <p:nvSpPr>
          <p:cNvPr id="149" name="Text Box 49">
            <a:extLst>
              <a:ext uri="{FF2B5EF4-FFF2-40B4-BE49-F238E27FC236}">
                <a16:creationId xmlns:a16="http://schemas.microsoft.com/office/drawing/2014/main" id="{48E5CA11-639E-B838-3F29-D6C22D6EBB8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010043" y="1807339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150" name="Text Box 50">
            <a:extLst>
              <a:ext uri="{FF2B5EF4-FFF2-40B4-BE49-F238E27FC236}">
                <a16:creationId xmlns:a16="http://schemas.microsoft.com/office/drawing/2014/main" id="{542567EF-DDB1-E786-8886-BF1B4BE2211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67243" y="1807339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151" name="Text Box 51">
            <a:extLst>
              <a:ext uri="{FF2B5EF4-FFF2-40B4-BE49-F238E27FC236}">
                <a16:creationId xmlns:a16="http://schemas.microsoft.com/office/drawing/2014/main" id="{E2BDFC3B-6CC2-F79A-625C-DB6A32A14CC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4443" y="1807339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152" name="Text Box 52">
            <a:extLst>
              <a:ext uri="{FF2B5EF4-FFF2-40B4-BE49-F238E27FC236}">
                <a16:creationId xmlns:a16="http://schemas.microsoft.com/office/drawing/2014/main" id="{7AE72593-129C-21B8-06B0-5969DFAF5347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381643" y="1807339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153" name="Text Box 53">
            <a:extLst>
              <a:ext uri="{FF2B5EF4-FFF2-40B4-BE49-F238E27FC236}">
                <a16:creationId xmlns:a16="http://schemas.microsoft.com/office/drawing/2014/main" id="{BC7FCD99-5102-DF54-2A18-5A8FF367F121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38843" y="1807339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154" name="Text Box 54">
            <a:extLst>
              <a:ext uri="{FF2B5EF4-FFF2-40B4-BE49-F238E27FC236}">
                <a16:creationId xmlns:a16="http://schemas.microsoft.com/office/drawing/2014/main" id="{FF2AA469-7B16-413F-94BF-6D654B1AA3DE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96043" y="1807339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155" name="Text Box 55">
            <a:extLst>
              <a:ext uri="{FF2B5EF4-FFF2-40B4-BE49-F238E27FC236}">
                <a16:creationId xmlns:a16="http://schemas.microsoft.com/office/drawing/2014/main" id="{230D0C89-4D3F-9B42-5895-33CFF2DCF508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753243" y="1807339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</a:p>
        </p:txBody>
      </p:sp>
      <p:sp>
        <p:nvSpPr>
          <p:cNvPr id="156" name="Text Box 56">
            <a:extLst>
              <a:ext uri="{FF2B5EF4-FFF2-40B4-BE49-F238E27FC236}">
                <a16:creationId xmlns:a16="http://schemas.microsoft.com/office/drawing/2014/main" id="{588841A0-D666-53B0-F9E9-3B47149D0BA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73693" y="2340739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57" name="Text Box 57">
            <a:extLst>
              <a:ext uri="{FF2B5EF4-FFF2-40B4-BE49-F238E27FC236}">
                <a16:creationId xmlns:a16="http://schemas.microsoft.com/office/drawing/2014/main" id="{19F74D93-0B56-1E2E-F65C-12E60F4B3BF9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058043" y="3102739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8" name="Text Box 58">
            <a:extLst>
              <a:ext uri="{FF2B5EF4-FFF2-40B4-BE49-F238E27FC236}">
                <a16:creationId xmlns:a16="http://schemas.microsoft.com/office/drawing/2014/main" id="{265F270E-735E-F9A8-29D9-8B38C7BC65D0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248043" y="2950339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9" name="Text Box 59">
            <a:extLst>
              <a:ext uri="{FF2B5EF4-FFF2-40B4-BE49-F238E27FC236}">
                <a16:creationId xmlns:a16="http://schemas.microsoft.com/office/drawing/2014/main" id="{D75342F9-6DFC-D65E-463F-062A83FE42DD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105043" y="3788539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0" name="Line 60">
            <a:extLst>
              <a:ext uri="{FF2B5EF4-FFF2-40B4-BE49-F238E27FC236}">
                <a16:creationId xmlns:a16="http://schemas.microsoft.com/office/drawing/2014/main" id="{F9C0D068-D710-69D9-3D44-A7276FCFAB24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4170350" y="3483739"/>
            <a:ext cx="230093" cy="1676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61" name="Line 61">
            <a:extLst>
              <a:ext uri="{FF2B5EF4-FFF2-40B4-BE49-F238E27FC236}">
                <a16:creationId xmlns:a16="http://schemas.microsoft.com/office/drawing/2014/main" id="{45FC050B-C293-59C3-A96F-C4A861E56C88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218274" y="2874139"/>
            <a:ext cx="239569" cy="297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62" name="Line 62">
            <a:extLst>
              <a:ext uri="{FF2B5EF4-FFF2-40B4-BE49-F238E27FC236}">
                <a16:creationId xmlns:a16="http://schemas.microsoft.com/office/drawing/2014/main" id="{B7948DF7-6BE4-D481-CD8F-32D0604C5A21}"/>
              </a:ext>
            </a:extLst>
          </p:cNvPr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8056455" y="3555237"/>
            <a:ext cx="153987" cy="157950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63" name="Text Box 11">
            <a:extLst>
              <a:ext uri="{FF2B5EF4-FFF2-40B4-BE49-F238E27FC236}">
                <a16:creationId xmlns:a16="http://schemas.microsoft.com/office/drawing/2014/main" id="{14DBABF6-49B6-1DEB-56F1-9C53F7D25A55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00843" y="5083939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6   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000" u="sng" dirty="0">
                <a:latin typeface="Times New Roman" pitchFamily="18" charset="0"/>
              </a:rPr>
              <a:t>   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888D6-0FAC-DF1F-0CBA-EE0974B9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42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cture13.jpg">
            <a:extLst>
              <a:ext uri="{FF2B5EF4-FFF2-40B4-BE49-F238E27FC236}">
                <a16:creationId xmlns:a16="http://schemas.microsoft.com/office/drawing/2014/main" id="{FC5887E3-A7CB-B3C0-7C14-0F1C495F7F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4" cstate="print"/>
          <a:srcRect l="2500" t="18889" r="7500" b="13333"/>
          <a:stretch>
            <a:fillRect/>
          </a:stretch>
        </p:blipFill>
        <p:spPr>
          <a:xfrm>
            <a:off x="115145" y="2283701"/>
            <a:ext cx="6342495" cy="3497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99853-7B4B-E1D6-300A-D2C67E16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vs Quick Sort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C6DFBFA-6E37-A262-38BD-2E4944C7CAC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402381" y="2319626"/>
            <a:ext cx="5486400" cy="3441760"/>
            <a:chOff x="417512" y="1447800"/>
            <a:chExt cx="7636044" cy="4432360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0F24E46C-61DB-920A-8F92-8298BD19263B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11462" y="2154238"/>
              <a:ext cx="121058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latin typeface="Times New Roman" pitchFamily="18" charset="0"/>
                </a:rPr>
                <a:t>2  4   3   1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FE21B01D-77F1-F9E5-9497-F3596B7448C2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32587" y="2190750"/>
              <a:ext cx="954107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latin typeface="Times New Roman" pitchFamily="18" charset="0"/>
                </a:rPr>
                <a:t>8   9   6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3DA08559-55D7-1513-ADE5-850A55A5E1F4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4387" y="2795588"/>
              <a:ext cx="633507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latin typeface="Times New Roman" pitchFamily="18" charset="0"/>
                </a:rPr>
                <a:t>2   1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EE7D5A37-C5A4-EB72-E644-E3F8FAD36163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40650" y="2786063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FD8C143B-FD87-B21B-53A8-AECECD7A856B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89387" y="2784475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26AE3018-C548-357E-7065-06363D04EC19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99187" y="2803525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2D772FCF-2A5E-7152-618E-6D2F43508DF5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31975" y="3432175"/>
              <a:ext cx="3877985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        </a:t>
              </a:r>
              <a:r>
                <a:rPr lang="en-US" sz="2000" u="sng" dirty="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r>
                <a:rPr lang="en-US" sz="2000" dirty="0">
                  <a:latin typeface="Times New Roman" pitchFamily="18" charset="0"/>
                </a:rPr>
                <a:t>	          	 		</a:t>
              </a:r>
              <a:endParaRPr lang="en-US" sz="2000" u="sng" dirty="0">
                <a:latin typeface="Times New Roman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FBE63B8-B68F-0414-23C8-FB9A7F500580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28787" y="4076700"/>
              <a:ext cx="3877985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   </a:t>
              </a:r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r>
                <a:rPr lang="en-US" sz="2000" u="sng">
                  <a:latin typeface="Times New Roman" pitchFamily="18" charset="0"/>
                </a:rPr>
                <a:t>   2</a:t>
              </a:r>
              <a:r>
                <a:rPr lang="en-US" sz="2000">
                  <a:latin typeface="Times New Roman" pitchFamily="18" charset="0"/>
                </a:rPr>
                <a:t>	               		</a:t>
              </a:r>
              <a:endParaRPr lang="en-US" sz="2000" u="sng">
                <a:latin typeface="Times New Roman" pitchFamily="18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A4E8292E-E161-6DD3-FCB5-2F321D44A8CB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62137" y="4775200"/>
              <a:ext cx="178766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        </a:t>
              </a:r>
              <a:r>
                <a:rPr lang="en-US" sz="2000" u="sng">
                  <a:latin typeface="Times New Roman" pitchFamily="18" charset="0"/>
                </a:rPr>
                <a:t>1   2   </a:t>
              </a:r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 sz="2000" u="sng">
                  <a:latin typeface="Times New Roman" pitchFamily="18" charset="0"/>
                </a:rPr>
                <a:t>   4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A468DAEA-C718-4CF6-730B-E6A293A7729D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78187" y="5480050"/>
              <a:ext cx="3070071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        </a:t>
              </a:r>
              <a:r>
                <a:rPr lang="en-US" sz="2000" u="sng">
                  <a:latin typeface="Times New Roman" pitchFamily="18" charset="0"/>
                </a:rPr>
                <a:t>1   2   3   4   </a:t>
              </a:r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  <a:r>
                <a:rPr lang="en-US" sz="2000" u="sng">
                  <a:latin typeface="Times New Roman" pitchFamily="18" charset="0"/>
                </a:rPr>
                <a:t>   6   8   9</a:t>
              </a: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C0A5ECAF-9BA0-4B67-6C9A-AF5E10DD0480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643437" y="1966913"/>
              <a:ext cx="565150" cy="84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49E3C378-8339-E44B-972E-F6DA67BA32EF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721350" y="1966913"/>
              <a:ext cx="585787" cy="84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81BF972-0B4F-40EB-DF33-3B771073EC29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2855912" y="2625725"/>
              <a:ext cx="574675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7F0D30D7-2092-DAE9-6FA8-2F678830CA63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616325" y="2605088"/>
              <a:ext cx="492125" cy="165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37957602-F339-934E-74A4-D1AEED78F748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6738937" y="2646363"/>
              <a:ext cx="328613" cy="195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57C390E1-F222-08F0-AAFA-56AEC7D6AB7E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386637" y="2646363"/>
              <a:ext cx="390525" cy="236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42E36C66-D9C0-D9C1-A12D-359B18BD253E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2225252" y="3926807"/>
              <a:ext cx="76200" cy="2270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2B7C07D8-15A2-6772-4760-CFFB7DCE9A86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424112" y="3282950"/>
              <a:ext cx="123825" cy="185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D7DC62DB-2AEB-F338-3545-E76CB928212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389687" y="3282950"/>
              <a:ext cx="374650" cy="1517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A20DA37A-9ECC-6D8D-29C8-B08C1205C2E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7664168" y="3276601"/>
              <a:ext cx="243168" cy="149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8C97C937-EAFD-BDD5-AE46-61F00D3AC982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617544" y="3899821"/>
              <a:ext cx="174625" cy="2667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B4034184-C519-B707-FB88-542AE4FD602B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444750" y="4516438"/>
              <a:ext cx="357187" cy="284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F31D31C9-E901-7B0A-261B-DDC9D1245963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087668" y="3276601"/>
              <a:ext cx="85869" cy="16591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" name="Line 39">
              <a:extLst>
                <a:ext uri="{FF2B5EF4-FFF2-40B4-BE49-F238E27FC236}">
                  <a16:creationId xmlns:a16="http://schemas.microsoft.com/office/drawing/2014/main" id="{2997CDCA-34C8-EDD2-2608-625C741ED5C4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267075" y="5214938"/>
              <a:ext cx="1439862" cy="27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1" name="Line 40">
              <a:extLst>
                <a:ext uri="{FF2B5EF4-FFF2-40B4-BE49-F238E27FC236}">
                  <a16:creationId xmlns:a16="http://schemas.microsoft.com/office/drawing/2014/main" id="{5BE5BF7C-3D73-E846-BC08-11EBAEE3BD38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6230937" y="5226050"/>
              <a:ext cx="889000" cy="260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2ECCFA9D-C07D-CE75-964B-DBE0DBCEA8F0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15937" y="3919538"/>
              <a:ext cx="1154483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Conquer</a:t>
              </a:r>
            </a:p>
          </p:txBody>
        </p:sp>
        <p:sp>
          <p:nvSpPr>
            <p:cNvPr id="33" name="Text Box 42">
              <a:extLst>
                <a:ext uri="{FF2B5EF4-FFF2-40B4-BE49-F238E27FC236}">
                  <a16:creationId xmlns:a16="http://schemas.microsoft.com/office/drawing/2014/main" id="{BD6FE016-6C14-5B46-C92F-6D52FC43769D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92225" y="4584700"/>
              <a:ext cx="1154483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Conquer</a:t>
              </a:r>
            </a:p>
          </p:txBody>
        </p:sp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48582C17-5EB1-5A3D-2160-3D98097770E9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01887" y="5326063"/>
              <a:ext cx="1154483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Conquer</a:t>
              </a:r>
            </a:p>
          </p:txBody>
        </p:sp>
        <p:sp>
          <p:nvSpPr>
            <p:cNvPr id="35" name="Text Box 44">
              <a:extLst>
                <a:ext uri="{FF2B5EF4-FFF2-40B4-BE49-F238E27FC236}">
                  <a16:creationId xmlns:a16="http://schemas.microsoft.com/office/drawing/2014/main" id="{5AD9582C-1665-3F36-F9CD-0F31DBF7E744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746250" y="1822450"/>
              <a:ext cx="8963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Divide</a:t>
              </a:r>
            </a:p>
          </p:txBody>
        </p:sp>
        <p:sp>
          <p:nvSpPr>
            <p:cNvPr id="36" name="Text Box 45">
              <a:extLst>
                <a:ext uri="{FF2B5EF4-FFF2-40B4-BE49-F238E27FC236}">
                  <a16:creationId xmlns:a16="http://schemas.microsoft.com/office/drawing/2014/main" id="{7A23D2D0-4F0A-BC7C-D04A-C9045C05DC5E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73175" y="2395538"/>
              <a:ext cx="8963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Divide</a:t>
              </a:r>
            </a:p>
          </p:txBody>
        </p:sp>
        <p:sp>
          <p:nvSpPr>
            <p:cNvPr id="37" name="Text Box 46">
              <a:extLst>
                <a:ext uri="{FF2B5EF4-FFF2-40B4-BE49-F238E27FC236}">
                  <a16:creationId xmlns:a16="http://schemas.microsoft.com/office/drawing/2014/main" id="{4F9824B0-02DA-ED1C-A611-AD24F8DC9DB5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92175" y="2982913"/>
              <a:ext cx="8963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Divide</a:t>
              </a:r>
            </a:p>
          </p:txBody>
        </p: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id="{120B338F-469F-96CA-E54D-A7AEDF056415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7512" y="3402013"/>
              <a:ext cx="1229824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1 element</a:t>
              </a:r>
            </a:p>
          </p:txBody>
        </p:sp>
        <p:sp>
          <p:nvSpPr>
            <p:cNvPr id="39" name="Text Box 48">
              <a:extLst>
                <a:ext uri="{FF2B5EF4-FFF2-40B4-BE49-F238E27FC236}">
                  <a16:creationId xmlns:a16="http://schemas.microsoft.com/office/drawing/2014/main" id="{E4A63CEF-DDE1-FBCF-48FB-8CE4F0AD4715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63937" y="1447800"/>
              <a:ext cx="457200" cy="384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331887CA-F2DA-661D-2345-E4F5886CFF82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21137" y="1447800"/>
              <a:ext cx="457200" cy="384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1" name="Text Box 50">
              <a:extLst>
                <a:ext uri="{FF2B5EF4-FFF2-40B4-BE49-F238E27FC236}">
                  <a16:creationId xmlns:a16="http://schemas.microsoft.com/office/drawing/2014/main" id="{BDC63E85-F07A-4199-66A7-B8901A29B4F4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8337" y="1447800"/>
              <a:ext cx="457200" cy="384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42" name="Text Box 51">
              <a:extLst>
                <a:ext uri="{FF2B5EF4-FFF2-40B4-BE49-F238E27FC236}">
                  <a16:creationId xmlns:a16="http://schemas.microsoft.com/office/drawing/2014/main" id="{61B5B1BD-8A15-FBE9-3C27-08029D2F7AE5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35537" y="1447800"/>
              <a:ext cx="457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3" name="Text Box 52">
              <a:extLst>
                <a:ext uri="{FF2B5EF4-FFF2-40B4-BE49-F238E27FC236}">
                  <a16:creationId xmlns:a16="http://schemas.microsoft.com/office/drawing/2014/main" id="{6399762F-7AED-2A77-D633-DD008A3096F2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392737" y="1447800"/>
              <a:ext cx="457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4" name="Text Box 53">
              <a:extLst>
                <a:ext uri="{FF2B5EF4-FFF2-40B4-BE49-F238E27FC236}">
                  <a16:creationId xmlns:a16="http://schemas.microsoft.com/office/drawing/2014/main" id="{930CB8D8-094C-836C-BC3D-009DD5211046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49937" y="1447800"/>
              <a:ext cx="457200" cy="384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" name="Text Box 54">
              <a:extLst>
                <a:ext uri="{FF2B5EF4-FFF2-40B4-BE49-F238E27FC236}">
                  <a16:creationId xmlns:a16="http://schemas.microsoft.com/office/drawing/2014/main" id="{A6B5275B-1A57-C686-7D42-B1FA62A2DE1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07137" y="1447800"/>
              <a:ext cx="457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6" name="Text Box 55">
              <a:extLst>
                <a:ext uri="{FF2B5EF4-FFF2-40B4-BE49-F238E27FC236}">
                  <a16:creationId xmlns:a16="http://schemas.microsoft.com/office/drawing/2014/main" id="{15120712-ED13-840D-69FB-E4097334C053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64337" y="1447800"/>
              <a:ext cx="457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7" name="Text Box 56">
              <a:extLst>
                <a:ext uri="{FF2B5EF4-FFF2-40B4-BE49-F238E27FC236}">
                  <a16:creationId xmlns:a16="http://schemas.microsoft.com/office/drawing/2014/main" id="{5BC05D3F-9FA0-88F9-CD63-E54246B31DD5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284787" y="1981200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71063F21-747B-5965-71A9-A3F0B15749A9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69137" y="2743200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651FAAE8-BD25-DAA3-0495-3525F7D810EE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259137" y="2590800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0" name="Text Box 59">
              <a:extLst>
                <a:ext uri="{FF2B5EF4-FFF2-40B4-BE49-F238E27FC236}">
                  <a16:creationId xmlns:a16="http://schemas.microsoft.com/office/drawing/2014/main" id="{3BF7E310-2CF8-A2EF-739A-C01DFF6B0AF4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16137" y="3429000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" name="Line 60">
              <a:extLst>
                <a:ext uri="{FF2B5EF4-FFF2-40B4-BE49-F238E27FC236}">
                  <a16:creationId xmlns:a16="http://schemas.microsoft.com/office/drawing/2014/main" id="{C9A99EF3-6951-6122-9BE2-91D7D3179C04}"/>
                </a:ext>
              </a:extLst>
            </p:cNvPr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411537" y="3124200"/>
              <a:ext cx="180532" cy="16969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2" name="Line 61">
              <a:extLst>
                <a:ext uri="{FF2B5EF4-FFF2-40B4-BE49-F238E27FC236}">
                  <a16:creationId xmlns:a16="http://schemas.microsoft.com/office/drawing/2014/main" id="{E14C2BF0-9E1F-A05B-0943-C5A8FC876A19}"/>
                </a:ext>
              </a:extLst>
            </p:cNvPr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468937" y="2514600"/>
              <a:ext cx="403395" cy="294507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3" name="Line 62">
              <a:extLst>
                <a:ext uri="{FF2B5EF4-FFF2-40B4-BE49-F238E27FC236}">
                  <a16:creationId xmlns:a16="http://schemas.microsoft.com/office/drawing/2014/main" id="{4D8E07C8-34D5-E5BE-4030-AE10699F7A45}"/>
                </a:ext>
              </a:extLst>
            </p:cNvPr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7221536" y="3240148"/>
              <a:ext cx="60156" cy="15350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F20FB459-B49D-B811-5253-10FD2FC33101}"/>
                </a:ext>
              </a:extLst>
            </p:cNvPr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611937" y="4724400"/>
              <a:ext cx="954107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latin typeface="Times New Roman" pitchFamily="18" charset="0"/>
                </a:rPr>
                <a:t>6   </a:t>
              </a:r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en-US" sz="2000" u="sng">
                  <a:latin typeface="Times New Roman" pitchFamily="18" charset="0"/>
                </a:rPr>
                <a:t>   9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2E8B3E8-4B4C-3B3D-5293-0D7B4F7ED88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23505" y="1610671"/>
            <a:ext cx="400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MergeSort</a:t>
            </a:r>
            <a:r>
              <a:rPr lang="en-US" sz="2800" b="1" dirty="0"/>
              <a:t> Recursion Tree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64F8EE-D095-AE60-6A6C-B12E459D3C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84100" y="1616794"/>
            <a:ext cx="400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QuickSort</a:t>
            </a:r>
            <a:r>
              <a:rPr lang="en-US" sz="2800" b="1" dirty="0"/>
              <a:t> Recursion Tree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F6DC0F85-7B20-5C72-FF57-6A8B4684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A863-DED3-B5AF-31B1-BD3A8183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Goals (Terminology)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0B0A8A-CBF2-47DC-761B-1BEFD7832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Maybe in the case of ties we should preserve the original ordering</a:t>
                </a:r>
              </a:p>
              <a:p>
                <a:pPr lvl="1"/>
                <a:r>
                  <a:rPr lang="en-US" dirty="0"/>
                  <a:t>One way to sort twice, Ex: Sort movies by year, then for ties, alphabetically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In-Place (Space)</a:t>
                </a:r>
              </a:p>
              <a:p>
                <a:pPr lvl="1"/>
                <a:r>
                  <a:rPr lang="en-US" dirty="0"/>
                  <a:t>No more than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"auxiliary space"</a:t>
                </a:r>
              </a:p>
              <a:p>
                <a:pPr lvl="1"/>
                <a:r>
                  <a:rPr lang="en-US" dirty="0"/>
                  <a:t>Only use original array by swapping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 (Time)</a:t>
                </a:r>
              </a:p>
              <a:p>
                <a:pPr lvl="1"/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good constant factors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0B0A8A-CBF2-47DC-761B-1BEFD7832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45B7-919E-1CA3-BA3C-83059073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FE7A-1F88-E565-C46A-607F913B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Picking a (good)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17A9-35CF-4A2E-A9A8-86A0FB27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7859"/>
            <a:ext cx="10515600" cy="35491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Option 1: Pick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[lo]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[hi-1]</a:t>
            </a:r>
          </a:p>
          <a:p>
            <a:pPr lvl="1"/>
            <a:r>
              <a:rPr lang="en-US" dirty="0"/>
              <a:t>Fast to pick but likely worst-case (e.g.,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/>
              <a:t> is sorted)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Option 2: Pick random element</a:t>
            </a:r>
          </a:p>
          <a:p>
            <a:pPr lvl="1"/>
            <a:r>
              <a:rPr lang="en-US" dirty="0"/>
              <a:t>Good. But pseudo-randomness is expensive!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Option 3: Median of 3</a:t>
            </a:r>
          </a:p>
          <a:p>
            <a:pPr lvl="1"/>
            <a:r>
              <a:rPr lang="en-US" dirty="0"/>
              <a:t>e.g.,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arr[lo]</a:t>
            </a:r>
            <a:r>
              <a:rPr lang="it-IT" dirty="0"/>
              <a:t>,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arr[hi-1]</a:t>
            </a:r>
            <a:r>
              <a:rPr lang="it-IT" dirty="0"/>
              <a:t>,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arr[(hi+lo)/2]</a:t>
            </a:r>
          </a:p>
          <a:p>
            <a:pPr lvl="1"/>
            <a:r>
              <a:rPr lang="en-US" dirty="0"/>
              <a:t>Common, tends to work well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7AE156-83D4-6D3A-E182-C33F0A1ACC68}"/>
              </a:ext>
            </a:extLst>
          </p:cNvPr>
          <p:cNvGrpSpPr/>
          <p:nvPr/>
        </p:nvGrpSpPr>
        <p:grpSpPr>
          <a:xfrm>
            <a:off x="3160771" y="1505635"/>
            <a:ext cx="5870457" cy="1122224"/>
            <a:chOff x="1216143" y="1809543"/>
            <a:chExt cx="5870457" cy="112222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78C8E90-2E8A-EE31-7A98-D747FDE0EA6C}"/>
                </a:ext>
              </a:extLst>
            </p:cNvPr>
            <p:cNvGrpSpPr/>
            <p:nvPr/>
          </p:nvGrpSpPr>
          <p:grpSpPr>
            <a:xfrm>
              <a:off x="1295400" y="2209980"/>
              <a:ext cx="5401720" cy="721787"/>
              <a:chOff x="1192178" y="1857345"/>
              <a:chExt cx="5401720" cy="72178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D896554-D3B4-E869-F6A6-D4F3450AB2D1}"/>
                  </a:ext>
                </a:extLst>
              </p:cNvPr>
              <p:cNvGrpSpPr/>
              <p:nvPr/>
            </p:nvGrpSpPr>
            <p:grpSpPr>
              <a:xfrm>
                <a:off x="1981200" y="1905000"/>
                <a:ext cx="4275221" cy="304800"/>
                <a:chOff x="1447800" y="2209800"/>
                <a:chExt cx="4275221" cy="30480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3D348CC-E08C-C7CC-E23B-3B2AA86FF26F}"/>
                    </a:ext>
                  </a:extLst>
                </p:cNvPr>
                <p:cNvSpPr/>
                <p:nvPr/>
              </p:nvSpPr>
              <p:spPr bwMode="auto">
                <a:xfrm>
                  <a:off x="14478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4557897-76D4-0679-944E-168B06903F39}"/>
                    </a:ext>
                  </a:extLst>
                </p:cNvPr>
                <p:cNvSpPr/>
                <p:nvPr/>
              </p:nvSpPr>
              <p:spPr bwMode="auto">
                <a:xfrm>
                  <a:off x="17526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DA4916B8-D1DA-9DEC-F64E-6476E7305956}"/>
                    </a:ext>
                  </a:extLst>
                </p:cNvPr>
                <p:cNvSpPr/>
                <p:nvPr/>
              </p:nvSpPr>
              <p:spPr bwMode="auto">
                <a:xfrm>
                  <a:off x="23622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58785D-0E96-C849-2333-99B8072D5211}"/>
                    </a:ext>
                  </a:extLst>
                </p:cNvPr>
                <p:cNvSpPr/>
                <p:nvPr/>
              </p:nvSpPr>
              <p:spPr bwMode="auto">
                <a:xfrm>
                  <a:off x="20574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3E7109AB-DB74-9FD7-E6D9-8A303A988450}"/>
                    </a:ext>
                  </a:extLst>
                </p:cNvPr>
                <p:cNvSpPr/>
                <p:nvPr/>
              </p:nvSpPr>
              <p:spPr bwMode="auto">
                <a:xfrm>
                  <a:off x="26670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EC30FC2-97D1-D3CF-FFDE-73802C3BE57D}"/>
                    </a:ext>
                  </a:extLst>
                </p:cNvPr>
                <p:cNvSpPr/>
                <p:nvPr/>
              </p:nvSpPr>
              <p:spPr bwMode="auto">
                <a:xfrm>
                  <a:off x="29718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14D225A-15BD-F938-B6F3-2000D4B0E5FA}"/>
                    </a:ext>
                  </a:extLst>
                </p:cNvPr>
                <p:cNvSpPr/>
                <p:nvPr/>
              </p:nvSpPr>
              <p:spPr bwMode="auto">
                <a:xfrm>
                  <a:off x="3276600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B4FDC33-D98B-C55E-4B16-513A892EB973}"/>
                    </a:ext>
                  </a:extLst>
                </p:cNvPr>
                <p:cNvSpPr/>
                <p:nvPr/>
              </p:nvSpPr>
              <p:spPr bwMode="auto">
                <a:xfrm>
                  <a:off x="35894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FF8AE8A-C863-B9DA-7FCF-85373AC4904B}"/>
                    </a:ext>
                  </a:extLst>
                </p:cNvPr>
                <p:cNvSpPr/>
                <p:nvPr/>
              </p:nvSpPr>
              <p:spPr bwMode="auto">
                <a:xfrm>
                  <a:off x="38942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5DBAF10-CD7F-F056-E38B-6521EA878CD7}"/>
                    </a:ext>
                  </a:extLst>
                </p:cNvPr>
                <p:cNvSpPr/>
                <p:nvPr/>
              </p:nvSpPr>
              <p:spPr bwMode="auto">
                <a:xfrm>
                  <a:off x="45038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A68F62C-E35A-61EF-716F-F8282C97796A}"/>
                    </a:ext>
                  </a:extLst>
                </p:cNvPr>
                <p:cNvSpPr/>
                <p:nvPr/>
              </p:nvSpPr>
              <p:spPr bwMode="auto">
                <a:xfrm>
                  <a:off x="41990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05EF430-4642-1BC3-D3FD-5394AA08504C}"/>
                    </a:ext>
                  </a:extLst>
                </p:cNvPr>
                <p:cNvSpPr/>
                <p:nvPr/>
              </p:nvSpPr>
              <p:spPr bwMode="auto">
                <a:xfrm>
                  <a:off x="48086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7DBE26A-E996-373F-7E66-73ECC3E890EB}"/>
                    </a:ext>
                  </a:extLst>
                </p:cNvPr>
                <p:cNvSpPr/>
                <p:nvPr/>
              </p:nvSpPr>
              <p:spPr bwMode="auto">
                <a:xfrm>
                  <a:off x="51134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B46A389-B39A-EA31-A4E7-9A640C19179D}"/>
                    </a:ext>
                  </a:extLst>
                </p:cNvPr>
                <p:cNvSpPr/>
                <p:nvPr/>
              </p:nvSpPr>
              <p:spPr bwMode="auto">
                <a:xfrm>
                  <a:off x="5418221" y="2209800"/>
                  <a:ext cx="304800" cy="3048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4FB5EFC-E634-5095-D252-158D23DDF8D8}"/>
                  </a:ext>
                </a:extLst>
              </p:cNvPr>
              <p:cNvSpPr txBox="1"/>
              <p:nvPr/>
            </p:nvSpPr>
            <p:spPr>
              <a:xfrm>
                <a:off x="1192178" y="1857345"/>
                <a:ext cx="5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70A984-A60F-DAF6-58BB-81CFD17304C5}"/>
                  </a:ext>
                </a:extLst>
              </p:cNvPr>
              <p:cNvSpPr txBox="1"/>
              <p:nvPr/>
            </p:nvSpPr>
            <p:spPr>
              <a:xfrm>
                <a:off x="1891499" y="2209800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683F5DF-B079-C7E7-73EC-6A657A05FC17}"/>
                  </a:ext>
                </a:extLst>
              </p:cNvPr>
              <p:cNvSpPr txBox="1"/>
              <p:nvPr/>
            </p:nvSpPr>
            <p:spPr>
              <a:xfrm>
                <a:off x="5857799" y="22098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hi-1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D214D7-5FE9-E9BA-1A8F-ABAD6917B5B1}"/>
                </a:ext>
              </a:extLst>
            </p:cNvPr>
            <p:cNvSpPr txBox="1"/>
            <p:nvPr/>
          </p:nvSpPr>
          <p:spPr>
            <a:xfrm>
              <a:off x="1216143" y="1809543"/>
              <a:ext cx="58704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</a:rPr>
                <a:t>void </a:t>
              </a:r>
              <a:r>
                <a:rPr lang="en-US" sz="1800" b="1" dirty="0">
                  <a:solidFill>
                    <a:srgbClr val="008000"/>
                  </a:solidFill>
                  <a:latin typeface="Courier New" pitchFamily="49" charset="0"/>
                </a:rPr>
                <a:t>quicksort</a:t>
              </a:r>
              <a:r>
                <a:rPr lang="en-US" sz="1800" dirty="0">
                  <a:latin typeface="Courier New" pitchFamily="49" charset="0"/>
                </a:rPr>
                <a:t>(int[] </a:t>
              </a:r>
              <a:r>
                <a:rPr lang="en-US" sz="1800" dirty="0" err="1">
                  <a:solidFill>
                    <a:srgbClr val="119F33"/>
                  </a:solidFill>
                  <a:latin typeface="Courier New" pitchFamily="49" charset="0"/>
                </a:rPr>
                <a:t>arr</a:t>
              </a:r>
              <a:r>
                <a:rPr lang="en-US" sz="1800" dirty="0">
                  <a:latin typeface="Courier New" pitchFamily="49" charset="0"/>
                </a:rPr>
                <a:t>, int </a:t>
              </a:r>
              <a:r>
                <a:rPr lang="en-US" sz="1800" b="1" dirty="0">
                  <a:solidFill>
                    <a:srgbClr val="119F33"/>
                  </a:solidFill>
                  <a:latin typeface="Courier New" pitchFamily="49" charset="0"/>
                </a:rPr>
                <a:t>lo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</a:rPr>
                <a:t>, int </a:t>
              </a:r>
              <a:r>
                <a:rPr lang="en-US" sz="1800" b="1" dirty="0">
                  <a:solidFill>
                    <a:srgbClr val="119F33"/>
                  </a:solidFill>
                  <a:latin typeface="Courier New" pitchFamily="49" charset="0"/>
                </a:rPr>
                <a:t>hi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</a:rPr>
                <a:t>) </a:t>
              </a:r>
              <a:endParaRPr lang="en-US" sz="1800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CFF7-D9C7-9291-F6F7-CA2362AB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8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566E-57FA-E38D-10A4-8220B67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Partitioning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B1145-EDB8-AF73-F8F9-3C0FBABF4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Given good pivot, how to split to two?</a:t>
                </a:r>
              </a:p>
              <a:p>
                <a:pPr lvl="1"/>
                <a:r>
                  <a:rPr lang="en-US" dirty="0"/>
                  <a:t>e.g., [8, 4, 2, 9, 3, 5, 7] and pivot 5, </a:t>
                </a:r>
              </a:p>
              <a:p>
                <a:pPr lvl="2"/>
                <a:r>
                  <a:rPr lang="en-US" dirty="0"/>
                  <a:t>how to split to two - 4, 2, 3 and 8, 9, 7?</a:t>
                </a:r>
              </a:p>
              <a:p>
                <a:r>
                  <a:rPr lang="en-US" dirty="0"/>
                  <a:t>Ideals:</a:t>
                </a:r>
              </a:p>
              <a:p>
                <a:pPr lvl="1"/>
                <a:r>
                  <a:rPr lang="en-US" dirty="0"/>
                  <a:t>Fast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linear time</a:t>
                </a:r>
              </a:p>
              <a:p>
                <a:pPr lvl="1"/>
                <a:r>
                  <a:rPr lang="en-US" dirty="0"/>
                  <a:t>In-place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B1145-EDB8-AF73-F8F9-3C0FBABF4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1679-1712-2A69-9C30-7D4FEDE5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9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8C94-D53A-CB7F-2479-0DFFEF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"Hoare" Partitioning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3BB4A-30B9-4323-F0A8-EF59A351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Swap pivot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[lo]</a:t>
            </a:r>
            <a:r>
              <a:rPr lang="en-US" dirty="0"/>
              <a:t> (i.e., move it out of the way)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2 pointers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, starting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lo+1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hi-1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Idea: Move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such that:</a:t>
            </a:r>
          </a:p>
          <a:p>
            <a:pPr lvl="2"/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[l]</a:t>
            </a:r>
            <a:r>
              <a:rPr lang="en-US" dirty="0"/>
              <a:t> should be on the right of pivot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[r]</a:t>
            </a:r>
            <a:r>
              <a:rPr lang="en-US" dirty="0"/>
              <a:t> should be on the left of pivot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 (l &lt; r)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[l] &lt;= pivot) l++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else 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[r] &gt; pivot) r--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else swap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[l]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[r]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Put pivot back in middle (Swap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[r]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6D0A2-61A3-ABFE-4304-CCF9768E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0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E2E0-4510-F90C-D342-925CD788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Example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275B23-AED8-9062-749A-40738847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96816"/>
              </p:ext>
            </p:extLst>
          </p:nvPr>
        </p:nvGraphicFramePr>
        <p:xfrm>
          <a:off x="1295400" y="2216362"/>
          <a:ext cx="100584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Start "Hoare" Partition: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86081-3407-F361-AE24-B653A8AFC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18623"/>
              </p:ext>
            </p:extLst>
          </p:nvPr>
        </p:nvGraphicFramePr>
        <p:xfrm>
          <a:off x="1295400" y="2993285"/>
          <a:ext cx="100584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Move 7,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init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23A609-894C-26D0-77DF-3D3B98007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85457"/>
              </p:ext>
            </p:extLst>
          </p:nvPr>
        </p:nvGraphicFramePr>
        <p:xfrm>
          <a:off x="1295400" y="4052357"/>
          <a:ext cx="100584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Move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E9BA58-A566-BCB7-DCAA-2ADD59153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19380"/>
              </p:ext>
            </p:extLst>
          </p:nvPr>
        </p:nvGraphicFramePr>
        <p:xfrm>
          <a:off x="1112520" y="5149636"/>
          <a:ext cx="10241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Swap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[l]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[r]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591B8-0917-AB47-4718-46C914EB6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168577"/>
              </p:ext>
            </p:extLst>
          </p:nvPr>
        </p:nvGraphicFramePr>
        <p:xfrm>
          <a:off x="1295400" y="1385574"/>
          <a:ext cx="100584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Pick pivot 7, median of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3CCED-2C46-109E-7775-0EFC23DE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1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E2E0-4510-F90C-D342-925CD788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494" cy="1325563"/>
          </a:xfrm>
        </p:spPr>
        <p:txBody>
          <a:bodyPr/>
          <a:lstStyle/>
          <a:p>
            <a:r>
              <a:rPr lang="en-US" dirty="0"/>
              <a:t>Quick Sort: Example (cont.)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E9BA58-A566-BCB7-DCAA-2ADD59153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34216"/>
              </p:ext>
            </p:extLst>
          </p:nvPr>
        </p:nvGraphicFramePr>
        <p:xfrm>
          <a:off x="1112520" y="1690688"/>
          <a:ext cx="10241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After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cs typeface="Courier New" panose="02070309020205020404" pitchFamily="49" charset="0"/>
                        </a:rPr>
                        <a:t>swap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61DA40-78A1-183F-748F-E62F68D3C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64624"/>
              </p:ext>
            </p:extLst>
          </p:nvPr>
        </p:nvGraphicFramePr>
        <p:xfrm>
          <a:off x="1112520" y="2787968"/>
          <a:ext cx="10241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Move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6DF6ED-866A-C33F-C449-5C423C40F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45723"/>
              </p:ext>
            </p:extLst>
          </p:nvPr>
        </p:nvGraphicFramePr>
        <p:xfrm>
          <a:off x="1112520" y="3885248"/>
          <a:ext cx="10241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 &lt;= 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move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pivot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back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A6988F-AC86-7D6A-3289-F97C027EA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69380"/>
              </p:ext>
            </p:extLst>
          </p:nvPr>
        </p:nvGraphicFramePr>
        <p:xfrm>
          <a:off x="1112520" y="4982528"/>
          <a:ext cx="10241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7302444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18845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5739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93245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580683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004418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372730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99911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42657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02971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5694669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cs typeface="Courier New" panose="02070309020205020404" pitchFamily="49" charset="0"/>
                        </a:rPr>
                        <a:t>"Hoare" Partitioned!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721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72200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DD649F-6FC1-5F55-7557-B3071F82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5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2FCF2-238F-A5AD-E2C0-949F0668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1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906A-FC4F-5898-73D2-C290D8C6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2BC86-A9E0-A5AA-9150-55AF83EDC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 :(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Fast?</a:t>
                </a:r>
              </a:p>
              <a:p>
                <a:pPr lvl="1"/>
                <a:r>
                  <a:rPr lang="en-US" dirty="0"/>
                  <a:t>Yes! (in terms of </a:t>
                </a:r>
                <a:r>
                  <a:rPr lang="en-US" dirty="0" err="1"/>
                  <a:t>asymptotics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Average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(when good pivot)</a:t>
                </a:r>
              </a:p>
              <a:p>
                <a:pPr lvl="2"/>
                <a:r>
                  <a:rPr 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Why?</a:t>
                </a:r>
              </a:p>
              <a:p>
                <a:pPr lvl="1"/>
                <a:r>
                  <a:rPr lang="en-US" b="1" dirty="0"/>
                  <a:t>Worse constant factors...</a:t>
                </a:r>
                <a:endParaRPr lang="en-US" dirty="0"/>
              </a:p>
              <a:p>
                <a:pPr lvl="2"/>
                <a:r>
                  <a:rPr lang="en-US" dirty="0"/>
                  <a:t>Think: recursive splitting, merging, etc.</a:t>
                </a:r>
              </a:p>
              <a:p>
                <a:pPr lvl="1"/>
                <a:r>
                  <a:rPr lang="en-US" dirty="0"/>
                  <a:t>In practice: way, way better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52BC86-A9E0-A5AA-9150-55AF83EDC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6ED7A-7A1E-FF6B-4AD6-88B50BDC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88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A376-987A-9DE9-11AF-C58B3ADC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Sort: Runtime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B5A9C-D030-C1FF-0355-AEDC7754B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Best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&amp;2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or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or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Worst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or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or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Average Case (good pivot):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/>
                        <m:t>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is in the textbook, Weiss 7.7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B5A9C-D030-C1FF-0355-AEDC7754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FB781-B834-12F9-95FB-25DE0E48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FF66-8DCD-B191-1583-F226F5F6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Sorting: CUTOFF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3B6E2-07A3-2CB6-B5CF-E2FD8C4F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58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1F2E0D-7609-433D-34C4-041B34F859D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825625"/>
            <a:ext cx="8163560" cy="17620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void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sort</a:t>
            </a:r>
            <a:r>
              <a:rPr lang="en-US" sz="2000" b="1" dirty="0">
                <a:latin typeface="Courier New" pitchFamily="49" charset="0"/>
              </a:rPr>
              <a:t>(int[]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</a:rPr>
              <a:t>, int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b="1" dirty="0">
                <a:latin typeface="Courier New" pitchFamily="49" charset="0"/>
              </a:rPr>
              <a:t>, int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</a:rPr>
              <a:t>(hi – lo &lt; CUTOFF)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     </a:t>
            </a:r>
            <a:r>
              <a:rPr lang="en-US" sz="2000" b="1" dirty="0" err="1">
                <a:latin typeface="Courier New" pitchFamily="49" charset="0"/>
              </a:rPr>
              <a:t>insertionSort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arr,lo,hi</a:t>
            </a:r>
            <a:r>
              <a:rPr lang="en-US" sz="2000" b="1" dirty="0">
                <a:latin typeface="Courier New" pitchFamily="49" charset="0"/>
              </a:rPr>
              <a:t>); // or Selection Sort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endParaRPr lang="en-US" sz="20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     </a:t>
            </a:r>
            <a:r>
              <a:rPr lang="en-US" sz="2000" b="1" dirty="0" err="1">
                <a:latin typeface="Courier New" pitchFamily="49" charset="0"/>
              </a:rPr>
              <a:t>quickSort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arr,lo,hi</a:t>
            </a:r>
            <a:r>
              <a:rPr lang="en-US" sz="2000" b="1" dirty="0">
                <a:latin typeface="Courier New" pitchFamily="49" charset="0"/>
              </a:rPr>
              <a:t>) // or Merge Sort, etc.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9897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744F-A487-458C-150C-808E454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Sorting: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1446B6B7-B0ED-B2E0-A077-D1F8349D04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1278228"/>
                  </p:ext>
                </p:extLst>
              </p:nvPr>
            </p:nvGraphicFramePr>
            <p:xfrm>
              <a:off x="838200" y="1690688"/>
              <a:ext cx="10515600" cy="46656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660197183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347078437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75238664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901075585"/>
                        </a:ext>
                      </a:extLst>
                    </a:gridCol>
                  </a:tblGrid>
                  <a:tr h="52238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Run-time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Stable?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In-Place?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46352204"/>
                      </a:ext>
                    </a:extLst>
                  </a:tr>
                  <a:tr h="12880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Insertion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Best Case: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𝒪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baseline="0" dirty="0"/>
                        </a:p>
                        <a:p>
                          <a:r>
                            <a:rPr lang="en-US" dirty="0"/>
                            <a:t>Worst Case: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𝒪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Average Case: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𝒪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2766321"/>
                      </a:ext>
                    </a:extLst>
                  </a:tr>
                  <a:tr h="5223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Selection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mtClean="0"/>
                                  <m:t>𝒪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63547351"/>
                      </a:ext>
                    </a:extLst>
                  </a:tr>
                  <a:tr h="5223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Heap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mtClean="0"/>
                                  <m:t>𝒪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8277290"/>
                      </a:ext>
                    </a:extLst>
                  </a:tr>
                  <a:tr h="5223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Merge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mtClean="0"/>
                                  <m:t>𝒪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Not 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5118613"/>
                      </a:ext>
                    </a:extLst>
                  </a:tr>
                  <a:tr h="12880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Quick Sort</a:t>
                          </a:r>
                        </a:p>
                        <a:p>
                          <a:pPr algn="r"/>
                          <a:r>
                            <a:rPr lang="en-US" b="1" dirty="0"/>
                            <a:t>("Hoare" Partition)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/>
                            <a:t>Best Case: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𝒪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baseline="0" dirty="0"/>
                        </a:p>
                        <a:p>
                          <a:r>
                            <a:rPr lang="en-US" baseline="0" dirty="0"/>
                            <a:t>Worst Case: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𝒪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/>
                            <a:t>Average Case: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𝒪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0920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1446B6B7-B0ED-B2E0-A077-D1F8349D04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1278228"/>
                  </p:ext>
                </p:extLst>
              </p:nvPr>
            </p:nvGraphicFramePr>
            <p:xfrm>
              <a:off x="838200" y="1690688"/>
              <a:ext cx="10515600" cy="46656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3660197183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347078437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752386648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901075585"/>
                        </a:ext>
                      </a:extLst>
                    </a:gridCol>
                  </a:tblGrid>
                  <a:tr h="52238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Run-time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Stable?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In-Place?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46352204"/>
                      </a:ext>
                    </a:extLst>
                  </a:tr>
                  <a:tr h="12880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Insertion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83" t="-41176" r="-200966" b="-2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2766321"/>
                      </a:ext>
                    </a:extLst>
                  </a:tr>
                  <a:tr h="5223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Selection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83" t="-351220" r="-200966" b="-4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63547351"/>
                      </a:ext>
                    </a:extLst>
                  </a:tr>
                  <a:tr h="5223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Heap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83" t="-451220" r="-200966" b="-3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8277290"/>
                      </a:ext>
                    </a:extLst>
                  </a:tr>
                  <a:tr h="5223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Merge Sort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83" t="-551220" r="-200966" b="-2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Not 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5118613"/>
                      </a:ext>
                    </a:extLst>
                  </a:tr>
                  <a:tr h="12880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Quick Sort</a:t>
                          </a:r>
                        </a:p>
                        <a:p>
                          <a:pPr algn="r"/>
                          <a:r>
                            <a:rPr lang="en-US" b="1" dirty="0"/>
                            <a:t>("Hoare" Partition)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83" t="-261765" r="-200966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Stable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09204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ADCC-6676-341D-03CD-0AA9342F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7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D3D7-754B-0E34-6D0A-D1C8F1B0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The Big Picture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A5874CF-A7FF-49F9-39AD-3361CDFF162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689187" y="2731515"/>
                <a:ext cx="1348446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Simple</a:t>
                </a:r>
              </a:p>
              <a:p>
                <a:pPr algn="ctr" eaLnBrk="1" hangingPunct="1"/>
                <a:r>
                  <a:rPr lang="en-US" sz="2000" dirty="0">
                    <a:latin typeface="Times New Roman" pitchFamily="18" charset="0"/>
                    <a:sym typeface="Symbol" pitchFamily="18" charset="2"/>
                  </a:rPr>
                  <a:t>algorithms: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/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A5874CF-A7FF-49F9-39AD-3361CDFF1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89187" y="2731515"/>
                <a:ext cx="1348446" cy="1015663"/>
              </a:xfrm>
              <a:prstGeom prst="rect">
                <a:avLst/>
              </a:prstGeom>
              <a:blipFill>
                <a:blip r:embed="rId16"/>
                <a:stretch>
                  <a:fillRect l="-4525" t="-2994" r="-5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CC12CA81-10F2-39CF-B2F1-23C8E1A1355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440142" y="2731515"/>
                <a:ext cx="1386662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Fancier</a:t>
                </a:r>
              </a:p>
              <a:p>
                <a:pPr algn="ctr"/>
                <a:r>
                  <a:rPr lang="en-US" sz="2000" dirty="0">
                    <a:latin typeface="Times New Roman" pitchFamily="18" charset="0"/>
                    <a:sym typeface="Symbol" pitchFamily="18" charset="2"/>
                  </a:rPr>
                  <a:t>algorithms: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CC12CA81-10F2-39CF-B2F1-23C8E1A13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440142" y="2731515"/>
                <a:ext cx="1386662" cy="1015663"/>
              </a:xfrm>
              <a:prstGeom prst="rect">
                <a:avLst/>
              </a:prstGeom>
              <a:blipFill>
                <a:blip r:embed="rId18"/>
                <a:stretch>
                  <a:fillRect l="-4825" t="-2994" r="-1754" b="-5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CC8F9F3-309E-5AB0-22CC-9BAD6FF83F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246622" y="2731515"/>
                <a:ext cx="1544012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Comparison</a:t>
                </a:r>
              </a:p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lower bound:</a:t>
                </a:r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CC8F9F3-309E-5AB0-22CC-9BAD6FF8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246622" y="2731515"/>
                <a:ext cx="1544012" cy="1015663"/>
              </a:xfrm>
              <a:prstGeom prst="rect">
                <a:avLst/>
              </a:prstGeom>
              <a:blipFill>
                <a:blip r:embed="rId20"/>
                <a:stretch>
                  <a:fillRect l="-3953" t="-2994" r="-3557" b="-5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C2A4155-B9A3-10BD-A33F-26D2A36B969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229484" y="2731515"/>
                <a:ext cx="1364476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Specialized</a:t>
                </a:r>
              </a:p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algorithms:</a:t>
                </a:r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/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C2A4155-B9A3-10BD-A33F-26D2A36B9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229484" y="2731515"/>
                <a:ext cx="1364476" cy="1015663"/>
              </a:xfrm>
              <a:prstGeom prst="rect">
                <a:avLst/>
              </a:prstGeom>
              <a:blipFill>
                <a:blip r:embed="rId22"/>
                <a:stretch>
                  <a:fillRect l="-4911" t="-2994" r="-40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8">
            <a:extLst>
              <a:ext uri="{FF2B5EF4-FFF2-40B4-BE49-F238E27FC236}">
                <a16:creationId xmlns:a16="http://schemas.microsoft.com/office/drawing/2014/main" id="{64CDDD93-5750-3BB3-B688-C6F626098FF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55600" y="2731515"/>
            <a:ext cx="1260281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Handling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huge data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sets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DC3F382-7F25-2FC3-2146-1F1CA42E2AA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9081" y="4319015"/>
            <a:ext cx="1584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Insertion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Selection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824B33F-8F94-68BB-4176-67DEC265504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4081" y="4319015"/>
            <a:ext cx="19623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Heap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Merge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Quick sort (</a:t>
            </a:r>
            <a:r>
              <a:rPr lang="en-US" sz="2000" dirty="0" err="1">
                <a:latin typeface="Times New Roman" pitchFamily="18" charset="0"/>
              </a:rPr>
              <a:t>avg</a:t>
            </a:r>
            <a:r>
              <a:rPr lang="en-US" sz="2000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DCFDE73-4DD0-06F3-8A53-D96B06BB1B1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71055" y="4319015"/>
            <a:ext cx="1444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Bucket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Radix sort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342D57F-37E3-113D-57C3-3EC5E64A3DA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96681" y="4331715"/>
            <a:ext cx="1144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External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sorting</a:t>
            </a:r>
          </a:p>
        </p:txBody>
      </p: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D7F8AFC7-F09A-F57D-47F3-D0FC7F539BB7}"/>
              </a:ext>
            </a:extLst>
          </p:cNvPr>
          <p:cNvCxnSpPr>
            <a:cxnSpLocks noChangeShapeType="1"/>
            <a:stCxn id="5" idx="2"/>
            <a:endCxn id="10" idx="0"/>
          </p:cNvCxnSpPr>
          <p:nvPr>
            <p:custDataLst>
              <p:tags r:id="rId10"/>
            </p:custDataLst>
          </p:nvPr>
        </p:nvCxnSpPr>
        <p:spPr bwMode="auto">
          <a:xfrm flipH="1">
            <a:off x="2321125" y="3747178"/>
            <a:ext cx="42285" cy="57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6262CE44-2EFB-9CA0-35A2-C8F1F9518B50}"/>
              </a:ext>
            </a:extLst>
          </p:cNvPr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>
            <a:off x="3762907" y="4027951"/>
            <a:ext cx="584540" cy="22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FCB2871-C835-6835-A579-52751930AE54}"/>
              </a:ext>
            </a:extLst>
          </p:cNvPr>
          <p:cNvCxnSpPr>
            <a:cxnSpLocks noChangeShapeType="1"/>
            <a:stCxn id="8" idx="2"/>
            <a:endCxn id="12" idx="0"/>
          </p:cNvCxnSpPr>
          <p:nvPr>
            <p:custDataLst>
              <p:tags r:id="rId12"/>
            </p:custDataLst>
          </p:nvPr>
        </p:nvCxnSpPr>
        <p:spPr bwMode="auto">
          <a:xfrm flipH="1">
            <a:off x="7893368" y="3747178"/>
            <a:ext cx="18354" cy="57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8C81DB43-2C83-09FA-1B09-A0E42361CCD0}"/>
              </a:ext>
            </a:extLst>
          </p:cNvPr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9307539" y="4025379"/>
            <a:ext cx="571837" cy="15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7C4C42-416C-357A-371E-44A6A4C4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3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Algorithm 1: Insertion Sort</a:t>
            </a:r>
          </a:p>
          <a:p>
            <a:r>
              <a:rPr lang="en-US" dirty="0"/>
              <a:t>Sorting Algorithm 2: Selection Sort</a:t>
            </a:r>
          </a:p>
          <a:p>
            <a:r>
              <a:rPr lang="en-US" dirty="0"/>
              <a:t>Sorting Algorithm 3: Heap Sort</a:t>
            </a:r>
          </a:p>
          <a:p>
            <a:pPr lvl="1"/>
            <a:r>
              <a:rPr lang="en-US" dirty="0"/>
              <a:t>In-place optimization</a:t>
            </a:r>
          </a:p>
          <a:p>
            <a:r>
              <a:rPr lang="en-US" dirty="0"/>
              <a:t>Sorting Algorithm 4: Merge Sort</a:t>
            </a:r>
          </a:p>
          <a:p>
            <a:pPr lvl="1"/>
            <a:r>
              <a:rPr lang="en-US" dirty="0"/>
              <a:t>Merging</a:t>
            </a:r>
          </a:p>
          <a:p>
            <a:r>
              <a:rPr lang="en-US" dirty="0"/>
              <a:t>Sorting Algorithm 5: Quick Sort</a:t>
            </a:r>
          </a:p>
          <a:p>
            <a:pPr lvl="1"/>
            <a:r>
              <a:rPr lang="en-US" dirty="0"/>
              <a:t>Picking a pivot</a:t>
            </a:r>
          </a:p>
          <a:p>
            <a:pPr lvl="1"/>
            <a:r>
              <a:rPr lang="en-US" dirty="0" err="1"/>
              <a:t>Partioning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Comparison Sorting Lower Bound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0F2A5-1CCD-C8D0-1607-6867FA61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15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698F-C469-3F40-947D-3D9D23D5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</a:t>
            </a:r>
            <a:r>
              <a:rPr lang="en-US" dirty="0"/>
              <a:t> Sorting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C2894-AB32-DF5E-6FF9-B54EF19A3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90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We keep hitting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in the worst case.</a:t>
                </a:r>
              </a:p>
              <a:p>
                <a:pPr marL="0" indent="0">
                  <a:buNone/>
                </a:pPr>
                <a:r>
                  <a:rPr lang="en-US" sz="2800" dirty="0"/>
                  <a:t>Can we do better?</a:t>
                </a:r>
              </a:p>
              <a:p>
                <a:pPr marL="0" indent="0">
                  <a:buNone/>
                </a:pPr>
                <a:r>
                  <a:rPr lang="en-US" sz="2800" dirty="0"/>
                  <a:t>Or is this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pattern a fundamental barrier?</a:t>
                </a:r>
              </a:p>
              <a:p>
                <a:pPr marL="0" indent="0">
                  <a:buNone/>
                </a:pPr>
                <a:r>
                  <a:rPr lang="en-US" sz="2800" dirty="0"/>
                  <a:t>Without more information about our data set, we cannot do better.</a:t>
                </a:r>
              </a:p>
              <a:p>
                <a:pPr lvl="1"/>
                <a:r>
                  <a:rPr lang="en-US" dirty="0"/>
                  <a:t>i.e. assume all we know about the input type is that it has a </a:t>
                </a:r>
                <a:r>
                  <a:rPr lang="en-US" dirty="0" err="1"/>
                  <a:t>compareTo</a:t>
                </a:r>
                <a:r>
                  <a:rPr lang="en-US" dirty="0"/>
                  <a:t>() method.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C2894-AB32-DF5E-6FF9-B54EF19A3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90962"/>
              </a:xfrm>
              <a:blipFill>
                <a:blip r:embed="rId2"/>
                <a:stretch>
                  <a:fillRect l="-1206" t="-4598" b="-30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08E180-3F9E-B39B-0A9D-8C3768AC8E00}"/>
                  </a:ext>
                </a:extLst>
              </p:cNvPr>
              <p:cNvSpPr/>
              <p:nvPr/>
            </p:nvSpPr>
            <p:spPr>
              <a:xfrm>
                <a:off x="838200" y="4507440"/>
                <a:ext cx="9609046" cy="210711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800" dirty="0"/>
                  <a:t>Any sorting algorithm that knows nothing about the input data type, except how to compare two instances,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time in the worst case.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08E180-3F9E-B39B-0A9D-8C3768AC8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07440"/>
                <a:ext cx="9609046" cy="2107115"/>
              </a:xfrm>
              <a:prstGeom prst="rect">
                <a:avLst/>
              </a:prstGeom>
              <a:blipFill>
                <a:blip r:embed="rId3"/>
                <a:stretch>
                  <a:fillRect l="-118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21EADB4-DD63-13DC-EA5C-4A153C748D2F}"/>
              </a:ext>
            </a:extLst>
          </p:cNvPr>
          <p:cNvSpPr/>
          <p:nvPr/>
        </p:nvSpPr>
        <p:spPr>
          <a:xfrm>
            <a:off x="838200" y="4507441"/>
            <a:ext cx="9609046" cy="590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Comparison Sorting Lower Bound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C1AF5-A214-9B51-D297-7A04D872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D3D7-754B-0E34-6D0A-D1C8F1B0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Sorting: The Big Picture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A5874CF-A7FF-49F9-39AD-3361CDFF162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689187" y="2731515"/>
                <a:ext cx="1348446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Simple</a:t>
                </a:r>
              </a:p>
              <a:p>
                <a:pPr algn="ctr" eaLnBrk="1" hangingPunct="1"/>
                <a:r>
                  <a:rPr lang="en-US" sz="2000" dirty="0">
                    <a:latin typeface="Times New Roman" pitchFamily="18" charset="0"/>
                    <a:sym typeface="Symbol" pitchFamily="18" charset="2"/>
                  </a:rPr>
                  <a:t>algorithms: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/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A5874CF-A7FF-49F9-39AD-3361CDFF1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89187" y="2731515"/>
                <a:ext cx="1348446" cy="1015663"/>
              </a:xfrm>
              <a:prstGeom prst="rect">
                <a:avLst/>
              </a:prstGeom>
              <a:blipFill>
                <a:blip r:embed="rId16"/>
                <a:stretch>
                  <a:fillRect l="-4525" t="-2994" r="-5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CC12CA81-10F2-39CF-B2F1-23C8E1A1355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440142" y="2731515"/>
                <a:ext cx="1386662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Fancier</a:t>
                </a:r>
              </a:p>
              <a:p>
                <a:pPr algn="ctr"/>
                <a:r>
                  <a:rPr lang="en-US" sz="2000" dirty="0">
                    <a:latin typeface="Times New Roman" pitchFamily="18" charset="0"/>
                    <a:sym typeface="Symbol" pitchFamily="18" charset="2"/>
                  </a:rPr>
                  <a:t>algorithms: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CC12CA81-10F2-39CF-B2F1-23C8E1A13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440142" y="2731515"/>
                <a:ext cx="1386662" cy="1015663"/>
              </a:xfrm>
              <a:prstGeom prst="rect">
                <a:avLst/>
              </a:prstGeom>
              <a:blipFill>
                <a:blip r:embed="rId18"/>
                <a:stretch>
                  <a:fillRect l="-4825" t="-2994" r="-1754" b="-5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CC8F9F3-309E-5AB0-22CC-9BAD6FF83F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246622" y="2731515"/>
                <a:ext cx="1544012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Comparison</a:t>
                </a:r>
              </a:p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lower bound:</a:t>
                </a:r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CC8F9F3-309E-5AB0-22CC-9BAD6FF8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246622" y="2731515"/>
                <a:ext cx="1544012" cy="1015663"/>
              </a:xfrm>
              <a:prstGeom prst="rect">
                <a:avLst/>
              </a:prstGeom>
              <a:blipFill>
                <a:blip r:embed="rId20"/>
                <a:stretch>
                  <a:fillRect l="-3953" t="-2994" r="-3557" b="-5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C2A4155-B9A3-10BD-A33F-26D2A36B969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229484" y="2731515"/>
                <a:ext cx="1364476" cy="1015663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Specialized</a:t>
                </a:r>
              </a:p>
              <a:p>
                <a:pPr algn="ctr" eaLnBrk="1" hangingPunct="1"/>
                <a:r>
                  <a:rPr lang="en-US" sz="2000" dirty="0">
                    <a:latin typeface="Times New Roman" pitchFamily="18" charset="0"/>
                  </a:rPr>
                  <a:t>algorithms:</a:t>
                </a:r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/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C2A4155-B9A3-10BD-A33F-26D2A36B9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229484" y="2731515"/>
                <a:ext cx="1364476" cy="1015663"/>
              </a:xfrm>
              <a:prstGeom prst="rect">
                <a:avLst/>
              </a:prstGeom>
              <a:blipFill>
                <a:blip r:embed="rId22"/>
                <a:stretch>
                  <a:fillRect l="-4911" t="-2994" r="-40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8">
            <a:extLst>
              <a:ext uri="{FF2B5EF4-FFF2-40B4-BE49-F238E27FC236}">
                <a16:creationId xmlns:a16="http://schemas.microsoft.com/office/drawing/2014/main" id="{64CDDD93-5750-3BB3-B688-C6F626098FF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55600" y="2731515"/>
            <a:ext cx="1260281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Handling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huge data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sets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DC3F382-7F25-2FC3-2146-1F1CA42E2AA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9081" y="4319015"/>
            <a:ext cx="1584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Insertion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Selection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824B33F-8F94-68BB-4176-67DEC265504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4081" y="4319015"/>
            <a:ext cx="19623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Heap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Merge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Quick sort (</a:t>
            </a:r>
            <a:r>
              <a:rPr lang="en-US" sz="2000" dirty="0" err="1">
                <a:latin typeface="Times New Roman" pitchFamily="18" charset="0"/>
              </a:rPr>
              <a:t>avg</a:t>
            </a:r>
            <a:r>
              <a:rPr lang="en-US" sz="2000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DCFDE73-4DD0-06F3-8A53-D96B06BB1B1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71055" y="4319015"/>
            <a:ext cx="1444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Bucket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Radix sort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342D57F-37E3-113D-57C3-3EC5E64A3DA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96681" y="4331715"/>
            <a:ext cx="1144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External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sorting</a:t>
            </a:r>
          </a:p>
        </p:txBody>
      </p: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D7F8AFC7-F09A-F57D-47F3-D0FC7F539BB7}"/>
              </a:ext>
            </a:extLst>
          </p:cNvPr>
          <p:cNvCxnSpPr>
            <a:cxnSpLocks noChangeShapeType="1"/>
            <a:stCxn id="5" idx="2"/>
            <a:endCxn id="10" idx="0"/>
          </p:cNvCxnSpPr>
          <p:nvPr>
            <p:custDataLst>
              <p:tags r:id="rId10"/>
            </p:custDataLst>
          </p:nvPr>
        </p:nvCxnSpPr>
        <p:spPr bwMode="auto">
          <a:xfrm flipH="1">
            <a:off x="2321125" y="3747178"/>
            <a:ext cx="42285" cy="57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6262CE44-2EFB-9CA0-35A2-C8F1F9518B50}"/>
              </a:ext>
            </a:extLst>
          </p:cNvPr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>
            <a:off x="3762907" y="4027951"/>
            <a:ext cx="584540" cy="22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FCB2871-C835-6835-A579-52751930AE54}"/>
              </a:ext>
            </a:extLst>
          </p:cNvPr>
          <p:cNvCxnSpPr>
            <a:cxnSpLocks noChangeShapeType="1"/>
            <a:stCxn id="8" idx="2"/>
            <a:endCxn id="12" idx="0"/>
          </p:cNvCxnSpPr>
          <p:nvPr>
            <p:custDataLst>
              <p:tags r:id="rId12"/>
            </p:custDataLst>
          </p:nvPr>
        </p:nvCxnSpPr>
        <p:spPr bwMode="auto">
          <a:xfrm flipH="1">
            <a:off x="7893368" y="3747178"/>
            <a:ext cx="18354" cy="57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8C81DB43-2C83-09FA-1B09-A0E42361CCD0}"/>
              </a:ext>
            </a:extLst>
          </p:cNvPr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9307539" y="4025379"/>
            <a:ext cx="571837" cy="15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0762ED0-D6B8-3950-07F8-9DA90D43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32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5A262-B3BC-3F87-E386-76EA6D70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6012-1503-B252-7270-F4B5EF30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1: 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1F86-0443-DE72-58D6-7FEE76B3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Intuition: Given a hand of cards, sort it</a:t>
            </a:r>
          </a:p>
          <a:p>
            <a:pPr marL="0" indent="0">
              <a:buNone/>
            </a:pPr>
            <a:r>
              <a:rPr lang="en-US" dirty="0"/>
              <a:t>Algorithm:</a:t>
            </a:r>
          </a:p>
          <a:p>
            <a:r>
              <a:rPr lang="en-US" dirty="0"/>
              <a:t>Maintain a sorted subarray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Sort first 2 elements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Insert 3rd element in 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Insert 4th element in 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ACD54-6ED3-113F-14C0-8CFF508E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0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71FC-760E-3C63-B0B9-0DE9924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Sort: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CEA01-E4A9-4D8B-0915-D159B102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i=0; i &lt; arr.length; i++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[curr-1]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swap(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[curr-1],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-= 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7D28-33A2-360A-B540-CC592902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C906-56A6-FCDC-AF16-90A4E9DF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Sort: Visual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2404B55-4CC4-34C2-3A2E-B40AED285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533443"/>
              </p:ext>
            </p:extLst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CB1C7E5D-B07B-1BAB-4FBC-3114D4BC9F8D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A53D139-747B-A1E7-D8A4-89DE5FD72F2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1DE4975-C861-124F-C7CD-5D199E29871B}"/>
              </a:ext>
            </a:extLst>
          </p:cNvPr>
          <p:cNvSpPr/>
          <p:nvPr/>
        </p:nvSpPr>
        <p:spPr>
          <a:xfrm rot="10800000">
            <a:off x="5550193" y="232844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53EE5-ADA5-FDFB-8B3C-1A49A31FA4B5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Sorted Items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CC86B-881E-D069-0775-3C778BE32FAB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Unsorted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3AE5E-14C7-75C3-C276-9F239A59FA7D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Item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370A49-A210-CB6C-6865-ABD6DF69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5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3408</Words>
  <Application>Microsoft Macintosh PowerPoint</Application>
  <PresentationFormat>Widescreen</PresentationFormat>
  <Paragraphs>1139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Lecture 11: Comparison Sorts </vt:lpstr>
      <vt:lpstr>Announcements</vt:lpstr>
      <vt:lpstr>Today</vt:lpstr>
      <vt:lpstr>Sorting: An introduction</vt:lpstr>
      <vt:lpstr>Sorting: Goals (Terminology)</vt:lpstr>
      <vt:lpstr>Sorting: The Big Picture</vt:lpstr>
      <vt:lpstr>Sorting Algorithm 1: Insertion Sort</vt:lpstr>
      <vt:lpstr>Insertion Sort: Pseudocode</vt:lpstr>
      <vt:lpstr>Insertion Sort: Visual</vt:lpstr>
      <vt:lpstr>Insertion Sort: Analysis</vt:lpstr>
      <vt:lpstr>Today</vt:lpstr>
      <vt:lpstr>Sorting Algorithm 2: Selection Sort</vt:lpstr>
      <vt:lpstr>Selection Sort: Visual</vt:lpstr>
      <vt:lpstr>Selection Sort: Analysis</vt:lpstr>
      <vt:lpstr>Sorting Algorithm null: Bubble Sort</vt:lpstr>
      <vt:lpstr>Any Questions?</vt:lpstr>
      <vt:lpstr>Today</vt:lpstr>
      <vt:lpstr>Sorting Algorithm 3: Heap Sort</vt:lpstr>
      <vt:lpstr>Heap Sort (unoptimized): Pseudocode</vt:lpstr>
      <vt:lpstr>(Max) Heap Sort: In-place Optimization</vt:lpstr>
      <vt:lpstr>Any Questions?</vt:lpstr>
      <vt:lpstr>Heap Sort: Analysis</vt:lpstr>
      <vt:lpstr>Sorting Algorithm null: AVL Sort</vt:lpstr>
      <vt:lpstr>Today</vt:lpstr>
      <vt:lpstr>Divide and Conquer</vt:lpstr>
      <vt:lpstr>Divide and Conquer Sorting</vt:lpstr>
      <vt:lpstr>Sorting Algorithm 4: Merge Sort</vt:lpstr>
      <vt:lpstr>Merge Sort: Merging Visualization</vt:lpstr>
      <vt:lpstr>Merge Sort: Merging Visualization (Soln.)</vt:lpstr>
      <vt:lpstr>Merge Sort: Merging Visualization (Soln.)</vt:lpstr>
      <vt:lpstr>Merge Sort: Merging Visualization (Soln.)</vt:lpstr>
      <vt:lpstr>Merge Sort: Merging Visualization (Soln.)</vt:lpstr>
      <vt:lpstr>Merge Sort: Merging Visualization (Soln.)</vt:lpstr>
      <vt:lpstr>Merge Sort: Merging Visualization (Soln.)</vt:lpstr>
      <vt:lpstr>Merge Sort: Merging Visualization (Soln.)</vt:lpstr>
      <vt:lpstr>Merge Sort: Merging Visualization (Soln.)</vt:lpstr>
      <vt:lpstr>Merge Sort: Merging Visualization (Soln.)</vt:lpstr>
      <vt:lpstr>Merge Sort: Splitting Visualization</vt:lpstr>
      <vt:lpstr>Merge Sort: Splitting Visualization</vt:lpstr>
      <vt:lpstr>Merge Sort: Copy Array Optimization</vt:lpstr>
      <vt:lpstr>Any Questions?</vt:lpstr>
      <vt:lpstr>Merge Sort: Analysis</vt:lpstr>
      <vt:lpstr>Merge Sort: Runtime Analysis</vt:lpstr>
      <vt:lpstr>Today</vt:lpstr>
      <vt:lpstr>Quick Sort Warning</vt:lpstr>
      <vt:lpstr>Sorting Algorithm 5: Quick Sort</vt:lpstr>
      <vt:lpstr>Quick Sort: Visualization 1</vt:lpstr>
      <vt:lpstr>Quick Sort: Visualization 2</vt:lpstr>
      <vt:lpstr>Merge Sort vs Quick Sort</vt:lpstr>
      <vt:lpstr>Quick Sort: Picking a (good) Pivot</vt:lpstr>
      <vt:lpstr>Quick Sort: Partitioning Problem</vt:lpstr>
      <vt:lpstr>Quick Sort: "Hoare" Partitioning Approach</vt:lpstr>
      <vt:lpstr>Quick Sort: Example</vt:lpstr>
      <vt:lpstr>Quick Sort: Example (cont.)</vt:lpstr>
      <vt:lpstr>Any Questions?</vt:lpstr>
      <vt:lpstr>Quick Sort: Analysis</vt:lpstr>
      <vt:lpstr>Quick Sort: Runtime Analysis</vt:lpstr>
      <vt:lpstr>Comparison Sorting: CUTOFF Strategy</vt:lpstr>
      <vt:lpstr>Comparison Sorting: Comparisons</vt:lpstr>
      <vt:lpstr>Today</vt:lpstr>
      <vt:lpstr>Comparison Sorting Lower Bound</vt:lpstr>
      <vt:lpstr>Sorting: The Big Picture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2023-07-07T12:32:54Z</dcterms:created>
  <dcterms:modified xsi:type="dcterms:W3CDTF">2025-07-17T18:17:29Z</dcterms:modified>
</cp:coreProperties>
</file>