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40" r:id="rId3"/>
    <p:sldId id="355" r:id="rId4"/>
    <p:sldId id="300" r:id="rId5"/>
    <p:sldId id="301" r:id="rId6"/>
    <p:sldId id="315" r:id="rId7"/>
    <p:sldId id="264" r:id="rId8"/>
    <p:sldId id="341" r:id="rId9"/>
    <p:sldId id="342" r:id="rId10"/>
    <p:sldId id="344" r:id="rId11"/>
    <p:sldId id="345" r:id="rId12"/>
    <p:sldId id="259" r:id="rId13"/>
    <p:sldId id="358" r:id="rId14"/>
    <p:sldId id="260" r:id="rId15"/>
    <p:sldId id="346" r:id="rId16"/>
    <p:sldId id="347" r:id="rId17"/>
    <p:sldId id="348" r:id="rId18"/>
    <p:sldId id="349" r:id="rId19"/>
    <p:sldId id="291" r:id="rId20"/>
    <p:sldId id="292" r:id="rId21"/>
    <p:sldId id="343" r:id="rId22"/>
    <p:sldId id="305" r:id="rId23"/>
    <p:sldId id="306" r:id="rId24"/>
    <p:sldId id="307" r:id="rId25"/>
    <p:sldId id="309" r:id="rId26"/>
    <p:sldId id="308" r:id="rId27"/>
    <p:sldId id="350" r:id="rId28"/>
    <p:sldId id="351" r:id="rId29"/>
    <p:sldId id="357" r:id="rId30"/>
    <p:sldId id="258" r:id="rId31"/>
    <p:sldId id="261" r:id="rId32"/>
    <p:sldId id="262" r:id="rId33"/>
    <p:sldId id="263" r:id="rId34"/>
    <p:sldId id="283" r:id="rId35"/>
    <p:sldId id="287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8" r:id="rId44"/>
    <p:sldId id="279" r:id="rId45"/>
    <p:sldId id="281" r:id="rId46"/>
    <p:sldId id="284" r:id="rId47"/>
    <p:sldId id="356" r:id="rId48"/>
    <p:sldId id="296" r:id="rId49"/>
    <p:sldId id="297" r:id="rId50"/>
    <p:sldId id="298" r:id="rId51"/>
    <p:sldId id="29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27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12531,'0'5'47,"0"1"1,1 0-1,-1 0 1,1-1-1,0 1 1,1-1-1,-1 1 1,1-1-1,0 1 1,0-1-1,1 0 1,0 0-1,0 0 1,6 8-1,-2-4-11,-1 1 0,0 0 1,-1 0-1,5 13 0,8 29 11,-2 1 0,-3 1 0,12 105 0,-24-147-20,0-7 13,0 1 1,0-1-1,-1 0 0,1 1 0,-1-1 1,-1 0-1,1 1 0,-1-1 0,0 1 0,-2 5 1,2-11-17,1 0 0,-1 0 0,0-1 0,1 1 0,-1-1 1,1 1-1,-1 0 0,1-1 0,-1 0 0,1 1 0,-1-1 1,1 1-1,-1-1 0,1 1 0,-1-1 0,1 0 0,-1 0 0,-3-11 10,-1 0 0,2-1 0,-1 1 0,2-1 0,-3-19 0,1-68-43,4 74 21,5-122-13,-3 128 26,1 1 0,1-1 0,1 1 0,0 0-1,12-26 1,-16 42-12,0 1-1,0 0 1,0-1-1,0 1 1,1 0-1,-1 0 1,1 0-1,-1 0 1,1 0-1,0 1 0,-1-1 1,1 0-1,0 1 1,0-1-1,0 1 1,0 0-1,1 0 1,-1-1-1,0 2 1,0-1-1,1 0 1,3-1-1,-3 2-3,1 1-1,-1-1 0,1 1 1,-1-1-1,1 1 0,-1 0 0,0 0 1,1 0-1,-1 1 0,0-1 1,0 1-1,0 0 0,0 0 1,0 0-1,4 3 0,4 4-4,0 1-1,-1 0 1,0 1 0,0 0-1,-2 1 1,1 0-1,-1 0 1,-1 1 0,10 23-1,-6-7-24,-1 1 0,-2 0 0,8 47 0,-15-67 16,0 0 0,0 0 0,-1 1 0,0-1-1,-1 1 1,-2 13 0,2-19 7,-1 0 0,1 0 0,-1 0 0,0 0 0,0 0 0,0 0 0,-1-1 0,1 1 0,-1-1 0,0 0 0,-1 0 0,1 0 0,-1 0 0,-4 4 0,7-8 10,1 1 0,-1 0 0,0 0 1,0-1-1,1 1 0,-1-1 0,0 1 1,0-1-1,0 1 0,0-1 0,0 0 1,0 1-1,0-1 0,0 0 1,0 0-1,0 1 0,0-1 0,0 0 1,0 0-1,-2-1 0,3 1 22,-1 0 0,1-1 1,-1 1-1,1-1 0,-1 1 0,1-1 0,0 1 1,-1-1-1,1 1 0,-1-1 0,1 1 0,0-1 0,-1 0 1,1 1-1,0-1 0,0 0 0,0 1 0,0-1 0,-1 1 1,1-1-1,0 0 0,0 0 0,0-5 152,0 1 0,1-1 1,-1 1-1,1-1 0,3-9 0,12-30 17,2 2 0,40-70 1,-53 105-183,0-1 0,1 1 0,0 0 1,1 0-1,-1 1 0,2 0 1,-1 0-1,1 1 0,12-9 0,-16 13-14,0 0 0,-1 0 0,1 0 0,0 0 0,0 1 0,0-1 0,0 1 0,0 0 0,0 0 0,0 1 0,1-1 0,-1 1 0,0 0 0,0 0 0,0 1 0,1-1 0,-1 1 0,0 0 0,0 0-1,0 0 1,0 0 0,0 1 0,0 0 0,6 3 0,-2 1-10,0 1 0,-1-1-1,1 2 1,-1-1 0,-1 1-1,1 0 1,-1 0 0,-1 1-1,1 0 1,-1 0 0,5 15-1,-1-3-21,-2 1 0,-1 1 0,0-1 0,2 25 0,-6-18-334,-1 41 0,-1-38-3728,0-19 2162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5.0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11827,'13'54'597,"3"0"1,25 56 0,-34-91-538,7 20-17,-2 0 0,-2 1 0,5 45 0,6 127 70,-14-129-74,-6-62-22,0-7 16,0-1-1,1 1 1,6 21-1,-8-35-11,0 0-1,0 0 1,0 0-1,0 0 0,0 1 1,0-1-1,0 0 1,0 0-1,0 0 1,0 0-1,0 0 1,0 1-1,0-1 1,0 0-1,0 0 1,0 0-1,0 0 1,1 0-1,-1 0 1,0 0-1,0 0 1,0 1-1,0-1 1,0 0-1,0 0 1,0 0-1,1 0 1,-1 0-1,0 0 1,0 0-1,0 0 1,0 0-1,0 0 1,1 0-1,-1 0 1,0 0-1,0 0 1,0 0-1,0 0 1,0 0-1,1 0 1,-1 0-1,0 0 1,0 0-1,0 0 1,0 0-1,0 0 1,0 0-1,1-1 1,-1 1-1,0 0 1,0 0-1,0 0 1,0 0-1,0 0 1,9-12 400,7-23-400,-13 29 61,4-11-51,61-124 366,-57 119-271,2 2 1,1-1-1,1 2 1,24-26 0,-36 42-113,1 0 1,-1 0 0,1 0-1,0 0 1,-1 0 0,1 1-1,1 0 1,-1 0 0,0 0-1,0 0 1,1 0 0,-1 1 0,1 0-1,0 0 1,-1 0 0,1 1-1,0 0 1,-1 0 0,7 0-1,-6 1-28,1 0 1,0 1-1,-1 0 0,1 0 0,-1 0 0,0 0 0,1 1 0,-1 0 1,0 0-1,-1 0 0,1 1 0,-1-1 0,1 1 0,-1 0 0,4 5 1,4 6-15,0 1 1,-1 0 0,-1 0 0,0 1 0,-2 0 0,1 1 0,-2 0-1,6 23 1,-11-33-16,0 1 0,-1-1 0,0 1 0,0 0 0,-1-1 0,0 1 0,-1 0 0,0-1-1,-2 11 1,1-13-61,0 0 0,0-1 0,0 1 0,-1-1 0,0 1 0,0-1 0,0 0 0,-1 0 0,0 0 0,0-1 0,0 1 0,0-1 0,-1 0 0,-6 5 0,-2-1-1125,3-4 461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5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56 11618,'0'0'66,"0"1"-1,-1-1 1,1 0-1,0 0 0,0 0 1,-1 0-1,1 1 0,0-1 1,0 0-1,0 0 0,-1 1 1,1-1-1,0 0 0,0 0 1,0 1-1,0-1 0,-1 0 1,1 0-1,0 1 0,0-1 1,0 0-1,0 1 0,0-1 1,0 0-1,0 0 0,0 1 1,0-1-1,0 0 0,0 1 1,0-1-1,0 0 1,0 1-1,0-1 0,0 0 1,0 0-1,1 1 0,-1-1 1,0 0-1,0 1 0,0-1 1,15 4 364,19-7-588,103-50 533,-125 50-416,-1-1 0,1 2 0,0 0 0,0 0 0,-1 1 0,1 0 1,0 1-1,0 1 0,0-1 0,20 5 0,-12 3 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5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1 112 11466,'1'1'1587,"1"-1"-1496,-1 1 0,0-1 0,1 0-1,-1 1 1,0-1 0,1 0 0,-1 0-1,1 0 1,-1 0 0,0 0-1,1 0 1,-1 0 0,0-1 0,1 1-1,-1 0 1,3-2 0,-1 2 126,-28 15 377,20-12 1043,163-76 31,-134 61-2382,1 2 0,0 1 1,0 1-1,38-7 0,-45 12 94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6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9274,'-3'2'1259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6.5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0 13059,'10'12'167,"0"-1"0,20 16 0,-17-17-92,23 22 120,-34-31-187,-1 0 1,0 0 0,1 0-1,-1 1 1,0-1 0,0 0 0,0 1-1,0-1 1,0 0 0,-1 1-1,1-1 1,0 1 0,-1 0 0,1-1-1,-1 1 1,1 2 0,-1-3-6,-1 0 0,1-1 1,-1 1-1,1 0 0,-1 0 0,1-1 1,-1 1-1,0-1 0,1 1 1,-1 0-1,0-1 0,0 1 1,1-1-1,-1 1 0,0-1 0,0 0 1,0 1-1,0-1 0,1 0 1,-1 0-1,-2 1 0,-30 5 40,8-2-13,24-4-24,-1 0-1,1 0 1,-1 1-1,1-1 1,0 1-1,-1-1 1,1 1-1,0 0 1,-1-1-1,1 1 1,0 0-1,0 0 1,0 0-1,0 0 1,-1 0-1,1 0 1,1 0-1,-1 0 1,0 1-1,0-1 1,0 0-1,1 0 1,-1 1-1,0-1 1,1 1-1,-1 1 1,1 1 10,-1 0 0,1 0-1,0 0 1,0 0 0,1 0 0,1 7 0,0 1 15,2 63 24,-2 0 0,-13 117 0,-44 178 312,54-362-300,-4 25 502,5-32-540,0 1 1,0-1-1,0 1 0,0-1 1,0 0-1,0 1 0,1-1 1,-1 1-1,0-1 0,1 0 1,-1 0-1,1 1 0,0-1 1,-1 0-1,1 0 0,0 1 1,0-1-1,-1 0 0,2 1 1,0-1-120,-1-1-1,0 0 1,1 1 0,-1-1 0,0 0 0,1 1 0,-1-1-1,0 0 1,1 0 0,-1 0 0,1 0 0,1-1 0,0 1-328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7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0 364 13315,'0'-5'199,"1"1"-1,0 0 1,0 0 0,0 0 0,0 1 0,0-1-1,1 0 1,0 0 0,0 1 0,0-1 0,0 1-1,0-1 1,1 1 0,3-4 0,7-7-308,28-22 0,-15 14 327,88-78 44,-88 79-231,1 1 0,47-25-1,-60 38-41,1 0 1,1 0-1,-1 2 0,1 0 0,0 0 0,31-3 0,-35 7-11,1 1 0,0 0 0,0 1 0,0 0 0,-1 1 0,1 0 0,-1 1 0,1 1 0,-1 0 0,12 5 0,-11-2-1,0 0 0,-1 1-1,0 0 1,0 0 0,0 2 0,-1-1 0,-1 1 0,0 1 0,0 0 0,-1 1 0,0-1-1,-1 2 1,0-1 0,-1 1 0,-1 0 0,0 1 0,-1-1 0,0 1 0,3 19-1,-2-7-62,-2-1-1,-1 1 0,-1 1 1,-1-1-1,-1 0 0,-2 0 0,0 0 1,-2 0-1,-13 49 0,12-59 51,-1 0 0,0-1-1,-1 0 1,-1 0 0,0-1-1,-1 1 1,-19 22 0,20-28 38,0-1 0,-1 0-1,0 0 1,0-1 0,-1 0 0,0 0 0,0-1 0,0-1 0,-1 0-1,0 0 1,-21 5 0,12-5 76,0-1 0,0-1 0,0-1 0,-1-1 0,1 0 0,-1-2 0,1 0 0,-31-7-1,36 5 144,0-1 0,0-1-1,1 0 1,0-1 0,0-1 0,1 0-1,-1 0 1,2-2 0,-1 1-1,1-2 1,0 0 0,-10-11-1,5 2-59,0-1-1,2-1 1,0 0 0,2-1-1,0 0 1,2-1-1,0-1 1,1 1-1,2-2 1,0 1-1,2-1 1,1 0 0,1-1-1,-2-27 1,6 49-193,0-1 0,0 1 1,1 0-1,-1 0 0,1 0 1,0-1-1,0 1 0,1 0 1,-1 0-1,1 0 0,0 1 1,0-1-1,0 0 0,3-4 1,0 3-65,0-1 1,0 1-1,0 0 1,1 0-1,0 0 1,0 1-1,11-6 1,-4 3-222,1 0 0,0 2 0,1 0 0,-1 0 0,1 1 0,0 1 1,21-2-1,21 5-1353,-29 1 1139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7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11034,'1'7'272,"0"0"-1,0 0 0,1 0 0,0-1 0,0 1 1,0 0-1,1-1 0,0 1 0,0-1 1,7 10-1,7 8-332,23 25 0,-35-43 211,80 98 767,127 203-1,-177-255-872,3-1-1,48 51 1,-22-28-391,-52-62 1960,-3-2-773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8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13971,'1'1'62,"0"0"-1,0 0 1,0 0 0,-1 0-1,1 0 1,0-1 0,0 1-1,0 0 1,1 0 0,-1-1-1,2 2 1,1-1 22,-1-1-1,1 1 1,0-1-1,-1 1 1,1-1-1,0 0 1,6-1-1,93-18 608,-61 10-512,-32 7-165,-1 0 1,1 0 0,0 1-1,-1 0 1,1 1 0,0 0-1,0 0 1,11 3 0,-5-1-15,9 3-19,0 0 0,-1 2 0,1 1 0,-2 0 0,1 2 0,-1 1 0,-1 1 0,25 17 0,-20-11-7,-2 2-1,0 0 0,-1 2 1,-1 1-1,-1 0 0,19 28 0,-32-38-12,0 1 0,0 1-1,-2-1 1,0 1-1,0 1 1,-1-1-1,-1 1 1,-1 0 0,0 1-1,-1-1 1,-1 1-1,0 18 1,-2-24 21,0 1 1,-1-1 0,-1 1 0,0-1-1,0 0 1,-1 0 0,0 0-1,-1 0 1,0-1 0,-1 1-1,0-1 1,-1 0 0,0-1-1,-1 1 1,0-1 0,0-1 0,-1 1-1,-12 10 1,12-12-8,-1-1 0,1 0 0,-1-1 0,0 0 0,-1 0 1,1-1-1,-1-1 0,0 1 0,-18 3 0,13-5 8,0 0 1,0-1-1,0-1 0,0 0 0,0-1 1,-19-4-1,13 1 111,0-1 0,0-1 0,1-1 0,0-1 0,1 0 0,0-2 0,0 0 1,1-1-1,-28-23 0,28 18 142,0 0 0,1-2 0,0 0 1,2-1-1,0-1 0,1 0 0,1-1 1,1-1-1,-18-44 0,26 53-252,-1 0 1,2-1-1,0 0 0,0 1 0,2-1 1,0 0-1,0 0 0,1 0 0,1 0 1,0 0-1,1 0 0,0 1 0,1-1 1,1 0-1,0 1 0,1 0 0,1 0 1,12-23-1,2 8-1003,41-47 0,-49 60 914,17-18-153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2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8962 30 8050,'3'-1'322,"0"1"0,-1 0 0,1-1 0,0 1 0,-1 0 1,1 1-1,-1-1 0,1 0 0,0 1 0,-1-1 0,1 1 1,-1 0-1,1 0 0,-1 0 0,0 0 0,1 0 0,1 2 0,9 9 3854,-65-59-6677,52 47 2479,0 0 0,0 0 0,0-1 0,-1 1 0,1 0 0,0-1 0,0 1 0,-1 0 0,1 0-1,0 0 1,0-1 0,-1 1 0,1 0 0,0 0 0,-1 0 0,1 0 0,0 0 0,-1-1 0,1 1 0,0 0 0,-1 0-1,1 0 1,0 0 0,-1 0 0,1 0 0,0 0 0,-1 0 0,1 0 0,0 0 0,-1 0 0,1 1 0,0-1-1,-1 0 1,1 0 0,0 0 0,-1 0 0,1 0 0,0 1 0,-1-1 0,1 0 0,0 0 0,0 1 0,-1-1 0,1 0-1,0 0 1,0 1 0,0-1 0,-1 0 0,1 1 0,0-1 0,0 0 0,0 1 0,0-1 0,0 0 0,-1 1-1,1-1 1,0 0 0,0 1 0,0-1 0,0 0 0,0 1 0,0-1 0,0 0 0,0 1 0,1-1 0,-1 1 0,0 31 143,0-25-240,-9 111 4,5-86 108,-7 51 6,-7 83-16,9 497-134,9-620 146,-10 676 119,1-496-102,-7 91 2,4-174-18,-15 124-6,7-80-18,7 0-1,19 312 1,17 225 200,-37-496-161,4-90-5,-3 19 10,-40 198-1,10-99 33,38-208-43,3 0 1,1 0 0,10 75 0,-4-65 295,-1 58 0,2-74 349,-4-32-607,0 0 0,-1 0 0,1 14 0,-2-19-39,0 18 10,0 1 0,2-1 0,7 41 0,-6-45 1,0 1-1,-1-1 1,-1 1 0,-1 0-1,0-1 1,-4 23 0,3-24-34,-1-5 240,-16-7-113,-213-16-130,40 1-10,-132 12 17,-109-4-4,394 2 19,-807-57 0,458 31 0,-396 22 0,-174 11 8,38-39 8,369 19 7,104-12-17,-57-1 7,-195 14 24,304 16-35,3 28-3,89 22 9,62 2 738,237-53-746,-1-1 0,1 1 0,0 0 1,0-1-1,-1 0 0,1 0 0,0 0 0,-1 0 0,1 0 0,0-1 1,-1 1-1,1-1 0,0 0 0,0 0 0,0 0 0,0-1 1,0 1-1,0-1 0,0 1 0,0-1 0,0 0 0,1 0 0,-1 0 1,1-1-1,-3-2 0,6-6-694,4-3 486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4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10010,'-5'70'862,"4"-62"-487,0-9-38,0-31 24,1 10-223,1 29-80,0 32-60,5 95 10,-2-79 85,-5 103 0,34-277 1210,-28 97-1294,1-7 9,15-43 0,-17 63-2,-1 1-1,1-1 0,1 1 1,0 0-1,0 0 0,0 0 1,1 1-1,0 0 1,8-7-1,-13 13-18,0 0 0,0 0 0,0 0 0,0 0-1,0 0 1,0 0 0,1 0 0,-1 0 0,0 1 0,1-1 0,-1 1 0,0-1 0,1 1-1,-1-1 1,1 1 0,-1 0 0,1-1 0,-1 1 0,1 0 0,-1 0 0,1 0 0,-1 1-1,1-1 1,-1 0 0,0 0 0,1 1 0,-1-1 0,1 1 0,-1-1 0,0 1 0,1 0-1,-1-1 1,0 1 0,1 0 0,-1 0 0,0 0 0,0 0 0,0 0 0,0 0 0,0 0 0,0 0-1,0 1 1,-1-1 0,1 0 0,0 1 0,0 0 0,4 8-33,0-1 0,-1 1 0,0 0-1,-1 0 1,2 12 0,-2-10 16,-1 0 0,2 21 0,-4-30 5,0 0-1,0 0 0,0 0 1,0 0-1,-1 0 1,1-1-1,-1 1 0,1 0 1,-1 0-1,0 0 0,0-1 1,0 1-1,-1 0 0,1-1 1,-1 1-1,1-1 0,-3 3 1,3-4 5,1-1 0,-1 1 0,1-1 0,-1 1 0,1-1 0,-1 0-1,0 1 1,1-1 0,-1 0 0,1 1 0,-1-1 0,0 0 0,1 0 0,-1 0 0,0 1 0,1-1 0,-2 0 0,-3-7 190,5 4-59,0 1 0,0-1 0,0 1 0,1-1-1,-1 1 1,1-1 0,-1 1 0,2-3 0,3-6 80,1 1 0,-1 0 0,2 0 0,0 1 1,0-1-1,0 2 0,1-1 0,1 1 0,-1 0 1,15-9-1,7-4-54,1 2 1,36-16-1,-64 33-150,0 1 0,0-1-1,0 1 1,0 0 0,0 0 0,0 0 0,0 1-1,1-1 1,-1 1 0,0-1 0,1 1 0,-1 0 0,0 1-1,1-1 1,-1 1 0,0-1 0,0 1 0,5 2-1,-4-1-17,0 0 0,0 0-1,0 1 1,0 0-1,-1 0 1,1 0 0,-1 0-1,0 1 1,0-1-1,0 1 1,0 0 0,-1 0-1,3 4 1,1 5-216,0 0 1,-1 0 0,-1 0-1,6 27 1,-3 0 3450,-4-22-1643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19 11642,'-1'4'1473,"-4"-5"-873,-1-1-568,1 2-32,-1-9 24,3 7-8,2 1-80,7-7-3057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4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14083,'47'54'448,"-38"-10"-344,0 6-104,-1 1 48,-43-25-56,32 10-16,-3-2-128,-3-2-56,-1-3-1744,1-3 1311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4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14147,'33'20'1034,"-31"-18"-1031,0 0 1,0 0-1,0 0 1,0 0 0,-1 0-1,1 0 1,-1 1 0,1-1-1,-1 1 1,0-1 0,0 1-1,0-1 1,0 1-1,0 3 1,2 3-32,4 15-169,-1 0 1,-1 1-1,-1-1 0,-1 1 0,-1 0 0,-2 0 0,-3 40 0,-7-6-312,34-90 1929,158-171-394,-174 195-923,-1-1 1,1 2 0,0-1-1,1 1 1,0 0 0,17-8 0,-23 13-99,0-1 0,1 1 1,-1 0-1,1 0 1,-1 0-1,1 0 1,0 1-1,-1-1 0,1 1 1,0 0-1,-1 0 1,1 0-1,0 1 1,-1-1-1,1 1 0,0 0 1,-1 0-1,1 0 1,-1 1-1,0-1 1,1 1-1,3 2 1,2 3-15,0 1 1,-1 0 0,0 0 0,0 1 0,-1 0 0,0 0 0,0 1 0,-1 0 0,-1 0 0,0 0 0,5 15 0,-5-13-497,-1 0 1,-1 1 0,0-1 0,-1 1-1,0 0 1,-1 0 0,0 0-1,-1 0 1,-3 23 0,1-29-790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5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12691,'1'310'438,"-2"-251"-324,3-51-88,-1 0 0,0 0 1,-1 0-1,0 1 0,0-1 1,-3 16-1,3-24-18,0-1 0,0 1 1,0 0-1,0 0 0,0 0 0,0 0 1,0 0-1,0 0 0,0 0 0,0 0 1,0 0-1,0 0 0,0 1 0,0-1 0,0 0 1,0 0-1,0 0 0,1 0 0,-1 0 1,0 0-1,0 0 0,0 0 0,0 0 1,0 0-1,0 0 0,0 0 0,0 0 1,0 0-1,0 0 0,0 0 0,0 0 1,0 0-1,0 0 0,0 0 0,0 0 1,0 0-1,0 0 0,0 0 0,0 0 0,0 0 1,0 0-1,0 0 0,0 0 0,0 1 1,0-1-1,0 0 0,0 0 0,5-7 221,6-10 63,9-32-200,2 1 1,36-58-1,-44 85-14,1 0 0,0 1 1,2 1-1,0 0 0,1 1 0,38-29 0,-49 43-36,-1-1 0,1 2 0,0-1 0,0 1 0,0 0-1,0 0 1,0 1 0,13-3 0,-15 5-43,-1-1-1,0 1 1,1 0 0,-1 0-1,0 1 1,1-1-1,-1 1 1,0 0 0,0 0-1,0 0 1,1 1 0,-1-1-1,-1 1 1,1 0-1,0 0 1,7 6 0,8 9-31,0 0 1,-1 2 0,-1 0-1,-1 1 1,0 1 0,-2 1-1,-1 0 1,0 0 0,-2 1-1,0 1 1,7 25 0,-15-40-250,-1 1 0,1 0 0,-2-1 0,0 1 0,0 0 1,0 0-1,-1 0 0,-1 0 0,0 0 0,0 0 1,-1 0-1,0 0 0,-4 10 0,0-10-722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6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0 540 12147,'12'-12'210,"1"2"1,1 0-1,-1 0 1,1 1 0,1 1-1,0 0 1,0 1-1,0 1 1,1 1 0,0 0-1,29-5 1,-21 6-143,-1 2 0,0 1 0,1 1 0,-1 0 0,39 8 0,-53-7-76,0 1 0,0 1 0,0 0 0,0 0 0,-1 1 0,1 0 0,-1 1 0,0 0 0,0 0 0,0 0 0,-1 1 0,0 0 0,0 1 0,-1-1 0,1 2 0,9 13 0,-11-12-26,1 0 1,-1 0-1,-1 1 1,0 0-1,0-1 1,-1 1-1,4 18 1,-6-23-2,-1 1 1,0-1 0,0 1 0,0-1-1,0 1 1,-1-1 0,0 1 0,0-1-1,0 0 1,-1 1 0,0-1-1,0 0 1,0 0 0,-1 0 0,0 0-1,-3 5 1,0-3 25,0 0-1,0 0 1,0 0-1,-1-1 1,0 0-1,-1 0 1,1-1-1,-1 0 1,-9 5-1,13-8 3,0 0-1,0 0 1,-1-1-1,1 1 1,-1-1-1,1 0 1,-1 0 0,0-1-1,1 1 1,-1-1-1,0 0 1,1 0-1,-1-1 1,0 1-1,1-1 1,-1 0-1,1 0 1,-1-1-1,-7-3 1,9 3 15,1 0 1,-1 0 0,0-1-1,1 1 1,-1-1-1,1 1 1,0-1-1,0 0 1,0 0-1,0 0 1,0 0-1,0 0 1,1-1-1,0 1 1,0 0-1,0-1 1,0 1 0,0-1-1,1 1 1,-1-1-1,1 0 1,0 1-1,0-1 1,1-3-1,0-4-3,0 1-1,0 0 1,1 0-1,1 0 1,0 0-1,0 0 1,6-12-1,1 5 28,1 0-1,1 1 0,0 0 1,1 1-1,1 0 0,0 1 1,1 1-1,1 0 0,19-12 1,-24 19-28,0-1-1,0 1 1,1 1 0,0 0 0,0 0 0,21-4-1,-32 9-13,0 0-1,-1-1 0,1 1 0,0 0 1,0 0-1,0 0 0,-1 0 0,1 0 1,0 0-1,0 0 0,-1 0 0,1 0 1,0 0-1,0 0 0,0 0 0,-1 1 0,1-1 1,0 0-1,0 1 0,-1-1 0,1 0 1,0 1-1,-1-1 0,1 1 0,0 0 1,-1 0-24,1 0 1,-1-1 0,0 1 0,0 0 0,0 0 0,0 0-1,0 0 1,0 0 0,-1-1 0,1 1 0,0 0 0,0 0-1,0 0 1,-1-1 0,1 1 0,-1 0 0,1 0 0,-1 1 0,-29 35-716,29-35 807,-83 93-848,5 6-3996,76-98 4669,1 1 1,-1 0-1,1 0 0,0 0 0,0 0 1,0 0-1,1 0 0,0 1 0,-1-1 0,1 1 1,1-1-1,-1 1 0,0 7 0,2-8 162,0-1-1,-1 1 1,1-1-1,0 1 1,1-1-1,-1 0 0,0 1 1,1-1-1,0 0 1,0 0-1,0 0 0,0 0 1,0-1-1,1 1 1,-1-1-1,1 1 1,-1-1-1,5 3 0,0-1 174,0 1 0,1-1-1,0-1 1,0 0-1,0 0 1,0 0 0,0-1-1,0 0 1,1-1-1,-1 0 1,0 0 0,1 0-1,-1-1 1,1-1-1,-1 0 1,1 0 0,-1 0-1,12-4 1,-2 0 178,0-1 0,-1-1 0,0 0 0,0-1 0,0-1 0,-1-1 0,20-15 0,-20 11-317,-1 1 0,-1-2 0,0 0-1,-1-1 1,-1 0 0,0-1 0,-1 0-1,-1-1 1,-1 0 0,0-1 0,-2 0 0,0 0-1,-1-1 1,4-20 0,-6 14-97,0 1 1,-2-1-1,0 0 1,-2 1-1,-1-1 0,-1 0 1,-1 1-1,-1-1 1,-2 1-1,-14-43 0,10 46-19,-1 0-1,-1 1 0,-1 1 0,-24-30 1,31 42-5,12 32-428,55 110 296,51 120 180,-96-213-2,47 104-28,-52-124-26,0-1-1,1-1 1,1 0 0,27 31-1,-37-47 89,0 0-1,0 0 0,0 0 1,0-1-1,0 1 0,1-1 1,-1 0-1,1 0 0,-1 0 1,1 0-1,0 0 0,0-1 1,0 0-1,-1 0 0,1 0 1,1 0-1,-1-1 0,0 1 1,0-1-1,0 0 0,0 0 1,0-1-1,0 1 0,0-1 1,0 0-1,0 0 0,0 0 1,0-1-1,0 1 0,-1-1 1,1 0-1,-1 0 1,1 0-1,-1 0 0,4-4 1,-2 3-32,0-1 0,0 0 1,-1 0-1,0 0 0,1-1 1,-2 0-1,1 1 0,0-1 1,-1-1-1,0 1 1,0 0-1,-1-1 0,1 1 1,-1-1-1,0 0 0,-1 0 1,1 0-1,-1 0 1,0 0-1,-1 0 0,0 0 1,0 0-1,0 0 0,0 0 1,-1 0-1,0 0 0,0 0 1,-1 0-1,0 0 1,-3-6-1,1 2-81,0 0-1,-1 1 1,0 0 0,0 0 0,-1 1 0,0-1-1,-1 1 1,0 0 0,0 1 0,-1 0 0,-9-7-1,14 11-14,-1 1-1,1 0 0,-1 0 1,0 0-1,0 0 0,0 1 1,1-1-1,-2 1 1,1 0-1,0 0 0,0 0 1,0 1-1,0 0 0,0-1 1,-1 2-1,1-1 0,0 0 1,0 1-1,0 0 0,0 0 1,0 0-1,0 0 0,0 0 1,0 1-1,0 0 0,1 0 1,-1 0-1,0 0 0,1 1 1,-4 3-1,1-2-97,1 1-1,-1 1 1,1-1 0,0 1-1,1-1 1,-1 1 0,1 1-1,1-1 1,-1 1 0,1-1-1,0 1 1,0 0 0,1 0 0,0 0-1,0 0 1,1 1 0,0-1-1,-1 9 1,3-8 306,-1 1-1,1 0 1,1-1 0,-1 1-1,2-1 1,-1 1 0,1-1-1,0 0 1,1 0 0,-1 0 0,2-1-1,-1 1 1,1-1 0,0 0-1,7 7 1,1 0-95,0-1-1,1 0 1,1-1-1,0-1 1,0 0 0,1-1-1,0 0 1,1-2-1,0 0 1,0-1-1,1 0 1,0-2 0,20 5-1,3-4-542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6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 8882,'-10'0'169,"0"1"0,1 0 0,-1 1-1,1 0 1,-1 1 0,1 0 0,0 0 0,0 1 0,0 0 0,0 1 0,1 0-1,-10 7 1,15-10-165,-1 1-1,1-1 0,0 1 0,0 0 0,0 0 1,0 0-1,1 0 0,-1 1 0,1-1 0,0 1 1,0-1-1,0 1 0,0 0 0,1 0 1,0 0-1,-1 0 0,1 0 0,1 0 0,-1 0 1,1 0-1,-1 0 0,1 0 0,0 1 1,1-1-1,-1 0 0,1 0 0,0 0 0,0 0 1,0 0-1,3 7 0,0-2 94,2 1 0,-1-1 0,1 0-1,0-1 1,1 0 0,0 0 0,0 0 0,1-1 0,0 0 0,0 0 0,12 7-1,11 4 230,0-1 0,36 13-1,38 20 30,-100-47-333,0 0 0,-1 0-1,0 0 1,1 1 0,-1 0 0,6 8-1,-9-11-23,0-1 0,0 1 0,-1 0 0,1 0-1,-1 0 1,1 0 0,-1 0 0,1 0 0,-1 0-1,0 0 1,1 1 0,-1-1 0,0 0 0,0 0-1,0 0 1,0 0 0,0 0 0,0 0-1,0 1 1,0-1 0,-1 0 0,1 0 0,0 0-1,0 0 1,-1 0 0,1 0 0,-1 0 0,1 0-1,-1 0 1,0 0 0,1 0 0,-1 0-1,0 0 1,0-1 0,1 1 0,-1 0 0,0 0-1,0-1 1,-1 2 0,-7 3 22,0-1-1,0 0 1,0 0 0,0-1 0,-1 0-1,1 0 1,-1-1 0,0 0-1,1-1 1,-1 0 0,0-1 0,0 0-1,0 0 1,0-1 0,0 0-1,0-1 1,1 0 0,-1-1 0,1 0-1,-1 0 1,1-1 0,-13-8-1,7 0 1470,3-2-666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6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1 14059,'-13'44'312,"-3"0"-288,-6 10-40,-1-3 16,-4 1 0,-2 3-8,-2-6 8,-5-6 24,5-2 96,-4-11-72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7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0 8370,'-8'7'304,"1"0"-1,0 0 1,0 0 0,1 1-1,0 0 1,0 1 0,1-1 0,0 1-1,-7 17 1,5-6-303,0 1 0,1-1 0,-4 36-1,4 1 103,4 1-1,1 0 1,3 0-1,11 62 1,-10-95-30,-2-12 19,0 1 0,1 0 0,1-1 0,0 1 0,1-1 0,10 24 0,-13-37-55,-1 1 0,1 0 0,-1-1 1,1 1-1,-1-1 0,1 1 0,-1-1 0,1 1 0,0-1 0,-1 1 0,1-1 1,0 0-1,-1 1 0,1-1 0,0 0 0,0 0 0,-1 0 0,1 1 0,0-1 1,0 0-1,-1 0 0,1 0 0,0 0 0,0 0 0,-1 0 0,1 0 0,0-1 1,0 1-1,-1 0 0,1 0 0,0-1 0,0 1 0,-1 0 0,1-1 0,0 1 1,-1 0-1,1-1 0,-1 1 0,1-1 0,-1 1 0,1-1 0,0-1 0,29-29 450,-24 24-412,87-105 259,41-45 207,-129 152-515,0 0 1,1 1 0,0-1 0,-1 1-1,1 0 1,1 0 0,-1 1 0,12-5 0,-15 7-33,1 0 1,-1 0-1,0 1 1,0-1-1,0 1 1,0 0-1,1 0 1,-1 0-1,0 0 1,0 1-1,0-1 1,0 1-1,0 0 1,0 0-1,0 0 1,0 0-1,0 1 1,0-1-1,0 1 1,0-1-1,-1 1 1,4 3-1,5 5-29,-1 1 0,-1 0-1,0 0 1,0 1 0,-1 0-1,0 0 1,-1 1 0,-1 0-1,0 0 1,6 22 0,-7-20-29,-1 1 1,0 0 0,-2 0-1,0 1 1,0-1 0,-2 0 0,0 1-1,-1-1 1,-3 19 0,0-18-41,-2 1 0,0-1 1,0 0-1,-11 17 0,-2 7-1875,15-32 1137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7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15779,'13'-1'1209,"-7"-1"-1089,3 2-192,0 0-8,3 0-24,2 0-80,-2 0-96,3-1-121,-1 2-79,-2-1-88,2 5 152,1 4 184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7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16948,'5'2'1000,"103"-22"-208,-77 12-1352,-4 1 80,2 1-72,-1-2-8,-2 2-33,0-2 9,-3 4 0,1 1 336,-3-3 88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48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13883,'12'-3'503,"-1"-1"0,1 0 0,-1 0 0,13-8 0,-14 6-485,0 1 1,1 0-1,0 1 1,21-5-1,-22 7-21,0 1-1,0 0 1,0 1-1,0 0 1,0 0-1,0 1 1,0 1-1,0-1 1,0 2-1,0-1 0,-1 1 1,1 1-1,15 8 1,-15-6-17,0 1 0,0 0 1,-1 0-1,0 1 0,-1 0 0,1 1 0,-2 0 1,1 0-1,-1 1 0,-1 0 0,9 15 0,-7-7-73,-1 0 0,0 1-1,-1-1 1,-2 1-1,1 0 1,-2 0-1,-1 1 1,0-1-1,-1 1 1,-1-1-1,-1 1 1,-1-1-1,-1 0 1,0 1-1,-2-1 1,0-1-1,-1 1 1,0-1-1,-2 0 1,0 0-1,-15 22 1,16-31 52,0-1-1,-1 0 1,0 0-1,0 0 1,-1-1 0,0-1-1,-1 1 1,1-1-1,-1-1 1,0 0 0,0 0-1,-1-1 1,-16 4 0,16-5 50,0 0 1,0-1 0,0-1 0,0 1-1,0-2 1,0 0 0,-1 0 0,1-1-1,0 0 1,0-1 0,0 0 0,0-1-1,-16-7 1,25 10 49,-1-1-1,1 0 1,0 0-1,0-1 1,0 1 0,-1 0-1,1-1 1,1 1-1,-1-1 1,0 0-1,0 0 1,1 0-1,-1 0 1,1 0-1,-1 0 1,1 0-1,0 0 1,0 0 0,0-1-1,-1-3 1,2 4 15,0 0 0,0 0 0,0 0 0,1 1 0,-1-1 0,1 0 0,-1 0 0,1 0 0,0 0 0,0 0 0,0 1 0,0-1 0,0 0 0,0 1 0,0-1 0,0 1 0,1-1 0,-1 1 0,0 0 0,1-1 0,0 1 0,-1 0 0,1 0 0,0 0 0,-1 0 0,3 0 0,5-4 17,0 1 0,0 1 1,0 0-1,1 0 1,-1 1-1,1 0 1,10 0-1,70-2 108,-83 4-161,33 0 78,46-1 43,1 4 1,110 17 0,-184-17-436,-1 0 0,1 0 0,-1 1 0,0 0 0,16 9 1,-9 0-242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1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11963,'4'20'304,"1"-2"-224,-5 5-24,3 2-32,1 2-16,1 2 8,-1 2 0,3-1 0,-7-4 0,4 2 8,5-6-8,-9-2 0,3-1 8,-4-6-16,1-2 8,0-3-8,-2-8-8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50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448 190 10442,'0'-1'69,"-1"0"-25,0 0 0,1 1-1,-1-1 1,0 1 0,1-1 0,-1 0-1,1 1 1,-1-1 0,1 0-1,0 1 1,-1-1 0,1 0 0,0 0-1,-1 0 1,1 1 0,0-1 0,0 0-1,0 0 1,0 0 0,0 0-1,0 1 1,0-1 0,0 0 0,0 0-1,0 0 1,0-1 0,4 0 174,-4 2-210,0 0-1,0 0 1,0 0-1,1 0 0,-1 0 1,0 0-1,0 0 1,0 0-1,0 0 1,1 0-1,-1 0 1,0 0-1,0 0 0,0 0 1,0 0-1,1 0 1,-1 0-1,0 0 1,0-1-1,0 1 1,0 0-1,0 0 0,0 0 1,1 0-1,-1 0 1,0 0-1,0-1 1,0 1-1,0 0 1,0 0-1,0 0 0,0 0 1,0-1-1,0 1 1,0 0-1,0 0 1,0 0-1,0 0 1,0-1-1,0 1 0,0 0 1,0 0-1,0 0 1,0-1-1,0 1 1,0 0-1,0 0 1,0 0-1,0 0 0,0-1 1,0 1-1,0 0 1,0 0-1,0 0 1,-1 0-1,1 0 1,0 0-1,0-1 1,0 1-1,0 0 0,0 0 1,0 0-1,-1 0 1,1 0-1,0 0 1,-9-11-33,8 10 49,1 0 0,-1 0 0,0-1-1,1 1 1,0 0 0,-1 0 0,1 0 0,0 0-1,-1 0 1,1-1 0,0 1 0,0 0 0,0 0-1,0 0 1,0 0 0,0-1 0,0 1-1,1 0 1,-1 0 0,1-2 0,1-1 8,-1 1 1,1 0 0,0 0-1,0 0 1,0 1 0,0-1-1,3-3 1,3-1-10,0 0 0,0 0 0,0 1 0,10-5 0,-2 2 0,1 1 0,-1 1-1,1 0 1,0 2-1,0-1 1,1 2 0,0 1-1,35-3 1,-41 5-13,1 2-1,-1-1 1,0 2 0,1-1 0,-1 2-1,0 0 1,0 0 0,0 1 0,-1 0 0,1 1-1,-1 1 1,0 0 0,19 13 0,0 7-13,-2 1 0,0 1 0,-2 1 0,-1 1 0,-2 1 1,-1 2-1,-1 0 0,24 53 0,-35-64 0,0 2-1,-2-1 1,-1 1-1,0 0 1,-2 1-1,-1-1 1,-1 1-1,-1 0 1,-1 0-1,-1 0 1,-4 32-1,1-40-22,0-1-1,-1 1 0,0-1 0,-1 0 1,-1-1-1,-1 1 0,0-1 1,-1 0-1,-1-1 0,0 0 0,-1 0 1,0-1-1,-1-1 0,0 1 1,-1-2-1,-1 1 0,-23 15 0,19-17 18,0-1-1,0-1 1,-1-1 0,0 0-1,0-1 1,0-1-1,-1-1 1,0-1-1,0 0 1,0-1-1,0-1 1,0-1-1,-30-4 1,6-2 30,1-1 0,0-3 0,0-1 1,-78-33-1,87 29 90,1-1 0,1-2 0,1-1 0,0-1 0,2-2 0,-45-43 0,53 45 33,0-2 1,2 0 0,0-1-1,2-1 1,1-1 0,0 0-1,2-1 1,-17-48 0,27 62-100,0 0 0,1 0 1,0 1-1,1-1 0,1 0 1,0 0-1,0 0 0,1 0 0,1 0 1,0 0-1,1 0 0,0 1 1,0-1-1,1 1 0,1 0 0,0 0 1,1 0-1,6-9 0,9-11 5,0 2 0,2 0 1,2 2-1,44-40 0,-57 57-116,0 0 0,0 1 0,1 0 0,0 1 0,1 1 0,0 0 0,0 1 0,16-5 0,-9 5-150,0 1 0,0 1 0,0 1 0,0 1 0,28 1 0,31 4-1994,-1 3 983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52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902 98 6329,'9'-20'1831,"-5"14"-1123,-1-1 1,0 0-1,0 0 0,0 0 0,-1 0 0,0-1 0,1-12 1,-6 11-525,-4 11-128,-9 16-87,12-13 47,-154 153-86,66-68 36,-216 236-5,66-64 327,155-182 463,85-78-741,1 1 1,-1-1-1,0 0 0,1 0 1,-1 0-1,1 1 0,0-1 1,-1 3-1,1-4-9,1 0 1,0-1-1,-1 1 1,1 0-1,0-1 1,0 1-1,0-1 1,-1 1-1,1 0 1,0-1-1,0 1 1,0 0-1,0 0 1,0-1-1,0 1 1,1 0-1,-1-1 1,0 1-1,0-1 1,0 1-1,1 0 1,-1-1-1,0 1 1,0 0-1,1-1 0,-1 1 1,1-1-1,-1 1 1,0-1-1,1 1 1,-1-1-1,1 1 1,-1-1-1,1 0 1,0 1-1,-1-1 1,1 0-1,-1 1 1,2-1-1,0 0 637,2-1-332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52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8 467 11058,'0'-23'703,"1"0"0,0 0-1,2 1 1,7-27-1,-7 39-559,0 0-1,1 0 0,0 0 1,1 1-1,0 0 0,0 0 1,1 0-1,0 0 0,1 1 1,0 0-1,11-10 0,4 0 48,1 1-1,43-24 1,-66 41-190,1 0 0,-1-1 0,0 1 0,1 0 0,-1 0 0,0 0 0,1-1 0,-1 1 0,0 0 1,1 0-1,-1 0 0,0 0 0,1 0 0,-1 0 0,0 0 0,1-1 0,-1 1 0,0 0 0,1 0 0,-1 1 1,1-1-1,-1 0 0,0 0 0,1 0 0,-1 0 0,0 0 0,1 0 0,-1 0 0,0 0 0,1 1 1,-1-1-1,0 0 0,1 0 0,-1 1 0,0-1 0,0 0 0,1 0 0,-1 1 0,0-1 0,0 0 0,0 1 1,1-1-1,-1 0 0,0 0 0,0 1 0,0-1 0,0 1 0,0-1 0,1 0 0,-1 1 0,5 14-63,-1 1-1,0-1 1,2 25-1,33 372-1225,-38-403 1258,-1-1-1,0 1 1,0-1 0,-1 1 0,0-1 0,0 1 0,-1-1 0,-5 13 0,7-20 30,0-1 0,-1 1 0,0 0 0,1-1 0,-1 1 0,1 0 0,-1-1 0,0 1 0,1-1 0,-1 1 0,0-1 0,0 1 0,1-1 0,-1 1 0,0-1 0,0 0 0,0 1 0,0-1 0,1 0 0,-1 0 0,0 0 1,0 0-1,0 0 0,0 0 0,0 0 0,0 0 0,0 0 0,1 0 0,-1 0 0,0-1 0,-1 1 0,-10-2 70,0-1 1,0 0-1,1 0 0,-1-1 1,1-1-1,0 0 1,0-1-1,1 0 0,-1 0 1,1-1-1,1 0 1,-1-1-1,1 0 0,1-1 1,0 0-1,0 0 1,0 0-1,1-1 0,1-1 1,-1 1-1,2-1 1,0 0-1,0 0 0,1 0 1,-5-18-1,5 9 60,1 0 0,0 0-1,1 0 1,2-1 0,0 1 0,3-27-1,3 6-56,2 1 0,14-44-1,-18 74-146,-1 0 0,1 1-1,7-13 1,5-6-450,23-31 1,-37 55 550,0 1 0,1 0 1,-1 0-1,1 0 0,0 1 1,0-1-1,0 1 0,1-1 1,-1 1-1,0 0 0,8-3 1,32-9 165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53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37 297 10858,'-1'-1'119,"-1"0"-1,1 0 0,0 0 1,0 0-1,0 0 0,0 0 1,0 0-1,1-1 1,-1 1-1,0 0 0,1-1 1,-1 1-1,1-1 0,-1 1 1,1 0-1,-1-1 0,1 1 1,0-1-1,0 1 0,0-1 1,0 1-1,0-1 1,0 1-1,0-1 0,1 1 1,-1-1-1,0 1 0,1-1 1,-1 1-1,1 0 0,-1-1 1,1 1-1,0 0 0,0-1 1,1-1-1,2-3 51,0 0-1,1 0 0,-1 1 1,1-1-1,0 1 1,8-6-1,38-30 603,-18 13-493,2 1 0,69-41 0,-92 62-294,0 1-1,0 0 1,0 0 0,0 1 0,1 0-1,0 2 1,-1-1 0,1 1-1,0 1 1,0 0 0,0 1-1,0 1 1,0 0 0,14 3-1,-16-1-3,-1 0-1,0 1 0,0 0 0,0 1 1,-1 0-1,1 0 0,-1 1 0,0 1 0,-1-1 1,0 1-1,0 1 0,11 12 0,-8-6-15,0 0 0,0 1 1,-2 0-1,0 1 0,0 0 0,10 29 0,-15-31-18,-1 0 1,0 0-1,-1 0 0,-1 0 1,0 1-1,-1-1 0,-1 0 1,0 0-1,0 1 0,-2-1 1,0 0-1,0 0 1,-2-1-1,1 1 0,-2-1 1,0 0-1,0 0 0,-12 16 1,8-12 15,-2-1 0,0-1 1,0 1-1,-2-2 1,0 0-1,0 0 0,-1-2 1,-1 0-1,0 0 1,-1-2-1,0 0 0,-33 14 1,36-20 60,0 1 0,-1-2 0,1 0 0,-1 0 0,0-2 0,0 0-1,1 0 1,-1-1 0,0-1 0,0-1 0,0 0 0,1-1 0,-1 0 0,1-1 0,-18-8 0,20 7 96,0-1 0,1 0 0,0-1 0,0 0 0,1-1 0,-1 0 0,2-1 0,-1 0 0,1 0 0,1-1 0,0 0 0,0-1-1,1 0 1,0 0 0,1 0 0,0-1 0,-6-19 0,5 11 33,2 0-1,0 0 0,2 0 1,0-1-1,1 0 0,1 1 1,1-1-1,1 0 1,1 0-1,0 1 0,7-24 1,-6 36-184,1 0 0,-1 0 0,1 0 0,1 1 0,0-1 0,0 1 1,0 0-1,1 0 0,0 1 0,0-1 0,1 2 0,-1-1 0,2 1 0,-1-1 1,15-6-1,-2 2-265,0 0 0,0 2 1,0 1-1,1 0 0,31-5 1,-10 6-1646,45-1 0,-20 5 429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55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9010,'0'0'129,"0"-1"0,-1 1-1,1-1 1,0 0 0,0 1 0,0-1 0,0 1 0,0-1 0,0 0-1,0 1 1,1-1 0,-1 0 0,0 1 0,0-1 0,0 1-1,1-1 1,-1 1 0,0-1 0,1 1 0,-1-1 0,1 0 0,8 9 1977,3 4-2373,37 28 302,68 43-1,-19-16 133,221 200 743,-109-86-399,-83-69-370,24 19 42,-150-130-212,1 1 1,-1-1-1,1 1 1,0-1 0,-1 0-1,1 1 1,0-1-1,0 0 1,0 0 0,0 0-1,0-1 1,0 1-1,0 0 1,0-1 0,0 1-1,0-1 1,1 0 0,-1 0-1,0 0 1,0 0-1,0 0 1,1 0 0,-1 0-1,0-1 1,0 1-1,0-1 1,0 0 0,0 0-1,0 1 1,0-1-1,0 0 1,0-1 0,2-1-1,2 1-1546,2 0 726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55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356 368 8946,'-2'8'748,"1"-22"239,8-83 1521,-6 90-2417,0 0-1,0 1 0,1-1 0,0 0 0,0 1 0,1 0 0,0-1 1,0 1-1,0 0 0,0 1 0,1-1 0,0 0 0,1 1 0,-1 0 0,7-6 1,1 2 7,1 0 0,-1 1 1,1 1-1,26-11 1,-13 6 6,-13 5-110,1 1 0,0 1 0,0 1 0,0 0 0,1 0 0,-1 2 0,1 0 0,25-1 0,-31 4-15,0-1-1,1 1 1,-1 1-1,0-1 1,0 2-1,0-1 1,0 1-1,0 0 1,-1 1-1,1 0 1,-1 1-1,0 0 1,-1 0-1,14 11 1,-6-2 1,-2 1 0,0 1 1,0-1-1,-2 2 1,0 0-1,-1 0 1,0 1-1,-1 0 1,10 33-1,-12-28-35,-1 1-1,-1 0 0,-1-1 1,-2 1-1,0 1 0,-1-1 1,-5 46-1,2-50 15,-2-1-1,0 0 1,-1 0 0,-1-1 0,0 1-1,-2-1 1,0-1 0,-1 1 0,-22 30-1,22-36 36,-1 0-1,-1 0 0,0-2 0,-1 1 1,0-1-1,0-1 0,-1 0 0,0-1 1,0-1-1,-1 0 0,0 0 0,-1-1 1,-20 5-1,14-5 22,0-2 1,0 0-1,-1-1 1,1-1-1,0-1 0,-1-1 1,1-1-1,-1-1 1,1-1-1,0-1 0,0-1 1,0 0-1,1-2 1,-1 0-1,2-1 0,-1-1 1,1-1-1,1-1 1,-24-18-1,17 9 102,1-1-1,0-1 1,2-2-1,1 0 1,-33-51-1,41 55-70,1-1 0,1-1 0,1 1 0,1-2 0,1 1 0,1-1 0,1-1 0,-5-35 0,11 47-60,0 0-1,0 0 0,2 0 0,-1 0 1,1 0-1,1 0 0,0 1 1,1-1-1,0 1 0,1 0 1,0 0-1,1 0 0,0 1 1,0 0-1,12-14 0,0 3-242,0 1 0,2 0 0,0 2-1,1 0 1,40-26 0,-46 35 198,1 1 0,1 0 0,32-11 0,0 4-74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59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808 9 4617,'0'-1'-3,"0"1"0,0-1 0,0 1 0,0 0 0,0-1 0,0 1 0,1-1 0,-1 1-1,0 0 1,0-1 0,0 1 0,1 0 0,-1-1 0,0 1 0,0 0 0,1-1 0,-1 1 0,0 0 0,1 0 0,-1-1 0,1 1 0,-1 0 0,0 0 0,1 0 0,-1-1 0,1 1-1,-1 0 1,0 0 0,9 6 10870,-11-5-12022,-4 2 1148,1 0 0,0 1 0,-1-1 0,2 1 0,-1 0-1,0 0 1,1 0 0,0 1 0,0-1 0,-6 10 0,-8 8-5,-131 122 9,-22 24 2,-100 144-36,175-201 36,84-96 22,6-9 17,0 0 0,0 1 0,1 0 0,-1 0 0,2 0 0,-1 0 0,-3 10-1,8-17-22,0 0-1,0 0 1,0 1-1,0-1 1,0 0-1,0 0 1,0 0-1,-1 1 1,1-1-1,0 0 1,0 0-1,0 1 0,0-1 1,0 0-1,1 0 1,-1 1-1,0-1 1,0 0-1,0 0 1,0 0-1,0 1 1,0-1-1,0 0 1,0 0-1,0 1 0,1-1 1,-1 0-1,0 0 1,0 0-1,0 0 1,0 1-1,1-1 1,-1 0-1,0 0 1,0 0-1,0 0 1,1 0-1,-1 0 0,0 0 1,0 1-1,0-1 1,1 0-1,-1 0 1,0 0-1,0 0 1,1 0-1,-1 0 1,0 0-1,0 0 1,1 0-1,-1 0 1,0 0-1,1 0 0,-1-1 0,1 1 0,-1 0 0,1 0 0,-1 0 0,1 0 0,-1 0-1,1-1 1,-1 1 0,0 0 0,1 0 0,-1-1 0,1 1-1,-1 0 1,0-1 0,1 1 0,-1-1 0,0 1 0,1 0 0,-1-1-1,0 1 1,1-1 0,-1 1 0,0-1 0,0 1 0,0-1-1,1 0 1,0-5 162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00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160 290 8794,'0'-7'239,"0"-1"0,1 1 0,0 0 0,0-1 0,1 1 0,0 0 0,0-1 0,1 1 0,-1 0 0,1 1 0,1-1 0,0 0 0,0 1 0,0 0 0,0 0 0,10-9 0,-7 8-66,0 0-1,1 0 1,0 1-1,0 0 1,0 0-1,17-8 0,58-19 388,-24 10-326,-34 12-193,0 1 1,1 2-1,0 0 0,48-8 1,-63 15-52,-1 1 0,0-1 0,1 2 0,-1-1 1,1 1-1,-1 1 0,0 0 0,0 1 0,0 0 0,0 0 0,0 1 1,-1 0-1,1 1 0,-1 0 0,15 11 0,-15-9-10,-1 1-1,0 0 1,0 0-1,-1 1 1,0 0-1,0 0 1,-1 1-1,0 0 1,-1 0-1,0 0 1,0 0-1,-1 1 1,-1 0 0,0 0-1,0 0 1,-1 0-1,-1 1 1,0-1-1,0 19 1,-2-7-20,-1 0 1,-1-1-1,0 1 0,-2-1 1,-1 1-1,0-1 1,-2-1-1,-20 40 1,10-27 10,-2 0 0,-2-2 1,-1-1-1,-1 0 1,-2-2-1,-43 40 0,50-53 12,-1-1 0,0-1 0,0 0 0,-2-2 0,1 0 0,-2-1 1,1-2-1,-2 0 0,1-1 0,-1-2 0,-32 6 0,39-10 20,1 0 1,-1-1 0,0-1 0,0-1 0,1 0-1,-1-1 1,-27-7 0,36 6 42,0 0 1,0 0-1,0-1 0,1 1 1,-1-2-1,1 1 0,0-1 1,0 0-1,1 0 0,0-1 0,0 0 1,0 0-1,0-1 0,1 1 1,0-1-1,0 0 0,-3-8 1,2 1 28,1 1-1,0-1 1,0 0 0,2 0 0,-1-1-1,2 1 1,0-1 0,1 1 0,0-1-1,2 1 1,-1-1 0,2 0 0,5-27-1,7-8 205,1 1-1,37-77 1,-14 34-51,-30 72-201,-2 1-18,2 0 0,0 1 0,14-22 0,-18 35-75,-1 0-1,1 0 1,0 0-1,1 1 1,-1-1-1,1 1 1,-1 0-1,1 1 1,1-1-1,-1 1 1,0 0-1,1 0 1,-1 1-1,1-1 1,6 0-1,23-4-401,9 4 164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27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11285 1 11859,'-4'0'24,"0"0"0,0 0 0,0 1 0,0 0 0,0 0 1,0 0-1,1 0 0,-1 1 0,0-1 0,1 1 0,-1 0 1,1 0-1,-6 4 0,4-2-21,0 1-1,0 0 1,1 0 0,0 1-1,-1-1 1,2 1 0,-5 8-1,0 1-31,1 1 0,1 0 0,1 1 0,1 0 0,-5 26 0,-13 244-145,13-115 89,5-122 62,-30 465-361,16-280 203,-2 40 236,27-3-78,-1-137 119,-14 174 0,-28-41 172,-5 55 822,12 316-915,26-539-189,1 641 27,3-682-7,1-9-1,-2-1 0,-2 1 0,-12 66 0,-5 2 13,5 2 0,5 0 1,7 131-1,43 243 918,-37-428-990,-4-60 168,0 1 0,0 0 0,-1-1-1,0 1 1,-1-1 0,0 1 0,-3 9 0,4-15 404,-20-7-468,-21-4-3,14 5-24,-5-2-38,0 1 0,-48-2 0,23 3 4,-316-17-125,63 45 144,185-12-8,-31 4 0,64-2-3,0-3 0,-1-5 0,0-4 1,-133-15-1,-304-27 33,227 33-30,142 2 0,44 0 0,-168 14 0,69 18 24,-122 10-24,81-3 0,-12 0 7,165-25-6,-201 10 1,92-5-5,-82 1 100,64-13-21,-175 5-88,61 1 36,-49 2-48,98 2-4,-149 12-16,-9 35 52,-102-9 24,-3-53 2,113-48 222,305 30-280,12 9 32,-174 4-1,90 6 0,63-5-15,-179 1 80,295 8 21,-1-2-1,0 0 1,1-3 0,-36-8-1,61 8-960,6 1 569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28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11338,'0'12'86,"0"0"0,1-1 0,0 1 0,1 0-1,5 18 1,8 26 229,9 75-1,-7-30-133,21 135-33,-33-168 133,-3-95 279,2 0-1,10-43 0,-6 36-452,1-7-58,3 0 0,1 1 1,2 0-1,2 1 0,31-51 1,-44 82-37,1 0 0,1 1 0,-1 0 0,1 0 1,0 0-1,1 0 0,0 1 0,0 1 0,14-10 1,-17 13-19,0 0 0,0 0 1,0 0-1,1 1 1,-1-1-1,1 1 1,-1 0-1,1 1 0,0-1 1,-1 1-1,1 0 1,0 0-1,-1 0 1,1 1-1,0-1 0,-1 1 1,1 0-1,-1 1 1,1-1-1,6 4 1,-3 0-6,0 0 1,-1 0 0,0 0 0,0 1 0,0 0 0,-1 0 0,0 1 0,0 0-1,0 0 1,-1 0 0,0 1 0,-1 0 0,0 0 0,0 0 0,3 9-1,-2-3-35,0 1 0,-1 0 0,0 0 0,-1 0 0,-1 1 0,-1-1 0,0 31 0,-6-20-163,6-26 198,-1 1 0,0-1 0,0 1 1,0 0-1,0-1 0,0 1 0,-1-1 0,1 1 0,0-1 0,0 1 0,0 0 0,0-1 0,-1 1 0,1-1 1,0 1-1,0-1 0,-1 1 0,1-1 0,0 1 0,-1-1 0,1 0 0,-1 1 0,1-1 0,0 1 0,-1-1 1,1 0-1,-1 1 0,1-1 0,-1 0 0,0 1 0,0-2 10,1 1 0,-1-1 0,1 0 1,0 1-1,-1-1 0,1 1 0,0-1 0,-1 0 0,1 1 1,0-1-1,0 0 0,0 1 0,-1-1 0,1 0 0,0 1 0,0-1 1,0 0-1,0 1 0,0-1 0,0 0 0,0 1 0,1-1 1,-1 0-1,0-1 0,8-17 111,-5 14-81,18-47 262,-12 29-27,19-35-1,-24 50-245,1 0 1,1 1-1,0-1 1,0 1-1,0 1 1,1-1 0,0 1-1,7-5 1,-7 6-23,-1 1 1,1 0-1,0 0 1,0 0-1,1 1 1,-1 0-1,1 0 1,-1 1 0,1 0-1,0 1 1,0-1-1,0 2 1,0-1-1,-1 1 1,1 0-1,0 0 1,0 1-1,0 0 1,0 1 0,0 0-1,-1 0 1,1 1-1,-1 0 1,1 0-1,-1 0 1,0 1-1,0 0 1,-1 1 0,1-1-1,10 11 1,0 3-9,-1 2 0,-1-1 1,0 2-1,12 24 0,40 93-41,-61-124 8,0 1 0,-2-1 0,5 25 0,-4-3-2642,-5-29 1531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1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13043,'35'29'2696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28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12899,'11'4'496,"-2"2"168,0 5-600,1 0-72,-1 7-24,0 5-8,0 6-8,-4 3 0,-2 0-16,-5 2-8,-3-4-16,-1 4-40,-1-4-120,-1-4-1152,2-5 935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29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 13915,'10'13'861,"0"11"-859,0-1-1,-1 1 0,11 49 1,-17-57-61,0 0 0,-1 0 0,-1-1 0,-1 1 1,0 0-1,-1 0 0,-5 25 0,12-61 161,1 2-1,1-1 1,0 1 0,1 0-1,1 1 1,1 0 0,1 1-1,13-16 1,-6 9-66,1 2-1,1 0 1,1 2-1,0 0 1,37-23-1,-53 38-9,1 1-1,-1 0 1,1 0-1,-1 0 1,1 1-1,0 0 1,0 0-1,0 1 1,0-1-1,0 2 1,13-1-1,-16 1-22,0 1 0,0-1 0,0 1 1,0 0-1,0 0 0,0 1 0,0-1 0,0 1 0,-1 0 0,1 0 1,0 0-1,-1 1 0,0-1 0,0 1 0,0-1 0,0 1 0,0 0 0,0 1 1,0-1-1,-1 0 0,3 6 0,5 10 1,0 0 0,-2 1 1,0 1-1,-1-1 0,-1 1 0,-1 0 0,-1 1 1,1 25-1,-3-2-508,-1 0 0,-12 86 0,9-110 183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29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14235,'7'29'19,"-3"1"-1,0 0 1,-1 0-1,-3 46 1,-20 120-671,4-68 582,15-114 61,0-6 141,8-16 129,6-15-15,0-1 0,17-50 0,-21 50-118,0 1 0,2 1-1,24-41 1,-30 56-94,0 1 1,0 0-1,0 0 1,1 1 0,0-1-1,0 1 1,1 1-1,-1-1 1,1 1-1,0 0 1,0 0-1,1 1 1,-1 0-1,1 0 1,-1 1 0,12-2-1,-9 2-55,0 1 0,0 0 0,0 1 0,0 0 0,0 0 0,0 1 0,0 0 0,0 1 0,-1 0 0,1 1 0,0 0 0,-1 0-1,0 1 1,1 0 0,-2 1 0,1 0 0,0 0 0,-1 1 0,0 0 0,0 0 0,-1 1 0,0 0 0,0 1 0,-1-1 0,0 1 0,0 1 0,0-1 0,-1 1 0,-1 0 0,1 0 0,5 19 0,-3-5-563,-1 0 1,4 26 0,-10-49 526,0 0 1,0 0-1,0 0 1,0 0-1,0-1 1,0 1 0,0 0-1,0 0 1,0 0-1,0 0 1,0 0-1,0 0 1,0 0-1,0 0 1,-1 0-1,1 0 1,0 0-1,0 0 1,0 0-1,0 0 1,0-1-1,0 1 1,0 0-1,0 0 1,0 0-1,0 0 1,0 0 0,-1 0-1,1 0 1,0 0-1,0 0 1,0 0-1,0 0 1,0 0-1,0 0 1,0 0-1,0 0 1,0 0-1,-1 0 1,1 0-1,0 0 1,0 0-1,0 1 1,0-1-1,0 0 1,0 0 0,0 0-1,0 0 1,0 0-1,0 0 1,0 0-1,0 0 1,-1 0-1,1 0 1,0 0-1,0 0 1,0 0-1,0 0 1,0 1-1,0-1 1,0 0-1,0 0 1,0 0-1,0 0 1,0 0-1,0 0 1,0 0 0,0 0-1,-3-5-1359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0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0 304 10050,'19'-7'565,"-1"0"-1,1 2 0,0 0 1,1 1-1,29-2 1,-25 5-505,1 2 0,-1 0 0,1 1 1,-1 2-1,0 0 0,0 2 1,26 9-1,-31-8-93,0 0 0,-1 1 0,0 1 0,-1 1 0,0 1 0,0 0 0,19 17 0,-28-21 18,-1 1 0,0 0 0,0 0 1,0 0-1,-1 1 0,-1-1 0,1 2 1,-1-1-1,-1 0 0,0 1 1,0 0-1,-1 0 0,0 0 0,-1 1 1,2 15-1,-3-20 15,0 0-1,-1 0 1,0 0-1,0 0 1,-1 0 0,1 0-1,-1 0 1,-1 0 0,1 0-1,-1 0 1,0-1 0,0 1-1,-1-1 1,0 1 0,0-1-1,0 0 1,0 0 0,-1 0-1,0 0 1,0-1 0,0 0-1,-1 1 1,1-2 0,-1 1-1,0 0 1,-7 3 0,3-1-3,-1-1 0,1-1 0,-1 1 0,1-2 1,-1 1-1,0-1 0,-1-1 0,1 0 1,0 0-1,-19 0 0,24-2 7,0 0 0,0-1 0,0 0 0,0 0 0,0 0 0,1 0 0,-1-1 0,0 0 0,1 0 0,-1 0 0,1 0 0,0-1 0,0 1 0,0-1 0,0 0 0,0-1 0,0 1 0,1-1 0,0 0 0,0 1 0,0-1 0,0-1 0,0 1 0,-2-7 0,2 6-10,1 0 1,0 0-1,1 0 0,-1 0 0,1 0 1,0-1-1,0 1 0,1 0 1,0-1-1,0 1 0,0-1 1,1-8-1,1 6-7,0 1 0,1-1 0,-1 0 0,2 1 0,-1-1 0,1 1 0,7-11 0,7-5-66,0 2-1,2 0 1,38-33 0,-38 37 4,3-4-82,5-5 258,54-37 0,-73 57-122,1 0-1,0 0 1,0 2 0,0-1 0,0 1 0,1 0 0,0 1 0,0 1 0,0 0 0,16-2-1,-24 4-13,0 0-1,0 0 1,0 0-1,0 0 1,0 1-1,-1-1 1,1 1-1,0-1 1,0 1-1,0 0 1,-1 0-1,1 1 1,-1-1-1,1 0 1,-1 1-1,1-1 1,-1 1-1,0 0 1,1 0-1,-1 0 1,0 0-1,-1 0 1,1 1-1,3 4 1,-4-4 34,0 0 0,1 1 0,-2-1 0,1 1 0,0-1 0,0 1 0,-1-1 0,0 1 0,0-1 0,0 1 0,0 0 0,-1-1 0,1 1 0,-1-1 0,0 1 0,0-1 0,0 1 0,0-1 0,-3 5 1,-14 22-99,0-1 0,-42 50 0,39-53 58,0 0-1,2 2 0,-18 34 1,36-59 53,-1-1 0,1 1 0,0-1 0,-1 1 0,1 0 0,1-1 0,-1 1 0,0 0 0,1 0 0,-1-1 0,1 1 0,0 0 0,0 0 0,0 0 0,0 0 0,1 0 0,-1-1 0,1 1 0,-1 0 0,1 0 0,0-1 0,0 1 0,1 0 0,-1-1 0,0 1 0,1-1 0,-1 0 0,1 1 0,0-1 0,0 0 0,0 0 0,0 0 0,0 0 0,0 0 0,1-1 0,-1 1 0,1-1 0,-1 1 0,1-1 0,-1 0 0,1 0 0,5 1 0,0 1 79,0 1 0,1-2-1,0 1 1,-1-1 0,1-1 0,0 0 0,0 0 0,0 0-1,0-1 1,0-1 0,0 1 0,0-1 0,0-1 0,0 0 0,-1 0-1,1-1 1,-1 0 0,1 0 0,-1-1 0,0 0 0,0 0-1,-1-1 1,1 0 0,9-10 0,-3 3-38,-1-1-1,0-1 1,-1 0-1,-1-1 1,0 0-1,-1 0 1,-1-1 0,-1-1-1,11-27 1,-9 16-68,-2 1 1,-1-1-1,-2 0 1,0 0-1,1-45 1,-7 53 3,0 0 0,-1 1 0,-1-1 0,0 0 0,-12-33 0,-43-89-70,70 167-513,12 30 307,45 72 0,101 132 398,-165-252-74,0 0 1,1-1 0,0 1 0,0-1 0,1-1-1,0 1 1,0-1 0,0 0 0,0-1 0,1 0 0,15 7-1,-20-10 3,0 0 0,0 0-1,0 0 1,1-1-1,-1 1 1,0-1-1,0 0 1,0 0 0,1 0-1,-1 0 1,0 0-1,0-1 1,1 1 0,-1-1-1,0 0 1,0 0-1,0 0 1,0-1-1,0 1 1,0-1 0,-1 1-1,1-1 1,0 0-1,-1 0 1,1 0-1,-1 0 1,0-1 0,0 1-1,0-1 1,0 1-1,0-1 1,0 0-1,-1 0 1,2-3 0,0-1-42,0 0 0,-1 1 1,0-1-1,-1-1 1,1 1-1,-1 0 1,-1 0-1,1-1 0,-1 1 1,0 0-1,-1 0 1,0-1-1,0 1 1,-1 0-1,1 0 1,-2 0-1,1 0 0,-1 0 1,0 1-1,0-1 1,-1 1-1,0 0 1,-5-7-1,6 8-20,-1 1 0,1 0-1,-1 0 1,0 0 0,0 1 0,0-1 0,0 1-1,-1 0 1,1 0 0,-1 0 0,0 1 0,0 0-1,0 0 1,0 0 0,0 0 0,0 1 0,-1 0-1,1 0 1,0 1 0,-1-1 0,1 1-1,-1 0 1,1 0 0,0 1 0,-1 0 0,1 0-1,0 0 1,0 0 0,-1 1 0,1 0 0,-7 4-1,9-5-7,0 1 0,0-1 0,1 1 0,-1-1 0,1 1 0,-1 0 0,1 0 0,0 0 0,0 1 0,0-1 0,0 0 0,0 1 0,0-1 0,1 1 0,-1 0 0,1-1 0,0 1 0,0 0 0,0 0 0,0 0 0,0 0 0,0 0 0,1 0 0,0 0 0,-1 0 0,1 0 0,0 0 0,1 0 0,-1 0 0,0 0-1,1 0 1,0 0 0,0 0 0,0 0 0,0 0 0,3 5 0,1 2-4,0 0-1,1-1 1,0 1-1,1-1 1,0 0-1,1-1 1,0 0-1,17 14 1,-8-8 63,2 0 0,0-1 0,0-1 0,1-1 1,0-1-1,1 0 0,32 9 0,25 0-1148,-52-13 620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0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62 16147,'-65'-48'1138,"57"42"-1082,-3-2-964,10 25 28,3-6 851,1 1 0,0-1 0,1 0 0,1 0 1,-1 0-1,2-1 0,0 1 0,0-1 0,9 11 1,-4-5 45,18 36 0,-23-39-7,-2-4-31,0 0 0,-1 0 1,5 19-1,-8-27 16,-1 0 0,1 1-1,0-1 1,-1 0 0,1 0 0,0 1 0,-1-1 0,0 0 0,1 0-1,-1 0 1,0 0 0,1 0 0,-1 0 0,0 0 0,0 0 0,0 0-1,0 0 1,0 0 0,0 0 0,0-1 0,0 1 0,-1 0 0,1-1-1,-2 2 1,-30 10-27,21-10 7,0-1 0,0 0 1,-1-1-1,1 0 1,0-1-1,-15-3 1,-6-2-34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1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 12227,'6'-2'1104,"-3"-4"1720,10-6-2912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1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13019,'22'74'200,"-4"1"0,-4 0 0,-2 2 0,-4-1 0,-3 1 0,-8 104 0,-4-103-209,4-54 40,0 0 1,2 0 0,1 0-1,0 1 1,8 46-1,9-94 377,27-67-753,-35 67 395,2 0 0,1 1 0,1 0-1,20-27 1,-27 43 24,0 1 0,0-1-1,0 1 1,1 1 0,0-1 0,0 1-1,0 0 1,0 1 0,1-1-1,-1 1 1,1 1 0,0 0 0,0 0-1,0 0 1,0 1 0,0 0-1,0 1 1,10 0 0,-7 0-72,0 1 0,0 0 0,0 1 0,-1 0 0,1 1 0,0 0 0,-1 1 0,0 0 0,0 0 1,0 1-1,0 1 0,-1-1 0,10 9 0,-3 2-15,0 0-1,-1 1 1,-1 1 0,0 0 0,-1 1-1,-2 1 1,0 0 0,-1 0 0,0 1-1,-2 1 1,-1-1 0,7 30 0,-14-48 4,1-1-40,0 1-1,-1-1 0,1 0 1,-1 1-1,1-1 0,-1 0 0,0 1 1,0-1-1,0 1 0,0-1 1,-1 1-1,1-1 0,-1 0 0,1 1 1,-1-1-1,-1 4 0,-1-4-198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2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 16075,'48'-1'1865,"-28"-4"-1649,-2 2-168,2-3 0,3 1-24,-1-1-8,0 2-8,-2-2-8,-3 0 0,-2-1-112,-1 3-200,0-1-264,-4 4-232,-3 1-113,-4 0 2250,6 1-1137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2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0 156 13763,'3'0'912,"-1"0"384,4 0-127,-3 0-249,3-5-160,5 2-232,3-3-240,7-3-136,2 0-96,0-2-80,-2 0-168,-1-1-200,4 0-240,5-2-288,5-3-264,3 2 79,-2-2-615,1 2 1008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2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1 126 12483,'3'-2'17,"0"0"0,0 0 0,1 0 0,0 0 1,-1 1-1,1-1 0,0 1 0,4-1 0,7-3 793,-1 0 0,0-1 0,18-11 0,3-1-281,-12 7-401,0 1 0,0 2 1,1 0-1,0 1 0,38-5 0,-52 11-144,-1 0-1,1 1 1,-1 0-1,1 1 1,-1 0 0,1 0-1,-1 1 1,1 0-1,-1 0 1,0 1-1,0 1 1,0-1 0,-1 2-1,1-1 1,-1 1-1,0 0 1,12 10 0,-7-2-27,-1 1 1,0 0 0,0 0 0,-1 2 0,-1-1-1,-1 1 1,0 0 0,-1 1 0,-1 0 0,0 1-1,-2-1 1,7 32 0,-9-33-24,0 0 1,-2 1-1,0-1 1,0 0-1,-2 1 1,0-1-1,0 0 0,-2 1 1,0-1-1,-1-1 1,-1 1-1,0 0 0,-1-1 1,-12 24-1,15-35 60,1-1 0,0 1-1,-1 0 1,0-1 0,0 1-1,0-1 1,0 0 0,0 0-1,-1 0 1,1 0 0,-1-1 0,0 1-1,0-1 1,0 0 0,0 0-1,0-1 1,0 1 0,0-1-1,-1 0 1,1 0 0,-1 0-1,1 0 1,-1-1 0,1 0 0,-9-1-1,13 1 41,0-1-1,0 1 1,0-1 0,0 1-1,0-1 1,0 1-1,0-1 1,1 1 0,-1-1-1,0 1 1,0 0 0,1-1-1,-1 1 1,0-1-1,1 1 1,-1-1 0,0 1-1,1 0 1,-1-1-1,0 1 1,1 0 0,-1 0-1,1-1 1,0 1-1,10-2 23,0 0 0,0 1 0,0 1 0,0 0 0,0 0-1,0 1 1,15 3 0,-13-2-34,13 0 0,60 11 246,-79-11-259,0 0 0,0 0 0,0 0 0,0 1 0,0 0 0,-1 1 0,0-1 0,1 1 0,6 6 0,-10-7-24,0 0 1,-1 0 0,1 0 0,-1 0 0,0 1 0,0-1 0,0 1-1,0 0 1,-1 0 0,1-1 0,-1 1 0,0 0 0,0 0-1,0 0 1,-1 0 0,0 0 0,1 0 0,-1 0 0,-1 0 0,1 0-1,0 0 1,-1 0 0,-2 8 0,1-5 27,-1 1 1,0 0-1,0-1 1,-1 0-1,0 0 0,0 0 1,-1 0-1,1 0 1,-1-1-1,-12 11 1,-4 0 66,-1-1 0,0-1 0,-1-2 0,0 0 0,-1-1 0,-1-1 0,1-2 0,-2 0 0,-46 9 0,32-11-356,-79 4 0,72-10-1677,-61-8-1,65 0 135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2.3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20 110 14659,'3'31'390,"1"-2"-269,-2 0-1,-2 31 1,0-58-122,0 0-1,0 0 1,-1-1-1,1 1 1,-1 0-1,1 0 1,-1-1-1,1 1 1,-1 0-1,0-1 1,0 1-1,0-1 1,0 1-1,0-1 1,0 0-1,0 1 1,0-1-1,-1 0 1,1 0-1,-1 0 1,1 0-1,-1 0 1,-1 2-1,2-4 23,1 0 0,-1 1 0,1-1 0,-1 0 0,1 1 0,-1-1 0,1 0-1,0 0 1,0 1 0,-1-1 0,1 0 0,0 0 0,0 1 0,0-1 0,0 0 0,0 0-1,0 0 1,0 1 0,0-1 0,0-1 0,3-8 6,1 0-1,0 1 1,1-1-1,0 1 1,11-16 0,39-42-3,-30 37 33,-14 16 46,1 0-1,1 0 1,0 2-1,26-21 0,-35 31-89,0-1 0,0 1 0,0-1 0,0 1 1,1 0-1,-1 1 0,1-1 0,-1 1 0,1 0 0,0 0 0,-1 0 0,1 1 0,0-1 0,-1 1 0,1 1 0,0-1 0,0 0 0,-1 1 0,1 0 0,0 0 0,-1 1 0,1-1 0,5 4 0,1 2-35,0 0 0,0 1 1,-1 0-1,-1 1 0,1 0 1,-1 0-1,-1 1 0,0 0 1,0 1-1,-1 0 0,0 0 1,-1 0-1,0 1 0,-1 0 1,0 0-1,4 22 1,-7-27 26,-2 0 1,1 0-1,-1 0 1,0 0-1,-2 8 1,2-13-98,0 0 0,0 0 0,-1 0 0,1 0 1,-1-1-1,1 1 0,-1 0 0,0 0 0,0 0 0,1 0 0,-1 0 1,0-1-1,-1 1 0,1-1 0,0 1 0,0 0 0,-1-1 1,1 0-1,-1 1 0,1-1 0,-1 0 0,-2 1 0,1-1-1473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4.1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186 285 12411,'1'0'39,"0"0"1,0 0 0,0 0 0,0 0-1,0 0 1,0 0 0,0 0-1,0-1 1,-1 1 0,1 0 0,0-1-1,0 1 1,0 0 0,0-1-1,0 1 1,-1-1 0,1 1 0,0-1-1,0 0 1,-1 1 0,1-1 0,0 0-1,-1 1 1,1-1 0,-1 0-1,1 0 1,-1 0 0,1 1 0,-1-1-1,1 0 1,-1 0 0,0 0-1,0 0 1,1 0 0,-1 0 0,0-2-1,0-10 82,0 0-1,-4-21 1,2 14-65,2 17-29,-1 0 0,1-1 0,0 1 0,0 0 0,1 0 1,-1 0-1,1 0 0,-1 0 0,1 0 0,0 0 0,0 0 1,0 1-1,0-1 0,1 0 0,-1 0 0,1 1 0,2-3 0,0 0 35,0 1 0,1 1 0,-1-1-1,1 1 1,0-1 0,7-2-1,1-2 28,10-6-67,1 1-1,1 1 0,0 1 1,1 1-1,0 1 0,48-10 1,-62 18-33,0 0 1,0 0 0,0 1 0,0 1 0,0 0 0,0 1-1,0 0 1,0 0 0,0 2 0,-1-1 0,0 1-1,1 1 1,-2 0 0,1 1 0,0 0 0,14 11 0,-14-8-8,0 1 1,-1 0 0,0 1 0,0 0 0,-1 0 0,-1 1-1,0 0 1,0 0 0,-1 1 0,-1 0 0,0 1 0,-1-1-1,5 23 1,-6-15-40,0 0 0,-2 0 0,-1 0-1,-1 1 1,0-1 0,-2 0 0,0 1 0,-7 22-1,-2 2-87,-2-1-1,-30 68 0,32-86 119,-2-1 0,0-1 0,-2 0 0,-1-1 0,-30 37 0,36-51 19,0 0 0,0 0 0,-1-1 1,-1 0-1,0-1 0,0 0 0,0-1 0,-1-1 0,0 0 0,0 0 1,0-1-1,-1-1 0,-17 3 0,12-4 111,0-1 1,1-1-1,-1-1 0,0 0 1,1-2-1,-1 0 0,1-1 1,-1-1-1,1 0 1,0-2-1,1 0 0,-1-1 1,1 0-1,-17-12 0,22 12-15,0 0 1,1-2-1,-1 1 0,2-1 0,-1-1 0,1 0 0,1 0 0,0-1 0,0-1 0,1 1 1,1-1-1,0 0 0,0-1 0,1 0 0,1 0 0,0 0 0,1-1 0,0 1 1,-2-19-1,5 21 31,1 0 0,0-1 0,0 1 1,1 0-1,0 0 0,1-1 1,0 1-1,1 0 0,1 1 0,6-17 1,-3 12-102,1 1 0,0 0 0,1 1 0,1 0 0,0 0 0,21-19 0,-10 13-382,0 2 1,1 0-1,1 2 1,1 0 0,0 2-1,1 0 1,0 2 0,35-11-1,-2 8-2215,3 6 1245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6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883 126 1776,'11'-13'1255,"9"-11"1974,1 2-1,44-38 1,-64 59-3164,1 1 0,0-1-1,-1 0 1,1 0-1,0 1 1,-1-1-1,1 1 1,0-1 0,0 1-1,-1 0 1,1 0-1,0 0 1,0 0-1,-1 0 1,1 0 0,0 0-1,0 0 1,2 2-1,-4-2-53,0 1-1,0-1 1,0 1-1,1 0 1,-1-1-1,0 1 0,0 0 1,0-1-1,0 1 1,0 0-1,0-1 1,-1 1-1,1-1 0,0 1 1,0 0-1,0-1 1,-1 1-1,1-1 1,0 1-1,-1 0 1,1-1-1,-1 2 0,-10 13 120,11-14-124,-10 10 0,0 0-1,-1-1 1,0 0-1,-21 14 1,-12 10 2,-164 182 45,106-102-59,-125 110-95,118-120 67,-66 74 49,161-164-7,6-6 3,-1 0 0,2 0 0,-1 1 0,1 1 0,0-1 0,1 1 0,-6 11 0,9-10-11,3-3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9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369 273 5889,'-3'-3'198,"0"1"0,0-1 0,1 1 0,-1-1 0,1 0 0,0 0-1,0 0 1,0-1 0,0 1 0,0 0 0,1-1 0,-1 1 0,1-1 0,0 1 0,0-1-1,0 0 1,1 0 0,-1 1 0,1-1 0,0 0 0,0 0 0,0 1 0,1-1 0,0 0-1,-1 0 1,1 1 0,0-1 0,0 1 0,1-1 0,-1 1 0,1-1 0,0 1 0,0 0-1,3-4 1,3-3-63,0 0-1,0 1 1,1 0-1,1 0 1,-1 1-1,2 0 1,-1 1-1,1 0 1,13-6-1,0 2-133,0 1 0,1 1 0,1 2 0,0 0 0,0 1 0,0 2 0,0 1 0,0 0 0,1 2 0,26 3 0,-44-1 4,-1 1 0,1 0 0,-1 1 0,1-1 0,-1 2 1,0-1-1,0 1 0,-1 0 0,14 10 0,-1 1 11,-1 1 1,20 21-1,-24-21-22,-1 0 0,-1 1 0,0 1 0,-1 0 0,-1 1 0,-1 0 0,-1 1 0,0 0 0,-1 1 0,-2-1 0,0 1 0,-1 1 0,-1-1 0,-1 1 0,-1-1 1,-1 1-1,-1 0 0,0 0 0,-2-1 0,-9 43 0,2-23-24,-2-1 0,-1 0 0,-19 38 0,22-57 16,-2 0 0,0-1-1,-1-1 1,-2 1-1,1-2 1,-33 33 0,38-44 13,0 0 0,-1-1 0,1 0 0,-1-1 0,0 0 0,-1 0 0,1-1 0,-1 0 0,0 0 0,-10 1 0,4-2-1,1 0 1,-1-2 0,0 0-1,1 0 1,-32-5-1,4-3 0,0-3 1,1-1-1,-73-31 0,75 26 126,1-2 0,1-2 0,0-1 0,-49-38 0,71 47-61,1-1 0,0 0 0,0-1 0,2-1 1,0 0-1,0-1 0,2-1 0,0 0 0,1 0 0,0-1 0,-11-32 1,18 41 14,1 0 1,0 0 0,1 0 0,0-1 0,0 1-1,1-1 1,0 1 0,1 0 0,0-1 0,0 1 0,1 0-1,0 0 1,1 0 0,0 0 0,7-14 0,2 1 11,1 0 0,0 1 0,2 0 1,29-30-1,-23 29-178,1 1-1,1 1 1,1 1-1,1 1 1,0 1 0,40-19-1,6 2-664,94-29 1,-153 58 432,1 1 0,0 1 0,0 0 0,15-2 1,3 4-264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39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1085 0 12683,'-599'639'1472,"553"-590"-1196,-2-2 0,-2-2-1,-2-2 1,-108 67 0,120-87-214,14-9-59,-38 28 0,70-46-1363,7-5 865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40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183 477 14307,'-5'-16'181,"0"0"1,1-1-1,-3-32 1,7 43-188,0-1 1,0 0 0,1 1 0,0-1-1,0 1 1,1-1 0,0 1 0,0 0-1,0-1 1,1 1 0,0 0 0,7-10 0,-5 7 3,1 1 0,1 0 0,0 0 0,0 0 0,1 1 0,-1 0 1,2 1-1,-1-1 0,1 2 0,-1-1 0,2 1 0,-1 1 0,0-1 1,1 1-1,0 1 0,0 0 0,0 1 0,0 0 0,1 0 0,-1 1 1,1 0-1,-1 1 0,0 0 0,1 1 0,-1 0 0,0 0 1,1 1-1,-1 1 0,0 0 0,0 0 0,-1 1 0,1 0 0,-1 1 1,1 0-1,10 8 0,0 3-3,-1 0 0,0 2 1,-1 0-1,-1 2 0,-1 0 1,-1 0-1,-1 1 0,0 1 0,-2 1 1,14 32-1,-19-36-3,-1 0 0,0 0 0,-1 1 0,-2-1 0,4 41 0,-7-46 0,-1 1-1,0-1 1,0 1-1,-2-1 1,0 0-1,0 0 1,-1 0-1,-11 24 1,10-28 8,-1 0 0,0 0-1,0-1 1,-1 0 0,0 0 0,-1-1 0,1 0 0,-2 0 0,1 0 0,-1-1 0,0-1-1,-1 0 1,0 0 0,0-1 0,0 0 0,0 0 0,-1-1 0,0-1 0,1 0 0,-1 0-1,-1-1 1,1 0 0,-19 0 0,12-2 60,0-1-1,0 0 1,-1-1-1,2-1 1,-1 0-1,0-2 1,1 0 0,-1-1-1,2 0 1,-1-2-1,1 0 1,0-1 0,0 0-1,-16-14 1,12 5 182,0 0 0,1-2 0,2 0 0,0-1 0,1-1 0,-23-41 0,28 43-157,1 0-1,1-1 1,1-1 0,1 1-1,0-1 1,2-1 0,1 1 0,-3-32-1,8 38-146,0 1 0,0 0 0,2-1 0,0 1 0,0 0 0,1 1 0,1-1-1,1 1 1,0 0 0,12-20 0,2 1-342,2 1 0,51-59 0,-26 45 2527,7 3-992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40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9026,'15'31'1196,"1"0"0,1-1 0,40 52 0,77 74-1872,-104-123 1010,55 60-301,140 163 157,-217-246-170,102 115 192,-96-110-198,2-1 1,0-1 0,0-1 0,1 0-1,35 18 1,-49-28 25,-1-1 0,1 1 0,0-1 1,0 0-1,0 0 0,0 0 0,0 0 0,0-1 0,0 1 0,0-1 1,0 0-1,0 0 0,0 0 0,0 0 0,0 0 0,0-1 0,0 1 1,0-1-1,6-2 0,3-7 301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41.2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172 122 13555,'7'1'169,"1"-1"0,-1 0 0,0 0 0,1 0 0,-1-1 0,0-1 0,0 1 0,8-3 0,42-8 277,-24 7-438,2 2 1,59 3-1,-81 1-8,0 1 0,0 1 0,0 0 0,0 0 0,-1 1 0,0 1 0,0 0 0,0 0 0,0 2 0,16 11 0,-7-3-1,-2 2 0,0 0 0,-1 1 0,0 1 0,-2 0 0,0 2 0,18 31 0,-25-38-2,-2 0 1,0 1-1,0 0 1,-1 0 0,-1 1-1,-1 0 1,0 0-1,-1 0 1,-1 0 0,0 0-1,-1 1 1,-2 26-1,-1-28-3,-1-1 0,-1 0-1,0 0 1,-1 0-1,0-1 1,-1 0 0,0 0-1,-1 0 1,-1-1 0,0 0-1,-1 0 1,0-1-1,-14 15 1,16-19 6,-1-1-1,0 1 1,1-1 0,-2-1-1,1 1 1,-1-1 0,0-1-1,0 0 1,0 0 0,0-1 0,-1 0-1,0 0 1,1-1 0,-1 0-1,0-1 1,0 0 0,0-1-1,0 0 1,0-1 0,-13-1-1,1-4 13,1 0-1,-1-1 0,1-2 1,1 0-1,0-1 1,-35-23-1,24 11 8,1-1 0,1-1 0,-33-37 0,37 33 31,1-2 0,1 0 0,1-1 0,-23-46-1,35 58-33,1-1-1,1 0 1,1 0-1,1-1 0,0 0 1,2 0-1,0 0 0,2-1 1,-1-23-1,3 37-24,1-1 0,-1 1 0,2 0 0,-1 0 0,1 0 0,0 0 0,1 0 0,-1 0 0,2 0 0,-1 1 0,1-1 0,0 1 0,1 0 0,8-11 0,-7 13-45,0-1-1,-1 1 1,2 1 0,-1-1-1,1 1 1,-1 0-1,1 1 1,0-1-1,0 1 1,1 1 0,-1-1-1,1 1 1,-1 1-1,1-1 1,14 0 0,-7 2 458,1 0 0,0 1 0,0 0 0,20 5 0,21 8 615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41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656 0 12723,'-12'13'191,"1"1"0,0 0 0,1 0 0,0 1 0,1 0 1,1 1-1,0 0 0,-10 33 0,-18 68-158,10-27-17,-68 152 0,18-102 16,-98 134-1,96-156 73,59-90-74,9-14-14,0 1 0,1 0 0,0 1 0,-7 19 0,14-27 3163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42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105 252 13499,'-3'-10'1543,"2"10"-1538,1-1 0,0 0 0,0 1 0,-1-1 0,1 0 0,0 1 0,0-1 0,0 0-1,-1 1 1,1-1 0,0 0 0,0 1 0,0-1 0,0 0 0,0 1 0,1-1 0,-1 0 0,0 1 0,0-1-1,0 0 1,1 1 0,-1-1 0,0 0 0,0 1 0,1-2 0,4-4-3,0 0 0,0 0 0,0 1 0,1 0-1,0 0 1,0 0 0,0 1 0,11-7 0,3 0 29,33-13 1,-43 20-14,20-8 119,1 1 0,59-13 1,-82 22-129,0 1 0,1 0 0,-1 0 0,0 1 0,0 0 0,1 1 0,-1-1 0,0 2 0,0-1 0,0 1 1,0 0-1,0 1 0,0 0 0,-1 0 0,1 1 0,12 8 0,-11-5-20,1 1-1,-1 1 1,0 0 0,-1 0-1,0 0 1,-1 1 0,0 0-1,0 1 1,-1 0 0,0 0 0,-1 0-1,0 1 1,-1-1 0,0 1-1,-1 0 1,-1 0 0,2 15-1,-3-11-7,0 0-1,-1 0 1,-1 0-1,-1-1 1,0 1 0,-1 0-1,-1-1 1,0 1-1,-1-1 1,-1-1-1,0 1 1,-1-1-1,-9 15 1,7-15-36,0 0 1,-2 0-1,1 0 1,-2-2-1,0 1 0,0-2 1,-25 19-1,27-24 40,-1 0 0,0 0 1,0-1-1,0 0 0,-1-1 0,0 0 0,0-1 0,0 0 1,0-1-1,0 0 0,-19 0 0,12-2 79,1-1-1,-1-1 0,1 0 1,-1-1-1,1-1 1,0-1-1,-34-14 1,42 15 38,1-1 1,0 0-1,1 0 1,-1-1-1,1 0 1,0 0-1,0-1 1,1 0-1,0 0 1,0-1-1,1 0 0,0 0 1,0-1-1,1 1 1,0-1-1,-5-12 1,4 3-54,1-1 1,0 0-1,1 1 0,1-2 0,1 1 1,1 0-1,0 0 0,1-1 1,2 1-1,0 0 0,0 0 0,2 0 1,1 0-1,0 0 0,1 1 1,1 0-1,1 0 0,0 1 0,1 0 1,1 0-1,1 1 0,15-18 1,-18 25-399,0-1 0,0 1 0,1 0 1,1 0-1,-1 1 0,1 1 0,1-1 1,-1 2-1,1-1 0,1 2 0,11-6 1,20 1-543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45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61 9058,'-99'-61'493,"269"170"1206,107 77-2670,-43-29 1164,278 182 1402,-456-302-967,1-2 1,2-2 0,90 34 0,-138-64 158,-9-3-433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2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12 13987,'-2'1'18,"1"0"1,-1 0-1,0 0 0,0 0 0,0 0 1,0 0-1,1 1 0,-1-1 1,0 0-1,1 1 0,-1-1 0,1 1 1,0 0-1,0 0 0,-1-1 1,1 1-1,0 0 0,0 0 0,1 0 1,-1 0-1,0 0 0,1 0 1,-1 0-1,1 0 0,0 1 0,-1-1 1,1 2-1,1 6-37,0 0 0,1 0 0,-1 0 0,7 17 0,-1-2 50,43 161 25,-47-163-45,-2-17 12,-1-1 0,1 1 0,0 0-1,4 9 1,-5-15-18,0 0 0,0 0-1,0 0 1,0 0 0,0 0-1,0 1 1,0-1 0,0 0 0,0 0-1,0 0 1,0 0 0,0 0-1,0 0 1,0 0 0,0 0-1,0 0 1,1 1 0,-1-1-1,0 0 1,0 0 0,0 0-1,0 0 1,0 0 0,0 0-1,0 0 1,0 0 0,1 0-1,-1 0 1,0 0 0,0 0-1,0 0 1,0 0 0,0 0-1,0 0 1,0 0 0,1 0-1,-1 0 1,0 0 0,0 0-1,0 0 1,0 0 0,0 0-1,0 0 1,0 0 0,0 0-1,1 0 1,-1 0 0,0 0-1,0 0 1,4-7 161,0-10 21,-4 16-176,30-93 415,-11 40-69,-11 32-180,0 0-1,1 0 1,1 1 0,2 1 0,0 0 0,28-36-1,-37 52-181,1 0-1,0 0 1,0 1-1,0-1 0,0 1 1,1 0-1,-1 0 1,1 1-1,-1 0 1,1-1-1,0 1 1,0 1-1,0-1 0,0 1 1,0 0-1,1 0 1,-1 0-1,0 1 1,0 0-1,1 0 0,-1 0 1,0 1-1,0 0 1,1 0-1,-1 0 1,0 0-1,0 1 0,0 0 1,0 0-1,-1 0 1,1 1-1,-1 0 1,9 5-1,-1 2-7,-1 0 0,0 0 0,0 1 0,-1 0 0,0 1 0,-1 0 0,0 1 0,9 16 0,-12-17-20,-1 0 0,1 0-1,-2 0 1,0 1 0,0-1 0,-1 1 0,-1 0 0,0 0 0,0 26 0,-2-36-92,0 0 0,-1 1 1,0-1-1,0 0 0,0 0 1,0 1-1,0-1 0,-1 0 1,1 0-1,-1 0 0,0-1 1,0 1-1,0 0 0,0-1 0,0 1 1,-1-1-1,-3 3 0,4-2-135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46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146 135 7866,'1'-4'240,"1"-8"600,0 1 0,1-1-1,1 1 1,9-20 0,-11 28-749,0-1 0,0 1-1,0 0 1,1 0 0,0 0 0,0 0 0,-1 1 0,2-1-1,-1 1 1,0-1 0,0 1 0,1 0 0,-1 1 0,1-1 0,0 0-1,-1 1 1,1 0 0,5-1 0,11-2-75,0 2 0,0 0 1,1 1-1,-1 1 0,0 1 0,28 5 1,-19-1-34,0 2 0,-1 0 0,49 22 1,-62-22 16,-1 2 1,1-1-1,-2 2 0,0 0 1,0 1-1,0 0 1,-2 1-1,1 0 1,-2 1-1,1 0 1,-2 1-1,0 0 0,8 16 1,-7-10 8,0 1 1,-2-1-1,0 2 1,-2-1-1,0 1 1,-1 0-1,-2 0 1,0 0 0,0 27-1,-4-29-5,-1 0-1,-1 0 1,-1-1-1,-1 1 0,-12 32 1,6-22 1,-2-2 1,-32 52-1,40-72-8,0 0-1,-1 0 0,0 0 0,0-1 1,-1 0-1,0 0 0,0-1 0,-1 1 1,1-2-1,-1 1 0,-1-1 1,1 0-1,-1-1 0,0 0 0,0 0 1,0-1-1,0 0 0,0-1 0,-15 2 1,2-2 16,0-2 0,0 0 1,0-2-1,0 0 1,0-2-1,0 0 1,0-1-1,1-1 0,0-2 1,-33-15-1,32 12 27,1-1-1,0-1 0,1 0 1,0-2-1,1-1 1,1 0-1,0-1 0,2-1 1,-23-29-1,33 38 23,0 0-1,0-1 1,1 0-1,0 0 1,1 0-1,0 0 1,1-1-1,0 1 1,1-1-1,-3-18 1,5 22-31,0 0 0,0 1 0,1-1 0,0 0 0,0 1 0,1-1 0,0 1 0,0-1 0,0 1 0,1-1 0,0 1 1,0 0-1,0 1 0,1-1 0,0 0 0,0 1 0,0 0 0,7-6 0,24-20 204,62-42 0,-58 45-303,55-49-1,-78 62 92,-9 6 22,1 1 0,0 0 1,1 1-1,0 0 1,0 0-1,1 1 0,13-7 1,-6 9 577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47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827 1 11546,'0'3'78,"0"0"0,-1 0 0,1 0-1,-1 0 1,0 0 0,0-1-1,0 1 1,0 0 0,-1 0 0,1-1-1,-1 1 1,1-1 0,-4 4-1,-32 30 247,13-13-66,-313 355 320,291-332-583,-90 68 1,14-14-2,101-82 21,7-7 32,0 1 0,-23 28 0,34-38-42,1 1 0,0 0 0,0 0 1,0 0-1,1 0 0,-1 0 1,1 0-1,-1 0 0,1 0 0,0 1 1,0-1-1,1 0 0,-1 1 1,1-1-1,-1 1 0,1-1 1,0 1-1,0-1 0,1 1 0,-1-1 1,2 6-1,-1-8-98,0 1 0,0-1 0,0 1 0,0-1-1,0 1 1,0-1 0,0 0 0,0 0 0,1 1 0,-1-1 0,0 0 0,1 0 0,-1 0 0,1-1-1,-1 1 1,1 0 0,0 0 0,-1-1 0,1 1 0,0-1 0,-1 0 0,1 1 0,0-1-1,-1 0 1,1 0 0,2 0 0,13-1-970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4:48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94 146 7874,'2'0'92,"0"0"1,0 0-1,0 0 1,-1-1-1,1 1 1,0-1-1,0 1 1,-1-1 0,1 0-1,-1 0 1,1 0-1,0 0 1,-1 0-1,0 0 1,1 0-1,-1 0 1,0 0-1,1-1 1,-1 1 0,0-1-1,0 1 1,1-3-1,10-13 1072,-1-1 1,14-29-1,-19 26-139,57 13-498,-32 2-383,1 3 0,34 0-1,-55 3-144,0 0-1,0 2 1,-1-1-1,1 1 0,0 1 1,-1 0-1,0 0 0,0 1 1,0 1-1,13 7 1,-10-4-5,0 1 0,-1 1 1,0 0-1,0 1 1,-1 0-1,0 1 0,-1 0 1,-1 1-1,0 0 1,0 0-1,-1 1 0,-1 0 1,-1 0-1,0 1 1,6 23-1,-7-20-6,-2 0 1,0-1-1,-1 1 1,-1 0-1,-1 0 1,-1 0-1,0 0 1,-1 0-1,-1 0 1,0 0-1,-2-1 1,0 1-1,-10 22 1,4-16-57,-1 0 0,-1 0 0,-1-1 0,-1-1 0,-1-1 0,0 0 0,-2-1 0,-37 33 0,45-45 63,0 0 0,-1-1 1,0 0-1,0-1 0,0 0 1,0-1-1,-1 0 0,0-1 1,0-1-1,-1 1 0,1-2 0,0 0 1,-1 0-1,0-1 0,1-1 1,-1 0-1,0-1 0,1 0 1,-1-1-1,-21-6 0,23 5 62,0-2-1,1 1 1,0-1-1,0-1 1,0 0 0,0 0-1,1-1 1,0 0-1,1-1 1,-1 0 0,1 0-1,1-1 1,0 0-1,0 0 1,1-1 0,0 0-1,1 0 1,0 0-1,-4-12 1,1 2 60,2-1 1,0 0-1,1-1 0,1 1 0,1-1 1,1 0-1,1 1 0,1-1 0,3-24 1,-1 33 4,1-1 0,1 1 1,0-1-1,0 1 1,1 1-1,1-1 0,0 1 1,1 0-1,0 0 0,13-16 1,2 2-169,1 1 0,0 1 0,32-24 1,-47 42-46,0 0 0,0 1 1,0 0-1,1 0 1,0 0-1,0 1 0,14-4 1,18 1 2600,-3 6-1242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3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5 10138,'0'-5'1833,"0"8"-1427,0-3-342,2 16-58,-1 0-1,2 0 1,6 22 0,-5-22-18,0 1 0,-2-1 1,2 26-1,-6-3-120,-2-1 0,-1 0 1,-12 39-1,8-37 148,1 1 1,-3 59 0,11-9 118,-8 98 274,5-162-386,1 1 0,1 31 0,2-46 30,1 1 0,0-1 1,1 1-1,0-1 0,1 0 0,7 18 0,7 7 330,26 69 142,-39-92-513,-1 0 0,0 0 0,-1 0 0,-1 1 0,1 21 1,-3-35 12,0-1 0,0 1 0,0-1 0,0 0 0,1 1 0,-1-1 0,0 0 0,1 1 0,-1-1 0,1 0 0,0 1 0,-1-1 0,1 0 0,0 0 0,0 0 0,0 0 0,0 0 0,0 0 1,0 0-1,0 0 0,0 0 0,0 0 0,0 0 0,0-1 0,1 1 0,-1 0 0,0-1 0,1 1 0,-1-1 0,3 1 0,4 1 69,1-1 1,-1 0-1,1 0 0,10-1 0,5 0-172,21 3 101,68-7-1,1 1 49,398-30 351,-424 24-417,304 2-98,-220 10 266,76-3 62,368 2-118,-402-1-85,159 4-39,-257-5 28,127-17-1,-135 7-14,290 7-18,-105 6 25,304-33 364,-322 31-353,-73 11 24,-12 9-44,20 0 6,-97-22 6,119-16-1,-120 6-56,65-8-41,114-2 123,-174 16-35,507-67 353,-466 47-54,127-22-122,170-19-825,-340 59 547,137 11 0,-58 1 100,64-11-42,84 0 38,-222 9 28,215 13-50,64 18 71,-231-20-71,16-4-17,361-27-1,-91-23 126,55-17 215,-326 47-216,-129 10-20,95-14 0,-103 9 64,73-1 1,2 1 338,39-3-326,-76 5-136,-54 3-61,-22 1-154,-1-1 0,1 0 0,0 0 0,-1-1-1,1 0 1,-1 0 0,1-1 0,7-2 0,-10 1-531,-1 0 508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5.8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0 193 10714,'0'0'108,"0"0"0,0 0 1,0 0-1,0 0 0,0-1 0,0 1 0,0 0 0,0 0 0,0 0 0,0 0 0,0-1 0,0 1 1,0 0-1,0 0 0,0 0 0,1-1 0,-1 1 0,0 0 0,0 0 0,0 0 0,0 0 0,0 0 1,0-1-1,0 1 0,1 0 0,-1 0 0,0 0 0,0 0 0,0 0 0,0 0 0,0 0 0,1 0 1,-1-1-1,0 1 0,0 0 0,0 0 0,0 0 0,1 0 0,-1 0 0,0 0 0,0 0 0,0 0 1,1 0-1,-1 0 0,0 0 0,0 0 0,0 0 0,0 0 0,1 1 0,12 6 752,11 15-1363,-13-6 494,0 1 1,0 1 0,-2 0 0,0 1 0,-2-1 0,0 1-1,5 22 1,-9-29-22,-1 0-1,-1 0 0,0 0 1,-1 16-1,0-19-52,0-8 12,-1-5 66,0 0 0,0 0 0,0 0 0,1 0 0,0-7 0,0-1 13,1 0 1,0 0-1,1 0 1,1 0-1,0 1 1,1-1-1,0 1 1,0 0-1,10-18 1,4-2 66,43-57-1,21-11 96,-70 87-164,0 1 0,0 0 0,1 1 0,1 0 0,24-13 0,-35 21-11,0 1 1,0-1-1,0 1 0,0 0 1,0 0-1,1 1 1,-1-1-1,0 1 0,0-1 1,1 1-1,-1 0 1,0 0-1,0 1 0,1-1 1,-1 1-1,0-1 1,4 2-1,-3 0 2,0 0 0,0 0 0,0 0-1,-1 1 1,1-1 0,0 1 0,-1 0 0,0 0 0,0 0 0,0 1-1,4 4 1,-2-1-1,0 2 0,0-1-1,-1 1 1,0-1 0,0 1-1,-1 0 1,0 1 0,0-1-1,-1 0 1,1 18 0,-10 43-851,7-69 862,4-21 90,8-10-69,-8 18-19,1 0 1,-1 1 0,2-1-1,0 1 1,0 0 0,1 0-1,0 1 1,1 0-1,12-13 1,-16 20-8,2-3 49,0 1-1,1-1 1,-1 1-1,1 1 1,11-7-1,-16 11-44,0-1-1,-1 0 1,1 1-1,0-1 1,0 1 0,-1 0-1,1-1 1,0 1-1,0 0 1,0 0 0,-1 0-1,1 0 1,0 1-1,0-1 1,-1 0 0,1 1-1,0-1 1,0 1-1,-1 0 1,1-1 0,-1 1-1,1 0 1,0 0-1,-1 0 1,0 0 0,1 0-1,-1 1 1,0-1-1,1 0 1,-1 0 0,2 3-1,4 7-5,-1-1 0,1 1 1,-2 0-1,1 0 0,-2 0 0,1 1 0,-2 0 0,1 0 1,2 19-1,-4-11-51,-1 0-1,0 0 1,-1 0 0,-2 0 0,-3 22 0,2-20-344,-1 5 3370,2-20-1568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6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13539,'3'30'552,"-1"1"8,-2 1-240,0 0-96,-2-3-120,-4-5-80,0 1 16,4-3-104,2-2-120,5-4-944,4-3 696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6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13595,'60'161'815,"-44"-117"-621,-14-34-195,-2 1-23,1 2 20,-1-4-4,1 0-1,0 0 0,1 0 1,5 16-1,-7-25 10,0 1 0,1-1 1,-1 0-1,0 0 0,0 1 0,1-1 0,-1 0 0,0 0 0,0 1 0,1-1 0,-1 0 0,0 0 0,1 0 0,-1 0 0,0 0 0,1 1 0,-1-1 0,0 0 0,1 0 0,-1 0 0,1 0 0,-1 0 0,0 0 0,1 0 0,-1 0 0,0 0 0,1 0 0,-1 0 0,0-1 0,1 1 0,-1 0 0,0 0 0,1 0 0,-1 0 0,0 0 1,1-1-1,-1 1 0,0 0 0,0 0 0,1-1 0,-1 1 0,0 0 0,1-1 0,14-13 77,-13 12-68,70-88 451,2-2-105,-74 92-354,16-17 84,0 0 0,1 1-1,1 1 1,31-21 0,-45 34-85,0-1 1,0 1-1,1 0 1,-1 0-1,1 0 0,-1 0 1,1 1-1,0 0 1,0 0-1,-1 0 1,1 1-1,0-1 1,0 1-1,0 0 0,0 1 1,0-1-1,-1 1 1,1 0-1,0 0 1,0 0-1,-1 1 0,1 0 1,-1 0-1,1 0 1,-1 0-1,0 1 1,0-1-1,6 7 0,1 1-16,-1 1-1,-1 0 1,0 1-1,0 0 0,-1 0 1,-1 1-1,0 0 0,-1 0 1,0 1-1,-1 0 1,0 0-1,-2 0 0,4 17 1,-5-19 500,-1 1 1,0 0 0,-1 0-1,0 0 1,-2 14 0,-4-4 907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7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29 14195,'-1'0'23,"1"0"0,0 0 0,-1 0 0,1 1-1,0-1 1,-1 0 0,1 0 0,0 1 0,-1-1 0,1 0 0,0 1-1,-1-1 1,1 0 0,0 1 0,0-1 0,-1 1 0,1-1 0,0 0 0,0 1-1,0-1 1,0 1 0,0-1 0,-1 1 0,1-1 0,0 0 0,0 1-1,0-1 1,0 1 0,0-1 0,1 1 0,-1-1 0,0 1 0,0-1 0,0 0-1,0 1 1,0-1 0,0 1 0,1-1 0,-1 1 0,9 21-252,-5-13 209,4 5 13,0 1 0,-1 0 1,-1 0-1,8 28 0,-7 0-33,-2 1-1,-2-1 0,-3 62 1,-1-45-818,2-70 746,0-1 0,0 1 0,1-1-1,1 1 1,0 0 0,0-1 0,5-10 0,38-68 121,-14 32-97,-21 34 151,1 1 1,1 1 0,0 0-1,2 0 1,1 2 0,24-25 0,-32 37-6,0 0 0,0 1 1,1 0-1,0 1 0,0-1 1,0 2-1,18-7 1,-20 8-43,1 2 0,-1-1 0,1 1 0,0 0 0,-1 1 1,1-1-1,0 2 0,-1-1 0,1 1 0,-1 0 0,14 4 1,-13-2-17,0 0 0,1 0 0,-1 1 0,-1 1 0,1-1 0,-1 1 0,0 0 0,0 1 0,0 0 0,-1 0 0,1 0 0,-2 1 0,1 0 0,-1 0 0,0 0 0,0 1 0,4 10 0,-5-9-2,0 1-1,0 0 0,-1 0 1,0 0-1,-1 1 0,0-1 0,-1 1 1,0-1-1,0 1 0,-1-1 1,-1 1-1,0-1 0,0 1 0,-4 13 1,3-18-4,-1 0 1,1 0 0,-1-1-1,0 1 1,-1-1 0,1 1-1,-1-1 1,0 0-1,0-1 1,-1 1 0,1-1-1,-1 1 1,0-2 0,-1 1-1,-7 5 1,5-5 8,1 0 0,-1-1 0,0 0 1,0 0-1,0 0 0,0-1 0,0-1 0,0 1 0,-1-1 0,1 0 0,-11-1 1,16-1-2,0 1 0,0 0 0,1-1 0,-1 0 0,0 1 0,0-1 0,0 0 0,1-1 0,-1 1 0,0 0 0,1-1 0,-1 1 0,1-1 0,0 0 0,-1 0 0,1 0 0,0 0 0,0 0 0,0-1 0,1 1 0,-1-1 0,0 1 0,1-1 0,0 1 0,-1-1 0,1 0 0,0 0 0,0-3 0,0 1-6,0 0-1,0 0 0,0-1 1,1 1-1,0 0 0,0 0 1,1-1-1,-1 1 0,1 0 1,0 0-1,1 0 0,-1 0 1,1 0-1,0 0 0,3-5 1,2-2-12,1 1 1,0 1-1,1-1 1,0 2-1,1-1 1,0 1 0,0 0-1,1 1 1,22-12-1,5-1 108,71-25 0,-77 34-75,1 2-1,0 2 1,1 1-1,-1 1 1,1 2-1,59 0 1,-87 4-19,0 1 0,0-1 0,-1 1 0,1 0 0,0 1 0,0-1 0,0 1 0,-1 0 0,1 0 0,-1 1 1,0 0-1,8 5 0,-10-5 0,1 0 0,-1 0 0,0 0 0,0 0 0,0 1 0,-1 0 0,1-1 0,-1 1 0,0 0 0,0 0 0,0 1 0,0-1 0,-1 0 0,0 1 0,0-1 0,1 8 0,-1-9-4,-1 0 1,0 0-1,0 0 0,0 0 0,-1 0 0,1-1 0,-1 1 0,1 0 0,-1 0 0,0 0 0,0-1 0,0 1 1,-1 0-1,1-1 0,-3 4 0,1-1-1,-1-1 0,0 0 1,0 0-1,0-1 0,0 1 1,-1-1-1,-7 5 0,-1-2 14,0 0 0,0 0 1,-1-1-1,0-1 0,-18 3 0,10-2 7,-6 1 2,0-2 0,-39 2-1,68-5 254,0-1-266,0 1 0,0-1 0,0 1 0,0-1 0,0 1 0,0-1 0,0 1 0,0-1 0,-1 1 0,1 0-1,0-1 1,0 1 0,-1 0 0,1 0 0,0 0 0,-1-1 0,1 1 0,-1 0 0,1 0 0,-1 0 0,0 0 0,1 0-1,-1 0 1,0 0 0,0 0 0,1 0 0,-1 0 0,0 0 0,0 0 0,0 0 0,0 0 0,-1 2 0,-2 3 28,4-9 352,10-12-45,0 3-358,0-1 0,-1 0 0,0-1 0,-1 0 0,7-16 0,30-78-298,-45 106 236,0 0-1,0 0 1,0-1-1,0 1 0,0 0 1,0 0-1,0 0 1,1 1-1,-1-1 0,1 0 1,0 0-1,-1 1 0,1-1 1,0 1-1,0 0 1,0-1-1,0 1 0,0 0 1,4-1-1,6-2-562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8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264 494 8530,'40'0'2640,"-39"0"-2236,-18 4-261,-20 6 122,-55 24-1,78-28-247,0 0-1,1 2 1,0-1 0,0 2-1,1 0 1,-22 20 0,29-23-7,0 0 1,0 1 0,1 0-1,0 0 1,0 0 0,1 1-1,-1-1 1,-3 16 0,6-19 0,0 0 0,0 0 0,0 0 0,1 0 1,-1 0-1,1 0 0,0 0 0,0 0 0,1 1 0,-1-1 0,1 0 0,0 0 1,0 0-1,0 0 0,1 0 0,-1-1 0,1 1 0,0 0 0,2 3 0,-1-5 23,-1 0-1,0 0 0,1 0 1,-1-1-1,1 1 0,0 0 1,-1-1-1,1 0 0,0 0 0,0 0 1,0 0-1,0 0 0,0-1 1,0 1-1,0-1 0,0 0 1,0 0-1,0 0 0,0 0 0,0 0 1,0-1-1,0 0 0,3 0 1,5-2 16,0 0 1,0-1-1,0 0 1,17-10 0,-9 3-26,0-2-1,-1 0 1,-1-2 0,0 1 0,-1-2 0,0 0 0,-2-1 0,25-37 0,-22 27 69,-1-1 0,-2 0 0,0-1 0,-2-1 0,14-53 0,-21 57-85,-1 0 0,-2 0 0,0 0 1,-2-1-1,0 1 0,-2 0 0,-1-1 1,-1 1-1,-1 0 0,-2 1 0,-18-48 0,20 63-70,0 9 10,-2 19-25,0 32 32,7-16 56,0 0-1,9 54 0,20 70 24,-8-50-13,-9-35-8,24 116 47,-36-189-58,0 0 1,0 0-1,0 1 1,0-1-1,0 0 1,0 0-1,0 0 0,1 1 1,-1-1-1,0 0 1,0 0-1,0 0 1,0 1-1,0-1 1,0 0-1,0 0 1,0 0-1,0 0 0,1 1 1,-1-1-1,0 0 1,0 0-1,0 0 1,0 0-1,0 0 1,1 1-1,-1-1 1,0 0-1,0 0 0,0 0 1,0 0-1,1 0 1,-1 0-1,0 0 1,0 0-1,0 0 1,1 0-1,-1 0 1,0 0-1,0 0 0,0 0 1,1 0-1,-1 0 1,0 0-1,0 0 1,0 0-1,1 0 1,-1 0-1,0 0 1,0 0-1,0 0 0,0-1 1,1 1-1,-1 0 1,0 0-1,0 0 1,0 0-1,0 0 1,1 0-1,-1-1 1,0 1-1,12-19 111,8-29 10,-14 29-94,-2 1 0,0-1 0,2-32-1,-5 43-32,-1 0-1,0 0 0,0 0 0,-1 0 0,0 0 0,-1 0 0,0 0 1,0 0-1,0 0 0,-1 0 0,-6-10 0,9 17 0,-1 0 0,1 1 0,-1-1 0,1 0 0,-1 0 0,1 0 0,-1 0 0,0 1 0,1-1 0,-1 0 0,0 1 0,0-1 0,1 0 0,-1 1 0,0-1 0,0 1 0,0-1 0,0 1 0,0 0 0,0-1 0,0 1 0,0 0 0,0 0 0,0 0 0,0 0 0,0-1 0,0 1-1,0 0 1,0 1 0,0-1 0,0 0 0,0 0 0,0 0 0,1 1 0,-1-1 0,0 0 0,0 1 0,0-1 0,0 1 0,0-1 0,0 1 0,0-1 0,1 1 0,-1 0 0,0-1 0,0 2 0,-3 2-18,1-1 0,0 1 0,0 0 0,0 0 0,0 0-1,1 1 1,0-1 0,-2 5 0,1 2 42,0-1 1,1 0-1,0 1 0,1-1 0,0 1 0,1-1 1,0 1-1,0-1 0,2 1 0,2 13 0,-3-18-174,0-1 0,0 0 1,1 0-1,-1 0 0,1 0 0,1 0 0,-1 0 0,1-1 0,-1 1 0,1-1 0,1 0 0,-1 0 0,0 0 0,1 0 0,0 0 1,0-1-1,0 0 0,1 1 0,-1-2 0,1 1 0,-1 0 0,7 1 0,4 0-909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8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11466,'142'-100'3162,"-140"98"-3158,-1 1-1,1 0 0,0 0 0,0 0 0,1 0 0,-1 0 0,0 0 0,0 1 0,0-1 1,1 1-1,-1-1 0,0 1 0,0 0 0,1 0 0,-1 0 0,0 0 0,1 0 0,-1 1 1,0-1-1,0 1 0,1-1 0,-1 1 0,0 0 0,0 0 0,0 0 0,0 0 0,0 0 1,0 0-1,0 1 0,0-1 0,0 1 0,-1-1 0,1 1 0,-1 0 0,1-1 0,-1 1 1,0 0-1,1 0 0,-1 0 0,0 0 0,0 0 0,0 0 0,-1 1 0,1-1 1,0 0-1,-1 0 0,0 1 0,1-1 0,-1 0 0,0 0 0,0 1 0,0-1 0,-1 3 0,1-3-2,0-1 0,1 1-1,-1 0 1,1 0 0,-1 0-1,1-1 1,-1 1-1,1 0 1,0 0 0,0-1-1,0 1 1,0-1 0,0 1-1,0-1 1,0 1-1,1-1 1,-1 0 0,2 2-1,31 22 17,-28-20-15,56 29 25,-50-29-23,-1 1-1,0 0 1,0 0 0,0 1-1,-1 0 1,0 1 0,15 15-1,-23-21 0,-1 0 0,1-1 0,-1 1 0,1 0 0,-1 0 0,0 0 0,0 0 0,0 0 0,0 0-1,0 0 1,-1 0 0,1 0 0,-1 0 0,1 1 0,-1-1 0,0 0 0,1 0 0,-1 1 0,-1-1 0,1 0 0,0 0 0,0 1 0,-1-1-1,1 0 1,-1 0 0,0 0 0,0 0 0,1 0 0,-2 0 0,1 0 0,0 0 0,0 0 0,0 0 0,-1 0 0,1-1 0,-4 4 0,0-1 9,-1 0 1,0 0-1,1 0 1,-1-1-1,-1 0 1,1 0 0,0 0-1,-1-1 1,1 0-1,-14 2 1,-6 0 3,-1-2 1,1 0-1,-36-3 1,47-1 75,0 0 0,-1 0 0,1-1 0,1-1 0,-1-1 1,0 0-1,-14-8 0,12 1 2964,8 0-1385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3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0 516 9890,'8'-2'704,"-1"0"0,1 0 0,-1 1 0,1 0 0,-1 1-1,12 0 1,-13 0-248,1 0 1,-1 0-1,0-1 0,1 1 0,-1-2 0,1 1 0,-1-1 0,0 0 1,0 0-1,7-4 0,1 2 175,-12 3-423,1 0 0,-1 1 0,1-1 0,-1 0 0,1-1 0,-1 1 0,5-3-1,-7 3-339,1 0 0,0 0 0,-1 1-1,1-1 1,-1 0 0,1 0-1,-1 0 1,1 0 0,-1 0-1,1 0 1,-1 0 0,0 0-1,0 0 1,0 0 0,0 0-1,0 0 1,0 0 0,0 0 0,0 0-1,0 0 1,0-1 0,0 1-1,0 0 1,-1 0 0,0-1-1,1 0-43,-1 1-1,1-1 0,0 1 0,-1-1 1,1 0-1,0 1 0,0-1 0,0 0 1,0 1-1,0-1 0,1 1 0,-1-1 0,0 0 1,1 1-1,-1-1 0,1 1 0,0-1 1,-1 1-1,1-1 0,0 1 0,2-2 1,-1 0 120,0 1 0,0 0 0,1 1 0,-1-1 0,0 0 0,1 1 0,0-1 0,-1 1 0,1 0 0,0 0 0,4-2 0,-2 2 68,1 0 1,-1 0-1,0 0 0,0 1 1,1 0-1,-1 0 0,0 0 0,1 0 1,-1 1-1,0 0 0,0 0 1,0 0-1,0 1 0,9 4 1,-8-3-46,-1 1 0,1-1 1,-1 1-1,-1 1 1,1-1-1,0 1 0,-1-1 1,0 1-1,0 1 0,0-1 1,-1 0-1,0 1 1,0 0-1,0 0 0,-1 0 1,0 0-1,0 0 0,0 0 1,-1 1-1,0-1 1,0 0-1,-1 1 0,1-1 1,-1 1-1,-1-1 1,1 1-1,-3 9 0,1-8 22,0 0-1,-1 0 0,0-1 1,0 1-1,0-1 0,-1 0 1,0 1-1,-1-2 0,0 1 1,0 0-1,0-1 1,-1 0-1,1 0 0,-1-1 1,-1 0-1,1 0 0,-1 0 1,0-1-1,0 0 0,0 0 1,-12 4-1,15-7 25,-1 1 1,0-1-1,-1 0 0,1 0 0,0 0 1,0-1-1,0 0 0,-1 0 0,1 0 0,0-1 1,0 1-1,-8-3 0,11 2 12,-1 0 0,1 0 0,0 0 0,0 0 0,0-1 0,-1 1 1,1-1-1,1 1 0,-1-1 0,0 1 0,0-1 0,0 0 0,1 0 0,-1 0 0,1 0 0,0 0 0,0 0 0,-1-1 0,1 1 0,1 0 0,-1-1 0,0 1 0,0 0 0,1-1 1,0 1-1,-1-1 0,1-4 0,0-1 4,1 0 0,0-1 1,1 1-1,0 0 0,0 0 1,0 0-1,1 0 0,1 1 1,-1-1-1,1 1 0,0 0 1,1 0-1,-1 0 0,8-7 1,11-12 86,1 1 0,29-23 0,-40 38-73,14-15 33,65-51 76,-82 69-155,0 0 0,0 1-1,1 0 1,0 0 0,1 1 0,-1 1-1,16-4 1,-25 7-6,-1 1 0,0-1 0,1 1-1,-1 0 1,0-1 0,1 1 0,-1 0 0,0 0-1,1 0 1,-1 0 0,1 1 0,-1-1-1,0 0 1,1 0 0,-1 1 0,2 0 0,-3-1-6,0 1 0,0-1 0,0 1 1,1-1-1,-1 0 0,0 1 1,0-1-1,0 1 0,0-1 0,0 1 1,0-1-1,0 1 0,0-1 1,0 1-1,0-1 0,0 1 0,0-1 1,0 0-1,-1 1 0,1-1 1,0 1-1,0-1 0,0 1 0,-1-1 1,1 0-1,0 1 0,-1-1 1,1 0-1,-1 1 0,-4 6-74,-2 0-1,1 0 1,-8 6-1,-49 36 120,-15 14-1077,70-55 616,0 0-1,1 1 1,-1 0 0,2 0-1,-1 1 1,-8 17-1,14-25 402,0 1-1,0-1 0,0 1 1,0 0-1,0 0 1,1 0-1,-1-1 1,1 1-1,0 0 0,0 0 1,0 0-1,0 0 1,0 0-1,1 0 1,-1-1-1,1 1 0,1 5 1,0-4 3,1-1-1,-1 1 1,0 0 0,1-1-1,0 1 1,0-1 0,0 0 0,0 0-1,0 0 1,7 4 0,2 1 57,1-1 0,0-1 0,0 0 1,0-1-1,1 0 0,16 3 0,-11-4 150,1 0 1,0-1-1,0-1 0,0-1 0,0-1 0,0-1 0,28-4 0,-39 4 25,0-1-1,0 0 0,-1-1 0,1 0 0,-1 0 1,0-1-1,0 0 0,0 0 0,0-1 1,-1 0-1,0 0 0,0-1 0,0 0 0,-1 0 1,1-1-1,-1 0 0,-1 0 0,9-14 0,-9 12-145,-1-1 0,0 1 0,0-1 0,-1 0 0,0 0 0,-1 0 0,0 0-1,-1 0 1,0-1 0,-1-11 0,-1 8-39,0-1 0,-1 1 0,-1 0 0,-1-1 1,0 1-1,-9-21 0,2 10-41,-2 1-1,-1 0 1,-1 1 0,-1 1 0,-1 0 0,-1 1-1,-24-22 1,-1 6-5,28 26 33,1-1 0,1-1 0,-18-20 0,30 32 3,2 0-9,0 1-1,-1 0 1,1 0-1,-1 0 0,1 0 1,0-1-1,-1 1 1,1 0-1,0 0 1,-1 0-1,1 0 1,0 1-1,-1-1 0,1 0 1,0 0-1,-1 0 1,1 0-1,-1 1 1,1-1-1,-1 0 1,1 1-1,0-1 0,-1 0 1,1 1-1,-1-1 1,1 1-1,19 15-27,-15-12 17,24 20-1,-1 2-1,-1 0 1,-1 2 0,-2 1 0,36 54 0,-32-36-20,-2 1 1,-2 1-1,23 68 1,-35-80 14,13 33-1,-21-62 23,-1 0 1,1-1 0,1 0 0,-1 0 0,1 0-1,9 9 1,-14-15 7,1 0-1,0-1 0,-1 1 1,1 0-1,0-1 0,0 1 1,0-1-1,0 1 0,0-1 1,0 1-1,-1-1 0,1 0 0,0 0 1,0 1-1,0-1 0,0 0 1,0 0-1,0 0 0,0 0 1,0 0-1,0 0 0,0 0 1,0 0-1,0-1 0,2 1 1,-1-1 16,1-1 0,-1 1 0,1 0 0,-1-1 0,0 0 0,0 1 0,0-1 0,0 0 0,3-3 0,3-5 83,-1-1-1,13-22 1,-20 33-111,14-27 87,-1 1-1,12-39 1,-22 55-83,0-1-1,0 0 1,-1 0 0,-1 0-1,0 0 1,0 0 0,-1 0 0,0 0-1,-3-17 1,2 24-33,0 1 0,-1 0 0,1-1 1,-1 1-1,1 0 0,-1 0 0,0 0 0,0 0 1,0 0-1,-1 1 0,1-1 0,-1 1 0,1-1 1,-1 1-1,0 0 0,0 0 0,0 0 0,-6-2 1,7 3-34,1 0 1,-1 0 0,0 1-1,1-1 1,-1 1 0,0 0 0,0-1-1,1 1 1,-1 0 0,0 0-1,0 0 1,0 0 0,1 0 0,-1 1-1,0-1 1,0 1 0,0-1 0,1 1-1,-1-1 1,0 1 0,1 0-1,-1 0 1,1 0 0,-1 0 0,1 0-1,-1 0 1,1 0 0,0 0-1,0 1 1,-1-1 0,1 0 0,0 1-1,0-1 1,0 1 0,0 0-1,1-1 1,-2 4 0,-1 3-45,1 0 1,0 0-1,0 1 1,1-1-1,0 0 1,1 1-1,-1-1 1,2 1-1,-1-1 1,1 1-1,4 15 0,0-3 26,2 0 0,0-1 0,15 31 0,-19-46 2,0-1 1,0 1-1,0 0 1,0-1-1,1 0 1,0 0-1,0 0 1,0-1-1,0 1 1,1-1-1,0 0 1,-1 0-1,1 0 1,0-1-1,0 0 1,1 0-1,-1 0 1,0 0-1,1-1 1,-1 0-1,0 0 1,1 0-1,0-1 1,-1 0-1,10-1 1,13-2-844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9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13203,'-4'5'111,"0"1"-1,1 1 1,0-1 0,0 0 0,1 1-1,0 0 1,0-1 0,0 1 0,1 0-1,0 0 1,0 0 0,1 12 0,1 8-134,10 53 0,-6-50 125,14 117-54,0 220 0,-19-350-42,-1-11 0,1 0-1,0 0 1,0 0-1,0 0 1,1 0 0,0 0-1,2 7 1,-2-12 11,-1-1 1,1 0-1,-1 0 0,1 0 1,-1 0-1,1 0 0,-1 0 1,1 0-1,-1 0 0,0 0 1,1 0-1,-1 0 0,1 0 1,-1 0-1,1-1 0,-1 1 1,1 0-1,-1 0 0,0 0 1,1-1-1,-1 1 0,1 0 1,-1 0-1,0-1 0,1 1 1,-1 0-1,0-1 0,0 1 1,1 0-1,-1-1 0,0 1 1,1-1-1,12-14 220,20-26-181,2 2-1,2 1 1,1 1-1,2 3 1,1 1-1,55-33 0,-90 62-55,0 0-1,1 1 0,0-1 1,0 2-1,0-1 0,0 1 1,11-2-1,-15 3 1,0 1 0,-1 0-1,1 0 1,0 0 0,-1 1 0,1-1 0,0 0 0,-1 1-1,1 0 1,0 0 0,-1 0 0,1 0 0,-1 0 0,0 0-1,1 1 1,-1-1 0,0 1 0,0-1 0,0 1 0,0 0 0,0 0-1,0 0 1,3 4 0,0 2-26,0 0 0,0 1 0,-1-1-1,0 1 1,-1-1 0,0 1 0,0 0 0,-1 1-1,0-1 1,0 0 0,-1 1 0,0-1 0,-1 0-1,0 1 1,-2 11 0,-2 1 561,0 0 1,-2 0-1,0 0 0,-2-1 0,-13 28 1,13-30 1057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9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75 16492,'6'1'118,"0"1"1,1-1 0,0 0 0,-1 0-1,1-1 1,-1 0 0,1 0 0,0-1 0,-1 1-1,1-1 1,-1-1 0,1 1 0,-1-1-1,8-4 1,7-3-561,0-2-1,32-22 1,-48 30 372,-2 2-29,0-1 1,1 0-1,-1 1 1,0 0-1,1 0 1,-1 0-1,7-1 1,-9 2-3,0 0 0,0-1 1,0 1-1,0 0 1,0 0-1,0 0 0,0 0 1,0 0-1,-1 0 0,1 1 1,0-1-1,0 0 1,0 0-1,0 1 0,0-1 1,0 1-1,0-1 1,-1 0-1,1 1 0,0 0 1,0-1-1,-1 1 0,1-1 1,0 1-1,-1 0 1,1 0-1,0-1 0,-1 1 1,1 0-1,-1 0 1,1 0-1,-1-1 0,1 3 1,1 7-909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9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12531,'67'3'768,"-12"11"2361,-66-13-3113,34-5-16,0 1-161,0-3-191,-2 1-152,0-1-56,-1 0-1328,0 0 1280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09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 12947,'93'157'1840,"-87"-146"-1782,0 0-1,-1 1 1,0 0 0,-1 0-1,-1 0 1,3 15-1,7 80-123,-8-64 99,-4-27-31,0-6 2,0 0 0,0 0-1,1 0 1,0-1 0,5 11-1,-6-18 1,0 1-1,0-1 1,0 0-1,1 1 1,-1-1 0,1 0-1,-1 0 1,1 0-1,0 0 1,0-1-1,0 1 1,0 0-1,0-1 1,0 1-1,0-1 1,1 0 0,-1 0-1,0 0 1,1 0-1,-1 0 1,1 0-1,-1-1 1,1 1-1,3-1 1,6 0-1,-1 0-1,0 0 1,0-2-1,0 1 1,0-1 0,-1-1-1,1 0 1,0-1 0,-1 0-1,0 0 1,0-1 0,0 0-1,-1-1 1,1 0-1,8-9 1,1 0-124,0-2-1,-2 0 1,0-1-1,-1 0 1,24-39-1,-24 32 99,-1-1-1,-2 0 1,-1-1-1,0-1 1,-2 0-1,-2 0 0,0-1 1,-2 1-1,-1-2 1,2-45-1,-9 64 38,-2 9 9,4 3-21,-1 0-1,0 0 0,0 0 0,1 0 1,-1 0-1,0 1 0,1-1 0,-1 0 1,1 0-1,0 1 0,-1-1 1,1 0-1,0 3 0,-5 51 375,2 1 1,3 1-1,10 73 1,-8-105-241,9 89 266,-2-35-434,-3 1 0,-8 134 1,-4-172-94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1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196 288 7778,'-1'1'20,"0"-1"1,0 0-1,0 0 1,0 0-1,0 0 1,0 0 0,0-1-1,0 1 1,0 0-1,0 0 1,0-1-1,0 1 1,0 0-1,0-1 1,0 1 0,0-1-1,0 0 1,0 1-1,0-1 1,0 0-1,-1-1 1,2 2 50,0-1-1,0 0 1,-1 0-1,1 0 1,0 0 0,0 0-1,0 0 1,0 0-1,0 0 1,0 0 0,0 0-1,0 0 1,0 1 0,1-1-1,-1 0 1,0 0-1,1 0 1,-1 0 0,1-1-1,4-6 608,0 0 1,0 0-1,13-13 0,-12 15-561,5-6 2,0 1-1,2 0 1,-1 1-1,1 0 1,1 1 0,0 1-1,0 0 1,0 1-1,1 0 1,20-5 0,21-5-95,86-14 0,-123 28 25,2-1-46,-1 1 0,1 1 0,0 1 1,-1 1-1,1 1 0,0 0 0,38 9 0,-47-7-5,0 1 0,0 0 0,0 1-1,0 0 1,-1 1 0,0 1 0,-1-1-1,1 2 1,-1-1 0,0 1 0,-1 1-1,0 0 1,0 0 0,8 12 0,-8-7 3,0 0 1,-1 0-1,-1 1 1,0-1-1,-1 2 1,0-1-1,-2 1 1,0-1-1,0 1 1,1 23-1,-3-19-34,-2 1 1,-1-1-1,0 1 0,-1-1 0,-1 1 0,-1-1 0,-13 37 0,11-38-7,-2-1-1,0 0 1,-1 0-1,-1-1 1,0 0 0,-2-1-1,0 0 1,0 0-1,-2-1 1,0-1-1,0-1 1,-1 0-1,-1-1 1,0 0 0,-1-1-1,0-1 1,0-1-1,-28 11 1,22-13 42,0-1 1,0-2-1,0 0 0,0-1 1,-1-2-1,1 0 1,-1-1-1,1-2 0,0 0 1,-1-2-1,1 0 1,0-2-1,-32-12 0,30 9 173,0-2 0,2-1-1,-1-1 1,1 0 0,1-2-1,1-1 1,0-1 0,1 0-1,1-2 1,0 0 0,-26-36 0,32 34-74,1-1-1,0 0 1,2 0 0,1-1 0,0-1 0,2 0 0,0 0 0,2 0 0,1-1 0,1 1 0,1-1 0,1 0 0,3-27 0,-1 38-81,1 0-1,1 0 0,0 0 1,1 1-1,1-1 1,0 1-1,1 0 1,0 1-1,14-21 0,-9 17 1377,21-24 0,14-6 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3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4179 20 11731,'0'0'57,"0"-1"1,0 1-1,1 0 1,-1-1-1,0 1 1,0 0 0,0-1-1,0 1 1,1 0-1,-1-1 1,0 1-1,0 0 1,1-1 0,-1 1-1,0 0 1,1 0-1,-1-1 1,0 1-1,1 0 1,-1 0 0,0 0-1,1-1 1,-1 1-1,1 0 1,-1 0 0,0 0-1,1 0 1,-1 0-1,0 0 1,1 0-1,-1 0 1,1 0 0,-1 0-1,0 0 1,2 0-1,-2 0-51,0 0 0,1 0 0,-1 0 0,0 0 0,1 0 1,-1 0-1,1 0 0,-1 0 0,0 0 0,1 0 0,-1 0 0,1 0 0,-1 0 0,0 0 0,1 0 0,-1 0 0,0-1 0,1 1 0,-1 0 0,0 0 0,1-1 0,-1 1 0,0 0 0,1 0 0,-1-1 0,0 1 0,0 0 0,1-1 0,-1 1 0,0 0 0,0-1 0,0 1 0,1 0 0,-1-1 0,0 0 0,0 1-4,0-5 516,-1 6 329,-5 6-704,-1-1-107,0-1-1,0 0 1,-1 0-1,0-1 1,0 0-1,0 0 1,-16 4-1,-21 11-28,-14 12 0,2 3 0,-77 60 0,64-41-7,-3-3 1,-2-3-1,-111 51 0,-358 158 6,280-130 3,-14 16 0,-11 5 7,131-72 86,-302 129 891,13-5-839,194-89 19,34-18 258,151-59-100,-2-4 0,0-3 0,-125 30 0,164-49-202,18-4-38,0 0-1,-1-1 0,-18 1 1,32-3-8,0-1-185,0 0 1,1 0-1,-1-1 1,0 1-1,1 0 1,-1 0-1,1 0 1,-1-1 0,1 1-1,0 0 1,-1 0-1,1 0 1,0 0-1,0 0 1,0 0-1,1-1 1,-1 1-46,11-14-451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4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148 391 6705,'-5'-2'422,"-1"0"-1,1 0 0,0 0 1,0-1-1,1 1 1,-1-1-1,1 0 0,-1-1 1,-4-4-1,7 7-288,1-1 0,-1 0 1,1 0-1,0-1 0,-1 1 0,1 0 0,0 0 1,0-1-1,0 1 0,1 0 0,-1-1 1,1 1-1,-1-1 0,1 1 0,0-1 0,0 1 1,0-1-1,0 1 0,0-1 0,0 1 1,1-1-1,0-3 0,3-5-13,1-1 0,0 1 0,0 0 1,1 0-1,1 0 0,0 1 0,0 0 0,1 0 0,0 1 0,0 0 1,1 0-1,1 1 0,19-13 0,10-5-78,2 3 1,54-25-1,-82 43 19,5-4-44,1 1 0,0 1 0,0 0 0,1 2 0,23-4 0,-36 8-27,1 0 0,-1 1 1,0 0-1,0 0 0,1 0 0,-1 1 0,0 0 0,0 1 1,1 0-1,-1 0 0,-1 0 0,1 1 0,0 0 0,-1 0 1,1 1-1,-1 0 0,11 8 0,-7-2-11,0 0 1,-1 0-1,0 1 0,-1 1 0,0-1 0,-1 1 1,0 0-1,-1 1 0,0 0 0,-1 0 1,-1 0-1,0 1 0,0-1 0,-2 1 1,2 14-1,-2-5-12,-1-1-1,-1 1 1,-1 0 0,-1-1 0,-1 1 0,-1-1 0,-1 0-1,-12 35 1,6-31-24,0 0 0,-2 0 0,-1-1 0,0-1 0,-2 0 0,-1-1-1,-1-1 1,-1 0 0,-1-2 0,-23 20 0,26-27 58,0 0-1,-1-1 1,-1 0-1,0-2 1,-1 0-1,1-1 1,-2-1 0,1-1-1,-1-1 1,0-1-1,0-1 1,-1-1 0,-40 2-1,51-5 38,-1-1-1,1 0 1,0 0 0,0-1-1,0 0 1,0-1 0,0-1-1,-19-8 1,24 9 43,-1-1 0,1 0 0,0 0 1,0-1-1,1 0 0,-1 0 0,1 0 0,0-1 0,1 1 1,-1-1-1,1 0 0,0 0 0,1-1 0,-5-10 0,2 2 80,2-1 0,0 1 0,1-1 0,0 0-1,1 0 1,1 0 0,0 0 0,2 0 0,-1 0-1,2 1 1,0-1 0,9-30 0,-2 16-262,2 1 1,0 0-1,2 0 1,2 1-1,29-43 0,-30 52-244,1-1 0,1 2-1,0 0 1,33-27-1,8 6 2803,-24 19-1233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5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966 11 12483,'2'0'103,"0"0"1,-1 1-1,1-1 1,0 0-1,0 1 1,0 0-1,0-1 1,-1 1 0,1 0-1,0 0 1,-1 0-1,1 0 1,1 2-1,45 28 2535,-93-73-1990,44 41-648,0 0-1,0 0 0,0 0 1,0 0-1,0 1 0,0-1 1,0 0-1,0 1 1,0-1-1,0 1 0,-1-1 1,1 1-1,0-1 0,0 1 1,0 0-1,-1-1 0,-1 1 1,3 0-3,-1 1 0,1-1 0,-1 0 0,1 0 0,-1 1 1,1-1-1,-1 0 0,1 1 0,-1-1 0,1 0 0,-1 1 0,1-1 0,0 1 1,-1-1-1,1 1 0,0-1 0,0 1 0,-1 0 0,-2 3-9,-11 9-17,1 1 1,0 1 0,1 0 0,-20 32-1,4-6 7,-135 161 20,27-36 32,-68 76 8,154-192-30,-2-1 1,-85 59 0,125-100-311,0 1 0,1 1 0,0 0 0,0 0 0,1 1 0,1 0 0,-1 1 0,-8 15 0,14-20-245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5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108 377 13747,'-1'-11'136,"1"1"0,0-1-1,0 1 1,1-1 0,0 1 0,1-1 0,0 1-1,1 0 1,0 0 0,1 0 0,0 0 0,0 1 0,1 0-1,9-14 1,-4 8-148,0 1-1,1 1 1,0 0-1,1 0 0,1 1 1,0 1-1,0 0 1,17-10-1,0 2 154,-15 9 27,0 0-1,0 1 1,1 1 0,0 0 0,0 1 0,35-9-1,-46 15-178,0 1 1,0 0-1,-1 0 0,1 0 0,0 1 0,0-1 1,0 1-1,0 0 0,-1 1 0,1-1 0,0 1 1,-1 0-1,1 0 0,-1 0 0,0 1 0,0-1 1,0 1-1,0 0 0,0 0 0,-1 1 0,1-1 1,4 7-1,-4-5-27,-1 0 1,1 0 0,-1 1-1,0-1 1,0 1-1,-1 0 1,0 0 0,0 0-1,0 0 1,-1 0-1,1 0 1,-2 1 0,1-1-1,-1 0 1,0 1 0,0-1-1,-1 7 1,-4 7-51,0 0 0,-1-1 0,-1 0 0,-10 20 0,-44 72-144,47-86 197,-4 6 4,-1 0 1,-1-1-1,-2-1 0,-41 42 1,53-61 73,0-1 1,-1-1 0,0 0 0,-1-1 0,1 0-1,-22 9 1,24-13 52,0 0-1,0 0 1,0-1-1,0 0 1,0-1-1,0 0 1,0-1 0,-1 0-1,1 0 1,-18-3-1,22 1-17,0 1-1,0-1 1,0 0-1,0 0 1,0-1 0,0 0-1,0 0 1,1 0-1,-1 0 1,1 0-1,0-1 1,0 0 0,1 0-1,-1 0 1,1-1-1,0 1 1,0-1-1,0 1 1,0-1-1,1 0 1,0 0 0,-3-9-1,0-2 19,1 1-1,1-1 1,0 0-1,1 0 1,1 0-1,0-23 1,3 12-491,2 0 0,0 0 1,2 0-1,1 1 0,1 0 1,1 0-1,1 1 0,1 0 1,1 1-1,2 0 0,0 1 1,2 1-1,0 0 0,24-25 1,-15 20-546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6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11 13779,'0'0'74,"0"0"0,-1 0 1,1 0-1,0 1 0,0-1 0,-1 0 1,1 0-1,0 0 0,-1 0 0,1 0 0,0 1 1,-1-1-1,1 0 0,0 0 0,-1 0 1,1 0-1,0 0 0,-1 0 0,1 0 0,0 0 1,-1 0-1,1-1 0,0 1 0,0 0 1,-1 0-1,1 0 0,0 0 0,-1 0 1,1 0-1,0-1 0,0 1 0,-1 0 0,1 0 1,0 0-1,0-1 0,-1 1 0,1 0 1,0 0-77,0 0 1,1 0 0,-1 0 0,0 0 0,0 0 0,0 0-1,1 0 1,-1 0 0,0 0 0,0 0 0,0 0 0,1 0-1,-1-1 1,0 1 0,0 0 0,0 0 0,1 0-1,-1 0 1,0 0 0,0 0 0,0 0 0,0 0 0,1-1-1,-1 1 1,0 0 0,0 0 0,0 0 0,0 0 0,0-1-1,0 1 1,1 0 0,-1 0 0,0 0 0,0-1 0,0 1-1,0 0 1,0 0 0,0 0 0,0-1 0,0 1 0,0 0-1,0 0 1,0 0 0,0-1 0,0 1 0,0 0 0,0 0-1,0 0 1,0-1 0,0 1 0,0 0 0,0 0 0,-1 0-1,1-1 1,0 1 0,0 0 0,0 0 0,0 0 0,0 0-1,0-1 1,-1 1 0,1 0 0,0 0 0,0 0 0,1 0-2,0 0 1,1 0-1,-1 1 1,0-1-1,1 1 1,-1-1-1,0 1 1,0-1-1,0 1 1,1 0-1,-1-1 1,0 1-1,0 0 1,0 0-1,0 0 0,1 2 1,18 19 16,-16-16-7,14 17 67,-2 1 1,-1 0-1,22 48 0,-14-27-23,1-5-32,2-1-1,1-1 0,3-2 1,37 37-1,41 52 2,-23-11-10,30 40 11,-94-131 75,-6-10 2842,-1-5-1496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4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1 9594,'-47'21'853,"30"-14"-746,0 0 1,1 2 0,0 0 0,0 0-1,-18 16 1,33-25-92,0 1-1,0 0 1,1-1 0,-1 1-1,0 0 1,0 0 0,0 0-1,0 0 1,1 0 0,-1 0-1,0 0 1,1 0 0,-1 0-1,1 0 1,0 0 0,-1 1-1,1-1 1,0 0 0,-1 0-1,1 0 1,0 1 0,0-1-1,0 0 1,0 0 0,0 0-1,0 1 1,1-1 0,-1 0 0,0 0-1,1 0 1,-1 0 0,0 1-1,1-1 1,0 0 0,-1 0-1,1 0 1,0 0 0,-1 0-1,1 0 1,0 0 0,0-1-1,0 1 1,0 0 0,1 1-1,5 3 67,1 0 0,0 0-1,1 0 1,14 5 0,-8-4-28,12 6 110,1-2 0,45 11 0,28 10 382,-97-30-530,-1 1-1,1-1 1,-1 1 0,0 0-1,0 0 1,0 0 0,0 0 0,0 1-1,0-1 1,-1 1 0,3 3 0,-4-5-15,-1-1 0,1 1 0,-1 0 0,0-1 0,1 1 0,-1 0 0,0 0 0,0 0 0,1-1 0,-1 1 0,0 0 0,0 0 0,0 0 0,0-1 0,0 1 0,0 0 0,0 0 0,-1 0 0,1-1 0,-1 3 0,1-2-8,-1 1 0,0-1 0,-1 1 0,1-1-1,0 0 1,0 1 0,-1-1 0,1 0 0,0 0 0,-1 0 0,1 0 0,-1 0 0,-2 1 0,-22 9 20,-1 0 1,0-2-1,0-1 1,-1-1 0,0-2-1,-1-1 1,1 0 0,-45-2-1,67-2-378,0 0-1,0-1 0,0 1 1,0-1-1,-7-2 0,0-3-610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7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116 299 14267,'-2'-10'92,"2"0"0,-1-1 1,2 1-1,-1-1 0,2 1 0,-1-1 0,1 1 1,1 0-1,0 0 0,0 0 0,1 0 0,0 0 1,1 1-1,0 0 0,0 0 0,7-9 0,-4 9-139,0-1 1,1 1-1,0 0 0,0 1 0,1 0 1,0 0-1,0 1 0,1 0 0,0 1 0,0 1 1,0-1-1,1 2 0,13-5 0,-8 5 90,-1 0 0,1 1-1,-1 1 1,1 1 0,0 0-1,0 1 1,27 3 0,-33-1-29,1 1 1,-1 0 0,0 0 0,0 1 0,0 1-1,-1 0 1,1 0 0,-1 1 0,0 0-1,-1 1 1,17 15 0,-13-9-25,-1 0-1,0 1 1,-2 1 0,1 0-1,-2 0 1,0 1 0,-1 1 0,0-1-1,-1 1 1,-1 0 0,-1 1-1,-1-1 1,0 1 0,-1 0-1,-1 0 1,0 0 0,-2 0-1,-3 34 1,1-31-1,-1 1-1,-1-1 1,-1 0-1,-1 0 1,0-1 0,-2 0-1,0 0 1,-2-1-1,0 0 1,-1 0-1,-1-1 1,0 0 0,-2-2-1,0 1 1,-26 23-1,32-33 21,-1-1-1,0 1 0,0-1 0,-1-1 1,0 0-1,0 0 0,0-1 1,0 0-1,-1-1 0,0 0 0,0 0 1,-17 1-1,14-4 13,1 0 1,-1-1-1,0 0 0,1-1 0,-1 0 1,1-1-1,0-1 0,0 0 1,-16-8-1,9 2 74,0 0 0,1-2 0,1 0 0,0-1 0,1-1 0,0 0 0,1-1 0,0-1-1,2-1 1,0 0 0,1-1 0,-15-26 0,20 28-33,0-1 0,1 0 0,0 0 0,2 0 0,0 0 0,1-1 0,-2-22 0,5 30-84,0-1 0,1 0 1,1 0-1,-1 1 0,2-1 0,0 0 0,0 1 0,0-1 0,2 1 0,-1 0 0,1 0 0,1 0 1,7-13-1,8-5-173,2 1 0,0 0 1,28-23-1,-17 19 402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8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555 0 11843,'-4'13'4523,"-21"55"-4508,-58 145 174,31-85-77,14-36-6,-4-2 0,-104 165 0,143-251-102,-90 145 267,79-122-223,1-1 0,2 2-1,-16 53 1,23-50 1858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8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80 509 12203,'-4'0'126,"-1"0"0,1 0 0,0 0 0,0-1 0,-1 0 0,1 0 0,0 0 0,0 0 0,-5-3 0,6 3-110,1-1-1,1 1 1,-1-1-1,0 1 1,0-1-1,0 0 1,1 1-1,-1-1 1,1 0-1,0 0 1,-1 0-1,1 0 1,0-1-1,0 1 1,0 0-1,1 0 1,-1-1-1,0-4 1,-1-2 77,0-1 0,1 1 0,1-1 0,0 0 0,0 1 0,1-1 0,0 0 1,1 1-1,0-1 0,0 1 0,1 0 0,4-10 0,-2 7 153,2 1 0,-1-1 0,1 1 0,1 1 0,0-1-1,1 1 1,0 1 0,15-14 0,84-58 865,-23 18-587,-73 53-491,0 1 0,1 1 0,0 0 0,1 0 0,-1 1 0,22-7 0,-29 12-55,1 0-1,-1 1 0,1 0 0,0 0 0,-1 0 0,1 1 0,0 0 0,0 0 0,-1 1 0,1 0 0,0 0 0,-1 0 0,1 1 0,-1 0 0,1 0 1,-1 1-1,8 4 0,-3 0-61,0 1 0,0 0 0,-1 1 0,0 0 0,-1 1 0,1 0 1,-2 0-1,14 21 0,-1 3-165,26 60 0,-41-79 187,0 1 0,0-1-1,-2 1 1,0 0-1,-1 0 1,0 0 0,-2 0-1,0 0 1,0 1 0,-3 18-1,0-22 40,0 0-1,0 0 1,-1-1-1,-1 1 1,-1-1-1,1 0 1,-2 0-1,0 0 1,0-1-1,-1 0 1,0 0-1,-1 0 1,-10 9-1,11-12 16,0-1-1,-1 0 0,0-1 0,0 0 0,-1 0 0,1-1 0,-1 0 0,0 0 0,-14 4 0,20-8 44,0 0-1,-1 0 1,1-1 0,0 1-1,0-1 1,-1 1 0,1-1-1,0 0 1,-1-1 0,1 1-1,0-1 1,0 1 0,0-1-1,-1 0 1,1 0 0,0 0 0,0-1-1,0 1 1,0-1 0,1 1-1,-1-1 1,0 0 0,1 0-1,-1 0 1,1-1 0,-1 1-1,1-1 1,0 1 0,0-1-1,0 0 1,1 1 0,-1-1-1,-1-4 1,-1-2 149,1 0-1,0-1 1,0 1 0,1-1 0,0 1-1,0-1 1,0-19 0,7-71 319,-5 99-500,11-94-563,34-133-1,-34 191 2823,2 3-1095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19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1494 89 11170,'0'0'537,"8"-21"615,-6 17-1034,-1 1 1,2 0 0,-1 0-1,0 0 1,1 0-1,-1 1 1,1-1-1,0 1 1,0-1 0,0 1-1,0 0 1,6-3-1,-8 4-89,0 1 0,-1-1 0,1 1 0,0 0 0,-1-1 0,1 0-1,-1 1 1,1-1 0,-1 1 0,1-1 0,-1 0 0,1 1 0,-1-1-1,0 0 1,1 1 0,-1-1 0,0 0 0,0 1 0,0-1 0,1 0-1,-1-1 1,0 1 2,0 1 0,0-1 0,0 1 0,0-1 0,0 0 0,0 1 0,1-1 0,-1 1 0,0-1 0,0 0 0,1 1 0,-1-1 0,0 1 0,1-1 0,-1 1 0,0-1 0,1 1 0,-1-1 0,1 1 0,-1 0 0,1-1 0,-1 1 0,1 0 0,-1-1 0,1 1 0,-1 0 0,1-1 0,-1 1-1,1 0 1,1 0 0,-8 2 27,1 1-1,-1 0 1,1 1-1,0-1 1,-5 6-1,5-5-28,-141 105-73,-128 108-15,131-86 36,-260 216 17,310-275 15,-55 41 9,109-87 0,-81 42 1,105-61-87,0 0 1,-1-1 0,0-1-1,0 0 1,0-1 0,0-1-1,-28 2 1,43-5 308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0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0 263 14419,'32'-33'1280,"-18"17"-1384,0 1 0,1 1 0,0 1 0,1 0 0,0 1 0,1 1 0,30-16 0,-22 17 98,0 2-1,0 0 0,1 2 1,0 1-1,0 0 0,0 2 1,0 2-1,1 0 0,-1 1 1,1 2-1,-1 1 0,0 1 0,48 13 1,-63-12 9,0 0-1,0 1 1,0 0 0,-1 1 0,0 0 0,0 1 0,-1 0-1,0 0 1,0 1 0,-1 0 0,0 0 0,-1 1 0,0 0-1,0 1 1,9 19 0,-13-22-3,0 0 1,0 0-1,-1 0 0,0 0 1,0 1-1,-1-1 0,0 0 1,0 1-1,-1-1 0,-1 14 0,0-16-2,0 0-1,-1 0 0,0 0 1,0 0-1,0 0 0,-1 0 1,0 0-1,0 0 0,0-1 0,-1 0 1,1 0-1,-1 0 0,-1 0 1,1 0-1,-6 4 0,1-3 5,0 1 0,-1-1 0,1-1-1,-1 0 1,0 0 0,-1-1 0,1 0 0,-1-1 0,0 0-1,-17 1 1,11-1 43,-1-2-1,1 0 1,0-1 0,-1-1-1,1-1 1,-19-3-1,26 3 34,1-1 0,0 0 0,0 0-1,0-1 1,0 0 0,0 0 0,1-1-1,0 0 1,0 0 0,-12-12 0,14 12-50,1-1-1,1 1 1,-1-1 0,1-1 0,0 1 0,1 0 0,-1-1 0,1 0 0,0 0-1,1 0 1,0 0 0,0 0 0,1 0 0,-2-12 0,2 7-116,1 0-1,0-1 1,1 1 0,0 0 0,1 0 0,0 0-1,1 0 1,0 0 0,1 0 0,8-16 0,-3 11-42,0 0 0,2 0 0,0 1 0,1 1 0,27-27 0,7-3 90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0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14731,'8'12'1270,"1"2"-1295,0 1 0,-1 0 0,-1 0 1,8 22-1,1 2-6,13 28 7,3 7 18,74 126 0,-4-51 318,-77-117-1609,1-2 0,43 41 0,-57-60-244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1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14803,'17'-14'2719,"-8"5"-2801,2 1 12,0 2 1,1-1-1,0 2 1,0-1 0,0 2-1,1 0 1,0 0-1,-1 1 1,1 0 0,0 2-1,17-2 1,-19 3 89,0 1 0,0 0 1,-1 1-1,1 0 0,0 0 1,0 1-1,-1 1 0,0 0 1,0 0-1,0 1 0,0 0 1,-1 0-1,1 1 0,8 8 1,-1 2-72,-1 0 0,0 1 0,-1 1 0,-1 0 0,-1 1 0,0 0 0,-2 1 0,0 1 0,-1 0 0,-1 0-1,10 35 1,-17-44 30,1 0 0,-1 0 0,-1 0 0,0 0 0,-1 0 0,0 0 0,-1 0 0,-1 0 0,1 0 0,-2 0 0,0 0 0,0-1 0,-7 15 0,6-17 20,0 0 0,0-1 0,-1 1 0,-1-1 0,0 0 0,0-1 0,0 1 0,-1-1 0,0-1 0,0 1 0,-1-1 0,1 0 0,-1-1 0,-1 0-1,1 0 1,-17 6 0,17-8 20,1-2-1,-1 1 0,0-1 0,0 0 0,0 0 0,0-1 0,0 0 1,0 0-1,0-1 0,1 0 0,-1-1 0,0 1 0,0-2 0,1 1 1,-1-1-1,1 0 0,0 0 0,0-1 0,0 0 0,0 0 1,1-1-1,-10-9 0,3 3 23,1-1 0,1 0 0,0 0 0,1-1 0,1-1-1,0 1 1,0-2 0,1 1 0,-11-31 0,17 38-70,0 0 0,0 0-1,0-1 1,1 1 0,0 0 0,1 0-1,0-1 1,0 1 0,0 0 0,1-1-1,0 1 1,0 0 0,3-9 0,1 5-34,0 0 0,0 0 0,1 0 0,0 1 0,1 0 0,0 0 0,11-11 0,14-15-1105,48-41 1,-62 61 276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1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597 1 14883,'0'1'59,"0"0"-1,0 0 0,0 1 1,-1-1-1,1 0 0,0 0 1,0 0-1,-1 1 0,1-1 1,-1 0-1,1 0 1,-1 0-1,1 0 0,-1 0 1,1 0-1,-3 2 0,-15 22 375,-32 35 0,-29 33-424,4 4 0,3 3 0,-72 137 0,124-199 63,-2 3-415,-1-2 0,-49 64-1,58-88 496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2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142 165 13579,'8'-8'1934,"2"-2"-1939,0 1 0,1-1 1,0 2-1,0 0 1,1 0-1,0 1 1,17-8-1,-19 11-1,1 0 0,-1 0 0,1 1 0,0 0 0,0 1 0,0 0 0,0 0-1,0 2 1,19 0 0,-24 1-2,0 0-1,0 1 1,1 0 0,-2 0-1,1 0 1,0 1-1,0 0 1,-1 0 0,1 0-1,-1 1 1,0 0-1,0 0 1,-1 0 0,1 0-1,-1 1 1,0 0-1,0 0 1,0 0 0,-1 0-1,0 1 1,0-1-1,0 1 1,3 9 0,-2-5-28,-1 0 1,0 0 0,-1 1 0,0-1 0,0 0 0,-1 1 0,-1 0 0,0-1-1,0 1 1,-1-1 0,0 1 0,-1-1 0,-4 16 0,0-10-9,-2 0 1,0 0 0,-1-1-1,0 0 1,-1-1 0,-1 0-1,0 0 1,-1-1-1,0-1 1,-1 0 0,-1 0-1,1-1 1,-2-1-1,0-1 1,0 0 0,-32 13-1,38-19 51,0 0-1,0-1 1,-1 0 0,1-1-1,-1 0 1,1 0-1,-1-1 1,1-1-1,-1 0 1,1 0-1,-1 0 1,1-1-1,0-1 1,-16-5 0,18 5 86,0-1 1,0 0 0,0 0 0,0-1 0,1 0 0,0 0 0,0 0 0,0-1 0,0 0 0,1 0-1,0 0 1,1-1 0,-1 0 0,1 0 0,0 0 0,1 0 0,-5-12 0,3 2 24,1 1 0,0-1 0,2 0 0,-1 0 0,2 0 0,0 0 0,2 0 0,3-31 0,-3 39-82,1 1 0,0-1-1,0 0 1,1 1 0,0 0-1,0-1 1,1 1 0,0 1-1,1-1 1,-1 0 0,2 1-1,-1 0 1,1 0 0,0 1-1,0 0 1,1 0 0,0 0-1,12-8 1,12-2-805,53-18 0,-5 2 4051,-48 17-1727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4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12403,'60'42'2496,"176"131"-2238,68 56 52,32 26-148,-182-122 96,209 139 0,-338-256-225,317 192 1463,-288-175-1473,-41-24-17,1 0 0,0-1 0,0-1 0,17 6-1,-22-11 2597,4-2-1205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3:34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1 15899,'44'21'400,"-305"260"-1552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5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1 254 12731,'3'-10'229,"2"1"0,-1 0 0,1 0-1,0 1 1,1 0 0,0 0 0,0 0 0,1 0 0,8-7 0,2 1-193,-1 2-1,2 0 0,24-13 1,-10 8 47,0 0 1,1 2 0,1 2-1,50-14 1,-70 24-93,0 0 1,0 1 0,1 1-1,-1 0 1,1 1 0,-1 1 0,0 0-1,1 1 1,-1 0 0,0 1-1,0 1 1,0 0 0,-1 1 0,15 7-1,-10-2-25,0 2 0,0 0 0,-2 0 0,0 2 0,0 0 0,-1 1 0,-1 0 0,22 31 0,-17-18-6,-1 0 1,-1 2-1,-2 0 0,20 55 0,-28-62 32,-1 0 1,-1 0 0,-2 1-1,0-1 1,-1 1 0,-2 0-1,0 0 1,-1-1-1,-10 48 1,2-32-38,-2 0 0,-1-1 1,-2 0-1,-2-1 0,-21 36 0,26-54-11,0 0 0,-1-1 0,-1-1 0,0 0-1,-2-1 1,0 0 0,0-1 0,-21 15 0,26-23 44,-1 0 0,0-1 0,0 0 0,0-1-1,0 0 1,-1-1 0,0 0 0,0-1 0,0 0 0,0-1 0,-1 0 0,1-1 0,0-1 0,-1 0-1,-20-2 1,20 0 30,-1-1 1,1 0-1,0 0 0,0-2 0,0 0 0,0 0 0,1-1 0,0 0 0,0-1 0,1-1 1,-16-13-1,13 9 90,2-1 0,-1-1 0,1 0 0,1-1 0,1 0 0,0 0 0,1-1 0,-8-19 0,6 9 51,0-2-1,2 1 1,1-1 0,1-1-1,-5-42 1,11 59-132,0-1 1,0 1-1,2-1 1,-1 0-1,2 1 1,0-1-1,0 1 0,1-1 1,0 1-1,1 0 1,1 0-1,0 0 1,0 1-1,1 0 0,9-11 1,1 0-274,2 2 0,40-37-1,-48 49 123,0 0-1,0 1 1,1 0-1,0 0 1,0 1-1,1 0 1,0 1-1,17-5 1,7 6 1208,0 7-499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7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913 1 11723,'1'1'78,"-1"0"1,1 0 0,-1 1-1,1-1 1,-1 0 0,0 1-1,0-1 1,1 1 0,-1-1-1,0 0 1,0 1 0,-1-1-1,1 1 1,0-1 0,0 0-1,-1 1 1,1-1 0,0 0 0,-1 1-1,1-1 1,-1 0 0,0 0-1,0 2 1,-23 29 242,20-28-215,-139 156 466,87-103-556,4 3 1,-86 124-1,63-53-4,-39 61-6,88-153-14,-2-1 0,-57 59-1,56-69-5,-43 30-1,27-24 4100,26-21-2277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7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26 124 13907,'-7'-6'1732,"6"6"-1721,0-1-1,1 1 0,-1 0 1,1-1-1,-1 1 1,1-1-1,0 1 0,-1-1 1,1 1-1,-1-1 1,1 1-1,0-1 0,-1 1 1,1-1-1,0 0 1,0 1-1,0-1 0,-1 1 1,1-1-1,0 0 0,0 1 1,0-1-1,0 0 1,0 1-1,0-1 0,0 0 1,0 1-1,0-1 1,0 0-1,1 1 0,-1-1 1,0 1-1,0-1 1,1 0-1,-1 1 0,0-1 1,1 0-1,1-3-21,0-1 0,0 1 0,1-1 0,-1 1 0,1 0 0,0 0 0,0 1 0,1-1 0,-1 1-1,1-1 1,-1 1 0,1 0 0,0 0 0,0 1 0,1-1 0,-1 1 0,1 0 0,4-2 0,7-2-32,1 1 0,-1 0 0,32-4 1,-35 7 49,0 1 1,0 0 0,-1 0-1,1 2 1,0 0 0,0 0-1,0 1 1,-1 1-1,16 5 1,-20-5-13,0 0 0,0 1 0,-1 0-1,0 0 1,0 1 0,0 0 0,0 0 0,-1 0-1,0 1 1,0 0 0,0 1 0,-1-1 0,0 1-1,0 0 1,4 9 0,-3-6-23,-1 1 0,0 0 1,-1 0-1,0 1 0,-1-1 0,0 1 1,-1 0-1,0 0 0,-1 0 0,0 15 0,-1-17 13,-1-1-1,-1 0 1,1 0-1,-2-1 1,1 1-1,-1 0 1,0-1-1,-1 1 1,0-1-1,-1 0 0,1 0 1,-1-1-1,-1 0 1,-8 10-1,-6 3-2,-1 0-1,-1-1 1,-1-2 0,-1 0-1,0-1 1,-1-2 0,0 0-1,-39 13 1,56-24 67,-1 0 1,1-1-1,0 0 1,-1-1-1,0 0 0,1 0 1,-1-1-1,0 0 1,-10-1-1,16 1 21,0-1 1,0 1-1,0-1 1,0 0-1,0 0 1,0 0-1,0 0 1,1 0-1,-1 0 1,1-1-1,-1 0 1,1 1-1,-1-1 1,1 0-1,0 0 1,0 0-1,0 0 1,0-1-1,0 1 1,0 0-1,1-1 1,-1 0-1,1 1 1,-1-1-1,1 0 1,0 1-1,0-1 1,1 0-1,-1 0 1,0-3-1,0-7-35,1 1 0,1-1 0,0 1 0,0-1-1,1 1 1,1 0 0,0-1 0,0 1 0,1 1 0,12-24 0,1 4 499,1 0 1,36-45-1,-15 27 518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8.2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13291,'39'9'441,"-39"-9"-434,1 0 0,-1 0 0,0 1-1,1-1 1,-1 0 0,1 1 0,-1-1 0,0 0-1,1 1 1,-1-1 0,0 1 0,0-1 0,1 0-1,-1 1 1,0-1 0,0 1 0,1-1-1,-1 1 1,0-1 0,0 1 0,0-1 0,0 1-1,0-1 1,0 1 0,0-1 0,0 1 0,0-1-1,0 1 1,0-1 0,0 1 0,0-1 0,0 1-1,0-1 1,-1 1 0,1-1 0,0 1-1,0-1 1,0 0 0,-1 1 0,0 0 0,-15 18 73,9-14-67,6-4-11,-1 0 0,1 0 0,0-1 0,0 1 0,0 0 0,0 0 0,0 0 0,0 0 0,0 0 0,0 0 0,0 1 0,1-1 0,-1 0 0,0 0 0,1 1 0,-1-1 0,1 0 0,-1 0 0,1 1-1,0-1 1,0 1 0,-1-1 0,1 0 0,0 1 0,0-1 0,0 1 0,0-1 0,1 0 0,-1 1 0,0-1 0,1 1 0,-1-1 0,2 2 0,5 21 16,2-1 0,0 0 0,22 37 0,47 59 9,-23-38-14,72 142 102,14 21 206,-115-204-431,2-2 1,2-1-1,67 64 0,-52-61-159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8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81 14963,'15'2'207,"0"-2"-1,-1 0 1,1 0-1,0-1 1,17-4-1,69-22-207,-79 20-58,0 0-1,0 2 1,0 0 0,1 2 0,-1 0-1,41 1 1,-51 4 44,0 0 0,1 1 0,-1 0 1,0 1-1,0 1 0,0 0 0,-1 0 0,0 1 0,0 0 0,0 1 0,-1 0 0,0 1 1,0 0-1,-1 1 0,0 0 0,-1 0 0,0 1 0,0 0 0,-1 1 0,0-1 1,10 23-1,-12-22 1,0 1 0,0 0 0,-1 0 0,-1 0 0,0 0 0,-1 0 0,0 1 0,-1-1 0,0 1 0,-1-1 0,0 1 0,-1-1 0,-1 1 0,0-1 0,0 0 1,-2 0-1,1 0 0,-1 0 0,-1 0 0,0-1 0,-1 1 0,-7 9 0,3-7-15,-1 0 1,-1-2-1,0 1 1,-1-1-1,0-1 1,-1 0-1,0-1 0,-1-1 1,0 0-1,-24 10 1,27-14 16,0 0 1,-1-1 0,0 0 0,0-1-1,0 0 1,0-1 0,0-1 0,-1 0 0,1-1-1,0 0 1,-1-1 0,1 0 0,0-1-1,-17-5 1,12 1 23,2-1 1,-1 0-1,1-1 0,0 0 0,0-2 0,1 0 1,1 0-1,0-2 0,0 1 0,1-2 0,0 0 1,-12-17-1,17 19 21,1-1 0,0 0 0,0 0 0,1 0 0,1-1 0,0 0 0,0 0 0,2 0 0,0 0 0,0-1 0,1 1 0,1-1 0,0 0 0,1 1 0,0-1 0,4-23 0,-1 22-31,1 0 0,0 0 0,1 0-1,1 0 1,0 1 0,1 0 0,15-23 0,-17 29-200,1 0 0,0 1 1,0-1-1,1 1 0,0 1 1,0-1-1,1 1 0,-1 1 1,2-1-1,-1 1 1,0 1-1,1-1 0,17-5 1,5 3-559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8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500 0 16892,'0'0'297,"-14"16"-1600,-16 35 1094,-36 83-1,-12 61 670,52-127-240,-210 546 802,231-601-887,-4 6-71,2 0-1,0 1 1,1 0 0,1 0 0,1 1 0,-3 26-1,8-33 623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29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1 359 11947,'17'-34'1256,"27"-43"0,-35 64-1173,1 0-1,0 1 0,0 0 0,1 1 0,1 0 0,14-10 0,3-1 38,2 2 0,1 1-1,0 1 1,1 1 0,1 2 0,0 2 0,49-13 0,-73 24-119,-1 1 0,1 0 1,-1 0-1,1 1 0,0 1 1,-1-1-1,1 2 1,-1-1-1,0 1 0,1 0 1,13 6-1,-10-2-2,-1 0 0,0 0 0,0 2 1,-1-1-1,0 1 0,0 1 0,14 15 0,-11-10-9,-1 2-1,-1 0 1,0 0-1,-1 1 1,-1 0 0,-1 1-1,0 0 1,-1 0-1,-1 1 1,-1 0-1,4 23 1,-6-20-11,-2 0 1,0 1-1,-2 0 1,0-1-1,-2 1 0,0-1 1,-2 1-1,0-1 1,-2 0-1,0-1 1,-10 23-1,9-27-14,-1-1 0,-1 0 0,0 0 0,-1-1 0,0 0 0,-1-1 1,-1 0-1,-1-1 0,0 0 0,0-1 0,-1-1 0,-1 0 0,1-1 0,-22 11 0,24-15 20,0-1 1,0-1-1,-1 0 1,1 0-1,-1-1 1,0-1-1,0 0 1,0-1-1,0-1 1,0 1-1,-26-5 1,23 1 67,-1 0 1,1-2 0,0 0-1,0-1 1,0 0 0,1-1-1,0-1 1,-25-17 0,25 14 39,-1-2 0,2 1 0,-1-2 0,2 0 0,0-1 0,1 0 0,-16-25 0,20 27-31,1-1-1,0-1 0,1 1 0,0-1 0,1 0 0,1-1 0,0 1 0,1-1 0,-1-21 0,4 28-66,0-1 1,0 1-1,1 0 0,0 0 0,1 0 0,0 0 0,1 0 1,-1 0-1,2 1 0,7-17 0,-4 14 5,0 1 1,1 0-1,0 0 1,0 0-1,1 1 0,0 1 1,12-10-1,13-4 187,0 0 0,2 2 0,70-27 0,-100 44-141,66-28 212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8T16:45:50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177 170 6841,'34'-59'479,"-25"45"200,-1 0 1,0 0 0,-1-1 0,-1 1 0,8-26-1,-15 55-82,1 0-1,0 0 1,1 0-1,5 21 0,1 30-452,-11 213 727,1-191-677,0 6-114,-26 380-15,-18 288-116,34-407 53,-10 401-24,20-660 12,-20 249 41,-1-6-32,19-114-27,-11 397 67,2-416 13,5-90-12,9 198 0,23 66-1,12 127-27,-7-86 32,-23 3 57,-10-160 21,-1-185-100,-21 103-1,-55 331 218,76-368-251,7-102 238,-3-1 0,-12 79 0,10-110-188,3-9-37,0 1 0,0 0 0,0 0 0,1-1 0,-1 1 0,1 0 0,-1 4 0,2-6-58,-1-1 0,1 1-1,0-1 1,-1 0 0,1 1 0,-1-1-1,1 0 1,0 0 0,-1 1-1,1-1 1,0 0 0,-1 0-1,1 0 1,-1 0 0,1 0 0,0 0-1,-1 0 1,1 0 0,0 0-1,-1 0 1,2 0 0,16-3 928,-6-4-376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5AF6-605F-468F-BDDD-D4F3911C68E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5A0A-C585-4468-94BB-C478CC93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math magic is the annihilator method. See https://jeffe.cs.illinois.edu/teaching/algorithms/notes/99-recurrences.pdf section 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5A0A-C585-4468-94BB-C478CC9370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5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8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6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7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6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5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3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0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9358B1-B195-421A-BFE6-566193CD79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7.png"/><Relationship Id="rId42" Type="http://schemas.openxmlformats.org/officeDocument/2006/relationships/customXml" Target="../ink/ink21.xml"/><Relationship Id="rId63" Type="http://schemas.openxmlformats.org/officeDocument/2006/relationships/image" Target="../media/image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7.png"/><Relationship Id="rId170" Type="http://schemas.openxmlformats.org/officeDocument/2006/relationships/customXml" Target="../ink/ink85.xml"/><Relationship Id="rId191" Type="http://schemas.openxmlformats.org/officeDocument/2006/relationships/image" Target="../media/image104.png"/><Relationship Id="rId107" Type="http://schemas.openxmlformats.org/officeDocument/2006/relationships/image" Target="../media/image60.png"/><Relationship Id="rId11" Type="http://schemas.openxmlformats.org/officeDocument/2006/relationships/image" Target="../media/image12.png"/><Relationship Id="rId32" Type="http://schemas.openxmlformats.org/officeDocument/2006/relationships/customXml" Target="../ink/ink16.xml"/><Relationship Id="rId53" Type="http://schemas.openxmlformats.org/officeDocument/2006/relationships/image" Target="../media/image33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82.png"/><Relationship Id="rId5" Type="http://schemas.openxmlformats.org/officeDocument/2006/relationships/image" Target="../media/image9.png"/><Relationship Id="rId95" Type="http://schemas.openxmlformats.org/officeDocument/2006/relationships/image" Target="../media/image54.png"/><Relationship Id="rId160" Type="http://schemas.openxmlformats.org/officeDocument/2006/relationships/customXml" Target="../ink/ink80.xml"/><Relationship Id="rId181" Type="http://schemas.openxmlformats.org/officeDocument/2006/relationships/image" Target="../media/image99.png"/><Relationship Id="rId22" Type="http://schemas.openxmlformats.org/officeDocument/2006/relationships/customXml" Target="../ink/ink11.xml"/><Relationship Id="rId43" Type="http://schemas.openxmlformats.org/officeDocument/2006/relationships/image" Target="../media/image28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6.png"/><Relationship Id="rId85" Type="http://schemas.openxmlformats.org/officeDocument/2006/relationships/image" Target="../media/image49.png"/><Relationship Id="rId150" Type="http://schemas.openxmlformats.org/officeDocument/2006/relationships/customXml" Target="../ink/ink75.xml"/><Relationship Id="rId171" Type="http://schemas.openxmlformats.org/officeDocument/2006/relationships/image" Target="../media/image94.png"/><Relationship Id="rId192" Type="http://schemas.openxmlformats.org/officeDocument/2006/relationships/customXml" Target="../ink/ink96.xml"/><Relationship Id="rId12" Type="http://schemas.openxmlformats.org/officeDocument/2006/relationships/customXml" Target="../ink/ink6.xml"/><Relationship Id="rId33" Type="http://schemas.openxmlformats.org/officeDocument/2006/relationships/image" Target="../media/image23.png"/><Relationship Id="rId108" Type="http://schemas.openxmlformats.org/officeDocument/2006/relationships/customXml" Target="../ink/ink54.xml"/><Relationship Id="rId129" Type="http://schemas.openxmlformats.org/officeDocument/2006/relationships/image" Target="../media/image71.png"/><Relationship Id="rId54" Type="http://schemas.openxmlformats.org/officeDocument/2006/relationships/customXml" Target="../ink/ink27.xml"/><Relationship Id="rId75" Type="http://schemas.openxmlformats.org/officeDocument/2006/relationships/image" Target="../media/image44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8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18.png"/><Relationship Id="rId119" Type="http://schemas.openxmlformats.org/officeDocument/2006/relationships/image" Target="../media/image66.png"/><Relationship Id="rId44" Type="http://schemas.openxmlformats.org/officeDocument/2006/relationships/customXml" Target="../ink/ink22.xml"/><Relationship Id="rId65" Type="http://schemas.openxmlformats.org/officeDocument/2006/relationships/image" Target="../media/image39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83.png"/><Relationship Id="rId172" Type="http://schemas.openxmlformats.org/officeDocument/2006/relationships/customXml" Target="../ink/ink86.xml"/><Relationship Id="rId193" Type="http://schemas.openxmlformats.org/officeDocument/2006/relationships/image" Target="../media/image105.png"/><Relationship Id="rId13" Type="http://schemas.openxmlformats.org/officeDocument/2006/relationships/image" Target="../media/image13.png"/><Relationship Id="rId109" Type="http://schemas.openxmlformats.org/officeDocument/2006/relationships/image" Target="../media/image61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4.png"/><Relationship Id="rId76" Type="http://schemas.openxmlformats.org/officeDocument/2006/relationships/customXml" Target="../ink/ink38.xml"/><Relationship Id="rId97" Type="http://schemas.openxmlformats.org/officeDocument/2006/relationships/image" Target="../media/image55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9.png"/><Relationship Id="rId141" Type="http://schemas.openxmlformats.org/officeDocument/2006/relationships/image" Target="../media/image77.png"/><Relationship Id="rId146" Type="http://schemas.openxmlformats.org/officeDocument/2006/relationships/customXml" Target="../ink/ink73.xml"/><Relationship Id="rId167" Type="http://schemas.openxmlformats.org/officeDocument/2006/relationships/image" Target="../media/image92.png"/><Relationship Id="rId188" Type="http://schemas.openxmlformats.org/officeDocument/2006/relationships/customXml" Target="../ink/ink94.xml"/><Relationship Id="rId7" Type="http://schemas.openxmlformats.org/officeDocument/2006/relationships/image" Target="../media/image10.png"/><Relationship Id="rId71" Type="http://schemas.openxmlformats.org/officeDocument/2006/relationships/image" Target="../media/image42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100.png"/><Relationship Id="rId2" Type="http://schemas.openxmlformats.org/officeDocument/2006/relationships/customXml" Target="../ink/ink1.xml"/><Relationship Id="rId29" Type="http://schemas.openxmlformats.org/officeDocument/2006/relationships/image" Target="../media/image21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9.png"/><Relationship Id="rId66" Type="http://schemas.openxmlformats.org/officeDocument/2006/relationships/customXml" Target="../ink/ink33.xml"/><Relationship Id="rId87" Type="http://schemas.openxmlformats.org/officeDocument/2006/relationships/image" Target="../media/image50.png"/><Relationship Id="rId110" Type="http://schemas.openxmlformats.org/officeDocument/2006/relationships/customXml" Target="../ink/ink55.xml"/><Relationship Id="rId115" Type="http://schemas.openxmlformats.org/officeDocument/2006/relationships/image" Target="../media/image64.png"/><Relationship Id="rId131" Type="http://schemas.openxmlformats.org/officeDocument/2006/relationships/image" Target="../media/image72.png"/><Relationship Id="rId136" Type="http://schemas.openxmlformats.org/officeDocument/2006/relationships/customXml" Target="../ink/ink68.xml"/><Relationship Id="rId157" Type="http://schemas.openxmlformats.org/officeDocument/2006/relationships/image" Target="../media/image86.png"/><Relationship Id="rId178" Type="http://schemas.openxmlformats.org/officeDocument/2006/relationships/customXml" Target="../ink/ink89.xml"/><Relationship Id="rId61" Type="http://schemas.openxmlformats.org/officeDocument/2006/relationships/image" Target="../media/image37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95.png"/><Relationship Id="rId194" Type="http://schemas.openxmlformats.org/officeDocument/2006/relationships/customXml" Target="../ink/ink97.xml"/><Relationship Id="rId19" Type="http://schemas.openxmlformats.org/officeDocument/2006/relationships/image" Target="../media/image16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4.png"/><Relationship Id="rId56" Type="http://schemas.openxmlformats.org/officeDocument/2006/relationships/customXml" Target="../ink/ink28.xml"/><Relationship Id="rId77" Type="http://schemas.openxmlformats.org/officeDocument/2006/relationships/image" Target="../media/image45.png"/><Relationship Id="rId100" Type="http://schemas.openxmlformats.org/officeDocument/2006/relationships/customXml" Target="../ink/ink50.xml"/><Relationship Id="rId105" Type="http://schemas.openxmlformats.org/officeDocument/2006/relationships/image" Target="../media/image59.png"/><Relationship Id="rId126" Type="http://schemas.openxmlformats.org/officeDocument/2006/relationships/customXml" Target="../ink/ink63.xml"/><Relationship Id="rId147" Type="http://schemas.openxmlformats.org/officeDocument/2006/relationships/image" Target="../media/image81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32.png"/><Relationship Id="rId72" Type="http://schemas.openxmlformats.org/officeDocument/2006/relationships/customXml" Target="../ink/ink36.xml"/><Relationship Id="rId93" Type="http://schemas.openxmlformats.org/officeDocument/2006/relationships/image" Target="../media/image53.png"/><Relationship Id="rId98" Type="http://schemas.openxmlformats.org/officeDocument/2006/relationships/customXml" Target="../ink/ink49.xml"/><Relationship Id="rId121" Type="http://schemas.openxmlformats.org/officeDocument/2006/relationships/image" Target="../media/image67.png"/><Relationship Id="rId142" Type="http://schemas.openxmlformats.org/officeDocument/2006/relationships/customXml" Target="../ink/ink71.xml"/><Relationship Id="rId163" Type="http://schemas.openxmlformats.org/officeDocument/2006/relationships/image" Target="../media/image89.png"/><Relationship Id="rId184" Type="http://schemas.openxmlformats.org/officeDocument/2006/relationships/customXml" Target="../ink/ink92.xml"/><Relationship Id="rId189" Type="http://schemas.openxmlformats.org/officeDocument/2006/relationships/image" Target="../media/image103.png"/><Relationship Id="rId3" Type="http://schemas.openxmlformats.org/officeDocument/2006/relationships/image" Target="../media/image7.png"/><Relationship Id="rId25" Type="http://schemas.openxmlformats.org/officeDocument/2006/relationships/image" Target="../media/image19.png"/><Relationship Id="rId46" Type="http://schemas.openxmlformats.org/officeDocument/2006/relationships/customXml" Target="../ink/ink23.xml"/><Relationship Id="rId67" Type="http://schemas.openxmlformats.org/officeDocument/2006/relationships/image" Target="../media/image40.png"/><Relationship Id="rId116" Type="http://schemas.openxmlformats.org/officeDocument/2006/relationships/customXml" Target="../ink/ink58.xml"/><Relationship Id="rId137" Type="http://schemas.openxmlformats.org/officeDocument/2006/relationships/image" Target="../media/image75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7.png"/><Relationship Id="rId62" Type="http://schemas.openxmlformats.org/officeDocument/2006/relationships/customXml" Target="../ink/ink31.xml"/><Relationship Id="rId83" Type="http://schemas.openxmlformats.org/officeDocument/2006/relationships/image" Target="../media/image48.png"/><Relationship Id="rId88" Type="http://schemas.openxmlformats.org/officeDocument/2006/relationships/customXml" Target="../ink/ink44.xml"/><Relationship Id="rId111" Type="http://schemas.openxmlformats.org/officeDocument/2006/relationships/image" Target="../media/image62.png"/><Relationship Id="rId132" Type="http://schemas.openxmlformats.org/officeDocument/2006/relationships/customXml" Target="../ink/ink66.xml"/><Relationship Id="rId153" Type="http://schemas.openxmlformats.org/officeDocument/2006/relationships/image" Target="../media/image84.png"/><Relationship Id="rId174" Type="http://schemas.openxmlformats.org/officeDocument/2006/relationships/customXml" Target="../ink/ink87.xml"/><Relationship Id="rId179" Type="http://schemas.openxmlformats.org/officeDocument/2006/relationships/image" Target="../media/image98.png"/><Relationship Id="rId195" Type="http://schemas.openxmlformats.org/officeDocument/2006/relationships/image" Target="../media/image106.png"/><Relationship Id="rId190" Type="http://schemas.openxmlformats.org/officeDocument/2006/relationships/customXml" Target="../ink/ink95.xml"/><Relationship Id="rId15" Type="http://schemas.openxmlformats.org/officeDocument/2006/relationships/image" Target="../media/image14.png"/><Relationship Id="rId36" Type="http://schemas.openxmlformats.org/officeDocument/2006/relationships/customXml" Target="../ink/ink18.xml"/><Relationship Id="rId57" Type="http://schemas.openxmlformats.org/officeDocument/2006/relationships/image" Target="../media/image35.png"/><Relationship Id="rId106" Type="http://schemas.openxmlformats.org/officeDocument/2006/relationships/customXml" Target="../ink/ink53.xml"/><Relationship Id="rId127" Type="http://schemas.openxmlformats.org/officeDocument/2006/relationships/image" Target="../media/image70.png"/><Relationship Id="rId10" Type="http://schemas.openxmlformats.org/officeDocument/2006/relationships/customXml" Target="../ink/ink5.xml"/><Relationship Id="rId31" Type="http://schemas.openxmlformats.org/officeDocument/2006/relationships/image" Target="../media/image22.png"/><Relationship Id="rId52" Type="http://schemas.openxmlformats.org/officeDocument/2006/relationships/customXml" Target="../ink/ink26.xml"/><Relationship Id="rId73" Type="http://schemas.openxmlformats.org/officeDocument/2006/relationships/image" Target="../media/image43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6.png"/><Relationship Id="rId101" Type="http://schemas.openxmlformats.org/officeDocument/2006/relationships/image" Target="../media/image57.png"/><Relationship Id="rId122" Type="http://schemas.openxmlformats.org/officeDocument/2006/relationships/customXml" Target="../ink/ink61.xml"/><Relationship Id="rId143" Type="http://schemas.openxmlformats.org/officeDocument/2006/relationships/image" Target="../media/image78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93.png"/><Relationship Id="rId185" Type="http://schemas.openxmlformats.org/officeDocument/2006/relationships/image" Target="../media/image101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80" Type="http://schemas.openxmlformats.org/officeDocument/2006/relationships/customXml" Target="../ink/ink90.xml"/><Relationship Id="rId26" Type="http://schemas.openxmlformats.org/officeDocument/2006/relationships/customXml" Target="../ink/ink13.xml"/><Relationship Id="rId47" Type="http://schemas.openxmlformats.org/officeDocument/2006/relationships/image" Target="../media/image30.png"/><Relationship Id="rId68" Type="http://schemas.openxmlformats.org/officeDocument/2006/relationships/customXml" Target="../ink/ink34.xml"/><Relationship Id="rId89" Type="http://schemas.openxmlformats.org/officeDocument/2006/relationships/image" Target="../media/image51.png"/><Relationship Id="rId112" Type="http://schemas.openxmlformats.org/officeDocument/2006/relationships/customXml" Target="../ink/ink56.xml"/><Relationship Id="rId133" Type="http://schemas.openxmlformats.org/officeDocument/2006/relationships/image" Target="../media/image73.png"/><Relationship Id="rId154" Type="http://schemas.openxmlformats.org/officeDocument/2006/relationships/customXml" Target="../ink/ink77.xml"/><Relationship Id="rId175" Type="http://schemas.openxmlformats.org/officeDocument/2006/relationships/image" Target="../media/image96.png"/><Relationship Id="rId16" Type="http://schemas.openxmlformats.org/officeDocument/2006/relationships/customXml" Target="../ink/ink8.xml"/><Relationship Id="rId37" Type="http://schemas.openxmlformats.org/officeDocument/2006/relationships/image" Target="../media/image25.png"/><Relationship Id="rId58" Type="http://schemas.openxmlformats.org/officeDocument/2006/relationships/customXml" Target="../ink/ink29.xml"/><Relationship Id="rId79" Type="http://schemas.openxmlformats.org/officeDocument/2006/relationships/image" Target="../media/image46.png"/><Relationship Id="rId102" Type="http://schemas.openxmlformats.org/officeDocument/2006/relationships/customXml" Target="../ink/ink51.xml"/><Relationship Id="rId123" Type="http://schemas.openxmlformats.org/officeDocument/2006/relationships/image" Target="../media/image68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91.png"/><Relationship Id="rId186" Type="http://schemas.openxmlformats.org/officeDocument/2006/relationships/customXml" Target="../ink/ink93.xml"/><Relationship Id="rId27" Type="http://schemas.openxmlformats.org/officeDocument/2006/relationships/image" Target="../media/image20.png"/><Relationship Id="rId48" Type="http://schemas.openxmlformats.org/officeDocument/2006/relationships/customXml" Target="../ink/ink24.xml"/><Relationship Id="rId69" Type="http://schemas.openxmlformats.org/officeDocument/2006/relationships/image" Target="../media/image41.png"/><Relationship Id="rId113" Type="http://schemas.openxmlformats.org/officeDocument/2006/relationships/image" Target="../media/image63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5.png"/><Relationship Id="rId176" Type="http://schemas.openxmlformats.org/officeDocument/2006/relationships/customXml" Target="../ink/ink88.xml"/><Relationship Id="rId17" Type="http://schemas.openxmlformats.org/officeDocument/2006/relationships/image" Target="../media/image15.png"/><Relationship Id="rId38" Type="http://schemas.openxmlformats.org/officeDocument/2006/relationships/customXml" Target="../ink/ink19.xml"/><Relationship Id="rId59" Type="http://schemas.openxmlformats.org/officeDocument/2006/relationships/image" Target="../media/image36.png"/><Relationship Id="rId103" Type="http://schemas.openxmlformats.org/officeDocument/2006/relationships/image" Target="../media/image58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52.png"/><Relationship Id="rId145" Type="http://schemas.openxmlformats.org/officeDocument/2006/relationships/image" Target="../media/image79.png"/><Relationship Id="rId166" Type="http://schemas.openxmlformats.org/officeDocument/2006/relationships/customXml" Target="../ink/ink83.xml"/><Relationship Id="rId187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4.xml"/><Relationship Id="rId49" Type="http://schemas.openxmlformats.org/officeDocument/2006/relationships/image" Target="../media/image31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7.png"/><Relationship Id="rId135" Type="http://schemas.openxmlformats.org/officeDocument/2006/relationships/image" Target="../media/image74.png"/><Relationship Id="rId156" Type="http://schemas.openxmlformats.org/officeDocument/2006/relationships/customXml" Target="../ink/ink78.xml"/><Relationship Id="rId177" Type="http://schemas.openxmlformats.org/officeDocument/2006/relationships/image" Target="../media/image97.png"/><Relationship Id="rId18" Type="http://schemas.openxmlformats.org/officeDocument/2006/relationships/customXml" Target="../ink/ink9.xml"/><Relationship Id="rId3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AVL, Hashing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Spring 25</a:t>
            </a:r>
          </a:p>
          <a:p>
            <a:r>
              <a:rPr lang="en-US" dirty="0"/>
              <a:t>Lecture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8F4E76-108D-1F8D-2199-9E61C73A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 bounding height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C6CE3-6CF7-14F8-8F29-6A8C8FE87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used rotations to restore the AVL property after insertion.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is the height of an AVL tree:</a:t>
                </a:r>
              </a:p>
              <a:p>
                <a:r>
                  <a:rPr lang="en-US" sz="2800" dirty="0"/>
                  <a:t>It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to find an imbalance (if any) and fix it.</a:t>
                </a:r>
              </a:p>
              <a:p>
                <a:r>
                  <a:rPr lang="en-US" sz="2800" dirty="0"/>
                  <a:t>So the worst case running time of insert?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always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/>
                  <a:t> YES! These are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Let’s prove it!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90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you have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meeting the AVL condition.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What is the minimum number of nodes in the tree?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node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nodes. </a:t>
                </a:r>
                <a:br>
                  <a:rPr lang="en-US" sz="2800" dirty="0"/>
                </a:br>
                <a:endParaRPr lang="en-US" sz="2800" dirty="0"/>
              </a:p>
              <a:p>
                <a:r>
                  <a:rPr lang="en-US" sz="2800" dirty="0"/>
                  <a:t>In general?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114381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</p:spTree>
    <p:extLst>
      <p:ext uri="{BB962C8B-B14F-4D97-AF65-F5344CB8AC3E}">
        <p14:creationId xmlns:p14="http://schemas.microsoft.com/office/powerpoint/2010/main" val="71607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1B0B-A88D-86AD-2745-E6CC3DB5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Doodles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16F746-C7F4-7B6C-0591-D92AD205E68B}"/>
                  </a:ext>
                </a:extLst>
              </p14:cNvPr>
              <p14:cNvContentPartPr/>
              <p14:nvPr/>
            </p14:nvContentPartPr>
            <p14:xfrm>
              <a:off x="427857" y="1555030"/>
              <a:ext cx="259200" cy="20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16F746-C7F4-7B6C-0591-D92AD205E6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737" y="1548910"/>
                <a:ext cx="2714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A7309CD2-CE30-D16F-AE66-22E5F5C0F759}"/>
              </a:ext>
            </a:extLst>
          </p:cNvPr>
          <p:cNvGrpSpPr/>
          <p:nvPr/>
        </p:nvGrpSpPr>
        <p:grpSpPr>
          <a:xfrm>
            <a:off x="171897" y="1195390"/>
            <a:ext cx="7210800" cy="2340360"/>
            <a:chOff x="171897" y="1195390"/>
            <a:chExt cx="7210800" cy="23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60E371-CAEC-D80D-6F98-8AE533B54FBD}"/>
                    </a:ext>
                  </a:extLst>
                </p14:cNvPr>
                <p14:cNvContentPartPr/>
                <p14:nvPr/>
              </p14:nvContentPartPr>
              <p14:xfrm>
                <a:off x="2302017" y="1682110"/>
                <a:ext cx="10080" cy="8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60E371-CAEC-D80D-6F98-8AE533B54F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5897" y="1675990"/>
                  <a:ext cx="22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CE5A4C-888A-1F71-EBD5-4E8C58184C1C}"/>
                    </a:ext>
                  </a:extLst>
                </p14:cNvPr>
                <p14:cNvContentPartPr/>
                <p14:nvPr/>
              </p14:nvContentPartPr>
              <p14:xfrm>
                <a:off x="787497" y="1626670"/>
                <a:ext cx="18000" cy="126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CE5A4C-888A-1F71-EBD5-4E8C58184C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1377" y="1620550"/>
                  <a:ext cx="30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166A51-B5F2-21EF-3F89-5FAD6DD6259D}"/>
                    </a:ext>
                  </a:extLst>
                </p14:cNvPr>
                <p14:cNvContentPartPr/>
                <p14:nvPr/>
              </p14:nvContentPartPr>
              <p14:xfrm>
                <a:off x="742857" y="1561150"/>
                <a:ext cx="12960" cy="10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166A51-B5F2-21EF-3F89-5FAD6DD625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6737" y="1555030"/>
                  <a:ext cx="25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99B1F2-5124-6F9D-ED62-BC9A46E062E0}"/>
                    </a:ext>
                  </a:extLst>
                </p14:cNvPr>
                <p14:cNvContentPartPr/>
                <p14:nvPr/>
              </p14:nvContentPartPr>
              <p14:xfrm>
                <a:off x="912777" y="1611910"/>
                <a:ext cx="166680" cy="10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99B1F2-5124-6F9D-ED62-BC9A46E062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6657" y="1605790"/>
                  <a:ext cx="178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7FDA61-9CBA-C3E6-BF29-06A9E30A6EFA}"/>
                    </a:ext>
                  </a:extLst>
                </p14:cNvPr>
                <p14:cNvContentPartPr/>
                <p14:nvPr/>
              </p14:nvContentPartPr>
              <p14:xfrm>
                <a:off x="1228137" y="1601470"/>
                <a:ext cx="198360" cy="144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7FDA61-9CBA-C3E6-BF29-06A9E30A6E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22017" y="1595350"/>
                  <a:ext cx="21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A74F655-D53D-0F68-51EC-3F9F64FAF7EA}"/>
                    </a:ext>
                  </a:extLst>
                </p14:cNvPr>
                <p14:cNvContentPartPr/>
                <p14:nvPr/>
              </p14:nvContentPartPr>
              <p14:xfrm>
                <a:off x="1475097" y="1492750"/>
                <a:ext cx="435240" cy="255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A74F655-D53D-0F68-51EC-3F9F64FAF7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8977" y="1486630"/>
                  <a:ext cx="447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0462F0-2112-DBB1-1D82-C9FA5E9B4F5E}"/>
                    </a:ext>
                  </a:extLst>
                </p14:cNvPr>
                <p14:cNvContentPartPr/>
                <p14:nvPr/>
              </p14:nvContentPartPr>
              <p14:xfrm>
                <a:off x="1901697" y="1591390"/>
                <a:ext cx="133920" cy="133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0462F0-2112-DBB1-1D82-C9FA5E9B4F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5577" y="1585270"/>
                  <a:ext cx="146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4D4B017-3CA2-0A03-7ACA-A85BFA108262}"/>
                    </a:ext>
                  </a:extLst>
                </p14:cNvPr>
                <p14:cNvContentPartPr/>
                <p14:nvPr/>
              </p14:nvContentPartPr>
              <p14:xfrm>
                <a:off x="2114097" y="1713790"/>
                <a:ext cx="94320" cy="109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4D4B017-3CA2-0A03-7ACA-A85BFA1082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7977" y="1707670"/>
                  <a:ext cx="106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F1ADAE-0472-3005-0C88-58BE27D71A11}"/>
                    </a:ext>
                  </a:extLst>
                </p14:cNvPr>
                <p14:cNvContentPartPr/>
                <p14:nvPr/>
              </p14:nvContentPartPr>
              <p14:xfrm>
                <a:off x="2415057" y="1418950"/>
                <a:ext cx="231480" cy="314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F1ADAE-0472-3005-0C88-58BE27D71A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08937" y="1412830"/>
                  <a:ext cx="243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903D2E-199B-47F6-BAD7-2ED7DE85AED6}"/>
                    </a:ext>
                  </a:extLst>
                </p14:cNvPr>
                <p14:cNvContentPartPr/>
                <p14:nvPr/>
              </p14:nvContentPartPr>
              <p14:xfrm>
                <a:off x="2775417" y="1563670"/>
                <a:ext cx="128880" cy="25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903D2E-199B-47F6-BAD7-2ED7DE85AED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69297" y="1557550"/>
                  <a:ext cx="141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FFA8F6-B7FC-8E94-A645-C6355450FB52}"/>
                    </a:ext>
                  </a:extLst>
                </p14:cNvPr>
                <p14:cNvContentPartPr/>
                <p14:nvPr/>
              </p14:nvContentPartPr>
              <p14:xfrm>
                <a:off x="2830857" y="1629910"/>
                <a:ext cx="122400" cy="46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FFA8F6-B7FC-8E94-A645-C6355450FB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4737" y="1623790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1DA0A4-3D86-2336-AF5F-06B78B75D695}"/>
                    </a:ext>
                  </a:extLst>
                </p14:cNvPr>
                <p14:cNvContentPartPr/>
                <p14:nvPr/>
              </p14:nvContentPartPr>
              <p14:xfrm>
                <a:off x="3059457" y="1522270"/>
                <a:ext cx="1440" cy="1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1DA0A4-3D86-2336-AF5F-06B78B75D6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3337" y="1516150"/>
                  <a:ext cx="13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1E6F1F-7963-16BA-57CF-68C3DAB72471}"/>
                    </a:ext>
                  </a:extLst>
                </p14:cNvPr>
                <p14:cNvContentPartPr/>
                <p14:nvPr/>
              </p14:nvContentPartPr>
              <p14:xfrm>
                <a:off x="3079977" y="1354870"/>
                <a:ext cx="60120" cy="358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1E6F1F-7963-16BA-57CF-68C3DAB724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73857" y="1348750"/>
                  <a:ext cx="72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8A172A-8A8A-E8C4-24A8-6325D0929FAC}"/>
                    </a:ext>
                  </a:extLst>
                </p14:cNvPr>
                <p14:cNvContentPartPr/>
                <p14:nvPr/>
              </p14:nvContentPartPr>
              <p14:xfrm>
                <a:off x="1038057" y="1998910"/>
                <a:ext cx="302400" cy="294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8A172A-8A8A-E8C4-24A8-6325D0929FA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1937" y="1992790"/>
                  <a:ext cx="314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1CED0FC-1E3A-6361-A214-6BC0E6C34F8E}"/>
                    </a:ext>
                  </a:extLst>
                </p14:cNvPr>
                <p14:cNvContentPartPr/>
                <p14:nvPr/>
              </p14:nvContentPartPr>
              <p14:xfrm>
                <a:off x="1269177" y="2256310"/>
                <a:ext cx="228240" cy="315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1CED0FC-1E3A-6361-A214-6BC0E6C34F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63057" y="2250190"/>
                  <a:ext cx="240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34F29A-35BF-ED99-7551-A62D35FE4AC8}"/>
                    </a:ext>
                  </a:extLst>
                </p14:cNvPr>
                <p14:cNvContentPartPr/>
                <p14:nvPr/>
              </p14:nvContentPartPr>
              <p14:xfrm>
                <a:off x="1516857" y="2537470"/>
                <a:ext cx="291600" cy="280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34F29A-35BF-ED99-7551-A62D35FE4A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10737" y="2531350"/>
                  <a:ext cx="303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9D3F27-30E3-3813-C58C-0A8BA1D13085}"/>
                    </a:ext>
                  </a:extLst>
                </p14:cNvPr>
                <p14:cNvContentPartPr/>
                <p14:nvPr/>
              </p14:nvContentPartPr>
              <p14:xfrm>
                <a:off x="171897" y="1195390"/>
                <a:ext cx="3248280" cy="2273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9D3F27-30E3-3813-C58C-0A8BA1D130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5777" y="1189270"/>
                  <a:ext cx="3260520" cy="22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E2993C-7E0F-01F1-C2EA-C8D40D791430}"/>
                    </a:ext>
                  </a:extLst>
                </p14:cNvPr>
                <p14:cNvContentPartPr/>
                <p14:nvPr/>
              </p14:nvContentPartPr>
              <p14:xfrm>
                <a:off x="3736617" y="1387630"/>
                <a:ext cx="206280" cy="150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E2993C-7E0F-01F1-C2EA-C8D40D7914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30497" y="1381510"/>
                  <a:ext cx="218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62EC66-B744-0C7A-FE53-C7235DE15B5C}"/>
                    </a:ext>
                  </a:extLst>
                </p14:cNvPr>
                <p14:cNvContentPartPr/>
                <p14:nvPr/>
              </p14:nvContentPartPr>
              <p14:xfrm>
                <a:off x="4030737" y="1391590"/>
                <a:ext cx="26640" cy="137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62EC66-B744-0C7A-FE53-C7235DE15B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24617" y="1385470"/>
                  <a:ext cx="38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D17D03-DD5C-FC8F-C5BC-DA1399E6498F}"/>
                    </a:ext>
                  </a:extLst>
                </p14:cNvPr>
                <p14:cNvContentPartPr/>
                <p14:nvPr/>
              </p14:nvContentPartPr>
              <p14:xfrm>
                <a:off x="4051257" y="1385470"/>
                <a:ext cx="197640" cy="131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D17D03-DD5C-FC8F-C5BC-DA1399E6498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45137" y="1379350"/>
                  <a:ext cx="209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08E1119-35B4-2B08-ACD9-AF1323153AD4}"/>
                    </a:ext>
                  </a:extLst>
                </p14:cNvPr>
                <p14:cNvContentPartPr/>
                <p14:nvPr/>
              </p14:nvContentPartPr>
              <p14:xfrm>
                <a:off x="4536177" y="1364590"/>
                <a:ext cx="223560" cy="170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08E1119-35B4-2B08-ACD9-AF1323153AD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30057" y="1358470"/>
                  <a:ext cx="235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980316-263F-7A1E-CACD-8419C068A5D2}"/>
                    </a:ext>
                  </a:extLst>
                </p14:cNvPr>
                <p14:cNvContentPartPr/>
                <p14:nvPr/>
              </p14:nvContentPartPr>
              <p14:xfrm>
                <a:off x="4770177" y="1255150"/>
                <a:ext cx="509400" cy="313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980316-263F-7A1E-CACD-8419C068A5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64057" y="1249030"/>
                  <a:ext cx="521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ABED64-1E1E-EC58-2F85-D45505DC2D5D}"/>
                    </a:ext>
                  </a:extLst>
                </p14:cNvPr>
                <p14:cNvContentPartPr/>
                <p14:nvPr/>
              </p14:nvContentPartPr>
              <p14:xfrm>
                <a:off x="5338977" y="1378270"/>
                <a:ext cx="136800" cy="176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ABED64-1E1E-EC58-2F85-D45505DC2D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32857" y="1372150"/>
                  <a:ext cx="149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761B80-0A37-5D08-29C6-6A7A7D5E60A9}"/>
                    </a:ext>
                  </a:extLst>
                </p14:cNvPr>
                <p14:cNvContentPartPr/>
                <p14:nvPr/>
              </p14:nvContentPartPr>
              <p14:xfrm>
                <a:off x="5507097" y="1528750"/>
                <a:ext cx="94680" cy="167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761B80-0A37-5D08-29C6-6A7A7D5E60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00977" y="1522630"/>
                  <a:ext cx="106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E20A00-5ABC-86EB-5086-A08D13C23260}"/>
                    </a:ext>
                  </a:extLst>
                </p14:cNvPr>
                <p14:cNvContentPartPr/>
                <p14:nvPr/>
              </p14:nvContentPartPr>
              <p14:xfrm>
                <a:off x="5959977" y="1254430"/>
                <a:ext cx="212400" cy="309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E20A00-5ABC-86EB-5086-A08D13C2326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53857" y="1248310"/>
                  <a:ext cx="2246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2F3102-C098-45EF-08AB-BD8E0084CC63}"/>
                    </a:ext>
                  </a:extLst>
                </p14:cNvPr>
                <p14:cNvContentPartPr/>
                <p14:nvPr/>
              </p14:nvContentPartPr>
              <p14:xfrm>
                <a:off x="6319257" y="1388710"/>
                <a:ext cx="52560" cy="5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2F3102-C098-45EF-08AB-BD8E0084CC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13137" y="1382590"/>
                  <a:ext cx="6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64270A-31AD-429B-526B-C1006B4A6621}"/>
                    </a:ext>
                  </a:extLst>
                </p14:cNvPr>
                <p14:cNvContentPartPr/>
                <p14:nvPr/>
              </p14:nvContentPartPr>
              <p14:xfrm>
                <a:off x="6321417" y="1461790"/>
                <a:ext cx="125640" cy="27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64270A-31AD-429B-526B-C1006B4A66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15297" y="1455670"/>
                  <a:ext cx="137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17D3CAA-4928-E1CC-472C-5FD1EA66798C}"/>
                    </a:ext>
                  </a:extLst>
                </p14:cNvPr>
                <p14:cNvContentPartPr/>
                <p14:nvPr/>
              </p14:nvContentPartPr>
              <p14:xfrm>
                <a:off x="6556497" y="1286830"/>
                <a:ext cx="273960" cy="246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17D3CAA-4928-E1CC-472C-5FD1EA66798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50377" y="1280710"/>
                  <a:ext cx="286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D7EF16-7157-9A29-1D8B-D0CAF564419C}"/>
                    </a:ext>
                  </a:extLst>
                </p14:cNvPr>
                <p14:cNvContentPartPr/>
                <p14:nvPr/>
              </p14:nvContentPartPr>
              <p14:xfrm>
                <a:off x="5275977" y="1873630"/>
                <a:ext cx="425160" cy="374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D7EF16-7157-9A29-1D8B-D0CAF56441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69857" y="1867510"/>
                  <a:ext cx="437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0A1947-6057-9EA6-7922-D7A403772880}"/>
                    </a:ext>
                  </a:extLst>
                </p14:cNvPr>
                <p14:cNvContentPartPr/>
                <p14:nvPr/>
              </p14:nvContentPartPr>
              <p14:xfrm>
                <a:off x="5012817" y="2142190"/>
                <a:ext cx="336600" cy="355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0A1947-6057-9EA6-7922-D7A40377288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6697" y="2136070"/>
                  <a:ext cx="348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098C7F-0BEA-082A-B547-C2178DB3E46A}"/>
                    </a:ext>
                  </a:extLst>
                </p14:cNvPr>
                <p14:cNvContentPartPr/>
                <p14:nvPr/>
              </p14:nvContentPartPr>
              <p14:xfrm>
                <a:off x="4864497" y="2451430"/>
                <a:ext cx="101520" cy="264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098C7F-0BEA-082A-B547-C2178DB3E46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58377" y="2445310"/>
                  <a:ext cx="113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0129EF-6D37-D97E-DAAB-444D1EB5F74E}"/>
                    </a:ext>
                  </a:extLst>
                </p14:cNvPr>
                <p14:cNvContentPartPr/>
                <p14:nvPr/>
              </p14:nvContentPartPr>
              <p14:xfrm>
                <a:off x="4889337" y="2449990"/>
                <a:ext cx="259920" cy="255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0129EF-6D37-D97E-DAAB-444D1EB5F7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83217" y="2443870"/>
                  <a:ext cx="272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8E02F89-B18B-BDC9-A0AE-B7AB006BA5C5}"/>
                    </a:ext>
                  </a:extLst>
                </p14:cNvPr>
                <p14:cNvContentPartPr/>
                <p14:nvPr/>
              </p14:nvContentPartPr>
              <p14:xfrm>
                <a:off x="5650737" y="2166310"/>
                <a:ext cx="424440" cy="330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8E02F89-B18B-BDC9-A0AE-B7AB006BA5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44617" y="2160190"/>
                  <a:ext cx="436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B0D5D6-A92E-4C14-11EE-BDB5AB025D03}"/>
                    </a:ext>
                  </a:extLst>
                </p14:cNvPr>
                <p14:cNvContentPartPr/>
                <p14:nvPr/>
              </p14:nvContentPartPr>
              <p14:xfrm>
                <a:off x="5976897" y="2446390"/>
                <a:ext cx="350640" cy="330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B0D5D6-A92E-4C14-11EE-BDB5AB025D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70777" y="2440270"/>
                  <a:ext cx="3628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D5F2C73-AB34-7E54-33C9-750AD949A0B3}"/>
                    </a:ext>
                  </a:extLst>
                </p14:cNvPr>
                <p14:cNvContentPartPr/>
                <p14:nvPr/>
              </p14:nvContentPartPr>
              <p14:xfrm>
                <a:off x="5742537" y="2726830"/>
                <a:ext cx="297000" cy="325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D5F2C73-AB34-7E54-33C9-750AD949A0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36417" y="2720710"/>
                  <a:ext cx="309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10166D-4E24-2D04-AE19-035E0C656740}"/>
                    </a:ext>
                  </a:extLst>
                </p14:cNvPr>
                <p14:cNvContentPartPr/>
                <p14:nvPr/>
              </p14:nvContentPartPr>
              <p14:xfrm>
                <a:off x="5601057" y="3008710"/>
                <a:ext cx="314640" cy="326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10166D-4E24-2D04-AE19-035E0C6567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94937" y="3002590"/>
                  <a:ext cx="326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71A5E9-007E-DF40-D693-E77E27289A8F}"/>
                    </a:ext>
                  </a:extLst>
                </p14:cNvPr>
                <p14:cNvContentPartPr/>
                <p14:nvPr/>
              </p14:nvContentPartPr>
              <p14:xfrm>
                <a:off x="3320097" y="1246510"/>
                <a:ext cx="4062600" cy="2289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71A5E9-007E-DF40-D693-E77E27289A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13977" y="1240390"/>
                  <a:ext cx="4074840" cy="23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DF06F4E-0ADC-9405-8B9C-31D5940A2901}"/>
              </a:ext>
            </a:extLst>
          </p:cNvPr>
          <p:cNvGrpSpPr/>
          <p:nvPr/>
        </p:nvGrpSpPr>
        <p:grpSpPr>
          <a:xfrm>
            <a:off x="7672137" y="1273870"/>
            <a:ext cx="704160" cy="245520"/>
            <a:chOff x="7672137" y="1273870"/>
            <a:chExt cx="70416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036B7B-BB5B-47D9-9474-36E8D36296C4}"/>
                    </a:ext>
                  </a:extLst>
                </p14:cNvPr>
                <p14:cNvContentPartPr/>
                <p14:nvPr/>
              </p14:nvContentPartPr>
              <p14:xfrm>
                <a:off x="7672137" y="1273870"/>
                <a:ext cx="392400" cy="245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036B7B-BB5B-47D9-9474-36E8D36296C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66017" y="1267750"/>
                  <a:ext cx="404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0E7489-23F7-8E27-920B-2C6A32F6F911}"/>
                    </a:ext>
                  </a:extLst>
                </p14:cNvPr>
                <p14:cNvContentPartPr/>
                <p14:nvPr/>
              </p14:nvContentPartPr>
              <p14:xfrm>
                <a:off x="8143017" y="1343710"/>
                <a:ext cx="26640" cy="123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0E7489-23F7-8E27-920B-2C6A32F6F9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36897" y="1337590"/>
                  <a:ext cx="38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9B05160-9EB0-BA13-04F2-00E7BBEA7BEA}"/>
                    </a:ext>
                  </a:extLst>
                </p14:cNvPr>
                <p14:cNvContentPartPr/>
                <p14:nvPr/>
              </p14:nvContentPartPr>
              <p14:xfrm>
                <a:off x="8175417" y="1286830"/>
                <a:ext cx="200880" cy="181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9B05160-9EB0-BA13-04F2-00E7BBEA7B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69297" y="1280710"/>
                  <a:ext cx="2131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F557C01-B2B7-8E07-35F6-86389D284A57}"/>
              </a:ext>
            </a:extLst>
          </p:cNvPr>
          <p:cNvGrpSpPr/>
          <p:nvPr/>
        </p:nvGrpSpPr>
        <p:grpSpPr>
          <a:xfrm>
            <a:off x="8640537" y="1161910"/>
            <a:ext cx="893160" cy="321480"/>
            <a:chOff x="8640537" y="1161910"/>
            <a:chExt cx="89316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468A754-DF56-7FC3-1164-B68FFA94DFAC}"/>
                    </a:ext>
                  </a:extLst>
                </p14:cNvPr>
                <p14:cNvContentPartPr/>
                <p14:nvPr/>
              </p14:nvContentPartPr>
              <p14:xfrm>
                <a:off x="8640537" y="1254790"/>
                <a:ext cx="193680" cy="195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468A754-DF56-7FC3-1164-B68FFA94DF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34417" y="1248670"/>
                  <a:ext cx="205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99EBBE-4AF3-B0EB-17E5-52597EC16235}"/>
                    </a:ext>
                  </a:extLst>
                </p14:cNvPr>
                <p14:cNvContentPartPr/>
                <p14:nvPr/>
              </p14:nvContentPartPr>
              <p14:xfrm>
                <a:off x="8851497" y="1204390"/>
                <a:ext cx="557640" cy="265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99EBBE-4AF3-B0EB-17E5-52597EC162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45377" y="1198270"/>
                  <a:ext cx="569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ACA01AE-1891-C5AA-4A5C-5DCBA3E9DEF2}"/>
                    </a:ext>
                  </a:extLst>
                </p14:cNvPr>
                <p14:cNvContentPartPr/>
                <p14:nvPr/>
              </p14:nvContentPartPr>
              <p14:xfrm>
                <a:off x="9466017" y="1369990"/>
                <a:ext cx="67680" cy="113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ACA01AE-1891-C5AA-4A5C-5DCBA3E9DE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59897" y="1363870"/>
                  <a:ext cx="79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15A088-9422-3FE6-DD34-6A587FAA78D4}"/>
                    </a:ext>
                  </a:extLst>
                </p14:cNvPr>
                <p14:cNvContentPartPr/>
                <p14:nvPr/>
              </p14:nvContentPartPr>
              <p14:xfrm>
                <a:off x="8767977" y="1161910"/>
                <a:ext cx="7920" cy="7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15A088-9422-3FE6-DD34-6A587FAA78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61857" y="1155790"/>
                  <a:ext cx="2016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85AD641-3C60-1A66-3349-80A9282CB350}"/>
              </a:ext>
            </a:extLst>
          </p:cNvPr>
          <p:cNvGrpSpPr/>
          <p:nvPr/>
        </p:nvGrpSpPr>
        <p:grpSpPr>
          <a:xfrm>
            <a:off x="10043097" y="1051030"/>
            <a:ext cx="870480" cy="358920"/>
            <a:chOff x="10043097" y="1051030"/>
            <a:chExt cx="87048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E710CC8-8761-41C2-9D82-C9DE0F8C9EEF}"/>
                    </a:ext>
                  </a:extLst>
                </p14:cNvPr>
                <p14:cNvContentPartPr/>
                <p14:nvPr/>
              </p14:nvContentPartPr>
              <p14:xfrm>
                <a:off x="10043097" y="1051030"/>
                <a:ext cx="242640" cy="351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E710CC8-8761-41C2-9D82-C9DE0F8C9E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36977" y="1044910"/>
                  <a:ext cx="2548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C87757-E7C4-8A5F-5220-AC3E22DC5AE5}"/>
                    </a:ext>
                  </a:extLst>
                </p14:cNvPr>
                <p14:cNvContentPartPr/>
                <p14:nvPr/>
              </p14:nvContentPartPr>
              <p14:xfrm>
                <a:off x="10347297" y="1269550"/>
                <a:ext cx="101880" cy="21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C87757-E7C4-8A5F-5220-AC3E22DC5A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41177" y="1263430"/>
                  <a:ext cx="11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FB67F5-749C-AF60-3B98-670AE459957F}"/>
                    </a:ext>
                  </a:extLst>
                </p14:cNvPr>
                <p14:cNvContentPartPr/>
                <p14:nvPr/>
              </p14:nvContentPartPr>
              <p14:xfrm>
                <a:off x="10387977" y="1307710"/>
                <a:ext cx="125640" cy="56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FB67F5-749C-AF60-3B98-670AE45995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81857" y="1301590"/>
                  <a:ext cx="137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70C6842-90D7-B3BF-48F9-C78BB7C9A27C}"/>
                    </a:ext>
                  </a:extLst>
                </p14:cNvPr>
                <p14:cNvContentPartPr/>
                <p14:nvPr/>
              </p14:nvContentPartPr>
              <p14:xfrm>
                <a:off x="10616937" y="1054270"/>
                <a:ext cx="296640" cy="355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70C6842-90D7-B3BF-48F9-C78BB7C9A2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10817" y="1048150"/>
                  <a:ext cx="30888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6A7621-A020-57E3-494E-2209911FDE71}"/>
              </a:ext>
            </a:extLst>
          </p:cNvPr>
          <p:cNvGrpSpPr/>
          <p:nvPr/>
        </p:nvGrpSpPr>
        <p:grpSpPr>
          <a:xfrm>
            <a:off x="7245177" y="1676350"/>
            <a:ext cx="4752720" cy="2201400"/>
            <a:chOff x="7245177" y="1676350"/>
            <a:chExt cx="4752720" cy="22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4B2ED5-F036-7133-3945-6DE962889649}"/>
                    </a:ext>
                  </a:extLst>
                </p14:cNvPr>
                <p14:cNvContentPartPr/>
                <p14:nvPr/>
              </p14:nvContentPartPr>
              <p14:xfrm>
                <a:off x="9373857" y="1676350"/>
                <a:ext cx="301320" cy="346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4B2ED5-F036-7133-3945-6DE9628896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67737" y="1670230"/>
                  <a:ext cx="3135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F7FA446-211E-8E14-D527-182FA8B39922}"/>
                    </a:ext>
                  </a:extLst>
                </p14:cNvPr>
                <p14:cNvContentPartPr/>
                <p14:nvPr/>
              </p14:nvContentPartPr>
              <p14:xfrm>
                <a:off x="9036897" y="1972270"/>
                <a:ext cx="372960" cy="390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F7FA446-211E-8E14-D527-182FA8B399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30777" y="1966150"/>
                  <a:ext cx="385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31643E7-6944-70B8-5C72-D368B4CFBD2D}"/>
                    </a:ext>
                  </a:extLst>
                </p14:cNvPr>
                <p14:cNvContentPartPr/>
                <p14:nvPr/>
              </p14:nvContentPartPr>
              <p14:xfrm>
                <a:off x="8815497" y="2362150"/>
                <a:ext cx="390960" cy="362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31643E7-6944-70B8-5C72-D368B4CFBD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09377" y="2356030"/>
                  <a:ext cx="403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39F0C5D-F861-521A-FD20-B517856B4C0F}"/>
                    </a:ext>
                  </a:extLst>
                </p14:cNvPr>
                <p14:cNvContentPartPr/>
                <p14:nvPr/>
              </p14:nvContentPartPr>
              <p14:xfrm>
                <a:off x="8445057" y="2666710"/>
                <a:ext cx="390960" cy="364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39F0C5D-F861-521A-FD20-B517856B4C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937" y="2660590"/>
                  <a:ext cx="4032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127CE1-BA4C-E2FD-32BD-E2B691F6A684}"/>
                    </a:ext>
                  </a:extLst>
                </p14:cNvPr>
                <p14:cNvContentPartPr/>
                <p14:nvPr/>
              </p14:nvContentPartPr>
              <p14:xfrm>
                <a:off x="8311137" y="2826910"/>
                <a:ext cx="271440" cy="333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127CE1-BA4C-E2FD-32BD-E2B691F6A6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05017" y="2820790"/>
                  <a:ext cx="283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4F32471-3F68-5FE2-200E-B39B53A61101}"/>
                    </a:ext>
                  </a:extLst>
                </p14:cNvPr>
                <p14:cNvContentPartPr/>
                <p14:nvPr/>
              </p14:nvContentPartPr>
              <p14:xfrm>
                <a:off x="9108537" y="2656630"/>
                <a:ext cx="326160" cy="343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4F32471-3F68-5FE2-200E-B39B53A611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02417" y="2650510"/>
                  <a:ext cx="338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023A1F-AD68-06D1-A50E-2A0D2D66415B}"/>
                    </a:ext>
                  </a:extLst>
                </p14:cNvPr>
                <p14:cNvContentPartPr/>
                <p14:nvPr/>
              </p14:nvContentPartPr>
              <p14:xfrm>
                <a:off x="9343257" y="2858950"/>
                <a:ext cx="300960" cy="296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023A1F-AD68-06D1-A50E-2A0D2D6641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37137" y="2852830"/>
                  <a:ext cx="313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43CA56-A17D-AEF5-A444-EB027455AD3B}"/>
                    </a:ext>
                  </a:extLst>
                </p14:cNvPr>
                <p14:cNvContentPartPr/>
                <p14:nvPr/>
              </p14:nvContentPartPr>
              <p14:xfrm>
                <a:off x="9149217" y="3029230"/>
                <a:ext cx="236520" cy="460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43CA56-A17D-AEF5-A444-EB027455AD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43097" y="3023110"/>
                  <a:ext cx="2487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BE08C1-B5A7-4A03-08EF-59543E26352A}"/>
                    </a:ext>
                  </a:extLst>
                </p14:cNvPr>
                <p14:cNvContentPartPr/>
                <p14:nvPr/>
              </p14:nvContentPartPr>
              <p14:xfrm>
                <a:off x="8917737" y="3399310"/>
                <a:ext cx="238320" cy="257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BE08C1-B5A7-4A03-08EF-59543E2635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11617" y="3393190"/>
                  <a:ext cx="250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9CD2C31-6BB8-095F-4416-C6DE822675EF}"/>
                    </a:ext>
                  </a:extLst>
                </p14:cNvPr>
                <p14:cNvContentPartPr/>
                <p14:nvPr/>
              </p14:nvContentPartPr>
              <p14:xfrm>
                <a:off x="9673017" y="1916110"/>
                <a:ext cx="550080" cy="347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CD2C31-6BB8-095F-4416-C6DE822675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66897" y="1909990"/>
                  <a:ext cx="5623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1579E4E-75FE-B92D-1A79-470C7064DD01}"/>
                    </a:ext>
                  </a:extLst>
                </p14:cNvPr>
                <p14:cNvContentPartPr/>
                <p14:nvPr/>
              </p14:nvContentPartPr>
              <p14:xfrm>
                <a:off x="10220937" y="2294830"/>
                <a:ext cx="289440" cy="314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1579E4E-75FE-B92D-1A79-470C7064DD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14817" y="2288710"/>
                  <a:ext cx="3016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18D5994-0C60-F4CE-3DEA-B1721FC9A341}"/>
                    </a:ext>
                  </a:extLst>
                </p14:cNvPr>
                <p14:cNvContentPartPr/>
                <p14:nvPr/>
              </p14:nvContentPartPr>
              <p14:xfrm>
                <a:off x="10072257" y="2600110"/>
                <a:ext cx="298080" cy="331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18D5994-0C60-F4CE-3DEA-B1721FC9A3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66137" y="2593990"/>
                  <a:ext cx="3103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1DB99D-2C0E-C103-DABB-F8D7007B8546}"/>
                    </a:ext>
                  </a:extLst>
                </p14:cNvPr>
                <p14:cNvContentPartPr/>
                <p14:nvPr/>
              </p14:nvContentPartPr>
              <p14:xfrm>
                <a:off x="9945537" y="2928790"/>
                <a:ext cx="244440" cy="298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1DB99D-2C0E-C103-DABB-F8D7007B85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39417" y="2922670"/>
                  <a:ext cx="2566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53F94AF-8E0E-EEC4-7E89-91AA05129ED8}"/>
                    </a:ext>
                  </a:extLst>
                </p14:cNvPr>
                <p14:cNvContentPartPr/>
                <p14:nvPr/>
              </p14:nvContentPartPr>
              <p14:xfrm>
                <a:off x="7245177" y="3388870"/>
                <a:ext cx="4752720" cy="488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53F94AF-8E0E-EEC4-7E89-91AA05129E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39057" y="3382750"/>
                  <a:ext cx="4764960" cy="50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48C701F-78F5-3A90-2495-C0F25ACB4E4A}"/>
              </a:ext>
            </a:extLst>
          </p:cNvPr>
          <p:cNvGrpSpPr/>
          <p:nvPr/>
        </p:nvGrpSpPr>
        <p:grpSpPr>
          <a:xfrm>
            <a:off x="3532857" y="3636550"/>
            <a:ext cx="1587240" cy="342360"/>
            <a:chOff x="3532857" y="3636550"/>
            <a:chExt cx="158724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B054B3B-7D63-F171-8348-E4FC338C0791}"/>
                    </a:ext>
                  </a:extLst>
                </p14:cNvPr>
                <p14:cNvContentPartPr/>
                <p14:nvPr/>
              </p14:nvContentPartPr>
              <p14:xfrm>
                <a:off x="3532857" y="3780550"/>
                <a:ext cx="294120" cy="169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B054B3B-7D63-F171-8348-E4FC338C07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26737" y="3774430"/>
                  <a:ext cx="306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28C2FF7-40B5-B2D9-3534-C12F743040F2}"/>
                    </a:ext>
                  </a:extLst>
                </p14:cNvPr>
                <p14:cNvContentPartPr/>
                <p14:nvPr/>
              </p14:nvContentPartPr>
              <p14:xfrm>
                <a:off x="3892497" y="3810430"/>
                <a:ext cx="5760" cy="99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28C2FF7-40B5-B2D9-3534-C12F743040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86377" y="3804310"/>
                  <a:ext cx="18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0038D08-7788-F1A1-C68E-0BC4F1B0592B}"/>
                    </a:ext>
                  </a:extLst>
                </p14:cNvPr>
                <p14:cNvContentPartPr/>
                <p14:nvPr/>
              </p14:nvContentPartPr>
              <p14:xfrm>
                <a:off x="3915897" y="3794950"/>
                <a:ext cx="226080" cy="121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0038D08-7788-F1A1-C68E-0BC4F1B059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09777" y="3788830"/>
                  <a:ext cx="238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22ABC6-5873-FFB5-016D-04D7138A8A4A}"/>
                    </a:ext>
                  </a:extLst>
                </p14:cNvPr>
                <p14:cNvContentPartPr/>
                <p14:nvPr/>
              </p14:nvContentPartPr>
              <p14:xfrm>
                <a:off x="4321257" y="3808630"/>
                <a:ext cx="385560" cy="170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22ABC6-5873-FFB5-016D-04D7138A8A4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15137" y="3802510"/>
                  <a:ext cx="39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8F78FA0-9DB7-603E-B529-F6EE38538803}"/>
                    </a:ext>
                  </a:extLst>
                </p14:cNvPr>
                <p14:cNvContentPartPr/>
                <p14:nvPr/>
              </p14:nvContentPartPr>
              <p14:xfrm>
                <a:off x="4690977" y="3636550"/>
                <a:ext cx="196560" cy="286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8F78FA0-9DB7-603E-B529-F6EE3853880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84857" y="3630430"/>
                  <a:ext cx="208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5A8DB4-43AC-5B17-B03D-F0ABC23D8258}"/>
                    </a:ext>
                  </a:extLst>
                </p14:cNvPr>
                <p14:cNvContentPartPr/>
                <p14:nvPr/>
              </p14:nvContentPartPr>
              <p14:xfrm>
                <a:off x="4953057" y="3821590"/>
                <a:ext cx="167040" cy="125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5A8DB4-43AC-5B17-B03D-F0ABC23D825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46937" y="3815470"/>
                  <a:ext cx="1792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8843EF6-847E-D2AF-1047-4AA29C17D00D}"/>
              </a:ext>
            </a:extLst>
          </p:cNvPr>
          <p:cNvGrpSpPr/>
          <p:nvPr/>
        </p:nvGrpSpPr>
        <p:grpSpPr>
          <a:xfrm>
            <a:off x="5625897" y="3591190"/>
            <a:ext cx="721080" cy="327240"/>
            <a:chOff x="5625897" y="3591190"/>
            <a:chExt cx="72108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9606583-0834-E161-8213-3795A8688FDD}"/>
                    </a:ext>
                  </a:extLst>
                </p14:cNvPr>
                <p14:cNvContentPartPr/>
                <p14:nvPr/>
              </p14:nvContentPartPr>
              <p14:xfrm>
                <a:off x="5625897" y="3613870"/>
                <a:ext cx="206280" cy="304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9606583-0834-E161-8213-3795A8688F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19777" y="3607750"/>
                  <a:ext cx="218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AEDDC3D-C2CF-8B90-EBB5-E8A47CD7C215}"/>
                    </a:ext>
                  </a:extLst>
                </p14:cNvPr>
                <p14:cNvContentPartPr/>
                <p14:nvPr/>
              </p14:nvContentPartPr>
              <p14:xfrm>
                <a:off x="5924337" y="3771190"/>
                <a:ext cx="96480" cy="29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AEDDC3D-C2CF-8B90-EBB5-E8A47CD7C21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18217" y="3765070"/>
                  <a:ext cx="108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A06FC02-738F-F4C9-92F4-F9C158E82356}"/>
                    </a:ext>
                  </a:extLst>
                </p14:cNvPr>
                <p14:cNvContentPartPr/>
                <p14:nvPr/>
              </p14:nvContentPartPr>
              <p14:xfrm>
                <a:off x="5914977" y="3821950"/>
                <a:ext cx="94680" cy="13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A06FC02-738F-F4C9-92F4-F9C158E8235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08857" y="3815830"/>
                  <a:ext cx="106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A8BFE8-D64A-EAF8-7CCE-7359FD6DC4D3}"/>
                    </a:ext>
                  </a:extLst>
                </p14:cNvPr>
                <p14:cNvContentPartPr/>
                <p14:nvPr/>
              </p14:nvContentPartPr>
              <p14:xfrm>
                <a:off x="6114417" y="3591190"/>
                <a:ext cx="232560" cy="313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A8BFE8-D64A-EAF8-7CCE-7359FD6DC4D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08297" y="3585070"/>
                  <a:ext cx="24480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9F37F9A-0702-04DC-B2DE-A76DC8F535AB}"/>
              </a:ext>
            </a:extLst>
          </p:cNvPr>
          <p:cNvGrpSpPr/>
          <p:nvPr/>
        </p:nvGrpSpPr>
        <p:grpSpPr>
          <a:xfrm>
            <a:off x="2267097" y="4114270"/>
            <a:ext cx="3133800" cy="2462040"/>
            <a:chOff x="2267097" y="4114270"/>
            <a:chExt cx="3133800" cy="246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CF843A-8AA3-DF0F-1D2A-F5DCB945630E}"/>
                    </a:ext>
                  </a:extLst>
                </p14:cNvPr>
                <p14:cNvContentPartPr/>
                <p14:nvPr/>
              </p14:nvContentPartPr>
              <p14:xfrm>
                <a:off x="5026857" y="4114270"/>
                <a:ext cx="374040" cy="311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CF843A-8AA3-DF0F-1D2A-F5DCB945630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20737" y="4108150"/>
                  <a:ext cx="386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B81192A-860D-4BDA-C540-539F8E45B25F}"/>
                    </a:ext>
                  </a:extLst>
                </p14:cNvPr>
                <p14:cNvContentPartPr/>
                <p14:nvPr/>
              </p14:nvContentPartPr>
              <p14:xfrm>
                <a:off x="3536457" y="4310830"/>
                <a:ext cx="1512720" cy="716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B81192A-860D-4BDA-C540-539F8E45B2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30337" y="4304710"/>
                  <a:ext cx="152496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8938E4B-8FF2-88C6-816B-EFC6B45CB939}"/>
                    </a:ext>
                  </a:extLst>
                </p14:cNvPr>
                <p14:cNvContentPartPr/>
                <p14:nvPr/>
              </p14:nvContentPartPr>
              <p14:xfrm>
                <a:off x="3405057" y="4904470"/>
                <a:ext cx="276840" cy="317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8938E4B-8FF2-88C6-816B-EFC6B45CB93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98937" y="4898350"/>
                  <a:ext cx="289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38F6E56-4EC5-6FEE-95F6-5D8C21576801}"/>
                    </a:ext>
                  </a:extLst>
                </p14:cNvPr>
                <p14:cNvContentPartPr/>
                <p14:nvPr/>
              </p14:nvContentPartPr>
              <p14:xfrm>
                <a:off x="3067737" y="5108230"/>
                <a:ext cx="374400" cy="392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38F6E56-4EC5-6FEE-95F6-5D8C215768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61617" y="5102110"/>
                  <a:ext cx="3866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834FA58-0527-EF81-D847-97C87578E112}"/>
                    </a:ext>
                  </a:extLst>
                </p14:cNvPr>
                <p14:cNvContentPartPr/>
                <p14:nvPr/>
              </p14:nvContentPartPr>
              <p14:xfrm>
                <a:off x="2885577" y="5430070"/>
                <a:ext cx="210960" cy="246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834FA58-0527-EF81-D847-97C87578E11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79457" y="5423950"/>
                  <a:ext cx="223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C78FEFB-716F-684D-0ECF-8E8373621325}"/>
                    </a:ext>
                  </a:extLst>
                </p14:cNvPr>
                <p14:cNvContentPartPr/>
                <p14:nvPr/>
              </p14:nvContentPartPr>
              <p14:xfrm>
                <a:off x="3697737" y="5106070"/>
                <a:ext cx="248760" cy="321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C78FEFB-716F-684D-0ECF-8E83736213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91617" y="5099950"/>
                  <a:ext cx="261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AF080A6-8F4B-7B39-BFCE-24BD2CC5050C}"/>
                    </a:ext>
                  </a:extLst>
                </p14:cNvPr>
                <p14:cNvContentPartPr/>
                <p14:nvPr/>
              </p14:nvContentPartPr>
              <p14:xfrm>
                <a:off x="3940017" y="5355190"/>
                <a:ext cx="268920" cy="293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AF080A6-8F4B-7B39-BFCE-24BD2CC5050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33897" y="5349070"/>
                  <a:ext cx="281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7E4F51-3263-4D6F-9A5E-C2CAAA5CBC63}"/>
                    </a:ext>
                  </a:extLst>
                </p14:cNvPr>
                <p14:cNvContentPartPr/>
                <p14:nvPr/>
              </p14:nvContentPartPr>
              <p14:xfrm>
                <a:off x="3743817" y="5618350"/>
                <a:ext cx="200160" cy="434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7E4F51-3263-4D6F-9A5E-C2CAAA5CBC6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37697" y="5612230"/>
                  <a:ext cx="2124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9BD956A-EC5C-A14E-ABE7-4FAEDA9B4DCC}"/>
                    </a:ext>
                  </a:extLst>
                </p14:cNvPr>
                <p14:cNvContentPartPr/>
                <p14:nvPr/>
              </p14:nvContentPartPr>
              <p14:xfrm>
                <a:off x="3526737" y="6020470"/>
                <a:ext cx="265680" cy="248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9BD956A-EC5C-A14E-ABE7-4FAEDA9B4DC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0617" y="6014350"/>
                  <a:ext cx="277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2791A1A-A87B-1354-96AB-5292925CEAA8}"/>
                    </a:ext>
                  </a:extLst>
                </p14:cNvPr>
                <p14:cNvContentPartPr/>
                <p14:nvPr/>
              </p14:nvContentPartPr>
              <p14:xfrm>
                <a:off x="2383377" y="5586310"/>
                <a:ext cx="562680" cy="415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2791A1A-A87B-1354-96AB-5292925CEAA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77257" y="5580190"/>
                  <a:ext cx="5749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3C1E4F7-2E36-DDF6-F3B6-AA130E7FBF9E}"/>
                    </a:ext>
                  </a:extLst>
                </p14:cNvPr>
                <p14:cNvContentPartPr/>
                <p14:nvPr/>
              </p14:nvContentPartPr>
              <p14:xfrm>
                <a:off x="2267097" y="5935150"/>
                <a:ext cx="277200" cy="176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3C1E4F7-2E36-DDF6-F3B6-AA130E7FBF9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60977" y="5929030"/>
                  <a:ext cx="289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D0A844-3968-123C-BCF5-3559E0717D04}"/>
                    </a:ext>
                  </a:extLst>
                </p14:cNvPr>
                <p14:cNvContentPartPr/>
                <p14:nvPr/>
              </p14:nvContentPartPr>
              <p14:xfrm>
                <a:off x="2997177" y="5620510"/>
                <a:ext cx="170640" cy="281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D0A844-3968-123C-BCF5-3559E0717D0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91057" y="5614390"/>
                  <a:ext cx="182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EA833FC-CA96-0ED9-FFF0-339D35D9AB1A}"/>
                    </a:ext>
                  </a:extLst>
                </p14:cNvPr>
                <p14:cNvContentPartPr/>
                <p14:nvPr/>
              </p14:nvContentPartPr>
              <p14:xfrm>
                <a:off x="3100137" y="5880790"/>
                <a:ext cx="189720" cy="228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EA833FC-CA96-0ED9-FFF0-339D35D9AB1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94017" y="5874670"/>
                  <a:ext cx="201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4090801-063F-405A-6520-F1E3CC765FBC}"/>
                    </a:ext>
                  </a:extLst>
                </p14:cNvPr>
                <p14:cNvContentPartPr/>
                <p14:nvPr/>
              </p14:nvContentPartPr>
              <p14:xfrm>
                <a:off x="2968377" y="6075550"/>
                <a:ext cx="215280" cy="313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4090801-063F-405A-6520-F1E3CC765FB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62257" y="6069430"/>
                  <a:ext cx="227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23F43AE-2912-D43B-098F-D243AE7E3E81}"/>
                    </a:ext>
                  </a:extLst>
                </p14:cNvPr>
                <p14:cNvContentPartPr/>
                <p14:nvPr/>
              </p14:nvContentPartPr>
              <p14:xfrm>
                <a:off x="2800257" y="6374350"/>
                <a:ext cx="186480" cy="201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23F43AE-2912-D43B-098F-D243AE7E3E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94137" y="6368230"/>
                  <a:ext cx="1987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8B17784-F819-787A-6FC1-86508C0D41B5}"/>
              </a:ext>
            </a:extLst>
          </p:cNvPr>
          <p:cNvGrpSpPr/>
          <p:nvPr/>
        </p:nvGrpSpPr>
        <p:grpSpPr>
          <a:xfrm>
            <a:off x="5449497" y="4327390"/>
            <a:ext cx="1464480" cy="2044440"/>
            <a:chOff x="5449497" y="4327390"/>
            <a:chExt cx="1464480" cy="20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521080-ECDE-19EF-40BC-76BF1C345E91}"/>
                    </a:ext>
                  </a:extLst>
                </p14:cNvPr>
                <p14:cNvContentPartPr/>
                <p14:nvPr/>
              </p14:nvContentPartPr>
              <p14:xfrm>
                <a:off x="5449497" y="4327390"/>
                <a:ext cx="713880" cy="507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521080-ECDE-19EF-40BC-76BF1C345E9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43377" y="4321270"/>
                  <a:ext cx="7261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D9547B-C25B-E139-43CD-7718A6EBC40A}"/>
                    </a:ext>
                  </a:extLst>
                </p14:cNvPr>
                <p14:cNvContentPartPr/>
                <p14:nvPr/>
              </p14:nvContentPartPr>
              <p14:xfrm>
                <a:off x="6111537" y="4825270"/>
                <a:ext cx="322200" cy="415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D9547B-C25B-E139-43CD-7718A6EBC40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05417" y="4819150"/>
                  <a:ext cx="3344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4335EB4-673D-8A9E-DF34-D57F7D38ED41}"/>
                    </a:ext>
                  </a:extLst>
                </p14:cNvPr>
                <p14:cNvContentPartPr/>
                <p14:nvPr/>
              </p14:nvContentPartPr>
              <p14:xfrm>
                <a:off x="5932977" y="5108590"/>
                <a:ext cx="330120" cy="418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4335EB4-673D-8A9E-DF34-D57F7D38ED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26857" y="5102470"/>
                  <a:ext cx="3423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36FD76-F562-9B82-FC7D-4B3CC2D7CE41}"/>
                    </a:ext>
                  </a:extLst>
                </p14:cNvPr>
                <p14:cNvContentPartPr/>
                <p14:nvPr/>
              </p14:nvContentPartPr>
              <p14:xfrm>
                <a:off x="5752617" y="5521510"/>
                <a:ext cx="168120" cy="202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36FD76-F562-9B82-FC7D-4B3CC2D7CE4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46497" y="5515390"/>
                  <a:ext cx="180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611B9E-CF90-60D2-D2F7-1CA4B070B8BF}"/>
                    </a:ext>
                  </a:extLst>
                </p14:cNvPr>
                <p14:cNvContentPartPr/>
                <p14:nvPr/>
              </p14:nvContentPartPr>
              <p14:xfrm>
                <a:off x="6392337" y="5092030"/>
                <a:ext cx="248040" cy="413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611B9E-CF90-60D2-D2F7-1CA4B070B8B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86217" y="5085910"/>
                  <a:ext cx="2602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A522AE7-1D86-FAF7-5FAD-44640A036A9C}"/>
                    </a:ext>
                  </a:extLst>
                </p14:cNvPr>
                <p14:cNvContentPartPr/>
                <p14:nvPr/>
              </p14:nvContentPartPr>
              <p14:xfrm>
                <a:off x="6662697" y="5463910"/>
                <a:ext cx="251280" cy="230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A522AE7-1D86-FAF7-5FAD-44640A036A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56577" y="5457790"/>
                  <a:ext cx="263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26CBD2C-90EA-C7D5-6DC4-F799BFCDDBF8}"/>
                    </a:ext>
                  </a:extLst>
                </p14:cNvPr>
                <p14:cNvContentPartPr/>
                <p14:nvPr/>
              </p14:nvContentPartPr>
              <p14:xfrm>
                <a:off x="6458937" y="5678110"/>
                <a:ext cx="180360" cy="457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26CBD2C-90EA-C7D5-6DC4-F799BFCDDBF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52817" y="5671990"/>
                  <a:ext cx="1926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0B03455-F003-19B8-AE3D-C66DB41B8299}"/>
                    </a:ext>
                  </a:extLst>
                </p14:cNvPr>
                <p14:cNvContentPartPr/>
                <p14:nvPr/>
              </p14:nvContentPartPr>
              <p14:xfrm>
                <a:off x="6285057" y="6064030"/>
                <a:ext cx="295920" cy="307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0B03455-F003-19B8-AE3D-C66DB41B82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78937" y="6057910"/>
                  <a:ext cx="3081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445624F-E3F2-BD60-D7A5-BF34CBDF5DB3}"/>
                  </a:ext>
                </a:extLst>
              </p14:cNvPr>
              <p14:cNvContentPartPr/>
              <p14:nvPr/>
            </p14:nvContentPartPr>
            <p14:xfrm>
              <a:off x="7227537" y="3816550"/>
              <a:ext cx="99720" cy="302256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445624F-E3F2-BD60-D7A5-BF34CBDF5DB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21417" y="3810430"/>
                <a:ext cx="111960" cy="3034800"/>
              </a:xfrm>
              <a:prstGeom prst="rect">
                <a:avLst/>
              </a:prstGeom>
            </p:spPr>
          </p:pic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726EB11E-0F7F-DFD4-33A8-017F637F1322}"/>
              </a:ext>
            </a:extLst>
          </p:cNvPr>
          <p:cNvSpPr txBox="1"/>
          <p:nvPr/>
        </p:nvSpPr>
        <p:spPr>
          <a:xfrm>
            <a:off x="7487728" y="4002657"/>
            <a:ext cx="4554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Might be sparser than you would have guessed! </a:t>
            </a:r>
          </a:p>
          <a:p>
            <a:r>
              <a:rPr lang="en-US" sz="2400" dirty="0"/>
              <a:t>But it will still be logarithmic height…let’s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64976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 general,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be the minimum number of nodes in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 meeting the AVL requirement.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2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We can try a recursion tree…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37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When evaluating, we’ll quickly realize:</a:t>
                </a:r>
              </a:p>
              <a:p>
                <a:pPr lvl="1"/>
                <a:r>
                  <a:rPr lang="en-US" sz="2400" dirty="0"/>
                  <a:t>Something with Fibonacci numbers is going on.</a:t>
                </a:r>
              </a:p>
              <a:p>
                <a:pPr lvl="1"/>
                <a:r>
                  <a:rPr lang="en-US" sz="2400" dirty="0"/>
                  <a:t>It’s going to be hard to exactly describe the pattern.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The real solution (using deep math magic beyond this course) is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≈1.62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370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To convince you that the recurrence solution is correct, I don’t need to tell you where it came from. </a:t>
                </a:r>
              </a:p>
              <a:p>
                <a:r>
                  <a:rPr lang="en-US" sz="2800" dirty="0"/>
                  <a:t>I just need to prove it correct via induction.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We’ll need this fact: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It’s easy to check by just evaluating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84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−1=0&lt;1=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−1≈0.62&lt;2=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21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Inductive Hypothesis: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                 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         </m:t>
                    </m:r>
                  </m:oMath>
                </a14:m>
                <a:r>
                  <a:rPr lang="en-US" dirty="0"/>
                  <a:t>                    by IH (note we need a strong hypothesis here)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−1  </m:t>
                    </m:r>
                  </m:oMath>
                </a14:m>
                <a:r>
                  <a:rPr lang="en-US" dirty="0"/>
                  <a:t>                                       algebra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                                             fact from last slide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9" t="-1384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6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AF16-F52C-9BE1-BCBD-4273E391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7CD0-46F6-10CC-5763-82C24150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7ACFA9-97B7-66DE-EBBE-6CA9390B2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497140"/>
              </p:ext>
            </p:extLst>
          </p:nvPr>
        </p:nvGraphicFramePr>
        <p:xfrm>
          <a:off x="575390" y="1463857"/>
          <a:ext cx="11187108" cy="254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61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2002536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4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400" dirty="0"/>
                      </a:br>
                      <a:r>
                        <a:rPr lang="en-US" sz="2400" dirty="0"/>
                        <a:t>Ex 2 due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3 due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4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4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5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4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819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point?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number of nodes in an AVL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is always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So in an AVL tree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the height is always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In big-O terms, that’s enough to say the height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So our AVL trees really do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worst cases for insert, find, and delete!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013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21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0A5DD9-ACC5-E4BA-D0A9-F980CF66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improvement worth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8129A-1CC3-1DA2-91C7-11A13967C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4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B02E-8DE4-4166-8C70-BAA0903B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93249-EE63-43BE-8A47-34814E616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Was this…worth it?</a:t>
                </a:r>
              </a:p>
              <a:p>
                <a:r>
                  <a:rPr lang="en-US" sz="2800" dirty="0"/>
                  <a:t>That was a lot of work (and there are going to be a lot of pointers to move around to actually make those trees…)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Is going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 good enough improvement?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93249-EE63-43BE-8A47-34814E616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09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12" cy="39014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73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AVL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888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5241669"/>
                  </p:ext>
                </p:extLst>
              </p:nvPr>
            </p:nvGraphicFramePr>
            <p:xfrm>
              <a:off x="574675" y="1463675"/>
              <a:ext cx="11187112" cy="39014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73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86364" r="-246524" b="-4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86364" r="-100871" b="-4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86364" r="-871" b="-40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186364" r="-246524" b="-3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186364" r="-100871" b="-3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186364" r="-871" b="-30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288991" r="-246524" b="-2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288991" r="-100871" b="-2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288991" r="-871" b="-210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371930" r="-246524" b="-1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371930" r="-100871" b="-1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371930" r="-871" b="-100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AVL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476106" r="-246524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476106" r="-100871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476106" r="-871" b="-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8887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318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6D14-C65B-4E4B-8AA0-7BD06EDB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840EA-FA0C-4CEF-98EF-577CF68EE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the most common running 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Which of these times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between?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840EA-FA0C-4CEF-98EF-577CF68EE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D08E47-7803-4590-9FEB-FA9A9A40C4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2814388"/>
              <a:ext cx="10890900" cy="4613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10100">
                      <a:extLst>
                        <a:ext uri="{9D8B030D-6E8A-4147-A177-3AD203B41FA5}">
                          <a16:colId xmlns:a16="http://schemas.microsoft.com/office/drawing/2014/main" val="328654788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3798666272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19399895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488561420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809297592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30935683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594513594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248638819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29721905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0.01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64434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D08E47-7803-4590-9FEB-FA9A9A40C4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756606"/>
                  </p:ext>
                </p:extLst>
              </p:nvPr>
            </p:nvGraphicFramePr>
            <p:xfrm>
              <a:off x="575239" y="2814388"/>
              <a:ext cx="10890900" cy="4613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10100">
                      <a:extLst>
                        <a:ext uri="{9D8B030D-6E8A-4147-A177-3AD203B41FA5}">
                          <a16:colId xmlns:a16="http://schemas.microsoft.com/office/drawing/2014/main" val="328654788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3798666272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19399895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488561420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809297592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30935683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594513594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248638819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2972190582"/>
                        </a:ext>
                      </a:extLst>
                    </a:gridCol>
                  </a:tblGrid>
                  <a:tr h="4613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792" r="-799497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792" r="-600000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497" t="-7792" r="-400503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995" t="-7792" r="-201005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8492" t="-7792" r="-1508" b="-29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64434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827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B9A5-9A19-4850-B3E7-E48BF037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20EA0-7E75-4B01-8D6C-5B52E48DF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359460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We sped up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Suppose we could handle an input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with the </a:t>
                </a:r>
                <a:br>
                  <a:rPr lang="en-US" sz="28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algorithm. If the constant factors are small (and similar) </a:t>
                </a:r>
                <a:br>
                  <a:rPr lang="en-US" sz="2800" dirty="0"/>
                </a:br>
                <a:r>
                  <a:rPr lang="en-US" sz="2800" dirty="0"/>
                  <a:t>we’ll be able to handle an input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in the same time.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Imagine you can handle an input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Can you handle an input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algorithms, maybe not; it will almost square the time it takes.</a:t>
                </a:r>
              </a:p>
              <a:p>
                <a:pPr lvl="1"/>
                <a:r>
                  <a:rPr lang="en-US" sz="2400" dirty="0"/>
                  <a:t>“Almost” is because the constant factors don’t change.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algorithms, yes! You’ll at most double the time it takes.</a:t>
                </a:r>
              </a:p>
              <a:p>
                <a:pPr lvl="1"/>
                <a:r>
                  <a:rPr lang="en-US" sz="2400" dirty="0"/>
                  <a:t>“At most” because the lower order terms change differently.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20EA0-7E75-4B01-8D6C-5B52E48DF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359460" cy="4845504"/>
              </a:xfrm>
              <a:blipFill>
                <a:blip r:embed="rId2"/>
                <a:stretch>
                  <a:fillRect l="-588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7290EBA-FA03-4AF7-8F68-228368A9B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4907" r="33680" b="10186"/>
          <a:stretch/>
        </p:blipFill>
        <p:spPr>
          <a:xfrm>
            <a:off x="9879682" y="-44450"/>
            <a:ext cx="2312318" cy="3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659C-4F26-4A5B-A1F0-960F8E13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6D5F57-8389-4E3E-BE3F-285F802626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say you have an algorithm that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milliseconds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milliseconds. How long does it take to run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6D5F57-8389-4E3E-BE3F-285F802626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7B5DFAA-B0F7-4C29-8095-83F000D44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257742"/>
                  </p:ext>
                </p:extLst>
              </p:nvPr>
            </p:nvGraphicFramePr>
            <p:xfrm>
              <a:off x="234950" y="2743200"/>
              <a:ext cx="11271253" cy="1371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0179">
                      <a:extLst>
                        <a:ext uri="{9D8B030D-6E8A-4147-A177-3AD203B41FA5}">
                          <a16:colId xmlns:a16="http://schemas.microsoft.com/office/drawing/2014/main" val="426435121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2314443134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3140652885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343822846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18896803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39613428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9168222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1,000,000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10,000,000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100,000,000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75134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0.010 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0.013s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0.020s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0.023s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0.027s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195102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second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seconds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minutes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 minutes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 hours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day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5305299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7B5DFAA-B0F7-4C29-8095-83F000D44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257742"/>
                  </p:ext>
                </p:extLst>
              </p:nvPr>
            </p:nvGraphicFramePr>
            <p:xfrm>
              <a:off x="234950" y="2743200"/>
              <a:ext cx="11271253" cy="1371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0179">
                      <a:extLst>
                        <a:ext uri="{9D8B030D-6E8A-4147-A177-3AD203B41FA5}">
                          <a16:colId xmlns:a16="http://schemas.microsoft.com/office/drawing/2014/main" val="426435121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2314443134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3140652885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343822846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18896803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39613428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9168222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1,000,000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10,000,000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100,000,000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7513454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9" t="-102667" r="-602273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0.010 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0.013s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0.020s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0.023s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0.027s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1951025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9" t="-202667" r="-602273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second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seconds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minutes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 minutes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 hours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day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5305299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2944F1-DAC7-4A4C-A0AE-099B6F635933}"/>
                  </a:ext>
                </a:extLst>
              </p:cNvPr>
              <p:cNvSpPr txBox="1"/>
              <p:nvPr/>
            </p:nvSpPr>
            <p:spPr>
              <a:xfrm>
                <a:off x="685800" y="4387850"/>
                <a:ext cx="102806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𝑝𝑎𝑟𝑡𝑖𝑐𝑙𝑒𝑠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𝑢𝑛𝑖𝑣𝑒𝑟𝑠𝑒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≈268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Constant factors do matter, (and for reasons you’ll learn in 351, constant factors get worse as your dataset gets bigger) but you can’t make a dataset so big that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part will be what makes it intractable.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2944F1-DAC7-4A4C-A0AE-099B6F635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87850"/>
                <a:ext cx="10280650" cy="1569660"/>
              </a:xfrm>
              <a:prstGeom prst="rect">
                <a:avLst/>
              </a:prstGeom>
              <a:blipFill>
                <a:blip r:embed="rId4"/>
                <a:stretch>
                  <a:fillRect l="-949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28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Dictionaries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There are lots of flavors of self-balancing search trees</a:t>
                </a:r>
              </a:p>
              <a:p>
                <a:r>
                  <a:rPr lang="en-US" sz="2800" dirty="0"/>
                  <a:t>“Red-black trees” work on a similar principle to AVL trees, similar tradeoffs.</a:t>
                </a:r>
              </a:p>
              <a:p>
                <a:r>
                  <a:rPr lang="en-US" sz="2800" dirty="0"/>
                  <a:t>“Splay trees”</a:t>
                </a:r>
              </a:p>
              <a:p>
                <a:pPr lvl="1"/>
                <a:r>
                  <a:rPr lang="en-US" sz="2800" dirty="0"/>
                  <a:t>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amortized bounds for all operations.</a:t>
                </a:r>
              </a:p>
              <a:p>
                <a:r>
                  <a:rPr lang="en-US" sz="2800" dirty="0"/>
                  <a:t>“Scapegoat trees”</a:t>
                </a:r>
              </a:p>
              <a:p>
                <a:r>
                  <a:rPr lang="en-US" sz="2800" dirty="0"/>
                  <a:t>“</a:t>
                </a:r>
                <a:r>
                  <a:rPr lang="en-US" sz="2800" dirty="0" err="1"/>
                  <a:t>Treaps</a:t>
                </a:r>
                <a:r>
                  <a:rPr lang="en-US" sz="2800" dirty="0"/>
                  <a:t>” – a BST and heap in one (!)</a:t>
                </a:r>
              </a:p>
              <a:p>
                <a:r>
                  <a:rPr lang="en-US" sz="2800" dirty="0"/>
                  <a:t>Similar tradeoffs to AVL trees.</a:t>
                </a:r>
              </a:p>
              <a:p>
                <a:r>
                  <a:rPr lang="en-US" sz="2800" dirty="0"/>
                  <a:t>Next: A completely different idea for a dictionary</a:t>
                </a:r>
              </a:p>
              <a:p>
                <a:r>
                  <a:rPr lang="en-US" sz="2800" dirty="0"/>
                  <a:t>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operations on average, in exchange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worst case.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  <a:blipFill>
                <a:blip r:embed="rId2"/>
                <a:stretch>
                  <a:fillRect l="-708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1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AVL Trees: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worst case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,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/>
                  <a:t>, and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Pros:</a:t>
                </a:r>
              </a:p>
              <a:p>
                <a:pPr lvl="1"/>
                <a:r>
                  <a:rPr lang="en-US" sz="2400" dirty="0"/>
                  <a:t>Much more reliable running times than regular BSTs.</a:t>
                </a:r>
              </a:p>
              <a:p>
                <a:r>
                  <a:rPr lang="en-US" sz="2800" dirty="0"/>
                  <a:t>Cons: </a:t>
                </a:r>
              </a:p>
              <a:p>
                <a:pPr lvl="1"/>
                <a:r>
                  <a:rPr lang="en-US" sz="2400" dirty="0"/>
                  <a:t>Tricky to implement</a:t>
                </a:r>
              </a:p>
              <a:p>
                <a:pPr lvl="1"/>
                <a:r>
                  <a:rPr lang="en-US" sz="2400" dirty="0"/>
                  <a:t>A little more space to store subtree heights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3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98C032-BE96-0437-4456-6C6A69A8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Dictionary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90475-6A21-F7FA-1073-645DEC630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Rotations</a:t>
            </a:r>
          </a:p>
        </p:txBody>
      </p:sp>
      <p:sp>
        <p:nvSpPr>
          <p:cNvPr id="4" name="Oval 3"/>
          <p:cNvSpPr/>
          <p:nvPr/>
        </p:nvSpPr>
        <p:spPr>
          <a:xfrm>
            <a:off x="1238045" y="24222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328686" y="15318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17551" y="249681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1958240" y="31424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3048881" y="2252012"/>
            <a:ext cx="392236" cy="368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211947" y="3388668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10" name="Straight Arrow Connector 9"/>
          <p:cNvCxnSpPr>
            <a:stCxn id="4" idx="3"/>
            <a:endCxn id="9" idx="0"/>
          </p:cNvCxnSpPr>
          <p:nvPr/>
        </p:nvCxnSpPr>
        <p:spPr>
          <a:xfrm flipH="1">
            <a:off x="884284" y="31424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1580004" y="3535893"/>
            <a:ext cx="1073907" cy="223955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2" name="Straight Arrow Connector 11"/>
          <p:cNvCxnSpPr>
            <a:endCxn id="4" idx="7"/>
          </p:cNvCxnSpPr>
          <p:nvPr/>
        </p:nvCxnSpPr>
        <p:spPr>
          <a:xfrm flipH="1">
            <a:off x="1958240" y="21523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720325" y="3703334"/>
            <a:ext cx="1153911" cy="207211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019520" y="3703334"/>
            <a:ext cx="999598" cy="207211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15" name="Straight Arrow Connector 14"/>
          <p:cNvCxnSpPr>
            <a:stCxn id="6" idx="5"/>
            <a:endCxn id="14" idx="0"/>
          </p:cNvCxnSpPr>
          <p:nvPr/>
        </p:nvCxnSpPr>
        <p:spPr>
          <a:xfrm>
            <a:off x="4037746" y="3217006"/>
            <a:ext cx="481573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3" idx="0"/>
          </p:cNvCxnSpPr>
          <p:nvPr/>
        </p:nvCxnSpPr>
        <p:spPr>
          <a:xfrm flipH="1">
            <a:off x="3297281" y="3217006"/>
            <a:ext cx="143836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181777" y="1267086"/>
          <a:ext cx="692118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Insert</a:t>
                      </a:r>
                      <a:r>
                        <a:rPr lang="en-US" sz="2400" baseline="0" dirty="0"/>
                        <a:t> location (relative to lowest imbalanced node)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Left subtree of left child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Single right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Right subtree of left child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Double</a:t>
                      </a:r>
                      <a:r>
                        <a:rPr lang="en-US" sz="2400" baseline="0" dirty="0"/>
                        <a:t> (left-right) rotation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Left</a:t>
                      </a:r>
                      <a:r>
                        <a:rPr lang="en-US" sz="2400" baseline="0" dirty="0"/>
                        <a:t> subtree of right child (C)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Double (right-left)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Right subtree of right child(D)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Single left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574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guiding principle for designing AVL trees was optimizing for the </a:t>
            </a:r>
            <a:r>
              <a:rPr lang="en-US" sz="2800" b="1" dirty="0"/>
              <a:t>worst case.</a:t>
            </a:r>
          </a:p>
          <a:p>
            <a:r>
              <a:rPr lang="en-US" sz="2800" dirty="0"/>
              <a:t>What if we want to optimize for the </a:t>
            </a:r>
            <a:r>
              <a:rPr lang="en-US" sz="2800" b="1" dirty="0"/>
              <a:t>average case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/>
              <a:t>That goal will lead us to a totally different data structure: </a:t>
            </a:r>
            <a:r>
              <a:rPr lang="en-US" sz="2800" b="1" dirty="0"/>
              <a:t>hash tables</a:t>
            </a:r>
          </a:p>
        </p:txBody>
      </p:sp>
    </p:spTree>
    <p:extLst>
      <p:ext uri="{BB962C8B-B14F-4D97-AF65-F5344CB8AC3E}">
        <p14:creationId xmlns:p14="http://schemas.microsoft.com/office/powerpoint/2010/main" val="745876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you were promised your keys would be distinct numbers in the range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How would you implement a dictionary. What are the running times for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/>
                  <a:t>,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sz="2800" dirty="0"/>
                  <a:t>, and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Just store the values in an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Store the value associated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at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of the array.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operations for everything!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5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(Step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if the keys are guaranteed to be integers,</a:t>
                </a:r>
              </a:p>
              <a:p>
                <a:r>
                  <a:rPr lang="en-US" sz="2800" dirty="0"/>
                  <a:t>But the upper limit is huge.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Why not just use the array from last time?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How could we still use the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680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(Step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if the keys are guaranteed to be integers,</a:t>
                </a:r>
              </a:p>
              <a:p>
                <a:r>
                  <a:rPr lang="en-US" sz="2800" dirty="0"/>
                  <a:t>But the upper limit is huge.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Why not just use the array from last time?</a:t>
                </a:r>
              </a:p>
              <a:p>
                <a:pPr lvl="1"/>
                <a:r>
                  <a:rPr lang="en-US" sz="2400" dirty="0"/>
                  <a:t>WAY too much space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could we still use the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lvl="1"/>
                <a:r>
                  <a:rPr lang="en-US" sz="2400" dirty="0"/>
                  <a:t>Map the keys into the range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{0, 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0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198977"/>
              </p:ext>
            </p:extLst>
          </p:nvPr>
        </p:nvGraphicFramePr>
        <p:xfrm>
          <a:off x="242596" y="2361433"/>
          <a:ext cx="1157929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66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105266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array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774971"/>
            <a:ext cx="29498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put(20,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1263365" y="318555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0,“foo”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3612833" y="377335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3612832" y="418424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486710" y="320572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5,“bar”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135" y="1427584"/>
            <a:ext cx="1082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Map to index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key %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57605"/>
              </p:ext>
            </p:extLst>
          </p:nvPr>
        </p:nvGraphicFramePr>
        <p:xfrm>
          <a:off x="200609" y="2361433"/>
          <a:ext cx="11597949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359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array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774971"/>
            <a:ext cx="29498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put(20,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500F2A-4FD1-4352-82E1-8F89C63290D7}"/>
              </a:ext>
            </a:extLst>
          </p:cNvPr>
          <p:cNvSpPr/>
          <p:nvPr/>
        </p:nvSpPr>
        <p:spPr>
          <a:xfrm>
            <a:off x="5855501" y="5384602"/>
            <a:ext cx="1889760" cy="205047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BF6B-10B0-4E01-998D-14FBB4D0EC12}"/>
              </a:ext>
            </a:extLst>
          </p:cNvPr>
          <p:cNvSpPr txBox="1"/>
          <p:nvPr/>
        </p:nvSpPr>
        <p:spPr>
          <a:xfrm>
            <a:off x="7745261" y="534463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1230707" y="317382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0,“foo”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3612833" y="377335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3612832" y="418424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3571086" y="45356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3591959" y="4895597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21B84-0D0F-49E1-A42C-CF6F3735099D}"/>
              </a:ext>
            </a:extLst>
          </p:cNvPr>
          <p:cNvSpPr txBox="1"/>
          <p:nvPr/>
        </p:nvSpPr>
        <p:spPr>
          <a:xfrm>
            <a:off x="3612832" y="5256294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20 % 10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9628773" y="319814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18,“bop”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458111" y="316708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5,“bar”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250778" y="3198140"/>
            <a:ext cx="11079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11,“biz”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31E8F-B314-4AD9-BF24-F024B195E0FF}"/>
              </a:ext>
            </a:extLst>
          </p:cNvPr>
          <p:cNvSpPr txBox="1"/>
          <p:nvPr/>
        </p:nvSpPr>
        <p:spPr>
          <a:xfrm>
            <a:off x="1281201" y="3167080"/>
            <a:ext cx="98613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20,“</a:t>
            </a:r>
            <a:r>
              <a:rPr lang="en-US" sz="15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:(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135" y="1427584"/>
            <a:ext cx="1082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Map to index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key %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591" y="5911702"/>
            <a:ext cx="9303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Problem 1: What do we do when the keys collide?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Multiple Possible Strategies.</a:t>
            </a:r>
          </a:p>
          <a:p>
            <a:endParaRPr lang="en-US" sz="2800" dirty="0"/>
          </a:p>
          <a:p>
            <a:r>
              <a:rPr lang="en-US" sz="2800" dirty="0"/>
              <a:t>We’ll talk about “open addressing” strategies later.</a:t>
            </a:r>
          </a:p>
          <a:p>
            <a:pPr marL="0" indent="0">
              <a:buNone/>
            </a:pPr>
            <a:r>
              <a:rPr lang="en-US" sz="2800" dirty="0"/>
              <a:t> First, we’ll discuss “Separate Chaining”</a:t>
            </a:r>
          </a:p>
          <a:p>
            <a:endParaRPr lang="en-US" sz="2800" dirty="0"/>
          </a:p>
          <a:p>
            <a:r>
              <a:rPr lang="en-US" sz="2800" dirty="0"/>
              <a:t>Idea: If more than one thing goes to the same spot</a:t>
            </a:r>
          </a:p>
          <a:p>
            <a:r>
              <a:rPr lang="en-US" sz="2800" dirty="0"/>
              <a:t>Just stuff them all in that one spot!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64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399016"/>
          </a:xfrm>
        </p:spPr>
        <p:txBody>
          <a:bodyPr>
            <a:normAutofit/>
          </a:bodyPr>
          <a:lstStyle/>
          <a:p>
            <a:r>
              <a:rPr lang="en-US" sz="2800" dirty="0"/>
              <a:t>Instead of an array of values</a:t>
            </a:r>
          </a:p>
          <a:p>
            <a:r>
              <a:rPr lang="en-US" sz="2800" dirty="0"/>
              <a:t>Have an array of (say) </a:t>
            </a:r>
            <a:r>
              <a:rPr lang="en-US" sz="2800" dirty="0" err="1"/>
              <a:t>LinkedLists</a:t>
            </a:r>
            <a:r>
              <a:rPr lang="en-US" sz="2800" dirty="0"/>
              <a:t> of values. </a:t>
            </a:r>
          </a:p>
          <a:p>
            <a:endParaRPr lang="en-US" sz="2800" dirty="0"/>
          </a:p>
          <a:p>
            <a:r>
              <a:rPr lang="en-US" sz="2800" dirty="0"/>
              <a:t>Insert the following keys: (1, a) (5,b) (21,a) (7,d) (12,e) (17,f) (1,g) (25,h)</a:t>
            </a:r>
          </a:p>
          <a:p>
            <a:endParaRPr lang="en-US" sz="28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51721"/>
              </p:ext>
            </p:extLst>
          </p:nvPr>
        </p:nvGraphicFramePr>
        <p:xfrm>
          <a:off x="389478" y="3806889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571165" y="4511128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6104503" y="4522240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(5,b)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464702" y="5308467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(21,a)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8331411" y="5368612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(17,f)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570763" y="4511128"/>
            <a:ext cx="1034257" cy="43088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(1,g)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668878" y="4526516"/>
            <a:ext cx="1117427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(12,e)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416371" y="4508021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(7,d)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6019541" y="5331270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(25,h)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6621629" y="4980898"/>
            <a:ext cx="0" cy="350372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8933499" y="4953127"/>
            <a:ext cx="0" cy="403321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DDEC35-9BCD-46FF-8BE3-EF6BCF05A718}"/>
              </a:ext>
            </a:extLst>
          </p:cNvPr>
          <p:cNvCxnSpPr/>
          <p:nvPr/>
        </p:nvCxnSpPr>
        <p:spPr>
          <a:xfrm>
            <a:off x="2110245" y="4923637"/>
            <a:ext cx="0" cy="38483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What are the running times for: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+mn-lt"/>
                <a:cs typeface="Courier New" panose="02070309020205020404" pitchFamily="49" charset="0"/>
              </a:rPr>
              <a:t>Best: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Worst: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Best: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Worst: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+mn-lt"/>
                <a:cs typeface="Courier New" panose="02070309020205020404" pitchFamily="49" charset="0"/>
              </a:rPr>
              <a:t>Best: </a:t>
            </a:r>
          </a:p>
          <a:p>
            <a:pPr marL="128016" lvl="1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Worst: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551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What are the running times for: </a:t>
                </a:r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  <a:cs typeface="Courier New" panose="02070309020205020404" pitchFamily="49" charset="0"/>
                  </a:rPr>
                  <a:t>	</a:t>
                </a: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Best: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delete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128016" lvl="1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01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Rebalancing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Assume we store in each node the height of its subtree.</a:t>
            </a:r>
          </a:p>
          <a:p>
            <a:r>
              <a:rPr lang="en-US" sz="2800" dirty="0"/>
              <a:t>How do we find an unbalanced node?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How many rotations might we have to do?</a:t>
            </a:r>
          </a:p>
        </p:txBody>
      </p:sp>
    </p:spTree>
    <p:extLst>
      <p:ext uri="{BB962C8B-B14F-4D97-AF65-F5344CB8AC3E}">
        <p14:creationId xmlns:p14="http://schemas.microsoft.com/office/powerpoint/2010/main" val="4290913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about on average?</a:t>
                </a:r>
                <a:br>
                  <a:rPr lang="en-US" sz="2800" dirty="0"/>
                </a:br>
                <a:r>
                  <a:rPr lang="en-US" sz="2800" dirty="0"/>
                  <a:t>Let’s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2800" dirty="0"/>
                  <a:t>that the keys are randomly distributed</a:t>
                </a:r>
              </a:p>
              <a:p>
                <a:endParaRPr lang="en-US" sz="2800" b="1" dirty="0"/>
              </a:p>
              <a:p>
                <a:r>
                  <a:rPr lang="en-US" sz="2800" dirty="0"/>
                  <a:t>What is the average running time if the size of the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we’ve inserted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keys?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0261" y="180080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assume</a:t>
            </a:r>
          </a:p>
        </p:txBody>
      </p:sp>
    </p:spTree>
    <p:extLst>
      <p:ext uri="{BB962C8B-B14F-4D97-AF65-F5344CB8AC3E}">
        <p14:creationId xmlns:p14="http://schemas.microsoft.com/office/powerpoint/2010/main" val="352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about on average?</a:t>
                </a:r>
                <a:br>
                  <a:rPr lang="en-US" sz="2800" dirty="0"/>
                </a:br>
                <a:r>
                  <a:rPr lang="en-US" sz="2800" dirty="0"/>
                  <a:t>Let’s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2800" dirty="0"/>
                  <a:t>that the keys are (independently and uniformly) randomly distributed.</a:t>
                </a:r>
                <a:endParaRPr lang="en-US" sz="2800" b="1" dirty="0"/>
              </a:p>
              <a:p>
                <a:r>
                  <a:rPr lang="en-US" sz="2800" dirty="0"/>
                  <a:t>What is the average running time if the size of the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we’ve inserted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keys?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𝑇𝑎𝑏𝑙𝑒𝑆𝑖𝑧𝑒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𝑇𝑎𝑏𝑙𝑒𝑆𝑖𝑧𝑒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0261" y="180080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assume</a:t>
            </a:r>
          </a:p>
        </p:txBody>
      </p:sp>
    </p:spTree>
    <p:extLst>
      <p:ext uri="{BB962C8B-B14F-4D97-AF65-F5344CB8AC3E}">
        <p14:creationId xmlns:p14="http://schemas.microsoft.com/office/powerpoint/2010/main" val="17779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about on average?</a:t>
                </a:r>
                <a:br>
                  <a:rPr lang="en-US" sz="2800" dirty="0"/>
                </a:br>
                <a:r>
                  <a:rPr lang="en-US" sz="2800" dirty="0"/>
                  <a:t>Let’s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2800" dirty="0"/>
                  <a:t>that the keys are (independently and uniformly) randomly distributed.</a:t>
                </a:r>
                <a:endParaRPr lang="en-US" sz="2800" b="1" dirty="0"/>
              </a:p>
              <a:p>
                <a:r>
                  <a:rPr lang="en-US" sz="2800" dirty="0"/>
                  <a:t>What is the average running time if the size of the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we’ve inserted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keys?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0261" y="180080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assume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93297" y="4404049"/>
                <a:ext cx="4297458" cy="1100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We’ll denote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𝑇𝑎𝑏𝑙𝑒𝑆𝑖𝑧𝑒</m:t>
                        </m:r>
                      </m:den>
                    </m:f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Often called “load factor”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297" y="4404049"/>
                <a:ext cx="4297458" cy="1100238"/>
              </a:xfrm>
              <a:prstGeom prst="rect">
                <a:avLst/>
              </a:prstGeom>
              <a:blipFill rotWithShape="0">
                <a:blip r:embed="rId3"/>
                <a:stretch>
                  <a:fillRect l="-2979" t="-1657" r="-1844"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Grows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If we keep inserting things into the array,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will keep increasing.</a:t>
                </a:r>
              </a:p>
              <a:p>
                <a:r>
                  <a:rPr lang="en-US" sz="2800" dirty="0"/>
                  <a:t>We’ll never </a:t>
                </a:r>
                <a:r>
                  <a:rPr lang="en-US" sz="2800" i="1" dirty="0"/>
                  <a:t>really</a:t>
                </a:r>
                <a:r>
                  <a:rPr lang="en-US" sz="2800" dirty="0"/>
                  <a:t> run out of room. </a:t>
                </a:r>
              </a:p>
              <a:p>
                <a:r>
                  <a:rPr lang="en-US" sz="2800" dirty="0"/>
                  <a:t>When should we resize?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When it slows us down, i.e.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Heuristic: for separate chaining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is a good time to resize.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How long does it take to resize?</a:t>
                </a:r>
              </a:p>
              <a:p>
                <a:r>
                  <a:rPr lang="en-US" sz="2800" dirty="0"/>
                  <a:t>Need to:</a:t>
                </a:r>
              </a:p>
              <a:p>
                <a:r>
                  <a:rPr lang="en-US" sz="2800" dirty="0"/>
                  <a:t>Remake the table</a:t>
                </a:r>
              </a:p>
              <a:p>
                <a:r>
                  <a:rPr lang="en-US" sz="2800" dirty="0"/>
                  <a:t>Evaluate the hash function over again.</a:t>
                </a:r>
              </a:p>
              <a:p>
                <a:r>
                  <a:rPr lang="en-US" sz="2800" dirty="0"/>
                  <a:t>Re-insert.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Total time: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𝑇𝑎𝑏𝑙𝑒𝑆𝑖𝑧𝑒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Redux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50221"/>
            <a:ext cx="11187258" cy="490287"/>
          </a:xfrm>
        </p:spPr>
        <p:txBody>
          <a:bodyPr>
            <a:normAutofit/>
          </a:bodyPr>
          <a:lstStyle/>
          <a:p>
            <a:r>
              <a:rPr lang="en-US" sz="2800" dirty="0"/>
              <a:t>Let’s resize by doubling the size of the array.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27695"/>
              </p:ext>
            </p:extLst>
          </p:nvPr>
        </p:nvGraphicFramePr>
        <p:xfrm>
          <a:off x="389478" y="161418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571165" y="2318423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6104503" y="2329535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(5,b)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464702" y="3115762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(21,a)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8331411" y="3175907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(17,f)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570763" y="2318423"/>
            <a:ext cx="1034257" cy="43088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668878" y="2333811"/>
            <a:ext cx="1117427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(12,e)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416371" y="2315316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(7,d)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6019541" y="3138565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(25,h)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6621629" y="2788193"/>
            <a:ext cx="0" cy="350372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8933499" y="2760422"/>
            <a:ext cx="0" cy="403321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DDEC35-9BCD-46FF-8BE3-EF6BCF05A718}"/>
              </a:ext>
            </a:extLst>
          </p:cNvPr>
          <p:cNvCxnSpPr/>
          <p:nvPr/>
        </p:nvCxnSpPr>
        <p:spPr>
          <a:xfrm>
            <a:off x="2110245" y="2730932"/>
            <a:ext cx="0" cy="38483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23735"/>
              </p:ext>
            </p:extLst>
          </p:nvPr>
        </p:nvGraphicFramePr>
        <p:xfrm>
          <a:off x="243299" y="3639856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424986" y="4344095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5958324" y="4355207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(5,b)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318523" y="5141434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(21,a)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424584" y="4344095"/>
            <a:ext cx="1034257" cy="43088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270192" y="4340988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(7,d)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5873362" y="5164237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(25,h)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6475450" y="4813865"/>
            <a:ext cx="0" cy="350372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DDEC35-9BCD-46FF-8BE3-EF6BCF05A718}"/>
              </a:ext>
            </a:extLst>
          </p:cNvPr>
          <p:cNvCxnSpPr/>
          <p:nvPr/>
        </p:nvCxnSpPr>
        <p:spPr>
          <a:xfrm>
            <a:off x="1964066" y="4756604"/>
            <a:ext cx="0" cy="38483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67193"/>
              </p:ext>
            </p:extLst>
          </p:nvPr>
        </p:nvGraphicFramePr>
        <p:xfrm>
          <a:off x="333031" y="5597678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612431" y="6317305"/>
            <a:ext cx="1117427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(12,e)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270192" y="6327116"/>
            <a:ext cx="1107996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(17,f)</a:t>
            </a:r>
          </a:p>
        </p:txBody>
      </p:sp>
    </p:spTree>
    <p:extLst>
      <p:ext uri="{BB962C8B-B14F-4D97-AF65-F5344CB8AC3E}">
        <p14:creationId xmlns:p14="http://schemas.microsoft.com/office/powerpoint/2010/main" val="18394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32" grpId="0" animBg="1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Redux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That didn’t work very well!</a:t>
            </a:r>
          </a:p>
          <a:p>
            <a:r>
              <a:rPr lang="en-US" sz="2800" dirty="0"/>
              <a:t>It turned out that most of the keys that were equal mod 10 were also equal mod 20. </a:t>
            </a:r>
          </a:p>
          <a:p>
            <a:r>
              <a:rPr lang="en-US" sz="2800" dirty="0"/>
              <a:t>This is likely with real data.</a:t>
            </a:r>
          </a:p>
          <a:p>
            <a:endParaRPr lang="en-US" sz="2800" dirty="0"/>
          </a:p>
          <a:p>
            <a:r>
              <a:rPr lang="en-US" sz="2800" dirty="0"/>
              <a:t>Don’t just double the table size</a:t>
            </a:r>
          </a:p>
          <a:p>
            <a:r>
              <a:rPr lang="en-US" sz="2800" dirty="0"/>
              <a:t>Instead make the table size some new prime number. </a:t>
            </a:r>
          </a:p>
          <a:p>
            <a:r>
              <a:rPr lang="en-US" sz="2800" dirty="0"/>
              <a:t>Collisions can still happen, but patterns with multiple prime numbers are rarer in real data than patterns with powers of 2. </a:t>
            </a:r>
          </a:p>
        </p:txBody>
      </p:sp>
    </p:spTree>
    <p:extLst>
      <p:ext uri="{BB962C8B-B14F-4D97-AF65-F5344CB8AC3E}">
        <p14:creationId xmlns:p14="http://schemas.microsoft.com/office/powerpoint/2010/main" val="25904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074A7-7C9F-5B9A-5B05-6CB4F23A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99231-70A9-3BE2-D7D7-761C661EF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56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A866-9283-432D-BC32-CECE2F10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Bigger AVL example: Insert 11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E4D56F-8B88-490C-804F-D17A88959282}"/>
              </a:ext>
            </a:extLst>
          </p:cNvPr>
          <p:cNvSpPr/>
          <p:nvPr/>
        </p:nvSpPr>
        <p:spPr>
          <a:xfrm>
            <a:off x="5287006" y="39270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D2B90-888C-426A-AF24-4101DAC5E428}"/>
              </a:ext>
            </a:extLst>
          </p:cNvPr>
          <p:cNvSpPr/>
          <p:nvPr/>
        </p:nvSpPr>
        <p:spPr>
          <a:xfrm>
            <a:off x="6168868" y="515263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204935-472C-4898-A417-E2BCD1E8F749}"/>
              </a:ext>
            </a:extLst>
          </p:cNvPr>
          <p:cNvSpPr/>
          <p:nvPr/>
        </p:nvSpPr>
        <p:spPr>
          <a:xfrm>
            <a:off x="2205673" y="39270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5DBCDD-E6DF-43B0-B74D-C3EDFE7666B3}"/>
              </a:ext>
            </a:extLst>
          </p:cNvPr>
          <p:cNvSpPr/>
          <p:nvPr/>
        </p:nvSpPr>
        <p:spPr>
          <a:xfrm>
            <a:off x="4160422" y="392709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1DDF9F-6DEC-4FF9-A59C-75A23FE2E373}"/>
              </a:ext>
            </a:extLst>
          </p:cNvPr>
          <p:cNvSpPr/>
          <p:nvPr/>
        </p:nvSpPr>
        <p:spPr>
          <a:xfrm>
            <a:off x="7744457" y="524213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E52E1-7940-41BF-99CF-4B5B2AB06B60}"/>
              </a:ext>
            </a:extLst>
          </p:cNvPr>
          <p:cNvSpPr/>
          <p:nvPr/>
        </p:nvSpPr>
        <p:spPr>
          <a:xfrm>
            <a:off x="7012629" y="39270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840901-E94C-44BD-A4CC-91FA9F50680D}"/>
              </a:ext>
            </a:extLst>
          </p:cNvPr>
          <p:cNvSpPr/>
          <p:nvPr/>
        </p:nvSpPr>
        <p:spPr>
          <a:xfrm>
            <a:off x="6168868" y="25415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D62962-4D04-4597-AAD8-513896648106}"/>
              </a:ext>
            </a:extLst>
          </p:cNvPr>
          <p:cNvSpPr/>
          <p:nvPr/>
        </p:nvSpPr>
        <p:spPr>
          <a:xfrm>
            <a:off x="3316661" y="253762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BEDEE5-94F6-4C05-AEDB-38357DE0D153}"/>
              </a:ext>
            </a:extLst>
          </p:cNvPr>
          <p:cNvSpPr/>
          <p:nvPr/>
        </p:nvSpPr>
        <p:spPr>
          <a:xfrm>
            <a:off x="4775316" y="13458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08E0C1-092C-485C-8C1E-7DC2AE85284E}"/>
              </a:ext>
            </a:extLst>
          </p:cNvPr>
          <p:cNvSpPr/>
          <p:nvPr/>
        </p:nvSpPr>
        <p:spPr>
          <a:xfrm>
            <a:off x="4775316" y="509031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1C586-9941-48C4-850B-3A98768911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11926" y="2023850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0B0539-39DB-4A1B-B1D8-8EEED3DB534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97565" y="3289760"/>
            <a:ext cx="636945" cy="637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E3A44A-CE27-4A98-91F0-84E04B099D28}"/>
              </a:ext>
            </a:extLst>
          </p:cNvPr>
          <p:cNvCxnSpPr>
            <a:cxnSpLocks/>
          </p:cNvCxnSpPr>
          <p:nvPr/>
        </p:nvCxnSpPr>
        <p:spPr>
          <a:xfrm>
            <a:off x="7627523" y="4687826"/>
            <a:ext cx="344902" cy="554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4E2134-53A9-4FF1-A1EF-51D6CD55DBAC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6797565" y="4647280"/>
            <a:ext cx="338630" cy="59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2178E3-9C6A-4648-8339-DF6CEF7B3644}"/>
              </a:ext>
            </a:extLst>
          </p:cNvPr>
          <p:cNvCxnSpPr>
            <a:cxnSpLocks/>
          </p:cNvCxnSpPr>
          <p:nvPr/>
        </p:nvCxnSpPr>
        <p:spPr>
          <a:xfrm flipH="1">
            <a:off x="5902180" y="3303247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ECEA9B-CDEB-48B2-AB69-2847898D7DDA}"/>
              </a:ext>
            </a:extLst>
          </p:cNvPr>
          <p:cNvCxnSpPr>
            <a:cxnSpLocks/>
          </p:cNvCxnSpPr>
          <p:nvPr/>
        </p:nvCxnSpPr>
        <p:spPr>
          <a:xfrm flipH="1">
            <a:off x="5334893" y="4770845"/>
            <a:ext cx="177033" cy="358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620CDD-AA27-4ACE-9F48-68BA26E3978E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4036856" y="2010342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52838D-543A-41E7-A803-067A0555E9B8}"/>
              </a:ext>
            </a:extLst>
          </p:cNvPr>
          <p:cNvCxnSpPr>
            <a:cxnSpLocks/>
          </p:cNvCxnSpPr>
          <p:nvPr/>
        </p:nvCxnSpPr>
        <p:spPr>
          <a:xfrm flipH="1">
            <a:off x="2656619" y="3289760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DD52EA-3AD4-47EE-89C2-236F2EFE867D}"/>
              </a:ext>
            </a:extLst>
          </p:cNvPr>
          <p:cNvCxnSpPr>
            <a:cxnSpLocks/>
            <a:stCxn id="11" idx="5"/>
            <a:endCxn id="7" idx="0"/>
          </p:cNvCxnSpPr>
          <p:nvPr/>
        </p:nvCxnSpPr>
        <p:spPr>
          <a:xfrm>
            <a:off x="4036856" y="3257821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CE93CD6-7743-44EB-A3A7-2905C35C7584}"/>
              </a:ext>
            </a:extLst>
          </p:cNvPr>
          <p:cNvSpPr/>
          <p:nvPr/>
        </p:nvSpPr>
        <p:spPr>
          <a:xfrm>
            <a:off x="8588218" y="599639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191E6C-67EE-401F-A617-7C09BC9F9E0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532701" y="5863969"/>
            <a:ext cx="179083" cy="255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9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A866-9283-432D-BC32-CECE2F10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is imbalanced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E4D56F-8B88-490C-804F-D17A88959282}"/>
              </a:ext>
            </a:extLst>
          </p:cNvPr>
          <p:cNvSpPr/>
          <p:nvPr/>
        </p:nvSpPr>
        <p:spPr>
          <a:xfrm>
            <a:off x="5287006" y="39270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D2B90-888C-426A-AF24-4101DAC5E428}"/>
              </a:ext>
            </a:extLst>
          </p:cNvPr>
          <p:cNvSpPr/>
          <p:nvPr/>
        </p:nvSpPr>
        <p:spPr>
          <a:xfrm>
            <a:off x="6168868" y="515263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204935-472C-4898-A417-E2BCD1E8F749}"/>
              </a:ext>
            </a:extLst>
          </p:cNvPr>
          <p:cNvSpPr/>
          <p:nvPr/>
        </p:nvSpPr>
        <p:spPr>
          <a:xfrm>
            <a:off x="2205673" y="39270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5DBCDD-E6DF-43B0-B74D-C3EDFE7666B3}"/>
              </a:ext>
            </a:extLst>
          </p:cNvPr>
          <p:cNvSpPr/>
          <p:nvPr/>
        </p:nvSpPr>
        <p:spPr>
          <a:xfrm>
            <a:off x="4160422" y="392709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1DDF9F-6DEC-4FF9-A59C-75A23FE2E373}"/>
              </a:ext>
            </a:extLst>
          </p:cNvPr>
          <p:cNvSpPr/>
          <p:nvPr/>
        </p:nvSpPr>
        <p:spPr>
          <a:xfrm>
            <a:off x="7744457" y="524213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E52E1-7940-41BF-99CF-4B5B2AB06B60}"/>
              </a:ext>
            </a:extLst>
          </p:cNvPr>
          <p:cNvSpPr/>
          <p:nvPr/>
        </p:nvSpPr>
        <p:spPr>
          <a:xfrm>
            <a:off x="7012629" y="39270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840901-E94C-44BD-A4CC-91FA9F50680D}"/>
              </a:ext>
            </a:extLst>
          </p:cNvPr>
          <p:cNvSpPr/>
          <p:nvPr/>
        </p:nvSpPr>
        <p:spPr>
          <a:xfrm>
            <a:off x="6168868" y="25415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D62962-4D04-4597-AAD8-513896648106}"/>
              </a:ext>
            </a:extLst>
          </p:cNvPr>
          <p:cNvSpPr/>
          <p:nvPr/>
        </p:nvSpPr>
        <p:spPr>
          <a:xfrm>
            <a:off x="3316661" y="253762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BEDEE5-94F6-4C05-AEDB-38357DE0D153}"/>
              </a:ext>
            </a:extLst>
          </p:cNvPr>
          <p:cNvSpPr/>
          <p:nvPr/>
        </p:nvSpPr>
        <p:spPr>
          <a:xfrm>
            <a:off x="4775316" y="13458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08E0C1-092C-485C-8C1E-7DC2AE85284E}"/>
              </a:ext>
            </a:extLst>
          </p:cNvPr>
          <p:cNvSpPr/>
          <p:nvPr/>
        </p:nvSpPr>
        <p:spPr>
          <a:xfrm>
            <a:off x="4775316" y="509031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1C586-9941-48C4-850B-3A98768911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11926" y="2023850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0B0539-39DB-4A1B-B1D8-8EEED3DB534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97565" y="3289760"/>
            <a:ext cx="636945" cy="637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E3A44A-CE27-4A98-91F0-84E04B099D28}"/>
              </a:ext>
            </a:extLst>
          </p:cNvPr>
          <p:cNvCxnSpPr>
            <a:cxnSpLocks/>
          </p:cNvCxnSpPr>
          <p:nvPr/>
        </p:nvCxnSpPr>
        <p:spPr>
          <a:xfrm>
            <a:off x="7627523" y="4687826"/>
            <a:ext cx="344902" cy="554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4E2134-53A9-4FF1-A1EF-51D6CD55DBAC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6797565" y="4647280"/>
            <a:ext cx="338630" cy="59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2178E3-9C6A-4648-8339-DF6CEF7B3644}"/>
              </a:ext>
            </a:extLst>
          </p:cNvPr>
          <p:cNvCxnSpPr>
            <a:cxnSpLocks/>
          </p:cNvCxnSpPr>
          <p:nvPr/>
        </p:nvCxnSpPr>
        <p:spPr>
          <a:xfrm flipH="1">
            <a:off x="5902180" y="3303247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ECEA9B-CDEB-48B2-AB69-2847898D7DDA}"/>
              </a:ext>
            </a:extLst>
          </p:cNvPr>
          <p:cNvCxnSpPr>
            <a:cxnSpLocks/>
          </p:cNvCxnSpPr>
          <p:nvPr/>
        </p:nvCxnSpPr>
        <p:spPr>
          <a:xfrm flipH="1">
            <a:off x="5334893" y="4770845"/>
            <a:ext cx="177033" cy="358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620CDD-AA27-4ACE-9F48-68BA26E3978E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4036856" y="2010342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52838D-543A-41E7-A803-067A0555E9B8}"/>
              </a:ext>
            </a:extLst>
          </p:cNvPr>
          <p:cNvCxnSpPr>
            <a:cxnSpLocks/>
          </p:cNvCxnSpPr>
          <p:nvPr/>
        </p:nvCxnSpPr>
        <p:spPr>
          <a:xfrm flipH="1">
            <a:off x="2656619" y="3289760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DD52EA-3AD4-47EE-89C2-236F2EFE867D}"/>
              </a:ext>
            </a:extLst>
          </p:cNvPr>
          <p:cNvCxnSpPr>
            <a:cxnSpLocks/>
            <a:stCxn id="11" idx="5"/>
            <a:endCxn id="7" idx="0"/>
          </p:cNvCxnSpPr>
          <p:nvPr/>
        </p:nvCxnSpPr>
        <p:spPr>
          <a:xfrm>
            <a:off x="4036856" y="3257821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CE93CD6-7743-44EB-A3A7-2905C35C7584}"/>
              </a:ext>
            </a:extLst>
          </p:cNvPr>
          <p:cNvSpPr/>
          <p:nvPr/>
        </p:nvSpPr>
        <p:spPr>
          <a:xfrm>
            <a:off x="8588218" y="599639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191E6C-67EE-401F-A617-7C09BC9F9E0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532701" y="5863969"/>
            <a:ext cx="179083" cy="255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56BC8-5B2F-48B9-8ED8-8DC8EE577AC9}"/>
              </a:ext>
            </a:extLst>
          </p:cNvPr>
          <p:cNvSpPr/>
          <p:nvPr/>
        </p:nvSpPr>
        <p:spPr>
          <a:xfrm>
            <a:off x="4705350" y="1345807"/>
            <a:ext cx="981020" cy="882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Rebalancing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Assume we store in each node the height of its subtree.</a:t>
            </a:r>
          </a:p>
          <a:p>
            <a:r>
              <a:rPr lang="en-US" sz="2800" dirty="0"/>
              <a:t>How do we find an unbalanced node?</a:t>
            </a:r>
          </a:p>
          <a:p>
            <a:pPr lvl="1"/>
            <a:r>
              <a:rPr lang="en-US" sz="2400" dirty="0"/>
              <a:t>Just go back up the tree from where we inserted.</a:t>
            </a:r>
          </a:p>
          <a:p>
            <a:endParaRPr lang="en-US" sz="2800" dirty="0"/>
          </a:p>
          <a:p>
            <a:r>
              <a:rPr lang="en-US" sz="2800" dirty="0"/>
              <a:t>How many rotations might we have to do?</a:t>
            </a:r>
          </a:p>
          <a:p>
            <a:pPr lvl="1"/>
            <a:r>
              <a:rPr lang="en-US" sz="2400" dirty="0"/>
              <a:t>Just a single or double rotation on the lowest unbalanced node. </a:t>
            </a:r>
          </a:p>
          <a:p>
            <a:pPr lvl="1"/>
            <a:r>
              <a:rPr lang="en-US" sz="2400" dirty="0"/>
              <a:t>A rotation will cause the subtree rooted where the rotation happens to have the same height it had before insertion.</a:t>
            </a:r>
          </a:p>
        </p:txBody>
      </p:sp>
    </p:spTree>
    <p:extLst>
      <p:ext uri="{BB962C8B-B14F-4D97-AF65-F5344CB8AC3E}">
        <p14:creationId xmlns:p14="http://schemas.microsoft.com/office/powerpoint/2010/main" val="4206050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A866-9283-432D-BC32-CECE2F10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Insert happened (to the right, to the right)</a:t>
            </a:r>
            <a:br>
              <a:rPr lang="en-US" dirty="0"/>
            </a:br>
            <a:r>
              <a:rPr lang="en-US" dirty="0"/>
              <a:t>Need a (single) left rotation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E52E1-7940-41BF-99CF-4B5B2AB06B60}"/>
              </a:ext>
            </a:extLst>
          </p:cNvPr>
          <p:cNvSpPr/>
          <p:nvPr/>
        </p:nvSpPr>
        <p:spPr>
          <a:xfrm>
            <a:off x="7012629" y="39270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840901-E94C-44BD-A4CC-91FA9F50680D}"/>
              </a:ext>
            </a:extLst>
          </p:cNvPr>
          <p:cNvSpPr/>
          <p:nvPr/>
        </p:nvSpPr>
        <p:spPr>
          <a:xfrm>
            <a:off x="6168868" y="25415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BEDEE5-94F6-4C05-AEDB-38357DE0D153}"/>
              </a:ext>
            </a:extLst>
          </p:cNvPr>
          <p:cNvSpPr/>
          <p:nvPr/>
        </p:nvSpPr>
        <p:spPr>
          <a:xfrm>
            <a:off x="4775316" y="13458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1C586-9941-48C4-850B-3A98768911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11926" y="2023850"/>
            <a:ext cx="780508" cy="641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0B0539-39DB-4A1B-B1D8-8EEED3DB534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97565" y="3289760"/>
            <a:ext cx="636945" cy="637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B8FB20-6591-422B-88C6-C5A2D3F14327}"/>
              </a:ext>
            </a:extLst>
          </p:cNvPr>
          <p:cNvGrpSpPr/>
          <p:nvPr/>
        </p:nvGrpSpPr>
        <p:grpSpPr>
          <a:xfrm>
            <a:off x="6168868" y="4647280"/>
            <a:ext cx="967327" cy="1349113"/>
            <a:chOff x="6168868" y="4647280"/>
            <a:chExt cx="967327" cy="134911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BBD2B90-888C-426A-AF24-4101DAC5E428}"/>
                </a:ext>
              </a:extLst>
            </p:cNvPr>
            <p:cNvSpPr/>
            <p:nvPr/>
          </p:nvSpPr>
          <p:spPr>
            <a:xfrm>
              <a:off x="6168868" y="515263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8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A4E2134-53A9-4FF1-A1EF-51D6CD55DBAC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H="1">
              <a:off x="6797565" y="4647280"/>
              <a:ext cx="338630" cy="594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2178E3-9C6A-4648-8339-DF6CEF7B3644}"/>
              </a:ext>
            </a:extLst>
          </p:cNvPr>
          <p:cNvCxnSpPr>
            <a:cxnSpLocks/>
          </p:cNvCxnSpPr>
          <p:nvPr/>
        </p:nvCxnSpPr>
        <p:spPr>
          <a:xfrm flipH="1">
            <a:off x="5902180" y="3303247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07E28-B4B1-43A8-B9EE-20EED40D5324}"/>
              </a:ext>
            </a:extLst>
          </p:cNvPr>
          <p:cNvGrpSpPr/>
          <p:nvPr/>
        </p:nvGrpSpPr>
        <p:grpSpPr>
          <a:xfrm>
            <a:off x="4775316" y="3927084"/>
            <a:ext cx="1355451" cy="2006989"/>
            <a:chOff x="4775316" y="3927084"/>
            <a:chExt cx="1355451" cy="200698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E4D56F-8B88-490C-804F-D17A88959282}"/>
                </a:ext>
              </a:extLst>
            </p:cNvPr>
            <p:cNvSpPr/>
            <p:nvPr/>
          </p:nvSpPr>
          <p:spPr>
            <a:xfrm>
              <a:off x="5287006" y="392708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6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08E0C1-092C-485C-8C1E-7DC2AE85284E}"/>
                </a:ext>
              </a:extLst>
            </p:cNvPr>
            <p:cNvSpPr/>
            <p:nvPr/>
          </p:nvSpPr>
          <p:spPr>
            <a:xfrm>
              <a:off x="4775316" y="509031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5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FECEA9B-CDEB-48B2-AB69-2847898D7D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893" y="4770845"/>
              <a:ext cx="177033" cy="358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45C37C-8F4D-4C0E-848B-F1646E72DF2A}"/>
              </a:ext>
            </a:extLst>
          </p:cNvPr>
          <p:cNvGrpSpPr/>
          <p:nvPr/>
        </p:nvGrpSpPr>
        <p:grpSpPr>
          <a:xfrm>
            <a:off x="2205673" y="2010342"/>
            <a:ext cx="2798510" cy="2760511"/>
            <a:chOff x="2205673" y="2010342"/>
            <a:chExt cx="2798510" cy="27605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204935-472C-4898-A417-E2BCD1E8F749}"/>
                </a:ext>
              </a:extLst>
            </p:cNvPr>
            <p:cNvSpPr/>
            <p:nvPr/>
          </p:nvSpPr>
          <p:spPr>
            <a:xfrm>
              <a:off x="2205673" y="392708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5DBCDD-E6DF-43B0-B74D-C3EDFE7666B3}"/>
                </a:ext>
              </a:extLst>
            </p:cNvPr>
            <p:cNvSpPr/>
            <p:nvPr/>
          </p:nvSpPr>
          <p:spPr>
            <a:xfrm>
              <a:off x="4160422" y="392709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D62962-4D04-4597-AAD8-513896648106}"/>
                </a:ext>
              </a:extLst>
            </p:cNvPr>
            <p:cNvSpPr/>
            <p:nvPr/>
          </p:nvSpPr>
          <p:spPr>
            <a:xfrm>
              <a:off x="3316661" y="253762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3620CDD-AA27-4ACE-9F48-68BA26E3978E}"/>
                </a:ext>
              </a:extLst>
            </p:cNvPr>
            <p:cNvCxnSpPr>
              <a:cxnSpLocks/>
              <a:endCxn id="11" idx="7"/>
            </p:cNvCxnSpPr>
            <p:nvPr/>
          </p:nvCxnSpPr>
          <p:spPr>
            <a:xfrm flipH="1">
              <a:off x="4036856" y="2010342"/>
              <a:ext cx="801714" cy="6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F52838D-543A-41E7-A803-067A0555E9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6619" y="3289760"/>
              <a:ext cx="801714" cy="6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0DD52EA-3AD4-47EE-89C2-236F2EFE867D}"/>
                </a:ext>
              </a:extLst>
            </p:cNvPr>
            <p:cNvCxnSpPr>
              <a:cxnSpLocks/>
              <a:stCxn id="11" idx="5"/>
              <a:endCxn id="7" idx="0"/>
            </p:cNvCxnSpPr>
            <p:nvPr/>
          </p:nvCxnSpPr>
          <p:spPr>
            <a:xfrm>
              <a:off x="4036856" y="3257821"/>
              <a:ext cx="545447" cy="6692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98E88C-2B25-419A-AF59-1B9C2A422EE8}"/>
              </a:ext>
            </a:extLst>
          </p:cNvPr>
          <p:cNvGrpSpPr/>
          <p:nvPr/>
        </p:nvGrpSpPr>
        <p:grpSpPr>
          <a:xfrm>
            <a:off x="7627523" y="4687826"/>
            <a:ext cx="1804456" cy="2152328"/>
            <a:chOff x="7627523" y="4687826"/>
            <a:chExt cx="1804456" cy="21523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1DDF9F-6DEC-4FF9-A59C-75A23FE2E373}"/>
                </a:ext>
              </a:extLst>
            </p:cNvPr>
            <p:cNvSpPr/>
            <p:nvPr/>
          </p:nvSpPr>
          <p:spPr>
            <a:xfrm>
              <a:off x="7744457" y="524213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7E3A44A-CE27-4A98-91F0-84E04B099D28}"/>
                </a:ext>
              </a:extLst>
            </p:cNvPr>
            <p:cNvCxnSpPr>
              <a:cxnSpLocks/>
            </p:cNvCxnSpPr>
            <p:nvPr/>
          </p:nvCxnSpPr>
          <p:spPr>
            <a:xfrm>
              <a:off x="7627523" y="4687826"/>
              <a:ext cx="344902" cy="5543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CE93CD6-7743-44EB-A3A7-2905C35C7584}"/>
                </a:ext>
              </a:extLst>
            </p:cNvPr>
            <p:cNvSpPr/>
            <p:nvPr/>
          </p:nvSpPr>
          <p:spPr>
            <a:xfrm>
              <a:off x="8588218" y="5996393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11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E191E6C-67EE-401F-A617-7C09BC9F9E00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8532701" y="5863969"/>
              <a:ext cx="179083" cy="2559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56BC8-5B2F-48B9-8ED8-8DC8EE577AC9}"/>
              </a:ext>
            </a:extLst>
          </p:cNvPr>
          <p:cNvSpPr/>
          <p:nvPr/>
        </p:nvSpPr>
        <p:spPr>
          <a:xfrm>
            <a:off x="4705350" y="1345807"/>
            <a:ext cx="981020" cy="882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529975-CE62-4D60-BE69-020C473605F4}"/>
              </a:ext>
            </a:extLst>
          </p:cNvPr>
          <p:cNvCxnSpPr>
            <a:cxnSpLocks/>
          </p:cNvCxnSpPr>
          <p:nvPr/>
        </p:nvCxnSpPr>
        <p:spPr>
          <a:xfrm flipH="1">
            <a:off x="4026253" y="2010342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A41916-E2B1-4B97-8439-D74896C95650}"/>
              </a:ext>
            </a:extLst>
          </p:cNvPr>
          <p:cNvCxnSpPr>
            <a:cxnSpLocks/>
          </p:cNvCxnSpPr>
          <p:nvPr/>
        </p:nvCxnSpPr>
        <p:spPr>
          <a:xfrm>
            <a:off x="5511927" y="2035574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06DFBF4-AFE7-4DCB-9BD5-711C11BA6786}"/>
              </a:ext>
            </a:extLst>
          </p:cNvPr>
          <p:cNvCxnSpPr>
            <a:cxnSpLocks/>
          </p:cNvCxnSpPr>
          <p:nvPr/>
        </p:nvCxnSpPr>
        <p:spPr>
          <a:xfrm>
            <a:off x="4107797" y="3141978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16575 0.2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1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0352 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5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7396 -0.0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3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3685 0.12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6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0414 0.147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11953 0.170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11419 -0.174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85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6927 -0.201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75 0.27014 L -0.11471 0.189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405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11644 L -0.0664 -0.20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518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07616 L -0.06003 -0.21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673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5 0.12871 L -0.0737 -0.023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76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D511-874C-9B9E-0FD2-578786F2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15F2-C3CF-765F-2A8A-15EB32F0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Bigger AVL example: Insert 11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95D975-FC6A-1492-D8CF-EE056D568D3D}"/>
              </a:ext>
            </a:extLst>
          </p:cNvPr>
          <p:cNvSpPr/>
          <p:nvPr/>
        </p:nvSpPr>
        <p:spPr>
          <a:xfrm>
            <a:off x="5287006" y="39270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28247D-66AB-29C9-6623-7D90C8B8BD14}"/>
              </a:ext>
            </a:extLst>
          </p:cNvPr>
          <p:cNvSpPr/>
          <p:nvPr/>
        </p:nvSpPr>
        <p:spPr>
          <a:xfrm>
            <a:off x="6168868" y="515263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5582DF-59D9-734D-9A81-330CF7E89FFA}"/>
              </a:ext>
            </a:extLst>
          </p:cNvPr>
          <p:cNvSpPr/>
          <p:nvPr/>
        </p:nvSpPr>
        <p:spPr>
          <a:xfrm>
            <a:off x="2205673" y="39270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A3034F-9924-5122-4D6B-CABE9A462B08}"/>
              </a:ext>
            </a:extLst>
          </p:cNvPr>
          <p:cNvSpPr/>
          <p:nvPr/>
        </p:nvSpPr>
        <p:spPr>
          <a:xfrm>
            <a:off x="4160422" y="392709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5BE41A-314D-4034-86B7-C5A2175A2F1E}"/>
              </a:ext>
            </a:extLst>
          </p:cNvPr>
          <p:cNvSpPr/>
          <p:nvPr/>
        </p:nvSpPr>
        <p:spPr>
          <a:xfrm>
            <a:off x="7744457" y="524213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34713D-D7FF-80C2-72DE-BEDF281FFE9F}"/>
              </a:ext>
            </a:extLst>
          </p:cNvPr>
          <p:cNvSpPr/>
          <p:nvPr/>
        </p:nvSpPr>
        <p:spPr>
          <a:xfrm>
            <a:off x="7012629" y="39270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BFA164-4A02-20CF-51F7-94003E736279}"/>
              </a:ext>
            </a:extLst>
          </p:cNvPr>
          <p:cNvSpPr/>
          <p:nvPr/>
        </p:nvSpPr>
        <p:spPr>
          <a:xfrm>
            <a:off x="6168868" y="25415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1CD12F-6948-5219-86A1-D0435A586300}"/>
              </a:ext>
            </a:extLst>
          </p:cNvPr>
          <p:cNvSpPr/>
          <p:nvPr/>
        </p:nvSpPr>
        <p:spPr>
          <a:xfrm>
            <a:off x="3316661" y="253762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A2F39-4DD5-E064-2985-3D345154546E}"/>
              </a:ext>
            </a:extLst>
          </p:cNvPr>
          <p:cNvSpPr/>
          <p:nvPr/>
        </p:nvSpPr>
        <p:spPr>
          <a:xfrm>
            <a:off x="4775316" y="13458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21632D-4621-A7B7-71E8-BCE8E456CA18}"/>
              </a:ext>
            </a:extLst>
          </p:cNvPr>
          <p:cNvSpPr/>
          <p:nvPr/>
        </p:nvSpPr>
        <p:spPr>
          <a:xfrm>
            <a:off x="4775316" y="509031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957C75-A10F-7E5E-36AD-FA22DAEE9C9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11926" y="2023850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462E16-1EF1-3169-23F8-D3F64196CC9A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97565" y="3289760"/>
            <a:ext cx="636945" cy="637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11BB1D-3932-CCD0-B878-2CF2858DEBF7}"/>
              </a:ext>
            </a:extLst>
          </p:cNvPr>
          <p:cNvCxnSpPr>
            <a:cxnSpLocks/>
          </p:cNvCxnSpPr>
          <p:nvPr/>
        </p:nvCxnSpPr>
        <p:spPr>
          <a:xfrm>
            <a:off x="7627523" y="4687826"/>
            <a:ext cx="344902" cy="554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D0C915-F3C7-362F-6371-A212D2D857F5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6797565" y="4647280"/>
            <a:ext cx="338630" cy="59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CE86E8-9217-3FA0-2A22-CABC9CD59B1D}"/>
              </a:ext>
            </a:extLst>
          </p:cNvPr>
          <p:cNvCxnSpPr>
            <a:cxnSpLocks/>
          </p:cNvCxnSpPr>
          <p:nvPr/>
        </p:nvCxnSpPr>
        <p:spPr>
          <a:xfrm flipH="1">
            <a:off x="5902180" y="3303247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DE0E52-3F78-51BB-71D2-7A1FDCC03D3A}"/>
              </a:ext>
            </a:extLst>
          </p:cNvPr>
          <p:cNvCxnSpPr>
            <a:cxnSpLocks/>
          </p:cNvCxnSpPr>
          <p:nvPr/>
        </p:nvCxnSpPr>
        <p:spPr>
          <a:xfrm flipH="1">
            <a:off x="5334893" y="4770845"/>
            <a:ext cx="177033" cy="358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51A2E9-E3BB-C276-E6FD-71BC64632827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4036856" y="2010342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7AAA27-4EB3-C4B2-D99C-A9841199E038}"/>
              </a:ext>
            </a:extLst>
          </p:cNvPr>
          <p:cNvCxnSpPr>
            <a:cxnSpLocks/>
          </p:cNvCxnSpPr>
          <p:nvPr/>
        </p:nvCxnSpPr>
        <p:spPr>
          <a:xfrm flipH="1">
            <a:off x="2656619" y="3289760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80C201-AE97-D65F-8C25-72FE4D81913D}"/>
              </a:ext>
            </a:extLst>
          </p:cNvPr>
          <p:cNvCxnSpPr>
            <a:cxnSpLocks/>
            <a:stCxn id="11" idx="5"/>
            <a:endCxn id="7" idx="0"/>
          </p:cNvCxnSpPr>
          <p:nvPr/>
        </p:nvCxnSpPr>
        <p:spPr>
          <a:xfrm>
            <a:off x="4036856" y="3257821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46CC37FE-C88F-BE4F-A365-72FBDAE34DE7}"/>
              </a:ext>
            </a:extLst>
          </p:cNvPr>
          <p:cNvSpPr/>
          <p:nvPr/>
        </p:nvSpPr>
        <p:spPr>
          <a:xfrm>
            <a:off x="3931555" y="593407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4.5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0EA0B7F-DA94-7C7F-C366-9070F14A3077}"/>
              </a:ext>
            </a:extLst>
          </p:cNvPr>
          <p:cNvCxnSpPr>
            <a:cxnSpLocks/>
            <a:stCxn id="13" idx="3"/>
            <a:endCxn id="33" idx="7"/>
          </p:cNvCxnSpPr>
          <p:nvPr/>
        </p:nvCxnSpPr>
        <p:spPr>
          <a:xfrm flipH="1">
            <a:off x="4651750" y="5810507"/>
            <a:ext cx="247132" cy="247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848857-E9F0-99DB-8090-F2A9CFC0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Related Topics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AE947-7627-1228-E00E-10AAC127E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Lazy deletion, formally arguing that we have height log n</a:t>
            </a:r>
          </a:p>
        </p:txBody>
      </p:sp>
    </p:spTree>
    <p:extLst>
      <p:ext uri="{BB962C8B-B14F-4D97-AF65-F5344CB8AC3E}">
        <p14:creationId xmlns:p14="http://schemas.microsoft.com/office/powerpoint/2010/main" val="415044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675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Lazy Deletion: A general way to make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800" dirty="0"/>
              <a:t>() more efficient. (specifically, as efficient as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dirty="0"/>
              <a:t>())</a:t>
            </a:r>
          </a:p>
          <a:p>
            <a:r>
              <a:rPr lang="en-US" sz="2800" dirty="0"/>
              <a:t>Don’t remove the entry from the structure, just “mark” it as deleted.</a:t>
            </a:r>
          </a:p>
          <a:p>
            <a:r>
              <a:rPr lang="en-US" sz="2800" dirty="0"/>
              <a:t>Benefits:</a:t>
            </a:r>
          </a:p>
          <a:p>
            <a:pPr lvl="1"/>
            <a:r>
              <a:rPr lang="en-US" sz="2400" dirty="0"/>
              <a:t>Much simpler to implement</a:t>
            </a:r>
          </a:p>
          <a:p>
            <a:pPr lvl="1"/>
            <a:r>
              <a:rPr lang="en-US" sz="2400" dirty="0"/>
              <a:t>More efficient to delete (no need to shift values on every single delete)</a:t>
            </a:r>
          </a:p>
          <a:p>
            <a:r>
              <a:rPr lang="en-US" sz="2800" dirty="0"/>
              <a:t>Drawbacks:</a:t>
            </a:r>
          </a:p>
          <a:p>
            <a:pPr lvl="1"/>
            <a:r>
              <a:rPr lang="en-US" sz="2400" dirty="0"/>
              <a:t>Extra space:</a:t>
            </a:r>
          </a:p>
          <a:p>
            <a:pPr lvl="2"/>
            <a:r>
              <a:rPr lang="en-US" sz="2400" dirty="0"/>
              <a:t>For the flag</a:t>
            </a:r>
          </a:p>
          <a:p>
            <a:pPr lvl="2"/>
            <a:r>
              <a:rPr lang="en-US" sz="2400" dirty="0"/>
              <a:t>More drastically, data structure grows with all insertions, not with the current number of items.</a:t>
            </a:r>
          </a:p>
          <a:p>
            <a:pPr lvl="1"/>
            <a:r>
              <a:rPr lang="en-US" sz="2400" dirty="0"/>
              <a:t>Sometimes makes other operations more complicated (we’ll see with hash tables).</a:t>
            </a:r>
          </a:p>
          <a:p>
            <a:pPr lvl="1"/>
            <a:endParaRPr lang="en-US" sz="24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9CD6454-43DB-9A50-7468-C578BDF91296}"/>
              </a:ext>
            </a:extLst>
          </p:cNvPr>
          <p:cNvSpPr/>
          <p:nvPr/>
        </p:nvSpPr>
        <p:spPr>
          <a:xfrm>
            <a:off x="7470476" y="2803586"/>
            <a:ext cx="3769744" cy="785004"/>
          </a:xfrm>
          <a:prstGeom prst="wedgeRoundRectCallout">
            <a:avLst>
              <a:gd name="adj1" fmla="val -22590"/>
              <a:gd name="adj2" fmla="val -662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Every node/array-index/etc. gets a Boolean.</a:t>
            </a:r>
          </a:p>
        </p:txBody>
      </p:sp>
    </p:spTree>
    <p:extLst>
      <p:ext uri="{BB962C8B-B14F-4D97-AF65-F5344CB8AC3E}">
        <p14:creationId xmlns:p14="http://schemas.microsoft.com/office/powerpoint/2010/main" val="26395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Dictionary Implementations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73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98135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/>
                    <a:gridCol w="2277366"/>
                    <a:gridCol w="2796778"/>
                    <a:gridCol w="2796778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86364" r="-246524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86364" r="-100871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86364" r="-871" b="-303636"/>
                          </a:stretch>
                        </a:blipFill>
                      </a:tcPr>
                    </a:tc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186364" r="-246524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186364" r="-1008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186364" r="-871" b="-203636"/>
                          </a:stretch>
                        </a:blipFill>
                      </a:tcPr>
                    </a:tc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288991" r="-246524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288991" r="-100871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288991" r="-871" b="-105505"/>
                          </a:stretch>
                        </a:blipFill>
                      </a:tcPr>
                    </a:tc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375221" r="-246524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375221" r="-100871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375221" r="-871" b="-17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4675" y="4739951"/>
                <a:ext cx="115364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can do slightly better with </a:t>
                </a:r>
                <a:r>
                  <a:rPr lang="en-US" sz="2800" dirty="0">
                    <a:solidFill>
                      <a:srgbClr val="7030A0"/>
                    </a:solidFill>
                  </a:rPr>
                  <a:t>lazy deletion</a:t>
                </a:r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be the total number of elements ever inserted (even if later lazily deleted)</a:t>
                </a:r>
              </a:p>
              <a:p>
                <a:r>
                  <a:rPr lang="en-US" sz="2800" dirty="0"/>
                  <a:t>Think about what happens if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repeat key </a:t>
                </a:r>
                <a:r>
                  <a:rPr lang="en-US" sz="2800" dirty="0"/>
                  <a:t>is inserted!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4739951"/>
                <a:ext cx="1153646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057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01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 Exercise: Just do lazy deletion!</a:t>
                </a:r>
              </a:p>
              <a:p>
                <a:r>
                  <a:rPr lang="en-US" sz="2800" dirty="0"/>
                  <a:t>Alternatively: a similar set of rotations is possible to rebalance after a deletion. </a:t>
                </a:r>
              </a:p>
              <a:p>
                <a:pPr lvl="1"/>
                <a:r>
                  <a:rPr lang="en-US" sz="2400" dirty="0"/>
                  <a:t>The textbook (or Wikipedia) can tell you more. </a:t>
                </a:r>
              </a:p>
              <a:p>
                <a:pPr lvl="1"/>
                <a:r>
                  <a:rPr lang="en-US" sz="2400" dirty="0"/>
                  <a:t>The delete rotations are more involved—you may have to rotate multiple times up the tree. But you’ll still 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rotations in total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772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2746</TotalTime>
  <Words>2802</Words>
  <Application>Microsoft Office PowerPoint</Application>
  <PresentationFormat>Widescreen</PresentationFormat>
  <Paragraphs>532</Paragraphs>
  <Slides>51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 AVL, Hashing</vt:lpstr>
      <vt:lpstr>Logistics</vt:lpstr>
      <vt:lpstr>Four Types of Rotations</vt:lpstr>
      <vt:lpstr>How Long Does Rebalancing Take?</vt:lpstr>
      <vt:lpstr>How Long Does Rebalancing Take?</vt:lpstr>
      <vt:lpstr>Some Related Topics</vt:lpstr>
      <vt:lpstr>Lazy Deletion</vt:lpstr>
      <vt:lpstr>Simple Dictionary Implementations</vt:lpstr>
      <vt:lpstr>Deletion</vt:lpstr>
      <vt:lpstr>Formally bounding height</vt:lpstr>
      <vt:lpstr>Where Were We?</vt:lpstr>
      <vt:lpstr>Bounding the Height</vt:lpstr>
      <vt:lpstr>Some Doodles</vt:lpstr>
      <vt:lpstr>Bounding the Height</vt:lpstr>
      <vt:lpstr>Bounding the Height</vt:lpstr>
      <vt:lpstr>Bounding the Height</vt:lpstr>
      <vt:lpstr>The Proof</vt:lpstr>
      <vt:lpstr>The Proof</vt:lpstr>
      <vt:lpstr>Inductive Step</vt:lpstr>
      <vt:lpstr>What’s the point?</vt:lpstr>
      <vt:lpstr>Is the improvement worth it?</vt:lpstr>
      <vt:lpstr>Wrap Up</vt:lpstr>
      <vt:lpstr>Wrap Up</vt:lpstr>
      <vt:lpstr>Does It Matter?</vt:lpstr>
      <vt:lpstr>Does It Matter?</vt:lpstr>
      <vt:lpstr>Does It Matter?</vt:lpstr>
      <vt:lpstr>Other Dictionaries</vt:lpstr>
      <vt:lpstr>Wrap Up</vt:lpstr>
      <vt:lpstr>A Different Dictionary</vt:lpstr>
      <vt:lpstr>Another Dictionary</vt:lpstr>
      <vt:lpstr>A Simple Case</vt:lpstr>
      <vt:lpstr>Generalization (Step 1)</vt:lpstr>
      <vt:lpstr>Generalization (Step 1)</vt:lpstr>
      <vt:lpstr>% table size</vt:lpstr>
      <vt:lpstr>% table size</vt:lpstr>
      <vt:lpstr>Collision Resolution</vt:lpstr>
      <vt:lpstr>Separate Chaining</vt:lpstr>
      <vt:lpstr>Running Times</vt:lpstr>
      <vt:lpstr>Running Times</vt:lpstr>
      <vt:lpstr>Average Case</vt:lpstr>
      <vt:lpstr>Average Case</vt:lpstr>
      <vt:lpstr>Average Case</vt:lpstr>
      <vt:lpstr>When λ Grows</vt:lpstr>
      <vt:lpstr>Resizing</vt:lpstr>
      <vt:lpstr>Resizing Redux</vt:lpstr>
      <vt:lpstr>Resizing Redux</vt:lpstr>
      <vt:lpstr>Extra Example</vt:lpstr>
      <vt:lpstr>A Bigger AVL example: Insert 11</vt:lpstr>
      <vt:lpstr>4 is imbalanced</vt:lpstr>
      <vt:lpstr>Insert happened (to the right, to the right) Need a (single) left rotation</vt:lpstr>
      <vt:lpstr>A Bigger AVL example: Insert 11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 Tables I</dc:title>
  <dc:creator>Robert Weber</dc:creator>
  <cp:lastModifiedBy>Robert Weber</cp:lastModifiedBy>
  <cp:revision>40</cp:revision>
  <cp:lastPrinted>2021-10-21T22:43:22Z</cp:lastPrinted>
  <dcterms:created xsi:type="dcterms:W3CDTF">2018-07-08T22:05:34Z</dcterms:created>
  <dcterms:modified xsi:type="dcterms:W3CDTF">2025-04-18T17:42:47Z</dcterms:modified>
</cp:coreProperties>
</file>