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78" r:id="rId3"/>
    <p:sldId id="338" r:id="rId4"/>
    <p:sldId id="257" r:id="rId5"/>
    <p:sldId id="258" r:id="rId6"/>
    <p:sldId id="339" r:id="rId7"/>
    <p:sldId id="259" r:id="rId8"/>
    <p:sldId id="261" r:id="rId9"/>
    <p:sldId id="277" r:id="rId10"/>
    <p:sldId id="341" r:id="rId11"/>
    <p:sldId id="342" r:id="rId12"/>
    <p:sldId id="260" r:id="rId13"/>
    <p:sldId id="262" r:id="rId14"/>
    <p:sldId id="263" r:id="rId15"/>
    <p:sldId id="264" r:id="rId16"/>
    <p:sldId id="285" r:id="rId17"/>
    <p:sldId id="343" r:id="rId18"/>
    <p:sldId id="355" r:id="rId19"/>
    <p:sldId id="356" r:id="rId20"/>
    <p:sldId id="265" r:id="rId21"/>
    <p:sldId id="344" r:id="rId22"/>
    <p:sldId id="266" r:id="rId23"/>
    <p:sldId id="345" r:id="rId24"/>
    <p:sldId id="362" r:id="rId25"/>
    <p:sldId id="268" r:id="rId26"/>
    <p:sldId id="281" r:id="rId27"/>
    <p:sldId id="354" r:id="rId28"/>
    <p:sldId id="350" r:id="rId29"/>
    <p:sldId id="286" r:id="rId30"/>
    <p:sldId id="337" r:id="rId31"/>
    <p:sldId id="351" r:id="rId32"/>
    <p:sldId id="357" r:id="rId33"/>
    <p:sldId id="353" r:id="rId34"/>
    <p:sldId id="267" r:id="rId35"/>
    <p:sldId id="359" r:id="rId36"/>
    <p:sldId id="360" r:id="rId37"/>
    <p:sldId id="269" r:id="rId38"/>
    <p:sldId id="361" r:id="rId39"/>
    <p:sldId id="270" r:id="rId40"/>
    <p:sldId id="2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9319" autoAdjust="0"/>
  </p:normalViewPr>
  <p:slideViewPr>
    <p:cSldViewPr snapToGrid="0">
      <p:cViewPr>
        <p:scale>
          <a:sx n="50" d="100"/>
          <a:sy n="50" d="100"/>
        </p:scale>
        <p:origin x="116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07.635"/>
    </inkml:context>
    <inkml:brush xml:id="br0">
      <inkml:brushProperty name="width" value="0.035" units="cm"/>
      <inkml:brushProperty name="height" value="0.035" units="cm"/>
    </inkml:brush>
  </inkml:definitions>
  <inkml:trace contextRef="#ctx0" brushRef="#br0">1 0 15707,'1'3'336,"-1"0"-456,2 4-272,1-3-280,0 2 88,4-3 200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651"/>
    </inkml:context>
    <inkml:brush xml:id="br0">
      <inkml:brushProperty name="width" value="0.035" units="cm"/>
      <inkml:brushProperty name="height" value="0.035" units="cm"/>
    </inkml:brush>
  </inkml:definitions>
  <inkml:trace contextRef="#ctx0" brushRef="#br0">51 24 7306,'0'-18'4591,"0"18"-4538,0-1 0,0 1 0,0 0 0,0 0 1,0-1-1,0 1 0,0 0 0,0 0 0,0 0 0,0-1 0,1 1 0,-1 0 0,0 0 0,0 0 0,0-1 0,0 1 0,0 0 0,1 0 1,-1 0-1,0 0 0,0-1 0,0 1 0,1 0 0,-1 0 0,0 0 0,0 0 0,1 0 0,-1 0 0,0 0 0,0 0 0,0 0 0,1 0 1,-1-1-1,0 1 0,0 0 0,1 0 0,-1 1 0,0-1 0,0 0 0,1 0 0,-1 0 0,0 0 0,0 0 0,0 0 0,1 0 0,-1 0 0,0 0 1,0 0-1,0 1 0,1-1 0,-1 0 0,0 0 0,0 0 0,0 0 0,1 1 0,-1-1 0,0 0 0,0 0 0,0 0 0,0 1 0,0-1 1,1 0-1,0 10 52,1-1 0,-1 1 1,-1-1-1,1 1 0,-2-1 1,1 1-1,-1-1 1,-4 17-1,0 4-37,-13 105 9,1-13 18,-3 144 1,20-261-68,0 1 0,1-1-1,-1 0 1,1 1 0,0-1 0,0 0 0,4 10 0,-4-13-6,0-1 0,0 1 1,0-1-1,0 1 1,0-1-1,0 1 0,0-1 1,1 0-1,-1 0 0,1 1 1,-1-1-1,1 0 1,-1 0-1,1 0 0,-1-1 1,1 1-1,0 0 0,0 0 1,-1-1-1,1 0 0,0 1 1,0-1-1,0 0 1,-1 0-1,1 1 0,4-2 1,5 0 34,-1 0 0,1-1 1,0-1-1,-1 0 0,1 0 0,17-9 1,61-36-144,-75 39 49,25-14-476,-1-2-1,-1-2 0,-1-1 0,-2-2 1,-1-2-1,-2 0 0,34-45 0,-43 43 197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851"/>
    </inkml:context>
    <inkml:brush xml:id="br0">
      <inkml:brushProperty name="width" value="0.035" units="cm"/>
      <inkml:brushProperty name="height" value="0.035" units="cm"/>
    </inkml:brush>
  </inkml:definitions>
  <inkml:trace contextRef="#ctx0" brushRef="#br0">16 0 11466,'8'73'1041,"-14"90"7697,-11 149-13163,21-244 4449,0-1 0,0 1 8,-1-4 0,2-5-24,-2-6-72,1-7-216,1-8-281,0-10-215,-2-4-120,3-7-24,-2-5-1665,1-3 1721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7.277"/>
    </inkml:context>
    <inkml:brush xml:id="br0">
      <inkml:brushProperty name="width" value="0.035" units="cm"/>
      <inkml:brushProperty name="height" value="0.035" units="cm"/>
    </inkml:brush>
  </inkml:definitions>
  <inkml:trace contextRef="#ctx0" brushRef="#br0">1 1 14051,'4'36'186,"2"0"1,1-1-1,2 1 0,1-1 1,2-1-1,1 0 0,2-1 1,23 38-1,23 27-253,93 111 0,-44-63 240,-55-67-216,97 127 105,-116-161-44,2-2 0,62 53-1,-81-80-150,32 21 0,-43-32-340,0-1 0,0 0 0,0 0 0,1-1 0,-1 0 0,1 0 0,14 2 0,8-4-970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7.780"/>
    </inkml:context>
    <inkml:brush xml:id="br0">
      <inkml:brushProperty name="width" value="0.035" units="cm"/>
      <inkml:brushProperty name="height" value="0.035" units="cm"/>
    </inkml:brush>
  </inkml:definitions>
  <inkml:trace contextRef="#ctx0" brushRef="#br0">793 0 13275,'-56'44'795,"44"-36"-748,0-1 0,0-1 1,-19 7-1,-31 17-32,22-5-14,1 2 0,1 1 0,1 2 1,2 1-1,1 2 0,2 2 0,1 1 0,2 1 1,-45 75-1,63-93 14,1 1 1,2-1 0,0 2-1,0-1 1,2 1-1,1 0 1,0 0 0,2 0-1,-2 42 1,5-48 0,1 0 0,1 0 0,0 0 0,1 0 0,1-1 0,0 1 0,1-1 0,0 0 0,1 0 0,1 0 0,0-1 0,1 0 0,0-1 0,1 1 0,10 10 0,1-3-2,0-2 0,1 0 0,1-1-1,1-1 1,0-1 0,1-1 0,1-2 0,0 0 0,0-1 0,1-2 0,1 0 0,0-2-1,0-1 1,0-1 0,0-2 0,1 0 0,-1-2 0,42-3 0,-53-1-10,1 0 0,-1-1 0,0-1 0,0-1 0,0 0 0,-1-1 0,0 0 0,0-1 0,-1-1 0,0-1 0,0 0 0,-1 0 0,-1-1 0,15-17 0,-24 25 2,0-1-1,0 1 1,-1 0 0,0-1 0,1 0-1,-1 0 1,-1 1 0,1-1 0,0 0-1,-1-1 1,0 1 0,1-6 0,-2 7 2,0 1 0,0-1 0,0 0 1,-1 1-1,1-1 0,-1 1 0,0-1 1,0 1-1,0-1 0,0 1 0,0-1 1,0 1-1,-1 0 0,1 0 0,-1-1 1,1 1-1,-1 0 0,0 1 0,0-1 0,0 0 1,-3-2-1,-11-7 43,-1 1 0,0 0 1,0 1-1,-1 1 0,0 0 1,0 2-1,-1 0 0,0 1 0,-23-3 1,-23-1 142,-91 0 0,99 8-1,-94 11 0,118-5-149,0 1 0,1 2 0,0 1 0,-39 16 0,61-21-53,1 1 1,-1 0-1,1 0 1,0 1-1,0 1 0,1-1 1,0 1-1,0 1 1,1-1-1,0 1 1,0 1-1,1-1 0,0 1 1,0 0-1,1 1 1,0-1-1,1 1 1,0 0-1,0 0 0,-3 17 1,4-15-187,1-7 671,1-1 0,0 0 1,0 1-1,0-1 0,0 9 0,4-3 941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0.713"/>
    </inkml:context>
    <inkml:brush xml:id="br0">
      <inkml:brushProperty name="width" value="0.035" units="cm"/>
      <inkml:brushProperty name="height" value="0.035" units="cm"/>
    </inkml:brush>
  </inkml:definitions>
  <inkml:trace contextRef="#ctx0" brushRef="#br0">466 468 11242,'-9'-5'827,"11"2"-405,12-1-1,6 3-129,1-1-2,-17 1-175,-6-1-28,-114-18 39,107 18-75,0 0 1,0 0-1,0 0 1,1-1 0,-1 0-1,1-1 1,-1 0-1,1 0 1,0-1 0,-12-9-1,16 10-5,1 1-1,0-1 1,0 0-1,0 0 0,1 0 1,-1 0-1,1 0 1,0 0-1,0-1 1,1 1-1,-1-1 0,1 1 1,0-1-1,0 1 1,0-1-1,1 0 1,0 0-1,0-7 1,1 6-27,0 0 1,0 0 0,1 0 0,0 0 0,0 0-1,0 0 1,1 0 0,0 1 0,0 0-1,0-1 1,1 1 0,7-9 0,2 0 32,0 1 1,29-23-1,-2 8 25,0 1 0,1 3 0,69-30 0,-103 51-72,0 0 0,0 0-1,1 1 1,-1 0-1,1 1 1,-1 0 0,1 0-1,0 0 1,-1 1-1,10 1 1,-12 0-8,0 0 0,0 0 0,0 1 1,0-1-1,-1 1 0,1 0 0,0 1 0,-1-1 1,1 1-1,-1 0 0,0 0 0,0 0 0,0 0 1,0 1-1,-1 0 0,4 4 0,-2-1-4,1 0 0,-2 0 0,1 1 0,-1-1 0,0 1 1,-1 0-1,0 1 0,0-1 0,0 0 0,-1 1 0,-1-1 0,1 1 0,-2 0 0,1 0 0,-1-1 0,0 1 0,-1 0 1,-1 9-1,-2-4-1,1 0 0,-2-1 1,0 0-1,0 0 1,-1 0-1,-1 0 1,0-1-1,-1 0 0,0-1 1,-15 16-1,11-12 9,-2-2-1,0 1 0,0-2 1,-32 21-1,36-27 1,-1 0-1,0-1 1,0-1 0,0 1 0,0-2 0,-1 0-1,0 0 1,1-1 0,-15 1 0,25-3 0,1 0 1,-1 0 0,0 1-1,1-1 1,-1 0 0,1 0 0,-1 0-1,1 0 1,-1 0 0,1 0-1,-1 0 1,0 0 0,1 0-1,-1-1 1,1 1 0,-1 0-1,1 0 1,-1 0 0,1-1 0,-1 1-1,1 0 1,-2-1 0,12-6 20,21-6-13,-3 5-7,0 2 1,0 0-1,1 2 0,0 1 0,0 1 0,53 4 0,-77-2-3,1 0 1,-1 1-1,1 0 0,-1 0 0,1 1 1,-1 0-1,0 0 0,0 0 1,0 0-1,0 1 0,0 0 0,0 0 1,5 5-1,-7-5 11,1 0-1,-1 1 1,0 0 0,-1 0-1,1 0 1,-1 0 0,0 0 0,0 0-1,0 1 1,0-1 0,-1 1 0,0-1-1,0 1 1,0 0 0,0 9-1,-1-5 52,0-1-1,-1 1 0,0 0 0,-1-1 0,1 1 0,-2-1 0,1 1 0,-1-1 0,-1 0 0,0 0 1,0 0-1,0 0 0,-1-1 0,0 0 0,-12 13 0,-4 2 27,-1-1 1,0-1-1,-33 22 0,6-9-83,-1-2 0,-1-2 0,-80 32-1,-171 46-62,300-106 58,-10 3-285,0 0-1,-1 0 1,0-1-1,1-1 1,-1 0 0,0 0-1,-14-2 1,11-2-177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0.983"/>
    </inkml:context>
    <inkml:brush xml:id="br0">
      <inkml:brushProperty name="width" value="0.035" units="cm"/>
      <inkml:brushProperty name="height" value="0.035" units="cm"/>
    </inkml:brush>
  </inkml:definitions>
  <inkml:trace contextRef="#ctx0" brushRef="#br0">698 4 14155,'46'-3'1048,"-39"53"385,-211 66-1257,127-43 24,19 0 8,4 1-56,0-9-104,7-7-40,3-6-72,-5-2-240,0 1-377,-7-2-207,-2-4 360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136"/>
    </inkml:context>
    <inkml:brush xml:id="br0">
      <inkml:brushProperty name="width" value="0.035" units="cm"/>
      <inkml:brushProperty name="height" value="0.035" units="cm"/>
    </inkml:brush>
  </inkml:definitions>
  <inkml:trace contextRef="#ctx0" brushRef="#br0">4 95 13275,'-2'-11'515,"1"-1"0,1 1 1,0 0-1,2-18 0,-2 28-510,0 0 0,0 0-1,0 1 1,0-1 0,1 0 0,-1 0-1,0 0 1,0 0 0,1 1-1,-1-1 1,0 0 0,1 0-1,-1 0 1,1 1 0,-1-1 0,1 0-1,-1 1 1,1-1 0,0 0-1,-1 1 1,1-1 0,0 1-1,-1-1 1,1 1 0,0-1 0,0 1-1,-1 0 1,1-1 0,0 1-1,0 0 1,0 0 0,0-1-1,0 1 1,-1 0 0,2 0-1,0 1 14,-1-1-1,0 1 0,0-1 1,0 1-1,1-1 0,-1 1 0,0 0 1,0 0-1,0 0 0,0 0 1,0-1-1,-1 1 0,1 0 0,0 1 1,0-1-1,-1 0 0,1 0 1,0 0-1,-1 0 0,1 3 0,5 18 47,-1 1 0,-1-1 0,-1 1 0,0 45 0,-1-6-21,0 44-19,-2-66 43,8 73 1,-8-109-13,1 0 0,0 0 0,0 0 0,0-1 0,0 1 1,1 0-1,-1 0 0,1-1 0,0 1 0,0 0 0,0-1 0,1 0 0,-1 0 0,5 5 0,-4-6 6,1 0 0,-1 0 0,0 0 0,1-1-1,-1 1 1,1-1 0,-1 0 0,1 0-1,0 0 1,-1 0 0,1-1 0,0 1 0,0-1-1,0 0 1,6-1 0,12-1-158,-1-1 0,0-1-1,0-1 1,-1 0 0,1-2 0,-1-1-1,0 0 1,29-18 0,-34 18-382,-1-1-1,0-1 1,-1-1 0,0 0 0,-1 0 0,0-1 0,-1-1-1,0 0 1,-1 0 0,0-1 0,11-22 0,-7 4-550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344"/>
    </inkml:context>
    <inkml:brush xml:id="br0">
      <inkml:brushProperty name="width" value="0.035" units="cm"/>
      <inkml:brushProperty name="height" value="0.035" units="cm"/>
    </inkml:brush>
  </inkml:definitions>
  <inkml:trace contextRef="#ctx0" brushRef="#br0">59 0 11947,'-25'153'2835,"12"-82"-1642,-7 126 1,48 226-56,-25-402-1198,0 8 148,2-1 1,15 52 0,-9-51 706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910"/>
    </inkml:context>
    <inkml:brush xml:id="br0">
      <inkml:brushProperty name="width" value="0.035" units="cm"/>
      <inkml:brushProperty name="height" value="0.035" units="cm"/>
    </inkml:brush>
  </inkml:definitions>
  <inkml:trace contextRef="#ctx0" brushRef="#br0">1 0 11739,'4'30'2660,"2"-22"647,-5-6-2171,-7 3-1727,6-4 516,-1-1 16,1 0 0,0 0 1,0 0-1,0 1 0,0-1 1,-1 0-1,1 0 1,0 1-1,0-1 0,0 0 1,0 0-1,0 0 1,0 1-1,0-1 0,0 0 1,0 1-1,0-1 1,0 0-1,0 0 0,0 1 1,0-1-1,0 0 1,0 0-1,0 1 0,0-1 1,0 0-1,0 0 1,0 1-1,0-1 0,0 0 1,1 0-1,-1 1 0,0-1 1,0 0-1,0 0 1,0 0-1,1 1 0,-1-1 1,0 0-1,0 0 1,1 0-1,29 54-115,62 83 0,-11-19 549,-30-38-220,131 224 15,-173-286-234,-4-7-141,0-1 0,0-1-1,0 1 1,1-1-1,1 0 1,0 0-1,13 12 1,-8-15-215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4.179"/>
    </inkml:context>
    <inkml:brush xml:id="br0">
      <inkml:brushProperty name="width" value="0.035" units="cm"/>
      <inkml:brushProperty name="height" value="0.035" units="cm"/>
    </inkml:brush>
  </inkml:definitions>
  <inkml:trace contextRef="#ctx0" brushRef="#br0">1 0 14355,'33'401'2249,"-30"-372"-2281,-1 26-48,1-3 0,0-2-1,0-1-31,0-3-64,3 3-160,-1-2-192,4-4 416,0 0-88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09.882"/>
    </inkml:context>
    <inkml:brush xml:id="br0">
      <inkml:brushProperty name="width" value="0.035" units="cm"/>
      <inkml:brushProperty name="height" value="0.035" units="cm"/>
    </inkml:brush>
  </inkml:definitions>
  <inkml:trace contextRef="#ctx0" brushRef="#br0">12 224 9826,'-3'-4'3423,"3"3"-3392,-1 0 1,0 0 0,0 0-1,0-1 1,1 1-1,-1 0 1,0 0 0,1 0-1,-1-1 1,1 1-1,-1 0 1,1 0 0,0-1-1,0 1 1,0 0-1,-1-1 1,2-1 0,0-1-30,0 0 1,0 0 0,1 0 0,0 0 0,0 1-1,0-1 1,0 1 0,1-1 0,-1 1 0,1 0 0,0 0-1,0 0 1,0 0 0,0 1 0,5-4 0,7-4 11,0 1 0,20-9 0,-23 12 7,135-60 203,-129 60-215,0 0 0,0 1-1,1 1 1,-1 1 0,1 0-1,28 0 1,-36 4-6,1 0 1,-1 1-1,0 0 1,0 1-1,0 0 0,0 1 1,-1 0-1,1 1 1,-1 0-1,0 0 0,16 12 1,-19-12-6,0 1 0,0 0-1,0 0 1,-1 1 0,0-1 0,0 1 0,-1 1 0,0-1 0,0 1 0,0 0 0,-1 0 0,-1 0 0,1 1-1,3 16 1,-5-11-2,0 0-1,-1 0 1,-1 0-1,-1 0 1,0 0-1,0 0 1,-2-1-1,1 1 1,-2 0-1,0-1 1,-1 0-1,0 0 1,0 0-1,-2-1 0,0 1 1,-11 14-1,3-6 4,-1-1 0,-1-1 0,-1 0 0,-1-2-1,0 0 1,-1-1 0,-44 27 0,38-33 28,19-6 6,17-8-8,176-46 26,-147 42-20,1 1-1,73-1 1,-101 8-25,0 1 0,0 0 1,-1 1-1,1 0 0,0 1 1,-1 0-1,0 1 0,0 1 1,0-1-1,0 2 0,-1-1 0,0 1 1,11 9-1,-16-11 5,1 1 1,-1-1-1,0 1 0,-1 0 0,1 1 0,-1-1 1,0 1-1,-1 0 0,1 0 0,-1 0 0,0 0 1,-1 1-1,1-1 0,-1 1 0,-1 0 0,1-1 1,-1 1-1,0 0 0,-1 0 0,0 0 1,0 0-1,0 0 0,-3 11 0,0-4-4,-1-1-1,0 1 1,-1-1-1,-1-1 0,0 1 1,-1-1-1,0 0 1,-1 0-1,0-1 1,-10 11-1,-15 13 39,-57 47 0,75-69-28,-20 17 57,-1-2 0,-1-1 1,-80 43-1,103-62-42,-1-2 0,0 0-1,0 0 1,-1-1-1,0-1 1,0-1 0,0 0-1,0-1 1,0-1 0,0 0-1,0-1 1,-1-1-1,1-1 1,-27-6 0,33 6-27,0-1 1,1-1-1,-1 0 1,1 0-1,0-1 0,-13-10 1,19 13-57,0 0 1,1 0-1,-1 0 1,1 0-1,0-1 0,-1 1 1,1-1-1,1 0 0,-1 1 1,0-1-1,1 0 1,-1 0-1,1 0 0,0 0 1,0 0-1,0-1 1,0 1-1,1 0 0,-1 0 1,1-1-1,0 1 1,0 0-1,0-1 0,1-3 1,5-13-317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4.537"/>
    </inkml:context>
    <inkml:brush xml:id="br0">
      <inkml:brushProperty name="width" value="0.035" units="cm"/>
      <inkml:brushProperty name="height" value="0.035" units="cm"/>
    </inkml:brush>
  </inkml:definitions>
  <inkml:trace contextRef="#ctx0" brushRef="#br0">293 4 17052,'2'0'21,"100"1"126,-90 1-257,0 0 0,1 0 0,-1 1-1,0 0 1,-1 1 0,16 7 0,-4 2-67,-1 0 0,-1 1 1,1 2-1,-2 0 0,-1 1 0,0 1 0,-1 0 1,0 2-1,19 29 0,1 9 156,-2 2 1,34 80-1,-58-114 22,-1 0 1,-1 1-1,-2 0 0,0 1 0,6 48 1,-13-58-8,0-1 0,-1 1 1,-1 0-1,0 0 0,-2-1 1,0 1-1,-1-1 0,0 0 1,-1 0-1,-11 22 0,9-24-13,0 0-1,-2-1 1,0 0-1,0 0 1,-1-1-1,-1 0 1,-21 20-1,25-27 14,1-1-1,-1 0 1,0-1-1,0 1 1,0-1 0,-1-1-1,1 1 1,-1-1-1,0-1 1,0 1-1,0-1 1,0-1 0,-1 0-1,1 0 1,0 0-1,-1-1 1,-11-1-1,3-2 10,1-1-1,1 0 1,-1-2-1,1 1 0,-1-2 1,2 0-1,-1-1 0,1 0 1,0-1-1,1-1 1,0 0-1,-18-18 0,-11-15 35,2-2-1,-34-51 0,70 90-32,-35-47 66,3-2 0,2-2 0,-41-95 0,57 107-208,1-1-1,3-1 1,2 0-1,2 0 1,-7-75 0,16 61-446,6 5 213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5.183"/>
    </inkml:context>
    <inkml:brush xml:id="br0">
      <inkml:brushProperty name="width" value="0.035" units="cm"/>
      <inkml:brushProperty name="height" value="0.035" units="cm"/>
    </inkml:brush>
  </inkml:definitions>
  <inkml:trace contextRef="#ctx0" brushRef="#br0">499 1 15251,'-189'117'1889,"207"-140"-1905,-56 70 0,8 4 16,1-1 0,0 2 8,3-3 0,1-4 0,2-2-8,2-2-80,0 1-200,-1-3-257,-1-1-247,1-1 384,3-2 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5.945"/>
    </inkml:context>
    <inkml:brush xml:id="br0">
      <inkml:brushProperty name="width" value="0.035" units="cm"/>
      <inkml:brushProperty name="height" value="0.035" units="cm"/>
    </inkml:brush>
  </inkml:definitions>
  <inkml:trace contextRef="#ctx0" brushRef="#br0">482 1 14443,'-17'9'90,"-1"0"0,0-1 0,0-1 0,-1 0 0,0-2 0,0 0 0,-35 4 0,24-4-92,1 1 1,-31 11-1,50-13 31,0 1 0,1-1 0,-1 2 0,1 0 0,0 0 0,1 0 0,-1 1 0,-9 12 0,0 1 2,1 1 0,-17 26 1,31-41-53,0 0 1,0 0 0,1 0-1,0 0 1,0 0-1,1 1 1,0-1 0,0 0-1,0 1 1,1-1 0,0 1-1,1 12 1,1 2-56,2-1-1,10 36 1,-10-39 16,10 27-49,-13-41 86,0-1 0,0 1 0,0-1 0,1 0 0,-1 0 0,1 1-1,-1-1 1,1 0 0,0 0 0,0 0 0,0-1 0,0 1 0,4 2 0,-5-3 14,0-1 1,0 0-1,0 1 1,0-1-1,0 0 0,1 0 1,-1 0-1,0 0 0,0 0 1,0 0-1,0 0 0,0 0 1,1-1-1,-1 1 1,0 0-1,0-1 0,0 1 1,2-2-1,19-12-32,-18 11 30,40-29-5,55-38 50,-85 62-35,1 0-1,0 1 1,1 0-1,-1 1 1,21-4-1,-33 9-4,1 0 1,-1 0-1,1 1 0,-1-1 0,1 1 0,-1 0 0,1 0 0,-1 1 0,1-1 0,-1 1 0,1 0 0,-1-1 0,0 1 0,1 1 0,-1-1 0,0 0 0,5 4 0,-4-2 5,-1 0 0,1 0 0,-1 1 0,1-1 0,-1 1 0,0 0 0,-1 0 0,1 0 0,-1 0 0,1 0 0,1 7 0,2 6 10,-2 0 0,1 1 0,-2-1 0,-1 1 0,1 31 0,-3-29 36,-1 1 0,-1 0 0,-1 0 0,0 0 0,-2-1 0,-1 0 0,0 0 0,-1 0 0,-2-1 0,0 0 0,0 0 1,-2-1-1,0-1 0,-1 0 0,-1 0 0,-1-1 0,0-1 0,-1 0 0,-1-1 0,0-1 0,-35 23 0,44-32-43,1-1 0,-1 0-1,0 0 1,0 0 0,0-1 0,0 0 0,0 0 0,-1-1-1,1 0 1,0 0 0,-1-1 0,-8 0 0,10-1-35,0 0 1,0 0 0,0 0 0,1-1-1,-1 0 1,0 0 0,1-1 0,-1 0 0,1 1-1,0-2 1,0 1 0,0-1 0,0 1-1,1-1 1,-6-6 0,-4-9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6.413"/>
    </inkml:context>
    <inkml:brush xml:id="br0">
      <inkml:brushProperty name="width" value="0.035" units="cm"/>
      <inkml:brushProperty name="height" value="0.035" units="cm"/>
    </inkml:brush>
  </inkml:definitions>
  <inkml:trace contextRef="#ctx0" brushRef="#br0">1 1 10114,'1'0'345,"1"0"0,-1 1 0,1-1 0,-1 1 0,0-1 0,1 1 0,-1 0-1,0-1 1,1 1 0,-1 0 0,0 0 0,0 0 0,0 0 0,1 0 0,0 2 0,18 22-1274,-14-16 1322,160 257-298,-111-171 138,112 230-186,-132-252-653,-20-48-365,2-3 359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6.864"/>
    </inkml:context>
    <inkml:brush xml:id="br0">
      <inkml:brushProperty name="width" value="0.035" units="cm"/>
      <inkml:brushProperty name="height" value="0.035" units="cm"/>
    </inkml:brush>
  </inkml:definitions>
  <inkml:trace contextRef="#ctx0" brushRef="#br0">440 0 14291,'-3'2'66,"0"0"1,1-1-1,-1 2 1,1-1-1,0 0 1,0 0-1,-1 1 0,1-1 1,-2 4-1,0 0-136,-44 49-870,6-7 581,1 2 0,-45 72 0,73-95 368,0 1 0,1 0-1,2 0 1,1 1 0,2 0 0,0 0 0,2 1-1,1 0 1,2 0 0,1 0 0,2 33-1,0-50 24,1 0-1,0 1 0,0-1 1,2 0-1,-1 0 0,12 23 0,-12-29-18,0-1 0,1 0 0,0 0 0,1 0 0,-1 0 0,1-1 0,0 1 0,0-1 0,1-1 0,-1 1 0,1-1 0,0 0 0,1 0 0,9 4 0,0-2-15,0-1-1,0 0 1,0-1 0,1-1-1,-1 0 1,1-1 0,0-1-1,0-1 1,0 0 0,24-5 0,-27 3 19,-1 0 0,1-1 0,0-1 0,-1-1 0,0 0 0,0 0 0,0-1 0,-1-1 0,0 0 0,0-1 0,0 0 0,18-18 0,-26 23-14,-1-1 1,1 0-1,-1 0 1,0 0-1,0-1 1,-1 1-1,1-1 1,-1 0-1,0 1 1,0-1-1,0 0 1,-1 0-1,0 0 1,0-1-1,0 1 1,0 0-1,-1 0 1,0-7-1,-1 7 1,0-1 0,0 1 0,-1 0 0,0-1-1,0 1 1,0 0 0,0 0 0,-1 0-1,0 0 1,0 1 0,0-1 0,-1 1 0,1 0-1,-1 0 1,0 0 0,-8-6 0,-2 0 33,0 1 0,-1 1 0,0 0 0,-1 1 0,1 0 1,-1 1-1,-1 1 0,1 1 0,-1 0 0,1 1 1,-1 1-1,0 0 0,0 1 0,0 1 0,0 1 0,0 0 1,-20 5-1,21-3-101,-1 1 1,1 0 0,0 1 0,0 1-1,0 0 1,1 2 0,0-1 0,0 2-1,1 0 1,0 1 0,1 0 0,0 1-1,0 0 1,1 1 0,1 1 0,0 0-1,-12 19 1,5 11-2548,11-25 1596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5.046"/>
    </inkml:context>
    <inkml:brush xml:id="br0">
      <inkml:brushProperty name="width" value="0.035" units="cm"/>
      <inkml:brushProperty name="height" value="0.035" units="cm"/>
    </inkml:brush>
  </inkml:definitions>
  <inkml:trace contextRef="#ctx0" brushRef="#br0">485 97 9298,'51'-34'1933,"56"-29"0,-162 72-699,-87 23-639,-54 13-441,57-1-115,102-32-16,32-11-19,0 1 0,0 0 1,0 0-1,0 0 0,0 1 0,0 0 1,-4 3-1,7-4 2,1-1 0,-1 1 0,1 0 0,0 0 0,0 0-1,0 0 1,0 0 0,0 0 0,0 0 0,0 0 0,1 0 0,-1 0-1,1 0 1,-1 1 0,1-1 0,0 0 0,0 0 0,0 0 0,1 4 0,0 19 33,-1-2-7,2-1 1,5 31 0,-1-24-22,-1-1 1,-1 1-1,-2-1 0,-1 1 1,-1 0-1,-1 0 0,-2 0 1,0-1-1,-13 46 0,-4-3 21,25-70-14,1 0 0,-1-1 0,1 0 0,-1 0 0,1-1 0,7-1-1,-13 2-15,119-15 13,103-10 402,-213 25-404,0 0-1,0 0 1,0 1 0,0 1-1,0-1 1,0 1-1,0 1 1,12 4 0,-18-5-12,0-1 0,1 1-1,-1-1 1,0 1 0,0 0 0,0 0 0,0 1 0,0-1 0,0 1 0,0-1 0,-1 1 0,0 0 0,1 0 0,-1 0 0,0 0 0,0 0 0,-1 0 0,1 1-1,-1-1 1,0 1 0,1-1 0,-2 1 0,2 5 0,-2-2-2,0 1-1,0 0 1,-1 0 0,0-1 0,-1 1-1,1-1 1,-2 1 0,1-1-1,-1 1 1,0-1 0,0 0-1,-1 0 1,0-1 0,-7 10-1,-8 7 6,0-1-1,-35 30 1,15-15 0,-4 4 25,19-20 4,-27 33 0,38-38-401,-1 0 1,0-1-1,-1 0 0,-1-2 1,0 0-1,-24 15 1,31-23 123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5.373"/>
    </inkml:context>
    <inkml:brush xml:id="br0">
      <inkml:brushProperty name="width" value="0.035" units="cm"/>
      <inkml:brushProperty name="height" value="0.035" units="cm"/>
    </inkml:brush>
  </inkml:definitions>
  <inkml:trace contextRef="#ctx0" brushRef="#br0">658 22 12707,'0'-1'89,"0"0"1,0 0-1,0 0 0,0 0 1,0-1-1,0 1 1,0 0-1,-1 0 1,1 0-1,0 0 0,-1 0 1,1 0-1,-1 0 1,1 0-1,-1 0 1,1 0-1,-2-1 0,2 1-68,-1 1 0,1 0-1,0 0 1,-1 0 0,1 0-1,-1 0 1,1 0 0,-1 0-1,1 0 1,-1 0 0,1 0-1,-1 0 1,1 0 0,-1 0-1,1 0 1,-1 0-1,1 0 1,0 1 0,-1-1-1,1 0 1,-1 0 0,1 1-1,-1-1 1,1 0 0,0 0-1,-1 1 1,-5 5-6,1-1-1,0 0 1,-8 12 0,10-13 94,-166 236 136,-24 30-255,177-249 232,-140 185-399,96-113 3567,46-68-1778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6.032"/>
    </inkml:context>
    <inkml:brush xml:id="br0">
      <inkml:brushProperty name="width" value="0.035" units="cm"/>
      <inkml:brushProperty name="height" value="0.035" units="cm"/>
    </inkml:brush>
  </inkml:definitions>
  <inkml:trace contextRef="#ctx0" brushRef="#br0">1 352 12731,'0'2'198,"0"1"1,0 0 0,1-1-1,-1 1 1,1-1-1,0 1 1,-1-1-1,1 0 1,0 1 0,0-1-1,1 0 1,1 3-1,-2-3 768,1 0-1,0-1 1,0 1-1,-1 0 1,1-1-1,0 1 0,0-1 1,4 2-1,-6-3-965,0 0 1,0 0-1,0 0 0,0 0 1,0 0-1,1 0 0,-1 0 0,0 0 1,0 0-1,0 1 0,0-1 0,0 0 1,0 0-1,1 0 0,-1 0 1,0 0-1,0 0 0,0 0 0,0 0 1,0 0-1,1 0 0,-1 0 1,0 0-1,0 0 0,0-1 0,0 1 1,0 0-1,1 0 0,-1 0 0,0 0 1,0 0-1,0 0 0,0 0 1,0 0-1,0 0 0,0 0 0,0 0 1,1-1-1,-1 1 0,0 0 1,0 0-1,0 0 0,0 0 0,0 0 1,0 0-1,0-1 0,0 1 0,0 0 1,0 0-1,0 0 0,0 0 1,0-1-1,0-11-3302,0 10 2933,-1 1 0,1-1 1,0 1-1,0-1 0,0 0 0,0 1 0,0-1 1,0 1-1,0-1 0,1 0 0,-1 1 0,0-1 1,1 1-1,0-1 0,-1 1 0,1-1 1,0 1-1,0-2 0,70-46 605,1 2-1,88-41 1,32-18 567,-166 89-639,-18 10-114,1 1 1,1 0-1,-1 1 1,1 0-1,0 0 1,0 1-1,18-5 1,-27 9-50,0-1 0,0 1 0,0 0-1,0 0 1,0 0 0,0 0 0,0 0 0,0 0 0,0 0 0,0 0 0,0 1 0,0-1 0,0 0 0,0 0 0,0 1 0,0-1 0,-1 1-1,1-1 1,0 1 0,0-1 0,0 1 0,-1 0 0,1-1 0,0 1 0,1 1 0,-2-1-1,1 1 1,0 0-1,-1-1 0,1 1 1,-1 0-1,0 0 0,1-1 1,-1 1-1,0 0 0,0 0 1,0-1-1,0 1 0,-1 2 1,-1 7-4,-1 0 1,0 0 0,-7 16 0,8-23 2,-222 477-16,177-389 22,-7 11 12,-47 129-1,93-209-11,-25 79 54,30-91-64,1 1-1,0-1 1,1 1-1,0 0 1,1-1 0,1 1-1,1 12 1,-2-22-46,1 0 0,-1 1 0,1-1 0,-1 1 0,1-1 0,0 0 0,0 0 0,0 1 1,0-1-1,0 0 0,1 0 0,-1 0 0,1 0 0,-1 0 0,3 1 0,-3-2-188,0-1 0,0 1-1,0 0 1,0-1 0,0 1-1,0-1 1,1 0 0,-1 1-1,0-1 1,0 0 0,0 0-1,3 0 1,8 0-1100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6.295"/>
    </inkml:context>
    <inkml:brush xml:id="br0">
      <inkml:brushProperty name="width" value="0.035" units="cm"/>
      <inkml:brushProperty name="height" value="0.035" units="cm"/>
    </inkml:brush>
  </inkml:definitions>
  <inkml:trace contextRef="#ctx0" brushRef="#br0">829 0 15371,'-146'54'1578,"-78"26"-914,167-62-621,-114 18 1,137-31-32,-1-3 1,0 0-1,0-3 1,-41-5-1,75 7-16,1-1-1,-1 0 1,0 0-1,0-1 1,0 1-1,0 0 1,0 0-1,1 0 0,-1-1 1,0 1-1,0 0 1,0-1-1,1 1 1,-1 0-1,0-1 0,0 1 1,1-1-1,-2 0 1,2 0-31,0 1 0,1-1 0,-1 1 0,0-1-1,0 1 1,1 0 0,-1-1 0,0 1 0,1 0 0,-1-1 0,0 1 0,1 0 0,-1-1 0,1 1 0,-1 0 0,1 0-1,-1-1 1,0 1 0,1 0 0,-1 0 0,1 0 0,0-1 0,35-9-1548,-12 4 1286,1-1 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8.593"/>
    </inkml:context>
    <inkml:brush xml:id="br0">
      <inkml:brushProperty name="width" value="0.035" units="cm"/>
      <inkml:brushProperty name="height" value="0.035" units="cm"/>
    </inkml:brush>
  </inkml:definitions>
  <inkml:trace contextRef="#ctx0" brushRef="#br0">496 0 13323,'-20'23'4936,"0"2"-3517,-1 2-3775,-20 36-1,19-23 3603,-66 172-680,54-122-438,-80 145 0,-10-39-1896,112-176 1338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0.343"/>
    </inkml:context>
    <inkml:brush xml:id="br0">
      <inkml:brushProperty name="width" value="0.035" units="cm"/>
      <inkml:brushProperty name="height" value="0.035" units="cm"/>
    </inkml:brush>
  </inkml:definitions>
  <inkml:trace contextRef="#ctx0" brushRef="#br0">876 0 12331,'1'0'25,"-1"0"1,0 0 0,0 0 0,0 0-1,0 1 1,0-1 0,1 0 0,-1 0-1,0 0 1,0 0 0,0 0-1,0 0 1,0 0 0,0 0 0,0 0-1,1 0 1,-1 1 0,0-1 0,0 0-1,0 0 1,0 0 0,0 0 0,0 0-1,0 0 1,0 1 0,0-1-1,0 0 1,0 0 0,0 0 0,0 0-1,0 0 1,0 1 0,0-1 0,0 0-1,0 0 1,0 0 0,0 0 0,0 0-1,0 0 1,0 1 0,0-1-1,0 0 1,0 0 0,0 0 0,0 0-1,-5 12 538,-8 10-18,-62 75 376,-21 30-861,11-1-62,-190 268 76,58-121-22,195-249 6,-2-1-1,-31 23 0,45-40-119,10-6 52,0 0-1,0 0 1,1 0 0,-1 0-1,0 0 1,0 0-1,0-1 1,0 1 0,0 0-1,0 0 1,0 0 0,0 0-1,0 0 1,1 0-1,-1 0 1,0 0 0,0-1-1,0 1 1,0 0-1,0 0 1,0 0 0,0 0-1,0 0 1,0 0 0,0-1-1,0 1 1,0 0-1,0 0 1,0 0 0,0 0-1,0 0 1,0-1 0,0 1-1,0 0 1,0 0-1,0 0 1,0 0 0,-1 0-1,1 0 1,0 0 0,0-1-1,0 1 1,0 0-1,0 0 1,0 0 0,0 0-1,0 0 1,0 0-1,-1 0 1,1 0 0,0 0-1,0 0 1,0 0 0,0-1-1,0 1 1,0 0-1,0 0 1,-1 0 0,1 0-1,0 0 1,0 0 0,0 0-1,0 0 1,0 0-1,-1 0 1,1 0 0,0 0-1,7-15-293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9.252"/>
    </inkml:context>
    <inkml:brush xml:id="br0">
      <inkml:brushProperty name="width" value="0.035" units="cm"/>
      <inkml:brushProperty name="height" value="0.035" units="cm"/>
    </inkml:brush>
  </inkml:definitions>
  <inkml:trace contextRef="#ctx0" brushRef="#br0">15 105 11907,'27'-7'733,"41"-16"0,-10 3-619,-16 7-74,-17 3-29,1 2 1,1 1-1,-1 1 0,1 2 1,40-3-1,-64 7-11,1 1 1,0-1-1,0 0 1,-1 1-1,1 0 1,-1 0 0,1 0-1,-1 0 1,1 1-1,-1-1 1,1 1-1,-1 0 1,0 0-1,0 0 1,0 1-1,0-1 1,-1 0-1,1 1 1,-1 0-1,1 0 1,-1 0-1,0 0 1,0 0-1,0 0 1,0 1-1,-1-1 1,1 0-1,-1 1 1,0-1-1,1 8 1,0-3 0,-1 0 0,-1 1 1,1-1-1,-1 1 0,-1-1 0,0 1 1,0-1-1,0 0 0,-1 1 0,0-1 0,-1 0 1,-6 14-1,-10 10 11,-1-1-1,-1-1 1,-34 36 0,23-28-15,-24 30 166,-103 135-2031,141-176 1601,2 1-1,0 1 0,2 0 0,1 1 0,-17 59 1,28-81 398,1 0 0,-1-1 0,1 1 0,0 0 0,1 0 0,0 0 0,0 0 0,1-1 1,0 1-1,2 9 0,-1-12-52,-1-1 0,1 0 0,0 0-1,0 0 1,0-1 0,1 1 0,-1 0 0,1-1 0,0 1 0,0-1 0,0 0 0,1 0 0,-1 0 0,1-1 0,-1 1 0,1-1-1,0 0 1,0 0 0,6 2 0,2 0-3,1 0-1,0-1 0,-1-1 1,1 0-1,0-1 0,0 0 1,0-1-1,0 0 1,15-3-1,-2-1-44,0-1 1,0-1-1,36-14 0,-51 16-24,0 0-1,-1-1 1,0-1 0,0 1 0,0-2-1,-1 1 1,0-1 0,0-1-1,0 0 1,-1 0 0,7-10-1,-10 11 7,0 0-1,0-1 1,-1 1-1,-1-1 1,1 0-1,-1 0 1,-1-1-1,1 1 1,-1 0-1,-1-1 1,0 1-1,0-1 1,0 0-1,-1 1 1,-2-12-1,-1-3 3,-1 1 1,-1-1-1,-1 1 1,-1 1-1,-13-29 0,0 10-5,-43-66 0,26 55-3,-3 2-1,-66-63 1,-1-1-62,105 110 50,-3-1-13,2 0 1,-1 0-1,0 0 0,1-1 1,0 0-1,0 0 0,0 0 1,1 0-1,-1 0 0,1 0 1,-1-7-1,3 12 13,0-1-1,0 1 1,0-1-1,1 1 1,-1-1-1,0 1 1,0 0 0,1-1-1,-1 1 1,0-1-1,0 1 1,1 0-1,-1-1 1,0 1-1,1 0 1,-1-1 0,1 1-1,-1 0 1,0 0-1,1-1 1,-1 1-1,1 0 1,-1 0-1,1 0 1,-1 0 0,1 0-1,-1-1 1,1 1-1,-1 0 1,0 0-1,1 0 1,-1 0-1,1 0 1,0 1 0,24-1 847,-19 0-230,22 2 96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0.232"/>
    </inkml:context>
    <inkml:brush xml:id="br0">
      <inkml:brushProperty name="width" value="0.035" units="cm"/>
      <inkml:brushProperty name="height" value="0.035" units="cm"/>
    </inkml:brush>
  </inkml:definitions>
  <inkml:trace contextRef="#ctx0" brushRef="#br0">1 1 12339,'31'23'528,"-22"-21"-120,-9-3-379,1 0 1,-1 1-1,0-1 1,0 1-1,0-1 1,0 0-1,0 1 1,0-1-1,0 1 1,0-1-1,0 0 0,-1 1 1,1-1-1,0 1 1,0-1-1,0 1 1,-1-1-1,1 0 1,0 1-1,-1-1 1,-2-9 173,9 17-192,10 9 4,24 26 29,-2 1 1,-2 1-1,33 53 1,82 156 160,-139-232-199,65 135-2709,-65-134 1736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0.839"/>
    </inkml:context>
    <inkml:brush xml:id="br0">
      <inkml:brushProperty name="width" value="0.035" units="cm"/>
      <inkml:brushProperty name="height" value="0.035" units="cm"/>
    </inkml:brush>
  </inkml:definitions>
  <inkml:trace contextRef="#ctx0" brushRef="#br0">801 0 12811,'-319'178'331,"262"-141"-328,1 3-1,2 3 1,-63 64-1,94-83-8,1 2-1,1 1 1,1 1-1,2 0 1,-27 55 0,36-63 24,1 0 1,1 1 0,1 0-1,0 0 1,2 0 0,0 0-1,2 1 1,0 0 0,1 0-1,3 22 1,0-31-3,0-1-1,1 1 1,0-1-1,1 0 1,0 0 0,1-1-1,0 1 1,1-1 0,0 0-1,1 0 1,0-1 0,1 0-1,0 0 1,0-1 0,1 0-1,1-1 1,-1 0 0,1 0-1,1-1 1,-1 0 0,1 0-1,0-2 1,1 1 0,0-1-1,-1-1 1,1 0 0,1-1-1,-1 0 1,0-1 0,1 0-1,-1-1 1,1-1 0,0 0-1,15-2 1,-9 0 9,0-2 1,-1 0-1,1-1 0,-1-1 1,22-10-1,-28 10 7,0-1 0,0 0 0,0 0-1,-1-1 1,0 0 0,0-1 0,17-20 0,-25 26-33,-1 1 1,0-1 0,0 1 0,-1-1-1,1 0 1,-1 0 0,1 0-1,-1 0 1,0 0 0,0 0-1,0 0 1,0 0 0,-1 0-1,0 0 1,1-1 0,-1 1 0,0 0-1,0 0 1,-1 0 0,1-1-1,-1 1 1,-1-5 0,0 3-8,0-1 0,-1 1 0,0 0 0,0 0 0,-1 1 1,1-1-1,-1 1 0,0-1 0,0 1 0,-1 0 0,-8-5 0,-2-2-5,-2 0-1,1 1 1,-1 1-1,-1 1 1,0 0-1,0 1 1,-29-7-1,37 12 3,0 0 0,0 1 0,-1 0 0,1 1 0,0 0 0,-1 0 0,1 1 0,0 0 0,0 1 0,0 0 0,0 1 0,0 0 0,0 0 0,1 1 0,-17 10 0,14-7-151,1 1-1,1 1 1,-1-1-1,2 2 1,-1 0-1,1 0 1,1 0-1,0 1 1,0 0 0,1 1-1,-8 16 1,6-1-487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4.743"/>
    </inkml:context>
    <inkml:brush xml:id="br0">
      <inkml:brushProperty name="width" value="0.035" units="cm"/>
      <inkml:brushProperty name="height" value="0.035" units="cm"/>
    </inkml:brush>
  </inkml:definitions>
  <inkml:trace contextRef="#ctx0" brushRef="#br0">810 1 12115,'8'2'1154,"-11"0"-508,-15 5-491,-14 16-62,1 1 0,1 2 0,2 1 0,0 1 0,2 1 1,-26 37-1,-97 173-4,5-6 47,117-195-108,-2-1 0,-2-1 0,-62 56 0,82-83-83,0 0 0,-1-1 0,-1-1 0,-14 7 0,4-2-62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5.508"/>
    </inkml:context>
    <inkml:brush xml:id="br0">
      <inkml:brushProperty name="width" value="0.035" units="cm"/>
      <inkml:brushProperty name="height" value="0.035" units="cm"/>
    </inkml:brush>
  </inkml:definitions>
  <inkml:trace contextRef="#ctx0" brushRef="#br0">704 159 12051,'-298'82'1333,"236"-63"-1249,23-7-65,1 1 0,-58 31-1,80-36-11,1 0 1,1 2-1,0 0 0,0 0 1,1 1-1,0 1 0,1 0 0,-19 25 1,27-31 0,0 0 0,1 0 0,0 0-1,0 0 1,1 1 0,0-1 0,0 1 0,0 0 0,1 0 0,0 0 0,0-1 0,1 13 0,0-15-2,0-1-1,1 1 1,-1-1-1,1 0 1,0 1-1,0-1 0,0 0 1,0 0-1,1 0 1,-1 1-1,1-2 1,0 1-1,0 0 0,0 0 1,0 0-1,0-1 1,1 1-1,-1-1 1,1 0-1,0 0 1,0 0-1,0 0 0,-1 0 1,2-1-1,-1 1 1,0-1-1,4 2 1,0-2 3,0 1 0,0-1 0,0-1 0,0 1 1,0-1-1,0 0 0,0-1 0,0 1 1,0-1-1,0-1 0,-1 0 0,1 1 0,0-2 1,-1 1-1,1-1 0,-1 0 0,10-7 0,7-5 5,0-1 0,-2-2-1,22-21 1,-2-1-8,-3-3 1,-1 0 0,-2-3-1,-2-1 1,49-93 0,-76 128 0,-1 0 0,0 0 0,-1-1 0,0 1 1,-1-1-1,0 0 0,1-26 0,-4 38-4,0 0 0,0 0 0,0 0 0,0 0 0,0 0 0,0 0 0,0-1 0,-1 1 0,1 0 1,0 0-1,-1 0 0,1 0 0,-1 0 0,1 0 0,-1 0 0,1 0 0,-1 1 0,0-1 0,0 0 0,0-1 0,0 2-2,1 0 1,-1 0-1,1 0 0,-1 0 0,1 0 1,-1 0-1,0 0 0,1 1 0,-1-1 1,1 0-1,-1 0 0,1 0 0,-1 1 1,1-1-1,-1 0 0,1 0 1,-1 1-1,1-1 0,-1 1 0,1-1 1,0 0-1,-1 1 0,1-1 0,-1 1 1,1-1-1,0 1 0,0-1 0,-1 1 1,1-1-1,0 1 0,0-1 0,-1 1 1,1-1-1,0 1 0,0-1 1,0 1-1,0 1 0,-11 29 20,2 1 1,1 0-1,-6 55 0,2 103 171,9-114-105,-6 111 1165,29 334 1,-3-354-1022,8 78-138,-23-237-113,-2-3-83,0 1 0,1-1 1,0 0-1,0 0 0,1 1 0,-1-1 0,1 0 0,0 0 0,0 0 0,1-1 0,3 6 0,3-5-371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07.635"/>
    </inkml:context>
    <inkml:brush xml:id="br0">
      <inkml:brushProperty name="width" value="0.035" units="cm"/>
      <inkml:brushProperty name="height" value="0.035" units="cm"/>
    </inkml:brush>
  </inkml:definitions>
  <inkml:trace contextRef="#ctx0" brushRef="#br0">1 0 15707,'1'3'336,"-1"0"-456,2 4-272,1-3-280,0 2 88,4-3 200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09.882"/>
    </inkml:context>
    <inkml:brush xml:id="br0">
      <inkml:brushProperty name="width" value="0.035" units="cm"/>
      <inkml:brushProperty name="height" value="0.035" units="cm"/>
    </inkml:brush>
  </inkml:definitions>
  <inkml:trace contextRef="#ctx0" brushRef="#br0">12 224 9826,'-3'-4'3423,"3"3"-3392,-1 0 1,0 0 0,0 0-1,0-1 1,1 1-1,-1 0 1,0 0 0,1 0-1,-1-1 1,1 1-1,-1 0 1,1 0 0,0-1-1,0 1 1,0 0-1,-1-1 1,2-1 0,0-1-30,0 0 1,0 0 0,1 0 0,0 0 0,0 1-1,0-1 1,0 1 0,1-1 0,-1 1 0,1 0 0,0 0-1,0 0 1,0 0 0,0 1 0,5-4 0,7-4 11,0 1 0,20-9 0,-23 12 7,135-60 203,-129 60-215,0 0 0,0 1-1,1 1 1,-1 1 0,1 0-1,28 0 1,-36 4-6,1 0 1,-1 1-1,0 0 1,0 1-1,0 0 0,0 1 1,-1 0-1,1 1 1,-1 0-1,0 0 0,16 12 1,-19-12-6,0 1 0,0 0-1,0 0 1,-1 1 0,0-1 0,0 1 0,-1 1 0,0-1 0,0 1 0,0 0 0,-1 0 0,-1 0 0,1 1-1,3 16 1,-5-11-2,0 0-1,-1 0 1,-1 0-1,-1 0 1,0 0-1,0 0 1,-2-1-1,1 1 1,-2 0-1,0-1 1,-1 0-1,0 0 1,0 0-1,-2-1 0,0 1 1,-11 14-1,3-6 4,-1-1 0,-1-1 0,-1 0 0,-1-2-1,0 0 1,-1-1 0,-44 27 0,38-33 28,19-6 6,17-8-8,176-46 26,-147 42-20,1 1-1,73-1 1,-101 8-25,0 1 0,0 0 1,-1 1-1,1 0 0,0 1 1,-1 0-1,0 1 0,0 1 1,0-1-1,0 2 0,-1-1 0,0 1 1,11 9-1,-16-11 5,1 1 1,-1-1-1,0 1 0,-1 0 0,1 1 0,-1-1 1,0 1-1,-1 0 0,1 0 0,-1 0 0,0 0 1,-1 1-1,1-1 0,-1 1 0,-1 0 0,1-1 1,-1 1-1,0 0 0,-1 0 0,0 0 1,0 0-1,0 0 0,-3 11 0,0-4-4,-1-1-1,0 1 1,-1-1-1,-1-1 0,0 1 1,-1-1-1,0 0 1,-1 0-1,0-1 1,-10 11-1,-15 13 39,-57 47 0,75-69-28,-20 17 57,-1-2 0,-1-1 1,-80 43-1,103-62-42,-1-2 0,0 0-1,0 0 1,-1-1-1,0-1 1,0-1 0,0 0-1,0-1 1,0-1 0,0 0-1,0-1 1,-1-1-1,1-1 1,-27-6 0,33 6-27,0-1 1,1-1-1,-1 0 1,1 0-1,0-1 0,-13-10 1,19 13-57,0 0 1,1 0-1,-1 0 1,1 0-1,0-1 0,-1 1 1,1-1-1,1 0 0,-1 1 1,0-1-1,1 0 1,-1 0-1,1 0 0,0 0 1,0 0-1,0-1 1,0 1-1,1 0 0,-1 0 1,1-1-1,0 1 1,0 0-1,0-1 0,1-3 1,5-13-317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0.343"/>
    </inkml:context>
    <inkml:brush xml:id="br0">
      <inkml:brushProperty name="width" value="0.035" units="cm"/>
      <inkml:brushProperty name="height" value="0.035" units="cm"/>
    </inkml:brush>
  </inkml:definitions>
  <inkml:trace contextRef="#ctx0" brushRef="#br0">876 0 12331,'1'0'25,"-1"0"1,0 0 0,0 0 0,0 0-1,0 1 1,0-1 0,1 0 0,-1 0-1,0 0 1,0 0 0,0 0-1,0 0 1,0 0 0,0 0 0,0 0-1,1 0 1,-1 1 0,0-1 0,0 0-1,0 0 1,0 0 0,0 0 0,0 0-1,0 0 1,0 1 0,0-1-1,0 0 1,0 0 0,0 0 0,0 0-1,0 0 1,0 1 0,0-1 0,0 0-1,0 0 1,0 0 0,0 0 0,0 0-1,0 0 1,0 1 0,0-1-1,0 0 1,0 0 0,0 0 0,0 0-1,-5 12 538,-8 10-18,-62 75 376,-21 30-861,11-1-62,-190 268 76,58-121-22,195-249 6,-2-1-1,-31 23 0,45-40-119,10-6 52,0 0-1,0 0 1,1 0 0,-1 0-1,0 0 1,0 0-1,0-1 1,0 1 0,0 0-1,0 0 1,0 0 0,0 0-1,0 0 1,1 0-1,-1 0 1,0 0 0,0-1-1,0 1 1,0 0-1,0 0 1,0 0 0,0 0-1,0 0 1,0 0 0,0-1-1,0 1 1,0 0-1,0 0 1,0 0 0,0 0-1,0 0 1,0-1 0,0 1-1,0 0 1,0 0-1,0 0 1,0 0 0,-1 0-1,1 0 1,0 0 0,0-1-1,0 1 1,0 0-1,0 0 1,0 0 0,0 0-1,0 0 1,0 0-1,-1 0 1,1 0 0,0 0-1,0 0 1,0 0 0,0-1-1,0 1 1,0 0-1,0 0 1,-1 0 0,1 0-1,0 0 1,0 0 0,0 0-1,0 0 1,0 0-1,-1 0 1,1 0 0,0 0-1,7-15-293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0.967"/>
    </inkml:context>
    <inkml:brush xml:id="br0">
      <inkml:brushProperty name="width" value="0.035" units="cm"/>
      <inkml:brushProperty name="height" value="0.035" units="cm"/>
    </inkml:brush>
  </inkml:definitions>
  <inkml:trace contextRef="#ctx0" brushRef="#br0">1 1 9234,'1'2'182,"0"0"0,1 0 1,-1 0-1,0 0 0,0 0 0,0 0 0,0 1 1,-1-1-1,1 0 0,-1 0 0,1 1 0,-1 3 1,1 37 2611,-1-23-2212,23 280-334,-13-202-148,-9-89-56,0-1-1,1 1 0,-1 0 0,2-1 1,0 1-1,0-1 0,0 1 1,1-1-1,0-1 0,1 1 1,-1 0-1,2-1 0,-1 0 0,8 8 1,-11-14-20,-1 0 1,0 0 0,0 1-1,1-1 1,-1 0 0,0 0-1,1-1 1,-1 1 0,1 0-1,-1 0 1,1-1 0,0 1-1,-1-1 1,1 1 0,0-1-1,-1 0 1,1 0 0,2 0-1,0 0 7,-1 0 0,0-1 0,1 0 0,-1 0 0,0 0 0,0 0 0,1 0 0,4-4 0,5-3 14,-1 0-1,0-1 1,14-15 0,-17 16-43,22-21-358,-1-1 0,-2-1 1,-1-1-1,44-70 0,-48 61 177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1.185"/>
    </inkml:context>
    <inkml:brush xml:id="br0">
      <inkml:brushProperty name="width" value="0.035" units="cm"/>
      <inkml:brushProperty name="height" value="0.035" units="cm"/>
    </inkml:brush>
  </inkml:definitions>
  <inkml:trace contextRef="#ctx0" brushRef="#br0">0 0 15699,'5'207'1667,"-1"-161"-1615,1 0 1,18 66 0,-20-101-54,19 70 21,16 119 1,-37-164-28,-1-30-75,-1 1 0,1-1 0,1 0-1,-1 1 1,1-1 0,0 0 0,1 1 0,-1-1 0,1 0 0,0 0 0,5 9 0,-7-15 54,0 0 57,0 1 0,0-1 0,1 0-1,-1 0 1,0 0 0,0 1 0,0-1-1,0 0 1,0 0 0,0 1 0,1-1 0,-1 0-1,0 0 1,0 0 0,0 0 0,1 1-1,-1-1 1,0 0 0,0 0 0,0 0-1,1 0 1,-1 0 0,0 0 0,0 1 0,1-1-1,-1 0 1,0 0 0,0 0 0,1 0-1,-1 0 1,0 0 0,0 0 0,1 0 0,-1 0-1,0 0 1,0 0 0,1 0 0,-1-1-1,3-5 654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0.967"/>
    </inkml:context>
    <inkml:brush xml:id="br0">
      <inkml:brushProperty name="width" value="0.035" units="cm"/>
      <inkml:brushProperty name="height" value="0.035" units="cm"/>
    </inkml:brush>
  </inkml:definitions>
  <inkml:trace contextRef="#ctx0" brushRef="#br0">1 1 9234,'1'2'182,"0"0"0,1 0 1,-1 0-1,0 0 0,0 0 0,0 0 0,0 1 1,-1-1-1,1 0 0,-1 0 0,1 1 0,-1 3 1,1 37 2611,-1-23-2212,23 280-334,-13-202-148,-9-89-56,0-1-1,1 1 0,-1 0 0,2-1 1,0 1-1,0-1 0,0 1 1,1-1-1,0-1 0,1 1 1,-1 0-1,2-1 0,-1 0 0,8 8 1,-11-14-20,-1 0 1,0 0 0,0 1-1,1-1 1,-1 0 0,0 0-1,1-1 1,-1 1 0,1 0-1,-1 0 1,1-1 0,0 1-1,-1-1 1,1 1 0,0-1-1,-1 0 1,1 0 0,2 0-1,0 0 7,-1 0 0,0-1 0,1 0 0,-1 0 0,0 0 0,0 0 0,1 0 0,4-4 0,5-3 14,-1 0-1,0-1 1,14-15 0,-17 16-43,22-21-358,-1-1 0,-2-1 1,-1-1-1,44-70 0,-48 61 177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1.657"/>
    </inkml:context>
    <inkml:brush xml:id="br0">
      <inkml:brushProperty name="width" value="0.035" units="cm"/>
      <inkml:brushProperty name="height" value="0.035" units="cm"/>
    </inkml:brush>
  </inkml:definitions>
  <inkml:trace contextRef="#ctx0" brushRef="#br0">0 0 14419,'19'43'240,"87"181"278,-83-182-515,1-2 0,3-1 0,38 45 0,-13-25-95,103 122-1541,-146-170-939,-1 0 1074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2.418"/>
    </inkml:context>
    <inkml:brush xml:id="br0">
      <inkml:brushProperty name="width" value="0.035" units="cm"/>
      <inkml:brushProperty name="height" value="0.035" units="cm"/>
    </inkml:brush>
  </inkml:definitions>
  <inkml:trace contextRef="#ctx0" brushRef="#br0">580 34 13747,'-118'-26'1016,"75"19"-761,33 7-238,5 1-11,1-1 0,-1 1 0,1 0 0,-1 0-1,1 0 1,-1 0 0,1 1 0,-1 0 0,1 0 0,0 0-1,0 1 1,0-1 0,0 1 0,1 0 0,-1 0 0,-5 6 0,-4 6 21,2 0 0,-20 31 0,6-8-24,19-28 2,0-1 0,1 0 1,1 1-1,-1 0 0,1 0 0,1 0 0,0 1 0,-2 12 0,0 12 16,0 42-1,-3 19 12,7-83-21,0 0 0,1 0 0,0 1 0,3 12 0,-3-25 14,1 0 1,-1-1 0,0 1-1,1 0 1,-1-1 0,1 1-1,-1 0 1,1-1 0,0 1-1,-1-1 1,1 1 0,-1 0-1,1-1 1,0 0 0,0 1 0,-1-1-1,1 1 1,0-1 0,0 0-1,-1 0 1,1 1 0,0-1-1,0 0 1,0 0 0,-1 0-1,1 0 1,0 0 0,0 0-1,0 0 1,-1 0 0,1 0-1,0 0 1,0-1 0,0 1-1,0-1 1,37-8 247,-32 7-253,58-20 159,-38 12-98,0 2 0,34-7 0,-50 14-90,0-1 0,0 2-1,1 0 1,-1 0-1,0 0 1,0 1 0,0 1-1,0 0 1,18 6-1,-13-2-22,0 0 0,0 1 0,-1 1 0,0 0 0,-1 1 0,0 1 0,0 0 0,-1 0 0,-1 1 0,11 13 0,-15-17 16,-1 1 0,-1 0 0,0 0 0,0 1 0,0-1-1,-1 1 1,0 0 0,-1 0 0,0 0 0,0 1 0,-1-1 0,0 1 0,-1-1 0,0 1 0,-1 0 0,0 0 0,-2 15 0,-1-9 14,-1-1 1,-1 1 0,0-1-1,-1 0 1,-1 0 0,0-1-1,-1 0 1,-1 0 0,0-1-1,-1 0 1,0-1 0,-1 0-1,0 0 1,-1-1 0,0-1-1,-16 11 1,8-7 59,0-1 0,-1-1-1,-1-1 1,0-1 0,-1-1-1,1-1 1,-2-1 0,1 0 0,-1-2-1,-27 2 1,19-4 153,0-2 1,0-2-1,-37-4 1,51 2-114,1 0 0,0-1 0,0-1 0,0-1 0,1 0 0,-1-1 0,-20-13 0,36 20-101,0 0 1,0-1 0,0 1 0,0-1-1,0 0 1,0 1 0,0-1 0,0 0-1,0 0 1,0 0 0,0 1 0,0-1 0,1 0-1,-1 0 1,0 0 0,1 0 0,-1-1-1,1 1 1,-1 0 0,1 0 0,-1 0-1,1 0 1,0 0 0,0-1 0,-1-1-1,2 1-110,0 1 0,0 0 0,-1-1 0,1 1 0,1-1 0,-1 1 0,0 0 0,0 0 0,0 0 0,1 0 0,-1 0 0,0 0 0,1 0 0,-1 0 0,1 0 0,-1 1 0,1-1 0,1 0 0,16-8-585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5.922"/>
    </inkml:context>
    <inkml:brush xml:id="br0">
      <inkml:brushProperty name="width" value="0.035" units="cm"/>
      <inkml:brushProperty name="height" value="0.035" units="cm"/>
    </inkml:brush>
  </inkml:definitions>
  <inkml:trace contextRef="#ctx0" brushRef="#br0">1106 6 12779,'0'0'27,"0"-1"1,0 1-1,0 0 1,0 0-1,0-1 1,0 1 0,0 0-1,0 0 1,0 0-1,0-1 1,0 1-1,0 0 1,-1 0-1,1 0 1,0 0 0,0-1-1,0 1 1,0 0-1,-1 0 1,1 0-1,0 0 1,0 0-1,0-1 1,-1 1 0,1 0-1,0 0 1,0 0-1,0 0 1,-1 0-1,1 0 1,0 0-1,0 0 1,0 0 0,-1 0-1,1 0 1,0 0-1,0 0 1,-1 0-1,1 0 1,0 0-1,0 0 1,0 0 0,-1 0-1,1 0 1,0 0-1,-1 1 1,-13-2 129,-31 6-54,-67 14 0,16-1-82,-365 56 676,404-66-344,-58 10-154,111-17-204,0 0 0,1 0 0,-1 1 0,0-1 0,0 1 0,1 0 0,-1 0 0,1 0 0,0 0-1,0 1 1,-1-1 0,2 1 0,-1 0 0,0 0 0,0 0 0,1 0 0,0 0 0,-4 6 0,4-4-2,1-1 0,-1 1 1,1 0-1,0 0 0,0-1 0,1 1 1,-1 0-1,1 0 0,0 0 1,0 0-1,1 0 0,-1 0 0,1-1 1,2 9-1,3 9 46,1-1 1,0 1-1,2-2 1,18 33-1,-21-40-7,0-1-1,-1 1 0,5 17 1,-3-9-12,-4-13-45,4 6 233,-5-14-195,-1 0 0,0 0 0,0 1 0,1-1 0,-1 0 0,0 0 0,1 0 0,-1-1 0,0 1 0,0 0 0,1 0 0,1-2 0,30-4-56,1 2 1,-1 1-1,1 2 1,36 2-1,-10 0 93,-30-1-33,1 1 0,-1 2 0,40 8 0,-59-9-27,-1 1 0,0 0-1,1 1 1,-2 0 0,1 0 0,0 2 0,-1-1 0,0 1 0,0 0-1,0 1 1,-1 0 0,15 15 0,-15-11-5,0 0 1,0 1-1,-1 0 1,0 0-1,-1 0 0,0 1 1,-1 0-1,-1 0 0,0 0 1,-1 1-1,0-1 1,2 28-1,-5-29 40,0-1 0,-1 0 0,0 0 0,-1 0 0,0 0 0,-1 0 0,0 0 0,0-1 0,-1 1 0,-1-1 0,0 0 0,0 0 0,-1 0 0,0-1 0,-1 0 0,-11 13 0,5-9 134,-1-1 1,0-1-1,-1 1 0,0-2 1,0 0-1,-1-1 0,-23 9 1,15-9-22,0 0 0,-1-2 0,-1-1 0,-44 5 0,33-8-130,0-2-1,0-1 1,0-3-1,0 0 1,0-3 0,1-1-1,-50-16 1,66 17-380,0-2 0,1 0 0,-1-2 0,2 0 0,-31-22 0,39 23-330,5 0 232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192"/>
    </inkml:context>
    <inkml:brush xml:id="br0">
      <inkml:brushProperty name="width" value="0.035" units="cm"/>
      <inkml:brushProperty name="height" value="0.035" units="cm"/>
    </inkml:brush>
  </inkml:definitions>
  <inkml:trace contextRef="#ctx0" brushRef="#br0">615 0 13339,'-7'9'385,"-1"-1"-1,0 0 1,0 0 0,0-1 0,-13 8-1,-165 132 1698,170-134-1948,2 0 0,-19 23 0,28-29-140,0 0-1,0 0 1,-5 12 0,-4 8 9,-38 57 44,-75 137-513,113-191-61,1 1-1,1 0 0,2 1 1,1 1-1,-8 53 0,9-12-1056,3-38 1095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651"/>
    </inkml:context>
    <inkml:brush xml:id="br0">
      <inkml:brushProperty name="width" value="0.035" units="cm"/>
      <inkml:brushProperty name="height" value="0.035" units="cm"/>
    </inkml:brush>
  </inkml:definitions>
  <inkml:trace contextRef="#ctx0" brushRef="#br0">51 24 7306,'0'-18'4591,"0"18"-4538,0-1 0,0 1 0,0 0 0,0 0 1,0-1-1,0 1 0,0 0 0,0 0 0,0 0 0,0-1 0,1 1 0,-1 0 0,0 0 0,0 0 0,0-1 0,0 1 0,0 0 0,1 0 1,-1 0-1,0 0 0,0-1 0,0 1 0,1 0 0,-1 0 0,0 0 0,0 0 0,1 0 0,-1 0 0,0 0 0,0 0 0,0 0 0,1 0 1,-1-1-1,0 1 0,0 0 0,1 0 0,-1 1 0,0-1 0,0 0 0,1 0 0,-1 0 0,0 0 0,0 0 0,0 0 0,1 0 0,-1 0 0,0 0 1,0 0-1,0 1 0,1-1 0,-1 0 0,0 0 0,0 0 0,0 0 0,1 1 0,-1-1 0,0 0 0,0 0 0,0 0 0,0 1 0,0-1 1,1 0-1,0 10 52,1-1 0,-1 1 1,-1-1-1,1 1 0,-2-1 1,1 1-1,-1-1 1,-4 17-1,0 4-37,-13 105 9,1-13 18,-3 144 1,20-261-68,0 1 0,1-1-1,-1 0 1,1 1 0,0-1 0,0 0 0,4 10 0,-4-13-6,0-1 0,0 1 1,0-1-1,0 1 1,0-1-1,0 1 0,0-1 1,1 0-1,-1 0 0,1 1 1,-1-1-1,1 0 1,-1 0-1,1 0 0,-1-1 1,1 1-1,0 0 0,0 0 1,-1-1-1,1 0 0,0 1 1,0-1-1,0 0 1,-1 0-1,1 1 0,4-2 1,5 0 34,-1 0 0,1-1 1,0-1-1,-1 0 0,1 0 0,17-9 1,61-36-144,-75 39 49,25-14-476,-1-2-1,-1-2 0,-1-1 0,-2-2 1,-1-2-1,-2 0 0,34-45 0,-43 43 197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851"/>
    </inkml:context>
    <inkml:brush xml:id="br0">
      <inkml:brushProperty name="width" value="0.035" units="cm"/>
      <inkml:brushProperty name="height" value="0.035" units="cm"/>
    </inkml:brush>
  </inkml:definitions>
  <inkml:trace contextRef="#ctx0" brushRef="#br0">16 0 11466,'8'73'1041,"-14"90"7697,-11 149-13163,21-244 4449,0-1 0,0 1 8,-1-4 0,2-5-24,-2-6-72,1-7-216,1-8-281,0-10-215,-2-4-120,3-7-24,-2-5-1665,1-3 1721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7.277"/>
    </inkml:context>
    <inkml:brush xml:id="br0">
      <inkml:brushProperty name="width" value="0.035" units="cm"/>
      <inkml:brushProperty name="height" value="0.035" units="cm"/>
    </inkml:brush>
  </inkml:definitions>
  <inkml:trace contextRef="#ctx0" brushRef="#br0">1 1 14051,'4'36'186,"2"0"1,1-1-1,2 1 0,1-1 1,2-1-1,1 0 0,2-1 1,23 38-1,23 27-253,93 111 0,-44-63 240,-55-67-216,97 127 105,-116-161-44,2-2 0,62 53-1,-81-80-150,32 21 0,-43-32-340,0-1 0,0 0 0,0 0 0,1-1 0,-1 0 0,1 0 0,14 2 0,8-4-970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7.780"/>
    </inkml:context>
    <inkml:brush xml:id="br0">
      <inkml:brushProperty name="width" value="0.035" units="cm"/>
      <inkml:brushProperty name="height" value="0.035" units="cm"/>
    </inkml:brush>
  </inkml:definitions>
  <inkml:trace contextRef="#ctx0" brushRef="#br0">793 0 13275,'-56'44'795,"44"-36"-748,0-1 0,0-1 1,-19 7-1,-31 17-32,22-5-14,1 2 0,1 1 0,1 2 1,2 1-1,1 2 0,2 2 0,1 1 0,2 1 1,-45 75-1,63-93 14,1 1 1,2-1 0,0 2-1,0-1 1,2 1-1,1 0 1,0 0 0,2 0-1,-2 42 1,5-48 0,1 0 0,1 0 0,0 0 0,1 0 0,1-1 0,0 1 0,1-1 0,0 0 0,1 0 0,1 0 0,0-1 0,1 0 0,0-1 0,1 1 0,10 10 0,1-3-2,0-2 0,1 0 0,1-1-1,1-1 1,0-1 0,1-1 0,1-2 0,0 0 0,0-1 0,1-2 0,1 0 0,0-2-1,0-1 1,0-1 0,0-2 0,1 0 0,-1-2 0,42-3 0,-53-1-10,1 0 0,-1-1 0,0-1 0,0-1 0,0 0 0,-1-1 0,0 0 0,0-1 0,-1-1 0,0-1 0,0 0 0,-1 0 0,-1-1 0,15-17 0,-24 25 2,0-1-1,0 1 1,-1 0 0,0-1 0,1 0-1,-1 0 1,-1 1 0,1-1 0,0 0-1,-1-1 1,0 1 0,1-6 0,-2 7 2,0 1 0,0-1 0,0 0 1,-1 1-1,1-1 0,-1 1 0,0-1 1,0 1-1,0-1 0,0 1 0,0-1 1,0 1-1,-1 0 0,1 0 0,-1-1 1,1 1-1,-1 0 0,0 1 0,0-1 0,0 0 1,-3-2-1,-11-7 43,-1 1 0,0 0 1,0 1-1,-1 1 0,0 0 1,0 2-1,-1 0 0,0 1 0,-23-3 1,-23-1 142,-91 0 0,99 8-1,-94 11 0,118-5-149,0 1 0,1 2 0,0 1 0,-39 16 0,61-21-53,1 1 1,-1 0-1,1 0 1,0 1-1,0 1 0,1-1 1,0 1-1,0 1 1,1-1-1,0 1 1,0 1-1,1-1 0,0 1 1,0 0-1,1 1 1,0-1-1,1 1 1,0 0-1,0 0 0,-3 17 1,4-15-187,1-7 671,1-1 0,0 0 1,0 1-1,0-1 0,0 9 0,4-3 941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0.713"/>
    </inkml:context>
    <inkml:brush xml:id="br0">
      <inkml:brushProperty name="width" value="0.035" units="cm"/>
      <inkml:brushProperty name="height" value="0.035" units="cm"/>
    </inkml:brush>
  </inkml:definitions>
  <inkml:trace contextRef="#ctx0" brushRef="#br0">466 468 11242,'-9'-5'827,"11"2"-405,12-1-1,6 3-129,1-1-2,-17 1-175,-6-1-28,-114-18 39,107 18-75,0 0 1,0 0-1,0 0 1,1-1 0,-1 0-1,1-1 1,-1 0-1,1 0 1,0-1 0,-12-9-1,16 10-5,1 1-1,0-1 1,0 0-1,0 0 0,1 0 1,-1 0-1,1 0 1,0 0-1,0-1 1,1 1-1,-1-1 0,1 1 1,0-1-1,0 1 1,0-1-1,1 0 1,0 0-1,0-7 1,1 6-27,0 0 1,0 0 0,1 0 0,0 0 0,0 0-1,0 0 1,1 0 0,0 1 0,0 0-1,0-1 1,1 1 0,7-9 0,2 0 32,0 1 1,29-23-1,-2 8 25,0 1 0,1 3 0,69-30 0,-103 51-72,0 0 0,0 0-1,1 1 1,-1 0-1,1 1 1,-1 0 0,1 0-1,0 0 1,-1 1-1,10 1 1,-12 0-8,0 0 0,0 0 0,0 1 1,0-1-1,-1 1 0,1 0 0,0 1 0,-1-1 1,1 1-1,-1 0 0,0 0 0,0 0 0,0 0 1,0 1-1,-1 0 0,4 4 0,-2-1-4,1 0 0,-2 0 0,1 1 0,-1-1 0,0 1 1,-1 0-1,0 1 0,0-1 0,0 0 0,-1 1 0,-1-1 0,1 1 0,-2 0 0,1 0 0,-1-1 0,0 1 0,-1 0 1,-1 9-1,-2-4-1,1 0 0,-2-1 1,0 0-1,0 0 1,-1 0-1,-1 0 1,0-1-1,-1 0 0,0-1 1,-15 16-1,11-12 9,-2-2-1,0 1 0,0-2 1,-32 21-1,36-27 1,-1 0-1,0-1 1,0-1 0,0 1 0,0-2 0,-1 0-1,0 0 1,1-1 0,-15 1 0,25-3 0,1 0 1,-1 0 0,0 1-1,1-1 1,-1 0 0,1 0 0,-1 0-1,1 0 1,-1 0 0,1 0-1,-1 0 1,0 0 0,1 0-1,-1-1 1,1 1 0,-1 0-1,1 0 1,-1 0 0,1-1 0,-1 1-1,1 0 1,-2-1 0,12-6 20,21-6-13,-3 5-7,0 2 1,0 0-1,1 2 0,0 1 0,0 1 0,53 4 0,-77-2-3,1 0 1,-1 1-1,1 0 0,-1 0 0,1 1 1,-1 0-1,0 0 0,0 0 1,0 0-1,0 1 0,0 0 0,0 0 1,5 5-1,-7-5 11,1 0-1,-1 1 1,0 0 0,-1 0-1,1 0 1,-1 0 0,0 0 0,0 0-1,0 1 1,0-1 0,-1 1 0,0-1-1,0 1 1,0 0 0,0 9-1,-1-5 52,0-1-1,-1 1 0,0 0 0,-1-1 0,1 1 0,-2-1 0,1 1 0,-1-1 0,-1 0 0,0 0 1,0 0-1,0 0 0,-1-1 0,0 0 0,-12 13 0,-4 2 27,-1-1 1,0-1-1,-33 22 0,6-9-83,-1-2 0,-1-2 0,-80 32-1,-171 46-62,300-106 58,-10 3-285,0 0-1,-1 0 1,0-1-1,1-1 1,-1 0 0,0 0-1,-14-2 1,11-2-177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0.983"/>
    </inkml:context>
    <inkml:brush xml:id="br0">
      <inkml:brushProperty name="width" value="0.035" units="cm"/>
      <inkml:brushProperty name="height" value="0.035" units="cm"/>
    </inkml:brush>
  </inkml:definitions>
  <inkml:trace contextRef="#ctx0" brushRef="#br0">698 4 14155,'46'-3'1048,"-39"53"385,-211 66-1257,127-43 24,19 0 8,4 1-56,0-9-104,7-7-40,3-6-72,-5-2-240,0 1-377,-7-2-207,-2-4 360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1.185"/>
    </inkml:context>
    <inkml:brush xml:id="br0">
      <inkml:brushProperty name="width" value="0.035" units="cm"/>
      <inkml:brushProperty name="height" value="0.035" units="cm"/>
    </inkml:brush>
  </inkml:definitions>
  <inkml:trace contextRef="#ctx0" brushRef="#br0">0 0 15699,'5'207'1667,"-1"-161"-1615,1 0 1,18 66 0,-20-101-54,19 70 21,16 119 1,-37-164-28,-1-30-75,-1 1 0,1-1 0,1 0-1,-1 1 1,1-1 0,0 0 0,1 1 0,-1-1 0,1 0 0,0 0 0,5 9 0,-7-15 54,0 0 57,0 1 0,0-1 0,1 0-1,-1 0 1,0 0 0,0 1 0,0-1-1,0 0 1,0 0 0,0 1 0,1-1 0,-1 0-1,0 0 1,0 0 0,0 0 0,1 1-1,-1-1 1,0 0 0,0 0 0,0 0-1,1 0 1,-1 0 0,0 0 0,0 1 0,1-1-1,-1 0 1,0 0 0,0 0 0,1 0-1,-1 0 1,0 0 0,0 0 0,1 0 0,-1 0-1,0 0 1,0 0 0,1 0 0,-1-1-1,3-5 654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136"/>
    </inkml:context>
    <inkml:brush xml:id="br0">
      <inkml:brushProperty name="width" value="0.035" units="cm"/>
      <inkml:brushProperty name="height" value="0.035" units="cm"/>
    </inkml:brush>
  </inkml:definitions>
  <inkml:trace contextRef="#ctx0" brushRef="#br0">4 95 13275,'-2'-11'515,"1"-1"0,1 1 1,0 0-1,2-18 0,-2 28-510,0 0 0,0 0-1,0 1 1,0-1 0,1 0 0,-1 0-1,0 0 1,0 0 0,1 1-1,-1-1 1,0 0 0,1 0-1,-1 0 1,1 1 0,-1-1 0,1 0-1,-1 1 1,1-1 0,0 0-1,-1 1 1,1-1 0,0 1-1,-1-1 1,1 1 0,0-1 0,0 1-1,-1 0 1,1-1 0,0 1-1,0 0 1,0 0 0,0-1-1,0 1 1,-1 0 0,2 0-1,0 1 14,-1-1-1,0 1 0,0-1 1,0 1-1,1-1 0,-1 1 0,0 0 1,0 0-1,0 0 0,0 0 1,0-1-1,-1 1 0,1 0 0,0 1 1,0-1-1,-1 0 0,1 0 1,0 0-1,-1 0 0,1 3 0,5 18 47,-1 1 0,-1-1 0,-1 1 0,0 45 0,-1-6-21,0 44-19,-2-66 43,8 73 1,-8-109-13,1 0 0,0 0 0,0 0 0,0-1 0,0 1 1,1 0-1,-1 0 0,1-1 0,0 1 0,0 0 0,0-1 0,1 0 0,-1 0 0,5 5 0,-4-6 6,1 0 0,-1 0 0,0 0 0,1-1-1,-1 1 1,1-1 0,-1 0 0,1 0-1,0 0 1,-1 0 0,1-1 0,0 1 0,0-1-1,0 0 1,6-1 0,12-1-158,-1-1 0,0-1-1,0-1 1,-1 0 0,1-2 0,-1-1-1,0 0 1,29-18 0,-34 18-382,-1-1-1,0-1 1,-1-1 0,0 0 0,-1 0 0,0-1 0,-1-1-1,0 0 1,-1 0 0,0-1 0,11-22 0,-7 4-550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344"/>
    </inkml:context>
    <inkml:brush xml:id="br0">
      <inkml:brushProperty name="width" value="0.035" units="cm"/>
      <inkml:brushProperty name="height" value="0.035" units="cm"/>
    </inkml:brush>
  </inkml:definitions>
  <inkml:trace contextRef="#ctx0" brushRef="#br0">59 0 11947,'-25'153'2835,"12"-82"-1642,-7 126 1,48 226-56,-25-402-1198,0 8 148,2-1 1,15 52 0,-9-51 706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3.910"/>
    </inkml:context>
    <inkml:brush xml:id="br0">
      <inkml:brushProperty name="width" value="0.035" units="cm"/>
      <inkml:brushProperty name="height" value="0.035" units="cm"/>
    </inkml:brush>
  </inkml:definitions>
  <inkml:trace contextRef="#ctx0" brushRef="#br0">1 0 11739,'4'30'2660,"2"-22"647,-5-6-2171,-7 3-1727,6-4 516,-1-1 16,1 0 0,0 0 1,0 0-1,0 1 0,0-1 1,-1 0-1,1 0 1,0 1-1,0-1 0,0 0 1,0 0-1,0 0 1,0 1-1,0-1 0,0 0 1,0 1-1,0-1 1,0 0-1,0 0 0,0 1 1,0-1-1,0 0 1,0 0-1,0 1 0,0-1 1,0 0-1,0 0 1,0 1-1,0-1 0,0 0 1,1 0-1,-1 1 0,0-1 1,0 0-1,0 0 1,0 0-1,1 1 0,-1-1 1,0 0-1,0 0 1,1 0-1,29 54-115,62 83 0,-11-19 549,-30-38-220,131 224 15,-173-286-234,-4-7-141,0-1 0,0-1-1,0 1 1,1-1-1,1 0 1,0 0-1,13 12 1,-8-15-215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4.179"/>
    </inkml:context>
    <inkml:brush xml:id="br0">
      <inkml:brushProperty name="width" value="0.035" units="cm"/>
      <inkml:brushProperty name="height" value="0.035" units="cm"/>
    </inkml:brush>
  </inkml:definitions>
  <inkml:trace contextRef="#ctx0" brushRef="#br0">1 0 14355,'33'401'2249,"-30"-372"-2281,-1 26-48,1-3 0,0-2-1,0-1-31,0-3-64,3 3-160,-1-2-192,4-4 416,0 0-88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4.537"/>
    </inkml:context>
    <inkml:brush xml:id="br0">
      <inkml:brushProperty name="width" value="0.035" units="cm"/>
      <inkml:brushProperty name="height" value="0.035" units="cm"/>
    </inkml:brush>
  </inkml:definitions>
  <inkml:trace contextRef="#ctx0" brushRef="#br0">293 4 17052,'2'0'21,"100"1"126,-90 1-257,0 0 0,1 0 0,-1 1-1,0 0 1,-1 1 0,16 7 0,-4 2-67,-1 0 0,-1 1 1,1 2-1,-2 0 0,-1 1 0,0 1 0,-1 0 1,0 2-1,19 29 0,1 9 156,-2 2 1,34 80-1,-58-114 22,-1 0 1,-1 1-1,-2 0 0,0 1 0,6 48 1,-13-58-8,0-1 0,-1 1 1,-1 0-1,0 0 0,-2-1 1,0 1-1,-1-1 0,0 0 1,-1 0-1,-11 22 0,9-24-13,0 0-1,-2-1 1,0 0-1,0 0 1,-1-1-1,-1 0 1,-21 20-1,25-27 14,1-1-1,-1 0 1,0-1-1,0 1 1,0-1 0,-1-1-1,1 1 1,-1-1-1,0-1 1,0 1-1,0-1 1,0-1 0,-1 0-1,1 0 1,0 0-1,-1-1 1,-11-1-1,3-2 10,1-1-1,1 0 1,-1-2-1,1 1 0,-1-2 1,2 0-1,-1-1 0,1 0 1,0-1-1,1-1 1,0 0-1,-18-18 0,-11-15 35,2-2-1,-34-51 0,70 90-32,-35-47 66,3-2 0,2-2 0,-41-95 0,57 107-208,1-1-1,3-1 1,2 0-1,2 0 1,-7-75 0,16 61-446,6 5 213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5.183"/>
    </inkml:context>
    <inkml:brush xml:id="br0">
      <inkml:brushProperty name="width" value="0.035" units="cm"/>
      <inkml:brushProperty name="height" value="0.035" units="cm"/>
    </inkml:brush>
  </inkml:definitions>
  <inkml:trace contextRef="#ctx0" brushRef="#br0">499 1 15251,'-189'117'1889,"207"-140"-1905,-56 70 0,8 4 16,1-1 0,0 2 8,3-3 0,1-4 0,2-2-8,2-2-80,0 1-200,-1-3-257,-1-1-247,1-1 384,3-2 88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5.945"/>
    </inkml:context>
    <inkml:brush xml:id="br0">
      <inkml:brushProperty name="width" value="0.035" units="cm"/>
      <inkml:brushProperty name="height" value="0.035" units="cm"/>
    </inkml:brush>
  </inkml:definitions>
  <inkml:trace contextRef="#ctx0" brushRef="#br0">482 1 14443,'-17'9'90,"-1"0"0,0-1 0,0-1 0,-1 0 0,0-2 0,0 0 0,-35 4 0,24-4-92,1 1 1,-31 11-1,50-13 31,0 1 0,1-1 0,-1 2 0,1 0 0,0 0 0,1 0 0,-1 1 0,-9 12 0,0 1 2,1 1 0,-17 26 1,31-41-53,0 0 1,0 0 0,1 0-1,0 0 1,0 0-1,1 1 1,0-1 0,0 0-1,0 1 1,1-1 0,0 1-1,1 12 1,1 2-56,2-1-1,10 36 1,-10-39 16,10 27-49,-13-41 86,0-1 0,0 1 0,0-1 0,1 0 0,-1 0 0,1 1-1,-1-1 1,1 0 0,0 0 0,0 0 0,0-1 0,0 1 0,4 2 0,-5-3 14,0-1 1,0 0-1,0 1 1,0-1-1,0 0 0,1 0 1,-1 0-1,0 0 0,0 0 1,0 0-1,0 0 0,0 0 1,1-1-1,-1 1 1,0 0-1,0-1 0,0 1 1,2-2-1,19-12-32,-18 11 30,40-29-5,55-38 50,-85 62-35,1 0-1,0 1 1,1 0-1,-1 1 1,21-4-1,-33 9-4,1 0 1,-1 0-1,1 1 0,-1-1 0,1 1 0,-1 0 0,1 0 0,-1 1 0,1-1 0,-1 1 0,1 0 0,-1-1 0,0 1 0,1 1 0,-1-1 0,0 0 0,5 4 0,-4-2 5,-1 0 0,1 0 0,-1 1 0,1-1 0,-1 1 0,0 0 0,-1 0 0,1 0 0,-1 0 0,1 0 0,1 7 0,2 6 10,-2 0 0,1 1 0,-2-1 0,-1 1 0,1 31 0,-3-29 36,-1 1 0,-1 0 0,-1 0 0,0 0 0,-2-1 0,-1 0 0,0 0 0,-1 0 0,-2-1 0,0 0 0,0 0 1,-2-1-1,0-1 0,-1 0 0,-1 0 0,-1-1 0,0-1 0,-1 0 0,-1-1 0,0-1 0,-35 23 0,44-32-43,1-1 0,-1 0-1,0 0 1,0 0 0,0-1 0,0 0 0,0 0 0,-1-1-1,1 0 1,0 0 0,-1-1 0,-8 0 0,10-1-35,0 0 1,0 0 0,0 0 0,1-1-1,-1 0 1,0 0 0,1-1 0,-1 0 0,1 1-1,0-2 1,0 1 0,0-1 0,0 1-1,1-1 1,-6-6 0,-4-9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6.413"/>
    </inkml:context>
    <inkml:brush xml:id="br0">
      <inkml:brushProperty name="width" value="0.035" units="cm"/>
      <inkml:brushProperty name="height" value="0.035" units="cm"/>
    </inkml:brush>
  </inkml:definitions>
  <inkml:trace contextRef="#ctx0" brushRef="#br0">1 1 10114,'1'0'345,"1"0"0,-1 1 0,1-1 0,-1 1 0,0-1 0,1 1 0,-1 0-1,0-1 1,1 1 0,-1 0 0,0 0 0,0 0 0,0 0 0,1 0 0,0 2 0,18 22-1274,-14-16 1322,160 257-298,-111-171 138,112 230-186,-132-252-653,-20-48-365,2-3 359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26.864"/>
    </inkml:context>
    <inkml:brush xml:id="br0">
      <inkml:brushProperty name="width" value="0.035" units="cm"/>
      <inkml:brushProperty name="height" value="0.035" units="cm"/>
    </inkml:brush>
  </inkml:definitions>
  <inkml:trace contextRef="#ctx0" brushRef="#br0">440 0 14291,'-3'2'66,"0"0"1,1-1-1,-1 2 1,1-1-1,0 0 1,0 0-1,-1 1 0,1-1 1,-2 4-1,0 0-136,-44 49-870,6-7 581,1 2 0,-45 72 0,73-95 368,0 1 0,1 0-1,2 0 1,1 1 0,2 0 0,0 0 0,2 1-1,1 0 1,2 0 0,1 0 0,2 33-1,0-50 24,1 0-1,0 1 0,0-1 1,2 0-1,-1 0 0,12 23 0,-12-29-18,0-1 0,1 0 0,0 0 0,1 0 0,-1 0 0,1-1 0,0 1 0,0-1 0,1-1 0,-1 1 0,1-1 0,0 0 0,1 0 0,9 4 0,0-2-15,0-1-1,0 0 1,0-1 0,1-1-1,-1 0 1,1-1 0,0-1-1,0-1 1,0 0 0,24-5 0,-27 3 19,-1 0 0,1-1 0,0-1 0,-1-1 0,0 0 0,0 0 0,0-1 0,-1-1 0,0 0 0,0-1 0,0 0 0,18-18 0,-26 23-14,-1-1 1,1 0-1,-1 0 1,0 0-1,0-1 1,-1 1-1,1-1 1,-1 0-1,0 1 1,0-1-1,0 0 1,-1 0-1,0 0 1,0-1-1,0 1 1,0 0-1,-1 0 1,0-7-1,-1 7 1,0-1 0,0 1 0,-1 0 0,0-1-1,0 1 1,0 0 0,0 0 0,-1 0-1,0 0 1,0 1 0,0-1 0,-1 1 0,1 0-1,-1 0 1,0 0 0,-8-6 0,-2 0 33,0 1 0,-1 1 0,0 0 0,-1 1 0,1 0 1,-1 1-1,-1 1 0,1 1 0,-1 0 0,1 1 1,-1 1-1,0 0 0,0 1 0,0 1 0,0 1 0,0 0 1,-20 5-1,21-3-101,-1 1 1,1 0 0,0 1 0,0 1-1,0 0 1,1 2 0,0-1 0,0 2-1,1 0 1,0 1 0,1 0 0,0 1-1,0 0 1,1 1 0,1 1 0,0 0-1,-12 19 1,5 11-2548,11-25 1596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5.046"/>
    </inkml:context>
    <inkml:brush xml:id="br0">
      <inkml:brushProperty name="width" value="0.035" units="cm"/>
      <inkml:brushProperty name="height" value="0.035" units="cm"/>
    </inkml:brush>
  </inkml:definitions>
  <inkml:trace contextRef="#ctx0" brushRef="#br0">485 97 9298,'51'-34'1933,"56"-29"0,-162 72-699,-87 23-639,-54 13-441,57-1-115,102-32-16,32-11-19,0 1 0,0 0 1,0 0-1,0 0 0,0 1 0,0 0 1,-4 3-1,7-4 2,1-1 0,-1 1 0,1 0 0,0 0 0,0 0-1,0 0 1,0 0 0,0 0 0,0 0 0,0 0 0,1 0 0,-1 0-1,1 0 1,-1 1 0,1-1 0,0 0 0,0 0 0,0 0 0,1 4 0,0 19 33,-1-2-7,2-1 1,5 31 0,-1-24-22,-1-1 1,-1 1-1,-2-1 0,-1 1 1,-1 0-1,-1 0 0,-2 0 1,0-1-1,-13 46 0,-4-3 21,25-70-14,1 0 0,-1-1 0,1 0 0,-1 0 0,1-1 0,7-1-1,-13 2-15,119-15 13,103-10 402,-213 25-404,0 0-1,0 0 1,0 1 0,0 1-1,0-1 1,0 1-1,0 1 1,12 4 0,-18-5-12,0-1 0,1 1-1,-1-1 1,0 1 0,0 0 0,0 0 0,0 1 0,0-1 0,0 1 0,0-1 0,-1 1 0,0 0 0,1 0 0,-1 0 0,0 0 0,0 0 0,-1 0 0,1 1-1,-1-1 1,0 1 0,1-1 0,-2 1 0,2 5 0,-2-2-2,0 1-1,0 0 1,-1 0 0,0-1 0,-1 1-1,1-1 1,-2 1 0,1-1-1,-1 1 1,0-1 0,0 0-1,-1 0 1,0-1 0,-7 10-1,-8 7 6,0-1-1,-35 30 1,15-15 0,-4 4 25,19-20 4,-27 33 0,38-38-401,-1 0 1,0-1-1,-1 0 0,-1-2 1,0 0-1,-24 15 1,31-23 123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1.657"/>
    </inkml:context>
    <inkml:brush xml:id="br0">
      <inkml:brushProperty name="width" value="0.035" units="cm"/>
      <inkml:brushProperty name="height" value="0.035" units="cm"/>
    </inkml:brush>
  </inkml:definitions>
  <inkml:trace contextRef="#ctx0" brushRef="#br0">0 0 14419,'19'43'240,"87"181"278,-83-182-515,1-2 0,3-1 0,38 45 0,-13-25-95,103 122-1541,-146-170-939,-1 0 1074</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5.373"/>
    </inkml:context>
    <inkml:brush xml:id="br0">
      <inkml:brushProperty name="width" value="0.035" units="cm"/>
      <inkml:brushProperty name="height" value="0.035" units="cm"/>
    </inkml:brush>
  </inkml:definitions>
  <inkml:trace contextRef="#ctx0" brushRef="#br0">658 22 12707,'0'-1'89,"0"0"1,0 0-1,0 0 0,0 0 1,0-1-1,0 1 1,0 0-1,-1 0 1,1 0-1,0 0 0,-1 0 1,1 0-1,-1 0 1,1 0-1,-1 0 1,1 0-1,-2-1 0,2 1-68,-1 1 0,1 0-1,0 0 1,-1 0 0,1 0-1,-1 0 1,1 0 0,-1 0-1,1 0 1,-1 0 0,1 0-1,-1 0 1,1 0 0,-1 0-1,1 0 1,-1 0-1,1 0 1,0 1 0,-1-1-1,1 0 1,-1 0 0,1 1-1,-1-1 1,1 0 0,0 0-1,-1 1 1,-5 5-6,1-1-1,0 0 1,-8 12 0,10-13 94,-166 236 136,-24 30-255,177-249 232,-140 185-399,96-113 3567,46-68-1778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6.032"/>
    </inkml:context>
    <inkml:brush xml:id="br0">
      <inkml:brushProperty name="width" value="0.035" units="cm"/>
      <inkml:brushProperty name="height" value="0.035" units="cm"/>
    </inkml:brush>
  </inkml:definitions>
  <inkml:trace contextRef="#ctx0" brushRef="#br0">1 352 12731,'0'2'198,"0"1"1,0 0 0,1-1-1,-1 1 1,1-1-1,0 1 1,-1-1-1,1 0 1,0 1 0,0-1-1,1 0 1,1 3-1,-2-3 768,1 0-1,0-1 1,0 1-1,-1 0 1,1-1-1,0 1 0,0-1 1,4 2-1,-6-3-965,0 0 1,0 0-1,0 0 0,0 0 1,0 0-1,1 0 0,-1 0 0,0 0 1,0 0-1,0 1 0,0-1 0,0 0 1,0 0-1,1 0 0,-1 0 1,0 0-1,0 0 0,0 0 0,0 0 1,0 0-1,1 0 0,-1 0 1,0 0-1,0 0 0,0-1 0,0 1 1,0 0-1,1 0 0,-1 0 0,0 0 1,0 0-1,0 0 0,0 0 1,0 0-1,0 0 0,0 0 0,0 0 1,1-1-1,-1 1 0,0 0 1,0 0-1,0 0 0,0 0 0,0 0 1,0 0-1,0-1 0,0 1 0,0 0 1,0 0-1,0 0 0,0 0 1,0-1-1,0-11-3302,0 10 2933,-1 1 0,1-1 1,0 1-1,0-1 0,0 0 0,0 1 0,0-1 1,0 1-1,0-1 0,1 0 0,-1 1 0,0-1 1,1 1-1,0-1 0,-1 1 0,1-1 1,0 1-1,0-2 0,70-46 605,1 2-1,88-41 1,32-18 567,-166 89-639,-18 10-114,1 1 1,1 0-1,-1 1 1,1 0-1,0 0 1,0 1-1,18-5 1,-27 9-50,0-1 0,0 1 0,0 0-1,0 0 1,0 0 0,0 0 0,0 0 0,0 0 0,0 0 0,0 0 0,0 1 0,0-1 0,0 0 0,0 0 0,0 1 0,0-1 0,-1 1-1,1-1 1,0 1 0,0-1 0,0 1 0,-1 0 0,1-1 0,0 1 0,1 1 0,-2-1-1,1 1 1,0 0-1,-1-1 0,1 1 1,-1 0-1,0 0 0,1-1 1,-1 1-1,0 0 0,0 0 1,0-1-1,0 1 0,-1 2 1,-1 7-4,-1 0 1,0 0 0,-7 16 0,8-23 2,-222 477-16,177-389 22,-7 11 12,-47 129-1,93-209-11,-25 79 54,30-91-64,1 1-1,0-1 1,1 1-1,0 0 1,1-1 0,1 1-1,1 12 1,-2-22-46,1 0 0,-1 1 0,1-1 0,-1 1 0,1-1 0,0 0 0,0 0 0,0 1 1,0-1-1,0 0 0,1 0 0,-1 0 0,1 0 0,-1 0 0,3 1 0,-3-2-188,0-1 0,0 1-1,0 0 1,0-1 0,0 1-1,0-1 1,1 0 0,-1 1-1,0-1 1,0 0 0,0 0-1,3 0 1,8 0-1100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6.295"/>
    </inkml:context>
    <inkml:brush xml:id="br0">
      <inkml:brushProperty name="width" value="0.035" units="cm"/>
      <inkml:brushProperty name="height" value="0.035" units="cm"/>
    </inkml:brush>
  </inkml:definitions>
  <inkml:trace contextRef="#ctx0" brushRef="#br0">829 0 15371,'-146'54'1578,"-78"26"-914,167-62-621,-114 18 1,137-31-32,-1-3 1,0 0-1,0-3 1,-41-5-1,75 7-16,1-1-1,-1 0 1,0 0-1,0-1 1,0 1-1,0 0 1,0 0-1,1 0 0,-1-1 1,0 1-1,0 0 1,0-1-1,1 1 1,-1 0-1,0-1 0,0 1 1,1-1-1,-2 0 1,2 0-31,0 1 0,1-1 0,-1 1 0,0-1-1,0 1 1,1 0 0,-1-1 0,0 1 0,1 0 0,-1-1 0,0 1 0,1 0 0,-1-1 0,1 1 0,-1 0 0,1 0-1,-1-1 1,0 1 0,1 0 0,-1 0 0,1 0 0,0-1 0,35-9-1548,-12 4 1286,1-1 87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8.593"/>
    </inkml:context>
    <inkml:brush xml:id="br0">
      <inkml:brushProperty name="width" value="0.035" units="cm"/>
      <inkml:brushProperty name="height" value="0.035" units="cm"/>
    </inkml:brush>
  </inkml:definitions>
  <inkml:trace contextRef="#ctx0" brushRef="#br0">496 0 13323,'-20'23'4936,"0"2"-3517,-1 2-3775,-20 36-1,19-23 3603,-66 172-680,54-122-438,-80 145 0,-10-39-1896,112-176 1338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39.252"/>
    </inkml:context>
    <inkml:brush xml:id="br0">
      <inkml:brushProperty name="width" value="0.035" units="cm"/>
      <inkml:brushProperty name="height" value="0.035" units="cm"/>
    </inkml:brush>
  </inkml:definitions>
  <inkml:trace contextRef="#ctx0" brushRef="#br0">15 105 11907,'27'-7'733,"41"-16"0,-10 3-619,-16 7-74,-17 3-29,1 2 1,1 1-1,-1 1 0,1 2 1,40-3-1,-64 7-11,1 1 1,0-1-1,0 0 1,-1 1-1,1 0 1,-1 0 0,1 0-1,-1 0 1,1 1-1,-1-1 1,1 1-1,-1 0 1,0 0-1,0 0 1,0 1-1,0-1 1,-1 0-1,1 1 1,-1 0-1,1 0 1,-1 0-1,0 0 1,0 0-1,0 0 1,0 1-1,-1-1 1,1 0-1,-1 1 1,0-1-1,1 8 1,0-3 0,-1 0 0,-1 1 1,1-1-1,-1 1 0,-1-1 0,0 1 1,0-1-1,0 0 0,-1 1 0,0-1 0,-1 0 1,-6 14-1,-10 10 11,-1-1-1,-1-1 1,-34 36 0,23-28-15,-24 30 166,-103 135-2031,141-176 1601,2 1-1,0 1 0,2 0 0,1 1 0,-17 59 1,28-81 398,1 0 0,-1-1 0,1 1 0,0 0 0,1 0 0,0 0 0,0 0 0,1-1 1,0 1-1,2 9 0,-1-12-52,-1-1 0,1 0 0,0 0-1,0 0 1,0-1 0,1 1 0,-1 0 0,1-1 0,0 1 0,0-1 0,0 0 0,1 0 0,-1 0 0,1-1 0,-1 1 0,1-1-1,0 0 1,0 0 0,6 2 0,2 0-3,1 0-1,0-1 0,-1-1 1,1 0-1,0-1 0,0 0 1,0-1-1,0 0 1,15-3-1,-2-1-44,0-1 1,0-1-1,36-14 0,-51 16-24,0 0-1,-1-1 1,0-1 0,0 1 0,0-2-1,-1 1 1,0-1 0,0-1-1,0 0 1,-1 0 0,7-10-1,-10 11 7,0 0-1,0-1 1,-1 1-1,-1-1 1,1 0-1,-1 0 1,-1-1-1,1 1 1,-1 0-1,-1-1 1,0 1-1,0-1 1,0 0-1,-1 1 1,-2-12-1,-1-3 3,-1 1 1,-1-1-1,-1 1 1,-1 1-1,-13-29 0,0 10-5,-43-66 0,26 55-3,-3 2-1,-66-63 1,-1-1-62,105 110 50,-3-1-13,2 0 1,-1 0-1,0 0 0,1-1 1,0 0-1,0 0 0,0 0 1,1 0-1,-1 0 0,1 0 1,-1-7-1,3 12 13,0-1-1,0 1 1,0-1-1,1 1 1,-1-1-1,0 1 1,0 0 0,1-1-1,-1 1 1,0-1-1,0 1 1,1 0-1,-1-1 1,0 1-1,1 0 1,-1-1 0,1 1-1,-1 0 1,0 0-1,1-1 1,-1 1-1,1 0 1,-1 0-1,1 0 1,-1 0 0,1 0-1,-1-1 1,1 1-1,-1 0 1,0 0-1,1 0 1,-1 0-1,1 0 1,0 1 0,24-1 847,-19 0-230,22 2 96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0.232"/>
    </inkml:context>
    <inkml:brush xml:id="br0">
      <inkml:brushProperty name="width" value="0.035" units="cm"/>
      <inkml:brushProperty name="height" value="0.035" units="cm"/>
    </inkml:brush>
  </inkml:definitions>
  <inkml:trace contextRef="#ctx0" brushRef="#br0">1 1 12339,'31'23'528,"-22"-21"-120,-9-3-379,1 0 1,-1 1-1,0-1 1,0 1-1,0-1 1,0 0-1,0 1 1,0-1-1,0 1 1,0-1-1,0 0 0,-1 1 1,1-1-1,0 1 1,0-1-1,0 1 1,-1-1-1,1 0 1,0 1-1,-1-1 1,-2-9 173,9 17-192,10 9 4,24 26 29,-2 1 1,-2 1-1,33 53 1,82 156 160,-139-232-199,65 135-2709,-65-134 1736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0.839"/>
    </inkml:context>
    <inkml:brush xml:id="br0">
      <inkml:brushProperty name="width" value="0.035" units="cm"/>
      <inkml:brushProperty name="height" value="0.035" units="cm"/>
    </inkml:brush>
  </inkml:definitions>
  <inkml:trace contextRef="#ctx0" brushRef="#br0">801 0 12811,'-319'178'331,"262"-141"-328,1 3-1,2 3 1,-63 64-1,94-83-8,1 2-1,1 1 1,1 1-1,2 0 1,-27 55 0,36-63 24,1 0 1,1 1 0,1 0-1,0 0 1,2 0 0,0 0-1,2 1 1,0 0 0,1 0-1,3 22 1,0-31-3,0-1-1,1 1 1,0-1-1,1 0 1,0 0 0,1-1-1,0 1 1,1-1 0,0 0-1,1 0 1,0-1 0,1 0-1,0 0 1,0-1 0,1 0-1,1-1 1,-1 0 0,1 0-1,1-1 1,-1 0 0,1 0-1,0-2 1,1 1 0,0-1-1,-1-1 1,1 0 0,1-1-1,-1 0 1,0-1 0,1 0-1,-1-1 1,1-1 0,0 0-1,15-2 1,-9 0 9,0-2 1,-1 0-1,1-1 0,-1-1 1,22-10-1,-28 10 7,0-1 0,0 0 0,0 0-1,-1-1 1,0 0 0,0-1 0,17-20 0,-25 26-33,-1 1 1,0-1 0,0 1 0,-1-1-1,1 0 1,-1 0 0,1 0-1,-1 0 1,0 0 0,0 0-1,0 0 1,0 0 0,-1 0-1,0 0 1,1-1 0,-1 1 0,0 0-1,0 0 1,-1 0 0,1-1-1,-1 1 1,-1-5 0,0 3-8,0-1 0,-1 1 0,0 0 0,0 0 0,-1 1 1,1-1-1,-1 1 0,0-1 0,0 1 0,-1 0 0,-8-5 0,-2-2-5,-2 0-1,1 1 1,-1 1-1,-1 1 1,0 0-1,0 1 1,-29-7-1,37 12 3,0 0 0,0 1 0,-1 0 0,1 1 0,0 0 0,-1 0 0,1 1 0,0 0 0,0 1 0,0 0 0,0 1 0,0 0 0,0 0 0,1 1 0,-17 10 0,14-7-151,1 1-1,1 1 1,-1-1-1,2 2 1,-1 0-1,1 0 1,1 0-1,0 1 1,0 0 0,1 1-1,-8 16 1,6-1-487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4.743"/>
    </inkml:context>
    <inkml:brush xml:id="br0">
      <inkml:brushProperty name="width" value="0.035" units="cm"/>
      <inkml:brushProperty name="height" value="0.035" units="cm"/>
    </inkml:brush>
  </inkml:definitions>
  <inkml:trace contextRef="#ctx0" brushRef="#br0">810 1 12115,'8'2'1154,"-11"0"-508,-15 5-491,-14 16-62,1 1 0,1 2 0,2 1 0,0 1 0,2 1 1,-26 37-1,-97 173-4,5-6 47,117-195-108,-2-1 0,-2-1 0,-62 56 0,82-83-83,0 0 0,-1-1 0,-1-1 0,-14 7 0,4-2-62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45.508"/>
    </inkml:context>
    <inkml:brush xml:id="br0">
      <inkml:brushProperty name="width" value="0.035" units="cm"/>
      <inkml:brushProperty name="height" value="0.035" units="cm"/>
    </inkml:brush>
  </inkml:definitions>
  <inkml:trace contextRef="#ctx0" brushRef="#br0">704 159 12051,'-298'82'1333,"236"-63"-1249,23-7-65,1 1 0,-58 31-1,80-36-11,1 0 1,1 2-1,0 0 0,0 0 1,1 1-1,0 1 0,1 0 0,-19 25 1,27-31 0,0 0 0,1 0 0,0 0-1,0 0 1,1 1 0,0-1 0,0 1 0,0 0 0,1 0 0,0 0 0,0-1 0,1 13 0,0-15-2,0-1-1,1 1 1,-1-1-1,1 0 1,0 1-1,0-1 0,0 0 1,0 0-1,1 0 1,-1 1-1,1-2 1,0 1-1,0 0 0,0 0 1,0 0-1,0-1 1,1 1-1,-1-1 1,1 0-1,0 0 1,0 0-1,0 0 0,-1 0 1,2-1-1,-1 1 1,0-1-1,4 2 1,0-2 3,0 1 0,0-1 0,0-1 0,0 1 1,0-1-1,0 0 0,0-1 0,0 1 1,0-1-1,0-1 0,-1 0 0,1 1 0,0-2 1,-1 1-1,1-1 0,-1 0 0,10-7 0,7-5 5,0-1 0,-2-2-1,22-21 1,-2-1-8,-3-3 1,-1 0 0,-2-3-1,-2-1 1,49-93 0,-76 128 0,-1 0 0,0 0 0,-1-1 0,0 1 1,-1-1-1,0 0 0,1-26 0,-4 38-4,0 0 0,0 0 0,0 0 0,0 0 0,0 0 0,0 0 0,0-1 0,-1 1 0,1 0 1,0 0-1,-1 0 0,1 0 0,-1 0 0,1 0 0,-1 0 0,1 0 0,-1 1 0,0-1 0,0 0 0,0-1 0,0 2-2,1 0 1,-1 0-1,1 0 0,-1 0 0,1 0 1,-1 0-1,0 0 0,1 1 0,-1-1 1,1 0-1,-1 0 0,1 0 0,-1 1 1,1-1-1,-1 0 0,1 0 1,-1 1-1,1-1 0,-1 1 0,1-1 1,0 0-1,-1 1 0,1-1 0,-1 1 1,1-1-1,0 1 0,0-1 0,-1 1 1,1-1-1,0 1 0,0-1 0,-1 1 1,1-1-1,0 1 0,0-1 1,0 1-1,0 1 0,-11 29 20,2 1 1,1 0-1,-6 55 0,2 103 171,9-114-105,-6 111 1165,29 334 1,-3-354-1022,8 78-138,-23-237-113,-2-3-83,0 1 0,1-1 1,0 0-1,0 0 0,1 1 0,-1-1 0,1 0 0,0 0 0,0 0 0,1-1 0,3 6 0,3-5-371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2.418"/>
    </inkml:context>
    <inkml:brush xml:id="br0">
      <inkml:brushProperty name="width" value="0.035" units="cm"/>
      <inkml:brushProperty name="height" value="0.035" units="cm"/>
    </inkml:brush>
  </inkml:definitions>
  <inkml:trace contextRef="#ctx0" brushRef="#br0">580 34 13747,'-118'-26'1016,"75"19"-761,33 7-238,5 1-11,1-1 0,-1 1 0,1 0 0,-1 0-1,1 0 1,-1 0 0,1 1 0,-1 0 0,1 0 0,0 0-1,0 1 1,0-1 0,0 1 0,1 0 0,-1 0 0,-5 6 0,-4 6 21,2 0 0,-20 31 0,6-8-24,19-28 2,0-1 0,1 0 1,1 1-1,-1 0 0,1 0 0,1 0 0,0 1 0,-2 12 0,0 12 16,0 42-1,-3 19 12,7-83-21,0 0 0,1 0 0,0 1 0,3 12 0,-3-25 14,1 0 1,-1-1 0,0 1-1,1 0 1,-1-1 0,1 1-1,-1 0 1,1-1 0,0 1-1,-1-1 1,1 1 0,-1 0-1,1-1 1,0 0 0,0 1 0,-1-1-1,1 1 1,0-1 0,0 0-1,-1 0 1,1 1 0,0-1-1,0 0 1,0 0 0,-1 0-1,1 0 1,0 0 0,0 0-1,0 0 1,-1 0 0,1 0-1,0 0 1,0-1 0,0 1-1,0-1 1,37-8 247,-32 7-253,58-20 159,-38 12-98,0 2 0,34-7 0,-50 14-90,0-1 0,0 2-1,1 0 1,-1 0-1,0 0 1,0 1 0,0 1-1,0 0 1,18 6-1,-13-2-22,0 0 0,0 1 0,-1 1 0,0 0 0,-1 1 0,0 1 0,0 0 0,-1 0 0,-1 1 0,11 13 0,-15-17 16,-1 1 0,-1 0 0,0 0 0,0 1 0,0-1-1,-1 1 1,0 0 0,-1 0 0,0 0 0,0 1 0,-1-1 0,0 1 0,-1-1 0,0 1 0,-1 0 0,0 0 0,-2 15 0,-1-9 14,-1-1 1,-1 1 0,0-1-1,-1 0 1,-1 0 0,0-1-1,-1 0 1,-1 0 0,0-1-1,-1 0 1,0-1 0,-1 0-1,0 0 1,-1-1 0,0-1-1,-16 11 1,8-7 59,0-1 0,-1-1-1,-1-1 1,0-1 0,-1-1-1,1-1 1,-2-1 0,1 0 0,-1-2-1,-27 2 1,19-4 153,0-2 1,0-2-1,-37-4 1,51 2-114,1 0 0,0-1 0,0-1 0,0-1 0,1 0 0,-1-1 0,-20-13 0,36 20-101,0 0 1,0-1 0,0 1 0,0-1-1,0 0 1,0 1 0,0-1 0,0 0-1,0 0 1,0 0 0,0 1 0,0-1 0,1 0-1,-1 0 1,0 0 0,1 0 0,-1-1-1,1 1 1,-1 0 0,1 0 0,-1 0-1,1 0 1,0 0 0,0-1 0,-1-1-1,2 1-110,0 1 0,0 0 0,-1-1 0,1 1 0,1-1 0,-1 1 0,0 0 0,0 0 0,0 0 0,1 0 0,-1 0 0,0 0 0,1 0 0,-1 0 0,1 0 0,-1 1 0,1-1 0,1 0 0,16-8-585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5.922"/>
    </inkml:context>
    <inkml:brush xml:id="br0">
      <inkml:brushProperty name="width" value="0.035" units="cm"/>
      <inkml:brushProperty name="height" value="0.035" units="cm"/>
    </inkml:brush>
  </inkml:definitions>
  <inkml:trace contextRef="#ctx0" brushRef="#br0">1106 6 12779,'0'0'27,"0"-1"1,0 1-1,0 0 1,0 0-1,0-1 1,0 1 0,0 0-1,0 0 1,0 0-1,0-1 1,0 1-1,0 0 1,-1 0-1,1 0 1,0 0 0,0-1-1,0 1 1,0 0-1,-1 0 1,1 0-1,0 0 1,0 0-1,0-1 1,-1 1 0,1 0-1,0 0 1,0 0-1,0 0 1,-1 0-1,1 0 1,0 0-1,0 0 1,0 0 0,-1 0-1,1 0 1,0 0-1,0 0 1,-1 0-1,1 0 1,0 0-1,0 0 1,0 0 0,-1 0-1,1 0 1,0 0-1,-1 1 1,-13-2 129,-31 6-54,-67 14 0,16-1-82,-365 56 676,404-66-344,-58 10-154,111-17-204,0 0 0,1 0 0,-1 1 0,0-1 0,0 1 0,1 0 0,-1 0 0,1 0 0,0 0-1,0 1 1,-1-1 0,2 1 0,-1 0 0,0 0 0,0 0 0,1 0 0,0 0 0,-4 6 0,4-4-2,1-1 0,-1 1 1,1 0-1,0 0 0,0-1 0,1 1 1,-1 0-1,1 0 0,0 0 1,0 0-1,1 0 0,-1 0 0,1-1 1,2 9-1,3 9 46,1-1 1,0 1-1,2-2 1,18 33-1,-21-40-7,0-1-1,-1 1 0,5 17 1,-3-9-12,-4-13-45,4 6 233,-5-14-195,-1 0 0,0 0 0,0 1 0,1-1 0,-1 0 0,0 0 0,1 0 0,-1-1 0,0 1 0,0 0 0,1 0 0,1-2 0,30-4-56,1 2 1,-1 1-1,1 2 1,36 2-1,-10 0 93,-30-1-33,1 1 0,-1 2 0,40 8 0,-59-9-27,-1 1 0,0 0-1,1 1 1,-2 0 0,1 0 0,0 2 0,-1-1 0,0 1 0,0 0-1,0 1 1,-1 0 0,15 15 0,-15-11-5,0 0 1,0 1-1,-1 0 1,0 0-1,-1 0 0,0 1 1,-1 0-1,-1 0 0,0 0 1,-1 1-1,0-1 1,2 28-1,-5-29 40,0-1 0,-1 0 0,0 0 0,-1 0 0,0 0 0,-1 0 0,0 0 0,0-1 0,-1 1 0,-1-1 0,0 0 0,0 0 0,-1 0 0,0-1 0,-1 0 0,-11 13 0,5-9 134,-1-1 1,0-1-1,-1 1 0,0-2 1,0 0-1,-1-1 0,-23 9 1,15-9-22,0 0 0,-1-2 0,-1-1 0,-44 5 0,33-8-130,0-2-1,0-1 1,0-3-1,0 0 1,0-3 0,1-1-1,-50-16 1,66 17-380,0-2 0,1 0 0,-1-2 0,2 0 0,-31-22 0,39 23-330,5 0 232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6:05:16.192"/>
    </inkml:context>
    <inkml:brush xml:id="br0">
      <inkml:brushProperty name="width" value="0.035" units="cm"/>
      <inkml:brushProperty name="height" value="0.035" units="cm"/>
    </inkml:brush>
  </inkml:definitions>
  <inkml:trace contextRef="#ctx0" brushRef="#br0">615 0 13339,'-7'9'385,"-1"-1"-1,0 0 1,0 0 0,0-1 0,-13 8-1,-165 132 1698,170-134-1948,2 0 0,-19 23 0,28-29-140,0 0-1,0 0 1,-5 12 0,-4 8 9,-38 57 44,-75 137-513,113-191-61,1 1-1,1 0 0,2 1 1,1 1-1,-8 53 0,9-12-1056,3-38 1095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C2E00-F849-432D-9F67-470E8518472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01EDE-1522-4D34-9553-080FD51D1CAB}" type="slidenum">
              <a:rPr lang="en-US" smtClean="0"/>
              <a:t>‹#›</a:t>
            </a:fld>
            <a:endParaRPr lang="en-US"/>
          </a:p>
        </p:txBody>
      </p:sp>
    </p:spTree>
    <p:extLst>
      <p:ext uri="{BB962C8B-B14F-4D97-AF65-F5344CB8AC3E}">
        <p14:creationId xmlns:p14="http://schemas.microsoft.com/office/powerpoint/2010/main" val="64163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F01EDE-1522-4D34-9553-080FD51D1CAB}" type="slidenum">
              <a:rPr lang="en-US" smtClean="0"/>
              <a:t>1</a:t>
            </a:fld>
            <a:endParaRPr lang="en-US"/>
          </a:p>
        </p:txBody>
      </p:sp>
    </p:spTree>
    <p:extLst>
      <p:ext uri="{BB962C8B-B14F-4D97-AF65-F5344CB8AC3E}">
        <p14:creationId xmlns:p14="http://schemas.microsoft.com/office/powerpoint/2010/main" val="350815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Unusual because the user of your heap can’t keep track of where things are, since you’re going to move them around. </a:t>
            </a:r>
            <a:br>
              <a:rPr lang="en-US" dirty="0"/>
            </a:br>
            <a:r>
              <a:rPr lang="en-US" dirty="0"/>
              <a:t>So you need to be able to maintain that pointer yourself. Good example of memory vs. speed tradeoff. More memory (in form of dictionary for those pointers) makes the operations faster.</a:t>
            </a:r>
            <a:br>
              <a:rPr lang="en-US" dirty="0"/>
            </a:br>
            <a:br>
              <a:rPr lang="en-US" dirty="0"/>
            </a:br>
            <a:r>
              <a:rPr lang="en-US" dirty="0"/>
              <a:t>Why change priorities? Maybe your emergency room says every hour you wait your priority is boosted so you don’t have to wait too long. On Ex 2, we’re maintaining the top players of a game according to a rating system, but ratings change after each game. </a:t>
            </a:r>
          </a:p>
        </p:txBody>
      </p:sp>
      <p:sp>
        <p:nvSpPr>
          <p:cNvPr id="4" name="Slide Number Placeholder 3"/>
          <p:cNvSpPr>
            <a:spLocks noGrp="1"/>
          </p:cNvSpPr>
          <p:nvPr>
            <p:ph type="sldNum" sz="quarter" idx="5"/>
          </p:nvPr>
        </p:nvSpPr>
        <p:spPr/>
        <p:txBody>
          <a:bodyPr/>
          <a:lstStyle/>
          <a:p>
            <a:fld id="{9EF01EDE-1522-4D34-9553-080FD51D1CAB}" type="slidenum">
              <a:rPr lang="en-US" smtClean="0"/>
              <a:t>31</a:t>
            </a:fld>
            <a:endParaRPr lang="en-US"/>
          </a:p>
        </p:txBody>
      </p:sp>
    </p:spTree>
    <p:extLst>
      <p:ext uri="{BB962C8B-B14F-4D97-AF65-F5344CB8AC3E}">
        <p14:creationId xmlns:p14="http://schemas.microsoft.com/office/powerpoint/2010/main" val="364606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If </a:t>
                </a:r>
                <a14:m>
                  <m:oMath xmlns:m="http://schemas.openxmlformats.org/officeDocument/2006/math">
                    <m:r>
                      <a:rPr lang="en-US" b="0" i="1" smtClean="0">
                        <a:latin typeface="Cambria Math" panose="02040503050406030204" pitchFamily="18" charset="0"/>
                      </a:rPr>
                      <m:t>𝑛</m:t>
                    </m:r>
                  </m:oMath>
                </a14:m>
                <a:r>
                  <a:rPr lang="en-US" dirty="0"/>
                  <a:t> gives you a perfect</a:t>
                </a:r>
                <a:r>
                  <a:rPr lang="en-US" baseline="0" dirty="0"/>
                  <a:t> tree, then n/2 are in bottom level, but if </a:t>
                </a:r>
                <a14:m>
                  <m:oMath xmlns:m="http://schemas.openxmlformats.org/officeDocument/2006/math">
                    <m:r>
                      <a:rPr lang="en-US" b="0" i="1" baseline="0" smtClean="0">
                        <a:latin typeface="Cambria Math" panose="02040503050406030204" pitchFamily="18" charset="0"/>
                      </a:rPr>
                      <m:t>𝑛</m:t>
                    </m:r>
                  </m:oMath>
                </a14:m>
                <a:r>
                  <a:rPr lang="en-US" dirty="0"/>
                  <a:t> is one more than a perfect tree, only 1 is at bottom level.</a:t>
                </a:r>
              </a:p>
              <a:p>
                <a:r>
                  <a:rPr lang="en-US" dirty="0"/>
                  <a:t>But even in that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a:t>
                </a:r>
                <a:r>
                  <a:rPr lang="en-US" dirty="0" err="1"/>
                  <a:t>ish</a:t>
                </a:r>
                <a:r>
                  <a:rPr lang="en-US" dirty="0"/>
                  <a:t> are in second from bottom layer. So bottom two layers always have at least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elements, and the depth</a:t>
                </a:r>
                <a:r>
                  <a:rPr lang="en-US" baseline="0" dirty="0"/>
                  <a:t> of that element is </a:t>
                </a:r>
                <a14:m>
                  <m:oMath xmlns:m="http://schemas.openxmlformats.org/officeDocument/2006/math">
                    <m:r>
                      <a:rPr lang="en-US" b="0" i="1" baseline="0" smtClean="0">
                        <a:latin typeface="Cambria Math" panose="02040503050406030204" pitchFamily="18" charset="0"/>
                      </a:rPr>
                      <m:t>h</m:t>
                    </m:r>
                    <m:r>
                      <a:rPr lang="en-US" b="0" i="1" baseline="0" smtClean="0">
                        <a:latin typeface="Cambria Math" panose="02040503050406030204" pitchFamily="18" charset="0"/>
                      </a:rPr>
                      <m:t>−1</m:t>
                    </m:r>
                  </m:oMath>
                </a14:m>
                <a:r>
                  <a:rPr lang="en-US" dirty="0"/>
                  <a:t>, which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p:txBody>
          </p:sp>
        </mc:Choice>
        <mc:Fallback xmlns="">
          <p:sp>
            <p:nvSpPr>
              <p:cNvPr id="3" name="Notes Placeholder 2"/>
              <p:cNvSpPr>
                <a:spLocks noGrp="1"/>
              </p:cNvSpPr>
              <p:nvPr>
                <p:ph type="body" idx="1"/>
              </p:nvPr>
            </p:nvSpPr>
            <p:spPr/>
            <p:txBody>
              <a:bodyPr/>
              <a:lstStyle/>
              <a:p>
                <a:r>
                  <a:rPr lang="en-US" dirty="0"/>
                  <a:t>If </a:t>
                </a:r>
                <a:r>
                  <a:rPr lang="en-US" b="0" i="0">
                    <a:latin typeface="Cambria Math" panose="02040503050406030204" pitchFamily="18" charset="0"/>
                  </a:rPr>
                  <a:t>𝑛</a:t>
                </a:r>
                <a:r>
                  <a:rPr lang="en-US" dirty="0"/>
                  <a:t> gives you a perfect</a:t>
                </a:r>
                <a:r>
                  <a:rPr lang="en-US" baseline="0" dirty="0"/>
                  <a:t> tree, then n/2 are in bottom level, but if </a:t>
                </a:r>
                <a:r>
                  <a:rPr lang="en-US" b="0" i="0" baseline="0">
                    <a:latin typeface="Cambria Math" panose="02040503050406030204" pitchFamily="18" charset="0"/>
                  </a:rPr>
                  <a:t>𝑛</a:t>
                </a:r>
                <a:r>
                  <a:rPr lang="en-US" dirty="0"/>
                  <a:t> is one more than a perfect tree, only 1 is at bottom level.</a:t>
                </a:r>
              </a:p>
              <a:p>
                <a:r>
                  <a:rPr lang="en-US" dirty="0"/>
                  <a:t>But even in that case </a:t>
                </a:r>
                <a:r>
                  <a:rPr lang="en-US" b="0" i="0">
                    <a:latin typeface="Cambria Math" panose="02040503050406030204" pitchFamily="18" charset="0"/>
                  </a:rPr>
                  <a:t>𝑛/2</a:t>
                </a:r>
                <a:r>
                  <a:rPr lang="en-US" dirty="0"/>
                  <a:t> </a:t>
                </a:r>
                <a:r>
                  <a:rPr lang="en-US" dirty="0" err="1"/>
                  <a:t>ish</a:t>
                </a:r>
                <a:r>
                  <a:rPr lang="en-US" dirty="0"/>
                  <a:t> are in second from bottom layer. So bottom two layers always have at least </a:t>
                </a:r>
                <a:r>
                  <a:rPr lang="en-US" b="0" i="0">
                    <a:latin typeface="Cambria Math" panose="02040503050406030204" pitchFamily="18" charset="0"/>
                  </a:rPr>
                  <a:t>𝑛/2</a:t>
                </a:r>
                <a:r>
                  <a:rPr lang="en-US" dirty="0"/>
                  <a:t> elements, and the depth</a:t>
                </a:r>
                <a:r>
                  <a:rPr lang="en-US" baseline="0" dirty="0"/>
                  <a:t> of that element is </a:t>
                </a:r>
                <a:r>
                  <a:rPr lang="en-US" b="0" i="0" baseline="0">
                    <a:latin typeface="Cambria Math" panose="02040503050406030204" pitchFamily="18" charset="0"/>
                  </a:rPr>
                  <a:t>ℎ−1</a:t>
                </a:r>
                <a:r>
                  <a:rPr lang="en-US" dirty="0"/>
                  <a:t>, which is </a:t>
                </a:r>
                <a:r>
                  <a:rPr lang="en-US" b="0" i="0">
                    <a:latin typeface="Cambria Math" panose="02040503050406030204" pitchFamily="18" charset="0"/>
                  </a:rPr>
                  <a:t>𝑂(log⁡𝑛)</a:t>
                </a:r>
                <a:r>
                  <a:rPr lang="en-US" dirty="0"/>
                  <a:t>.</a:t>
                </a:r>
              </a:p>
            </p:txBody>
          </p:sp>
        </mc:Fallback>
      </mc:AlternateContent>
      <p:sp>
        <p:nvSpPr>
          <p:cNvPr id="4" name="Slide Number Placeholder 3"/>
          <p:cNvSpPr>
            <a:spLocks noGrp="1"/>
          </p:cNvSpPr>
          <p:nvPr>
            <p:ph type="sldNum" sz="quarter" idx="5"/>
          </p:nvPr>
        </p:nvSpPr>
        <p:spPr/>
        <p:txBody>
          <a:bodyPr/>
          <a:lstStyle/>
          <a:p>
            <a:fld id="{ED41D1E7-8212-49DA-85B9-4EF646435D56}" type="slidenum">
              <a:rPr lang="en-US" smtClean="0"/>
              <a:t>37</a:t>
            </a:fld>
            <a:endParaRPr lang="en-US"/>
          </a:p>
        </p:txBody>
      </p:sp>
    </p:spTree>
    <p:extLst>
      <p:ext uri="{BB962C8B-B14F-4D97-AF65-F5344CB8AC3E}">
        <p14:creationId xmlns:p14="http://schemas.microsoft.com/office/powerpoint/2010/main" val="2372862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0B03AA7-2B8E-4BA5-A6D2-FDFD344FB80C}" type="datetime1">
              <a:rPr lang="en-US" smtClean="0"/>
              <a:t>4/7/2025</a:t>
            </a:fld>
            <a:endParaRPr lang="en-US"/>
          </a:p>
        </p:txBody>
      </p:sp>
      <p:sp>
        <p:nvSpPr>
          <p:cNvPr id="5" name="Footer Placeholder 4"/>
          <p:cNvSpPr>
            <a:spLocks noGrp="1"/>
          </p:cNvSpPr>
          <p:nvPr>
            <p:ph type="ftr" sz="quarter" idx="11"/>
          </p:nvPr>
        </p:nvSpPr>
        <p:spPr/>
        <p:txBody>
          <a:bodyPr/>
          <a:lstStyle/>
          <a:p>
            <a:r>
              <a:rPr lang="es-ES"/>
              <a:t>CSE 332 SU 18 - Robbie Weber</a:t>
            </a:r>
            <a:endParaRPr lang="en-US"/>
          </a:p>
        </p:txBody>
      </p:sp>
      <p:sp>
        <p:nvSpPr>
          <p:cNvPr id="6" name="Slide Number Placeholder 5"/>
          <p:cNvSpPr>
            <a:spLocks noGrp="1"/>
          </p:cNvSpPr>
          <p:nvPr>
            <p:ph type="sldNum" sz="quarter" idx="12"/>
          </p:nvPr>
        </p:nvSpPr>
        <p:spPr/>
        <p:txBody>
          <a:bodyPr/>
          <a:lstStyle/>
          <a:p>
            <a:fld id="{17FB8715-06AE-4EBD-9812-2FC97F2708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6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331CF7F-2572-4EBA-BFAA-2D3F7BD593B9}" type="datetime1">
              <a:rPr lang="en-US" smtClean="0"/>
              <a:t>4/7/2025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s-ES"/>
              <a:t>CSE 332 SU 18 - Robbie Weber</a:t>
            </a:r>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7FB8715-06AE-4EBD-9812-2FC97F270897}"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354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4E69443E-6E77-48A7-A2ED-3476BBEDE909}" type="datetime1">
              <a:rPr lang="en-US" smtClean="0"/>
              <a:t>4/7/2025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s-ES"/>
              <a:t>CSE 332 SU 18 - Robbie Weber</a:t>
            </a:r>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7FB8715-06AE-4EBD-9812-2FC97F270897}"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0227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09369-2B93-4BE9-8655-03C5CC361858}" type="datetime1">
              <a:rPr lang="en-US" smtClean="0"/>
              <a:t>4/7/2025</a:t>
            </a:fld>
            <a:endParaRPr lang="en-US"/>
          </a:p>
        </p:txBody>
      </p:sp>
      <p:sp>
        <p:nvSpPr>
          <p:cNvPr id="5" name="Footer Placeholder 4"/>
          <p:cNvSpPr>
            <a:spLocks noGrp="1"/>
          </p:cNvSpPr>
          <p:nvPr>
            <p:ph type="ftr" sz="quarter" idx="11"/>
          </p:nvPr>
        </p:nvSpPr>
        <p:spPr/>
        <p:txBody>
          <a:bodyPr/>
          <a:lstStyle/>
          <a:p>
            <a:r>
              <a:rPr lang="es-ES"/>
              <a:t>CSE 332 SU 18 - Robbie Weber</a:t>
            </a:r>
            <a:endParaRPr lang="en-US"/>
          </a:p>
        </p:txBody>
      </p:sp>
      <p:sp>
        <p:nvSpPr>
          <p:cNvPr id="6" name="Slide Number Placeholder 5"/>
          <p:cNvSpPr>
            <a:spLocks noGrp="1"/>
          </p:cNvSpPr>
          <p:nvPr>
            <p:ph type="sldNum" sz="quarter" idx="12"/>
          </p:nvPr>
        </p:nvSpPr>
        <p:spPr/>
        <p:txBody>
          <a:bodyPr/>
          <a:lstStyle/>
          <a:p>
            <a:fld id="{17FB8715-06AE-4EBD-9812-2FC97F270897}" type="slidenum">
              <a:rPr lang="en-US" smtClean="0"/>
              <a:t>‹#›</a:t>
            </a:fld>
            <a:endParaRPr lang="en-US"/>
          </a:p>
        </p:txBody>
      </p:sp>
    </p:spTree>
    <p:extLst>
      <p:ext uri="{BB962C8B-B14F-4D97-AF65-F5344CB8AC3E}">
        <p14:creationId xmlns:p14="http://schemas.microsoft.com/office/powerpoint/2010/main" val="72395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213141-8F41-4B48-A189-F5AA81FD3839}" type="datetime1">
              <a:rPr lang="en-US" smtClean="0"/>
              <a:t>4/7/2025</a:t>
            </a:fld>
            <a:endParaRPr lang="en-US"/>
          </a:p>
        </p:txBody>
      </p:sp>
      <p:sp>
        <p:nvSpPr>
          <p:cNvPr id="5" name="Footer Placeholder 4"/>
          <p:cNvSpPr>
            <a:spLocks noGrp="1"/>
          </p:cNvSpPr>
          <p:nvPr>
            <p:ph type="ftr" sz="quarter" idx="11"/>
          </p:nvPr>
        </p:nvSpPr>
        <p:spPr/>
        <p:txBody>
          <a:bodyPr/>
          <a:lstStyle/>
          <a:p>
            <a:r>
              <a:rPr lang="es-ES"/>
              <a:t>CSE 332 SU 18 - Robbie Weber</a:t>
            </a:r>
            <a:endParaRPr lang="en-US"/>
          </a:p>
        </p:txBody>
      </p:sp>
      <p:sp>
        <p:nvSpPr>
          <p:cNvPr id="6" name="Slide Number Placeholder 5"/>
          <p:cNvSpPr>
            <a:spLocks noGrp="1"/>
          </p:cNvSpPr>
          <p:nvPr>
            <p:ph type="sldNum" sz="quarter" idx="12"/>
          </p:nvPr>
        </p:nvSpPr>
        <p:spPr/>
        <p:txBody>
          <a:bodyPr/>
          <a:lstStyle/>
          <a:p>
            <a:fld id="{17FB8715-06AE-4EBD-9812-2FC97F2708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57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5EA68-AF79-4859-A6DC-60C1B3097E3B}" type="datetime1">
              <a:rPr lang="en-US" smtClean="0"/>
              <a:t>4/7/2025</a:t>
            </a:fld>
            <a:endParaRPr lang="en-US"/>
          </a:p>
        </p:txBody>
      </p:sp>
      <p:sp>
        <p:nvSpPr>
          <p:cNvPr id="6" name="Footer Placeholder 5"/>
          <p:cNvSpPr>
            <a:spLocks noGrp="1"/>
          </p:cNvSpPr>
          <p:nvPr>
            <p:ph type="ftr" sz="quarter" idx="11"/>
          </p:nvPr>
        </p:nvSpPr>
        <p:spPr/>
        <p:txBody>
          <a:bodyPr/>
          <a:lstStyle/>
          <a:p>
            <a:r>
              <a:rPr lang="es-ES"/>
              <a:t>CSE 332 SU 18 - Robbie Weber</a:t>
            </a:r>
            <a:endParaRPr lang="en-US"/>
          </a:p>
        </p:txBody>
      </p:sp>
      <p:sp>
        <p:nvSpPr>
          <p:cNvPr id="7" name="Slide Number Placeholder 6"/>
          <p:cNvSpPr>
            <a:spLocks noGrp="1"/>
          </p:cNvSpPr>
          <p:nvPr>
            <p:ph type="sldNum" sz="quarter" idx="12"/>
          </p:nvPr>
        </p:nvSpPr>
        <p:spPr/>
        <p:txBody>
          <a:bodyPr/>
          <a:lstStyle/>
          <a:p>
            <a:fld id="{17FB8715-06AE-4EBD-9812-2FC97F27089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1492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A37B6D4C-AEE3-4FA6-8D5E-29300593409B}" type="datetime1">
              <a:rPr lang="en-US" smtClean="0"/>
              <a:t>4/7/2025</a:t>
            </a:fld>
            <a:endParaRPr lang="en-US"/>
          </a:p>
        </p:txBody>
      </p:sp>
      <p:sp>
        <p:nvSpPr>
          <p:cNvPr id="8" name="Footer Placeholder 7"/>
          <p:cNvSpPr>
            <a:spLocks noGrp="1"/>
          </p:cNvSpPr>
          <p:nvPr>
            <p:ph type="ftr" sz="quarter" idx="11"/>
          </p:nvPr>
        </p:nvSpPr>
        <p:spPr/>
        <p:txBody>
          <a:bodyPr/>
          <a:lstStyle/>
          <a:p>
            <a:r>
              <a:rPr lang="es-ES"/>
              <a:t>CSE 332 SU 18 - Robbie Weber</a:t>
            </a:r>
            <a:endParaRPr lang="en-US"/>
          </a:p>
        </p:txBody>
      </p:sp>
      <p:sp>
        <p:nvSpPr>
          <p:cNvPr id="9" name="Slide Number Placeholder 8"/>
          <p:cNvSpPr>
            <a:spLocks noGrp="1"/>
          </p:cNvSpPr>
          <p:nvPr>
            <p:ph type="sldNum" sz="quarter" idx="12"/>
          </p:nvPr>
        </p:nvSpPr>
        <p:spPr/>
        <p:txBody>
          <a:bodyPr/>
          <a:lstStyle/>
          <a:p>
            <a:fld id="{17FB8715-06AE-4EBD-9812-2FC97F27089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988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FA4B81-78BA-46A5-909C-309E62B104F0}" type="datetime1">
              <a:rPr lang="en-US" smtClean="0"/>
              <a:t>4/7/2025</a:t>
            </a:fld>
            <a:endParaRPr lang="en-US"/>
          </a:p>
        </p:txBody>
      </p:sp>
      <p:sp>
        <p:nvSpPr>
          <p:cNvPr id="4" name="Footer Placeholder 3"/>
          <p:cNvSpPr>
            <a:spLocks noGrp="1"/>
          </p:cNvSpPr>
          <p:nvPr>
            <p:ph type="ftr" sz="quarter" idx="11"/>
          </p:nvPr>
        </p:nvSpPr>
        <p:spPr/>
        <p:txBody>
          <a:bodyPr/>
          <a:lstStyle/>
          <a:p>
            <a:r>
              <a:rPr lang="es-ES"/>
              <a:t>CSE 332 SU 18 - Robbie Weber</a:t>
            </a:r>
            <a:endParaRPr lang="en-US"/>
          </a:p>
        </p:txBody>
      </p:sp>
      <p:sp>
        <p:nvSpPr>
          <p:cNvPr id="5" name="Slide Number Placeholder 4"/>
          <p:cNvSpPr>
            <a:spLocks noGrp="1"/>
          </p:cNvSpPr>
          <p:nvPr>
            <p:ph type="sldNum" sz="quarter" idx="12"/>
          </p:nvPr>
        </p:nvSpPr>
        <p:spPr/>
        <p:txBody>
          <a:bodyPr/>
          <a:lstStyle/>
          <a:p>
            <a:fld id="{17FB8715-06AE-4EBD-9812-2FC97F270897}" type="slidenum">
              <a:rPr lang="en-US" smtClean="0"/>
              <a:t>‹#›</a:t>
            </a:fld>
            <a:endParaRPr lang="en-US"/>
          </a:p>
        </p:txBody>
      </p:sp>
    </p:spTree>
    <p:extLst>
      <p:ext uri="{BB962C8B-B14F-4D97-AF65-F5344CB8AC3E}">
        <p14:creationId xmlns:p14="http://schemas.microsoft.com/office/powerpoint/2010/main" val="112778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DCABB-80DF-4C41-894D-738F55B629A1}" type="datetime1">
              <a:rPr lang="en-US" smtClean="0"/>
              <a:t>4/7/2025</a:t>
            </a:fld>
            <a:endParaRPr lang="en-US"/>
          </a:p>
        </p:txBody>
      </p:sp>
      <p:sp>
        <p:nvSpPr>
          <p:cNvPr id="3" name="Footer Placeholder 2"/>
          <p:cNvSpPr>
            <a:spLocks noGrp="1"/>
          </p:cNvSpPr>
          <p:nvPr>
            <p:ph type="ftr" sz="quarter" idx="11"/>
          </p:nvPr>
        </p:nvSpPr>
        <p:spPr/>
        <p:txBody>
          <a:bodyPr/>
          <a:lstStyle/>
          <a:p>
            <a:r>
              <a:rPr lang="es-ES"/>
              <a:t>CSE 332 SU 18 - Robbie Weber</a:t>
            </a:r>
            <a:endParaRPr lang="en-US"/>
          </a:p>
        </p:txBody>
      </p:sp>
      <p:sp>
        <p:nvSpPr>
          <p:cNvPr id="4" name="Slide Number Placeholder 3"/>
          <p:cNvSpPr>
            <a:spLocks noGrp="1"/>
          </p:cNvSpPr>
          <p:nvPr>
            <p:ph type="sldNum" sz="quarter" idx="12"/>
          </p:nvPr>
        </p:nvSpPr>
        <p:spPr/>
        <p:txBody>
          <a:bodyPr/>
          <a:lstStyle/>
          <a:p>
            <a:fld id="{17FB8715-06AE-4EBD-9812-2FC97F270897}" type="slidenum">
              <a:rPr lang="en-US" smtClean="0"/>
              <a:t>‹#›</a:t>
            </a:fld>
            <a:endParaRPr lang="en-US"/>
          </a:p>
        </p:txBody>
      </p:sp>
    </p:spTree>
    <p:extLst>
      <p:ext uri="{BB962C8B-B14F-4D97-AF65-F5344CB8AC3E}">
        <p14:creationId xmlns:p14="http://schemas.microsoft.com/office/powerpoint/2010/main" val="86561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9DEE27-718E-43E6-A510-7FC69FB8D757}" type="datetime1">
              <a:rPr lang="en-US" smtClean="0"/>
              <a:t>4/7/2025</a:t>
            </a:fld>
            <a:endParaRPr lang="en-US"/>
          </a:p>
        </p:txBody>
      </p:sp>
      <p:sp>
        <p:nvSpPr>
          <p:cNvPr id="6" name="Footer Placeholder 5"/>
          <p:cNvSpPr>
            <a:spLocks noGrp="1"/>
          </p:cNvSpPr>
          <p:nvPr>
            <p:ph type="ftr" sz="quarter" idx="11"/>
          </p:nvPr>
        </p:nvSpPr>
        <p:spPr/>
        <p:txBody>
          <a:bodyPr/>
          <a:lstStyle/>
          <a:p>
            <a:r>
              <a:rPr lang="es-ES"/>
              <a:t>CSE 332 SU 18 - Robbie Weber</a:t>
            </a:r>
            <a:endParaRPr lang="en-US"/>
          </a:p>
        </p:txBody>
      </p:sp>
      <p:sp>
        <p:nvSpPr>
          <p:cNvPr id="7" name="Slide Number Placeholder 6"/>
          <p:cNvSpPr>
            <a:spLocks noGrp="1"/>
          </p:cNvSpPr>
          <p:nvPr>
            <p:ph type="sldNum" sz="quarter" idx="12"/>
          </p:nvPr>
        </p:nvSpPr>
        <p:spPr/>
        <p:txBody>
          <a:bodyPr/>
          <a:lstStyle/>
          <a:p>
            <a:fld id="{17FB8715-06AE-4EBD-9812-2FC97F27089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759BF834-515E-4024-B15E-2D1DAB039AA5}" type="datetime1">
              <a:rPr lang="en-US" smtClean="0"/>
              <a:t>4/7/2025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s-ES"/>
              <a:t>CSE 332 SU 18 - Robbie Weber</a:t>
            </a:r>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7FB8715-06AE-4EBD-9812-2FC97F270897}"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47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1D53E7B-BE6F-468C-993A-70B086160F3F}" type="datetime1">
              <a:rPr lang="en-US" smtClean="0"/>
              <a:t>4/7/2025</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s-ES"/>
              <a:t>CSE 332 SU 18 - Robbie Weber</a:t>
            </a:r>
            <a:endParaRPr lang="en-US"/>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7FB8715-06AE-4EBD-9812-2FC97F270897}"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64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7.png"/><Relationship Id="rId42" Type="http://schemas.openxmlformats.org/officeDocument/2006/relationships/customXml" Target="../ink/ink21.xml"/><Relationship Id="rId47" Type="http://schemas.openxmlformats.org/officeDocument/2006/relationships/image" Target="../media/image30.png"/><Relationship Id="rId63" Type="http://schemas.openxmlformats.org/officeDocument/2006/relationships/image" Target="../media/image38.png"/><Relationship Id="rId68" Type="http://schemas.openxmlformats.org/officeDocument/2006/relationships/customXml" Target="../ink/ink34.xml"/><Relationship Id="rId7" Type="http://schemas.openxmlformats.org/officeDocument/2006/relationships/image" Target="../media/image10.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1.png"/><Relationship Id="rId11" Type="http://schemas.openxmlformats.org/officeDocument/2006/relationships/image" Target="../media/image12.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25.png"/><Relationship Id="rId40" Type="http://schemas.openxmlformats.org/officeDocument/2006/relationships/customXml" Target="../ink/ink20.xml"/><Relationship Id="rId45" Type="http://schemas.openxmlformats.org/officeDocument/2006/relationships/image" Target="../media/image29.png"/><Relationship Id="rId53" Type="http://schemas.openxmlformats.org/officeDocument/2006/relationships/image" Target="../media/image33.png"/><Relationship Id="rId58" Type="http://schemas.openxmlformats.org/officeDocument/2006/relationships/customXml" Target="../ink/ink29.xml"/><Relationship Id="rId66" Type="http://schemas.openxmlformats.org/officeDocument/2006/relationships/customXml" Target="../ink/ink33.xml"/><Relationship Id="rId5" Type="http://schemas.openxmlformats.org/officeDocument/2006/relationships/image" Target="../media/image8.png"/><Relationship Id="rId61" Type="http://schemas.openxmlformats.org/officeDocument/2006/relationships/image" Target="../media/image37.png"/><Relationship Id="rId19" Type="http://schemas.openxmlformats.org/officeDocument/2006/relationships/image" Target="../media/image16.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0.png"/><Relationship Id="rId30" Type="http://schemas.openxmlformats.org/officeDocument/2006/relationships/customXml" Target="../ink/ink15.xml"/><Relationship Id="rId35" Type="http://schemas.openxmlformats.org/officeDocument/2006/relationships/image" Target="../media/image24.png"/><Relationship Id="rId43" Type="http://schemas.openxmlformats.org/officeDocument/2006/relationships/image" Target="../media/image28.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41.png"/><Relationship Id="rId8" Type="http://schemas.openxmlformats.org/officeDocument/2006/relationships/customXml" Target="../ink/ink4.xml"/><Relationship Id="rId51" Type="http://schemas.openxmlformats.org/officeDocument/2006/relationships/image" Target="../media/image32.png"/><Relationship Id="rId3" Type="http://schemas.openxmlformats.org/officeDocument/2006/relationships/image" Target="../media/image7.png"/><Relationship Id="rId12" Type="http://schemas.openxmlformats.org/officeDocument/2006/relationships/customXml" Target="../ink/ink6.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6.png"/><Relationship Id="rId67" Type="http://schemas.openxmlformats.org/officeDocument/2006/relationships/image" Target="../media/image40.png"/><Relationship Id="rId20" Type="http://schemas.openxmlformats.org/officeDocument/2006/relationships/customXml" Target="../ink/ink10.xml"/><Relationship Id="rId41" Type="http://schemas.openxmlformats.org/officeDocument/2006/relationships/image" Target="../media/image27.png"/><Relationship Id="rId54" Type="http://schemas.openxmlformats.org/officeDocument/2006/relationships/customXml" Target="../ink/ink27.xml"/><Relationship Id="rId62"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1.png"/><Relationship Id="rId57" Type="http://schemas.openxmlformats.org/officeDocument/2006/relationships/image" Target="../media/image35.png"/><Relationship Id="rId10" Type="http://schemas.openxmlformats.org/officeDocument/2006/relationships/customXml" Target="../ink/ink5.xml"/><Relationship Id="rId31" Type="http://schemas.openxmlformats.org/officeDocument/2006/relationships/image" Target="../media/image22.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9.png"/><Relationship Id="rId4" Type="http://schemas.openxmlformats.org/officeDocument/2006/relationships/customXml" Target="../ink/ink2.xml"/><Relationship Id="rId9"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customXml" Target="../ink/ink9.xml"/><Relationship Id="rId39" Type="http://schemas.openxmlformats.org/officeDocument/2006/relationships/image" Target="../media/image26.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34.png"/></Relationships>
</file>

<file path=ppt/slides/_rels/slide19.xml.rels><?xml version="1.0" encoding="UTF-8" standalone="yes"?>
<Relationships xmlns="http://schemas.openxmlformats.org/package/2006/relationships"><Relationship Id="rId26" Type="http://schemas.openxmlformats.org/officeDocument/2006/relationships/customXml" Target="../ink/ink47.xml"/><Relationship Id="rId21" Type="http://schemas.openxmlformats.org/officeDocument/2006/relationships/image" Target="../media/image50.png"/><Relationship Id="rId42" Type="http://schemas.openxmlformats.org/officeDocument/2006/relationships/customXml" Target="../ink/ink55.xml"/><Relationship Id="rId47" Type="http://schemas.openxmlformats.org/officeDocument/2006/relationships/image" Target="../media/image61.png"/><Relationship Id="rId63" Type="http://schemas.openxmlformats.org/officeDocument/2006/relationships/image" Target="../media/image68.png"/><Relationship Id="rId68" Type="http://schemas.openxmlformats.org/officeDocument/2006/relationships/customXml" Target="../ink/ink68.xml"/><Relationship Id="rId7" Type="http://schemas.openxmlformats.org/officeDocument/2006/relationships/image" Target="../media/image44.png"/><Relationship Id="rId2" Type="http://schemas.openxmlformats.org/officeDocument/2006/relationships/customXml" Target="../ink/ink35.xml"/><Relationship Id="rId16" Type="http://schemas.openxmlformats.org/officeDocument/2006/relationships/customXml" Target="../ink/ink42.xml"/><Relationship Id="rId29" Type="http://schemas.openxmlformats.org/officeDocument/2006/relationships/image" Target="../media/image54.png"/><Relationship Id="rId11" Type="http://schemas.openxmlformats.org/officeDocument/2006/relationships/image" Target="../media/image12.png"/><Relationship Id="rId24" Type="http://schemas.openxmlformats.org/officeDocument/2006/relationships/customXml" Target="../ink/ink46.xml"/><Relationship Id="rId32" Type="http://schemas.openxmlformats.org/officeDocument/2006/relationships/customXml" Target="../ink/ink50.xml"/><Relationship Id="rId37" Type="http://schemas.openxmlformats.org/officeDocument/2006/relationships/image" Target="../media/image57.png"/><Relationship Id="rId40" Type="http://schemas.openxmlformats.org/officeDocument/2006/relationships/customXml" Target="../ink/ink54.xml"/><Relationship Id="rId45" Type="http://schemas.openxmlformats.org/officeDocument/2006/relationships/image" Target="../media/image60.png"/><Relationship Id="rId53" Type="http://schemas.openxmlformats.org/officeDocument/2006/relationships/image" Target="../media/image33.png"/><Relationship Id="rId58" Type="http://schemas.openxmlformats.org/officeDocument/2006/relationships/customXml" Target="../ink/ink63.xml"/><Relationship Id="rId66" Type="http://schemas.openxmlformats.org/officeDocument/2006/relationships/customXml" Target="../ink/ink67.xml"/><Relationship Id="rId5" Type="http://schemas.openxmlformats.org/officeDocument/2006/relationships/image" Target="../media/image43.png"/><Relationship Id="rId61" Type="http://schemas.openxmlformats.org/officeDocument/2006/relationships/image" Target="../media/image67.png"/><Relationship Id="rId19" Type="http://schemas.openxmlformats.org/officeDocument/2006/relationships/image" Target="../media/image49.png"/><Relationship Id="rId14" Type="http://schemas.openxmlformats.org/officeDocument/2006/relationships/customXml" Target="../ink/ink41.xml"/><Relationship Id="rId22" Type="http://schemas.openxmlformats.org/officeDocument/2006/relationships/customXml" Target="../ink/ink45.xml"/><Relationship Id="rId27" Type="http://schemas.openxmlformats.org/officeDocument/2006/relationships/image" Target="../media/image53.png"/><Relationship Id="rId30" Type="http://schemas.openxmlformats.org/officeDocument/2006/relationships/customXml" Target="../ink/ink49.xml"/><Relationship Id="rId35" Type="http://schemas.openxmlformats.org/officeDocument/2006/relationships/image" Target="../media/image24.png"/><Relationship Id="rId43" Type="http://schemas.openxmlformats.org/officeDocument/2006/relationships/image" Target="../media/image59.png"/><Relationship Id="rId48" Type="http://schemas.openxmlformats.org/officeDocument/2006/relationships/customXml" Target="../ink/ink58.xml"/><Relationship Id="rId56" Type="http://schemas.openxmlformats.org/officeDocument/2006/relationships/customXml" Target="../ink/ink62.xml"/><Relationship Id="rId64" Type="http://schemas.openxmlformats.org/officeDocument/2006/relationships/customXml" Target="../ink/ink66.xml"/><Relationship Id="rId69" Type="http://schemas.openxmlformats.org/officeDocument/2006/relationships/image" Target="../media/image71.png"/><Relationship Id="rId8" Type="http://schemas.openxmlformats.org/officeDocument/2006/relationships/customXml" Target="../ink/ink38.xml"/><Relationship Id="rId51" Type="http://schemas.openxmlformats.org/officeDocument/2006/relationships/image" Target="../media/image63.png"/><Relationship Id="rId3" Type="http://schemas.openxmlformats.org/officeDocument/2006/relationships/image" Target="../media/image42.png"/><Relationship Id="rId12" Type="http://schemas.openxmlformats.org/officeDocument/2006/relationships/customXml" Target="../ink/ink40.xml"/><Relationship Id="rId17" Type="http://schemas.openxmlformats.org/officeDocument/2006/relationships/image" Target="../media/image48.png"/><Relationship Id="rId25" Type="http://schemas.openxmlformats.org/officeDocument/2006/relationships/image" Target="../media/image52.png"/><Relationship Id="rId33" Type="http://schemas.openxmlformats.org/officeDocument/2006/relationships/image" Target="../media/image56.png"/><Relationship Id="rId38" Type="http://schemas.openxmlformats.org/officeDocument/2006/relationships/customXml" Target="../ink/ink53.xml"/><Relationship Id="rId46" Type="http://schemas.openxmlformats.org/officeDocument/2006/relationships/customXml" Target="../ink/ink57.xml"/><Relationship Id="rId59" Type="http://schemas.openxmlformats.org/officeDocument/2006/relationships/image" Target="../media/image66.png"/><Relationship Id="rId67" Type="http://schemas.openxmlformats.org/officeDocument/2006/relationships/image" Target="../media/image70.png"/><Relationship Id="rId20" Type="http://schemas.openxmlformats.org/officeDocument/2006/relationships/customXml" Target="../ink/ink44.xml"/><Relationship Id="rId41" Type="http://schemas.openxmlformats.org/officeDocument/2006/relationships/image" Target="../media/image58.png"/><Relationship Id="rId54" Type="http://schemas.openxmlformats.org/officeDocument/2006/relationships/customXml" Target="../ink/ink61.xml"/><Relationship Id="rId62" Type="http://schemas.openxmlformats.org/officeDocument/2006/relationships/customXml" Target="../ink/ink65.xml"/><Relationship Id="rId1" Type="http://schemas.openxmlformats.org/officeDocument/2006/relationships/slideLayout" Target="../slideLayouts/slideLayout2.xml"/><Relationship Id="rId6" Type="http://schemas.openxmlformats.org/officeDocument/2006/relationships/customXml" Target="../ink/ink37.xml"/><Relationship Id="rId15" Type="http://schemas.openxmlformats.org/officeDocument/2006/relationships/image" Target="../media/image47.png"/><Relationship Id="rId23" Type="http://schemas.openxmlformats.org/officeDocument/2006/relationships/image" Target="../media/image51.png"/><Relationship Id="rId28" Type="http://schemas.openxmlformats.org/officeDocument/2006/relationships/customXml" Target="../ink/ink48.xml"/><Relationship Id="rId36" Type="http://schemas.openxmlformats.org/officeDocument/2006/relationships/customXml" Target="../ink/ink52.xml"/><Relationship Id="rId49" Type="http://schemas.openxmlformats.org/officeDocument/2006/relationships/image" Target="../media/image62.png"/><Relationship Id="rId57" Type="http://schemas.openxmlformats.org/officeDocument/2006/relationships/image" Target="../media/image65.png"/><Relationship Id="rId10" Type="http://schemas.openxmlformats.org/officeDocument/2006/relationships/customXml" Target="../ink/ink39.xml"/><Relationship Id="rId31" Type="http://schemas.openxmlformats.org/officeDocument/2006/relationships/image" Target="../media/image55.png"/><Relationship Id="rId44" Type="http://schemas.openxmlformats.org/officeDocument/2006/relationships/customXml" Target="../ink/ink56.xml"/><Relationship Id="rId52" Type="http://schemas.openxmlformats.org/officeDocument/2006/relationships/customXml" Target="../ink/ink60.xml"/><Relationship Id="rId60" Type="http://schemas.openxmlformats.org/officeDocument/2006/relationships/customXml" Target="../ink/ink64.xml"/><Relationship Id="rId65" Type="http://schemas.openxmlformats.org/officeDocument/2006/relationships/image" Target="../media/image69.png"/><Relationship Id="rId4" Type="http://schemas.openxmlformats.org/officeDocument/2006/relationships/customXml" Target="../ink/ink36.xml"/><Relationship Id="rId9" Type="http://schemas.openxmlformats.org/officeDocument/2006/relationships/image" Target="../media/image45.png"/><Relationship Id="rId13" Type="http://schemas.openxmlformats.org/officeDocument/2006/relationships/image" Target="../media/image46.png"/><Relationship Id="rId18" Type="http://schemas.openxmlformats.org/officeDocument/2006/relationships/customXml" Target="../ink/ink43.xml"/><Relationship Id="rId39" Type="http://schemas.openxmlformats.org/officeDocument/2006/relationships/image" Target="../media/image26.png"/><Relationship Id="rId34" Type="http://schemas.openxmlformats.org/officeDocument/2006/relationships/customXml" Target="../ink/ink51.xml"/><Relationship Id="rId50" Type="http://schemas.openxmlformats.org/officeDocument/2006/relationships/customXml" Target="../ink/ink59.xml"/><Relationship Id="rId55"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Priority Queues</a:t>
            </a:r>
          </a:p>
        </p:txBody>
      </p:sp>
      <p:sp>
        <p:nvSpPr>
          <p:cNvPr id="3" name="Subtitle 2"/>
          <p:cNvSpPr>
            <a:spLocks noGrp="1"/>
          </p:cNvSpPr>
          <p:nvPr>
            <p:ph type="subTitle" idx="1"/>
          </p:nvPr>
        </p:nvSpPr>
        <p:spPr/>
        <p:txBody>
          <a:bodyPr/>
          <a:lstStyle/>
          <a:p>
            <a:r>
              <a:rPr lang="en-US" dirty="0"/>
              <a:t>CSE 332 Spring 2025</a:t>
            </a:r>
          </a:p>
          <a:p>
            <a:r>
              <a:rPr lang="en-US" dirty="0"/>
              <a:t>Lecture 4</a:t>
            </a:r>
          </a:p>
        </p:txBody>
      </p:sp>
      <p:pic>
        <p:nvPicPr>
          <p:cNvPr id="4" name="Picture 3">
            <a:extLst>
              <a:ext uri="{FF2B5EF4-FFF2-40B4-BE49-F238E27FC236}">
                <a16:creationId xmlns:a16="http://schemas.microsoft.com/office/drawing/2014/main" id="{2119B08F-B28A-43D1-BC6C-00C408789E8A}"/>
              </a:ext>
            </a:extLst>
          </p:cNvPr>
          <p:cNvPicPr>
            <a:picLocks noChangeAspect="1"/>
          </p:cNvPicPr>
          <p:nvPr/>
        </p:nvPicPr>
        <p:blipFill rotWithShape="1">
          <a:blip r:embed="rId3">
            <a:extLst>
              <a:ext uri="{28A0092B-C50C-407E-A947-70E740481C1C}">
                <a14:useLocalDpi xmlns:a14="http://schemas.microsoft.com/office/drawing/2010/main" val="0"/>
              </a:ext>
            </a:extLst>
          </a:blip>
          <a:srcRect r="8051"/>
          <a:stretch/>
        </p:blipFill>
        <p:spPr>
          <a:xfrm>
            <a:off x="0" y="0"/>
            <a:ext cx="12252960" cy="4627084"/>
          </a:xfrm>
          <a:prstGeom prst="rect">
            <a:avLst/>
          </a:prstGeom>
        </p:spPr>
      </p:pic>
      <p:sp>
        <p:nvSpPr>
          <p:cNvPr id="6" name="Slide Number Placeholder 5"/>
          <p:cNvSpPr>
            <a:spLocks noGrp="1"/>
          </p:cNvSpPr>
          <p:nvPr>
            <p:ph type="sldNum" sz="quarter" idx="12"/>
          </p:nvPr>
        </p:nvSpPr>
        <p:spPr/>
        <p:txBody>
          <a:bodyPr/>
          <a:lstStyle/>
          <a:p>
            <a:fld id="{17FB8715-06AE-4EBD-9812-2FC97F270897}" type="slidenum">
              <a:rPr lang="en-US" smtClean="0"/>
              <a:t>1</a:t>
            </a:fld>
            <a:endParaRPr lang="en-US"/>
          </a:p>
        </p:txBody>
      </p:sp>
    </p:spTree>
    <p:extLst>
      <p:ext uri="{BB962C8B-B14F-4D97-AF65-F5344CB8AC3E}">
        <p14:creationId xmlns:p14="http://schemas.microsoft.com/office/powerpoint/2010/main" val="130797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408F4-40DF-386E-7223-1CEDB138F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91B3C-0CF8-3F51-C87A-853DAD300062}"/>
              </a:ext>
            </a:extLst>
          </p:cNvPr>
          <p:cNvSpPr>
            <a:spLocks noGrp="1"/>
          </p:cNvSpPr>
          <p:nvPr>
            <p:ph type="title"/>
          </p:nvPr>
        </p:nvSpPr>
        <p:spPr/>
        <p:txBody>
          <a:bodyPr/>
          <a:lstStyle/>
          <a:p>
            <a:r>
              <a:rPr lang="en-US" dirty="0"/>
              <a:t>Implementing Priority Queues: Take I</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B54DB458-1F65-2003-3357-F7977D14EF7A}"/>
                  </a:ext>
                </a:extLst>
              </p:cNvPr>
              <p:cNvGraphicFramePr>
                <a:graphicFrameLocks noGrp="1"/>
              </p:cNvGraphicFramePr>
              <p:nvPr>
                <p:extLst>
                  <p:ext uri="{D42A27DB-BD31-4B8C-83A1-F6EECF244321}">
                    <p14:modId xmlns:p14="http://schemas.microsoft.com/office/powerpoint/2010/main" val="3382457502"/>
                  </p:ext>
                </p:extLst>
              </p:nvPr>
            </p:nvGraphicFramePr>
            <p:xfrm>
              <a:off x="845975" y="2259213"/>
              <a:ext cx="10282098" cy="3405315"/>
            </p:xfrm>
            <a:graphic>
              <a:graphicData uri="http://schemas.openxmlformats.org/drawingml/2006/table">
                <a:tbl>
                  <a:tblPr firstRow="1" bandRow="1">
                    <a:tableStyleId>{5C22544A-7EE6-4342-B048-85BDC9FD1C3A}</a:tableStyleId>
                  </a:tblPr>
                  <a:tblGrid>
                    <a:gridCol w="3427366">
                      <a:extLst>
                        <a:ext uri="{9D8B030D-6E8A-4147-A177-3AD203B41FA5}">
                          <a16:colId xmlns:a16="http://schemas.microsoft.com/office/drawing/2014/main" val="20000"/>
                        </a:ext>
                      </a:extLst>
                    </a:gridCol>
                    <a:gridCol w="3427366">
                      <a:extLst>
                        <a:ext uri="{9D8B030D-6E8A-4147-A177-3AD203B41FA5}">
                          <a16:colId xmlns:a16="http://schemas.microsoft.com/office/drawing/2014/main" val="20001"/>
                        </a:ext>
                      </a:extLst>
                    </a:gridCol>
                    <a:gridCol w="3427366">
                      <a:extLst>
                        <a:ext uri="{9D8B030D-6E8A-4147-A177-3AD203B41FA5}">
                          <a16:colId xmlns:a16="http://schemas.microsoft.com/office/drawing/2014/main" val="20002"/>
                        </a:ext>
                      </a:extLst>
                    </a:gridCol>
                  </a:tblGrid>
                  <a:tr h="449481">
                    <a:tc>
                      <a:txBody>
                        <a:bodyPr/>
                        <a:lstStyle/>
                        <a:p>
                          <a:endParaRPr lang="en-US" sz="2400" dirty="0"/>
                        </a:p>
                      </a:txBody>
                      <a:tcPr/>
                    </a:tc>
                    <a:tc>
                      <a:txBody>
                        <a:bodyPr/>
                        <a:lstStyle/>
                        <a:p>
                          <a:r>
                            <a:rPr lang="en-US" sz="2400" dirty="0"/>
                            <a:t>Insert</a:t>
                          </a:r>
                        </a:p>
                      </a:txBody>
                      <a:tcPr/>
                    </a:tc>
                    <a:tc>
                      <a:txBody>
                        <a:bodyPr/>
                        <a:lstStyle/>
                        <a:p>
                          <a:r>
                            <a:rPr lang="en-US" sz="2400" dirty="0" err="1"/>
                            <a:t>removeMin</a:t>
                          </a:r>
                          <a:endParaRPr lang="en-US" sz="2400" dirty="0"/>
                        </a:p>
                      </a:txBody>
                      <a:tcPr/>
                    </a:tc>
                    <a:extLst>
                      <a:ext uri="{0D108BD9-81ED-4DB2-BD59-A6C34878D82A}">
                        <a16:rowId xmlns:a16="http://schemas.microsoft.com/office/drawing/2014/main" val="10000"/>
                      </a:ext>
                    </a:extLst>
                  </a:tr>
                  <a:tr h="589623">
                    <a:tc>
                      <a:txBody>
                        <a:bodyPr/>
                        <a:lstStyle/>
                        <a:p>
                          <a:r>
                            <a:rPr lang="en-US" sz="2400" dirty="0"/>
                            <a:t>Unsorted</a:t>
                          </a:r>
                          <a:r>
                            <a:rPr lang="en-US" sz="2400" baseline="0" dirty="0"/>
                            <a:t> Array</a:t>
                          </a:r>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0001"/>
                      </a:ext>
                    </a:extLst>
                  </a:tr>
                  <a:tr h="589623">
                    <a:tc>
                      <a:txBody>
                        <a:bodyPr/>
                        <a:lstStyle/>
                        <a:p>
                          <a:r>
                            <a:rPr lang="en-US" sz="2400" dirty="0"/>
                            <a:t>Unsorted Linked List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0002"/>
                      </a:ext>
                    </a:extLst>
                  </a:tr>
                  <a:tr h="589623">
                    <a:tc>
                      <a:txBody>
                        <a:bodyPr/>
                        <a:lstStyle/>
                        <a:p>
                          <a:r>
                            <a:rPr lang="en-US" sz="2400" dirty="0"/>
                            <a:t>Sorted Linked List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extLst>
                      <a:ext uri="{0D108BD9-81ED-4DB2-BD59-A6C34878D82A}">
                        <a16:rowId xmlns:a16="http://schemas.microsoft.com/office/drawing/2014/main" val="10003"/>
                      </a:ext>
                    </a:extLst>
                  </a:tr>
                  <a:tr h="589623">
                    <a:tc>
                      <a:txBody>
                        <a:bodyPr/>
                        <a:lstStyle/>
                        <a:p>
                          <a:r>
                            <a:rPr lang="en-US" sz="2400" dirty="0"/>
                            <a:t>Sorted Circular Array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extLst>
                      <a:ext uri="{0D108BD9-81ED-4DB2-BD59-A6C34878D82A}">
                        <a16:rowId xmlns:a16="http://schemas.microsoft.com/office/drawing/2014/main" val="10004"/>
                      </a:ext>
                    </a:extLst>
                  </a:tr>
                  <a:tr h="589623">
                    <a:tc>
                      <a:txBody>
                        <a:bodyPr/>
                        <a:lstStyle/>
                        <a:p>
                          <a:r>
                            <a:rPr lang="en-US" sz="2400" dirty="0"/>
                            <a:t>Binary Search Tree</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3">
                <a:extLst>
                  <a:ext uri="{FF2B5EF4-FFF2-40B4-BE49-F238E27FC236}">
                    <a16:creationId xmlns:a16="http://schemas.microsoft.com/office/drawing/2014/main" id="{B54DB458-1F65-2003-3357-F7977D14EF7A}"/>
                  </a:ext>
                </a:extLst>
              </p:cNvPr>
              <p:cNvGraphicFramePr>
                <a:graphicFrameLocks noGrp="1"/>
              </p:cNvGraphicFramePr>
              <p:nvPr>
                <p:extLst>
                  <p:ext uri="{D42A27DB-BD31-4B8C-83A1-F6EECF244321}">
                    <p14:modId xmlns:p14="http://schemas.microsoft.com/office/powerpoint/2010/main" val="3382457502"/>
                  </p:ext>
                </p:extLst>
              </p:nvPr>
            </p:nvGraphicFramePr>
            <p:xfrm>
              <a:off x="845975" y="2259213"/>
              <a:ext cx="10282098" cy="3405315"/>
            </p:xfrm>
            <a:graphic>
              <a:graphicData uri="http://schemas.openxmlformats.org/drawingml/2006/table">
                <a:tbl>
                  <a:tblPr firstRow="1" bandRow="1">
                    <a:tableStyleId>{5C22544A-7EE6-4342-B048-85BDC9FD1C3A}</a:tableStyleId>
                  </a:tblPr>
                  <a:tblGrid>
                    <a:gridCol w="3427366">
                      <a:extLst>
                        <a:ext uri="{9D8B030D-6E8A-4147-A177-3AD203B41FA5}">
                          <a16:colId xmlns:a16="http://schemas.microsoft.com/office/drawing/2014/main" val="20000"/>
                        </a:ext>
                      </a:extLst>
                    </a:gridCol>
                    <a:gridCol w="3427366">
                      <a:extLst>
                        <a:ext uri="{9D8B030D-6E8A-4147-A177-3AD203B41FA5}">
                          <a16:colId xmlns:a16="http://schemas.microsoft.com/office/drawing/2014/main" val="20001"/>
                        </a:ext>
                      </a:extLst>
                    </a:gridCol>
                    <a:gridCol w="3427366">
                      <a:extLst>
                        <a:ext uri="{9D8B030D-6E8A-4147-A177-3AD203B41FA5}">
                          <a16:colId xmlns:a16="http://schemas.microsoft.com/office/drawing/2014/main" val="20002"/>
                        </a:ext>
                      </a:extLst>
                    </a:gridCol>
                  </a:tblGrid>
                  <a:tr h="457200">
                    <a:tc>
                      <a:txBody>
                        <a:bodyPr/>
                        <a:lstStyle/>
                        <a:p>
                          <a:endParaRPr lang="en-US" sz="2400" dirty="0"/>
                        </a:p>
                      </a:txBody>
                      <a:tcPr/>
                    </a:tc>
                    <a:tc>
                      <a:txBody>
                        <a:bodyPr/>
                        <a:lstStyle/>
                        <a:p>
                          <a:r>
                            <a:rPr lang="en-US" sz="2400" dirty="0"/>
                            <a:t>Insert</a:t>
                          </a:r>
                        </a:p>
                      </a:txBody>
                      <a:tcPr/>
                    </a:tc>
                    <a:tc>
                      <a:txBody>
                        <a:bodyPr/>
                        <a:lstStyle/>
                        <a:p>
                          <a:r>
                            <a:rPr lang="en-US" sz="2400" dirty="0" err="1"/>
                            <a:t>removeMin</a:t>
                          </a:r>
                          <a:endParaRPr lang="en-US" sz="2400" dirty="0"/>
                        </a:p>
                      </a:txBody>
                      <a:tcPr/>
                    </a:tc>
                    <a:extLst>
                      <a:ext uri="{0D108BD9-81ED-4DB2-BD59-A6C34878D82A}">
                        <a16:rowId xmlns:a16="http://schemas.microsoft.com/office/drawing/2014/main" val="10000"/>
                      </a:ext>
                    </a:extLst>
                  </a:tr>
                  <a:tr h="589623">
                    <a:tc>
                      <a:txBody>
                        <a:bodyPr/>
                        <a:lstStyle/>
                        <a:p>
                          <a:r>
                            <a:rPr lang="en-US" sz="2400" dirty="0"/>
                            <a:t>Unsorted</a:t>
                          </a:r>
                          <a:r>
                            <a:rPr lang="en-US" sz="2400" baseline="0" dirty="0"/>
                            <a:t> Array</a:t>
                          </a:r>
                          <a:endParaRPr lang="en-US" sz="2400" dirty="0"/>
                        </a:p>
                      </a:txBody>
                      <a:tcPr/>
                    </a:tc>
                    <a:tc>
                      <a:txBody>
                        <a:bodyPr/>
                        <a:lstStyle/>
                        <a:p>
                          <a:endParaRPr lang="en-US"/>
                        </a:p>
                      </a:txBody>
                      <a:tcPr>
                        <a:blipFill>
                          <a:blip r:embed="rId2"/>
                          <a:stretch>
                            <a:fillRect l="-100356" t="-83505" r="-100890" b="-402062"/>
                          </a:stretch>
                        </a:blipFill>
                      </a:tcPr>
                    </a:tc>
                    <a:tc>
                      <a:txBody>
                        <a:bodyPr/>
                        <a:lstStyle/>
                        <a:p>
                          <a:endParaRPr lang="en-US"/>
                        </a:p>
                      </a:txBody>
                      <a:tcPr>
                        <a:blipFill>
                          <a:blip r:embed="rId2"/>
                          <a:stretch>
                            <a:fillRect l="-200000" t="-83505" r="-710" b="-402062"/>
                          </a:stretch>
                        </a:blipFill>
                      </a:tcPr>
                    </a:tc>
                    <a:extLst>
                      <a:ext uri="{0D108BD9-81ED-4DB2-BD59-A6C34878D82A}">
                        <a16:rowId xmlns:a16="http://schemas.microsoft.com/office/drawing/2014/main" val="10001"/>
                      </a:ext>
                    </a:extLst>
                  </a:tr>
                  <a:tr h="589623">
                    <a:tc>
                      <a:txBody>
                        <a:bodyPr/>
                        <a:lstStyle/>
                        <a:p>
                          <a:r>
                            <a:rPr lang="en-US" sz="2400" dirty="0"/>
                            <a:t>Unsorted Linked List</a:t>
                          </a:r>
                        </a:p>
                      </a:txBody>
                      <a:tcPr/>
                    </a:tc>
                    <a:tc>
                      <a:txBody>
                        <a:bodyPr/>
                        <a:lstStyle/>
                        <a:p>
                          <a:endParaRPr lang="en-US"/>
                        </a:p>
                      </a:txBody>
                      <a:tcPr>
                        <a:blipFill>
                          <a:blip r:embed="rId2"/>
                          <a:stretch>
                            <a:fillRect l="-100356" t="-183505" r="-100890" b="-302062"/>
                          </a:stretch>
                        </a:blipFill>
                      </a:tcPr>
                    </a:tc>
                    <a:tc>
                      <a:txBody>
                        <a:bodyPr/>
                        <a:lstStyle/>
                        <a:p>
                          <a:endParaRPr lang="en-US"/>
                        </a:p>
                      </a:txBody>
                      <a:tcPr>
                        <a:blipFill>
                          <a:blip r:embed="rId2"/>
                          <a:stretch>
                            <a:fillRect l="-200000" t="-183505" r="-710" b="-302062"/>
                          </a:stretch>
                        </a:blipFill>
                      </a:tcPr>
                    </a:tc>
                    <a:extLst>
                      <a:ext uri="{0D108BD9-81ED-4DB2-BD59-A6C34878D82A}">
                        <a16:rowId xmlns:a16="http://schemas.microsoft.com/office/drawing/2014/main" val="10002"/>
                      </a:ext>
                    </a:extLst>
                  </a:tr>
                  <a:tr h="589623">
                    <a:tc>
                      <a:txBody>
                        <a:bodyPr/>
                        <a:lstStyle/>
                        <a:p>
                          <a:r>
                            <a:rPr lang="en-US" sz="2400" dirty="0"/>
                            <a:t>Sorted Linked List</a:t>
                          </a:r>
                        </a:p>
                      </a:txBody>
                      <a:tcPr/>
                    </a:tc>
                    <a:tc>
                      <a:txBody>
                        <a:bodyPr/>
                        <a:lstStyle/>
                        <a:p>
                          <a:endParaRPr lang="en-US"/>
                        </a:p>
                      </a:txBody>
                      <a:tcPr>
                        <a:blipFill>
                          <a:blip r:embed="rId2"/>
                          <a:stretch>
                            <a:fillRect l="-100356" t="-283505" r="-100890" b="-202062"/>
                          </a:stretch>
                        </a:blipFill>
                      </a:tcPr>
                    </a:tc>
                    <a:tc>
                      <a:txBody>
                        <a:bodyPr/>
                        <a:lstStyle/>
                        <a:p>
                          <a:endParaRPr lang="en-US"/>
                        </a:p>
                      </a:txBody>
                      <a:tcPr>
                        <a:blipFill>
                          <a:blip r:embed="rId2"/>
                          <a:stretch>
                            <a:fillRect l="-200000" t="-283505" r="-710" b="-202062"/>
                          </a:stretch>
                        </a:blipFill>
                      </a:tcPr>
                    </a:tc>
                    <a:extLst>
                      <a:ext uri="{0D108BD9-81ED-4DB2-BD59-A6C34878D82A}">
                        <a16:rowId xmlns:a16="http://schemas.microsoft.com/office/drawing/2014/main" val="10003"/>
                      </a:ext>
                    </a:extLst>
                  </a:tr>
                  <a:tr h="589623">
                    <a:tc>
                      <a:txBody>
                        <a:bodyPr/>
                        <a:lstStyle/>
                        <a:p>
                          <a:r>
                            <a:rPr lang="en-US" sz="2400" dirty="0"/>
                            <a:t>Sorted Circular Array</a:t>
                          </a:r>
                        </a:p>
                      </a:txBody>
                      <a:tcPr/>
                    </a:tc>
                    <a:tc>
                      <a:txBody>
                        <a:bodyPr/>
                        <a:lstStyle/>
                        <a:p>
                          <a:endParaRPr lang="en-US"/>
                        </a:p>
                      </a:txBody>
                      <a:tcPr>
                        <a:blipFill>
                          <a:blip r:embed="rId2"/>
                          <a:stretch>
                            <a:fillRect l="-100356" t="-383505" r="-100890" b="-102062"/>
                          </a:stretch>
                        </a:blipFill>
                      </a:tcPr>
                    </a:tc>
                    <a:tc>
                      <a:txBody>
                        <a:bodyPr/>
                        <a:lstStyle/>
                        <a:p>
                          <a:endParaRPr lang="en-US"/>
                        </a:p>
                      </a:txBody>
                      <a:tcPr>
                        <a:blipFill>
                          <a:blip r:embed="rId2"/>
                          <a:stretch>
                            <a:fillRect l="-200000" t="-383505" r="-710" b="-102062"/>
                          </a:stretch>
                        </a:blipFill>
                      </a:tcPr>
                    </a:tc>
                    <a:extLst>
                      <a:ext uri="{0D108BD9-81ED-4DB2-BD59-A6C34878D82A}">
                        <a16:rowId xmlns:a16="http://schemas.microsoft.com/office/drawing/2014/main" val="10004"/>
                      </a:ext>
                    </a:extLst>
                  </a:tr>
                  <a:tr h="589623">
                    <a:tc>
                      <a:txBody>
                        <a:bodyPr/>
                        <a:lstStyle/>
                        <a:p>
                          <a:r>
                            <a:rPr lang="en-US" sz="2400" dirty="0"/>
                            <a:t>Binary Search Tree</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5"/>
                      </a:ext>
                    </a:extLst>
                  </a:tr>
                </a:tbl>
              </a:graphicData>
            </a:graphic>
          </p:graphicFrame>
        </mc:Fallback>
      </mc:AlternateContent>
      <p:sp>
        <p:nvSpPr>
          <p:cNvPr id="5" name="TextBox 4">
            <a:extLst>
              <a:ext uri="{FF2B5EF4-FFF2-40B4-BE49-F238E27FC236}">
                <a16:creationId xmlns:a16="http://schemas.microsoft.com/office/drawing/2014/main" id="{8A46CC0F-FB74-5485-1512-B9D1FAB5D917}"/>
              </a:ext>
            </a:extLst>
          </p:cNvPr>
          <p:cNvSpPr txBox="1"/>
          <p:nvPr/>
        </p:nvSpPr>
        <p:spPr>
          <a:xfrm>
            <a:off x="575239" y="1343608"/>
            <a:ext cx="10910745" cy="830997"/>
          </a:xfrm>
          <a:prstGeom prst="rect">
            <a:avLst/>
          </a:prstGeom>
          <a:noFill/>
        </p:spPr>
        <p:txBody>
          <a:bodyPr wrap="square" rtlCol="0">
            <a:spAutoFit/>
          </a:bodyPr>
          <a:lstStyle/>
          <a:p>
            <a:r>
              <a:rPr lang="en-US" sz="2400" dirty="0"/>
              <a:t>Maybe we already know how to implement a priority queue. </a:t>
            </a:r>
          </a:p>
          <a:p>
            <a:r>
              <a:rPr lang="en-US" sz="2400" dirty="0"/>
              <a:t>How long would </a:t>
            </a:r>
            <a:r>
              <a:rPr lang="en-US" sz="2400" dirty="0">
                <a:latin typeface="Courier New" panose="02070309020205020404" pitchFamily="49" charset="0"/>
                <a:cs typeface="Courier New" panose="02070309020205020404" pitchFamily="49" charset="0"/>
              </a:rPr>
              <a:t>insert</a:t>
            </a:r>
            <a:r>
              <a:rPr lang="en-US" sz="2400" dirty="0"/>
              <a:t> and </a:t>
            </a:r>
            <a:r>
              <a:rPr lang="en-US" sz="2400" dirty="0" err="1">
                <a:latin typeface="Courier New" panose="02070309020205020404" pitchFamily="49" charset="0"/>
                <a:cs typeface="Courier New" panose="02070309020205020404" pitchFamily="49" charset="0"/>
              </a:rPr>
              <a:t>removeMin</a:t>
            </a:r>
            <a:r>
              <a:rPr lang="en-US" sz="2400" dirty="0"/>
              <a:t> take with these data structures?</a:t>
            </a:r>
          </a:p>
        </p:txBody>
      </p:sp>
      <p:sp>
        <p:nvSpPr>
          <p:cNvPr id="6" name="TextBox 5">
            <a:extLst>
              <a:ext uri="{FF2B5EF4-FFF2-40B4-BE49-F238E27FC236}">
                <a16:creationId xmlns:a16="http://schemas.microsoft.com/office/drawing/2014/main" id="{B0FA665B-EA06-A11E-30D4-89CFB9C11CF0}"/>
              </a:ext>
            </a:extLst>
          </p:cNvPr>
          <p:cNvSpPr txBox="1"/>
          <p:nvPr/>
        </p:nvSpPr>
        <p:spPr>
          <a:xfrm>
            <a:off x="457200" y="5825283"/>
            <a:ext cx="11187258" cy="830997"/>
          </a:xfrm>
          <a:prstGeom prst="rect">
            <a:avLst/>
          </a:prstGeom>
          <a:noFill/>
        </p:spPr>
        <p:txBody>
          <a:bodyPr wrap="square" rtlCol="0">
            <a:spAutoFit/>
          </a:bodyPr>
          <a:lstStyle/>
          <a:p>
            <a:r>
              <a:rPr lang="en-US" sz="2400" dirty="0"/>
              <a:t>For Array implementations, assume that the array is not yet full.</a:t>
            </a:r>
          </a:p>
          <a:p>
            <a:r>
              <a:rPr lang="en-US" sz="2400" dirty="0"/>
              <a:t>Other than this assumption, do </a:t>
            </a:r>
            <a:r>
              <a:rPr lang="en-US" sz="2400" b="1" dirty="0"/>
              <a:t>worst case </a:t>
            </a:r>
            <a:r>
              <a:rPr lang="en-US" sz="2400" dirty="0"/>
              <a:t>analysis. (amortized bounds will match).</a:t>
            </a:r>
          </a:p>
        </p:txBody>
      </p:sp>
      <p:sp>
        <p:nvSpPr>
          <p:cNvPr id="7" name="Slide Number Placeholder 6">
            <a:extLst>
              <a:ext uri="{FF2B5EF4-FFF2-40B4-BE49-F238E27FC236}">
                <a16:creationId xmlns:a16="http://schemas.microsoft.com/office/drawing/2014/main" id="{E688D7E6-C594-DFDD-9737-A0641646ABD7}"/>
              </a:ext>
            </a:extLst>
          </p:cNvPr>
          <p:cNvSpPr>
            <a:spLocks noGrp="1"/>
          </p:cNvSpPr>
          <p:nvPr>
            <p:ph type="sldNum" sz="quarter" idx="12"/>
          </p:nvPr>
        </p:nvSpPr>
        <p:spPr/>
        <p:txBody>
          <a:bodyPr/>
          <a:lstStyle/>
          <a:p>
            <a:fld id="{17FB8715-06AE-4EBD-9812-2FC97F270897}" type="slidenum">
              <a:rPr lang="en-US" smtClean="0"/>
              <a:t>10</a:t>
            </a:fld>
            <a:endParaRPr lang="en-US"/>
          </a:p>
        </p:txBody>
      </p:sp>
    </p:spTree>
    <p:extLst>
      <p:ext uri="{BB962C8B-B14F-4D97-AF65-F5344CB8AC3E}">
        <p14:creationId xmlns:p14="http://schemas.microsoft.com/office/powerpoint/2010/main" val="311943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1500E-1366-C1BB-A01D-262E54739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7772E-2FE7-5B35-14B1-63809D4E72D9}"/>
              </a:ext>
            </a:extLst>
          </p:cNvPr>
          <p:cNvSpPr>
            <a:spLocks noGrp="1"/>
          </p:cNvSpPr>
          <p:nvPr>
            <p:ph type="title"/>
          </p:nvPr>
        </p:nvSpPr>
        <p:spPr/>
        <p:txBody>
          <a:bodyPr/>
          <a:lstStyle/>
          <a:p>
            <a:r>
              <a:rPr lang="en-US" dirty="0"/>
              <a:t>Implementing Priority Queues: Take I</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59883A1-269F-BC2E-299B-9DE02DDF7871}"/>
                  </a:ext>
                </a:extLst>
              </p:cNvPr>
              <p:cNvGraphicFramePr>
                <a:graphicFrameLocks noGrp="1"/>
              </p:cNvGraphicFramePr>
              <p:nvPr>
                <p:extLst>
                  <p:ext uri="{D42A27DB-BD31-4B8C-83A1-F6EECF244321}">
                    <p14:modId xmlns:p14="http://schemas.microsoft.com/office/powerpoint/2010/main" val="1650436386"/>
                  </p:ext>
                </p:extLst>
              </p:nvPr>
            </p:nvGraphicFramePr>
            <p:xfrm>
              <a:off x="845975" y="2259213"/>
              <a:ext cx="10282098" cy="3405315"/>
            </p:xfrm>
            <a:graphic>
              <a:graphicData uri="http://schemas.openxmlformats.org/drawingml/2006/table">
                <a:tbl>
                  <a:tblPr firstRow="1" bandRow="1">
                    <a:tableStyleId>{5C22544A-7EE6-4342-B048-85BDC9FD1C3A}</a:tableStyleId>
                  </a:tblPr>
                  <a:tblGrid>
                    <a:gridCol w="3427366">
                      <a:extLst>
                        <a:ext uri="{9D8B030D-6E8A-4147-A177-3AD203B41FA5}">
                          <a16:colId xmlns:a16="http://schemas.microsoft.com/office/drawing/2014/main" val="20000"/>
                        </a:ext>
                      </a:extLst>
                    </a:gridCol>
                    <a:gridCol w="3427366">
                      <a:extLst>
                        <a:ext uri="{9D8B030D-6E8A-4147-A177-3AD203B41FA5}">
                          <a16:colId xmlns:a16="http://schemas.microsoft.com/office/drawing/2014/main" val="20001"/>
                        </a:ext>
                      </a:extLst>
                    </a:gridCol>
                    <a:gridCol w="3427366">
                      <a:extLst>
                        <a:ext uri="{9D8B030D-6E8A-4147-A177-3AD203B41FA5}">
                          <a16:colId xmlns:a16="http://schemas.microsoft.com/office/drawing/2014/main" val="20002"/>
                        </a:ext>
                      </a:extLst>
                    </a:gridCol>
                  </a:tblGrid>
                  <a:tr h="449481">
                    <a:tc>
                      <a:txBody>
                        <a:bodyPr/>
                        <a:lstStyle/>
                        <a:p>
                          <a:endParaRPr lang="en-US" sz="2400" dirty="0"/>
                        </a:p>
                      </a:txBody>
                      <a:tcPr/>
                    </a:tc>
                    <a:tc>
                      <a:txBody>
                        <a:bodyPr/>
                        <a:lstStyle/>
                        <a:p>
                          <a:r>
                            <a:rPr lang="en-US" sz="2400" dirty="0"/>
                            <a:t>Insert</a:t>
                          </a:r>
                        </a:p>
                      </a:txBody>
                      <a:tcPr/>
                    </a:tc>
                    <a:tc>
                      <a:txBody>
                        <a:bodyPr/>
                        <a:lstStyle/>
                        <a:p>
                          <a:r>
                            <a:rPr lang="en-US" sz="2400" dirty="0" err="1"/>
                            <a:t>removeMin</a:t>
                          </a:r>
                          <a:endParaRPr lang="en-US" sz="2400" dirty="0"/>
                        </a:p>
                      </a:txBody>
                      <a:tcPr/>
                    </a:tc>
                    <a:extLst>
                      <a:ext uri="{0D108BD9-81ED-4DB2-BD59-A6C34878D82A}">
                        <a16:rowId xmlns:a16="http://schemas.microsoft.com/office/drawing/2014/main" val="10000"/>
                      </a:ext>
                    </a:extLst>
                  </a:tr>
                  <a:tr h="589623">
                    <a:tc>
                      <a:txBody>
                        <a:bodyPr/>
                        <a:lstStyle/>
                        <a:p>
                          <a:r>
                            <a:rPr lang="en-US" sz="2400" dirty="0"/>
                            <a:t>Unsorted</a:t>
                          </a:r>
                          <a:r>
                            <a:rPr lang="en-US" sz="2400" baseline="0" dirty="0"/>
                            <a:t> Array</a:t>
                          </a:r>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0001"/>
                      </a:ext>
                    </a:extLst>
                  </a:tr>
                  <a:tr h="589623">
                    <a:tc>
                      <a:txBody>
                        <a:bodyPr/>
                        <a:lstStyle/>
                        <a:p>
                          <a:r>
                            <a:rPr lang="en-US" sz="2400" dirty="0"/>
                            <a:t>Unsorted Linked List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0002"/>
                      </a:ext>
                    </a:extLst>
                  </a:tr>
                  <a:tr h="589623">
                    <a:tc>
                      <a:txBody>
                        <a:bodyPr/>
                        <a:lstStyle/>
                        <a:p>
                          <a:r>
                            <a:rPr lang="en-US" sz="2400" dirty="0"/>
                            <a:t>Sorted Linked List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extLst>
                      <a:ext uri="{0D108BD9-81ED-4DB2-BD59-A6C34878D82A}">
                        <a16:rowId xmlns:a16="http://schemas.microsoft.com/office/drawing/2014/main" val="10003"/>
                      </a:ext>
                    </a:extLst>
                  </a:tr>
                  <a:tr h="589623">
                    <a:tc>
                      <a:txBody>
                        <a:bodyPr/>
                        <a:lstStyle/>
                        <a:p>
                          <a:r>
                            <a:rPr lang="en-US" sz="2400" dirty="0"/>
                            <a:t>Sorted Circular Array</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(1)</m:t>
                                </m:r>
                              </m:oMath>
                            </m:oMathPara>
                          </a14:m>
                          <a:endParaRPr lang="en-US" sz="2400" dirty="0"/>
                        </a:p>
                      </a:txBody>
                      <a:tcPr/>
                    </a:tc>
                    <a:extLst>
                      <a:ext uri="{0D108BD9-81ED-4DB2-BD59-A6C34878D82A}">
                        <a16:rowId xmlns:a16="http://schemas.microsoft.com/office/drawing/2014/main" val="10004"/>
                      </a:ext>
                    </a:extLst>
                  </a:tr>
                  <a:tr h="589623">
                    <a:tc>
                      <a:txBody>
                        <a:bodyPr/>
                        <a:lstStyle/>
                        <a:p>
                          <a:r>
                            <a:rPr lang="en-US" sz="2400" dirty="0"/>
                            <a:t>Binary Search Tree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height</m:t>
                                </m:r>
                                <m:r>
                                  <a:rPr lang="en-US" sz="2400" b="0" i="1" smtClean="0">
                                    <a:latin typeface="Cambria Math" panose="02040503050406030204" pitchFamily="18" charset="0"/>
                                  </a:rPr>
                                  <m:t>)</m:t>
                                </m:r>
                              </m:oMath>
                            </m:oMathPara>
                          </a14:m>
                          <a:endParaRPr lang="en-US" sz="24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height</m:t>
                                </m:r>
                                <m:r>
                                  <a:rPr lang="en-US" sz="2400" b="0" i="1" smtClean="0">
                                    <a:latin typeface="Cambria Math" panose="02040503050406030204" pitchFamily="18" charset="0"/>
                                  </a:rPr>
                                  <m:t>)</m:t>
                                </m:r>
                              </m:oMath>
                            </m:oMathPara>
                          </a14:m>
                          <a:endParaRPr lang="en-US" sz="2400"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3">
                <a:extLst>
                  <a:ext uri="{FF2B5EF4-FFF2-40B4-BE49-F238E27FC236}">
                    <a16:creationId xmlns:a16="http://schemas.microsoft.com/office/drawing/2014/main" id="{059883A1-269F-BC2E-299B-9DE02DDF7871}"/>
                  </a:ext>
                </a:extLst>
              </p:cNvPr>
              <p:cNvGraphicFramePr>
                <a:graphicFrameLocks noGrp="1"/>
              </p:cNvGraphicFramePr>
              <p:nvPr>
                <p:extLst>
                  <p:ext uri="{D42A27DB-BD31-4B8C-83A1-F6EECF244321}">
                    <p14:modId xmlns:p14="http://schemas.microsoft.com/office/powerpoint/2010/main" val="1650436386"/>
                  </p:ext>
                </p:extLst>
              </p:nvPr>
            </p:nvGraphicFramePr>
            <p:xfrm>
              <a:off x="845975" y="2259213"/>
              <a:ext cx="10282098" cy="3405315"/>
            </p:xfrm>
            <a:graphic>
              <a:graphicData uri="http://schemas.openxmlformats.org/drawingml/2006/table">
                <a:tbl>
                  <a:tblPr firstRow="1" bandRow="1">
                    <a:tableStyleId>{5C22544A-7EE6-4342-B048-85BDC9FD1C3A}</a:tableStyleId>
                  </a:tblPr>
                  <a:tblGrid>
                    <a:gridCol w="3427366">
                      <a:extLst>
                        <a:ext uri="{9D8B030D-6E8A-4147-A177-3AD203B41FA5}">
                          <a16:colId xmlns:a16="http://schemas.microsoft.com/office/drawing/2014/main" val="20000"/>
                        </a:ext>
                      </a:extLst>
                    </a:gridCol>
                    <a:gridCol w="3427366">
                      <a:extLst>
                        <a:ext uri="{9D8B030D-6E8A-4147-A177-3AD203B41FA5}">
                          <a16:colId xmlns:a16="http://schemas.microsoft.com/office/drawing/2014/main" val="20001"/>
                        </a:ext>
                      </a:extLst>
                    </a:gridCol>
                    <a:gridCol w="3427366">
                      <a:extLst>
                        <a:ext uri="{9D8B030D-6E8A-4147-A177-3AD203B41FA5}">
                          <a16:colId xmlns:a16="http://schemas.microsoft.com/office/drawing/2014/main" val="20002"/>
                        </a:ext>
                      </a:extLst>
                    </a:gridCol>
                  </a:tblGrid>
                  <a:tr h="457200">
                    <a:tc>
                      <a:txBody>
                        <a:bodyPr/>
                        <a:lstStyle/>
                        <a:p>
                          <a:endParaRPr lang="en-US" sz="2400" dirty="0"/>
                        </a:p>
                      </a:txBody>
                      <a:tcPr/>
                    </a:tc>
                    <a:tc>
                      <a:txBody>
                        <a:bodyPr/>
                        <a:lstStyle/>
                        <a:p>
                          <a:r>
                            <a:rPr lang="en-US" sz="2400" dirty="0"/>
                            <a:t>Insert</a:t>
                          </a:r>
                        </a:p>
                      </a:txBody>
                      <a:tcPr/>
                    </a:tc>
                    <a:tc>
                      <a:txBody>
                        <a:bodyPr/>
                        <a:lstStyle/>
                        <a:p>
                          <a:r>
                            <a:rPr lang="en-US" sz="2400" dirty="0" err="1"/>
                            <a:t>removeMin</a:t>
                          </a:r>
                          <a:endParaRPr lang="en-US" sz="2400" dirty="0"/>
                        </a:p>
                      </a:txBody>
                      <a:tcPr/>
                    </a:tc>
                    <a:extLst>
                      <a:ext uri="{0D108BD9-81ED-4DB2-BD59-A6C34878D82A}">
                        <a16:rowId xmlns:a16="http://schemas.microsoft.com/office/drawing/2014/main" val="10000"/>
                      </a:ext>
                    </a:extLst>
                  </a:tr>
                  <a:tr h="589623">
                    <a:tc>
                      <a:txBody>
                        <a:bodyPr/>
                        <a:lstStyle/>
                        <a:p>
                          <a:r>
                            <a:rPr lang="en-US" sz="2400" dirty="0"/>
                            <a:t>Unsorted</a:t>
                          </a:r>
                          <a:r>
                            <a:rPr lang="en-US" sz="2400" baseline="0" dirty="0"/>
                            <a:t> Array</a:t>
                          </a:r>
                          <a:endParaRPr lang="en-US" sz="2400" dirty="0"/>
                        </a:p>
                      </a:txBody>
                      <a:tcPr/>
                    </a:tc>
                    <a:tc>
                      <a:txBody>
                        <a:bodyPr/>
                        <a:lstStyle/>
                        <a:p>
                          <a:endParaRPr lang="en-US"/>
                        </a:p>
                      </a:txBody>
                      <a:tcPr>
                        <a:blipFill>
                          <a:blip r:embed="rId2"/>
                          <a:stretch>
                            <a:fillRect l="-100356" t="-83505" r="-100890" b="-402062"/>
                          </a:stretch>
                        </a:blipFill>
                      </a:tcPr>
                    </a:tc>
                    <a:tc>
                      <a:txBody>
                        <a:bodyPr/>
                        <a:lstStyle/>
                        <a:p>
                          <a:endParaRPr lang="en-US"/>
                        </a:p>
                      </a:txBody>
                      <a:tcPr>
                        <a:blipFill>
                          <a:blip r:embed="rId2"/>
                          <a:stretch>
                            <a:fillRect l="-200000" t="-83505" r="-710" b="-402062"/>
                          </a:stretch>
                        </a:blipFill>
                      </a:tcPr>
                    </a:tc>
                    <a:extLst>
                      <a:ext uri="{0D108BD9-81ED-4DB2-BD59-A6C34878D82A}">
                        <a16:rowId xmlns:a16="http://schemas.microsoft.com/office/drawing/2014/main" val="10001"/>
                      </a:ext>
                    </a:extLst>
                  </a:tr>
                  <a:tr h="589623">
                    <a:tc>
                      <a:txBody>
                        <a:bodyPr/>
                        <a:lstStyle/>
                        <a:p>
                          <a:r>
                            <a:rPr lang="en-US" sz="2400" dirty="0"/>
                            <a:t>Unsorted Linked List</a:t>
                          </a:r>
                        </a:p>
                      </a:txBody>
                      <a:tcPr/>
                    </a:tc>
                    <a:tc>
                      <a:txBody>
                        <a:bodyPr/>
                        <a:lstStyle/>
                        <a:p>
                          <a:endParaRPr lang="en-US"/>
                        </a:p>
                      </a:txBody>
                      <a:tcPr>
                        <a:blipFill>
                          <a:blip r:embed="rId2"/>
                          <a:stretch>
                            <a:fillRect l="-100356" t="-183505" r="-100890" b="-302062"/>
                          </a:stretch>
                        </a:blipFill>
                      </a:tcPr>
                    </a:tc>
                    <a:tc>
                      <a:txBody>
                        <a:bodyPr/>
                        <a:lstStyle/>
                        <a:p>
                          <a:endParaRPr lang="en-US"/>
                        </a:p>
                      </a:txBody>
                      <a:tcPr>
                        <a:blipFill>
                          <a:blip r:embed="rId2"/>
                          <a:stretch>
                            <a:fillRect l="-200000" t="-183505" r="-710" b="-302062"/>
                          </a:stretch>
                        </a:blipFill>
                      </a:tcPr>
                    </a:tc>
                    <a:extLst>
                      <a:ext uri="{0D108BD9-81ED-4DB2-BD59-A6C34878D82A}">
                        <a16:rowId xmlns:a16="http://schemas.microsoft.com/office/drawing/2014/main" val="10002"/>
                      </a:ext>
                    </a:extLst>
                  </a:tr>
                  <a:tr h="589623">
                    <a:tc>
                      <a:txBody>
                        <a:bodyPr/>
                        <a:lstStyle/>
                        <a:p>
                          <a:r>
                            <a:rPr lang="en-US" sz="2400" dirty="0"/>
                            <a:t>Sorted Linked List</a:t>
                          </a:r>
                        </a:p>
                      </a:txBody>
                      <a:tcPr/>
                    </a:tc>
                    <a:tc>
                      <a:txBody>
                        <a:bodyPr/>
                        <a:lstStyle/>
                        <a:p>
                          <a:endParaRPr lang="en-US"/>
                        </a:p>
                      </a:txBody>
                      <a:tcPr>
                        <a:blipFill>
                          <a:blip r:embed="rId2"/>
                          <a:stretch>
                            <a:fillRect l="-100356" t="-283505" r="-100890" b="-202062"/>
                          </a:stretch>
                        </a:blipFill>
                      </a:tcPr>
                    </a:tc>
                    <a:tc>
                      <a:txBody>
                        <a:bodyPr/>
                        <a:lstStyle/>
                        <a:p>
                          <a:endParaRPr lang="en-US"/>
                        </a:p>
                      </a:txBody>
                      <a:tcPr>
                        <a:blipFill>
                          <a:blip r:embed="rId2"/>
                          <a:stretch>
                            <a:fillRect l="-200000" t="-283505" r="-710" b="-202062"/>
                          </a:stretch>
                        </a:blipFill>
                      </a:tcPr>
                    </a:tc>
                    <a:extLst>
                      <a:ext uri="{0D108BD9-81ED-4DB2-BD59-A6C34878D82A}">
                        <a16:rowId xmlns:a16="http://schemas.microsoft.com/office/drawing/2014/main" val="10003"/>
                      </a:ext>
                    </a:extLst>
                  </a:tr>
                  <a:tr h="589623">
                    <a:tc>
                      <a:txBody>
                        <a:bodyPr/>
                        <a:lstStyle/>
                        <a:p>
                          <a:r>
                            <a:rPr lang="en-US" sz="2400" dirty="0"/>
                            <a:t>Sorted Circular Array</a:t>
                          </a:r>
                        </a:p>
                      </a:txBody>
                      <a:tcPr/>
                    </a:tc>
                    <a:tc>
                      <a:txBody>
                        <a:bodyPr/>
                        <a:lstStyle/>
                        <a:p>
                          <a:endParaRPr lang="en-US"/>
                        </a:p>
                      </a:txBody>
                      <a:tcPr>
                        <a:blipFill>
                          <a:blip r:embed="rId2"/>
                          <a:stretch>
                            <a:fillRect l="-100356" t="-383505" r="-100890" b="-102062"/>
                          </a:stretch>
                        </a:blipFill>
                      </a:tcPr>
                    </a:tc>
                    <a:tc>
                      <a:txBody>
                        <a:bodyPr/>
                        <a:lstStyle/>
                        <a:p>
                          <a:endParaRPr lang="en-US"/>
                        </a:p>
                      </a:txBody>
                      <a:tcPr>
                        <a:blipFill>
                          <a:blip r:embed="rId2"/>
                          <a:stretch>
                            <a:fillRect l="-200000" t="-383505" r="-710" b="-102062"/>
                          </a:stretch>
                        </a:blipFill>
                      </a:tcPr>
                    </a:tc>
                    <a:extLst>
                      <a:ext uri="{0D108BD9-81ED-4DB2-BD59-A6C34878D82A}">
                        <a16:rowId xmlns:a16="http://schemas.microsoft.com/office/drawing/2014/main" val="10004"/>
                      </a:ext>
                    </a:extLst>
                  </a:tr>
                  <a:tr h="589623">
                    <a:tc>
                      <a:txBody>
                        <a:bodyPr/>
                        <a:lstStyle/>
                        <a:p>
                          <a:r>
                            <a:rPr lang="en-US" sz="2400" dirty="0"/>
                            <a:t>Binary Search Tree</a:t>
                          </a:r>
                        </a:p>
                      </a:txBody>
                      <a:tcPr/>
                    </a:tc>
                    <a:tc>
                      <a:txBody>
                        <a:bodyPr/>
                        <a:lstStyle/>
                        <a:p>
                          <a:endParaRPr lang="en-US"/>
                        </a:p>
                      </a:txBody>
                      <a:tcPr>
                        <a:blipFill>
                          <a:blip r:embed="rId2"/>
                          <a:stretch>
                            <a:fillRect l="-100356" t="-483505" r="-100890" b="-2062"/>
                          </a:stretch>
                        </a:blipFill>
                      </a:tcPr>
                    </a:tc>
                    <a:tc>
                      <a:txBody>
                        <a:bodyPr/>
                        <a:lstStyle/>
                        <a:p>
                          <a:endParaRPr lang="en-US"/>
                        </a:p>
                      </a:txBody>
                      <a:tcPr>
                        <a:blipFill>
                          <a:blip r:embed="rId2"/>
                          <a:stretch>
                            <a:fillRect l="-200000" t="-483505" r="-710" b="-2062"/>
                          </a:stretch>
                        </a:blipFill>
                      </a:tcPr>
                    </a:tc>
                    <a:extLst>
                      <a:ext uri="{0D108BD9-81ED-4DB2-BD59-A6C34878D82A}">
                        <a16:rowId xmlns:a16="http://schemas.microsoft.com/office/drawing/2014/main" val="10005"/>
                      </a:ext>
                    </a:extLst>
                  </a:tr>
                </a:tbl>
              </a:graphicData>
            </a:graphic>
          </p:graphicFrame>
        </mc:Fallback>
      </mc:AlternateContent>
      <p:sp>
        <p:nvSpPr>
          <p:cNvPr id="5" name="TextBox 4">
            <a:extLst>
              <a:ext uri="{FF2B5EF4-FFF2-40B4-BE49-F238E27FC236}">
                <a16:creationId xmlns:a16="http://schemas.microsoft.com/office/drawing/2014/main" id="{390076CB-60B9-9ED7-B8DE-D8BCC55A71BE}"/>
              </a:ext>
            </a:extLst>
          </p:cNvPr>
          <p:cNvSpPr txBox="1"/>
          <p:nvPr/>
        </p:nvSpPr>
        <p:spPr>
          <a:xfrm>
            <a:off x="575239" y="1343608"/>
            <a:ext cx="10910745" cy="830997"/>
          </a:xfrm>
          <a:prstGeom prst="rect">
            <a:avLst/>
          </a:prstGeom>
          <a:noFill/>
        </p:spPr>
        <p:txBody>
          <a:bodyPr wrap="square" rtlCol="0">
            <a:spAutoFit/>
          </a:bodyPr>
          <a:lstStyle/>
          <a:p>
            <a:r>
              <a:rPr lang="en-US" sz="2400" dirty="0"/>
              <a:t>Maybe we already know how to implement a priority queue. </a:t>
            </a:r>
          </a:p>
          <a:p>
            <a:r>
              <a:rPr lang="en-US" sz="2400" dirty="0"/>
              <a:t>How long would </a:t>
            </a:r>
            <a:r>
              <a:rPr lang="en-US" sz="2400" dirty="0">
                <a:latin typeface="Courier New" panose="02070309020205020404" pitchFamily="49" charset="0"/>
                <a:cs typeface="Courier New" panose="02070309020205020404" pitchFamily="49" charset="0"/>
              </a:rPr>
              <a:t>insert</a:t>
            </a:r>
            <a:r>
              <a:rPr lang="en-US" sz="2400" dirty="0"/>
              <a:t> and </a:t>
            </a:r>
            <a:r>
              <a:rPr lang="en-US" sz="2400" dirty="0" err="1">
                <a:latin typeface="Courier New" panose="02070309020205020404" pitchFamily="49" charset="0"/>
                <a:cs typeface="Courier New" panose="02070309020205020404" pitchFamily="49" charset="0"/>
              </a:rPr>
              <a:t>removeMin</a:t>
            </a:r>
            <a:r>
              <a:rPr lang="en-US" sz="2400" dirty="0"/>
              <a:t> take with these data structures?</a:t>
            </a:r>
          </a:p>
        </p:txBody>
      </p:sp>
      <p:sp>
        <p:nvSpPr>
          <p:cNvPr id="6" name="TextBox 5">
            <a:extLst>
              <a:ext uri="{FF2B5EF4-FFF2-40B4-BE49-F238E27FC236}">
                <a16:creationId xmlns:a16="http://schemas.microsoft.com/office/drawing/2014/main" id="{CE65AEDF-F698-A5D9-B5C0-9FC27960C44A}"/>
              </a:ext>
            </a:extLst>
          </p:cNvPr>
          <p:cNvSpPr txBox="1"/>
          <p:nvPr/>
        </p:nvSpPr>
        <p:spPr>
          <a:xfrm>
            <a:off x="457200" y="5825283"/>
            <a:ext cx="11187258" cy="830997"/>
          </a:xfrm>
          <a:prstGeom prst="rect">
            <a:avLst/>
          </a:prstGeom>
          <a:noFill/>
        </p:spPr>
        <p:txBody>
          <a:bodyPr wrap="square" rtlCol="0">
            <a:spAutoFit/>
          </a:bodyPr>
          <a:lstStyle/>
          <a:p>
            <a:r>
              <a:rPr lang="en-US" sz="2400" dirty="0"/>
              <a:t>For Array implementations, assume that the array is not yet full.</a:t>
            </a:r>
          </a:p>
          <a:p>
            <a:r>
              <a:rPr lang="en-US" sz="2400" dirty="0"/>
              <a:t>Other than this assumption, do </a:t>
            </a:r>
            <a:r>
              <a:rPr lang="en-US" sz="2400" b="1" dirty="0"/>
              <a:t>worst case </a:t>
            </a:r>
            <a:r>
              <a:rPr lang="en-US" sz="2400" dirty="0"/>
              <a:t>analysis. (amortized bounds will match).</a:t>
            </a:r>
          </a:p>
        </p:txBody>
      </p:sp>
      <p:sp>
        <p:nvSpPr>
          <p:cNvPr id="7" name="Slide Number Placeholder 6">
            <a:extLst>
              <a:ext uri="{FF2B5EF4-FFF2-40B4-BE49-F238E27FC236}">
                <a16:creationId xmlns:a16="http://schemas.microsoft.com/office/drawing/2014/main" id="{BB426D7C-AC18-5449-F803-5246AAEEFAE7}"/>
              </a:ext>
            </a:extLst>
          </p:cNvPr>
          <p:cNvSpPr>
            <a:spLocks noGrp="1"/>
          </p:cNvSpPr>
          <p:nvPr>
            <p:ph type="sldNum" sz="quarter" idx="12"/>
          </p:nvPr>
        </p:nvSpPr>
        <p:spPr/>
        <p:txBody>
          <a:bodyPr/>
          <a:lstStyle/>
          <a:p>
            <a:fld id="{17FB8715-06AE-4EBD-9812-2FC97F270897}" type="slidenum">
              <a:rPr lang="en-US" smtClean="0"/>
              <a:t>11</a:t>
            </a:fld>
            <a:endParaRPr lang="en-US"/>
          </a:p>
        </p:txBody>
      </p:sp>
    </p:spTree>
    <p:extLst>
      <p:ext uri="{BB962C8B-B14F-4D97-AF65-F5344CB8AC3E}">
        <p14:creationId xmlns:p14="http://schemas.microsoft.com/office/powerpoint/2010/main" val="271279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Priority Queues: Take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BSTs have really bad behavior in the </a:t>
                </a:r>
                <a:r>
                  <a:rPr lang="en-US" sz="2800" b="1" dirty="0"/>
                  <a:t>worst </a:t>
                </a:r>
                <a:r>
                  <a:rPr lang="en-US" sz="2800" dirty="0"/>
                  <a:t>case, but is it actually a common problem?</a:t>
                </a:r>
              </a:p>
              <a:p>
                <a:r>
                  <a:rPr lang="en-US" sz="2800" dirty="0"/>
                  <a:t>Worst case, both of those operations are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r>
                  <a:rPr lang="en-US" sz="2800" dirty="0"/>
                  <a:t>.</a:t>
                </a:r>
              </a:p>
              <a:p>
                <a:endParaRPr lang="en-US" sz="2800" dirty="0">
                  <a:solidFill>
                    <a:schemeClr val="tx1"/>
                  </a:solidFill>
                </a:endParaRPr>
              </a:p>
              <a:p>
                <a:r>
                  <a:rPr lang="en-US" sz="2800" dirty="0">
                    <a:solidFill>
                      <a:schemeClr val="tx1"/>
                    </a:solidFill>
                  </a:rPr>
                  <a:t>But often BSTs have height </a:t>
                </a:r>
                <a14:m>
                  <m:oMath xmlns:m="http://schemas.openxmlformats.org/officeDocument/2006/math">
                    <m:func>
                      <m:funcPr>
                        <m:ctrlPr>
                          <a:rPr lang="en-US" sz="2800" b="0" i="1" smtClean="0">
                            <a:solidFill>
                              <a:schemeClr val="tx1"/>
                            </a:solidFill>
                            <a:latin typeface="Cambria Math" panose="02040503050406030204" pitchFamily="18" charset="0"/>
                          </a:rPr>
                        </m:ctrlPr>
                      </m:funcPr>
                      <m:fName>
                        <m:r>
                          <m:rPr>
                            <m:sty m:val="p"/>
                          </m:rPr>
                          <a:rPr lang="en-US" sz="2800" b="0" i="0" smtClean="0">
                            <a:solidFill>
                              <a:schemeClr val="tx1"/>
                            </a:solidFill>
                            <a:latin typeface="Cambria Math" panose="02040503050406030204" pitchFamily="18" charset="0"/>
                          </a:rPr>
                          <m:t>log</m:t>
                        </m:r>
                      </m:fName>
                      <m:e>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𝑛</m:t>
                        </m:r>
                        <m:r>
                          <a:rPr lang="en-US" sz="2800" b="0" i="1" smtClean="0">
                            <a:solidFill>
                              <a:schemeClr val="tx1"/>
                            </a:solidFill>
                            <a:latin typeface="Cambria Math" panose="02040503050406030204" pitchFamily="18" charset="0"/>
                          </a:rPr>
                          <m:t>)</m:t>
                        </m:r>
                      </m:e>
                    </m:func>
                  </m:oMath>
                </a14:m>
                <a:endParaRPr lang="en-US" sz="2800" dirty="0">
                  <a:solidFill>
                    <a:schemeClr val="tx1"/>
                  </a:solidFill>
                </a:endParaRPr>
              </a:p>
              <a:p>
                <a:endParaRPr lang="en-US" sz="2800" dirty="0"/>
              </a:p>
              <a:p>
                <a:r>
                  <a:rPr lang="en-US" sz="2800" dirty="0"/>
                  <a:t>Can we somehow get that behavior in the </a:t>
                </a:r>
                <a:r>
                  <a:rPr lang="en-US" sz="2800" b="1" dirty="0"/>
                  <a:t>worst case </a:t>
                </a:r>
                <a:r>
                  <a:rPr lang="en-US" sz="2800" dirty="0"/>
                  <a:t>for priority queues?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12</a:t>
            </a:fld>
            <a:endParaRPr lang="en-US"/>
          </a:p>
        </p:txBody>
      </p:sp>
    </p:spTree>
    <p:extLst>
      <p:ext uri="{BB962C8B-B14F-4D97-AF65-F5344CB8AC3E}">
        <p14:creationId xmlns:p14="http://schemas.microsoft.com/office/powerpoint/2010/main" val="334956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BST Properties</a:t>
            </a:r>
          </a:p>
        </p:txBody>
      </p:sp>
      <p:sp>
        <p:nvSpPr>
          <p:cNvPr id="3" name="Content Placeholder 2"/>
          <p:cNvSpPr>
            <a:spLocks noGrp="1"/>
          </p:cNvSpPr>
          <p:nvPr>
            <p:ph idx="1"/>
          </p:nvPr>
        </p:nvSpPr>
        <p:spPr/>
        <p:txBody>
          <a:bodyPr>
            <a:normAutofit/>
          </a:bodyPr>
          <a:lstStyle/>
          <a:p>
            <a:r>
              <a:rPr lang="en-US" sz="2800" dirty="0"/>
              <a:t>A BST is:</a:t>
            </a:r>
          </a:p>
          <a:p>
            <a:r>
              <a:rPr lang="en-US" sz="2800" dirty="0"/>
              <a:t>1. A binary tree</a:t>
            </a:r>
          </a:p>
          <a:p>
            <a:r>
              <a:rPr lang="en-US" sz="2800" dirty="0"/>
              <a:t>2. For each node, everything in its left subtree is smaller than it and everything in its right subtree is larger than it.</a:t>
            </a:r>
          </a:p>
          <a:p>
            <a:endParaRPr lang="en-US" sz="2800" dirty="0"/>
          </a:p>
          <a:p>
            <a:r>
              <a:rPr lang="en-US" sz="2800" dirty="0"/>
              <a:t>Point 2 is what causes the really bad behavior in the worst case. </a:t>
            </a:r>
          </a:p>
          <a:p>
            <a:r>
              <a:rPr lang="en-US" sz="2800" dirty="0"/>
              <a:t>We probably don’t want exactly that requirement for implementing a priority queue.</a:t>
            </a:r>
          </a:p>
          <a:p>
            <a:r>
              <a:rPr lang="en-US" sz="2800" dirty="0"/>
              <a:t>Maybe we can explicitly enforce that we don’t get a degenerate tree.</a:t>
            </a:r>
          </a:p>
        </p:txBody>
      </p:sp>
      <p:sp>
        <p:nvSpPr>
          <p:cNvPr id="5" name="Slide Number Placeholder 4"/>
          <p:cNvSpPr>
            <a:spLocks noGrp="1"/>
          </p:cNvSpPr>
          <p:nvPr>
            <p:ph type="sldNum" sz="quarter" idx="12"/>
          </p:nvPr>
        </p:nvSpPr>
        <p:spPr/>
        <p:txBody>
          <a:bodyPr/>
          <a:lstStyle/>
          <a:p>
            <a:fld id="{17FB8715-06AE-4EBD-9812-2FC97F270897}" type="slidenum">
              <a:rPr lang="en-US" smtClean="0"/>
              <a:t>13</a:t>
            </a:fld>
            <a:endParaRPr lang="en-US"/>
          </a:p>
        </p:txBody>
      </p:sp>
    </p:spTree>
    <p:extLst>
      <p:ext uri="{BB962C8B-B14F-4D97-AF65-F5344CB8AC3E}">
        <p14:creationId xmlns:p14="http://schemas.microsoft.com/office/powerpoint/2010/main" val="41109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Heaps</a:t>
            </a:r>
          </a:p>
        </p:txBody>
      </p:sp>
      <p:sp>
        <p:nvSpPr>
          <p:cNvPr id="3" name="Content Placeholder 2"/>
          <p:cNvSpPr>
            <a:spLocks noGrp="1"/>
          </p:cNvSpPr>
          <p:nvPr>
            <p:ph idx="1"/>
          </p:nvPr>
        </p:nvSpPr>
        <p:spPr/>
        <p:txBody>
          <a:bodyPr>
            <a:normAutofit fontScale="92500" lnSpcReduction="10000"/>
          </a:bodyPr>
          <a:lstStyle/>
          <a:p>
            <a:r>
              <a:rPr lang="en-US" sz="2800" dirty="0"/>
              <a:t>A Binary </a:t>
            </a:r>
            <a:r>
              <a:rPr lang="en-US" sz="2800" b="1" dirty="0"/>
              <a:t>Min</a:t>
            </a:r>
            <a:r>
              <a:rPr lang="en-US" sz="2800" dirty="0"/>
              <a:t>-Heap is</a:t>
            </a:r>
          </a:p>
          <a:p>
            <a:r>
              <a:rPr lang="en-US" sz="2800" dirty="0"/>
              <a:t>1. A Binary Tree</a:t>
            </a:r>
          </a:p>
          <a:p>
            <a:r>
              <a:rPr lang="en-US" sz="2800" dirty="0"/>
              <a:t>2. Every node is less than or equal to all of its children</a:t>
            </a:r>
          </a:p>
          <a:p>
            <a:pPr lvl="1"/>
            <a:r>
              <a:rPr lang="en-US" sz="2800" dirty="0"/>
              <a:t>In particular, the smallest element must be the root!</a:t>
            </a:r>
          </a:p>
          <a:p>
            <a:r>
              <a:rPr lang="en-US" sz="2800" dirty="0"/>
              <a:t>3. The tree is </a:t>
            </a:r>
            <a:r>
              <a:rPr lang="en-US" sz="2800" b="1" dirty="0"/>
              <a:t>complete</a:t>
            </a:r>
          </a:p>
          <a:p>
            <a:pPr lvl="1"/>
            <a:r>
              <a:rPr lang="en-US" sz="2800" dirty="0"/>
              <a:t>Every level of the tree is completely filled, except possibly the last level, which is filled from left to right.</a:t>
            </a:r>
          </a:p>
          <a:p>
            <a:pPr lvl="1"/>
            <a:r>
              <a:rPr lang="en-US" sz="2800" dirty="0"/>
              <a:t>Thus, no Degenerate trees!</a:t>
            </a:r>
          </a:p>
          <a:p>
            <a:pPr lvl="1"/>
            <a:endParaRPr lang="en-US" sz="2800" dirty="0"/>
          </a:p>
          <a:p>
            <a:pPr marL="128016" lvl="1" indent="0">
              <a:buNone/>
            </a:pPr>
            <a:r>
              <a:rPr lang="en-US" sz="2800" dirty="0"/>
              <a:t>Called </a:t>
            </a:r>
            <a:r>
              <a:rPr lang="en-US" sz="2800" b="1" dirty="0"/>
              <a:t>min-</a:t>
            </a:r>
            <a:r>
              <a:rPr lang="en-US" sz="2800" dirty="0"/>
              <a:t>heap, because most important element has smallest priority. A </a:t>
            </a:r>
            <a:r>
              <a:rPr lang="en-US" sz="2800" b="1" dirty="0"/>
              <a:t>max</a:t>
            </a:r>
            <a:r>
              <a:rPr lang="en-US" sz="2800" dirty="0"/>
              <a:t>-heap follows the same principles but puts bigger elements on top.</a:t>
            </a:r>
          </a:p>
        </p:txBody>
      </p:sp>
      <p:sp>
        <p:nvSpPr>
          <p:cNvPr id="5" name="Slide Number Placeholder 4"/>
          <p:cNvSpPr>
            <a:spLocks noGrp="1"/>
          </p:cNvSpPr>
          <p:nvPr>
            <p:ph type="sldNum" sz="quarter" idx="12"/>
          </p:nvPr>
        </p:nvSpPr>
        <p:spPr/>
        <p:txBody>
          <a:bodyPr/>
          <a:lstStyle/>
          <a:p>
            <a:fld id="{17FB8715-06AE-4EBD-9812-2FC97F270897}" type="slidenum">
              <a:rPr lang="en-US" smtClean="0"/>
              <a:t>14</a:t>
            </a:fld>
            <a:endParaRPr lang="en-US"/>
          </a:p>
        </p:txBody>
      </p:sp>
    </p:spTree>
    <p:extLst>
      <p:ext uri="{BB962C8B-B14F-4D97-AF65-F5344CB8AC3E}">
        <p14:creationId xmlns:p14="http://schemas.microsoft.com/office/powerpoint/2010/main" val="359889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Words</a:t>
            </a:r>
          </a:p>
        </p:txBody>
      </p:sp>
      <p:sp>
        <p:nvSpPr>
          <p:cNvPr id="3" name="Content Placeholder 2"/>
          <p:cNvSpPr>
            <a:spLocks noGrp="1"/>
          </p:cNvSpPr>
          <p:nvPr>
            <p:ph idx="1"/>
          </p:nvPr>
        </p:nvSpPr>
        <p:spPr/>
        <p:txBody>
          <a:bodyPr/>
          <a:lstStyle/>
          <a:p>
            <a:r>
              <a:rPr lang="en-US" sz="2600" dirty="0"/>
              <a:t>Height – the number of edges on the longest path from the root to a leaf.</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7FB8715-06AE-4EBD-9812-2FC97F270897}" type="slidenum">
              <a:rPr lang="en-US" smtClean="0"/>
              <a:t>15</a:t>
            </a:fld>
            <a:endParaRPr lang="en-US"/>
          </a:p>
        </p:txBody>
      </p:sp>
      <p:sp>
        <p:nvSpPr>
          <p:cNvPr id="6" name="Oval 5"/>
          <p:cNvSpPr/>
          <p:nvPr/>
        </p:nvSpPr>
        <p:spPr>
          <a:xfrm>
            <a:off x="768285" y="215791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 name="Oval 6"/>
          <p:cNvSpPr/>
          <p:nvPr/>
        </p:nvSpPr>
        <p:spPr>
          <a:xfrm>
            <a:off x="1409344" y="301053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p>
        </p:txBody>
      </p:sp>
      <p:sp>
        <p:nvSpPr>
          <p:cNvPr id="8" name="Oval 7"/>
          <p:cNvSpPr/>
          <p:nvPr/>
        </p:nvSpPr>
        <p:spPr>
          <a:xfrm>
            <a:off x="2134273" y="393728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
        <p:nvSpPr>
          <p:cNvPr id="9" name="Oval 8"/>
          <p:cNvSpPr/>
          <p:nvPr/>
        </p:nvSpPr>
        <p:spPr>
          <a:xfrm>
            <a:off x="2850965" y="491347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10" name="Oval 9"/>
          <p:cNvSpPr/>
          <p:nvPr/>
        </p:nvSpPr>
        <p:spPr>
          <a:xfrm>
            <a:off x="3448206" y="570634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a:t>
            </a:r>
          </a:p>
        </p:txBody>
      </p:sp>
      <p:cxnSp>
        <p:nvCxnSpPr>
          <p:cNvPr id="11" name="Straight Arrow Connector 10"/>
          <p:cNvCxnSpPr>
            <a:stCxn id="6" idx="5"/>
          </p:cNvCxnSpPr>
          <p:nvPr/>
        </p:nvCxnSpPr>
        <p:spPr>
          <a:xfrm>
            <a:off x="1260486" y="2650116"/>
            <a:ext cx="313874" cy="3524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5"/>
            <a:endCxn id="8" idx="1"/>
          </p:cNvCxnSpPr>
          <p:nvPr/>
        </p:nvCxnSpPr>
        <p:spPr>
          <a:xfrm>
            <a:off x="1901545" y="3502733"/>
            <a:ext cx="317176" cy="5190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26474" y="4447882"/>
            <a:ext cx="317176" cy="5190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1"/>
          </p:cNvCxnSpPr>
          <p:nvPr/>
        </p:nvCxnSpPr>
        <p:spPr>
          <a:xfrm>
            <a:off x="3301319" y="5446840"/>
            <a:ext cx="231335" cy="3439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34273" y="3002566"/>
            <a:ext cx="2691115" cy="461665"/>
          </a:xfrm>
          <a:prstGeom prst="rect">
            <a:avLst/>
          </a:prstGeom>
          <a:noFill/>
        </p:spPr>
        <p:txBody>
          <a:bodyPr wrap="square" rtlCol="0">
            <a:spAutoFit/>
          </a:bodyPr>
          <a:lstStyle/>
          <a:p>
            <a:r>
              <a:rPr lang="en-US" sz="2400" dirty="0"/>
              <a:t>Height 4</a:t>
            </a:r>
          </a:p>
        </p:txBody>
      </p:sp>
      <p:sp>
        <p:nvSpPr>
          <p:cNvPr id="16" name="Oval 15"/>
          <p:cNvSpPr/>
          <p:nvPr/>
        </p:nvSpPr>
        <p:spPr>
          <a:xfrm>
            <a:off x="6179384" y="236179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17" name="Oval 16"/>
          <p:cNvSpPr/>
          <p:nvPr/>
        </p:nvSpPr>
        <p:spPr>
          <a:xfrm>
            <a:off x="6832232" y="318557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8" name="Oval 17"/>
          <p:cNvSpPr/>
          <p:nvPr/>
        </p:nvSpPr>
        <p:spPr>
          <a:xfrm>
            <a:off x="5556865" y="3185577"/>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19" name="Straight Arrow Connector 18"/>
          <p:cNvCxnSpPr>
            <a:stCxn id="16" idx="3"/>
            <a:endCxn id="18" idx="7"/>
          </p:cNvCxnSpPr>
          <p:nvPr/>
        </p:nvCxnSpPr>
        <p:spPr>
          <a:xfrm flipH="1">
            <a:off x="6004320" y="2853994"/>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6" idx="5"/>
            <a:endCxn id="17" idx="0"/>
          </p:cNvCxnSpPr>
          <p:nvPr/>
        </p:nvCxnSpPr>
        <p:spPr>
          <a:xfrm>
            <a:off x="6671585" y="2853994"/>
            <a:ext cx="448972"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835779" y="319676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22" name="Oval 21"/>
          <p:cNvSpPr/>
          <p:nvPr/>
        </p:nvSpPr>
        <p:spPr>
          <a:xfrm>
            <a:off x="6182206" y="236179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23" name="TextBox 22"/>
          <p:cNvSpPr txBox="1"/>
          <p:nvPr/>
        </p:nvSpPr>
        <p:spPr>
          <a:xfrm>
            <a:off x="7793407" y="2623161"/>
            <a:ext cx="2691115" cy="461665"/>
          </a:xfrm>
          <a:prstGeom prst="rect">
            <a:avLst/>
          </a:prstGeom>
          <a:noFill/>
        </p:spPr>
        <p:txBody>
          <a:bodyPr wrap="square" rtlCol="0">
            <a:spAutoFit/>
          </a:bodyPr>
          <a:lstStyle/>
          <a:p>
            <a:r>
              <a:rPr lang="en-US" sz="2400" dirty="0"/>
              <a:t>Height 1</a:t>
            </a:r>
          </a:p>
        </p:txBody>
      </p:sp>
    </p:spTree>
    <p:extLst>
      <p:ext uri="{BB962C8B-B14F-4D97-AF65-F5344CB8AC3E}">
        <p14:creationId xmlns:p14="http://schemas.microsoft.com/office/powerpoint/2010/main" val="30800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Words</a:t>
            </a:r>
          </a:p>
        </p:txBody>
      </p:sp>
      <p:sp>
        <p:nvSpPr>
          <p:cNvPr id="3" name="Content Placeholder 2"/>
          <p:cNvSpPr>
            <a:spLocks noGrp="1"/>
          </p:cNvSpPr>
          <p:nvPr>
            <p:ph idx="1"/>
          </p:nvPr>
        </p:nvSpPr>
        <p:spPr/>
        <p:txBody>
          <a:bodyPr>
            <a:normAutofit/>
          </a:bodyPr>
          <a:lstStyle/>
          <a:p>
            <a:r>
              <a:rPr lang="en-US" sz="2800" dirty="0"/>
              <a:t>Complete – every row is completely filled, except possibly the last row, which is filled from left to right.</a:t>
            </a:r>
          </a:p>
          <a:p>
            <a:r>
              <a:rPr lang="en-US" sz="2800" dirty="0"/>
              <a:t>Perfect – every row is completely filled</a:t>
            </a:r>
          </a:p>
        </p:txBody>
      </p:sp>
      <p:sp>
        <p:nvSpPr>
          <p:cNvPr id="5" name="Slide Number Placeholder 4"/>
          <p:cNvSpPr>
            <a:spLocks noGrp="1"/>
          </p:cNvSpPr>
          <p:nvPr>
            <p:ph type="sldNum" sz="quarter" idx="12"/>
          </p:nvPr>
        </p:nvSpPr>
        <p:spPr/>
        <p:txBody>
          <a:bodyPr/>
          <a:lstStyle/>
          <a:p>
            <a:fld id="{17FB8715-06AE-4EBD-9812-2FC97F270897}" type="slidenum">
              <a:rPr lang="en-US" smtClean="0"/>
              <a:t>16</a:t>
            </a:fld>
            <a:endParaRPr lang="en-US"/>
          </a:p>
        </p:txBody>
      </p:sp>
      <p:sp>
        <p:nvSpPr>
          <p:cNvPr id="6" name="Oval 5"/>
          <p:cNvSpPr/>
          <p:nvPr/>
        </p:nvSpPr>
        <p:spPr>
          <a:xfrm>
            <a:off x="2176579" y="286432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7" name="Oval 6"/>
          <p:cNvSpPr/>
          <p:nvPr/>
        </p:nvSpPr>
        <p:spPr>
          <a:xfrm>
            <a:off x="2537555" y="46378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8" name="Oval 7"/>
          <p:cNvSpPr/>
          <p:nvPr/>
        </p:nvSpPr>
        <p:spPr>
          <a:xfrm>
            <a:off x="734957" y="46437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9" name="Oval 8"/>
          <p:cNvSpPr/>
          <p:nvPr/>
        </p:nvSpPr>
        <p:spPr>
          <a:xfrm>
            <a:off x="2829427" y="368811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0" name="Oval 9"/>
          <p:cNvSpPr/>
          <p:nvPr/>
        </p:nvSpPr>
        <p:spPr>
          <a:xfrm>
            <a:off x="1554060" y="3688111"/>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sp>
        <p:nvSpPr>
          <p:cNvPr id="11" name="Oval 10"/>
          <p:cNvSpPr/>
          <p:nvPr/>
        </p:nvSpPr>
        <p:spPr>
          <a:xfrm>
            <a:off x="1744841" y="465492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9</a:t>
            </a:r>
          </a:p>
        </p:txBody>
      </p:sp>
      <p:cxnSp>
        <p:nvCxnSpPr>
          <p:cNvPr id="12" name="Straight Arrow Connector 11"/>
          <p:cNvCxnSpPr>
            <a:stCxn id="6" idx="3"/>
            <a:endCxn id="10" idx="7"/>
          </p:cNvCxnSpPr>
          <p:nvPr/>
        </p:nvCxnSpPr>
        <p:spPr>
          <a:xfrm flipH="1">
            <a:off x="2001515" y="3356528"/>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2668780" y="3356528"/>
            <a:ext cx="448972"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1254963" y="4180312"/>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0"/>
          </p:cNvCxnSpPr>
          <p:nvPr/>
        </p:nvCxnSpPr>
        <p:spPr>
          <a:xfrm flipH="1">
            <a:off x="2825880" y="4264760"/>
            <a:ext cx="291872" cy="37312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0"/>
          </p:cNvCxnSpPr>
          <p:nvPr/>
        </p:nvCxnSpPr>
        <p:spPr>
          <a:xfrm>
            <a:off x="1838254" y="4245820"/>
            <a:ext cx="194912" cy="409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832974" y="36993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18" name="Oval 17"/>
          <p:cNvSpPr/>
          <p:nvPr/>
        </p:nvSpPr>
        <p:spPr>
          <a:xfrm>
            <a:off x="2179401" y="286432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9" name="Oval 18"/>
          <p:cNvSpPr/>
          <p:nvPr/>
        </p:nvSpPr>
        <p:spPr>
          <a:xfrm>
            <a:off x="5627972" y="286432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20" name="Oval 19"/>
          <p:cNvSpPr/>
          <p:nvPr/>
        </p:nvSpPr>
        <p:spPr>
          <a:xfrm>
            <a:off x="5988948" y="46378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21" name="Oval 20"/>
          <p:cNvSpPr/>
          <p:nvPr/>
        </p:nvSpPr>
        <p:spPr>
          <a:xfrm>
            <a:off x="4186350" y="46437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22" name="Oval 21"/>
          <p:cNvSpPr/>
          <p:nvPr/>
        </p:nvSpPr>
        <p:spPr>
          <a:xfrm>
            <a:off x="6280820" y="368811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23" name="Oval 22"/>
          <p:cNvSpPr/>
          <p:nvPr/>
        </p:nvSpPr>
        <p:spPr>
          <a:xfrm>
            <a:off x="5005453" y="3688111"/>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25" name="Straight Arrow Connector 24"/>
          <p:cNvCxnSpPr>
            <a:stCxn id="19" idx="3"/>
            <a:endCxn id="23" idx="7"/>
          </p:cNvCxnSpPr>
          <p:nvPr/>
        </p:nvCxnSpPr>
        <p:spPr>
          <a:xfrm flipH="1">
            <a:off x="5452908" y="3356528"/>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5"/>
            <a:endCxn id="22" idx="0"/>
          </p:cNvCxnSpPr>
          <p:nvPr/>
        </p:nvCxnSpPr>
        <p:spPr>
          <a:xfrm>
            <a:off x="6120173" y="3356528"/>
            <a:ext cx="448972"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p:cNvCxnSpPr>
          <p:nvPr/>
        </p:nvCxnSpPr>
        <p:spPr>
          <a:xfrm flipH="1">
            <a:off x="4706356" y="4180312"/>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4"/>
            <a:endCxn id="20" idx="0"/>
          </p:cNvCxnSpPr>
          <p:nvPr/>
        </p:nvCxnSpPr>
        <p:spPr>
          <a:xfrm flipH="1">
            <a:off x="6277273" y="4264760"/>
            <a:ext cx="291872" cy="37312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284367" y="36993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31" name="Oval 30"/>
          <p:cNvSpPr/>
          <p:nvPr/>
        </p:nvSpPr>
        <p:spPr>
          <a:xfrm>
            <a:off x="5630794" y="286432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32" name="Oval 31"/>
          <p:cNvSpPr/>
          <p:nvPr/>
        </p:nvSpPr>
        <p:spPr>
          <a:xfrm>
            <a:off x="9294000" y="286432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33" name="Oval 32"/>
          <p:cNvSpPr/>
          <p:nvPr/>
        </p:nvSpPr>
        <p:spPr>
          <a:xfrm>
            <a:off x="9654976" y="46378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34" name="Oval 33"/>
          <p:cNvSpPr/>
          <p:nvPr/>
        </p:nvSpPr>
        <p:spPr>
          <a:xfrm>
            <a:off x="7852378" y="46437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35" name="Oval 34"/>
          <p:cNvSpPr/>
          <p:nvPr/>
        </p:nvSpPr>
        <p:spPr>
          <a:xfrm>
            <a:off x="9946848" y="368811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36" name="Oval 35"/>
          <p:cNvSpPr/>
          <p:nvPr/>
        </p:nvSpPr>
        <p:spPr>
          <a:xfrm>
            <a:off x="8671481" y="3688111"/>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sp>
        <p:nvSpPr>
          <p:cNvPr id="37" name="Oval 36"/>
          <p:cNvSpPr/>
          <p:nvPr/>
        </p:nvSpPr>
        <p:spPr>
          <a:xfrm>
            <a:off x="8862262" y="465492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9</a:t>
            </a:r>
          </a:p>
        </p:txBody>
      </p:sp>
      <p:cxnSp>
        <p:nvCxnSpPr>
          <p:cNvPr id="38" name="Straight Arrow Connector 37"/>
          <p:cNvCxnSpPr>
            <a:stCxn id="32" idx="3"/>
            <a:endCxn id="36" idx="7"/>
          </p:cNvCxnSpPr>
          <p:nvPr/>
        </p:nvCxnSpPr>
        <p:spPr>
          <a:xfrm flipH="1">
            <a:off x="9118936" y="3356528"/>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5"/>
            <a:endCxn id="35" idx="0"/>
          </p:cNvCxnSpPr>
          <p:nvPr/>
        </p:nvCxnSpPr>
        <p:spPr>
          <a:xfrm>
            <a:off x="9786201" y="3356528"/>
            <a:ext cx="448972"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3"/>
          </p:cNvCxnSpPr>
          <p:nvPr/>
        </p:nvCxnSpPr>
        <p:spPr>
          <a:xfrm flipH="1">
            <a:off x="8372384" y="4180312"/>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4"/>
            <a:endCxn id="33" idx="0"/>
          </p:cNvCxnSpPr>
          <p:nvPr/>
        </p:nvCxnSpPr>
        <p:spPr>
          <a:xfrm flipH="1">
            <a:off x="9943301" y="4264760"/>
            <a:ext cx="291872" cy="37312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7" idx="0"/>
          </p:cNvCxnSpPr>
          <p:nvPr/>
        </p:nvCxnSpPr>
        <p:spPr>
          <a:xfrm>
            <a:off x="8955675" y="4245820"/>
            <a:ext cx="194912" cy="409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9950395" y="36993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44" name="Oval 43"/>
          <p:cNvSpPr/>
          <p:nvPr/>
        </p:nvSpPr>
        <p:spPr>
          <a:xfrm>
            <a:off x="9296822" y="286432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45" name="Oval 44"/>
          <p:cNvSpPr/>
          <p:nvPr/>
        </p:nvSpPr>
        <p:spPr>
          <a:xfrm>
            <a:off x="10551491" y="465492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cxnSp>
        <p:nvCxnSpPr>
          <p:cNvPr id="46" name="Straight Arrow Connector 45"/>
          <p:cNvCxnSpPr>
            <a:endCxn id="45" idx="0"/>
          </p:cNvCxnSpPr>
          <p:nvPr/>
        </p:nvCxnSpPr>
        <p:spPr>
          <a:xfrm>
            <a:off x="10402869" y="4275949"/>
            <a:ext cx="436947" cy="37897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98649" y="5332488"/>
            <a:ext cx="11563849" cy="461665"/>
          </a:xfrm>
          <a:prstGeom prst="rect">
            <a:avLst/>
          </a:prstGeom>
          <a:noFill/>
        </p:spPr>
        <p:txBody>
          <a:bodyPr wrap="square" rtlCol="0">
            <a:spAutoFit/>
          </a:bodyPr>
          <a:lstStyle/>
          <a:p>
            <a:r>
              <a:rPr lang="en-US" sz="2400" dirty="0"/>
              <a:t>Complete, but not perfect                 Neither 	               Both Perfect and Complete</a:t>
            </a:r>
          </a:p>
        </p:txBody>
      </p:sp>
    </p:spTree>
    <p:extLst>
      <p:ext uri="{BB962C8B-B14F-4D97-AF65-F5344CB8AC3E}">
        <p14:creationId xmlns:p14="http://schemas.microsoft.com/office/powerpoint/2010/main" val="165969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A0963-C812-88CB-9532-B67E3E6FC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8C9CA-805C-7136-C638-5D7452823D7D}"/>
              </a:ext>
            </a:extLst>
          </p:cNvPr>
          <p:cNvSpPr>
            <a:spLocks noGrp="1"/>
          </p:cNvSpPr>
          <p:nvPr>
            <p:ph type="title"/>
          </p:nvPr>
        </p:nvSpPr>
        <p:spPr/>
        <p:txBody>
          <a:bodyPr/>
          <a:lstStyle/>
          <a:p>
            <a:r>
              <a:rPr lang="en-US" dirty="0"/>
              <a:t>Binary Heaps</a:t>
            </a:r>
          </a:p>
        </p:txBody>
      </p:sp>
      <p:sp>
        <p:nvSpPr>
          <p:cNvPr id="3" name="Content Placeholder 2">
            <a:extLst>
              <a:ext uri="{FF2B5EF4-FFF2-40B4-BE49-F238E27FC236}">
                <a16:creationId xmlns:a16="http://schemas.microsoft.com/office/drawing/2014/main" id="{43A9C041-DBDD-8A09-6727-C637527EEC61}"/>
              </a:ext>
            </a:extLst>
          </p:cNvPr>
          <p:cNvSpPr>
            <a:spLocks noGrp="1"/>
          </p:cNvSpPr>
          <p:nvPr>
            <p:ph idx="1"/>
          </p:nvPr>
        </p:nvSpPr>
        <p:spPr/>
        <p:txBody>
          <a:bodyPr>
            <a:normAutofit/>
          </a:bodyPr>
          <a:lstStyle/>
          <a:p>
            <a:r>
              <a:rPr lang="en-US" sz="2800" dirty="0"/>
              <a:t>A Binary Min-Heap is</a:t>
            </a:r>
          </a:p>
          <a:p>
            <a:r>
              <a:rPr lang="en-US" sz="2800" dirty="0"/>
              <a:t>1. A Binary Tree</a:t>
            </a:r>
          </a:p>
          <a:p>
            <a:r>
              <a:rPr lang="en-US" sz="2800" dirty="0"/>
              <a:t>2. Every node is less than or equal to all of its children</a:t>
            </a:r>
          </a:p>
          <a:p>
            <a:pPr lvl="1"/>
            <a:r>
              <a:rPr lang="en-US" sz="2800" dirty="0"/>
              <a:t>In particular, the smallest element must be the root!</a:t>
            </a:r>
          </a:p>
          <a:p>
            <a:r>
              <a:rPr lang="en-US" sz="2800" dirty="0"/>
              <a:t>3. The tree is </a:t>
            </a:r>
            <a:r>
              <a:rPr lang="en-US" sz="2800" b="1" dirty="0"/>
              <a:t>complete</a:t>
            </a:r>
          </a:p>
          <a:p>
            <a:pPr lvl="1"/>
            <a:r>
              <a:rPr lang="en-US" sz="2800" dirty="0"/>
              <a:t>Every level of the tree is completely filled, except possibly the last level, which is filled from left to right.</a:t>
            </a:r>
          </a:p>
          <a:p>
            <a:pPr lvl="1"/>
            <a:r>
              <a:rPr lang="en-US" sz="2800" dirty="0"/>
              <a:t>Thus, no degenerate trees!</a:t>
            </a:r>
          </a:p>
        </p:txBody>
      </p:sp>
      <p:sp>
        <p:nvSpPr>
          <p:cNvPr id="5" name="Slide Number Placeholder 4">
            <a:extLst>
              <a:ext uri="{FF2B5EF4-FFF2-40B4-BE49-F238E27FC236}">
                <a16:creationId xmlns:a16="http://schemas.microsoft.com/office/drawing/2014/main" id="{60BB20E2-DF3C-134B-9D4D-C2CBE4826A75}"/>
              </a:ext>
            </a:extLst>
          </p:cNvPr>
          <p:cNvSpPr>
            <a:spLocks noGrp="1"/>
          </p:cNvSpPr>
          <p:nvPr>
            <p:ph type="sldNum" sz="quarter" idx="12"/>
          </p:nvPr>
        </p:nvSpPr>
        <p:spPr/>
        <p:txBody>
          <a:bodyPr/>
          <a:lstStyle/>
          <a:p>
            <a:fld id="{17FB8715-06AE-4EBD-9812-2FC97F270897}" type="slidenum">
              <a:rPr lang="en-US" smtClean="0"/>
              <a:t>17</a:t>
            </a:fld>
            <a:endParaRPr lang="en-US"/>
          </a:p>
        </p:txBody>
      </p:sp>
    </p:spTree>
    <p:extLst>
      <p:ext uri="{BB962C8B-B14F-4D97-AF65-F5344CB8AC3E}">
        <p14:creationId xmlns:p14="http://schemas.microsoft.com/office/powerpoint/2010/main" val="254911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86FA-C1DB-B943-2137-C05B8457AC58}"/>
              </a:ext>
            </a:extLst>
          </p:cNvPr>
          <p:cNvSpPr>
            <a:spLocks noGrp="1"/>
          </p:cNvSpPr>
          <p:nvPr>
            <p:ph type="title"/>
          </p:nvPr>
        </p:nvSpPr>
        <p:spPr/>
        <p:txBody>
          <a:bodyPr/>
          <a:lstStyle/>
          <a:p>
            <a:r>
              <a:rPr lang="en-US" dirty="0"/>
              <a:t>Are These Min-Heaps</a:t>
            </a:r>
          </a:p>
        </p:txBody>
      </p:sp>
      <p:sp>
        <p:nvSpPr>
          <p:cNvPr id="4" name="Slide Number Placeholder 3">
            <a:extLst>
              <a:ext uri="{FF2B5EF4-FFF2-40B4-BE49-F238E27FC236}">
                <a16:creationId xmlns:a16="http://schemas.microsoft.com/office/drawing/2014/main" id="{8D4D4E9C-79B3-CA6B-C046-2E5FEEA17FC3}"/>
              </a:ext>
            </a:extLst>
          </p:cNvPr>
          <p:cNvSpPr>
            <a:spLocks noGrp="1"/>
          </p:cNvSpPr>
          <p:nvPr>
            <p:ph type="sldNum" sz="quarter" idx="12"/>
          </p:nvPr>
        </p:nvSpPr>
        <p:spPr/>
        <p:txBody>
          <a:bodyPr/>
          <a:lstStyle/>
          <a:p>
            <a:fld id="{17FB8715-06AE-4EBD-9812-2FC97F270897}" type="slidenum">
              <a:rPr lang="en-US" smtClean="0"/>
              <a:t>18</a:t>
            </a:fld>
            <a:endParaRPr lang="en-US"/>
          </a:p>
        </p:txBody>
      </p:sp>
      <p:grpSp>
        <p:nvGrpSpPr>
          <p:cNvPr id="12" name="Group 11">
            <a:extLst>
              <a:ext uri="{FF2B5EF4-FFF2-40B4-BE49-F238E27FC236}">
                <a16:creationId xmlns:a16="http://schemas.microsoft.com/office/drawing/2014/main" id="{6CBB17A4-9439-6E92-E060-CD4072B7B33C}"/>
              </a:ext>
            </a:extLst>
          </p:cNvPr>
          <p:cNvGrpSpPr/>
          <p:nvPr/>
        </p:nvGrpSpPr>
        <p:grpSpPr>
          <a:xfrm>
            <a:off x="1243257" y="1645030"/>
            <a:ext cx="1462680" cy="1200600"/>
            <a:chOff x="1243257" y="1645030"/>
            <a:chExt cx="1462680" cy="1200600"/>
          </a:xfrm>
        </p:grpSpPr>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2D5EFDC-B28C-C35D-744C-7F3E1D64F084}"/>
                    </a:ext>
                  </a:extLst>
                </p14:cNvPr>
                <p14:cNvContentPartPr/>
                <p14:nvPr/>
              </p14:nvContentPartPr>
              <p14:xfrm>
                <a:off x="2427297" y="1683190"/>
                <a:ext cx="6480" cy="9720"/>
              </p14:xfrm>
            </p:contentPart>
          </mc:Choice>
          <mc:Fallback>
            <p:pic>
              <p:nvPicPr>
                <p:cNvPr id="5" name="Ink 4">
                  <a:extLst>
                    <a:ext uri="{FF2B5EF4-FFF2-40B4-BE49-F238E27FC236}">
                      <a16:creationId xmlns:a16="http://schemas.microsoft.com/office/drawing/2014/main" id="{12D5EFDC-B28C-C35D-744C-7F3E1D64F084}"/>
                    </a:ext>
                  </a:extLst>
                </p:cNvPr>
                <p:cNvPicPr/>
                <p:nvPr/>
              </p:nvPicPr>
              <p:blipFill>
                <a:blip r:embed="rId3"/>
                <a:stretch>
                  <a:fillRect/>
                </a:stretch>
              </p:blipFill>
              <p:spPr>
                <a:xfrm>
                  <a:off x="2421177" y="1677070"/>
                  <a:ext cx="18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34EE9F77-09A4-B5DF-3713-F42BC25E04A6}"/>
                    </a:ext>
                  </a:extLst>
                </p14:cNvPr>
                <p14:cNvContentPartPr/>
                <p14:nvPr/>
              </p14:nvContentPartPr>
              <p14:xfrm>
                <a:off x="1844817" y="1645030"/>
                <a:ext cx="357120" cy="439200"/>
              </p14:xfrm>
            </p:contentPart>
          </mc:Choice>
          <mc:Fallback>
            <p:pic>
              <p:nvPicPr>
                <p:cNvPr id="6" name="Ink 5">
                  <a:extLst>
                    <a:ext uri="{FF2B5EF4-FFF2-40B4-BE49-F238E27FC236}">
                      <a16:creationId xmlns:a16="http://schemas.microsoft.com/office/drawing/2014/main" id="{34EE9F77-09A4-B5DF-3713-F42BC25E04A6}"/>
                    </a:ext>
                  </a:extLst>
                </p:cNvPr>
                <p:cNvPicPr/>
                <p:nvPr/>
              </p:nvPicPr>
              <p:blipFill>
                <a:blip r:embed="rId5"/>
                <a:stretch>
                  <a:fillRect/>
                </a:stretch>
              </p:blipFill>
              <p:spPr>
                <a:xfrm>
                  <a:off x="1838697" y="1638910"/>
                  <a:ext cx="36936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DC7FCAC-04AC-FD9A-11B4-D7B11C9F80B5}"/>
                    </a:ext>
                  </a:extLst>
                </p14:cNvPr>
                <p14:cNvContentPartPr/>
                <p14:nvPr/>
              </p14:nvContentPartPr>
              <p14:xfrm>
                <a:off x="1506777" y="2050030"/>
                <a:ext cx="316800" cy="416160"/>
              </p14:xfrm>
            </p:contentPart>
          </mc:Choice>
          <mc:Fallback>
            <p:pic>
              <p:nvPicPr>
                <p:cNvPr id="7" name="Ink 6">
                  <a:extLst>
                    <a:ext uri="{FF2B5EF4-FFF2-40B4-BE49-F238E27FC236}">
                      <a16:creationId xmlns:a16="http://schemas.microsoft.com/office/drawing/2014/main" id="{ADC7FCAC-04AC-FD9A-11B4-D7B11C9F80B5}"/>
                    </a:ext>
                  </a:extLst>
                </p:cNvPr>
                <p:cNvPicPr/>
                <p:nvPr/>
              </p:nvPicPr>
              <p:blipFill>
                <a:blip r:embed="rId7"/>
                <a:stretch>
                  <a:fillRect/>
                </a:stretch>
              </p:blipFill>
              <p:spPr>
                <a:xfrm>
                  <a:off x="1500657" y="2043910"/>
                  <a:ext cx="32904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E695FC12-E203-B841-3731-54E545E06930}"/>
                    </a:ext>
                  </a:extLst>
                </p14:cNvPr>
                <p14:cNvContentPartPr/>
                <p14:nvPr/>
              </p14:nvContentPartPr>
              <p14:xfrm>
                <a:off x="1243257" y="2513350"/>
                <a:ext cx="163080" cy="229320"/>
              </p14:xfrm>
            </p:contentPart>
          </mc:Choice>
          <mc:Fallback>
            <p:pic>
              <p:nvPicPr>
                <p:cNvPr id="8" name="Ink 7">
                  <a:extLst>
                    <a:ext uri="{FF2B5EF4-FFF2-40B4-BE49-F238E27FC236}">
                      <a16:creationId xmlns:a16="http://schemas.microsoft.com/office/drawing/2014/main" id="{E695FC12-E203-B841-3731-54E545E06930}"/>
                    </a:ext>
                  </a:extLst>
                </p:cNvPr>
                <p:cNvPicPr/>
                <p:nvPr/>
              </p:nvPicPr>
              <p:blipFill>
                <a:blip r:embed="rId9"/>
                <a:stretch>
                  <a:fillRect/>
                </a:stretch>
              </p:blipFill>
              <p:spPr>
                <a:xfrm>
                  <a:off x="1237137" y="2507230"/>
                  <a:ext cx="1753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9D7CFCC-FEFF-4455-6FD0-2102D5339356}"/>
                    </a:ext>
                  </a:extLst>
                </p14:cNvPr>
                <p14:cNvContentPartPr/>
                <p14:nvPr/>
              </p14:nvContentPartPr>
              <p14:xfrm>
                <a:off x="1459257" y="2547550"/>
                <a:ext cx="46440" cy="298080"/>
              </p14:xfrm>
            </p:contentPart>
          </mc:Choice>
          <mc:Fallback>
            <p:pic>
              <p:nvPicPr>
                <p:cNvPr id="9" name="Ink 8">
                  <a:extLst>
                    <a:ext uri="{FF2B5EF4-FFF2-40B4-BE49-F238E27FC236}">
                      <a16:creationId xmlns:a16="http://schemas.microsoft.com/office/drawing/2014/main" id="{89D7CFCC-FEFF-4455-6FD0-2102D5339356}"/>
                    </a:ext>
                  </a:extLst>
                </p:cNvPr>
                <p:cNvPicPr/>
                <p:nvPr/>
              </p:nvPicPr>
              <p:blipFill>
                <a:blip r:embed="rId11"/>
                <a:stretch>
                  <a:fillRect/>
                </a:stretch>
              </p:blipFill>
              <p:spPr>
                <a:xfrm>
                  <a:off x="1453137" y="2541430"/>
                  <a:ext cx="586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875F5DD-ACE8-D9EA-0C08-ACCC8BA76B69}"/>
                    </a:ext>
                  </a:extLst>
                </p14:cNvPr>
                <p14:cNvContentPartPr/>
                <p14:nvPr/>
              </p14:nvContentPartPr>
              <p14:xfrm>
                <a:off x="2159457" y="2038510"/>
                <a:ext cx="176040" cy="264600"/>
              </p14:xfrm>
            </p:contentPart>
          </mc:Choice>
          <mc:Fallback>
            <p:pic>
              <p:nvPicPr>
                <p:cNvPr id="10" name="Ink 9">
                  <a:extLst>
                    <a:ext uri="{FF2B5EF4-FFF2-40B4-BE49-F238E27FC236}">
                      <a16:creationId xmlns:a16="http://schemas.microsoft.com/office/drawing/2014/main" id="{A875F5DD-ACE8-D9EA-0C08-ACCC8BA76B69}"/>
                    </a:ext>
                  </a:extLst>
                </p:cNvPr>
                <p:cNvPicPr/>
                <p:nvPr/>
              </p:nvPicPr>
              <p:blipFill>
                <a:blip r:embed="rId13"/>
                <a:stretch>
                  <a:fillRect/>
                </a:stretch>
              </p:blipFill>
              <p:spPr>
                <a:xfrm>
                  <a:off x="2153337" y="2032390"/>
                  <a:ext cx="1882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D23F8A8-8041-FAEB-AAE1-BEC5120F6672}"/>
                    </a:ext>
                  </a:extLst>
                </p14:cNvPr>
                <p14:cNvContentPartPr/>
                <p14:nvPr/>
              </p14:nvContentPartPr>
              <p14:xfrm>
                <a:off x="2428017" y="2366470"/>
                <a:ext cx="277920" cy="405360"/>
              </p14:xfrm>
            </p:contentPart>
          </mc:Choice>
          <mc:Fallback>
            <p:pic>
              <p:nvPicPr>
                <p:cNvPr id="11" name="Ink 10">
                  <a:extLst>
                    <a:ext uri="{FF2B5EF4-FFF2-40B4-BE49-F238E27FC236}">
                      <a16:creationId xmlns:a16="http://schemas.microsoft.com/office/drawing/2014/main" id="{AD23F8A8-8041-FAEB-AAE1-BEC5120F6672}"/>
                    </a:ext>
                  </a:extLst>
                </p:cNvPr>
                <p:cNvPicPr/>
                <p:nvPr/>
              </p:nvPicPr>
              <p:blipFill>
                <a:blip r:embed="rId15"/>
                <a:stretch>
                  <a:fillRect/>
                </a:stretch>
              </p:blipFill>
              <p:spPr>
                <a:xfrm>
                  <a:off x="2421897" y="2360350"/>
                  <a:ext cx="290160" cy="417600"/>
                </a:xfrm>
                <a:prstGeom prst="rect">
                  <a:avLst/>
                </a:prstGeom>
              </p:spPr>
            </p:pic>
          </mc:Fallback>
        </mc:AlternateContent>
      </p:grpSp>
      <p:grpSp>
        <p:nvGrpSpPr>
          <p:cNvPr id="19" name="Group 18">
            <a:extLst>
              <a:ext uri="{FF2B5EF4-FFF2-40B4-BE49-F238E27FC236}">
                <a16:creationId xmlns:a16="http://schemas.microsoft.com/office/drawing/2014/main" id="{8AC64876-A375-DA3E-6220-F613E2198C23}"/>
              </a:ext>
            </a:extLst>
          </p:cNvPr>
          <p:cNvGrpSpPr/>
          <p:nvPr/>
        </p:nvGrpSpPr>
        <p:grpSpPr>
          <a:xfrm>
            <a:off x="7077057" y="1603270"/>
            <a:ext cx="1350000" cy="1291680"/>
            <a:chOff x="7077057" y="1603270"/>
            <a:chExt cx="1350000" cy="129168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290416B-463F-2CE6-F903-9D001B95F009}"/>
                    </a:ext>
                  </a:extLst>
                </p14:cNvPr>
                <p14:cNvContentPartPr/>
                <p14:nvPr/>
              </p14:nvContentPartPr>
              <p14:xfrm>
                <a:off x="7519137" y="1603270"/>
                <a:ext cx="398520" cy="403560"/>
              </p14:xfrm>
            </p:contentPart>
          </mc:Choice>
          <mc:Fallback>
            <p:pic>
              <p:nvPicPr>
                <p:cNvPr id="13" name="Ink 12">
                  <a:extLst>
                    <a:ext uri="{FF2B5EF4-FFF2-40B4-BE49-F238E27FC236}">
                      <a16:creationId xmlns:a16="http://schemas.microsoft.com/office/drawing/2014/main" id="{2290416B-463F-2CE6-F903-9D001B95F009}"/>
                    </a:ext>
                  </a:extLst>
                </p:cNvPr>
                <p:cNvPicPr/>
                <p:nvPr/>
              </p:nvPicPr>
              <p:blipFill>
                <a:blip r:embed="rId17"/>
                <a:stretch>
                  <a:fillRect/>
                </a:stretch>
              </p:blipFill>
              <p:spPr>
                <a:xfrm>
                  <a:off x="7513017" y="1597150"/>
                  <a:ext cx="41076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3E308D7-A119-E1F3-65F4-CE862655741E}"/>
                    </a:ext>
                  </a:extLst>
                </p14:cNvPr>
                <p14:cNvContentPartPr/>
                <p14:nvPr/>
              </p14:nvContentPartPr>
              <p14:xfrm>
                <a:off x="7335177" y="2036350"/>
                <a:ext cx="221760" cy="356040"/>
              </p14:xfrm>
            </p:contentPart>
          </mc:Choice>
          <mc:Fallback>
            <p:pic>
              <p:nvPicPr>
                <p:cNvPr id="14" name="Ink 13">
                  <a:extLst>
                    <a:ext uri="{FF2B5EF4-FFF2-40B4-BE49-F238E27FC236}">
                      <a16:creationId xmlns:a16="http://schemas.microsoft.com/office/drawing/2014/main" id="{A3E308D7-A119-E1F3-65F4-CE862655741E}"/>
                    </a:ext>
                  </a:extLst>
                </p:cNvPr>
                <p:cNvPicPr/>
                <p:nvPr/>
              </p:nvPicPr>
              <p:blipFill>
                <a:blip r:embed="rId19"/>
                <a:stretch>
                  <a:fillRect/>
                </a:stretch>
              </p:blipFill>
              <p:spPr>
                <a:xfrm>
                  <a:off x="7329057" y="2030230"/>
                  <a:ext cx="23400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FBB2A9C-93A8-3606-CBAA-E9D35E85E97C}"/>
                    </a:ext>
                  </a:extLst>
                </p14:cNvPr>
                <p14:cNvContentPartPr/>
                <p14:nvPr/>
              </p14:nvContentPartPr>
              <p14:xfrm>
                <a:off x="7077057" y="2502910"/>
                <a:ext cx="210240" cy="264960"/>
              </p14:xfrm>
            </p:contentPart>
          </mc:Choice>
          <mc:Fallback>
            <p:pic>
              <p:nvPicPr>
                <p:cNvPr id="15" name="Ink 14">
                  <a:extLst>
                    <a:ext uri="{FF2B5EF4-FFF2-40B4-BE49-F238E27FC236}">
                      <a16:creationId xmlns:a16="http://schemas.microsoft.com/office/drawing/2014/main" id="{FFBB2A9C-93A8-3606-CBAA-E9D35E85E97C}"/>
                    </a:ext>
                  </a:extLst>
                </p:cNvPr>
                <p:cNvPicPr/>
                <p:nvPr/>
              </p:nvPicPr>
              <p:blipFill>
                <a:blip r:embed="rId21"/>
                <a:stretch>
                  <a:fillRect/>
                </a:stretch>
              </p:blipFill>
              <p:spPr>
                <a:xfrm>
                  <a:off x="7070937" y="2496790"/>
                  <a:ext cx="2224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EA38396-655E-D425-C7F1-18E49756C36C}"/>
                    </a:ext>
                  </a:extLst>
                </p14:cNvPr>
                <p14:cNvContentPartPr/>
                <p14:nvPr/>
              </p14:nvContentPartPr>
              <p14:xfrm>
                <a:off x="7280097" y="2498230"/>
                <a:ext cx="20160" cy="396720"/>
              </p14:xfrm>
            </p:contentPart>
          </mc:Choice>
          <mc:Fallback>
            <p:pic>
              <p:nvPicPr>
                <p:cNvPr id="16" name="Ink 15">
                  <a:extLst>
                    <a:ext uri="{FF2B5EF4-FFF2-40B4-BE49-F238E27FC236}">
                      <a16:creationId xmlns:a16="http://schemas.microsoft.com/office/drawing/2014/main" id="{DEA38396-655E-D425-C7F1-18E49756C36C}"/>
                    </a:ext>
                  </a:extLst>
                </p:cNvPr>
                <p:cNvPicPr/>
                <p:nvPr/>
              </p:nvPicPr>
              <p:blipFill>
                <a:blip r:embed="rId23"/>
                <a:stretch>
                  <a:fillRect/>
                </a:stretch>
              </p:blipFill>
              <p:spPr>
                <a:xfrm>
                  <a:off x="7273977" y="2492110"/>
                  <a:ext cx="3240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28E3CF7-B11F-5F1E-6F01-34B172CE34B1}"/>
                    </a:ext>
                  </a:extLst>
                </p14:cNvPr>
                <p14:cNvContentPartPr/>
                <p14:nvPr/>
              </p14:nvContentPartPr>
              <p14:xfrm>
                <a:off x="7717857" y="1992790"/>
                <a:ext cx="361080" cy="489240"/>
              </p14:xfrm>
            </p:contentPart>
          </mc:Choice>
          <mc:Fallback>
            <p:pic>
              <p:nvPicPr>
                <p:cNvPr id="17" name="Ink 16">
                  <a:extLst>
                    <a:ext uri="{FF2B5EF4-FFF2-40B4-BE49-F238E27FC236}">
                      <a16:creationId xmlns:a16="http://schemas.microsoft.com/office/drawing/2014/main" id="{228E3CF7-B11F-5F1E-6F01-34B172CE34B1}"/>
                    </a:ext>
                  </a:extLst>
                </p:cNvPr>
                <p:cNvPicPr/>
                <p:nvPr/>
              </p:nvPicPr>
              <p:blipFill>
                <a:blip r:embed="rId25"/>
                <a:stretch>
                  <a:fillRect/>
                </a:stretch>
              </p:blipFill>
              <p:spPr>
                <a:xfrm>
                  <a:off x="7711737" y="1986670"/>
                  <a:ext cx="37332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3CC3E4DC-5980-0D56-7F49-086357079D46}"/>
                    </a:ext>
                  </a:extLst>
                </p14:cNvPr>
                <p14:cNvContentPartPr/>
                <p14:nvPr/>
              </p14:nvContentPartPr>
              <p14:xfrm>
                <a:off x="8060937" y="2364670"/>
                <a:ext cx="366120" cy="424440"/>
              </p14:xfrm>
            </p:contentPart>
          </mc:Choice>
          <mc:Fallback>
            <p:pic>
              <p:nvPicPr>
                <p:cNvPr id="18" name="Ink 17">
                  <a:extLst>
                    <a:ext uri="{FF2B5EF4-FFF2-40B4-BE49-F238E27FC236}">
                      <a16:creationId xmlns:a16="http://schemas.microsoft.com/office/drawing/2014/main" id="{3CC3E4DC-5980-0D56-7F49-086357079D46}"/>
                    </a:ext>
                  </a:extLst>
                </p:cNvPr>
                <p:cNvPicPr/>
                <p:nvPr/>
              </p:nvPicPr>
              <p:blipFill>
                <a:blip r:embed="rId27"/>
                <a:stretch>
                  <a:fillRect/>
                </a:stretch>
              </p:blipFill>
              <p:spPr>
                <a:xfrm>
                  <a:off x="8054817" y="2358550"/>
                  <a:ext cx="378360" cy="436680"/>
                </a:xfrm>
                <a:prstGeom prst="rect">
                  <a:avLst/>
                </a:prstGeom>
              </p:spPr>
            </p:pic>
          </mc:Fallback>
        </mc:AlternateContent>
      </p:grpSp>
      <p:grpSp>
        <p:nvGrpSpPr>
          <p:cNvPr id="32" name="Group 31">
            <a:extLst>
              <a:ext uri="{FF2B5EF4-FFF2-40B4-BE49-F238E27FC236}">
                <a16:creationId xmlns:a16="http://schemas.microsoft.com/office/drawing/2014/main" id="{79334D65-6477-33E6-6C4B-F6041BEF962B}"/>
              </a:ext>
            </a:extLst>
          </p:cNvPr>
          <p:cNvGrpSpPr/>
          <p:nvPr/>
        </p:nvGrpSpPr>
        <p:grpSpPr>
          <a:xfrm>
            <a:off x="1341177" y="3804670"/>
            <a:ext cx="2241720" cy="1927080"/>
            <a:chOff x="1341177" y="3804670"/>
            <a:chExt cx="2241720" cy="192708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9B847259-0583-72F0-E8EF-630D19CD8D08}"/>
                    </a:ext>
                  </a:extLst>
                </p14:cNvPr>
                <p14:cNvContentPartPr/>
                <p14:nvPr/>
              </p14:nvContentPartPr>
              <p14:xfrm>
                <a:off x="2476617" y="3804670"/>
                <a:ext cx="321840" cy="389880"/>
              </p14:xfrm>
            </p:contentPart>
          </mc:Choice>
          <mc:Fallback>
            <p:pic>
              <p:nvPicPr>
                <p:cNvPr id="20" name="Ink 19">
                  <a:extLst>
                    <a:ext uri="{FF2B5EF4-FFF2-40B4-BE49-F238E27FC236}">
                      <a16:creationId xmlns:a16="http://schemas.microsoft.com/office/drawing/2014/main" id="{9B847259-0583-72F0-E8EF-630D19CD8D08}"/>
                    </a:ext>
                  </a:extLst>
                </p:cNvPr>
                <p:cNvPicPr/>
                <p:nvPr/>
              </p:nvPicPr>
              <p:blipFill>
                <a:blip r:embed="rId29"/>
                <a:stretch>
                  <a:fillRect/>
                </a:stretch>
              </p:blipFill>
              <p:spPr>
                <a:xfrm>
                  <a:off x="2470497" y="3798550"/>
                  <a:ext cx="33408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3E43684F-2094-FB49-9BA3-7C3A2C9EC66F}"/>
                    </a:ext>
                  </a:extLst>
                </p14:cNvPr>
                <p14:cNvContentPartPr/>
                <p14:nvPr/>
              </p14:nvContentPartPr>
              <p14:xfrm>
                <a:off x="2159817" y="4167910"/>
                <a:ext cx="270720" cy="272880"/>
              </p14:xfrm>
            </p:contentPart>
          </mc:Choice>
          <mc:Fallback>
            <p:pic>
              <p:nvPicPr>
                <p:cNvPr id="21" name="Ink 20">
                  <a:extLst>
                    <a:ext uri="{FF2B5EF4-FFF2-40B4-BE49-F238E27FC236}">
                      <a16:creationId xmlns:a16="http://schemas.microsoft.com/office/drawing/2014/main" id="{3E43684F-2094-FB49-9BA3-7C3A2C9EC66F}"/>
                    </a:ext>
                  </a:extLst>
                </p:cNvPr>
                <p:cNvPicPr/>
                <p:nvPr/>
              </p:nvPicPr>
              <p:blipFill>
                <a:blip r:embed="rId31"/>
                <a:stretch>
                  <a:fillRect/>
                </a:stretch>
              </p:blipFill>
              <p:spPr>
                <a:xfrm>
                  <a:off x="2153697" y="4161790"/>
                  <a:ext cx="2829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FD2CDF03-4BF6-3E8D-6345-7B0D119CC6D9}"/>
                    </a:ext>
                  </a:extLst>
                </p14:cNvPr>
                <p14:cNvContentPartPr/>
                <p14:nvPr/>
              </p14:nvContentPartPr>
              <p14:xfrm>
                <a:off x="1857777" y="4597030"/>
                <a:ext cx="199080" cy="207720"/>
              </p14:xfrm>
            </p:contentPart>
          </mc:Choice>
          <mc:Fallback>
            <p:pic>
              <p:nvPicPr>
                <p:cNvPr id="23" name="Ink 22">
                  <a:extLst>
                    <a:ext uri="{FF2B5EF4-FFF2-40B4-BE49-F238E27FC236}">
                      <a16:creationId xmlns:a16="http://schemas.microsoft.com/office/drawing/2014/main" id="{FD2CDF03-4BF6-3E8D-6345-7B0D119CC6D9}"/>
                    </a:ext>
                  </a:extLst>
                </p:cNvPr>
                <p:cNvPicPr/>
                <p:nvPr/>
              </p:nvPicPr>
              <p:blipFill>
                <a:blip r:embed="rId33"/>
                <a:stretch>
                  <a:fillRect/>
                </a:stretch>
              </p:blipFill>
              <p:spPr>
                <a:xfrm>
                  <a:off x="1851657" y="4590910"/>
                  <a:ext cx="211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E007ACBE-4A09-FE4D-C3DA-BAC8FC9FA132}"/>
                    </a:ext>
                  </a:extLst>
                </p14:cNvPr>
                <p14:cNvContentPartPr/>
                <p14:nvPr/>
              </p14:nvContentPartPr>
              <p14:xfrm>
                <a:off x="2007177" y="4599190"/>
                <a:ext cx="25560" cy="371520"/>
              </p14:xfrm>
            </p:contentPart>
          </mc:Choice>
          <mc:Fallback>
            <p:pic>
              <p:nvPicPr>
                <p:cNvPr id="24" name="Ink 23">
                  <a:extLst>
                    <a:ext uri="{FF2B5EF4-FFF2-40B4-BE49-F238E27FC236}">
                      <a16:creationId xmlns:a16="http://schemas.microsoft.com/office/drawing/2014/main" id="{E007ACBE-4A09-FE4D-C3DA-BAC8FC9FA132}"/>
                    </a:ext>
                  </a:extLst>
                </p:cNvPr>
                <p:cNvPicPr/>
                <p:nvPr/>
              </p:nvPicPr>
              <p:blipFill>
                <a:blip r:embed="rId35"/>
                <a:stretch>
                  <a:fillRect/>
                </a:stretch>
              </p:blipFill>
              <p:spPr>
                <a:xfrm>
                  <a:off x="2001057" y="4593070"/>
                  <a:ext cx="378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F4C5AD7B-CB37-AAD2-4FC3-2B98DE7ECA01}"/>
                    </a:ext>
                  </a:extLst>
                </p14:cNvPr>
                <p14:cNvContentPartPr/>
                <p14:nvPr/>
              </p14:nvContentPartPr>
              <p14:xfrm>
                <a:off x="2747337" y="4243870"/>
                <a:ext cx="188640" cy="309960"/>
              </p14:xfrm>
            </p:contentPart>
          </mc:Choice>
          <mc:Fallback>
            <p:pic>
              <p:nvPicPr>
                <p:cNvPr id="25" name="Ink 24">
                  <a:extLst>
                    <a:ext uri="{FF2B5EF4-FFF2-40B4-BE49-F238E27FC236}">
                      <a16:creationId xmlns:a16="http://schemas.microsoft.com/office/drawing/2014/main" id="{F4C5AD7B-CB37-AAD2-4FC3-2B98DE7ECA01}"/>
                    </a:ext>
                  </a:extLst>
                </p:cNvPr>
                <p:cNvPicPr/>
                <p:nvPr/>
              </p:nvPicPr>
              <p:blipFill>
                <a:blip r:embed="rId37"/>
                <a:stretch>
                  <a:fillRect/>
                </a:stretch>
              </p:blipFill>
              <p:spPr>
                <a:xfrm>
                  <a:off x="2741217" y="4237750"/>
                  <a:ext cx="2008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B61722AD-EE76-A13E-E760-E2E89D681E24}"/>
                    </a:ext>
                  </a:extLst>
                </p14:cNvPr>
                <p14:cNvContentPartPr/>
                <p14:nvPr/>
              </p14:nvContentPartPr>
              <p14:xfrm>
                <a:off x="3078537" y="4558510"/>
                <a:ext cx="28800" cy="311040"/>
              </p14:xfrm>
            </p:contentPart>
          </mc:Choice>
          <mc:Fallback>
            <p:pic>
              <p:nvPicPr>
                <p:cNvPr id="26" name="Ink 25">
                  <a:extLst>
                    <a:ext uri="{FF2B5EF4-FFF2-40B4-BE49-F238E27FC236}">
                      <a16:creationId xmlns:a16="http://schemas.microsoft.com/office/drawing/2014/main" id="{B61722AD-EE76-A13E-E760-E2E89D681E24}"/>
                    </a:ext>
                  </a:extLst>
                </p:cNvPr>
                <p:cNvPicPr/>
                <p:nvPr/>
              </p:nvPicPr>
              <p:blipFill>
                <a:blip r:embed="rId39"/>
                <a:stretch>
                  <a:fillRect/>
                </a:stretch>
              </p:blipFill>
              <p:spPr>
                <a:xfrm>
                  <a:off x="3072417" y="4552390"/>
                  <a:ext cx="410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828266DC-FA17-4BA1-ADF2-350A0709B65C}"/>
                    </a:ext>
                  </a:extLst>
                </p14:cNvPr>
                <p14:cNvContentPartPr/>
                <p14:nvPr/>
              </p14:nvContentPartPr>
              <p14:xfrm>
                <a:off x="3250257" y="4536910"/>
                <a:ext cx="332640" cy="392040"/>
              </p14:xfrm>
            </p:contentPart>
          </mc:Choice>
          <mc:Fallback>
            <p:pic>
              <p:nvPicPr>
                <p:cNvPr id="27" name="Ink 26">
                  <a:extLst>
                    <a:ext uri="{FF2B5EF4-FFF2-40B4-BE49-F238E27FC236}">
                      <a16:creationId xmlns:a16="http://schemas.microsoft.com/office/drawing/2014/main" id="{828266DC-FA17-4BA1-ADF2-350A0709B65C}"/>
                    </a:ext>
                  </a:extLst>
                </p:cNvPr>
                <p:cNvPicPr/>
                <p:nvPr/>
              </p:nvPicPr>
              <p:blipFill>
                <a:blip r:embed="rId41"/>
                <a:stretch>
                  <a:fillRect/>
                </a:stretch>
              </p:blipFill>
              <p:spPr>
                <a:xfrm>
                  <a:off x="3244137" y="4530790"/>
                  <a:ext cx="3448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4CB65833-CB1B-FBDB-02A7-BC336F7BCB16}"/>
                    </a:ext>
                  </a:extLst>
                </p14:cNvPr>
                <p14:cNvContentPartPr/>
                <p14:nvPr/>
              </p14:nvContentPartPr>
              <p14:xfrm>
                <a:off x="1644297" y="5019670"/>
                <a:ext cx="180000" cy="239400"/>
              </p14:xfrm>
            </p:contentPart>
          </mc:Choice>
          <mc:Fallback>
            <p:pic>
              <p:nvPicPr>
                <p:cNvPr id="28" name="Ink 27">
                  <a:extLst>
                    <a:ext uri="{FF2B5EF4-FFF2-40B4-BE49-F238E27FC236}">
                      <a16:creationId xmlns:a16="http://schemas.microsoft.com/office/drawing/2014/main" id="{4CB65833-CB1B-FBDB-02A7-BC336F7BCB16}"/>
                    </a:ext>
                  </a:extLst>
                </p:cNvPr>
                <p:cNvPicPr/>
                <p:nvPr/>
              </p:nvPicPr>
              <p:blipFill>
                <a:blip r:embed="rId43"/>
                <a:stretch>
                  <a:fillRect/>
                </a:stretch>
              </p:blipFill>
              <p:spPr>
                <a:xfrm>
                  <a:off x="1638177" y="5013550"/>
                  <a:ext cx="1922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4E10888F-2958-34C8-9FDE-4DBCAFDD98A4}"/>
                    </a:ext>
                  </a:extLst>
                </p14:cNvPr>
                <p14:cNvContentPartPr/>
                <p14:nvPr/>
              </p14:nvContentPartPr>
              <p14:xfrm>
                <a:off x="1341177" y="5373190"/>
                <a:ext cx="178920" cy="358560"/>
              </p14:xfrm>
            </p:contentPart>
          </mc:Choice>
          <mc:Fallback>
            <p:pic>
              <p:nvPicPr>
                <p:cNvPr id="29" name="Ink 28">
                  <a:extLst>
                    <a:ext uri="{FF2B5EF4-FFF2-40B4-BE49-F238E27FC236}">
                      <a16:creationId xmlns:a16="http://schemas.microsoft.com/office/drawing/2014/main" id="{4E10888F-2958-34C8-9FDE-4DBCAFDD98A4}"/>
                    </a:ext>
                  </a:extLst>
                </p:cNvPr>
                <p:cNvPicPr/>
                <p:nvPr/>
              </p:nvPicPr>
              <p:blipFill>
                <a:blip r:embed="rId45"/>
                <a:stretch>
                  <a:fillRect/>
                </a:stretch>
              </p:blipFill>
              <p:spPr>
                <a:xfrm>
                  <a:off x="1335057" y="5367070"/>
                  <a:ext cx="1911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33EC1646-35B8-03AA-DA81-CEFC3195EC94}"/>
                    </a:ext>
                  </a:extLst>
                </p14:cNvPr>
                <p14:cNvContentPartPr/>
                <p14:nvPr/>
              </p14:nvContentPartPr>
              <p14:xfrm>
                <a:off x="2034537" y="5124430"/>
                <a:ext cx="181440" cy="307440"/>
              </p14:xfrm>
            </p:contentPart>
          </mc:Choice>
          <mc:Fallback>
            <p:pic>
              <p:nvPicPr>
                <p:cNvPr id="30" name="Ink 29">
                  <a:extLst>
                    <a:ext uri="{FF2B5EF4-FFF2-40B4-BE49-F238E27FC236}">
                      <a16:creationId xmlns:a16="http://schemas.microsoft.com/office/drawing/2014/main" id="{33EC1646-35B8-03AA-DA81-CEFC3195EC94}"/>
                    </a:ext>
                  </a:extLst>
                </p:cNvPr>
                <p:cNvPicPr/>
                <p:nvPr/>
              </p:nvPicPr>
              <p:blipFill>
                <a:blip r:embed="rId47"/>
                <a:stretch>
                  <a:fillRect/>
                </a:stretch>
              </p:blipFill>
              <p:spPr>
                <a:xfrm>
                  <a:off x="2028417" y="5118310"/>
                  <a:ext cx="1936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3A63AADD-FCA2-85B8-9DCA-126BB15D18A6}"/>
                    </a:ext>
                  </a:extLst>
                </p14:cNvPr>
                <p14:cNvContentPartPr/>
                <p14:nvPr/>
              </p14:nvContentPartPr>
              <p14:xfrm>
                <a:off x="2186817" y="5367430"/>
                <a:ext cx="235440" cy="329040"/>
              </p14:xfrm>
            </p:contentPart>
          </mc:Choice>
          <mc:Fallback>
            <p:pic>
              <p:nvPicPr>
                <p:cNvPr id="31" name="Ink 30">
                  <a:extLst>
                    <a:ext uri="{FF2B5EF4-FFF2-40B4-BE49-F238E27FC236}">
                      <a16:creationId xmlns:a16="http://schemas.microsoft.com/office/drawing/2014/main" id="{3A63AADD-FCA2-85B8-9DCA-126BB15D18A6}"/>
                    </a:ext>
                  </a:extLst>
                </p:cNvPr>
                <p:cNvPicPr/>
                <p:nvPr/>
              </p:nvPicPr>
              <p:blipFill>
                <a:blip r:embed="rId49"/>
                <a:stretch>
                  <a:fillRect/>
                </a:stretch>
              </p:blipFill>
              <p:spPr>
                <a:xfrm>
                  <a:off x="2180697" y="5361310"/>
                  <a:ext cx="247680" cy="34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5B47DDC1-BC52-0FC8-8DD1-D7F3DBCCB5E8}"/>
                  </a:ext>
                </a:extLst>
              </p14:cNvPr>
              <p14:cNvContentPartPr/>
              <p14:nvPr/>
            </p14:nvContentPartPr>
            <p14:xfrm>
              <a:off x="7641177" y="3837430"/>
              <a:ext cx="231840" cy="456840"/>
            </p14:xfrm>
          </p:contentPart>
        </mc:Choice>
        <mc:Fallback>
          <p:pic>
            <p:nvPicPr>
              <p:cNvPr id="33" name="Ink 32">
                <a:extLst>
                  <a:ext uri="{FF2B5EF4-FFF2-40B4-BE49-F238E27FC236}">
                    <a16:creationId xmlns:a16="http://schemas.microsoft.com/office/drawing/2014/main" id="{5B47DDC1-BC52-0FC8-8DD1-D7F3DBCCB5E8}"/>
                  </a:ext>
                </a:extLst>
              </p:cNvPr>
              <p:cNvPicPr/>
              <p:nvPr/>
            </p:nvPicPr>
            <p:blipFill>
              <a:blip r:embed="rId51"/>
              <a:stretch>
                <a:fillRect/>
              </a:stretch>
            </p:blipFill>
            <p:spPr>
              <a:xfrm>
                <a:off x="7635057" y="3831310"/>
                <a:ext cx="24408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DBDCEFE7-5E87-00B0-2679-68A1B273F34B}"/>
                  </a:ext>
                </a:extLst>
              </p14:cNvPr>
              <p14:cNvContentPartPr/>
              <p14:nvPr/>
            </p14:nvContentPartPr>
            <p14:xfrm>
              <a:off x="7241937" y="4300750"/>
              <a:ext cx="237240" cy="322560"/>
            </p14:xfrm>
          </p:contentPart>
        </mc:Choice>
        <mc:Fallback>
          <p:pic>
            <p:nvPicPr>
              <p:cNvPr id="34" name="Ink 33">
                <a:extLst>
                  <a:ext uri="{FF2B5EF4-FFF2-40B4-BE49-F238E27FC236}">
                    <a16:creationId xmlns:a16="http://schemas.microsoft.com/office/drawing/2014/main" id="{DBDCEFE7-5E87-00B0-2679-68A1B273F34B}"/>
                  </a:ext>
                </a:extLst>
              </p:cNvPr>
              <p:cNvPicPr/>
              <p:nvPr/>
            </p:nvPicPr>
            <p:blipFill>
              <a:blip r:embed="rId53"/>
              <a:stretch>
                <a:fillRect/>
              </a:stretch>
            </p:blipFill>
            <p:spPr>
              <a:xfrm>
                <a:off x="7235817" y="4294630"/>
                <a:ext cx="249480" cy="334800"/>
              </a:xfrm>
              <a:prstGeom prst="rect">
                <a:avLst/>
              </a:prstGeom>
            </p:spPr>
          </p:pic>
        </mc:Fallback>
      </mc:AlternateContent>
      <p:grpSp>
        <p:nvGrpSpPr>
          <p:cNvPr id="43" name="Group 42">
            <a:extLst>
              <a:ext uri="{FF2B5EF4-FFF2-40B4-BE49-F238E27FC236}">
                <a16:creationId xmlns:a16="http://schemas.microsoft.com/office/drawing/2014/main" id="{1E33BC86-589A-29B5-3D1C-AEEB55C1F0D0}"/>
              </a:ext>
            </a:extLst>
          </p:cNvPr>
          <p:cNvGrpSpPr/>
          <p:nvPr/>
        </p:nvGrpSpPr>
        <p:grpSpPr>
          <a:xfrm>
            <a:off x="6110817" y="4597750"/>
            <a:ext cx="884160" cy="1339200"/>
            <a:chOff x="6110817" y="4597750"/>
            <a:chExt cx="884160" cy="1339200"/>
          </a:xfrm>
        </p:grpSpPr>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EC94F681-70FA-FF83-2511-6F44ED5DBACB}"/>
                    </a:ext>
                  </a:extLst>
                </p14:cNvPr>
                <p14:cNvContentPartPr/>
                <p14:nvPr/>
              </p14:nvContentPartPr>
              <p14:xfrm>
                <a:off x="6748017" y="4597750"/>
                <a:ext cx="246960" cy="460440"/>
              </p14:xfrm>
            </p:contentPart>
          </mc:Choice>
          <mc:Fallback>
            <p:pic>
              <p:nvPicPr>
                <p:cNvPr id="35" name="Ink 34">
                  <a:extLst>
                    <a:ext uri="{FF2B5EF4-FFF2-40B4-BE49-F238E27FC236}">
                      <a16:creationId xmlns:a16="http://schemas.microsoft.com/office/drawing/2014/main" id="{EC94F681-70FA-FF83-2511-6F44ED5DBACB}"/>
                    </a:ext>
                  </a:extLst>
                </p:cNvPr>
                <p:cNvPicPr/>
                <p:nvPr/>
              </p:nvPicPr>
              <p:blipFill>
                <a:blip r:embed="rId55"/>
                <a:stretch>
                  <a:fillRect/>
                </a:stretch>
              </p:blipFill>
              <p:spPr>
                <a:xfrm>
                  <a:off x="6741897" y="4591630"/>
                  <a:ext cx="25920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052B7622-9C4D-4B35-4919-4A0465F667CC}"/>
                    </a:ext>
                  </a:extLst>
                </p14:cNvPr>
                <p14:cNvContentPartPr/>
                <p14:nvPr/>
              </p14:nvContentPartPr>
              <p14:xfrm>
                <a:off x="6658377" y="4868830"/>
                <a:ext cx="298800" cy="71280"/>
              </p14:xfrm>
            </p:contentPart>
          </mc:Choice>
          <mc:Fallback>
            <p:pic>
              <p:nvPicPr>
                <p:cNvPr id="36" name="Ink 35">
                  <a:extLst>
                    <a:ext uri="{FF2B5EF4-FFF2-40B4-BE49-F238E27FC236}">
                      <a16:creationId xmlns:a16="http://schemas.microsoft.com/office/drawing/2014/main" id="{052B7622-9C4D-4B35-4919-4A0465F667CC}"/>
                    </a:ext>
                  </a:extLst>
                </p:cNvPr>
                <p:cNvPicPr/>
                <p:nvPr/>
              </p:nvPicPr>
              <p:blipFill>
                <a:blip r:embed="rId57"/>
                <a:stretch>
                  <a:fillRect/>
                </a:stretch>
              </p:blipFill>
              <p:spPr>
                <a:xfrm>
                  <a:off x="6652257" y="4862710"/>
                  <a:ext cx="311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D902943E-F4BE-DDD9-8676-49ED2FD7FB1C}"/>
                    </a:ext>
                  </a:extLst>
                </p14:cNvPr>
                <p14:cNvContentPartPr/>
                <p14:nvPr/>
              </p14:nvContentPartPr>
              <p14:xfrm>
                <a:off x="6374697" y="5141710"/>
                <a:ext cx="178920" cy="335160"/>
              </p14:xfrm>
            </p:contentPart>
          </mc:Choice>
          <mc:Fallback>
            <p:pic>
              <p:nvPicPr>
                <p:cNvPr id="38" name="Ink 37">
                  <a:extLst>
                    <a:ext uri="{FF2B5EF4-FFF2-40B4-BE49-F238E27FC236}">
                      <a16:creationId xmlns:a16="http://schemas.microsoft.com/office/drawing/2014/main" id="{D902943E-F4BE-DDD9-8676-49ED2FD7FB1C}"/>
                    </a:ext>
                  </a:extLst>
                </p:cNvPr>
                <p:cNvPicPr/>
                <p:nvPr/>
              </p:nvPicPr>
              <p:blipFill>
                <a:blip r:embed="rId59"/>
                <a:stretch>
                  <a:fillRect/>
                </a:stretch>
              </p:blipFill>
              <p:spPr>
                <a:xfrm>
                  <a:off x="6368577" y="5135590"/>
                  <a:ext cx="19116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D01B6D1B-BE76-AF3B-CFDC-FED306F0DBE6}"/>
                    </a:ext>
                  </a:extLst>
                </p14:cNvPr>
                <p14:cNvContentPartPr/>
                <p14:nvPr/>
              </p14:nvContentPartPr>
              <p14:xfrm>
                <a:off x="6110817" y="5550310"/>
                <a:ext cx="185040" cy="386640"/>
              </p14:xfrm>
            </p:contentPart>
          </mc:Choice>
          <mc:Fallback>
            <p:pic>
              <p:nvPicPr>
                <p:cNvPr id="39" name="Ink 38">
                  <a:extLst>
                    <a:ext uri="{FF2B5EF4-FFF2-40B4-BE49-F238E27FC236}">
                      <a16:creationId xmlns:a16="http://schemas.microsoft.com/office/drawing/2014/main" id="{D01B6D1B-BE76-AF3B-CFDC-FED306F0DBE6}"/>
                    </a:ext>
                  </a:extLst>
                </p:cNvPr>
                <p:cNvPicPr/>
                <p:nvPr/>
              </p:nvPicPr>
              <p:blipFill>
                <a:blip r:embed="rId61"/>
                <a:stretch>
                  <a:fillRect/>
                </a:stretch>
              </p:blipFill>
              <p:spPr>
                <a:xfrm>
                  <a:off x="6104697" y="5544190"/>
                  <a:ext cx="197280" cy="398880"/>
                </a:xfrm>
                <a:prstGeom prst="rect">
                  <a:avLst/>
                </a:prstGeom>
              </p:spPr>
            </p:pic>
          </mc:Fallback>
        </mc:AlternateContent>
      </p:grpSp>
      <p:grpSp>
        <p:nvGrpSpPr>
          <p:cNvPr id="42" name="Group 41">
            <a:extLst>
              <a:ext uri="{FF2B5EF4-FFF2-40B4-BE49-F238E27FC236}">
                <a16:creationId xmlns:a16="http://schemas.microsoft.com/office/drawing/2014/main" id="{47C1863A-E951-BA12-140E-E7DFB5CCFA28}"/>
              </a:ext>
            </a:extLst>
          </p:cNvPr>
          <p:cNvGrpSpPr/>
          <p:nvPr/>
        </p:nvGrpSpPr>
        <p:grpSpPr>
          <a:xfrm>
            <a:off x="7793097" y="4322710"/>
            <a:ext cx="544680" cy="708120"/>
            <a:chOff x="7793097" y="4322710"/>
            <a:chExt cx="544680" cy="708120"/>
          </a:xfrm>
        </p:grpSpPr>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12E76D47-5D34-7F8A-0C06-BD2CB480F25B}"/>
                    </a:ext>
                  </a:extLst>
                </p14:cNvPr>
                <p14:cNvContentPartPr/>
                <p14:nvPr/>
              </p14:nvContentPartPr>
              <p14:xfrm>
                <a:off x="7793097" y="4322710"/>
                <a:ext cx="177840" cy="253440"/>
              </p14:xfrm>
            </p:contentPart>
          </mc:Choice>
          <mc:Fallback>
            <p:pic>
              <p:nvPicPr>
                <p:cNvPr id="40" name="Ink 39">
                  <a:extLst>
                    <a:ext uri="{FF2B5EF4-FFF2-40B4-BE49-F238E27FC236}">
                      <a16:creationId xmlns:a16="http://schemas.microsoft.com/office/drawing/2014/main" id="{12E76D47-5D34-7F8A-0C06-BD2CB480F25B}"/>
                    </a:ext>
                  </a:extLst>
                </p:cNvPr>
                <p:cNvPicPr/>
                <p:nvPr/>
              </p:nvPicPr>
              <p:blipFill>
                <a:blip r:embed="rId63"/>
                <a:stretch>
                  <a:fillRect/>
                </a:stretch>
              </p:blipFill>
              <p:spPr>
                <a:xfrm>
                  <a:off x="7786977" y="4316590"/>
                  <a:ext cx="1900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8CA5AE55-869A-E20A-8990-FD7CF7FD3E62}"/>
                    </a:ext>
                  </a:extLst>
                </p14:cNvPr>
                <p14:cNvContentPartPr/>
                <p14:nvPr/>
              </p14:nvContentPartPr>
              <p14:xfrm>
                <a:off x="8049057" y="4622230"/>
                <a:ext cx="288720" cy="408600"/>
              </p14:xfrm>
            </p:contentPart>
          </mc:Choice>
          <mc:Fallback>
            <p:pic>
              <p:nvPicPr>
                <p:cNvPr id="41" name="Ink 40">
                  <a:extLst>
                    <a:ext uri="{FF2B5EF4-FFF2-40B4-BE49-F238E27FC236}">
                      <a16:creationId xmlns:a16="http://schemas.microsoft.com/office/drawing/2014/main" id="{8CA5AE55-869A-E20A-8990-FD7CF7FD3E62}"/>
                    </a:ext>
                  </a:extLst>
                </p:cNvPr>
                <p:cNvPicPr/>
                <p:nvPr/>
              </p:nvPicPr>
              <p:blipFill>
                <a:blip r:embed="rId65"/>
                <a:stretch>
                  <a:fillRect/>
                </a:stretch>
              </p:blipFill>
              <p:spPr>
                <a:xfrm>
                  <a:off x="8042937" y="4616110"/>
                  <a:ext cx="300960" cy="420840"/>
                </a:xfrm>
                <a:prstGeom prst="rect">
                  <a:avLst/>
                </a:prstGeom>
              </p:spPr>
            </p:pic>
          </mc:Fallback>
        </mc:AlternateContent>
      </p:grpSp>
      <p:grpSp>
        <p:nvGrpSpPr>
          <p:cNvPr id="46" name="Group 45">
            <a:extLst>
              <a:ext uri="{FF2B5EF4-FFF2-40B4-BE49-F238E27FC236}">
                <a16:creationId xmlns:a16="http://schemas.microsoft.com/office/drawing/2014/main" id="{08FAC35B-7912-F0EF-2607-84713625D274}"/>
              </a:ext>
            </a:extLst>
          </p:cNvPr>
          <p:cNvGrpSpPr/>
          <p:nvPr/>
        </p:nvGrpSpPr>
        <p:grpSpPr>
          <a:xfrm>
            <a:off x="7420137" y="5119030"/>
            <a:ext cx="685440" cy="986760"/>
            <a:chOff x="7420137" y="5119030"/>
            <a:chExt cx="685440" cy="986760"/>
          </a:xfrm>
        </p:grpSpPr>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DE5E0332-4FC8-76E4-AF57-CA872DE69570}"/>
                    </a:ext>
                  </a:extLst>
                </p14:cNvPr>
                <p14:cNvContentPartPr/>
                <p14:nvPr/>
              </p14:nvContentPartPr>
              <p14:xfrm>
                <a:off x="7810737" y="5119030"/>
                <a:ext cx="294840" cy="349200"/>
              </p14:xfrm>
            </p:contentPart>
          </mc:Choice>
          <mc:Fallback>
            <p:pic>
              <p:nvPicPr>
                <p:cNvPr id="44" name="Ink 43">
                  <a:extLst>
                    <a:ext uri="{FF2B5EF4-FFF2-40B4-BE49-F238E27FC236}">
                      <a16:creationId xmlns:a16="http://schemas.microsoft.com/office/drawing/2014/main" id="{DE5E0332-4FC8-76E4-AF57-CA872DE69570}"/>
                    </a:ext>
                  </a:extLst>
                </p:cNvPr>
                <p:cNvPicPr/>
                <p:nvPr/>
              </p:nvPicPr>
              <p:blipFill>
                <a:blip r:embed="rId67"/>
                <a:stretch>
                  <a:fillRect/>
                </a:stretch>
              </p:blipFill>
              <p:spPr>
                <a:xfrm>
                  <a:off x="7804617" y="5112910"/>
                  <a:ext cx="3070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717ED0D1-38F9-69D0-83C1-B2157BA3C348}"/>
                    </a:ext>
                  </a:extLst>
                </p14:cNvPr>
                <p14:cNvContentPartPr/>
                <p14:nvPr/>
              </p14:nvContentPartPr>
              <p14:xfrm>
                <a:off x="7420137" y="5507470"/>
                <a:ext cx="253440" cy="598320"/>
              </p14:xfrm>
            </p:contentPart>
          </mc:Choice>
          <mc:Fallback>
            <p:pic>
              <p:nvPicPr>
                <p:cNvPr id="45" name="Ink 44">
                  <a:extLst>
                    <a:ext uri="{FF2B5EF4-FFF2-40B4-BE49-F238E27FC236}">
                      <a16:creationId xmlns:a16="http://schemas.microsoft.com/office/drawing/2014/main" id="{717ED0D1-38F9-69D0-83C1-B2157BA3C348}"/>
                    </a:ext>
                  </a:extLst>
                </p:cNvPr>
                <p:cNvPicPr/>
                <p:nvPr/>
              </p:nvPicPr>
              <p:blipFill>
                <a:blip r:embed="rId69"/>
                <a:stretch>
                  <a:fillRect/>
                </a:stretch>
              </p:blipFill>
              <p:spPr>
                <a:xfrm>
                  <a:off x="7414017" y="5501350"/>
                  <a:ext cx="265680" cy="610560"/>
                </a:xfrm>
                <a:prstGeom prst="rect">
                  <a:avLst/>
                </a:prstGeom>
              </p:spPr>
            </p:pic>
          </mc:Fallback>
        </mc:AlternateContent>
      </p:grpSp>
    </p:spTree>
    <p:extLst>
      <p:ext uri="{BB962C8B-B14F-4D97-AF65-F5344CB8AC3E}">
        <p14:creationId xmlns:p14="http://schemas.microsoft.com/office/powerpoint/2010/main" val="362294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4F9D8-1EBE-13E2-C8A3-43AC4B942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BE63F-94B5-1B1D-D3C2-F1362086F442}"/>
              </a:ext>
            </a:extLst>
          </p:cNvPr>
          <p:cNvSpPr>
            <a:spLocks noGrp="1"/>
          </p:cNvSpPr>
          <p:nvPr>
            <p:ph type="title"/>
          </p:nvPr>
        </p:nvSpPr>
        <p:spPr/>
        <p:txBody>
          <a:bodyPr/>
          <a:lstStyle/>
          <a:p>
            <a:r>
              <a:rPr lang="en-US" dirty="0"/>
              <a:t>Are These Min-Heaps</a:t>
            </a:r>
          </a:p>
        </p:txBody>
      </p:sp>
      <p:sp>
        <p:nvSpPr>
          <p:cNvPr id="4" name="Slide Number Placeholder 3">
            <a:extLst>
              <a:ext uri="{FF2B5EF4-FFF2-40B4-BE49-F238E27FC236}">
                <a16:creationId xmlns:a16="http://schemas.microsoft.com/office/drawing/2014/main" id="{6A5AB0F4-2385-C41E-D3FB-8CE6FD7FB6BC}"/>
              </a:ext>
            </a:extLst>
          </p:cNvPr>
          <p:cNvSpPr>
            <a:spLocks noGrp="1"/>
          </p:cNvSpPr>
          <p:nvPr>
            <p:ph type="sldNum" sz="quarter" idx="12"/>
          </p:nvPr>
        </p:nvSpPr>
        <p:spPr/>
        <p:txBody>
          <a:bodyPr/>
          <a:lstStyle/>
          <a:p>
            <a:fld id="{17FB8715-06AE-4EBD-9812-2FC97F270897}" type="slidenum">
              <a:rPr lang="en-US" smtClean="0"/>
              <a:t>19</a:t>
            </a:fld>
            <a:endParaRPr lang="en-US"/>
          </a:p>
        </p:txBody>
      </p:sp>
      <p:grpSp>
        <p:nvGrpSpPr>
          <p:cNvPr id="12" name="Group 11">
            <a:extLst>
              <a:ext uri="{FF2B5EF4-FFF2-40B4-BE49-F238E27FC236}">
                <a16:creationId xmlns:a16="http://schemas.microsoft.com/office/drawing/2014/main" id="{5DBAA46B-85A9-9EF0-A03E-344E8DED61B7}"/>
              </a:ext>
            </a:extLst>
          </p:cNvPr>
          <p:cNvGrpSpPr/>
          <p:nvPr/>
        </p:nvGrpSpPr>
        <p:grpSpPr>
          <a:xfrm>
            <a:off x="1243257" y="1645030"/>
            <a:ext cx="1462680" cy="1200600"/>
            <a:chOff x="1243257" y="1645030"/>
            <a:chExt cx="1462680" cy="1200600"/>
          </a:xfrm>
        </p:grpSpPr>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8BC7A0B-C3D2-D348-3B33-32F5CA9AB871}"/>
                    </a:ext>
                  </a:extLst>
                </p14:cNvPr>
                <p14:cNvContentPartPr/>
                <p14:nvPr/>
              </p14:nvContentPartPr>
              <p14:xfrm>
                <a:off x="2427297" y="1683190"/>
                <a:ext cx="6480" cy="9720"/>
              </p14:xfrm>
            </p:contentPart>
          </mc:Choice>
          <mc:Fallback>
            <p:pic>
              <p:nvPicPr>
                <p:cNvPr id="5" name="Ink 4">
                  <a:extLst>
                    <a:ext uri="{FF2B5EF4-FFF2-40B4-BE49-F238E27FC236}">
                      <a16:creationId xmlns:a16="http://schemas.microsoft.com/office/drawing/2014/main" id="{28BC7A0B-C3D2-D348-3B33-32F5CA9AB871}"/>
                    </a:ext>
                  </a:extLst>
                </p:cNvPr>
                <p:cNvPicPr/>
                <p:nvPr/>
              </p:nvPicPr>
              <p:blipFill>
                <a:blip r:embed="rId3"/>
                <a:stretch>
                  <a:fillRect/>
                </a:stretch>
              </p:blipFill>
              <p:spPr>
                <a:xfrm>
                  <a:off x="2420817" y="1677070"/>
                  <a:ext cx="19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12EA656-7FD1-1774-9C2B-4A9F1C0CAF2E}"/>
                    </a:ext>
                  </a:extLst>
                </p14:cNvPr>
                <p14:cNvContentPartPr/>
                <p14:nvPr/>
              </p14:nvContentPartPr>
              <p14:xfrm>
                <a:off x="1844817" y="1645030"/>
                <a:ext cx="357120" cy="439200"/>
              </p14:xfrm>
            </p:contentPart>
          </mc:Choice>
          <mc:Fallback>
            <p:pic>
              <p:nvPicPr>
                <p:cNvPr id="6" name="Ink 5">
                  <a:extLst>
                    <a:ext uri="{FF2B5EF4-FFF2-40B4-BE49-F238E27FC236}">
                      <a16:creationId xmlns:a16="http://schemas.microsoft.com/office/drawing/2014/main" id="{412EA656-7FD1-1774-9C2B-4A9F1C0CAF2E}"/>
                    </a:ext>
                  </a:extLst>
                </p:cNvPr>
                <p:cNvPicPr/>
                <p:nvPr/>
              </p:nvPicPr>
              <p:blipFill>
                <a:blip r:embed="rId5"/>
                <a:stretch>
                  <a:fillRect/>
                </a:stretch>
              </p:blipFill>
              <p:spPr>
                <a:xfrm>
                  <a:off x="1838697" y="1638915"/>
                  <a:ext cx="369360" cy="45143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1DCBF2E1-326E-051D-2DA1-6F8BE4D2B3E5}"/>
                    </a:ext>
                  </a:extLst>
                </p14:cNvPr>
                <p14:cNvContentPartPr/>
                <p14:nvPr/>
              </p14:nvContentPartPr>
              <p14:xfrm>
                <a:off x="1506777" y="2050030"/>
                <a:ext cx="316800" cy="416160"/>
              </p14:xfrm>
            </p:contentPart>
          </mc:Choice>
          <mc:Fallback>
            <p:pic>
              <p:nvPicPr>
                <p:cNvPr id="7" name="Ink 6">
                  <a:extLst>
                    <a:ext uri="{FF2B5EF4-FFF2-40B4-BE49-F238E27FC236}">
                      <a16:creationId xmlns:a16="http://schemas.microsoft.com/office/drawing/2014/main" id="{1DCBF2E1-326E-051D-2DA1-6F8BE4D2B3E5}"/>
                    </a:ext>
                  </a:extLst>
                </p:cNvPr>
                <p:cNvPicPr/>
                <p:nvPr/>
              </p:nvPicPr>
              <p:blipFill>
                <a:blip r:embed="rId7"/>
                <a:stretch>
                  <a:fillRect/>
                </a:stretch>
              </p:blipFill>
              <p:spPr>
                <a:xfrm>
                  <a:off x="1500657" y="2043910"/>
                  <a:ext cx="32904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1E62C038-AA02-B324-02B6-D5188F00D0D7}"/>
                    </a:ext>
                  </a:extLst>
                </p14:cNvPr>
                <p14:cNvContentPartPr/>
                <p14:nvPr/>
              </p14:nvContentPartPr>
              <p14:xfrm>
                <a:off x="1243257" y="2513350"/>
                <a:ext cx="163080" cy="229320"/>
              </p14:xfrm>
            </p:contentPart>
          </mc:Choice>
          <mc:Fallback>
            <p:pic>
              <p:nvPicPr>
                <p:cNvPr id="8" name="Ink 7">
                  <a:extLst>
                    <a:ext uri="{FF2B5EF4-FFF2-40B4-BE49-F238E27FC236}">
                      <a16:creationId xmlns:a16="http://schemas.microsoft.com/office/drawing/2014/main" id="{1E62C038-AA02-B324-02B6-D5188F00D0D7}"/>
                    </a:ext>
                  </a:extLst>
                </p:cNvPr>
                <p:cNvPicPr/>
                <p:nvPr/>
              </p:nvPicPr>
              <p:blipFill>
                <a:blip r:embed="rId9"/>
                <a:stretch>
                  <a:fillRect/>
                </a:stretch>
              </p:blipFill>
              <p:spPr>
                <a:xfrm>
                  <a:off x="1237123" y="2507220"/>
                  <a:ext cx="175347" cy="24157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C245535-2829-A336-9F14-B66345DD281C}"/>
                    </a:ext>
                  </a:extLst>
                </p14:cNvPr>
                <p14:cNvContentPartPr/>
                <p14:nvPr/>
              </p14:nvContentPartPr>
              <p14:xfrm>
                <a:off x="1459257" y="2547550"/>
                <a:ext cx="46440" cy="298080"/>
              </p14:xfrm>
            </p:contentPart>
          </mc:Choice>
          <mc:Fallback>
            <p:pic>
              <p:nvPicPr>
                <p:cNvPr id="9" name="Ink 8">
                  <a:extLst>
                    <a:ext uri="{FF2B5EF4-FFF2-40B4-BE49-F238E27FC236}">
                      <a16:creationId xmlns:a16="http://schemas.microsoft.com/office/drawing/2014/main" id="{EC245535-2829-A336-9F14-B66345DD281C}"/>
                    </a:ext>
                  </a:extLst>
                </p:cNvPr>
                <p:cNvPicPr/>
                <p:nvPr/>
              </p:nvPicPr>
              <p:blipFill>
                <a:blip r:embed="rId11"/>
                <a:stretch>
                  <a:fillRect/>
                </a:stretch>
              </p:blipFill>
              <p:spPr>
                <a:xfrm>
                  <a:off x="1453137" y="2541437"/>
                  <a:ext cx="58680" cy="31030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CEF6AA7-CF9B-4CAC-FEA9-A5AE0E4A84A2}"/>
                    </a:ext>
                  </a:extLst>
                </p14:cNvPr>
                <p14:cNvContentPartPr/>
                <p14:nvPr/>
              </p14:nvContentPartPr>
              <p14:xfrm>
                <a:off x="2159457" y="2038510"/>
                <a:ext cx="176040" cy="264600"/>
              </p14:xfrm>
            </p:contentPart>
          </mc:Choice>
          <mc:Fallback>
            <p:pic>
              <p:nvPicPr>
                <p:cNvPr id="10" name="Ink 9">
                  <a:extLst>
                    <a:ext uri="{FF2B5EF4-FFF2-40B4-BE49-F238E27FC236}">
                      <a16:creationId xmlns:a16="http://schemas.microsoft.com/office/drawing/2014/main" id="{CCEF6AA7-CF9B-4CAC-FEA9-A5AE0E4A84A2}"/>
                    </a:ext>
                  </a:extLst>
                </p:cNvPr>
                <p:cNvPicPr/>
                <p:nvPr/>
              </p:nvPicPr>
              <p:blipFill>
                <a:blip r:embed="rId13"/>
                <a:stretch>
                  <a:fillRect/>
                </a:stretch>
              </p:blipFill>
              <p:spPr>
                <a:xfrm>
                  <a:off x="2153337" y="2032390"/>
                  <a:ext cx="1882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3E11203-3824-1DB0-2E23-E18C4C8FC310}"/>
                    </a:ext>
                  </a:extLst>
                </p14:cNvPr>
                <p14:cNvContentPartPr/>
                <p14:nvPr/>
              </p14:nvContentPartPr>
              <p14:xfrm>
                <a:off x="2428017" y="2366470"/>
                <a:ext cx="277920" cy="405360"/>
              </p14:xfrm>
            </p:contentPart>
          </mc:Choice>
          <mc:Fallback>
            <p:pic>
              <p:nvPicPr>
                <p:cNvPr id="11" name="Ink 10">
                  <a:extLst>
                    <a:ext uri="{FF2B5EF4-FFF2-40B4-BE49-F238E27FC236}">
                      <a16:creationId xmlns:a16="http://schemas.microsoft.com/office/drawing/2014/main" id="{E3E11203-3824-1DB0-2E23-E18C4C8FC310}"/>
                    </a:ext>
                  </a:extLst>
                </p:cNvPr>
                <p:cNvPicPr/>
                <p:nvPr/>
              </p:nvPicPr>
              <p:blipFill>
                <a:blip r:embed="rId15"/>
                <a:stretch>
                  <a:fillRect/>
                </a:stretch>
              </p:blipFill>
              <p:spPr>
                <a:xfrm>
                  <a:off x="2421897" y="2360350"/>
                  <a:ext cx="290160" cy="417600"/>
                </a:xfrm>
                <a:prstGeom prst="rect">
                  <a:avLst/>
                </a:prstGeom>
              </p:spPr>
            </p:pic>
          </mc:Fallback>
        </mc:AlternateContent>
      </p:grpSp>
      <p:grpSp>
        <p:nvGrpSpPr>
          <p:cNvPr id="19" name="Group 18">
            <a:extLst>
              <a:ext uri="{FF2B5EF4-FFF2-40B4-BE49-F238E27FC236}">
                <a16:creationId xmlns:a16="http://schemas.microsoft.com/office/drawing/2014/main" id="{506B5E3B-1EAB-FFF1-0A86-727BF5D1B999}"/>
              </a:ext>
            </a:extLst>
          </p:cNvPr>
          <p:cNvGrpSpPr/>
          <p:nvPr/>
        </p:nvGrpSpPr>
        <p:grpSpPr>
          <a:xfrm>
            <a:off x="7077057" y="1603270"/>
            <a:ext cx="1350000" cy="1291680"/>
            <a:chOff x="7077057" y="1603270"/>
            <a:chExt cx="1350000" cy="129168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33798BE-132F-66FE-CA77-37C00A1EDF84}"/>
                    </a:ext>
                  </a:extLst>
                </p14:cNvPr>
                <p14:cNvContentPartPr/>
                <p14:nvPr/>
              </p14:nvContentPartPr>
              <p14:xfrm>
                <a:off x="7519137" y="1603270"/>
                <a:ext cx="398520" cy="403560"/>
              </p14:xfrm>
            </p:contentPart>
          </mc:Choice>
          <mc:Fallback>
            <p:pic>
              <p:nvPicPr>
                <p:cNvPr id="13" name="Ink 12">
                  <a:extLst>
                    <a:ext uri="{FF2B5EF4-FFF2-40B4-BE49-F238E27FC236}">
                      <a16:creationId xmlns:a16="http://schemas.microsoft.com/office/drawing/2014/main" id="{A33798BE-132F-66FE-CA77-37C00A1EDF84}"/>
                    </a:ext>
                  </a:extLst>
                </p:cNvPr>
                <p:cNvPicPr/>
                <p:nvPr/>
              </p:nvPicPr>
              <p:blipFill>
                <a:blip r:embed="rId17"/>
                <a:stretch>
                  <a:fillRect/>
                </a:stretch>
              </p:blipFill>
              <p:spPr>
                <a:xfrm>
                  <a:off x="7513017" y="1597150"/>
                  <a:ext cx="41076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6C5E6D6-8661-1C7A-1664-EB0CFC442A72}"/>
                    </a:ext>
                  </a:extLst>
                </p14:cNvPr>
                <p14:cNvContentPartPr/>
                <p14:nvPr/>
              </p14:nvContentPartPr>
              <p14:xfrm>
                <a:off x="7335177" y="2036350"/>
                <a:ext cx="221760" cy="356040"/>
              </p14:xfrm>
            </p:contentPart>
          </mc:Choice>
          <mc:Fallback>
            <p:pic>
              <p:nvPicPr>
                <p:cNvPr id="14" name="Ink 13">
                  <a:extLst>
                    <a:ext uri="{FF2B5EF4-FFF2-40B4-BE49-F238E27FC236}">
                      <a16:creationId xmlns:a16="http://schemas.microsoft.com/office/drawing/2014/main" id="{46C5E6D6-8661-1C7A-1664-EB0CFC442A72}"/>
                    </a:ext>
                  </a:extLst>
                </p:cNvPr>
                <p:cNvPicPr/>
                <p:nvPr/>
              </p:nvPicPr>
              <p:blipFill>
                <a:blip r:embed="rId19"/>
                <a:stretch>
                  <a:fillRect/>
                </a:stretch>
              </p:blipFill>
              <p:spPr>
                <a:xfrm>
                  <a:off x="7329057" y="2030236"/>
                  <a:ext cx="234000" cy="368268"/>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279416C6-25DB-085E-B1CB-2EA7360C928B}"/>
                    </a:ext>
                  </a:extLst>
                </p14:cNvPr>
                <p14:cNvContentPartPr/>
                <p14:nvPr/>
              </p14:nvContentPartPr>
              <p14:xfrm>
                <a:off x="7077057" y="2502910"/>
                <a:ext cx="210240" cy="264960"/>
              </p14:xfrm>
            </p:contentPart>
          </mc:Choice>
          <mc:Fallback>
            <p:pic>
              <p:nvPicPr>
                <p:cNvPr id="15" name="Ink 14">
                  <a:extLst>
                    <a:ext uri="{FF2B5EF4-FFF2-40B4-BE49-F238E27FC236}">
                      <a16:creationId xmlns:a16="http://schemas.microsoft.com/office/drawing/2014/main" id="{279416C6-25DB-085E-B1CB-2EA7360C928B}"/>
                    </a:ext>
                  </a:extLst>
                </p:cNvPr>
                <p:cNvPicPr/>
                <p:nvPr/>
              </p:nvPicPr>
              <p:blipFill>
                <a:blip r:embed="rId21"/>
                <a:stretch>
                  <a:fillRect/>
                </a:stretch>
              </p:blipFill>
              <p:spPr>
                <a:xfrm>
                  <a:off x="7070937" y="2496798"/>
                  <a:ext cx="222480" cy="27718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0B80288-C514-05D4-8B3A-31C06111664D}"/>
                    </a:ext>
                  </a:extLst>
                </p14:cNvPr>
                <p14:cNvContentPartPr/>
                <p14:nvPr/>
              </p14:nvContentPartPr>
              <p14:xfrm>
                <a:off x="7280097" y="2498230"/>
                <a:ext cx="20160" cy="396720"/>
              </p14:xfrm>
            </p:contentPart>
          </mc:Choice>
          <mc:Fallback>
            <p:pic>
              <p:nvPicPr>
                <p:cNvPr id="16" name="Ink 15">
                  <a:extLst>
                    <a:ext uri="{FF2B5EF4-FFF2-40B4-BE49-F238E27FC236}">
                      <a16:creationId xmlns:a16="http://schemas.microsoft.com/office/drawing/2014/main" id="{80B80288-C514-05D4-8B3A-31C06111664D}"/>
                    </a:ext>
                  </a:extLst>
                </p:cNvPr>
                <p:cNvPicPr/>
                <p:nvPr/>
              </p:nvPicPr>
              <p:blipFill>
                <a:blip r:embed="rId23"/>
                <a:stretch>
                  <a:fillRect/>
                </a:stretch>
              </p:blipFill>
              <p:spPr>
                <a:xfrm>
                  <a:off x="7273977" y="2492110"/>
                  <a:ext cx="3240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CB4D896-1DFE-3445-1F36-B9D4DED5F11F}"/>
                    </a:ext>
                  </a:extLst>
                </p14:cNvPr>
                <p14:cNvContentPartPr/>
                <p14:nvPr/>
              </p14:nvContentPartPr>
              <p14:xfrm>
                <a:off x="7717857" y="1992790"/>
                <a:ext cx="361080" cy="489240"/>
              </p14:xfrm>
            </p:contentPart>
          </mc:Choice>
          <mc:Fallback>
            <p:pic>
              <p:nvPicPr>
                <p:cNvPr id="17" name="Ink 16">
                  <a:extLst>
                    <a:ext uri="{FF2B5EF4-FFF2-40B4-BE49-F238E27FC236}">
                      <a16:creationId xmlns:a16="http://schemas.microsoft.com/office/drawing/2014/main" id="{ECB4D896-1DFE-3445-1F36-B9D4DED5F11F}"/>
                    </a:ext>
                  </a:extLst>
                </p:cNvPr>
                <p:cNvPicPr/>
                <p:nvPr/>
              </p:nvPicPr>
              <p:blipFill>
                <a:blip r:embed="rId25"/>
                <a:stretch>
                  <a:fillRect/>
                </a:stretch>
              </p:blipFill>
              <p:spPr>
                <a:xfrm>
                  <a:off x="7711737" y="1986665"/>
                  <a:ext cx="373320" cy="50148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069ED1F6-9258-EF2F-4B99-7A5404288C93}"/>
                    </a:ext>
                  </a:extLst>
                </p14:cNvPr>
                <p14:cNvContentPartPr/>
                <p14:nvPr/>
              </p14:nvContentPartPr>
              <p14:xfrm>
                <a:off x="8060937" y="2364670"/>
                <a:ext cx="366120" cy="424440"/>
              </p14:xfrm>
            </p:contentPart>
          </mc:Choice>
          <mc:Fallback>
            <p:pic>
              <p:nvPicPr>
                <p:cNvPr id="18" name="Ink 17">
                  <a:extLst>
                    <a:ext uri="{FF2B5EF4-FFF2-40B4-BE49-F238E27FC236}">
                      <a16:creationId xmlns:a16="http://schemas.microsoft.com/office/drawing/2014/main" id="{069ED1F6-9258-EF2F-4B99-7A5404288C93}"/>
                    </a:ext>
                  </a:extLst>
                </p:cNvPr>
                <p:cNvPicPr/>
                <p:nvPr/>
              </p:nvPicPr>
              <p:blipFill>
                <a:blip r:embed="rId27"/>
                <a:stretch>
                  <a:fillRect/>
                </a:stretch>
              </p:blipFill>
              <p:spPr>
                <a:xfrm>
                  <a:off x="8054817" y="2358550"/>
                  <a:ext cx="378360" cy="436680"/>
                </a:xfrm>
                <a:prstGeom prst="rect">
                  <a:avLst/>
                </a:prstGeom>
              </p:spPr>
            </p:pic>
          </mc:Fallback>
        </mc:AlternateContent>
      </p:grpSp>
      <p:grpSp>
        <p:nvGrpSpPr>
          <p:cNvPr id="32" name="Group 31">
            <a:extLst>
              <a:ext uri="{FF2B5EF4-FFF2-40B4-BE49-F238E27FC236}">
                <a16:creationId xmlns:a16="http://schemas.microsoft.com/office/drawing/2014/main" id="{D3C945DD-8172-8553-41EA-B572ACFFF760}"/>
              </a:ext>
            </a:extLst>
          </p:cNvPr>
          <p:cNvGrpSpPr/>
          <p:nvPr/>
        </p:nvGrpSpPr>
        <p:grpSpPr>
          <a:xfrm>
            <a:off x="1341177" y="3804670"/>
            <a:ext cx="2241720" cy="1927080"/>
            <a:chOff x="1341177" y="3804670"/>
            <a:chExt cx="2241720" cy="192708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37F32E50-0EA8-7476-72AB-1EF8CDCF7BCB}"/>
                    </a:ext>
                  </a:extLst>
                </p14:cNvPr>
                <p14:cNvContentPartPr/>
                <p14:nvPr/>
              </p14:nvContentPartPr>
              <p14:xfrm>
                <a:off x="2476617" y="3804670"/>
                <a:ext cx="321840" cy="389880"/>
              </p14:xfrm>
            </p:contentPart>
          </mc:Choice>
          <mc:Fallback>
            <p:pic>
              <p:nvPicPr>
                <p:cNvPr id="20" name="Ink 19">
                  <a:extLst>
                    <a:ext uri="{FF2B5EF4-FFF2-40B4-BE49-F238E27FC236}">
                      <a16:creationId xmlns:a16="http://schemas.microsoft.com/office/drawing/2014/main" id="{37F32E50-0EA8-7476-72AB-1EF8CDCF7BCB}"/>
                    </a:ext>
                  </a:extLst>
                </p:cNvPr>
                <p:cNvPicPr/>
                <p:nvPr/>
              </p:nvPicPr>
              <p:blipFill>
                <a:blip r:embed="rId29"/>
                <a:stretch>
                  <a:fillRect/>
                </a:stretch>
              </p:blipFill>
              <p:spPr>
                <a:xfrm>
                  <a:off x="2470490" y="3798550"/>
                  <a:ext cx="334094"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882030A7-4DCA-A29A-90B4-95F751FC946A}"/>
                    </a:ext>
                  </a:extLst>
                </p14:cNvPr>
                <p14:cNvContentPartPr/>
                <p14:nvPr/>
              </p14:nvContentPartPr>
              <p14:xfrm>
                <a:off x="2159817" y="4167910"/>
                <a:ext cx="270720" cy="272880"/>
              </p14:xfrm>
            </p:contentPart>
          </mc:Choice>
          <mc:Fallback>
            <p:pic>
              <p:nvPicPr>
                <p:cNvPr id="21" name="Ink 20">
                  <a:extLst>
                    <a:ext uri="{FF2B5EF4-FFF2-40B4-BE49-F238E27FC236}">
                      <a16:creationId xmlns:a16="http://schemas.microsoft.com/office/drawing/2014/main" id="{882030A7-4DCA-A29A-90B4-95F751FC946A}"/>
                    </a:ext>
                  </a:extLst>
                </p:cNvPr>
                <p:cNvPicPr/>
                <p:nvPr/>
              </p:nvPicPr>
              <p:blipFill>
                <a:blip r:embed="rId31"/>
                <a:stretch>
                  <a:fillRect/>
                </a:stretch>
              </p:blipFill>
              <p:spPr>
                <a:xfrm>
                  <a:off x="2153689" y="4161782"/>
                  <a:ext cx="282976" cy="285136"/>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1CB7FE51-BC40-0698-E07E-F4D52C73BA6C}"/>
                    </a:ext>
                  </a:extLst>
                </p14:cNvPr>
                <p14:cNvContentPartPr/>
                <p14:nvPr/>
              </p14:nvContentPartPr>
              <p14:xfrm>
                <a:off x="1857777" y="4597030"/>
                <a:ext cx="199080" cy="207720"/>
              </p14:xfrm>
            </p:contentPart>
          </mc:Choice>
          <mc:Fallback>
            <p:pic>
              <p:nvPicPr>
                <p:cNvPr id="23" name="Ink 22">
                  <a:extLst>
                    <a:ext uri="{FF2B5EF4-FFF2-40B4-BE49-F238E27FC236}">
                      <a16:creationId xmlns:a16="http://schemas.microsoft.com/office/drawing/2014/main" id="{1CB7FE51-BC40-0698-E07E-F4D52C73BA6C}"/>
                    </a:ext>
                  </a:extLst>
                </p:cNvPr>
                <p:cNvPicPr/>
                <p:nvPr/>
              </p:nvPicPr>
              <p:blipFill>
                <a:blip r:embed="rId33"/>
                <a:stretch>
                  <a:fillRect/>
                </a:stretch>
              </p:blipFill>
              <p:spPr>
                <a:xfrm>
                  <a:off x="1851657" y="4590910"/>
                  <a:ext cx="211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F3F432DC-EC44-54EA-8190-F8A944694075}"/>
                    </a:ext>
                  </a:extLst>
                </p14:cNvPr>
                <p14:cNvContentPartPr/>
                <p14:nvPr/>
              </p14:nvContentPartPr>
              <p14:xfrm>
                <a:off x="2007177" y="4599190"/>
                <a:ext cx="25560" cy="371520"/>
              </p14:xfrm>
            </p:contentPart>
          </mc:Choice>
          <mc:Fallback>
            <p:pic>
              <p:nvPicPr>
                <p:cNvPr id="24" name="Ink 23">
                  <a:extLst>
                    <a:ext uri="{FF2B5EF4-FFF2-40B4-BE49-F238E27FC236}">
                      <a16:creationId xmlns:a16="http://schemas.microsoft.com/office/drawing/2014/main" id="{F3F432DC-EC44-54EA-8190-F8A944694075}"/>
                    </a:ext>
                  </a:extLst>
                </p:cNvPr>
                <p:cNvPicPr/>
                <p:nvPr/>
              </p:nvPicPr>
              <p:blipFill>
                <a:blip r:embed="rId35"/>
                <a:stretch>
                  <a:fillRect/>
                </a:stretch>
              </p:blipFill>
              <p:spPr>
                <a:xfrm>
                  <a:off x="2001057" y="4593070"/>
                  <a:ext cx="378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6762C006-A168-FE2B-1235-77CE0E492999}"/>
                    </a:ext>
                  </a:extLst>
                </p14:cNvPr>
                <p14:cNvContentPartPr/>
                <p14:nvPr/>
              </p14:nvContentPartPr>
              <p14:xfrm>
                <a:off x="2747337" y="4243870"/>
                <a:ext cx="188640" cy="309960"/>
              </p14:xfrm>
            </p:contentPart>
          </mc:Choice>
          <mc:Fallback>
            <p:pic>
              <p:nvPicPr>
                <p:cNvPr id="25" name="Ink 24">
                  <a:extLst>
                    <a:ext uri="{FF2B5EF4-FFF2-40B4-BE49-F238E27FC236}">
                      <a16:creationId xmlns:a16="http://schemas.microsoft.com/office/drawing/2014/main" id="{6762C006-A168-FE2B-1235-77CE0E492999}"/>
                    </a:ext>
                  </a:extLst>
                </p:cNvPr>
                <p:cNvPicPr/>
                <p:nvPr/>
              </p:nvPicPr>
              <p:blipFill>
                <a:blip r:embed="rId37"/>
                <a:stretch>
                  <a:fillRect/>
                </a:stretch>
              </p:blipFill>
              <p:spPr>
                <a:xfrm>
                  <a:off x="2741217" y="4237750"/>
                  <a:ext cx="2008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188EBE9C-379A-2C06-ADAA-5942EBB14E0A}"/>
                    </a:ext>
                  </a:extLst>
                </p14:cNvPr>
                <p14:cNvContentPartPr/>
                <p14:nvPr/>
              </p14:nvContentPartPr>
              <p14:xfrm>
                <a:off x="3078537" y="4558510"/>
                <a:ext cx="28800" cy="311040"/>
              </p14:xfrm>
            </p:contentPart>
          </mc:Choice>
          <mc:Fallback>
            <p:pic>
              <p:nvPicPr>
                <p:cNvPr id="26" name="Ink 25">
                  <a:extLst>
                    <a:ext uri="{FF2B5EF4-FFF2-40B4-BE49-F238E27FC236}">
                      <a16:creationId xmlns:a16="http://schemas.microsoft.com/office/drawing/2014/main" id="{188EBE9C-379A-2C06-ADAA-5942EBB14E0A}"/>
                    </a:ext>
                  </a:extLst>
                </p:cNvPr>
                <p:cNvPicPr/>
                <p:nvPr/>
              </p:nvPicPr>
              <p:blipFill>
                <a:blip r:embed="rId39"/>
                <a:stretch>
                  <a:fillRect/>
                </a:stretch>
              </p:blipFill>
              <p:spPr>
                <a:xfrm>
                  <a:off x="3072417" y="4552397"/>
                  <a:ext cx="41040" cy="323266"/>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2A22628F-D514-3E87-35CC-D8E4ACEFE678}"/>
                    </a:ext>
                  </a:extLst>
                </p14:cNvPr>
                <p14:cNvContentPartPr/>
                <p14:nvPr/>
              </p14:nvContentPartPr>
              <p14:xfrm>
                <a:off x="3250257" y="4536910"/>
                <a:ext cx="332640" cy="392040"/>
              </p14:xfrm>
            </p:contentPart>
          </mc:Choice>
          <mc:Fallback>
            <p:pic>
              <p:nvPicPr>
                <p:cNvPr id="27" name="Ink 26">
                  <a:extLst>
                    <a:ext uri="{FF2B5EF4-FFF2-40B4-BE49-F238E27FC236}">
                      <a16:creationId xmlns:a16="http://schemas.microsoft.com/office/drawing/2014/main" id="{2A22628F-D514-3E87-35CC-D8E4ACEFE678}"/>
                    </a:ext>
                  </a:extLst>
                </p:cNvPr>
                <p:cNvPicPr/>
                <p:nvPr/>
              </p:nvPicPr>
              <p:blipFill>
                <a:blip r:embed="rId41"/>
                <a:stretch>
                  <a:fillRect/>
                </a:stretch>
              </p:blipFill>
              <p:spPr>
                <a:xfrm>
                  <a:off x="3244137" y="4530790"/>
                  <a:ext cx="3448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9D78E446-4362-D8D9-B0E5-F2749B7A0426}"/>
                    </a:ext>
                  </a:extLst>
                </p14:cNvPr>
                <p14:cNvContentPartPr/>
                <p14:nvPr/>
              </p14:nvContentPartPr>
              <p14:xfrm>
                <a:off x="1644297" y="5019670"/>
                <a:ext cx="180000" cy="239400"/>
              </p14:xfrm>
            </p:contentPart>
          </mc:Choice>
          <mc:Fallback>
            <p:pic>
              <p:nvPicPr>
                <p:cNvPr id="28" name="Ink 27">
                  <a:extLst>
                    <a:ext uri="{FF2B5EF4-FFF2-40B4-BE49-F238E27FC236}">
                      <a16:creationId xmlns:a16="http://schemas.microsoft.com/office/drawing/2014/main" id="{9D78E446-4362-D8D9-B0E5-F2749B7A0426}"/>
                    </a:ext>
                  </a:extLst>
                </p:cNvPr>
                <p:cNvPicPr/>
                <p:nvPr/>
              </p:nvPicPr>
              <p:blipFill>
                <a:blip r:embed="rId43"/>
                <a:stretch>
                  <a:fillRect/>
                </a:stretch>
              </p:blipFill>
              <p:spPr>
                <a:xfrm>
                  <a:off x="1638177" y="5013541"/>
                  <a:ext cx="192240" cy="251658"/>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5F94E52B-E7B3-D037-F7E4-34043907648B}"/>
                    </a:ext>
                  </a:extLst>
                </p14:cNvPr>
                <p14:cNvContentPartPr/>
                <p14:nvPr/>
              </p14:nvContentPartPr>
              <p14:xfrm>
                <a:off x="1341177" y="5373190"/>
                <a:ext cx="178920" cy="358560"/>
              </p14:xfrm>
            </p:contentPart>
          </mc:Choice>
          <mc:Fallback>
            <p:pic>
              <p:nvPicPr>
                <p:cNvPr id="29" name="Ink 28">
                  <a:extLst>
                    <a:ext uri="{FF2B5EF4-FFF2-40B4-BE49-F238E27FC236}">
                      <a16:creationId xmlns:a16="http://schemas.microsoft.com/office/drawing/2014/main" id="{5F94E52B-E7B3-D037-F7E4-34043907648B}"/>
                    </a:ext>
                  </a:extLst>
                </p:cNvPr>
                <p:cNvPicPr/>
                <p:nvPr/>
              </p:nvPicPr>
              <p:blipFill>
                <a:blip r:embed="rId45"/>
                <a:stretch>
                  <a:fillRect/>
                </a:stretch>
              </p:blipFill>
              <p:spPr>
                <a:xfrm>
                  <a:off x="1335045" y="5367070"/>
                  <a:ext cx="191185"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0EDE0B40-5322-8BCB-9351-66A3766DD788}"/>
                    </a:ext>
                  </a:extLst>
                </p14:cNvPr>
                <p14:cNvContentPartPr/>
                <p14:nvPr/>
              </p14:nvContentPartPr>
              <p14:xfrm>
                <a:off x="2034537" y="5124430"/>
                <a:ext cx="181440" cy="307440"/>
              </p14:xfrm>
            </p:contentPart>
          </mc:Choice>
          <mc:Fallback>
            <p:pic>
              <p:nvPicPr>
                <p:cNvPr id="30" name="Ink 29">
                  <a:extLst>
                    <a:ext uri="{FF2B5EF4-FFF2-40B4-BE49-F238E27FC236}">
                      <a16:creationId xmlns:a16="http://schemas.microsoft.com/office/drawing/2014/main" id="{0EDE0B40-5322-8BCB-9351-66A3766DD788}"/>
                    </a:ext>
                  </a:extLst>
                </p:cNvPr>
                <p:cNvPicPr/>
                <p:nvPr/>
              </p:nvPicPr>
              <p:blipFill>
                <a:blip r:embed="rId47"/>
                <a:stretch>
                  <a:fillRect/>
                </a:stretch>
              </p:blipFill>
              <p:spPr>
                <a:xfrm>
                  <a:off x="2028417" y="5118310"/>
                  <a:ext cx="1936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A1DAAB16-9A1E-B745-02F5-BA94EC23772D}"/>
                    </a:ext>
                  </a:extLst>
                </p14:cNvPr>
                <p14:cNvContentPartPr/>
                <p14:nvPr/>
              </p14:nvContentPartPr>
              <p14:xfrm>
                <a:off x="2186817" y="5367430"/>
                <a:ext cx="235440" cy="329040"/>
              </p14:xfrm>
            </p:contentPart>
          </mc:Choice>
          <mc:Fallback>
            <p:pic>
              <p:nvPicPr>
                <p:cNvPr id="31" name="Ink 30">
                  <a:extLst>
                    <a:ext uri="{FF2B5EF4-FFF2-40B4-BE49-F238E27FC236}">
                      <a16:creationId xmlns:a16="http://schemas.microsoft.com/office/drawing/2014/main" id="{A1DAAB16-9A1E-B745-02F5-BA94EC23772D}"/>
                    </a:ext>
                  </a:extLst>
                </p:cNvPr>
                <p:cNvPicPr/>
                <p:nvPr/>
              </p:nvPicPr>
              <p:blipFill>
                <a:blip r:embed="rId49"/>
                <a:stretch>
                  <a:fillRect/>
                </a:stretch>
              </p:blipFill>
              <p:spPr>
                <a:xfrm>
                  <a:off x="2180697" y="5361310"/>
                  <a:ext cx="247680" cy="34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C81BBB81-FA60-2A1F-77D8-54DF912BA7A4}"/>
                  </a:ext>
                </a:extLst>
              </p14:cNvPr>
              <p14:cNvContentPartPr/>
              <p14:nvPr/>
            </p14:nvContentPartPr>
            <p14:xfrm>
              <a:off x="7641177" y="3837430"/>
              <a:ext cx="231840" cy="456840"/>
            </p14:xfrm>
          </p:contentPart>
        </mc:Choice>
        <mc:Fallback>
          <p:pic>
            <p:nvPicPr>
              <p:cNvPr id="33" name="Ink 32">
                <a:extLst>
                  <a:ext uri="{FF2B5EF4-FFF2-40B4-BE49-F238E27FC236}">
                    <a16:creationId xmlns:a16="http://schemas.microsoft.com/office/drawing/2014/main" id="{C81BBB81-FA60-2A1F-77D8-54DF912BA7A4}"/>
                  </a:ext>
                </a:extLst>
              </p:cNvPr>
              <p:cNvPicPr/>
              <p:nvPr/>
            </p:nvPicPr>
            <p:blipFill>
              <a:blip r:embed="rId51"/>
              <a:stretch>
                <a:fillRect/>
              </a:stretch>
            </p:blipFill>
            <p:spPr>
              <a:xfrm>
                <a:off x="7635047" y="3831310"/>
                <a:ext cx="244099"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027F7EBE-6020-4C5E-241C-97F83E2B9B2D}"/>
                  </a:ext>
                </a:extLst>
              </p14:cNvPr>
              <p14:cNvContentPartPr/>
              <p14:nvPr/>
            </p14:nvContentPartPr>
            <p14:xfrm>
              <a:off x="7241937" y="4300750"/>
              <a:ext cx="237240" cy="322560"/>
            </p14:xfrm>
          </p:contentPart>
        </mc:Choice>
        <mc:Fallback>
          <p:pic>
            <p:nvPicPr>
              <p:cNvPr id="34" name="Ink 33">
                <a:extLst>
                  <a:ext uri="{FF2B5EF4-FFF2-40B4-BE49-F238E27FC236}">
                    <a16:creationId xmlns:a16="http://schemas.microsoft.com/office/drawing/2014/main" id="{027F7EBE-6020-4C5E-241C-97F83E2B9B2D}"/>
                  </a:ext>
                </a:extLst>
              </p:cNvPr>
              <p:cNvPicPr/>
              <p:nvPr/>
            </p:nvPicPr>
            <p:blipFill>
              <a:blip r:embed="rId53"/>
              <a:stretch>
                <a:fillRect/>
              </a:stretch>
            </p:blipFill>
            <p:spPr>
              <a:xfrm>
                <a:off x="7235817" y="4294630"/>
                <a:ext cx="249480" cy="334800"/>
              </a:xfrm>
              <a:prstGeom prst="rect">
                <a:avLst/>
              </a:prstGeom>
            </p:spPr>
          </p:pic>
        </mc:Fallback>
      </mc:AlternateContent>
      <p:grpSp>
        <p:nvGrpSpPr>
          <p:cNvPr id="43" name="Group 42">
            <a:extLst>
              <a:ext uri="{FF2B5EF4-FFF2-40B4-BE49-F238E27FC236}">
                <a16:creationId xmlns:a16="http://schemas.microsoft.com/office/drawing/2014/main" id="{43C22A2E-1180-86F0-6B22-58A40736DC2B}"/>
              </a:ext>
            </a:extLst>
          </p:cNvPr>
          <p:cNvGrpSpPr/>
          <p:nvPr/>
        </p:nvGrpSpPr>
        <p:grpSpPr>
          <a:xfrm>
            <a:off x="6110817" y="4597750"/>
            <a:ext cx="884160" cy="1339200"/>
            <a:chOff x="6110817" y="4597750"/>
            <a:chExt cx="884160" cy="1339200"/>
          </a:xfrm>
        </p:grpSpPr>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AFC6ABAF-1EE7-A789-191B-3CF267E99570}"/>
                    </a:ext>
                  </a:extLst>
                </p14:cNvPr>
                <p14:cNvContentPartPr/>
                <p14:nvPr/>
              </p14:nvContentPartPr>
              <p14:xfrm>
                <a:off x="6748017" y="4597750"/>
                <a:ext cx="246960" cy="460440"/>
              </p14:xfrm>
            </p:contentPart>
          </mc:Choice>
          <mc:Fallback>
            <p:pic>
              <p:nvPicPr>
                <p:cNvPr id="35" name="Ink 34">
                  <a:extLst>
                    <a:ext uri="{FF2B5EF4-FFF2-40B4-BE49-F238E27FC236}">
                      <a16:creationId xmlns:a16="http://schemas.microsoft.com/office/drawing/2014/main" id="{AFC6ABAF-1EE7-A789-191B-3CF267E99570}"/>
                    </a:ext>
                  </a:extLst>
                </p:cNvPr>
                <p:cNvPicPr/>
                <p:nvPr/>
              </p:nvPicPr>
              <p:blipFill>
                <a:blip r:embed="rId55"/>
                <a:stretch>
                  <a:fillRect/>
                </a:stretch>
              </p:blipFill>
              <p:spPr>
                <a:xfrm>
                  <a:off x="6741897" y="4591630"/>
                  <a:ext cx="25920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7FF0E1A5-12CD-73A3-F70A-ADA398E0844A}"/>
                    </a:ext>
                  </a:extLst>
                </p14:cNvPr>
                <p14:cNvContentPartPr/>
                <p14:nvPr/>
              </p14:nvContentPartPr>
              <p14:xfrm>
                <a:off x="6658377" y="4868830"/>
                <a:ext cx="298800" cy="71280"/>
              </p14:xfrm>
            </p:contentPart>
          </mc:Choice>
          <mc:Fallback>
            <p:pic>
              <p:nvPicPr>
                <p:cNvPr id="36" name="Ink 35">
                  <a:extLst>
                    <a:ext uri="{FF2B5EF4-FFF2-40B4-BE49-F238E27FC236}">
                      <a16:creationId xmlns:a16="http://schemas.microsoft.com/office/drawing/2014/main" id="{7FF0E1A5-12CD-73A3-F70A-ADA398E0844A}"/>
                    </a:ext>
                  </a:extLst>
                </p:cNvPr>
                <p:cNvPicPr/>
                <p:nvPr/>
              </p:nvPicPr>
              <p:blipFill>
                <a:blip r:embed="rId57"/>
                <a:stretch>
                  <a:fillRect/>
                </a:stretch>
              </p:blipFill>
              <p:spPr>
                <a:xfrm>
                  <a:off x="6652257" y="4862710"/>
                  <a:ext cx="311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53BC2770-C6C8-87CE-39D6-50DFB9BC5DFC}"/>
                    </a:ext>
                  </a:extLst>
                </p14:cNvPr>
                <p14:cNvContentPartPr/>
                <p14:nvPr/>
              </p14:nvContentPartPr>
              <p14:xfrm>
                <a:off x="6374697" y="5141710"/>
                <a:ext cx="178920" cy="335160"/>
              </p14:xfrm>
            </p:contentPart>
          </mc:Choice>
          <mc:Fallback>
            <p:pic>
              <p:nvPicPr>
                <p:cNvPr id="38" name="Ink 37">
                  <a:extLst>
                    <a:ext uri="{FF2B5EF4-FFF2-40B4-BE49-F238E27FC236}">
                      <a16:creationId xmlns:a16="http://schemas.microsoft.com/office/drawing/2014/main" id="{53BC2770-C6C8-87CE-39D6-50DFB9BC5DFC}"/>
                    </a:ext>
                  </a:extLst>
                </p:cNvPr>
                <p:cNvPicPr/>
                <p:nvPr/>
              </p:nvPicPr>
              <p:blipFill>
                <a:blip r:embed="rId59"/>
                <a:stretch>
                  <a:fillRect/>
                </a:stretch>
              </p:blipFill>
              <p:spPr>
                <a:xfrm>
                  <a:off x="6368577" y="5135597"/>
                  <a:ext cx="191160" cy="347387"/>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F3D6F8AF-89F4-4BE6-53D4-7915876DCACB}"/>
                    </a:ext>
                  </a:extLst>
                </p14:cNvPr>
                <p14:cNvContentPartPr/>
                <p14:nvPr/>
              </p14:nvContentPartPr>
              <p14:xfrm>
                <a:off x="6110817" y="5550310"/>
                <a:ext cx="185040" cy="386640"/>
              </p14:xfrm>
            </p:contentPart>
          </mc:Choice>
          <mc:Fallback>
            <p:pic>
              <p:nvPicPr>
                <p:cNvPr id="39" name="Ink 38">
                  <a:extLst>
                    <a:ext uri="{FF2B5EF4-FFF2-40B4-BE49-F238E27FC236}">
                      <a16:creationId xmlns:a16="http://schemas.microsoft.com/office/drawing/2014/main" id="{F3D6F8AF-89F4-4BE6-53D4-7915876DCACB}"/>
                    </a:ext>
                  </a:extLst>
                </p:cNvPr>
                <p:cNvPicPr/>
                <p:nvPr/>
              </p:nvPicPr>
              <p:blipFill>
                <a:blip r:embed="rId61"/>
                <a:stretch>
                  <a:fillRect/>
                </a:stretch>
              </p:blipFill>
              <p:spPr>
                <a:xfrm>
                  <a:off x="6104697" y="5544190"/>
                  <a:ext cx="197280" cy="398880"/>
                </a:xfrm>
                <a:prstGeom prst="rect">
                  <a:avLst/>
                </a:prstGeom>
              </p:spPr>
            </p:pic>
          </mc:Fallback>
        </mc:AlternateContent>
      </p:grpSp>
      <p:grpSp>
        <p:nvGrpSpPr>
          <p:cNvPr id="42" name="Group 41">
            <a:extLst>
              <a:ext uri="{FF2B5EF4-FFF2-40B4-BE49-F238E27FC236}">
                <a16:creationId xmlns:a16="http://schemas.microsoft.com/office/drawing/2014/main" id="{C833F0F7-63C1-5BDE-E0E4-FD18A819BFCB}"/>
              </a:ext>
            </a:extLst>
          </p:cNvPr>
          <p:cNvGrpSpPr/>
          <p:nvPr/>
        </p:nvGrpSpPr>
        <p:grpSpPr>
          <a:xfrm>
            <a:off x="7793097" y="4322710"/>
            <a:ext cx="544680" cy="708120"/>
            <a:chOff x="7793097" y="4322710"/>
            <a:chExt cx="544680" cy="708120"/>
          </a:xfrm>
        </p:grpSpPr>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D087458C-DC8B-50CC-FDA9-07E2DDBF5E21}"/>
                    </a:ext>
                  </a:extLst>
                </p14:cNvPr>
                <p14:cNvContentPartPr/>
                <p14:nvPr/>
              </p14:nvContentPartPr>
              <p14:xfrm>
                <a:off x="7793097" y="4322710"/>
                <a:ext cx="177840" cy="253440"/>
              </p14:xfrm>
            </p:contentPart>
          </mc:Choice>
          <mc:Fallback>
            <p:pic>
              <p:nvPicPr>
                <p:cNvPr id="40" name="Ink 39">
                  <a:extLst>
                    <a:ext uri="{FF2B5EF4-FFF2-40B4-BE49-F238E27FC236}">
                      <a16:creationId xmlns:a16="http://schemas.microsoft.com/office/drawing/2014/main" id="{D087458C-DC8B-50CC-FDA9-07E2DDBF5E21}"/>
                    </a:ext>
                  </a:extLst>
                </p:cNvPr>
                <p:cNvPicPr/>
                <p:nvPr/>
              </p:nvPicPr>
              <p:blipFill>
                <a:blip r:embed="rId63"/>
                <a:stretch>
                  <a:fillRect/>
                </a:stretch>
              </p:blipFill>
              <p:spPr>
                <a:xfrm>
                  <a:off x="7786965" y="4316590"/>
                  <a:ext cx="190105"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939BF303-C1C3-B1A0-4F8E-F09B55F2EA9B}"/>
                    </a:ext>
                  </a:extLst>
                </p14:cNvPr>
                <p14:cNvContentPartPr/>
                <p14:nvPr/>
              </p14:nvContentPartPr>
              <p14:xfrm>
                <a:off x="8049057" y="4622230"/>
                <a:ext cx="288720" cy="408600"/>
              </p14:xfrm>
            </p:contentPart>
          </mc:Choice>
          <mc:Fallback>
            <p:pic>
              <p:nvPicPr>
                <p:cNvPr id="41" name="Ink 40">
                  <a:extLst>
                    <a:ext uri="{FF2B5EF4-FFF2-40B4-BE49-F238E27FC236}">
                      <a16:creationId xmlns:a16="http://schemas.microsoft.com/office/drawing/2014/main" id="{939BF303-C1C3-B1A0-4F8E-F09B55F2EA9B}"/>
                    </a:ext>
                  </a:extLst>
                </p:cNvPr>
                <p:cNvPicPr/>
                <p:nvPr/>
              </p:nvPicPr>
              <p:blipFill>
                <a:blip r:embed="rId65"/>
                <a:stretch>
                  <a:fillRect/>
                </a:stretch>
              </p:blipFill>
              <p:spPr>
                <a:xfrm>
                  <a:off x="8042937" y="4616110"/>
                  <a:ext cx="300960" cy="420840"/>
                </a:xfrm>
                <a:prstGeom prst="rect">
                  <a:avLst/>
                </a:prstGeom>
              </p:spPr>
            </p:pic>
          </mc:Fallback>
        </mc:AlternateContent>
      </p:grpSp>
      <p:grpSp>
        <p:nvGrpSpPr>
          <p:cNvPr id="46" name="Group 45">
            <a:extLst>
              <a:ext uri="{FF2B5EF4-FFF2-40B4-BE49-F238E27FC236}">
                <a16:creationId xmlns:a16="http://schemas.microsoft.com/office/drawing/2014/main" id="{7FAC6AE3-FACE-10EE-2ABE-EA2106D69C32}"/>
              </a:ext>
            </a:extLst>
          </p:cNvPr>
          <p:cNvGrpSpPr/>
          <p:nvPr/>
        </p:nvGrpSpPr>
        <p:grpSpPr>
          <a:xfrm>
            <a:off x="7420137" y="5119030"/>
            <a:ext cx="685440" cy="986760"/>
            <a:chOff x="7420137" y="5119030"/>
            <a:chExt cx="685440" cy="986760"/>
          </a:xfrm>
        </p:grpSpPr>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73B89866-B54A-A40B-1D75-35AD64C42168}"/>
                    </a:ext>
                  </a:extLst>
                </p14:cNvPr>
                <p14:cNvContentPartPr/>
                <p14:nvPr/>
              </p14:nvContentPartPr>
              <p14:xfrm>
                <a:off x="7810737" y="5119030"/>
                <a:ext cx="294840" cy="349200"/>
              </p14:xfrm>
            </p:contentPart>
          </mc:Choice>
          <mc:Fallback>
            <p:pic>
              <p:nvPicPr>
                <p:cNvPr id="44" name="Ink 43">
                  <a:extLst>
                    <a:ext uri="{FF2B5EF4-FFF2-40B4-BE49-F238E27FC236}">
                      <a16:creationId xmlns:a16="http://schemas.microsoft.com/office/drawing/2014/main" id="{73B89866-B54A-A40B-1D75-35AD64C42168}"/>
                    </a:ext>
                  </a:extLst>
                </p:cNvPr>
                <p:cNvPicPr/>
                <p:nvPr/>
              </p:nvPicPr>
              <p:blipFill>
                <a:blip r:embed="rId67"/>
                <a:stretch>
                  <a:fillRect/>
                </a:stretch>
              </p:blipFill>
              <p:spPr>
                <a:xfrm>
                  <a:off x="7804617" y="5112904"/>
                  <a:ext cx="307080" cy="361453"/>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85F66612-25D3-2ED3-E89A-692211C2CFB0}"/>
                    </a:ext>
                  </a:extLst>
                </p14:cNvPr>
                <p14:cNvContentPartPr/>
                <p14:nvPr/>
              </p14:nvContentPartPr>
              <p14:xfrm>
                <a:off x="7420137" y="5507470"/>
                <a:ext cx="253440" cy="598320"/>
              </p14:xfrm>
            </p:contentPart>
          </mc:Choice>
          <mc:Fallback>
            <p:pic>
              <p:nvPicPr>
                <p:cNvPr id="45" name="Ink 44">
                  <a:extLst>
                    <a:ext uri="{FF2B5EF4-FFF2-40B4-BE49-F238E27FC236}">
                      <a16:creationId xmlns:a16="http://schemas.microsoft.com/office/drawing/2014/main" id="{85F66612-25D3-2ED3-E89A-692211C2CFB0}"/>
                    </a:ext>
                  </a:extLst>
                </p:cNvPr>
                <p:cNvPicPr/>
                <p:nvPr/>
              </p:nvPicPr>
              <p:blipFill>
                <a:blip r:embed="rId69"/>
                <a:stretch>
                  <a:fillRect/>
                </a:stretch>
              </p:blipFill>
              <p:spPr>
                <a:xfrm>
                  <a:off x="7414017" y="5501350"/>
                  <a:ext cx="265680" cy="610560"/>
                </a:xfrm>
                <a:prstGeom prst="rect">
                  <a:avLst/>
                </a:prstGeom>
              </p:spPr>
            </p:pic>
          </mc:Fallback>
        </mc:AlternateContent>
      </p:grpSp>
      <p:sp>
        <p:nvSpPr>
          <p:cNvPr id="37" name="TextBox 36">
            <a:extLst>
              <a:ext uri="{FF2B5EF4-FFF2-40B4-BE49-F238E27FC236}">
                <a16:creationId xmlns:a16="http://schemas.microsoft.com/office/drawing/2014/main" id="{0AC2A8FA-C3D7-8F9E-A32C-B9BF742F8293}"/>
              </a:ext>
            </a:extLst>
          </p:cNvPr>
          <p:cNvSpPr txBox="1"/>
          <p:nvPr/>
        </p:nvSpPr>
        <p:spPr>
          <a:xfrm>
            <a:off x="8712679" y="5119030"/>
            <a:ext cx="3114136" cy="523220"/>
          </a:xfrm>
          <a:prstGeom prst="rect">
            <a:avLst/>
          </a:prstGeom>
          <a:noFill/>
        </p:spPr>
        <p:txBody>
          <a:bodyPr wrap="square" rtlCol="0">
            <a:spAutoFit/>
          </a:bodyPr>
          <a:lstStyle/>
          <a:p>
            <a:r>
              <a:rPr lang="en-US" sz="2800" dirty="0"/>
              <a:t>Wrong shape!</a:t>
            </a:r>
          </a:p>
        </p:txBody>
      </p:sp>
      <p:sp>
        <p:nvSpPr>
          <p:cNvPr id="47" name="TextBox 46">
            <a:extLst>
              <a:ext uri="{FF2B5EF4-FFF2-40B4-BE49-F238E27FC236}">
                <a16:creationId xmlns:a16="http://schemas.microsoft.com/office/drawing/2014/main" id="{53276D34-FA6F-9FDF-689A-BF9600DCDDB4}"/>
              </a:ext>
            </a:extLst>
          </p:cNvPr>
          <p:cNvSpPr txBox="1"/>
          <p:nvPr/>
        </p:nvSpPr>
        <p:spPr>
          <a:xfrm>
            <a:off x="8337777" y="2894950"/>
            <a:ext cx="3424721" cy="523220"/>
          </a:xfrm>
          <a:prstGeom prst="rect">
            <a:avLst/>
          </a:prstGeom>
          <a:noFill/>
        </p:spPr>
        <p:txBody>
          <a:bodyPr wrap="square" rtlCol="0">
            <a:spAutoFit/>
          </a:bodyPr>
          <a:lstStyle/>
          <a:p>
            <a:r>
              <a:rPr lang="en-US" sz="2800" dirty="0"/>
              <a:t>5 has a smaller child.</a:t>
            </a:r>
          </a:p>
        </p:txBody>
      </p:sp>
      <p:sp>
        <p:nvSpPr>
          <p:cNvPr id="48" name="TextBox 47">
            <a:extLst>
              <a:ext uri="{FF2B5EF4-FFF2-40B4-BE49-F238E27FC236}">
                <a16:creationId xmlns:a16="http://schemas.microsoft.com/office/drawing/2014/main" id="{EBFAA19E-9BA7-E62A-71FA-5FD8A15C8600}"/>
              </a:ext>
            </a:extLst>
          </p:cNvPr>
          <p:cNvSpPr txBox="1"/>
          <p:nvPr/>
        </p:nvSpPr>
        <p:spPr>
          <a:xfrm>
            <a:off x="2935977" y="2631057"/>
            <a:ext cx="2841480" cy="523220"/>
          </a:xfrm>
          <a:prstGeom prst="rect">
            <a:avLst/>
          </a:prstGeom>
          <a:noFill/>
        </p:spPr>
        <p:txBody>
          <a:bodyPr wrap="square" rtlCol="0">
            <a:spAutoFit/>
          </a:bodyPr>
          <a:lstStyle/>
          <a:p>
            <a:r>
              <a:rPr lang="en-US" sz="2800" dirty="0"/>
              <a:t>Valid heap!</a:t>
            </a:r>
          </a:p>
        </p:txBody>
      </p:sp>
      <p:sp>
        <p:nvSpPr>
          <p:cNvPr id="49" name="TextBox 48">
            <a:extLst>
              <a:ext uri="{FF2B5EF4-FFF2-40B4-BE49-F238E27FC236}">
                <a16:creationId xmlns:a16="http://schemas.microsoft.com/office/drawing/2014/main" id="{3F285339-42F6-CA15-1477-B17B72631FBF}"/>
              </a:ext>
            </a:extLst>
          </p:cNvPr>
          <p:cNvSpPr txBox="1"/>
          <p:nvPr/>
        </p:nvSpPr>
        <p:spPr>
          <a:xfrm>
            <a:off x="129523" y="5637588"/>
            <a:ext cx="5016027" cy="1200329"/>
          </a:xfrm>
          <a:prstGeom prst="rect">
            <a:avLst/>
          </a:prstGeom>
          <a:noFill/>
        </p:spPr>
        <p:txBody>
          <a:bodyPr wrap="square" rtlCol="0">
            <a:spAutoFit/>
          </a:bodyPr>
          <a:lstStyle/>
          <a:p>
            <a:r>
              <a:rPr lang="en-US" sz="2400" dirty="0"/>
              <a:t>Valid heap!</a:t>
            </a:r>
          </a:p>
          <a:p>
            <a:r>
              <a:rPr lang="en-US" sz="2400" dirty="0"/>
              <a:t>5 is smaller than 10, but 10 isn’t an ancestor so not a violation.</a:t>
            </a:r>
          </a:p>
        </p:txBody>
      </p:sp>
    </p:spTree>
    <p:extLst>
      <p:ext uri="{BB962C8B-B14F-4D97-AF65-F5344CB8AC3E}">
        <p14:creationId xmlns:p14="http://schemas.microsoft.com/office/powerpoint/2010/main" val="3636110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a:t>
            </a:r>
          </a:p>
        </p:txBody>
      </p:sp>
      <p:sp>
        <p:nvSpPr>
          <p:cNvPr id="3" name="Content Placeholder 2"/>
          <p:cNvSpPr>
            <a:spLocks noGrp="1"/>
          </p:cNvSpPr>
          <p:nvPr>
            <p:ph idx="1"/>
          </p:nvPr>
        </p:nvSpPr>
        <p:spPr>
          <a:xfrm>
            <a:off x="574524" y="4175098"/>
            <a:ext cx="11187258" cy="1560838"/>
          </a:xfrm>
        </p:spPr>
        <p:txBody>
          <a:bodyPr>
            <a:normAutofit/>
          </a:bodyPr>
          <a:lstStyle/>
          <a:p>
            <a:r>
              <a:rPr lang="en-US" sz="2800" dirty="0"/>
              <a:t>Amortized Analysis slides from last lecture will be covered on Wed or Fri. Want to make sure we get through heaps today so you can start on Ex 2.</a:t>
            </a:r>
          </a:p>
        </p:txBody>
      </p:sp>
      <p:sp>
        <p:nvSpPr>
          <p:cNvPr id="5" name="Slide Number Placeholder 4"/>
          <p:cNvSpPr>
            <a:spLocks noGrp="1"/>
          </p:cNvSpPr>
          <p:nvPr>
            <p:ph type="sldNum" sz="quarter" idx="12"/>
          </p:nvPr>
        </p:nvSpPr>
        <p:spPr/>
        <p:txBody>
          <a:bodyPr/>
          <a:lstStyle/>
          <a:p>
            <a:fld id="{17FB8715-06AE-4EBD-9812-2FC97F270897}" type="slidenum">
              <a:rPr lang="en-US" smtClean="0"/>
              <a:t>2</a:t>
            </a:fld>
            <a:endParaRPr lang="en-US"/>
          </a:p>
        </p:txBody>
      </p:sp>
      <p:graphicFrame>
        <p:nvGraphicFramePr>
          <p:cNvPr id="4" name="Content Placeholder 3">
            <a:extLst>
              <a:ext uri="{FF2B5EF4-FFF2-40B4-BE49-F238E27FC236}">
                <a16:creationId xmlns:a16="http://schemas.microsoft.com/office/drawing/2014/main" id="{EA0EF6FC-E162-5762-B70B-7FC99277145D}"/>
              </a:ext>
            </a:extLst>
          </p:cNvPr>
          <p:cNvGraphicFramePr>
            <a:graphicFrameLocks/>
          </p:cNvGraphicFramePr>
          <p:nvPr>
            <p:extLst>
              <p:ext uri="{D42A27DB-BD31-4B8C-83A1-F6EECF244321}">
                <p14:modId xmlns:p14="http://schemas.microsoft.com/office/powerpoint/2010/main" val="3140690530"/>
              </p:ext>
            </p:extLst>
          </p:nvPr>
        </p:nvGraphicFramePr>
        <p:xfrm>
          <a:off x="574524" y="1321778"/>
          <a:ext cx="11187108" cy="2726762"/>
        </p:xfrm>
        <a:graphic>
          <a:graphicData uri="http://schemas.openxmlformats.org/drawingml/2006/table">
            <a:tbl>
              <a:tblPr firstRow="1" bandRow="1">
                <a:tableStyleId>{5C22544A-7EE6-4342-B048-85BDC9FD1C3A}</a:tableStyleId>
              </a:tblPr>
              <a:tblGrid>
                <a:gridCol w="970661">
                  <a:extLst>
                    <a:ext uri="{9D8B030D-6E8A-4147-A177-3AD203B41FA5}">
                      <a16:colId xmlns:a16="http://schemas.microsoft.com/office/drawing/2014/main" val="4182190204"/>
                    </a:ext>
                  </a:extLst>
                </a:gridCol>
                <a:gridCol w="2093976">
                  <a:extLst>
                    <a:ext uri="{9D8B030D-6E8A-4147-A177-3AD203B41FA5}">
                      <a16:colId xmlns:a16="http://schemas.microsoft.com/office/drawing/2014/main" val="2440125737"/>
                    </a:ext>
                  </a:extLst>
                </a:gridCol>
                <a:gridCol w="1956816">
                  <a:extLst>
                    <a:ext uri="{9D8B030D-6E8A-4147-A177-3AD203B41FA5}">
                      <a16:colId xmlns:a16="http://schemas.microsoft.com/office/drawing/2014/main" val="2655778326"/>
                    </a:ext>
                  </a:extLst>
                </a:gridCol>
                <a:gridCol w="1874520">
                  <a:extLst>
                    <a:ext uri="{9D8B030D-6E8A-4147-A177-3AD203B41FA5}">
                      <a16:colId xmlns:a16="http://schemas.microsoft.com/office/drawing/2014/main" val="3929414496"/>
                    </a:ext>
                  </a:extLst>
                </a:gridCol>
                <a:gridCol w="2002536">
                  <a:extLst>
                    <a:ext uri="{9D8B030D-6E8A-4147-A177-3AD203B41FA5}">
                      <a16:colId xmlns:a16="http://schemas.microsoft.com/office/drawing/2014/main" val="3482144644"/>
                    </a:ext>
                  </a:extLst>
                </a:gridCol>
                <a:gridCol w="2288599">
                  <a:extLst>
                    <a:ext uri="{9D8B030D-6E8A-4147-A177-3AD203B41FA5}">
                      <a16:colId xmlns:a16="http://schemas.microsoft.com/office/drawing/2014/main" val="1540392438"/>
                    </a:ext>
                  </a:extLst>
                </a:gridCol>
              </a:tblGrid>
              <a:tr h="532202">
                <a:tc>
                  <a:txBody>
                    <a:bodyPr/>
                    <a:lstStyle/>
                    <a:p>
                      <a:endParaRPr lang="en-US" sz="2400" dirty="0"/>
                    </a:p>
                  </a:txBody>
                  <a:tcPr/>
                </a:tc>
                <a:tc>
                  <a:txBody>
                    <a:bodyPr/>
                    <a:lstStyle/>
                    <a:p>
                      <a:r>
                        <a:rPr lang="en-US" sz="2400" dirty="0"/>
                        <a:t>Monday</a:t>
                      </a:r>
                    </a:p>
                  </a:txBody>
                  <a:tcPr/>
                </a:tc>
                <a:tc>
                  <a:txBody>
                    <a:bodyPr/>
                    <a:lstStyle/>
                    <a:p>
                      <a:r>
                        <a:rPr lang="en-US" sz="2400" dirty="0"/>
                        <a:t>Tuesday</a:t>
                      </a:r>
                    </a:p>
                  </a:txBody>
                  <a:tcPr/>
                </a:tc>
                <a:tc>
                  <a:txBody>
                    <a:bodyPr/>
                    <a:lstStyle/>
                    <a:p>
                      <a:r>
                        <a:rPr lang="en-US" sz="2400" dirty="0"/>
                        <a:t>Wednesday</a:t>
                      </a:r>
                    </a:p>
                  </a:txBody>
                  <a:tcPr/>
                </a:tc>
                <a:tc>
                  <a:txBody>
                    <a:bodyPr/>
                    <a:lstStyle/>
                    <a:p>
                      <a:r>
                        <a:rPr lang="en-US" sz="2400" dirty="0"/>
                        <a:t>Thursday</a:t>
                      </a:r>
                    </a:p>
                  </a:txBody>
                  <a:tcPr/>
                </a:tc>
                <a:tc>
                  <a:txBody>
                    <a:bodyPr/>
                    <a:lstStyle/>
                    <a:p>
                      <a:r>
                        <a:rPr lang="en-US" sz="2400" dirty="0"/>
                        <a:t>Friday</a:t>
                      </a:r>
                    </a:p>
                  </a:txBody>
                  <a:tcPr/>
                </a:tc>
                <a:extLst>
                  <a:ext uri="{0D108BD9-81ED-4DB2-BD59-A6C34878D82A}">
                    <a16:rowId xmlns:a16="http://schemas.microsoft.com/office/drawing/2014/main" val="3520277359"/>
                  </a:ext>
                </a:extLst>
              </a:tr>
              <a:tr h="957963">
                <a:tc>
                  <a:txBody>
                    <a:bodyPr/>
                    <a:lstStyle/>
                    <a:p>
                      <a:r>
                        <a:rPr lang="en-US" sz="2400" dirty="0"/>
                        <a:t>This Week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Exercise 0 due</a:t>
                      </a:r>
                      <a:br>
                        <a:rPr lang="en-US" sz="2400" dirty="0"/>
                      </a:br>
                      <a:r>
                        <a:rPr lang="en-US" sz="2400" dirty="0"/>
                        <a:t>Ex 2 available</a:t>
                      </a:r>
                    </a:p>
                    <a:p>
                      <a:endParaRPr lang="en-US" sz="12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r>
                        <a:rPr lang="en-US" sz="2400" dirty="0"/>
                        <a:t>Exercise 1 due</a:t>
                      </a:r>
                    </a:p>
                    <a:p>
                      <a:r>
                        <a:rPr lang="en-US" sz="2400" dirty="0"/>
                        <a:t>Ex 3 available</a:t>
                      </a:r>
                    </a:p>
                  </a:txBody>
                  <a:tcPr/>
                </a:tc>
                <a:extLst>
                  <a:ext uri="{0D108BD9-81ED-4DB2-BD59-A6C34878D82A}">
                    <a16:rowId xmlns:a16="http://schemas.microsoft.com/office/drawing/2014/main" val="1234242132"/>
                  </a:ext>
                </a:extLst>
              </a:tr>
              <a:tr h="712905">
                <a:tc>
                  <a:txBody>
                    <a:bodyPr/>
                    <a:lstStyle/>
                    <a:p>
                      <a:r>
                        <a:rPr lang="en-US" sz="2400" dirty="0"/>
                        <a:t>Next Week</a:t>
                      </a:r>
                    </a:p>
                  </a:txBody>
                  <a:tcPr/>
                </a:tc>
                <a:tc>
                  <a:txBody>
                    <a:bodyPr/>
                    <a:lstStyle/>
                    <a:p>
                      <a:r>
                        <a:rPr lang="en-US" sz="2400" dirty="0"/>
                        <a:t>Ex 2 due</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r>
                        <a:rPr lang="en-US" sz="2400" dirty="0"/>
                        <a:t>Ex 3 due</a:t>
                      </a:r>
                    </a:p>
                  </a:txBody>
                  <a:tcPr/>
                </a:tc>
                <a:extLst>
                  <a:ext uri="{0D108BD9-81ED-4DB2-BD59-A6C34878D82A}">
                    <a16:rowId xmlns:a16="http://schemas.microsoft.com/office/drawing/2014/main" val="4053481026"/>
                  </a:ext>
                </a:extLst>
              </a:tr>
            </a:tbl>
          </a:graphicData>
        </a:graphic>
      </p:graphicFrame>
    </p:spTree>
    <p:extLst>
      <p:ext uri="{BB962C8B-B14F-4D97-AF65-F5344CB8AC3E}">
        <p14:creationId xmlns:p14="http://schemas.microsoft.com/office/powerpoint/2010/main" val="30661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Heaps</a:t>
            </a:r>
          </a:p>
        </p:txBody>
      </p:sp>
      <p:sp>
        <p:nvSpPr>
          <p:cNvPr id="3" name="Content Placeholder 2"/>
          <p:cNvSpPr>
            <a:spLocks noGrp="1"/>
          </p:cNvSpPr>
          <p:nvPr>
            <p:ph idx="1"/>
          </p:nvPr>
        </p:nvSpPr>
        <p:spPr/>
        <p:txBody>
          <a:bodyPr>
            <a:normAutofit lnSpcReduction="10000"/>
          </a:bodyPr>
          <a:lstStyle/>
          <a:p>
            <a:r>
              <a:rPr lang="en-US" sz="2800" dirty="0"/>
              <a:t>Let’s start with </a:t>
            </a:r>
            <a:r>
              <a:rPr lang="en-US" sz="2800" b="1" dirty="0" err="1"/>
              <a:t>removeMin</a:t>
            </a:r>
            <a:r>
              <a:rPr lang="en-US" sz="2800" dirty="0"/>
              <a:t>.</a:t>
            </a:r>
          </a:p>
          <a:p>
            <a:endParaRPr lang="en-US" dirty="0"/>
          </a:p>
          <a:p>
            <a:endParaRPr lang="en-US" dirty="0"/>
          </a:p>
          <a:p>
            <a:endParaRPr lang="en-US" dirty="0"/>
          </a:p>
          <a:p>
            <a:endParaRPr lang="en-US" dirty="0"/>
          </a:p>
          <a:p>
            <a:endParaRPr lang="en-US" dirty="0"/>
          </a:p>
          <a:p>
            <a:endParaRPr lang="en-US" dirty="0"/>
          </a:p>
          <a:p>
            <a:r>
              <a:rPr lang="en-US" sz="2800" dirty="0"/>
              <a:t>Idea: take the bottom right-most node and use it to plug the hole</a:t>
            </a:r>
          </a:p>
          <a:p>
            <a:r>
              <a:rPr lang="en-US" sz="2800" dirty="0"/>
              <a:t>Shape is correct now</a:t>
            </a:r>
          </a:p>
          <a:p>
            <a:r>
              <a:rPr lang="en-US" sz="2800" dirty="0"/>
              <a:t>But that value might be to big. We need to “percolate it down”</a:t>
            </a:r>
          </a:p>
        </p:txBody>
      </p:sp>
      <p:sp>
        <p:nvSpPr>
          <p:cNvPr id="5" name="Slide Number Placeholder 4"/>
          <p:cNvSpPr>
            <a:spLocks noGrp="1"/>
          </p:cNvSpPr>
          <p:nvPr>
            <p:ph type="sldNum" sz="quarter" idx="12"/>
          </p:nvPr>
        </p:nvSpPr>
        <p:spPr/>
        <p:txBody>
          <a:bodyPr/>
          <a:lstStyle/>
          <a:p>
            <a:fld id="{17FB8715-06AE-4EBD-9812-2FC97F270897}" type="slidenum">
              <a:rPr lang="en-US" smtClean="0"/>
              <a:t>20</a:t>
            </a:fld>
            <a:endParaRPr lang="en-US"/>
          </a:p>
        </p:txBody>
      </p:sp>
      <p:sp>
        <p:nvSpPr>
          <p:cNvPr id="6" name="Oval 5"/>
          <p:cNvSpPr/>
          <p:nvPr/>
        </p:nvSpPr>
        <p:spPr>
          <a:xfrm>
            <a:off x="4379952" y="218560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7" name="Oval 6"/>
          <p:cNvSpPr/>
          <p:nvPr/>
        </p:nvSpPr>
        <p:spPr>
          <a:xfrm>
            <a:off x="4740928" y="395915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8" name="Oval 7"/>
          <p:cNvSpPr/>
          <p:nvPr/>
        </p:nvSpPr>
        <p:spPr>
          <a:xfrm>
            <a:off x="2938330" y="396497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9" name="Oval 8"/>
          <p:cNvSpPr/>
          <p:nvPr/>
        </p:nvSpPr>
        <p:spPr>
          <a:xfrm>
            <a:off x="5032800" y="300938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0" name="Oval 9"/>
          <p:cNvSpPr/>
          <p:nvPr/>
        </p:nvSpPr>
        <p:spPr>
          <a:xfrm>
            <a:off x="3757433" y="3009386"/>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sp>
        <p:nvSpPr>
          <p:cNvPr id="11" name="Oval 10"/>
          <p:cNvSpPr/>
          <p:nvPr/>
        </p:nvSpPr>
        <p:spPr>
          <a:xfrm>
            <a:off x="3948214" y="397619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9</a:t>
            </a:r>
          </a:p>
        </p:txBody>
      </p:sp>
      <p:cxnSp>
        <p:nvCxnSpPr>
          <p:cNvPr id="12" name="Straight Arrow Connector 11"/>
          <p:cNvCxnSpPr>
            <a:stCxn id="6" idx="3"/>
            <a:endCxn id="10" idx="7"/>
          </p:cNvCxnSpPr>
          <p:nvPr/>
        </p:nvCxnSpPr>
        <p:spPr>
          <a:xfrm flipH="1">
            <a:off x="4204888" y="2677803"/>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4872153" y="2677803"/>
            <a:ext cx="448972"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3458336" y="3501587"/>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0"/>
          </p:cNvCxnSpPr>
          <p:nvPr/>
        </p:nvCxnSpPr>
        <p:spPr>
          <a:xfrm flipH="1">
            <a:off x="5029253" y="3586035"/>
            <a:ext cx="291872" cy="37312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0"/>
          </p:cNvCxnSpPr>
          <p:nvPr/>
        </p:nvCxnSpPr>
        <p:spPr>
          <a:xfrm>
            <a:off x="4041627" y="3567095"/>
            <a:ext cx="194912" cy="409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36347" y="302057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5</a:t>
            </a:r>
          </a:p>
        </p:txBody>
      </p:sp>
      <p:sp>
        <p:nvSpPr>
          <p:cNvPr id="23" name="Oval 22"/>
          <p:cNvSpPr/>
          <p:nvPr/>
        </p:nvSpPr>
        <p:spPr>
          <a:xfrm>
            <a:off x="4382774" y="21856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Tree>
    <p:extLst>
      <p:ext uri="{BB962C8B-B14F-4D97-AF65-F5344CB8AC3E}">
        <p14:creationId xmlns:p14="http://schemas.microsoft.com/office/powerpoint/2010/main" val="201126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85185E-6 L 0.13438 -0.12593 " pathEditMode="relative" rAng="0" ptsTypes="AA">
                                      <p:cBhvr>
                                        <p:cTn id="6" dur="2000" fill="hold"/>
                                        <p:tgtEl>
                                          <p:spTgt spid="6"/>
                                        </p:tgtEl>
                                        <p:attrNameLst>
                                          <p:attrName>ppt_x</p:attrName>
                                          <p:attrName>ppt_y</p:attrName>
                                        </p:attrNameLst>
                                      </p:cBhvr>
                                      <p:rCtr x="6719" y="-629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112E-17 -2.96296E-6 L -0.02969 -0.25856 " pathEditMode="relative" rAng="0" ptsTypes="AA">
                                      <p:cBhvr>
                                        <p:cTn id="10" dur="2000" fill="hold"/>
                                        <p:tgtEl>
                                          <p:spTgt spid="7"/>
                                        </p:tgtEl>
                                        <p:attrNameLst>
                                          <p:attrName>ppt_x</p:attrName>
                                          <p:attrName>ppt_y</p:attrName>
                                        </p:attrNameLst>
                                      </p:cBhvr>
                                      <p:rCtr x="-1432" y="-12917"/>
                                    </p:animMotion>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4B86-587E-7AC5-7DCD-C9F752298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71986-5ACD-7AA6-908F-06C889116743}"/>
              </a:ext>
            </a:extLst>
          </p:cNvPr>
          <p:cNvSpPr>
            <a:spLocks noGrp="1"/>
          </p:cNvSpPr>
          <p:nvPr>
            <p:ph type="title"/>
          </p:nvPr>
        </p:nvSpPr>
        <p:spPr/>
        <p:txBody>
          <a:bodyPr/>
          <a:lstStyle/>
          <a:p>
            <a:r>
              <a:rPr lang="en-US" dirty="0"/>
              <a:t>Implementing Heaps</a:t>
            </a:r>
          </a:p>
        </p:txBody>
      </p:sp>
      <p:sp>
        <p:nvSpPr>
          <p:cNvPr id="3" name="Content Placeholder 2">
            <a:extLst>
              <a:ext uri="{FF2B5EF4-FFF2-40B4-BE49-F238E27FC236}">
                <a16:creationId xmlns:a16="http://schemas.microsoft.com/office/drawing/2014/main" id="{EFDA0591-ACBD-F3C0-1161-C9FC76FB0D62}"/>
              </a:ext>
            </a:extLst>
          </p:cNvPr>
          <p:cNvSpPr>
            <a:spLocks noGrp="1"/>
          </p:cNvSpPr>
          <p:nvPr>
            <p:ph idx="1"/>
          </p:nvPr>
        </p:nvSpPr>
        <p:spPr/>
        <p:txBody>
          <a:bodyPr>
            <a:normAutofit lnSpcReduction="10000"/>
          </a:bodyPr>
          <a:lstStyle/>
          <a:p>
            <a:r>
              <a:rPr lang="en-US" sz="2800" dirty="0"/>
              <a:t>Let’s start with </a:t>
            </a:r>
            <a:r>
              <a:rPr lang="en-US" sz="2800" b="1" dirty="0" err="1"/>
              <a:t>removeMin</a:t>
            </a:r>
            <a:r>
              <a:rPr lang="en-US" sz="2800" dirty="0"/>
              <a:t>.</a:t>
            </a:r>
          </a:p>
          <a:p>
            <a:endParaRPr lang="en-US" dirty="0"/>
          </a:p>
          <a:p>
            <a:endParaRPr lang="en-US" dirty="0"/>
          </a:p>
          <a:p>
            <a:endParaRPr lang="en-US" dirty="0"/>
          </a:p>
          <a:p>
            <a:endParaRPr lang="en-US" dirty="0"/>
          </a:p>
          <a:p>
            <a:endParaRPr lang="en-US" dirty="0"/>
          </a:p>
          <a:p>
            <a:endParaRPr lang="en-US" dirty="0"/>
          </a:p>
          <a:p>
            <a:r>
              <a:rPr lang="en-US" sz="2800" dirty="0"/>
              <a:t>Idea: take the bottom right-most node and use it to plug the hole</a:t>
            </a:r>
          </a:p>
          <a:p>
            <a:r>
              <a:rPr lang="en-US" sz="2800" dirty="0"/>
              <a:t>Shape is correct now</a:t>
            </a:r>
          </a:p>
          <a:p>
            <a:r>
              <a:rPr lang="en-US" sz="2800" dirty="0"/>
              <a:t>But that value might be to big. We need to “percolate it down”</a:t>
            </a:r>
          </a:p>
        </p:txBody>
      </p:sp>
      <p:sp>
        <p:nvSpPr>
          <p:cNvPr id="5" name="Slide Number Placeholder 4">
            <a:extLst>
              <a:ext uri="{FF2B5EF4-FFF2-40B4-BE49-F238E27FC236}">
                <a16:creationId xmlns:a16="http://schemas.microsoft.com/office/drawing/2014/main" id="{80AF04DC-C2E6-D749-B2E3-390D35945F28}"/>
              </a:ext>
            </a:extLst>
          </p:cNvPr>
          <p:cNvSpPr>
            <a:spLocks noGrp="1"/>
          </p:cNvSpPr>
          <p:nvPr>
            <p:ph type="sldNum" sz="quarter" idx="12"/>
          </p:nvPr>
        </p:nvSpPr>
        <p:spPr/>
        <p:txBody>
          <a:bodyPr/>
          <a:lstStyle/>
          <a:p>
            <a:fld id="{17FB8715-06AE-4EBD-9812-2FC97F270897}" type="slidenum">
              <a:rPr lang="en-US" smtClean="0"/>
              <a:t>21</a:t>
            </a:fld>
            <a:endParaRPr lang="en-US"/>
          </a:p>
        </p:txBody>
      </p:sp>
      <p:sp>
        <p:nvSpPr>
          <p:cNvPr id="6" name="Oval 5">
            <a:extLst>
              <a:ext uri="{FF2B5EF4-FFF2-40B4-BE49-F238E27FC236}">
                <a16:creationId xmlns:a16="http://schemas.microsoft.com/office/drawing/2014/main" id="{029EDE56-C77E-ABDA-496F-95390F8827F8}"/>
              </a:ext>
            </a:extLst>
          </p:cNvPr>
          <p:cNvSpPr/>
          <p:nvPr/>
        </p:nvSpPr>
        <p:spPr>
          <a:xfrm>
            <a:off x="4379952" y="218560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7" name="Oval 6">
            <a:extLst>
              <a:ext uri="{FF2B5EF4-FFF2-40B4-BE49-F238E27FC236}">
                <a16:creationId xmlns:a16="http://schemas.microsoft.com/office/drawing/2014/main" id="{E622B0BC-1985-B61E-3963-420C9E2278D4}"/>
              </a:ext>
            </a:extLst>
          </p:cNvPr>
          <p:cNvSpPr/>
          <p:nvPr/>
        </p:nvSpPr>
        <p:spPr>
          <a:xfrm>
            <a:off x="4740928" y="395915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8" name="Oval 7">
            <a:extLst>
              <a:ext uri="{FF2B5EF4-FFF2-40B4-BE49-F238E27FC236}">
                <a16:creationId xmlns:a16="http://schemas.microsoft.com/office/drawing/2014/main" id="{04514BF3-71EF-AA90-D87B-3C5C2017EBBC}"/>
              </a:ext>
            </a:extLst>
          </p:cNvPr>
          <p:cNvSpPr/>
          <p:nvPr/>
        </p:nvSpPr>
        <p:spPr>
          <a:xfrm>
            <a:off x="2938330" y="396497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9" name="Oval 8">
            <a:extLst>
              <a:ext uri="{FF2B5EF4-FFF2-40B4-BE49-F238E27FC236}">
                <a16:creationId xmlns:a16="http://schemas.microsoft.com/office/drawing/2014/main" id="{9E934683-1C58-0D1B-1EB2-2AB15B73EF7B}"/>
              </a:ext>
            </a:extLst>
          </p:cNvPr>
          <p:cNvSpPr/>
          <p:nvPr/>
        </p:nvSpPr>
        <p:spPr>
          <a:xfrm>
            <a:off x="5032800" y="300938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0" name="Oval 9">
            <a:extLst>
              <a:ext uri="{FF2B5EF4-FFF2-40B4-BE49-F238E27FC236}">
                <a16:creationId xmlns:a16="http://schemas.microsoft.com/office/drawing/2014/main" id="{212023BF-03E6-5514-3F9D-763C553CC140}"/>
              </a:ext>
            </a:extLst>
          </p:cNvPr>
          <p:cNvSpPr/>
          <p:nvPr/>
        </p:nvSpPr>
        <p:spPr>
          <a:xfrm>
            <a:off x="3757433" y="3009386"/>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sp>
        <p:nvSpPr>
          <p:cNvPr id="11" name="Oval 10">
            <a:extLst>
              <a:ext uri="{FF2B5EF4-FFF2-40B4-BE49-F238E27FC236}">
                <a16:creationId xmlns:a16="http://schemas.microsoft.com/office/drawing/2014/main" id="{25F10242-1729-A49B-6013-4EEDD5076B08}"/>
              </a:ext>
            </a:extLst>
          </p:cNvPr>
          <p:cNvSpPr/>
          <p:nvPr/>
        </p:nvSpPr>
        <p:spPr>
          <a:xfrm>
            <a:off x="3948214" y="397619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9</a:t>
            </a:r>
          </a:p>
        </p:txBody>
      </p:sp>
      <p:cxnSp>
        <p:nvCxnSpPr>
          <p:cNvPr id="12" name="Straight Arrow Connector 11">
            <a:extLst>
              <a:ext uri="{FF2B5EF4-FFF2-40B4-BE49-F238E27FC236}">
                <a16:creationId xmlns:a16="http://schemas.microsoft.com/office/drawing/2014/main" id="{45899F6D-3BC4-468E-9986-E56A42E60ABF}"/>
              </a:ext>
            </a:extLst>
          </p:cNvPr>
          <p:cNvCxnSpPr>
            <a:stCxn id="6" idx="3"/>
            <a:endCxn id="10" idx="7"/>
          </p:cNvCxnSpPr>
          <p:nvPr/>
        </p:nvCxnSpPr>
        <p:spPr>
          <a:xfrm flipH="1">
            <a:off x="4204888" y="2677803"/>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7107B2-C473-D428-7F56-522C95745385}"/>
              </a:ext>
            </a:extLst>
          </p:cNvPr>
          <p:cNvCxnSpPr>
            <a:stCxn id="6" idx="5"/>
            <a:endCxn id="9" idx="0"/>
          </p:cNvCxnSpPr>
          <p:nvPr/>
        </p:nvCxnSpPr>
        <p:spPr>
          <a:xfrm>
            <a:off x="4872153" y="2677803"/>
            <a:ext cx="448972"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F059AB-D6AD-5708-F738-CA8929B7A027}"/>
              </a:ext>
            </a:extLst>
          </p:cNvPr>
          <p:cNvCxnSpPr>
            <a:stCxn id="10" idx="3"/>
          </p:cNvCxnSpPr>
          <p:nvPr/>
        </p:nvCxnSpPr>
        <p:spPr>
          <a:xfrm flipH="1">
            <a:off x="3458336" y="3501587"/>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7E96C71-6BD7-A3BB-04CC-D9194C29EAA8}"/>
              </a:ext>
            </a:extLst>
          </p:cNvPr>
          <p:cNvCxnSpPr>
            <a:stCxn id="9" idx="4"/>
            <a:endCxn id="7" idx="0"/>
          </p:cNvCxnSpPr>
          <p:nvPr/>
        </p:nvCxnSpPr>
        <p:spPr>
          <a:xfrm flipH="1">
            <a:off x="5029253" y="3586035"/>
            <a:ext cx="291872" cy="37312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391FB8-C24B-DA38-5B41-95CEC8D7C191}"/>
              </a:ext>
            </a:extLst>
          </p:cNvPr>
          <p:cNvCxnSpPr>
            <a:endCxn id="11" idx="0"/>
          </p:cNvCxnSpPr>
          <p:nvPr/>
        </p:nvCxnSpPr>
        <p:spPr>
          <a:xfrm>
            <a:off x="4041627" y="3567095"/>
            <a:ext cx="194912" cy="409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FD5FE20-388D-9AB4-26FF-28726154ED34}"/>
              </a:ext>
            </a:extLst>
          </p:cNvPr>
          <p:cNvSpPr/>
          <p:nvPr/>
        </p:nvSpPr>
        <p:spPr>
          <a:xfrm>
            <a:off x="5036347" y="302057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5</a:t>
            </a:r>
          </a:p>
        </p:txBody>
      </p:sp>
      <p:sp>
        <p:nvSpPr>
          <p:cNvPr id="23" name="Oval 22">
            <a:extLst>
              <a:ext uri="{FF2B5EF4-FFF2-40B4-BE49-F238E27FC236}">
                <a16:creationId xmlns:a16="http://schemas.microsoft.com/office/drawing/2014/main" id="{58E6B377-026C-7EA3-2C8D-125959534B28}"/>
              </a:ext>
            </a:extLst>
          </p:cNvPr>
          <p:cNvSpPr/>
          <p:nvPr/>
        </p:nvSpPr>
        <p:spPr>
          <a:xfrm>
            <a:off x="4382774" y="218560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4" name="TextBox 3">
            <a:extLst>
              <a:ext uri="{FF2B5EF4-FFF2-40B4-BE49-F238E27FC236}">
                <a16:creationId xmlns:a16="http://schemas.microsoft.com/office/drawing/2014/main" id="{7C058FE2-3027-F15B-0C7C-0A3555B61E37}"/>
              </a:ext>
            </a:extLst>
          </p:cNvPr>
          <p:cNvSpPr txBox="1"/>
          <p:nvPr/>
        </p:nvSpPr>
        <p:spPr>
          <a:xfrm>
            <a:off x="5321124" y="1207501"/>
            <a:ext cx="6458792" cy="1477328"/>
          </a:xfrm>
          <a:prstGeom prst="rect">
            <a:avLst/>
          </a:prstGeom>
          <a:noFill/>
        </p:spPr>
        <p:txBody>
          <a:bodyPr wrap="square" rtlCol="0">
            <a:spAutoFit/>
          </a:bodyPr>
          <a:lstStyle/>
          <a:p>
            <a:r>
              <a:rPr lang="en-US" dirty="0" err="1"/>
              <a:t>percolateDown</a:t>
            </a:r>
            <a:r>
              <a:rPr lang="en-US" dirty="0"/>
              <a:t>(</a:t>
            </a:r>
            <a:r>
              <a:rPr lang="en-US" dirty="0" err="1"/>
              <a:t>curr</a:t>
            </a:r>
            <a:r>
              <a:rPr lang="en-US" dirty="0"/>
              <a:t>)</a:t>
            </a:r>
          </a:p>
          <a:p>
            <a:r>
              <a:rPr lang="en-US" dirty="0"/>
              <a:t>  while(</a:t>
            </a:r>
            <a:r>
              <a:rPr lang="en-US" dirty="0" err="1"/>
              <a:t>curr.value</a:t>
            </a:r>
            <a:r>
              <a:rPr lang="en-US" dirty="0"/>
              <a:t> &gt; </a:t>
            </a:r>
            <a:r>
              <a:rPr lang="en-US" dirty="0" err="1"/>
              <a:t>curr.left.value</a:t>
            </a:r>
            <a:r>
              <a:rPr lang="en-US" dirty="0"/>
              <a:t> or </a:t>
            </a:r>
            <a:r>
              <a:rPr lang="en-US" dirty="0" err="1"/>
              <a:t>curr.value</a:t>
            </a:r>
            <a:r>
              <a:rPr lang="en-US" dirty="0"/>
              <a:t> &gt; </a:t>
            </a:r>
            <a:r>
              <a:rPr lang="en-US" dirty="0" err="1"/>
              <a:t>curr.right.value</a:t>
            </a:r>
            <a:r>
              <a:rPr lang="en-US" dirty="0"/>
              <a:t>)</a:t>
            </a:r>
          </a:p>
          <a:p>
            <a:r>
              <a:rPr lang="en-US" dirty="0"/>
              <a:t>  	swap </a:t>
            </a:r>
            <a:r>
              <a:rPr lang="en-US" dirty="0" err="1"/>
              <a:t>curr</a:t>
            </a:r>
            <a:r>
              <a:rPr lang="en-US" dirty="0"/>
              <a:t> with min of left and right</a:t>
            </a:r>
          </a:p>
          <a:p>
            <a:r>
              <a:rPr lang="en-US" dirty="0"/>
              <a:t>  </a:t>
            </a:r>
            <a:r>
              <a:rPr lang="en-US" dirty="0" err="1"/>
              <a:t>endWhile</a:t>
            </a:r>
            <a:endParaRPr lang="en-US" dirty="0"/>
          </a:p>
          <a:p>
            <a:r>
              <a:rPr lang="en-US" dirty="0"/>
              <a:t>	</a:t>
            </a:r>
          </a:p>
        </p:txBody>
      </p:sp>
    </p:spTree>
    <p:extLst>
      <p:ext uri="{BB962C8B-B14F-4D97-AF65-F5344CB8AC3E}">
        <p14:creationId xmlns:p14="http://schemas.microsoft.com/office/powerpoint/2010/main" val="403984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85185E-6 L 0.21042 -0.21644 " pathEditMode="relative" rAng="0" ptsTypes="AA">
                                      <p:cBhvr>
                                        <p:cTn id="6" dur="2000" fill="hold"/>
                                        <p:tgtEl>
                                          <p:spTgt spid="6"/>
                                        </p:tgtEl>
                                        <p:attrNameLst>
                                          <p:attrName>ppt_x</p:attrName>
                                          <p:attrName>ppt_y</p:attrName>
                                        </p:attrNameLst>
                                      </p:cBhvr>
                                      <p:rCtr x="10521" y="-10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55112E-17 -2.96296E-6 L -0.02969 -0.25856 " pathEditMode="relative" rAng="0" ptsTypes="AA">
                                      <p:cBhvr>
                                        <p:cTn id="10" dur="2000" fill="hold"/>
                                        <p:tgtEl>
                                          <p:spTgt spid="7"/>
                                        </p:tgtEl>
                                        <p:attrNameLst>
                                          <p:attrName>ppt_x</p:attrName>
                                          <p:attrName>ppt_y</p:attrName>
                                        </p:attrNameLst>
                                      </p:cBhvr>
                                      <p:rCtr x="-1432" y="-12917"/>
                                    </p:animMotion>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2" grpId="0" animBg="1"/>
      <p:bldP spid="2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Heaps</a:t>
            </a:r>
          </a:p>
        </p:txBody>
      </p:sp>
      <p:sp>
        <p:nvSpPr>
          <p:cNvPr id="3" name="Content Placeholder 2"/>
          <p:cNvSpPr>
            <a:spLocks noGrp="1"/>
          </p:cNvSpPr>
          <p:nvPr>
            <p:ph idx="1"/>
          </p:nvPr>
        </p:nvSpPr>
        <p:spPr/>
        <p:txBody>
          <a:bodyPr>
            <a:normAutofit lnSpcReduction="10000"/>
          </a:bodyPr>
          <a:lstStyle/>
          <a:p>
            <a:r>
              <a:rPr lang="en-US" sz="2800" b="1" dirty="0"/>
              <a:t>Insertion</a:t>
            </a:r>
          </a:p>
          <a:p>
            <a:endParaRPr lang="en-US" dirty="0"/>
          </a:p>
          <a:p>
            <a:endParaRPr lang="en-US" dirty="0"/>
          </a:p>
          <a:p>
            <a:endParaRPr lang="en-US" dirty="0"/>
          </a:p>
          <a:p>
            <a:endParaRPr lang="en-US" dirty="0"/>
          </a:p>
          <a:p>
            <a:endParaRPr lang="en-US" dirty="0"/>
          </a:p>
          <a:p>
            <a:endParaRPr lang="en-US" dirty="0"/>
          </a:p>
          <a:p>
            <a:r>
              <a:rPr lang="en-US" sz="2800" dirty="0"/>
              <a:t>What is the shape going to be after the insertion? </a:t>
            </a:r>
          </a:p>
          <a:p>
            <a:r>
              <a:rPr lang="en-US" sz="2800" dirty="0"/>
              <a:t>Again, plug the hole first. </a:t>
            </a:r>
          </a:p>
          <a:p>
            <a:r>
              <a:rPr lang="en-US" sz="2800" dirty="0"/>
              <a:t>Might violate the heap property. Percolate it up</a:t>
            </a:r>
          </a:p>
        </p:txBody>
      </p:sp>
      <p:sp>
        <p:nvSpPr>
          <p:cNvPr id="5" name="Slide Number Placeholder 4"/>
          <p:cNvSpPr>
            <a:spLocks noGrp="1"/>
          </p:cNvSpPr>
          <p:nvPr>
            <p:ph type="sldNum" sz="quarter" idx="12"/>
          </p:nvPr>
        </p:nvSpPr>
        <p:spPr/>
        <p:txBody>
          <a:bodyPr/>
          <a:lstStyle/>
          <a:p>
            <a:fld id="{17FB8715-06AE-4EBD-9812-2FC97F270897}" type="slidenum">
              <a:rPr lang="en-US" smtClean="0"/>
              <a:t>22</a:t>
            </a:fld>
            <a:endParaRPr lang="en-US"/>
          </a:p>
        </p:txBody>
      </p:sp>
      <p:sp>
        <p:nvSpPr>
          <p:cNvPr id="6" name="Oval 5"/>
          <p:cNvSpPr/>
          <p:nvPr/>
        </p:nvSpPr>
        <p:spPr>
          <a:xfrm>
            <a:off x="4470612" y="198844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7" name="Oval 6"/>
          <p:cNvSpPr/>
          <p:nvPr/>
        </p:nvSpPr>
        <p:spPr>
          <a:xfrm>
            <a:off x="4804623" y="376781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p:cNvSpPr/>
          <p:nvPr/>
        </p:nvSpPr>
        <p:spPr>
          <a:xfrm>
            <a:off x="3028990" y="376781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p:cNvSpPr/>
          <p:nvPr/>
        </p:nvSpPr>
        <p:spPr>
          <a:xfrm>
            <a:off x="5228874" y="2823724"/>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7</a:t>
            </a:r>
            <a:endParaRPr lang="en-US" sz="2400" dirty="0"/>
          </a:p>
        </p:txBody>
      </p:sp>
      <p:sp>
        <p:nvSpPr>
          <p:cNvPr id="10" name="Oval 9"/>
          <p:cNvSpPr/>
          <p:nvPr/>
        </p:nvSpPr>
        <p:spPr>
          <a:xfrm>
            <a:off x="3848093" y="2812229"/>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p:cNvSpPr/>
          <p:nvPr/>
        </p:nvSpPr>
        <p:spPr>
          <a:xfrm>
            <a:off x="5879283" y="3738983"/>
            <a:ext cx="576649" cy="576649"/>
          </a:xfrm>
          <a:prstGeom prst="ellipse">
            <a:avLst/>
          </a:prstGeom>
          <a:solidFill>
            <a:schemeClr val="bg2">
              <a:lumMod val="7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cxnSp>
        <p:nvCxnSpPr>
          <p:cNvPr id="12" name="Straight Arrow Connector 11"/>
          <p:cNvCxnSpPr>
            <a:stCxn id="6" idx="3"/>
            <a:endCxn id="10" idx="7"/>
          </p:cNvCxnSpPr>
          <p:nvPr/>
        </p:nvCxnSpPr>
        <p:spPr>
          <a:xfrm flipH="1">
            <a:off x="4295548" y="2480646"/>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4962813" y="2480646"/>
            <a:ext cx="554386" cy="3430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3548996" y="3304430"/>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5296824" y="3400373"/>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5721075" y="3315925"/>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034194" y="378238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22" name="Straight Arrow Connector 21"/>
          <p:cNvCxnSpPr>
            <a:endCxn id="17" idx="0"/>
          </p:cNvCxnSpPr>
          <p:nvPr/>
        </p:nvCxnSpPr>
        <p:spPr>
          <a:xfrm>
            <a:off x="4152838" y="3417314"/>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873473" y="373898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7" name="Oval 26"/>
          <p:cNvSpPr/>
          <p:nvPr/>
        </p:nvSpPr>
        <p:spPr>
          <a:xfrm>
            <a:off x="5228874" y="2831646"/>
            <a:ext cx="576649" cy="576649"/>
          </a:xfrm>
          <a:prstGeom prst="ellipse">
            <a:avLst/>
          </a:prstGeom>
          <a:solidFill>
            <a:schemeClr val="bg2">
              <a:lumMod val="7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28" name="Oval 27"/>
          <p:cNvSpPr/>
          <p:nvPr/>
        </p:nvSpPr>
        <p:spPr>
          <a:xfrm>
            <a:off x="4470611" y="1988444"/>
            <a:ext cx="576649" cy="576649"/>
          </a:xfrm>
          <a:prstGeom prst="ellipse">
            <a:avLst/>
          </a:prstGeom>
          <a:solidFill>
            <a:schemeClr val="bg2">
              <a:lumMod val="7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29" name="Oval 28"/>
          <p:cNvSpPr/>
          <p:nvPr/>
        </p:nvSpPr>
        <p:spPr>
          <a:xfrm>
            <a:off x="5240006" y="283400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Tree>
    <p:extLst>
      <p:ext uri="{BB962C8B-B14F-4D97-AF65-F5344CB8AC3E}">
        <p14:creationId xmlns:p14="http://schemas.microsoft.com/office/powerpoint/2010/main" val="18943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27"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50F4-607E-A4F5-DC4A-25E53DD9F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8A9F04-3D08-F174-D88F-F914503234D0}"/>
              </a:ext>
            </a:extLst>
          </p:cNvPr>
          <p:cNvSpPr>
            <a:spLocks noGrp="1"/>
          </p:cNvSpPr>
          <p:nvPr>
            <p:ph type="title"/>
          </p:nvPr>
        </p:nvSpPr>
        <p:spPr/>
        <p:txBody>
          <a:bodyPr/>
          <a:lstStyle/>
          <a:p>
            <a:r>
              <a:rPr lang="en-US" dirty="0"/>
              <a:t>Implementing Heaps</a:t>
            </a:r>
          </a:p>
        </p:txBody>
      </p:sp>
      <p:sp>
        <p:nvSpPr>
          <p:cNvPr id="3" name="Content Placeholder 2">
            <a:extLst>
              <a:ext uri="{FF2B5EF4-FFF2-40B4-BE49-F238E27FC236}">
                <a16:creationId xmlns:a16="http://schemas.microsoft.com/office/drawing/2014/main" id="{EF52FE89-5C88-1E40-F4AF-BACC45A19EA6}"/>
              </a:ext>
            </a:extLst>
          </p:cNvPr>
          <p:cNvSpPr>
            <a:spLocks noGrp="1"/>
          </p:cNvSpPr>
          <p:nvPr>
            <p:ph idx="1"/>
          </p:nvPr>
        </p:nvSpPr>
        <p:spPr/>
        <p:txBody>
          <a:bodyPr>
            <a:normAutofit lnSpcReduction="10000"/>
          </a:bodyPr>
          <a:lstStyle/>
          <a:p>
            <a:r>
              <a:rPr lang="en-US" sz="2800" b="1" dirty="0"/>
              <a:t>Insertion</a:t>
            </a:r>
          </a:p>
          <a:p>
            <a:endParaRPr lang="en-US" dirty="0"/>
          </a:p>
          <a:p>
            <a:endParaRPr lang="en-US" dirty="0"/>
          </a:p>
          <a:p>
            <a:endParaRPr lang="en-US" dirty="0"/>
          </a:p>
          <a:p>
            <a:endParaRPr lang="en-US" dirty="0"/>
          </a:p>
          <a:p>
            <a:endParaRPr lang="en-US" dirty="0"/>
          </a:p>
          <a:p>
            <a:endParaRPr lang="en-US" dirty="0"/>
          </a:p>
          <a:p>
            <a:r>
              <a:rPr lang="en-US" sz="2800" dirty="0"/>
              <a:t>What is the shape going to be after the insertion? </a:t>
            </a:r>
          </a:p>
          <a:p>
            <a:r>
              <a:rPr lang="en-US" sz="2800" dirty="0"/>
              <a:t>Again, plug the hole first. </a:t>
            </a:r>
          </a:p>
          <a:p>
            <a:r>
              <a:rPr lang="en-US" sz="2800" dirty="0"/>
              <a:t>Might violate the heap property. Percolate it up</a:t>
            </a:r>
          </a:p>
        </p:txBody>
      </p:sp>
      <p:sp>
        <p:nvSpPr>
          <p:cNvPr id="5" name="Slide Number Placeholder 4">
            <a:extLst>
              <a:ext uri="{FF2B5EF4-FFF2-40B4-BE49-F238E27FC236}">
                <a16:creationId xmlns:a16="http://schemas.microsoft.com/office/drawing/2014/main" id="{21D65AC7-7B06-24E4-ADC9-44734804C94E}"/>
              </a:ext>
            </a:extLst>
          </p:cNvPr>
          <p:cNvSpPr>
            <a:spLocks noGrp="1"/>
          </p:cNvSpPr>
          <p:nvPr>
            <p:ph type="sldNum" sz="quarter" idx="12"/>
          </p:nvPr>
        </p:nvSpPr>
        <p:spPr/>
        <p:txBody>
          <a:bodyPr/>
          <a:lstStyle/>
          <a:p>
            <a:fld id="{17FB8715-06AE-4EBD-9812-2FC97F270897}" type="slidenum">
              <a:rPr lang="en-US" smtClean="0"/>
              <a:t>23</a:t>
            </a:fld>
            <a:endParaRPr lang="en-US"/>
          </a:p>
        </p:txBody>
      </p:sp>
      <p:sp>
        <p:nvSpPr>
          <p:cNvPr id="6" name="Oval 5">
            <a:extLst>
              <a:ext uri="{FF2B5EF4-FFF2-40B4-BE49-F238E27FC236}">
                <a16:creationId xmlns:a16="http://schemas.microsoft.com/office/drawing/2014/main" id="{AAD4F620-6F2E-1E92-CF9C-51F79046441D}"/>
              </a:ext>
            </a:extLst>
          </p:cNvPr>
          <p:cNvSpPr/>
          <p:nvPr/>
        </p:nvSpPr>
        <p:spPr>
          <a:xfrm>
            <a:off x="4470612" y="198844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7" name="Oval 6">
            <a:extLst>
              <a:ext uri="{FF2B5EF4-FFF2-40B4-BE49-F238E27FC236}">
                <a16:creationId xmlns:a16="http://schemas.microsoft.com/office/drawing/2014/main" id="{87391F02-F65A-351D-C6F0-99A38C62DB4E}"/>
              </a:ext>
            </a:extLst>
          </p:cNvPr>
          <p:cNvSpPr/>
          <p:nvPr/>
        </p:nvSpPr>
        <p:spPr>
          <a:xfrm>
            <a:off x="4804623" y="376781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a:extLst>
              <a:ext uri="{FF2B5EF4-FFF2-40B4-BE49-F238E27FC236}">
                <a16:creationId xmlns:a16="http://schemas.microsoft.com/office/drawing/2014/main" id="{6308721B-86D5-1722-C23A-788A6D6E0BDF}"/>
              </a:ext>
            </a:extLst>
          </p:cNvPr>
          <p:cNvSpPr/>
          <p:nvPr/>
        </p:nvSpPr>
        <p:spPr>
          <a:xfrm>
            <a:off x="3028990" y="376781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a:extLst>
              <a:ext uri="{FF2B5EF4-FFF2-40B4-BE49-F238E27FC236}">
                <a16:creationId xmlns:a16="http://schemas.microsoft.com/office/drawing/2014/main" id="{E74404F5-8AFF-9B4B-DC50-79206714F269}"/>
              </a:ext>
            </a:extLst>
          </p:cNvPr>
          <p:cNvSpPr/>
          <p:nvPr/>
        </p:nvSpPr>
        <p:spPr>
          <a:xfrm>
            <a:off x="5228874" y="2823724"/>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7</a:t>
            </a:r>
            <a:endParaRPr lang="en-US" sz="2400" dirty="0"/>
          </a:p>
        </p:txBody>
      </p:sp>
      <p:sp>
        <p:nvSpPr>
          <p:cNvPr id="10" name="Oval 9">
            <a:extLst>
              <a:ext uri="{FF2B5EF4-FFF2-40B4-BE49-F238E27FC236}">
                <a16:creationId xmlns:a16="http://schemas.microsoft.com/office/drawing/2014/main" id="{3755A0B8-D5E4-BF91-632F-D512B0D6EAFD}"/>
              </a:ext>
            </a:extLst>
          </p:cNvPr>
          <p:cNvSpPr/>
          <p:nvPr/>
        </p:nvSpPr>
        <p:spPr>
          <a:xfrm>
            <a:off x="3848093" y="2812229"/>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a:extLst>
              <a:ext uri="{FF2B5EF4-FFF2-40B4-BE49-F238E27FC236}">
                <a16:creationId xmlns:a16="http://schemas.microsoft.com/office/drawing/2014/main" id="{D3B6612A-7B20-5E3C-8261-0A1F509C402C}"/>
              </a:ext>
            </a:extLst>
          </p:cNvPr>
          <p:cNvSpPr/>
          <p:nvPr/>
        </p:nvSpPr>
        <p:spPr>
          <a:xfrm>
            <a:off x="5879283" y="3738983"/>
            <a:ext cx="576649" cy="576649"/>
          </a:xfrm>
          <a:prstGeom prst="ellipse">
            <a:avLst/>
          </a:prstGeom>
          <a:solidFill>
            <a:schemeClr val="bg2">
              <a:lumMod val="7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cxnSp>
        <p:nvCxnSpPr>
          <p:cNvPr id="12" name="Straight Arrow Connector 11">
            <a:extLst>
              <a:ext uri="{FF2B5EF4-FFF2-40B4-BE49-F238E27FC236}">
                <a16:creationId xmlns:a16="http://schemas.microsoft.com/office/drawing/2014/main" id="{9DB457EE-4961-161F-FB1B-37E08F095394}"/>
              </a:ext>
            </a:extLst>
          </p:cNvPr>
          <p:cNvCxnSpPr>
            <a:stCxn id="6" idx="3"/>
            <a:endCxn id="10" idx="7"/>
          </p:cNvCxnSpPr>
          <p:nvPr/>
        </p:nvCxnSpPr>
        <p:spPr>
          <a:xfrm flipH="1">
            <a:off x="4295548" y="2480646"/>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B6264C2-E1A3-40C3-CE98-9D16418ECFC1}"/>
              </a:ext>
            </a:extLst>
          </p:cNvPr>
          <p:cNvCxnSpPr>
            <a:stCxn id="6" idx="5"/>
            <a:endCxn id="9" idx="0"/>
          </p:cNvCxnSpPr>
          <p:nvPr/>
        </p:nvCxnSpPr>
        <p:spPr>
          <a:xfrm>
            <a:off x="4962813" y="2480646"/>
            <a:ext cx="554386" cy="34307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287D96-C35F-431E-1BCC-747E4841C9CA}"/>
              </a:ext>
            </a:extLst>
          </p:cNvPr>
          <p:cNvCxnSpPr>
            <a:stCxn id="10" idx="3"/>
          </p:cNvCxnSpPr>
          <p:nvPr/>
        </p:nvCxnSpPr>
        <p:spPr>
          <a:xfrm flipH="1">
            <a:off x="3548996" y="3304430"/>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C1FFFDE-8828-05E7-D694-7B08BC821195}"/>
              </a:ext>
            </a:extLst>
          </p:cNvPr>
          <p:cNvCxnSpPr>
            <a:stCxn id="9" idx="4"/>
            <a:endCxn id="7" idx="7"/>
          </p:cNvCxnSpPr>
          <p:nvPr/>
        </p:nvCxnSpPr>
        <p:spPr>
          <a:xfrm flipH="1">
            <a:off x="5296824" y="3400373"/>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53C72F0-F4E4-5C00-AA8E-C3776F3B3648}"/>
              </a:ext>
            </a:extLst>
          </p:cNvPr>
          <p:cNvCxnSpPr>
            <a:stCxn id="9" idx="5"/>
            <a:endCxn id="11" idx="0"/>
          </p:cNvCxnSpPr>
          <p:nvPr/>
        </p:nvCxnSpPr>
        <p:spPr>
          <a:xfrm>
            <a:off x="5721075" y="3315925"/>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A92ECAD-CD3B-482C-57BE-591FE35ABC2D}"/>
              </a:ext>
            </a:extLst>
          </p:cNvPr>
          <p:cNvSpPr/>
          <p:nvPr/>
        </p:nvSpPr>
        <p:spPr>
          <a:xfrm>
            <a:off x="4034194" y="378238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22" name="Straight Arrow Connector 21">
            <a:extLst>
              <a:ext uri="{FF2B5EF4-FFF2-40B4-BE49-F238E27FC236}">
                <a16:creationId xmlns:a16="http://schemas.microsoft.com/office/drawing/2014/main" id="{42D0600C-15F6-2787-B502-02471BC7907B}"/>
              </a:ext>
            </a:extLst>
          </p:cNvPr>
          <p:cNvCxnSpPr>
            <a:endCxn id="17" idx="0"/>
          </p:cNvCxnSpPr>
          <p:nvPr/>
        </p:nvCxnSpPr>
        <p:spPr>
          <a:xfrm>
            <a:off x="4152838" y="3417314"/>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C2280FBF-AFA9-B9DC-FFC1-91D5CE5A99DD}"/>
              </a:ext>
            </a:extLst>
          </p:cNvPr>
          <p:cNvSpPr/>
          <p:nvPr/>
        </p:nvSpPr>
        <p:spPr>
          <a:xfrm>
            <a:off x="5873473" y="373898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27" name="Oval 26">
            <a:extLst>
              <a:ext uri="{FF2B5EF4-FFF2-40B4-BE49-F238E27FC236}">
                <a16:creationId xmlns:a16="http://schemas.microsoft.com/office/drawing/2014/main" id="{3B616734-8568-EFCD-1BD7-6E3A0C7CC223}"/>
              </a:ext>
            </a:extLst>
          </p:cNvPr>
          <p:cNvSpPr/>
          <p:nvPr/>
        </p:nvSpPr>
        <p:spPr>
          <a:xfrm>
            <a:off x="5228874" y="2831646"/>
            <a:ext cx="576649" cy="576649"/>
          </a:xfrm>
          <a:prstGeom prst="ellipse">
            <a:avLst/>
          </a:prstGeom>
          <a:solidFill>
            <a:schemeClr val="bg2">
              <a:lumMod val="7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28" name="Oval 27">
            <a:extLst>
              <a:ext uri="{FF2B5EF4-FFF2-40B4-BE49-F238E27FC236}">
                <a16:creationId xmlns:a16="http://schemas.microsoft.com/office/drawing/2014/main" id="{3995A027-FD8B-8A04-1725-FA4FCEA4219C}"/>
              </a:ext>
            </a:extLst>
          </p:cNvPr>
          <p:cNvSpPr/>
          <p:nvPr/>
        </p:nvSpPr>
        <p:spPr>
          <a:xfrm>
            <a:off x="4470611" y="1988444"/>
            <a:ext cx="576649" cy="576649"/>
          </a:xfrm>
          <a:prstGeom prst="ellipse">
            <a:avLst/>
          </a:prstGeom>
          <a:solidFill>
            <a:schemeClr val="bg2">
              <a:lumMod val="75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29" name="Oval 28">
            <a:extLst>
              <a:ext uri="{FF2B5EF4-FFF2-40B4-BE49-F238E27FC236}">
                <a16:creationId xmlns:a16="http://schemas.microsoft.com/office/drawing/2014/main" id="{5A25A020-B713-CD94-F52C-F7B765541978}"/>
              </a:ext>
            </a:extLst>
          </p:cNvPr>
          <p:cNvSpPr/>
          <p:nvPr/>
        </p:nvSpPr>
        <p:spPr>
          <a:xfrm>
            <a:off x="5240006" y="283400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
        <p:nvSpPr>
          <p:cNvPr id="4" name="TextBox 3">
            <a:extLst>
              <a:ext uri="{FF2B5EF4-FFF2-40B4-BE49-F238E27FC236}">
                <a16:creationId xmlns:a16="http://schemas.microsoft.com/office/drawing/2014/main" id="{CF676F79-1089-6D8D-556F-E1CDFBAF22C2}"/>
              </a:ext>
            </a:extLst>
          </p:cNvPr>
          <p:cNvSpPr txBox="1"/>
          <p:nvPr/>
        </p:nvSpPr>
        <p:spPr>
          <a:xfrm>
            <a:off x="7668401" y="654972"/>
            <a:ext cx="3948359" cy="1477328"/>
          </a:xfrm>
          <a:prstGeom prst="rect">
            <a:avLst/>
          </a:prstGeom>
          <a:noFill/>
        </p:spPr>
        <p:txBody>
          <a:bodyPr wrap="square" rtlCol="0">
            <a:spAutoFit/>
          </a:bodyPr>
          <a:lstStyle/>
          <a:p>
            <a:r>
              <a:rPr lang="en-US" dirty="0" err="1"/>
              <a:t>percolateUp</a:t>
            </a:r>
            <a:r>
              <a:rPr lang="en-US" dirty="0"/>
              <a:t>(</a:t>
            </a:r>
            <a:r>
              <a:rPr lang="en-US" dirty="0" err="1"/>
              <a:t>curr</a:t>
            </a:r>
            <a:r>
              <a:rPr lang="en-US" dirty="0"/>
              <a:t>)</a:t>
            </a:r>
          </a:p>
          <a:p>
            <a:r>
              <a:rPr lang="en-US" dirty="0"/>
              <a:t>  while(</a:t>
            </a:r>
            <a:r>
              <a:rPr lang="en-US" dirty="0" err="1"/>
              <a:t>curr.value</a:t>
            </a:r>
            <a:r>
              <a:rPr lang="en-US" dirty="0"/>
              <a:t> &lt; </a:t>
            </a:r>
            <a:r>
              <a:rPr lang="en-US" dirty="0" err="1"/>
              <a:t>curr.parent.value</a:t>
            </a:r>
            <a:r>
              <a:rPr lang="en-US" dirty="0"/>
              <a:t>)</a:t>
            </a:r>
          </a:p>
          <a:p>
            <a:r>
              <a:rPr lang="en-US" dirty="0"/>
              <a:t>  	swap </a:t>
            </a:r>
            <a:r>
              <a:rPr lang="en-US" dirty="0" err="1"/>
              <a:t>curr</a:t>
            </a:r>
            <a:r>
              <a:rPr lang="en-US" dirty="0"/>
              <a:t> and parent</a:t>
            </a:r>
          </a:p>
          <a:p>
            <a:r>
              <a:rPr lang="en-US" dirty="0"/>
              <a:t>  </a:t>
            </a:r>
            <a:r>
              <a:rPr lang="en-US" dirty="0" err="1"/>
              <a:t>endWhile</a:t>
            </a:r>
            <a:endParaRPr lang="en-US" dirty="0"/>
          </a:p>
          <a:p>
            <a:r>
              <a:rPr lang="en-US" dirty="0"/>
              <a:t>	</a:t>
            </a:r>
          </a:p>
        </p:txBody>
      </p:sp>
    </p:spTree>
    <p:extLst>
      <p:ext uri="{BB962C8B-B14F-4D97-AF65-F5344CB8AC3E}">
        <p14:creationId xmlns:p14="http://schemas.microsoft.com/office/powerpoint/2010/main" val="31888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27" grpId="0" animBg="1"/>
      <p:bldP spid="28" grpId="0" animBg="1"/>
      <p:bldP spid="29"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545A-425B-3FB4-0D49-5DC4F76C17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3EAD401-5AE4-26AE-D2F6-294D14707429}"/>
              </a:ext>
            </a:extLst>
          </p:cNvPr>
          <p:cNvSpPr>
            <a:spLocks noGrp="1"/>
          </p:cNvSpPr>
          <p:nvPr>
            <p:ph idx="1"/>
          </p:nvPr>
        </p:nvSpPr>
        <p:spPr/>
        <p:txBody>
          <a:bodyPr>
            <a:normAutofit/>
          </a:bodyPr>
          <a:lstStyle/>
          <a:p>
            <a:r>
              <a:rPr lang="en-US" sz="2800" dirty="0"/>
              <a:t>1. When adding/removing items, “plug the hole” to maintain the shape property (or add at end if no hole).</a:t>
            </a:r>
          </a:p>
          <a:p>
            <a:r>
              <a:rPr lang="en-US" sz="2800" dirty="0"/>
              <a:t>2. Whatever was moved might be in the wrong spot. </a:t>
            </a:r>
            <a:r>
              <a:rPr lang="en-US" sz="2800" dirty="0" err="1"/>
              <a:t>percolateUp</a:t>
            </a:r>
            <a:r>
              <a:rPr lang="en-US" sz="2800" dirty="0"/>
              <a:t> or </a:t>
            </a:r>
            <a:r>
              <a:rPr lang="en-US" sz="2800" dirty="0" err="1"/>
              <a:t>percolateDown</a:t>
            </a:r>
            <a:r>
              <a:rPr lang="en-US" sz="2800" dirty="0"/>
              <a:t> as appropriate </a:t>
            </a:r>
          </a:p>
          <a:p>
            <a:pPr lvl="1"/>
            <a:r>
              <a:rPr lang="en-US" sz="2400" dirty="0"/>
              <a:t>i.e. move one step in the right direction via a swap.</a:t>
            </a:r>
          </a:p>
          <a:p>
            <a:endParaRPr lang="en-US" sz="2800" dirty="0"/>
          </a:p>
        </p:txBody>
      </p:sp>
      <p:sp>
        <p:nvSpPr>
          <p:cNvPr id="4" name="Slide Number Placeholder 3">
            <a:extLst>
              <a:ext uri="{FF2B5EF4-FFF2-40B4-BE49-F238E27FC236}">
                <a16:creationId xmlns:a16="http://schemas.microsoft.com/office/drawing/2014/main" id="{36088AFB-1527-C048-24BA-D82AC2EEBCA9}"/>
              </a:ext>
            </a:extLst>
          </p:cNvPr>
          <p:cNvSpPr>
            <a:spLocks noGrp="1"/>
          </p:cNvSpPr>
          <p:nvPr>
            <p:ph type="sldNum" sz="quarter" idx="12"/>
          </p:nvPr>
        </p:nvSpPr>
        <p:spPr/>
        <p:txBody>
          <a:bodyPr/>
          <a:lstStyle/>
          <a:p>
            <a:fld id="{17FB8715-06AE-4EBD-9812-2FC97F270897}" type="slidenum">
              <a:rPr lang="en-US" smtClean="0"/>
              <a:t>24</a:t>
            </a:fld>
            <a:endParaRPr lang="en-US"/>
          </a:p>
        </p:txBody>
      </p:sp>
    </p:spTree>
    <p:extLst>
      <p:ext uri="{BB962C8B-B14F-4D97-AF65-F5344CB8AC3E}">
        <p14:creationId xmlns:p14="http://schemas.microsoft.com/office/powerpoint/2010/main" val="2038343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Optimization</a:t>
            </a:r>
          </a:p>
        </p:txBody>
      </p:sp>
      <p:sp>
        <p:nvSpPr>
          <p:cNvPr id="3" name="Content Placeholder 2"/>
          <p:cNvSpPr>
            <a:spLocks noGrp="1"/>
          </p:cNvSpPr>
          <p:nvPr>
            <p:ph idx="1"/>
          </p:nvPr>
        </p:nvSpPr>
        <p:spPr/>
        <p:txBody>
          <a:bodyPr/>
          <a:lstStyle/>
          <a:p>
            <a:r>
              <a:rPr lang="en-US" sz="2800" dirty="0"/>
              <a:t>Pointers are annoying.</a:t>
            </a:r>
          </a:p>
          <a:p>
            <a:r>
              <a:rPr lang="en-US" sz="2800" dirty="0"/>
              <a:t>They’re also slow. </a:t>
            </a:r>
          </a:p>
          <a:p>
            <a:r>
              <a:rPr lang="en-US" sz="2800" dirty="0"/>
              <a:t>Shape is simple—we don’t need pointers</a:t>
            </a:r>
          </a:p>
          <a:p>
            <a:r>
              <a:rPr lang="en-US" sz="2800" dirty="0"/>
              <a:t>We can use an array instead.</a:t>
            </a:r>
          </a:p>
          <a:p>
            <a:endParaRPr lang="en-US" dirty="0"/>
          </a:p>
        </p:txBody>
      </p:sp>
      <p:sp>
        <p:nvSpPr>
          <p:cNvPr id="5" name="Slide Number Placeholder 4"/>
          <p:cNvSpPr>
            <a:spLocks noGrp="1"/>
          </p:cNvSpPr>
          <p:nvPr>
            <p:ph type="sldNum" sz="quarter" idx="12"/>
          </p:nvPr>
        </p:nvSpPr>
        <p:spPr/>
        <p:txBody>
          <a:bodyPr/>
          <a:lstStyle/>
          <a:p>
            <a:fld id="{17FB8715-06AE-4EBD-9812-2FC97F270897}" type="slidenum">
              <a:rPr lang="en-US" smtClean="0"/>
              <a:t>25</a:t>
            </a:fld>
            <a:endParaRPr lang="en-US"/>
          </a:p>
        </p:txBody>
      </p:sp>
      <p:sp>
        <p:nvSpPr>
          <p:cNvPr id="6" name="Oval 5"/>
          <p:cNvSpPr/>
          <p:nvPr/>
        </p:nvSpPr>
        <p:spPr>
          <a:xfrm>
            <a:off x="8041954" y="15014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7" name="Oval 6"/>
          <p:cNvSpPr/>
          <p:nvPr/>
        </p:nvSpPr>
        <p:spPr>
          <a:xfrm>
            <a:off x="8374087" y="32689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p:cNvSpPr/>
          <p:nvPr/>
        </p:nvSpPr>
        <p:spPr>
          <a:xfrm>
            <a:off x="6598454" y="326898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p:cNvSpPr/>
          <p:nvPr/>
        </p:nvSpPr>
        <p:spPr>
          <a:xfrm>
            <a:off x="8798338" y="232488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10" name="Oval 9"/>
          <p:cNvSpPr/>
          <p:nvPr/>
        </p:nvSpPr>
        <p:spPr>
          <a:xfrm>
            <a:off x="7417557" y="2313393"/>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p:cNvSpPr/>
          <p:nvPr/>
        </p:nvSpPr>
        <p:spPr>
          <a:xfrm>
            <a:off x="9448747" y="32401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cxnSp>
        <p:nvCxnSpPr>
          <p:cNvPr id="12" name="Straight Arrow Connector 11"/>
          <p:cNvCxnSpPr>
            <a:stCxn id="6" idx="3"/>
            <a:endCxn id="10" idx="7"/>
          </p:cNvCxnSpPr>
          <p:nvPr/>
        </p:nvCxnSpPr>
        <p:spPr>
          <a:xfrm flipH="1">
            <a:off x="7865012" y="1993647"/>
            <a:ext cx="261390" cy="40419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8534155" y="1993647"/>
            <a:ext cx="552508" cy="3312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7118460" y="2805594"/>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8866288" y="2901537"/>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9290539" y="2817089"/>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603658" y="328355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18" name="Straight Arrow Connector 17"/>
          <p:cNvCxnSpPr>
            <a:endCxn id="17" idx="0"/>
          </p:cNvCxnSpPr>
          <p:nvPr/>
        </p:nvCxnSpPr>
        <p:spPr>
          <a:xfrm>
            <a:off x="7722302" y="2918478"/>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77728" y="4742985"/>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492337"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grpSp>
        <p:nvGrpSpPr>
          <p:cNvPr id="21" name="Group 20"/>
          <p:cNvGrpSpPr/>
          <p:nvPr/>
        </p:nvGrpSpPr>
        <p:grpSpPr>
          <a:xfrm>
            <a:off x="2369415" y="4742985"/>
            <a:ext cx="3508312" cy="699796"/>
            <a:chOff x="3592288" y="3442996"/>
            <a:chExt cx="3508312" cy="699796"/>
          </a:xfrm>
        </p:grpSpPr>
        <p:sp>
          <p:nvSpPr>
            <p:cNvPr id="22" name="Rectangle 21"/>
            <p:cNvSpPr/>
            <p:nvPr/>
          </p:nvSpPr>
          <p:spPr>
            <a:xfrm>
              <a:off x="3592288"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4</a:t>
              </a:r>
            </a:p>
          </p:txBody>
        </p:sp>
        <p:sp>
          <p:nvSpPr>
            <p:cNvPr id="23" name="Rectangle 22"/>
            <p:cNvSpPr/>
            <p:nvPr/>
          </p:nvSpPr>
          <p:spPr>
            <a:xfrm>
              <a:off x="4469366"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3</a:t>
              </a:r>
            </a:p>
          </p:txBody>
        </p:sp>
        <p:sp>
          <p:nvSpPr>
            <p:cNvPr id="24" name="Rectangle 23"/>
            <p:cNvSpPr/>
            <p:nvPr/>
          </p:nvSpPr>
          <p:spPr>
            <a:xfrm>
              <a:off x="5346444"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5</a:t>
              </a:r>
            </a:p>
          </p:txBody>
        </p:sp>
        <p:sp>
          <p:nvSpPr>
            <p:cNvPr id="25" name="Rectangle 24"/>
            <p:cNvSpPr/>
            <p:nvPr/>
          </p:nvSpPr>
          <p:spPr>
            <a:xfrm>
              <a:off x="6223522"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grpSp>
      <p:sp>
        <p:nvSpPr>
          <p:cNvPr id="26" name="Rectangle 25"/>
          <p:cNvSpPr/>
          <p:nvPr/>
        </p:nvSpPr>
        <p:spPr>
          <a:xfrm>
            <a:off x="5877728" y="4742984"/>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8</a:t>
            </a:r>
          </a:p>
        </p:txBody>
      </p:sp>
      <p:sp>
        <p:nvSpPr>
          <p:cNvPr id="27" name="Rectangle 26"/>
          <p:cNvSpPr/>
          <p:nvPr/>
        </p:nvSpPr>
        <p:spPr>
          <a:xfrm>
            <a:off x="6754806"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7</a:t>
            </a:r>
          </a:p>
        </p:txBody>
      </p:sp>
      <p:sp>
        <p:nvSpPr>
          <p:cNvPr id="29" name="Rectangle 28"/>
          <p:cNvSpPr/>
          <p:nvPr/>
        </p:nvSpPr>
        <p:spPr>
          <a:xfrm>
            <a:off x="76387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522650"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4152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5259" y="4737567"/>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75239" y="5574535"/>
            <a:ext cx="9717067" cy="369332"/>
          </a:xfrm>
          <a:prstGeom prst="rect">
            <a:avLst/>
          </a:prstGeom>
          <a:noFill/>
        </p:spPr>
        <p:txBody>
          <a:bodyPr wrap="square" rtlCol="0">
            <a:spAutoFit/>
          </a:bodyPr>
          <a:lstStyle/>
          <a:p>
            <a:r>
              <a:rPr lang="en-US" dirty="0"/>
              <a:t>    0	    1             2            3            4             5            6            7           8              9           10</a:t>
            </a:r>
          </a:p>
        </p:txBody>
      </p:sp>
    </p:spTree>
    <p:extLst>
      <p:ext uri="{BB962C8B-B14F-4D97-AF65-F5344CB8AC3E}">
        <p14:creationId xmlns:p14="http://schemas.microsoft.com/office/powerpoint/2010/main" val="3002176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Optimization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t>If I’m at index </a:t>
                </a:r>
                <a14:m>
                  <m:oMath xmlns:m="http://schemas.openxmlformats.org/officeDocument/2006/math">
                    <m:r>
                      <a:rPr lang="en-US" sz="2800" b="0" i="1" smtClean="0">
                        <a:latin typeface="Cambria Math" panose="02040503050406030204" pitchFamily="18" charset="0"/>
                      </a:rPr>
                      <m:t>𝑖</m:t>
                    </m:r>
                  </m:oMath>
                </a14:m>
                <a:r>
                  <a:rPr lang="en-US" sz="2800" dirty="0"/>
                  <a:t>, what is the index of:</a:t>
                </a:r>
              </a:p>
              <a:p>
                <a:r>
                  <a:rPr lang="en-US" sz="2800" dirty="0"/>
                  <a:t>My left child, right child and parent?</a:t>
                </a:r>
              </a:p>
              <a:p>
                <a:r>
                  <a:rPr lang="en-US" sz="2800" dirty="0"/>
                  <a:t>My left child:</a:t>
                </a:r>
              </a:p>
              <a:p>
                <a:r>
                  <a:rPr lang="en-US" sz="2800" dirty="0"/>
                  <a:t>My right child:</a:t>
                </a:r>
              </a:p>
              <a:p>
                <a:r>
                  <a:rPr lang="en-US" sz="2800" dirty="0"/>
                  <a:t>My parent:</a:t>
                </a:r>
                <a:endParaRPr lang="en-US" sz="2800" b="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26</a:t>
            </a:fld>
            <a:endParaRPr lang="en-US"/>
          </a:p>
        </p:txBody>
      </p:sp>
      <p:sp>
        <p:nvSpPr>
          <p:cNvPr id="6" name="Oval 5"/>
          <p:cNvSpPr/>
          <p:nvPr/>
        </p:nvSpPr>
        <p:spPr>
          <a:xfrm>
            <a:off x="8041954" y="15014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7" name="Oval 6"/>
          <p:cNvSpPr/>
          <p:nvPr/>
        </p:nvSpPr>
        <p:spPr>
          <a:xfrm>
            <a:off x="8374087" y="32689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p:cNvSpPr/>
          <p:nvPr/>
        </p:nvSpPr>
        <p:spPr>
          <a:xfrm>
            <a:off x="6598454" y="326898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p:cNvSpPr/>
          <p:nvPr/>
        </p:nvSpPr>
        <p:spPr>
          <a:xfrm>
            <a:off x="8798338" y="232488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10" name="Oval 9"/>
          <p:cNvSpPr/>
          <p:nvPr/>
        </p:nvSpPr>
        <p:spPr>
          <a:xfrm>
            <a:off x="7417557" y="2313393"/>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p:cNvSpPr/>
          <p:nvPr/>
        </p:nvSpPr>
        <p:spPr>
          <a:xfrm>
            <a:off x="9448747" y="32401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cxnSp>
        <p:nvCxnSpPr>
          <p:cNvPr id="12" name="Straight Arrow Connector 11"/>
          <p:cNvCxnSpPr>
            <a:stCxn id="6" idx="3"/>
            <a:endCxn id="10" idx="7"/>
          </p:cNvCxnSpPr>
          <p:nvPr/>
        </p:nvCxnSpPr>
        <p:spPr>
          <a:xfrm flipH="1">
            <a:off x="7865012" y="1993647"/>
            <a:ext cx="261390" cy="40419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9" idx="0"/>
          </p:cNvCxnSpPr>
          <p:nvPr/>
        </p:nvCxnSpPr>
        <p:spPr>
          <a:xfrm>
            <a:off x="8534155" y="1993647"/>
            <a:ext cx="552508" cy="3312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H="1">
            <a:off x="7118460" y="2805594"/>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4"/>
            <a:endCxn id="7" idx="7"/>
          </p:cNvCxnSpPr>
          <p:nvPr/>
        </p:nvCxnSpPr>
        <p:spPr>
          <a:xfrm flipH="1">
            <a:off x="8866288" y="2901537"/>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5"/>
            <a:endCxn id="11" idx="0"/>
          </p:cNvCxnSpPr>
          <p:nvPr/>
        </p:nvCxnSpPr>
        <p:spPr>
          <a:xfrm>
            <a:off x="9290539" y="2817089"/>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603658" y="328355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18" name="Straight Arrow Connector 17"/>
          <p:cNvCxnSpPr>
            <a:endCxn id="17" idx="0"/>
          </p:cNvCxnSpPr>
          <p:nvPr/>
        </p:nvCxnSpPr>
        <p:spPr>
          <a:xfrm>
            <a:off x="7722302" y="2918478"/>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877728" y="4742985"/>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492337"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grpSp>
        <p:nvGrpSpPr>
          <p:cNvPr id="21" name="Group 20"/>
          <p:cNvGrpSpPr/>
          <p:nvPr/>
        </p:nvGrpSpPr>
        <p:grpSpPr>
          <a:xfrm>
            <a:off x="2369415" y="4742985"/>
            <a:ext cx="3508312" cy="699796"/>
            <a:chOff x="3592288" y="3442996"/>
            <a:chExt cx="3508312" cy="699796"/>
          </a:xfrm>
        </p:grpSpPr>
        <p:sp>
          <p:nvSpPr>
            <p:cNvPr id="22" name="Rectangle 21"/>
            <p:cNvSpPr/>
            <p:nvPr/>
          </p:nvSpPr>
          <p:spPr>
            <a:xfrm>
              <a:off x="3592288"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4</a:t>
              </a:r>
            </a:p>
          </p:txBody>
        </p:sp>
        <p:sp>
          <p:nvSpPr>
            <p:cNvPr id="23" name="Rectangle 22"/>
            <p:cNvSpPr/>
            <p:nvPr/>
          </p:nvSpPr>
          <p:spPr>
            <a:xfrm>
              <a:off x="4469366"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3</a:t>
              </a:r>
            </a:p>
          </p:txBody>
        </p:sp>
        <p:sp>
          <p:nvSpPr>
            <p:cNvPr id="24" name="Rectangle 23"/>
            <p:cNvSpPr/>
            <p:nvPr/>
          </p:nvSpPr>
          <p:spPr>
            <a:xfrm>
              <a:off x="5346444"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5</a:t>
              </a:r>
            </a:p>
          </p:txBody>
        </p:sp>
        <p:sp>
          <p:nvSpPr>
            <p:cNvPr id="25" name="Rectangle 24"/>
            <p:cNvSpPr/>
            <p:nvPr/>
          </p:nvSpPr>
          <p:spPr>
            <a:xfrm>
              <a:off x="6223522"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grpSp>
      <p:sp>
        <p:nvSpPr>
          <p:cNvPr id="26" name="Rectangle 25"/>
          <p:cNvSpPr/>
          <p:nvPr/>
        </p:nvSpPr>
        <p:spPr>
          <a:xfrm>
            <a:off x="5877728" y="4742984"/>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8</a:t>
            </a:r>
          </a:p>
        </p:txBody>
      </p:sp>
      <p:sp>
        <p:nvSpPr>
          <p:cNvPr id="27" name="Rectangle 26"/>
          <p:cNvSpPr/>
          <p:nvPr/>
        </p:nvSpPr>
        <p:spPr>
          <a:xfrm>
            <a:off x="6754806"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7</a:t>
            </a:r>
          </a:p>
        </p:txBody>
      </p:sp>
      <p:sp>
        <p:nvSpPr>
          <p:cNvPr id="29" name="Rectangle 28"/>
          <p:cNvSpPr/>
          <p:nvPr/>
        </p:nvSpPr>
        <p:spPr>
          <a:xfrm>
            <a:off x="76387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522650"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4152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15259" y="4737567"/>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75239" y="5574535"/>
            <a:ext cx="9717067" cy="369332"/>
          </a:xfrm>
          <a:prstGeom prst="rect">
            <a:avLst/>
          </a:prstGeom>
          <a:noFill/>
        </p:spPr>
        <p:txBody>
          <a:bodyPr wrap="square" rtlCol="0">
            <a:spAutoFit/>
          </a:bodyPr>
          <a:lstStyle/>
          <a:p>
            <a:r>
              <a:rPr lang="en-US" dirty="0"/>
              <a:t>    0	    1             2            3            4             5            6            7           8              9           10</a:t>
            </a:r>
          </a:p>
        </p:txBody>
      </p:sp>
      <p:sp>
        <p:nvSpPr>
          <p:cNvPr id="4" name="Rectangle 3">
            <a:extLst>
              <a:ext uri="{FF2B5EF4-FFF2-40B4-BE49-F238E27FC236}">
                <a16:creationId xmlns:a16="http://schemas.microsoft.com/office/drawing/2014/main" id="{07C58262-BB55-C73E-29F8-AB09B6E95E64}"/>
              </a:ext>
            </a:extLst>
          </p:cNvPr>
          <p:cNvSpPr/>
          <p:nvPr/>
        </p:nvSpPr>
        <p:spPr>
          <a:xfrm>
            <a:off x="8041954" y="163902"/>
            <a:ext cx="3922884" cy="12048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On Exercise 2, you’ll index from 0 rather than 1. </a:t>
            </a:r>
          </a:p>
          <a:p>
            <a:pPr algn="ctr"/>
            <a:r>
              <a:rPr lang="en-US" sz="2400" dirty="0"/>
              <a:t>Details are different!</a:t>
            </a:r>
          </a:p>
        </p:txBody>
      </p:sp>
    </p:spTree>
    <p:extLst>
      <p:ext uri="{BB962C8B-B14F-4D97-AF65-F5344CB8AC3E}">
        <p14:creationId xmlns:p14="http://schemas.microsoft.com/office/powerpoint/2010/main" val="378204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5DC61-4074-D375-3830-F00E13CFE2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07C62-DB95-1B77-B63D-342EACB10DE1}"/>
              </a:ext>
            </a:extLst>
          </p:cNvPr>
          <p:cNvSpPr>
            <a:spLocks noGrp="1"/>
          </p:cNvSpPr>
          <p:nvPr>
            <p:ph type="title"/>
          </p:nvPr>
        </p:nvSpPr>
        <p:spPr/>
        <p:txBody>
          <a:bodyPr/>
          <a:lstStyle/>
          <a:p>
            <a:r>
              <a:rPr lang="en-US" dirty="0"/>
              <a:t>An Optimization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256880-555E-5645-A155-2F6FBB3E8D75}"/>
                  </a:ext>
                </a:extLst>
              </p:cNvPr>
              <p:cNvSpPr>
                <a:spLocks noGrp="1"/>
              </p:cNvSpPr>
              <p:nvPr>
                <p:ph idx="1"/>
              </p:nvPr>
            </p:nvSpPr>
            <p:spPr/>
            <p:txBody>
              <a:bodyPr/>
              <a:lstStyle/>
              <a:p>
                <a:r>
                  <a:rPr lang="en-US" sz="2800" dirty="0"/>
                  <a:t>If I’m at index </a:t>
                </a:r>
                <a14:m>
                  <m:oMath xmlns:m="http://schemas.openxmlformats.org/officeDocument/2006/math">
                    <m:r>
                      <a:rPr lang="en-US" sz="2800" b="0" i="1" smtClean="0">
                        <a:latin typeface="Cambria Math" panose="02040503050406030204" pitchFamily="18" charset="0"/>
                      </a:rPr>
                      <m:t>𝑖</m:t>
                    </m:r>
                  </m:oMath>
                </a14:m>
                <a:r>
                  <a:rPr lang="en-US" sz="2800" dirty="0"/>
                  <a:t>, what is the index of:</a:t>
                </a:r>
              </a:p>
              <a:p>
                <a:r>
                  <a:rPr lang="en-US" sz="2800" dirty="0"/>
                  <a:t>My left child, right child and parent?</a:t>
                </a:r>
              </a:p>
              <a:p>
                <a:r>
                  <a:rPr lang="en-US" sz="2800" dirty="0"/>
                  <a:t>My left child: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𝑖</m:t>
                    </m:r>
                  </m:oMath>
                </a14:m>
                <a:endParaRPr lang="en-US" sz="2800" dirty="0"/>
              </a:p>
              <a:p>
                <a:r>
                  <a:rPr lang="en-US" sz="2800" dirty="0"/>
                  <a:t>My right child: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𝑖</m:t>
                    </m:r>
                    <m:r>
                      <a:rPr lang="en-US" sz="2800" b="0" i="1" smtClean="0">
                        <a:latin typeface="Cambria Math" panose="02040503050406030204" pitchFamily="18" charset="0"/>
                      </a:rPr>
                      <m:t>+1</m:t>
                    </m:r>
                  </m:oMath>
                </a14:m>
                <a:endParaRPr lang="en-US" sz="2800" dirty="0"/>
              </a:p>
              <a:p>
                <a:r>
                  <a:rPr lang="en-US" sz="2800" dirty="0"/>
                  <a:t>My parent: </a:t>
                </a:r>
                <a14:m>
                  <m:oMath xmlns:m="http://schemas.openxmlformats.org/officeDocument/2006/math">
                    <m:d>
                      <m:dPr>
                        <m:begChr m:val="⌊"/>
                        <m:endChr m:val="⌋"/>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𝑖</m:t>
                            </m:r>
                          </m:num>
                          <m:den>
                            <m:r>
                              <a:rPr lang="en-US" sz="2800" b="0" i="1" smtClean="0">
                                <a:latin typeface="Cambria Math" panose="02040503050406030204" pitchFamily="18" charset="0"/>
                              </a:rPr>
                              <m:t>2</m:t>
                            </m:r>
                          </m:den>
                        </m:f>
                      </m:e>
                    </m:d>
                  </m:oMath>
                </a14:m>
                <a:endParaRPr lang="en-US" sz="2800"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3256880-555E-5645-A155-2F6FBB3E8D7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0EE0B2FB-D3D2-13D9-9ECE-5B18AC9AA3D4}"/>
              </a:ext>
            </a:extLst>
          </p:cNvPr>
          <p:cNvSpPr>
            <a:spLocks noGrp="1"/>
          </p:cNvSpPr>
          <p:nvPr>
            <p:ph type="sldNum" sz="quarter" idx="12"/>
          </p:nvPr>
        </p:nvSpPr>
        <p:spPr/>
        <p:txBody>
          <a:bodyPr/>
          <a:lstStyle/>
          <a:p>
            <a:fld id="{17FB8715-06AE-4EBD-9812-2FC97F270897}" type="slidenum">
              <a:rPr lang="en-US" smtClean="0"/>
              <a:t>27</a:t>
            </a:fld>
            <a:endParaRPr lang="en-US"/>
          </a:p>
        </p:txBody>
      </p:sp>
      <p:sp>
        <p:nvSpPr>
          <p:cNvPr id="6" name="Oval 5">
            <a:extLst>
              <a:ext uri="{FF2B5EF4-FFF2-40B4-BE49-F238E27FC236}">
                <a16:creationId xmlns:a16="http://schemas.microsoft.com/office/drawing/2014/main" id="{F9E98EEF-48CA-C7AC-BB24-69001805AAD6}"/>
              </a:ext>
            </a:extLst>
          </p:cNvPr>
          <p:cNvSpPr/>
          <p:nvPr/>
        </p:nvSpPr>
        <p:spPr>
          <a:xfrm>
            <a:off x="8041954" y="150144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1</a:t>
            </a:r>
            <a:endParaRPr lang="en-US" sz="2400" dirty="0"/>
          </a:p>
        </p:txBody>
      </p:sp>
      <p:sp>
        <p:nvSpPr>
          <p:cNvPr id="7" name="Oval 6">
            <a:extLst>
              <a:ext uri="{FF2B5EF4-FFF2-40B4-BE49-F238E27FC236}">
                <a16:creationId xmlns:a16="http://schemas.microsoft.com/office/drawing/2014/main" id="{CC5BC073-21E0-10B3-C885-70F194471E16}"/>
              </a:ext>
            </a:extLst>
          </p:cNvPr>
          <p:cNvSpPr/>
          <p:nvPr/>
        </p:nvSpPr>
        <p:spPr>
          <a:xfrm>
            <a:off x="8374087" y="326898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8" name="Oval 7">
            <a:extLst>
              <a:ext uri="{FF2B5EF4-FFF2-40B4-BE49-F238E27FC236}">
                <a16:creationId xmlns:a16="http://schemas.microsoft.com/office/drawing/2014/main" id="{FEF47859-99C2-1929-1CA5-D9F575E52BC3}"/>
              </a:ext>
            </a:extLst>
          </p:cNvPr>
          <p:cNvSpPr/>
          <p:nvPr/>
        </p:nvSpPr>
        <p:spPr>
          <a:xfrm>
            <a:off x="6598454" y="326898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9" name="Oval 8">
            <a:extLst>
              <a:ext uri="{FF2B5EF4-FFF2-40B4-BE49-F238E27FC236}">
                <a16:creationId xmlns:a16="http://schemas.microsoft.com/office/drawing/2014/main" id="{5BBC8FD6-FCF0-CF53-2BB9-FBC05245733F}"/>
              </a:ext>
            </a:extLst>
          </p:cNvPr>
          <p:cNvSpPr/>
          <p:nvPr/>
        </p:nvSpPr>
        <p:spPr>
          <a:xfrm>
            <a:off x="8798338" y="2324888"/>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3</a:t>
            </a:r>
            <a:endParaRPr lang="en-US" sz="2400" dirty="0"/>
          </a:p>
        </p:txBody>
      </p:sp>
      <p:sp>
        <p:nvSpPr>
          <p:cNvPr id="10" name="Oval 9">
            <a:extLst>
              <a:ext uri="{FF2B5EF4-FFF2-40B4-BE49-F238E27FC236}">
                <a16:creationId xmlns:a16="http://schemas.microsoft.com/office/drawing/2014/main" id="{E6D78E75-CC8C-BC74-C000-E81B0F36A8C4}"/>
              </a:ext>
            </a:extLst>
          </p:cNvPr>
          <p:cNvSpPr/>
          <p:nvPr/>
        </p:nvSpPr>
        <p:spPr>
          <a:xfrm>
            <a:off x="7417557" y="2313393"/>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11" name="Oval 10">
            <a:extLst>
              <a:ext uri="{FF2B5EF4-FFF2-40B4-BE49-F238E27FC236}">
                <a16:creationId xmlns:a16="http://schemas.microsoft.com/office/drawing/2014/main" id="{93F4438D-5640-CC87-A673-DAB82BF84D3E}"/>
              </a:ext>
            </a:extLst>
          </p:cNvPr>
          <p:cNvSpPr/>
          <p:nvPr/>
        </p:nvSpPr>
        <p:spPr>
          <a:xfrm>
            <a:off x="9448747" y="3240147"/>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cxnSp>
        <p:nvCxnSpPr>
          <p:cNvPr id="12" name="Straight Arrow Connector 11">
            <a:extLst>
              <a:ext uri="{FF2B5EF4-FFF2-40B4-BE49-F238E27FC236}">
                <a16:creationId xmlns:a16="http://schemas.microsoft.com/office/drawing/2014/main" id="{04821C74-1AC2-E3D6-9FF9-CB4F0C93A501}"/>
              </a:ext>
            </a:extLst>
          </p:cNvPr>
          <p:cNvCxnSpPr>
            <a:stCxn id="6" idx="3"/>
            <a:endCxn id="10" idx="7"/>
          </p:cNvCxnSpPr>
          <p:nvPr/>
        </p:nvCxnSpPr>
        <p:spPr>
          <a:xfrm flipH="1">
            <a:off x="7865012" y="1993647"/>
            <a:ext cx="261390" cy="40419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D2CD40-2670-4B03-AFB0-A2F661387B1B}"/>
              </a:ext>
            </a:extLst>
          </p:cNvPr>
          <p:cNvCxnSpPr>
            <a:stCxn id="6" idx="5"/>
            <a:endCxn id="9" idx="0"/>
          </p:cNvCxnSpPr>
          <p:nvPr/>
        </p:nvCxnSpPr>
        <p:spPr>
          <a:xfrm>
            <a:off x="8534155" y="1993647"/>
            <a:ext cx="552508" cy="3312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0DE769-92C4-0E71-64A9-139275D867DC}"/>
              </a:ext>
            </a:extLst>
          </p:cNvPr>
          <p:cNvCxnSpPr>
            <a:stCxn id="10" idx="3"/>
          </p:cNvCxnSpPr>
          <p:nvPr/>
        </p:nvCxnSpPr>
        <p:spPr>
          <a:xfrm flipH="1">
            <a:off x="7118460" y="2805594"/>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01ECC6-41B3-A309-21E6-C0156A65A978}"/>
              </a:ext>
            </a:extLst>
          </p:cNvPr>
          <p:cNvCxnSpPr>
            <a:stCxn id="9" idx="4"/>
            <a:endCxn id="7" idx="7"/>
          </p:cNvCxnSpPr>
          <p:nvPr/>
        </p:nvCxnSpPr>
        <p:spPr>
          <a:xfrm flipH="1">
            <a:off x="8866288" y="2901537"/>
            <a:ext cx="220375" cy="45189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D544EC-64D8-0012-DADF-7D0FE6A94B56}"/>
              </a:ext>
            </a:extLst>
          </p:cNvPr>
          <p:cNvCxnSpPr>
            <a:stCxn id="9" idx="5"/>
            <a:endCxn id="11" idx="0"/>
          </p:cNvCxnSpPr>
          <p:nvPr/>
        </p:nvCxnSpPr>
        <p:spPr>
          <a:xfrm>
            <a:off x="9290539" y="2817089"/>
            <a:ext cx="446533" cy="4230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16B8FA1-701C-8797-16D2-E56D3A3A5FE8}"/>
              </a:ext>
            </a:extLst>
          </p:cNvPr>
          <p:cNvSpPr/>
          <p:nvPr/>
        </p:nvSpPr>
        <p:spPr>
          <a:xfrm>
            <a:off x="7603658" y="328355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cxnSp>
        <p:nvCxnSpPr>
          <p:cNvPr id="18" name="Straight Arrow Connector 17">
            <a:extLst>
              <a:ext uri="{FF2B5EF4-FFF2-40B4-BE49-F238E27FC236}">
                <a16:creationId xmlns:a16="http://schemas.microsoft.com/office/drawing/2014/main" id="{4994814C-F7BB-5B45-2F16-51498A1524B6}"/>
              </a:ext>
            </a:extLst>
          </p:cNvPr>
          <p:cNvCxnSpPr>
            <a:endCxn id="17" idx="0"/>
          </p:cNvCxnSpPr>
          <p:nvPr/>
        </p:nvCxnSpPr>
        <p:spPr>
          <a:xfrm>
            <a:off x="7722302" y="2918478"/>
            <a:ext cx="169681" cy="3650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66C26FE-4FEE-6452-1084-914F68C39E70}"/>
              </a:ext>
            </a:extLst>
          </p:cNvPr>
          <p:cNvSpPr/>
          <p:nvPr/>
        </p:nvSpPr>
        <p:spPr>
          <a:xfrm>
            <a:off x="5877728" y="4742985"/>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9D4408-622C-6CA9-7B20-7CA04F161097}"/>
              </a:ext>
            </a:extLst>
          </p:cNvPr>
          <p:cNvSpPr/>
          <p:nvPr/>
        </p:nvSpPr>
        <p:spPr>
          <a:xfrm>
            <a:off x="1492337"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grpSp>
        <p:nvGrpSpPr>
          <p:cNvPr id="21" name="Group 20">
            <a:extLst>
              <a:ext uri="{FF2B5EF4-FFF2-40B4-BE49-F238E27FC236}">
                <a16:creationId xmlns:a16="http://schemas.microsoft.com/office/drawing/2014/main" id="{9DABDE3A-D9B2-5CD1-9818-A187181A8CC5}"/>
              </a:ext>
            </a:extLst>
          </p:cNvPr>
          <p:cNvGrpSpPr/>
          <p:nvPr/>
        </p:nvGrpSpPr>
        <p:grpSpPr>
          <a:xfrm>
            <a:off x="2369415" y="4742985"/>
            <a:ext cx="3508312" cy="699796"/>
            <a:chOff x="3592288" y="3442996"/>
            <a:chExt cx="3508312" cy="699796"/>
          </a:xfrm>
        </p:grpSpPr>
        <p:sp>
          <p:nvSpPr>
            <p:cNvPr id="22" name="Rectangle 21">
              <a:extLst>
                <a:ext uri="{FF2B5EF4-FFF2-40B4-BE49-F238E27FC236}">
                  <a16:creationId xmlns:a16="http://schemas.microsoft.com/office/drawing/2014/main" id="{28FCFCFB-BBA0-5E59-5013-C7F19BA6DF9F}"/>
                </a:ext>
              </a:extLst>
            </p:cNvPr>
            <p:cNvSpPr/>
            <p:nvPr/>
          </p:nvSpPr>
          <p:spPr>
            <a:xfrm>
              <a:off x="3592288"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4</a:t>
              </a:r>
            </a:p>
          </p:txBody>
        </p:sp>
        <p:sp>
          <p:nvSpPr>
            <p:cNvPr id="23" name="Rectangle 22">
              <a:extLst>
                <a:ext uri="{FF2B5EF4-FFF2-40B4-BE49-F238E27FC236}">
                  <a16:creationId xmlns:a16="http://schemas.microsoft.com/office/drawing/2014/main" id="{64CBC738-55C3-4429-C234-8A026DD7F5A7}"/>
                </a:ext>
              </a:extLst>
            </p:cNvPr>
            <p:cNvSpPr/>
            <p:nvPr/>
          </p:nvSpPr>
          <p:spPr>
            <a:xfrm>
              <a:off x="4469366"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3</a:t>
              </a:r>
            </a:p>
          </p:txBody>
        </p:sp>
        <p:sp>
          <p:nvSpPr>
            <p:cNvPr id="24" name="Rectangle 23">
              <a:extLst>
                <a:ext uri="{FF2B5EF4-FFF2-40B4-BE49-F238E27FC236}">
                  <a16:creationId xmlns:a16="http://schemas.microsoft.com/office/drawing/2014/main" id="{D3D69B26-9060-FF71-2758-542B1D2DD9B7}"/>
                </a:ext>
              </a:extLst>
            </p:cNvPr>
            <p:cNvSpPr/>
            <p:nvPr/>
          </p:nvSpPr>
          <p:spPr>
            <a:xfrm>
              <a:off x="5346444"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5</a:t>
              </a:r>
            </a:p>
          </p:txBody>
        </p:sp>
        <p:sp>
          <p:nvSpPr>
            <p:cNvPr id="25" name="Rectangle 24">
              <a:extLst>
                <a:ext uri="{FF2B5EF4-FFF2-40B4-BE49-F238E27FC236}">
                  <a16:creationId xmlns:a16="http://schemas.microsoft.com/office/drawing/2014/main" id="{E8AE5A00-784F-C3B5-43CE-6FF428F9BD69}"/>
                </a:ext>
              </a:extLst>
            </p:cNvPr>
            <p:cNvSpPr/>
            <p:nvPr/>
          </p:nvSpPr>
          <p:spPr>
            <a:xfrm>
              <a:off x="6223522" y="344299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6</a:t>
              </a:r>
            </a:p>
          </p:txBody>
        </p:sp>
      </p:grpSp>
      <p:sp>
        <p:nvSpPr>
          <p:cNvPr id="26" name="Rectangle 25">
            <a:extLst>
              <a:ext uri="{FF2B5EF4-FFF2-40B4-BE49-F238E27FC236}">
                <a16:creationId xmlns:a16="http://schemas.microsoft.com/office/drawing/2014/main" id="{EE264DAA-D74F-0C78-F5C7-872C072F420A}"/>
              </a:ext>
            </a:extLst>
          </p:cNvPr>
          <p:cNvSpPr/>
          <p:nvPr/>
        </p:nvSpPr>
        <p:spPr>
          <a:xfrm>
            <a:off x="5877728" y="4742984"/>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8</a:t>
            </a:r>
          </a:p>
        </p:txBody>
      </p:sp>
      <p:sp>
        <p:nvSpPr>
          <p:cNvPr id="27" name="Rectangle 26">
            <a:extLst>
              <a:ext uri="{FF2B5EF4-FFF2-40B4-BE49-F238E27FC236}">
                <a16:creationId xmlns:a16="http://schemas.microsoft.com/office/drawing/2014/main" id="{6DB82890-C785-E021-AC40-10A806EAE88C}"/>
              </a:ext>
            </a:extLst>
          </p:cNvPr>
          <p:cNvSpPr/>
          <p:nvPr/>
        </p:nvSpPr>
        <p:spPr>
          <a:xfrm>
            <a:off x="6754806" y="4742986"/>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rPr>
              <a:t>7</a:t>
            </a:r>
          </a:p>
        </p:txBody>
      </p:sp>
      <p:sp>
        <p:nvSpPr>
          <p:cNvPr id="29" name="Rectangle 28">
            <a:extLst>
              <a:ext uri="{FF2B5EF4-FFF2-40B4-BE49-F238E27FC236}">
                <a16:creationId xmlns:a16="http://schemas.microsoft.com/office/drawing/2014/main" id="{0AAE4E96-C11A-21FF-183B-3106B5EFCB99}"/>
              </a:ext>
            </a:extLst>
          </p:cNvPr>
          <p:cNvSpPr/>
          <p:nvPr/>
        </p:nvSpPr>
        <p:spPr>
          <a:xfrm>
            <a:off x="76387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E5C7C57-46E8-F71F-5172-8592113BACFE}"/>
              </a:ext>
            </a:extLst>
          </p:cNvPr>
          <p:cNvSpPr/>
          <p:nvPr/>
        </p:nvSpPr>
        <p:spPr>
          <a:xfrm>
            <a:off x="8522650"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02B0CC-5E3E-0C0A-6B71-F3E73BD78ADF}"/>
              </a:ext>
            </a:extLst>
          </p:cNvPr>
          <p:cNvSpPr/>
          <p:nvPr/>
        </p:nvSpPr>
        <p:spPr>
          <a:xfrm>
            <a:off x="9415228" y="4742061"/>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5FE1071-63D2-88DA-E4FB-31D359CF63AC}"/>
              </a:ext>
            </a:extLst>
          </p:cNvPr>
          <p:cNvSpPr/>
          <p:nvPr/>
        </p:nvSpPr>
        <p:spPr>
          <a:xfrm>
            <a:off x="615259" y="4737567"/>
            <a:ext cx="877078" cy="6997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278CB2A-3858-41B4-44F5-DEBD206F3F3C}"/>
              </a:ext>
            </a:extLst>
          </p:cNvPr>
          <p:cNvSpPr txBox="1"/>
          <p:nvPr/>
        </p:nvSpPr>
        <p:spPr>
          <a:xfrm>
            <a:off x="575239" y="5574535"/>
            <a:ext cx="9717067" cy="369332"/>
          </a:xfrm>
          <a:prstGeom prst="rect">
            <a:avLst/>
          </a:prstGeom>
          <a:noFill/>
        </p:spPr>
        <p:txBody>
          <a:bodyPr wrap="square" rtlCol="0">
            <a:spAutoFit/>
          </a:bodyPr>
          <a:lstStyle/>
          <a:p>
            <a:r>
              <a:rPr lang="en-US" dirty="0"/>
              <a:t>    0	    1             2            3            4             5            6            7           8              9           10</a:t>
            </a:r>
          </a:p>
        </p:txBody>
      </p:sp>
      <p:sp>
        <p:nvSpPr>
          <p:cNvPr id="4" name="Rectangle 3">
            <a:extLst>
              <a:ext uri="{FF2B5EF4-FFF2-40B4-BE49-F238E27FC236}">
                <a16:creationId xmlns:a16="http://schemas.microsoft.com/office/drawing/2014/main" id="{6DB127BD-E58C-A7B1-1C1A-CD631648BE21}"/>
              </a:ext>
            </a:extLst>
          </p:cNvPr>
          <p:cNvSpPr/>
          <p:nvPr/>
        </p:nvSpPr>
        <p:spPr>
          <a:xfrm>
            <a:off x="8041954" y="163902"/>
            <a:ext cx="3922884" cy="12048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On Exercise 2, you’ll index from 0 rather than 1. </a:t>
            </a:r>
          </a:p>
          <a:p>
            <a:pPr algn="ctr"/>
            <a:r>
              <a:rPr lang="en-US" sz="2400" dirty="0"/>
              <a:t>Details are different!</a:t>
            </a:r>
          </a:p>
        </p:txBody>
      </p:sp>
    </p:spTree>
    <p:extLst>
      <p:ext uri="{BB962C8B-B14F-4D97-AF65-F5344CB8AC3E}">
        <p14:creationId xmlns:p14="http://schemas.microsoft.com/office/powerpoint/2010/main" val="31618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F2CD-761B-490C-ADE3-8A40C7414EC6}"/>
              </a:ext>
            </a:extLst>
          </p:cNvPr>
          <p:cNvSpPr>
            <a:spLocks noGrp="1"/>
          </p:cNvSpPr>
          <p:nvPr>
            <p:ph type="title"/>
          </p:nvPr>
        </p:nvSpPr>
        <p:spPr/>
        <p:txBody>
          <a:bodyPr/>
          <a:lstStyle/>
          <a:p>
            <a:r>
              <a:rPr lang="en-US" dirty="0"/>
              <a:t>Running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C446B3-1A0D-4BDA-8F3F-3A92B690DEF3}"/>
                  </a:ext>
                </a:extLst>
              </p:cNvPr>
              <p:cNvSpPr>
                <a:spLocks noGrp="1"/>
              </p:cNvSpPr>
              <p:nvPr>
                <p:ph idx="1"/>
              </p:nvPr>
            </p:nvSpPr>
            <p:spPr/>
            <p:txBody>
              <a:bodyPr>
                <a:normAutofit/>
              </a:bodyPr>
              <a:lstStyle/>
              <a:p>
                <a:r>
                  <a:rPr lang="en-US" sz="2800" dirty="0"/>
                  <a:t>Worst case: looks like </a:t>
                </a:r>
                <a14:m>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h</m:t>
                    </m:r>
                  </m:oMath>
                </a14:m>
                <a:r>
                  <a:rPr lang="en-US" sz="2800" dirty="0"/>
                  <a:t> is the height of the tree.</a:t>
                </a:r>
              </a:p>
              <a:p>
                <a:endParaRPr lang="en-US" sz="2800" dirty="0"/>
              </a:p>
              <a:p>
                <a:r>
                  <a:rPr lang="en-US" sz="2800" dirty="0"/>
                  <a:t>That’s true, but it’s not a good answer. To understand it, your user needs to understand how you’ve implemented your priority queue. They should only need to know how many things they put in. </a:t>
                </a:r>
              </a:p>
              <a:p>
                <a:endParaRPr lang="en-US" sz="2800" dirty="0"/>
              </a:p>
              <a:p>
                <a:r>
                  <a:rPr lang="en-US" sz="2800" dirty="0"/>
                  <a:t>Let’s find a formula for </a:t>
                </a:r>
                <a14:m>
                  <m:oMath xmlns:m="http://schemas.openxmlformats.org/officeDocument/2006/math">
                    <m:r>
                      <a:rPr lang="en-US" sz="2800" b="0" i="1" smtClean="0">
                        <a:latin typeface="Cambria Math" panose="02040503050406030204" pitchFamily="18" charset="0"/>
                      </a:rPr>
                      <m:t>h</m:t>
                    </m:r>
                  </m:oMath>
                </a14:m>
                <a:r>
                  <a:rPr lang="en-US" sz="2800" dirty="0"/>
                  <a:t> in terms of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3" name="Content Placeholder 2">
                <a:extLst>
                  <a:ext uri="{FF2B5EF4-FFF2-40B4-BE49-F238E27FC236}">
                    <a16:creationId xmlns:a16="http://schemas.microsoft.com/office/drawing/2014/main" id="{EFC446B3-1A0D-4BDA-8F3F-3A92B690DEF3}"/>
                  </a:ext>
                </a:extLst>
              </p:cNvPr>
              <p:cNvSpPr>
                <a:spLocks noGrp="1" noRot="1" noChangeAspect="1" noMove="1" noResize="1" noEditPoints="1" noAdjustHandles="1" noChangeArrowheads="1" noChangeShapeType="1" noTextEdit="1"/>
              </p:cNvSpPr>
              <p:nvPr>
                <p:ph idx="1"/>
              </p:nvPr>
            </p:nvSpPr>
            <p:spPr>
              <a:blipFill>
                <a:blip r:embed="rId2"/>
                <a:stretch>
                  <a:fillRect l="-708" t="-2138" r="-18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139A549-689F-4F8B-A603-5E6E9028E456}"/>
              </a:ext>
            </a:extLst>
          </p:cNvPr>
          <p:cNvSpPr>
            <a:spLocks noGrp="1"/>
          </p:cNvSpPr>
          <p:nvPr>
            <p:ph type="sldNum" sz="quarter" idx="12"/>
          </p:nvPr>
        </p:nvSpPr>
        <p:spPr/>
        <p:txBody>
          <a:bodyPr/>
          <a:lstStyle/>
          <a:p>
            <a:fld id="{2A684D91-6951-4247-8A71-3C3C7BB0A60F}" type="slidenum">
              <a:rPr lang="en-US" smtClean="0"/>
              <a:t>28</a:t>
            </a:fld>
            <a:endParaRPr lang="en-US"/>
          </a:p>
        </p:txBody>
      </p:sp>
    </p:spTree>
    <p:extLst>
      <p:ext uri="{BB962C8B-B14F-4D97-AF65-F5344CB8AC3E}">
        <p14:creationId xmlns:p14="http://schemas.microsoft.com/office/powerpoint/2010/main" val="213308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Heights of Perfect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How many nodes are there in level </a:t>
                </a:r>
                <a14:m>
                  <m:oMath xmlns:m="http://schemas.openxmlformats.org/officeDocument/2006/math">
                    <m:r>
                      <a:rPr lang="en-US" sz="2600" b="0" i="1" smtClean="0">
                        <a:latin typeface="Cambria Math" panose="02040503050406030204" pitchFamily="18" charset="0"/>
                      </a:rPr>
                      <m:t>𝑖</m:t>
                    </m:r>
                  </m:oMath>
                </a14:m>
                <a:r>
                  <a:rPr lang="en-US" sz="2600" dirty="0"/>
                  <a:t> of a perfect binary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18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29</a:t>
            </a:fld>
            <a:endParaRPr lang="en-US"/>
          </a:p>
        </p:txBody>
      </p:sp>
    </p:spTree>
    <p:extLst>
      <p:ext uri="{BB962C8B-B14F-4D97-AF65-F5344CB8AC3E}">
        <p14:creationId xmlns:p14="http://schemas.microsoft.com/office/powerpoint/2010/main" val="32184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CD4C8E-50D7-4DB3-9887-1C473C7EB060}"/>
              </a:ext>
            </a:extLst>
          </p:cNvPr>
          <p:cNvSpPr>
            <a:spLocks noGrp="1"/>
          </p:cNvSpPr>
          <p:nvPr>
            <p:ph type="title"/>
          </p:nvPr>
        </p:nvSpPr>
        <p:spPr/>
        <p:txBody>
          <a:bodyPr/>
          <a:lstStyle/>
          <a:p>
            <a:r>
              <a:rPr lang="en-US" dirty="0"/>
              <a:t>A new ADT: Priority Queues</a:t>
            </a:r>
          </a:p>
        </p:txBody>
      </p:sp>
      <p:sp>
        <p:nvSpPr>
          <p:cNvPr id="5" name="Slide Number Placeholder 4">
            <a:extLst>
              <a:ext uri="{FF2B5EF4-FFF2-40B4-BE49-F238E27FC236}">
                <a16:creationId xmlns:a16="http://schemas.microsoft.com/office/drawing/2014/main" id="{52A07DC9-BFB4-4635-A767-1AF53406B5E5}"/>
              </a:ext>
            </a:extLst>
          </p:cNvPr>
          <p:cNvSpPr>
            <a:spLocks noGrp="1"/>
          </p:cNvSpPr>
          <p:nvPr>
            <p:ph type="sldNum" sz="quarter" idx="12"/>
          </p:nvPr>
        </p:nvSpPr>
        <p:spPr/>
        <p:txBody>
          <a:bodyPr/>
          <a:lstStyle/>
          <a:p>
            <a:fld id="{17FB8715-06AE-4EBD-9812-2FC97F270897}" type="slidenum">
              <a:rPr lang="en-US" smtClean="0"/>
              <a:t>3</a:t>
            </a:fld>
            <a:endParaRPr lang="en-US"/>
          </a:p>
        </p:txBody>
      </p:sp>
      <p:sp>
        <p:nvSpPr>
          <p:cNvPr id="7" name="Text Placeholder 6">
            <a:extLst>
              <a:ext uri="{FF2B5EF4-FFF2-40B4-BE49-F238E27FC236}">
                <a16:creationId xmlns:a16="http://schemas.microsoft.com/office/drawing/2014/main" id="{7861296E-AEB2-43E3-A04E-7F3DAA6CE4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38213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Heights of Perfect Trees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600" dirty="0"/>
                  <a:t>How many nodes are there in level </a:t>
                </a:r>
                <a14:m>
                  <m:oMath xmlns:m="http://schemas.openxmlformats.org/officeDocument/2006/math">
                    <m:r>
                      <a:rPr lang="en-US" sz="2600" b="0" i="1" smtClean="0">
                        <a:latin typeface="Cambria Math" panose="02040503050406030204" pitchFamily="18" charset="0"/>
                      </a:rPr>
                      <m:t>𝑖</m:t>
                    </m:r>
                  </m:oMath>
                </a14:m>
                <a:r>
                  <a:rPr lang="en-US" sz="2600" dirty="0"/>
                  <a:t> of a perfect binary tree?</a:t>
                </a:r>
              </a:p>
              <a:p>
                <a:r>
                  <a:rPr lang="en-US" sz="2600" dirty="0"/>
                  <a:t>On the whiteboard we derived that the number of nodes on level </a:t>
                </a:r>
                <a14:m>
                  <m:oMath xmlns:m="http://schemas.openxmlformats.org/officeDocument/2006/math">
                    <m:r>
                      <a:rPr lang="en-US" sz="2600" b="0" i="1" smtClean="0">
                        <a:latin typeface="Cambria Math" panose="02040503050406030204" pitchFamily="18" charset="0"/>
                      </a:rPr>
                      <m:t>𝑖</m:t>
                    </m:r>
                  </m:oMath>
                </a14:m>
                <a:r>
                  <a:rPr lang="en-US" sz="2600" dirty="0"/>
                  <a:t> of a binary tree was </a:t>
                </a:r>
                <a14:m>
                  <m:oMath xmlns:m="http://schemas.openxmlformats.org/officeDocument/2006/math">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𝑖</m:t>
                        </m:r>
                      </m:sup>
                    </m:sSup>
                  </m:oMath>
                </a14:m>
                <a:r>
                  <a:rPr lang="en-US" sz="2600" dirty="0"/>
                  <a:t>.</a:t>
                </a:r>
              </a:p>
              <a:p>
                <a:r>
                  <a:rPr lang="en-US" sz="2600" dirty="0"/>
                  <a:t>Thus the total number of nodes in a perfect binary tree of height </a:t>
                </a:r>
                <a14:m>
                  <m:oMath xmlns:m="http://schemas.openxmlformats.org/officeDocument/2006/math">
                    <m:r>
                      <a:rPr lang="en-US" sz="2600" b="0" i="1" smtClean="0">
                        <a:latin typeface="Cambria Math" panose="02040503050406030204" pitchFamily="18" charset="0"/>
                      </a:rPr>
                      <m:t>h</m:t>
                    </m:r>
                    <m:r>
                      <a:rPr lang="en-US" sz="2600" b="0" i="1" smtClean="0">
                        <a:latin typeface="Cambria Math" panose="02040503050406030204" pitchFamily="18" charset="0"/>
                      </a:rPr>
                      <m:t> </m:t>
                    </m:r>
                  </m:oMath>
                </a14:m>
                <a:r>
                  <a:rPr lang="en-US" sz="2600" dirty="0"/>
                  <a:t>is </a:t>
                </a:r>
              </a:p>
              <a:p>
                <a14:m>
                  <m:oMath xmlns:m="http://schemas.openxmlformats.org/officeDocument/2006/math">
                    <m:nary>
                      <m:naryPr>
                        <m:chr m:val="∑"/>
                        <m:ctrlPr>
                          <a:rPr lang="en-US" sz="260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=0</m:t>
                        </m:r>
                      </m:sub>
                      <m:sup>
                        <m:r>
                          <a:rPr lang="en-US" sz="2600" b="0" i="1" smtClean="0">
                            <a:latin typeface="Cambria Math" panose="02040503050406030204" pitchFamily="18" charset="0"/>
                          </a:rPr>
                          <m:t>h</m:t>
                        </m:r>
                      </m:sup>
                      <m:e>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𝑖</m:t>
                            </m:r>
                          </m:sup>
                        </m:sSup>
                      </m:e>
                    </m:nary>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h</m:t>
                        </m:r>
                        <m:r>
                          <a:rPr lang="en-US" sz="2600" b="0" i="1" smtClean="0">
                            <a:latin typeface="Cambria Math" panose="02040503050406030204" pitchFamily="18" charset="0"/>
                          </a:rPr>
                          <m:t>+1</m:t>
                        </m:r>
                      </m:sup>
                    </m:sSup>
                    <m:r>
                      <a:rPr lang="en-US" sz="2600" b="0" i="1" smtClean="0">
                        <a:latin typeface="Cambria Math" panose="02040503050406030204" pitchFamily="18" charset="0"/>
                      </a:rPr>
                      <m:t>−1</m:t>
                    </m:r>
                  </m:oMath>
                </a14:m>
                <a:r>
                  <a:rPr lang="en-US" sz="2600" dirty="0"/>
                  <a:t>. </a:t>
                </a:r>
              </a:p>
              <a:p>
                <a:r>
                  <a:rPr lang="en-US" sz="2600" dirty="0"/>
                  <a:t>So if we have </a:t>
                </a:r>
                <a14:m>
                  <m:oMath xmlns:m="http://schemas.openxmlformats.org/officeDocument/2006/math">
                    <m:r>
                      <a:rPr lang="en-US" sz="2600" b="0" i="1" smtClean="0">
                        <a:latin typeface="Cambria Math" panose="02040503050406030204" pitchFamily="18" charset="0"/>
                      </a:rPr>
                      <m:t>𝑛</m:t>
                    </m:r>
                  </m:oMath>
                </a14:m>
                <a:r>
                  <a:rPr lang="en-US" sz="2600" dirty="0"/>
                  <a:t> nodes in a perfect tree, we can use the formula</a:t>
                </a:r>
              </a:p>
              <a:p>
                <a14:m>
                  <m:oMath xmlns:m="http://schemas.openxmlformats.org/officeDocument/2006/math">
                    <m:r>
                      <a:rPr lang="en-US" sz="2600" b="0" i="1" smtClean="0">
                        <a:latin typeface="Cambria Math" panose="02040503050406030204" pitchFamily="18" charset="0"/>
                      </a:rPr>
                      <m:t>𝑛</m:t>
                    </m:r>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2</m:t>
                        </m:r>
                      </m:e>
                      <m:sup>
                        <m:r>
                          <a:rPr lang="en-US" sz="2600" b="0" i="1" smtClean="0">
                            <a:latin typeface="Cambria Math" panose="02040503050406030204" pitchFamily="18" charset="0"/>
                          </a:rPr>
                          <m:t>h</m:t>
                        </m:r>
                        <m:r>
                          <a:rPr lang="en-US" sz="2600" b="0" i="1" smtClean="0">
                            <a:latin typeface="Cambria Math" panose="02040503050406030204" pitchFamily="18" charset="0"/>
                          </a:rPr>
                          <m:t>+1</m:t>
                        </m:r>
                      </m:sup>
                    </m:sSup>
                    <m:r>
                      <a:rPr lang="en-US" sz="2600" b="0" i="1" smtClean="0">
                        <a:latin typeface="Cambria Math" panose="02040503050406030204" pitchFamily="18" charset="0"/>
                      </a:rPr>
                      <m:t>−1</m:t>
                    </m:r>
                    <m:r>
                      <a:rPr lang="en-US" sz="2600" b="0" i="0" smtClean="0">
                        <a:latin typeface="Cambria Math" panose="02040503050406030204" pitchFamily="18" charset="0"/>
                      </a:rPr>
                      <m:t> </m:t>
                    </m:r>
                  </m:oMath>
                </a14:m>
                <a:r>
                  <a:rPr lang="en-US" sz="2600" dirty="0"/>
                  <a:t>to conclude that </a:t>
                </a:r>
                <a14:m>
                  <m:oMath xmlns:m="http://schemas.openxmlformats.org/officeDocument/2006/math">
                    <m:r>
                      <a:rPr lang="en-US" sz="2600" b="0" i="1" smtClean="0">
                        <a:latin typeface="Cambria Math" panose="02040503050406030204" pitchFamily="18" charset="0"/>
                      </a:rPr>
                      <m:t>h</m:t>
                    </m:r>
                    <m:r>
                      <a:rPr lang="en-US" sz="2600" b="0" i="1" smtClean="0">
                        <a:latin typeface="Cambria Math" panose="02040503050406030204" pitchFamily="18" charset="0"/>
                      </a:rPr>
                      <m:t>=</m:t>
                    </m:r>
                    <m:r>
                      <a:rPr lang="en-US" sz="2600" b="0" i="1" smtClean="0">
                        <a:latin typeface="Cambria Math" panose="02040503050406030204" pitchFamily="18" charset="0"/>
                      </a:rPr>
                      <m:t>𝑂</m:t>
                    </m:r>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r>
                          <a:rPr lang="en-US" sz="2600" b="0" i="1" smtClean="0">
                            <a:latin typeface="Cambria Math" panose="02040503050406030204" pitchFamily="18" charset="0"/>
                          </a:rPr>
                          <m:t>)</m:t>
                        </m:r>
                      </m:e>
                    </m:func>
                  </m:oMath>
                </a14:m>
                <a:r>
                  <a:rPr lang="en-US" sz="2600" dirty="0"/>
                  <a:t>,so</a:t>
                </a:r>
              </a:p>
              <a:p>
                <a:pPr marL="0" indent="0">
                  <a:buNone/>
                </a:pPr>
                <a:r>
                  <a:rPr lang="en-US" sz="2600" dirty="0"/>
                  <a:t> A perfect tree with </a:t>
                </a:r>
                <a14:m>
                  <m:oMath xmlns:m="http://schemas.openxmlformats.org/officeDocument/2006/math">
                    <m:r>
                      <a:rPr lang="en-US" sz="2600" b="0" i="1" smtClean="0">
                        <a:latin typeface="Cambria Math" panose="02040503050406030204" pitchFamily="18" charset="0"/>
                      </a:rPr>
                      <m:t>𝑛</m:t>
                    </m:r>
                  </m:oMath>
                </a14:m>
                <a:r>
                  <a:rPr lang="en-US" sz="2600" dirty="0"/>
                  <a:t> nodes has height </a:t>
                </a:r>
                <a14:m>
                  <m:oMath xmlns:m="http://schemas.openxmlformats.org/officeDocument/2006/math">
                    <m:r>
                      <a:rPr lang="en-US" sz="2600" b="0" i="1" smtClean="0">
                        <a:latin typeface="Cambria Math" panose="02040503050406030204" pitchFamily="18" charset="0"/>
                      </a:rPr>
                      <m:t>𝑂</m:t>
                    </m:r>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r>
                      <a:rPr lang="en-US" sz="2600" b="0" i="1" smtClean="0">
                        <a:latin typeface="Cambria Math" panose="02040503050406030204" pitchFamily="18" charset="0"/>
                      </a:rPr>
                      <m:t>)</m:t>
                    </m:r>
                  </m:oMath>
                </a14:m>
                <a:r>
                  <a:rPr lang="en-US" sz="2600" dirty="0"/>
                  <a:t>.</a:t>
                </a:r>
              </a:p>
              <a:p>
                <a:r>
                  <a:rPr lang="en-US" sz="2600" dirty="0"/>
                  <a:t>A similar argument can show the same statement for complete trees.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188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7FB8715-06AE-4EBD-9812-2FC97F270897}" type="slidenum">
              <a:rPr lang="en-US" smtClean="0"/>
              <a:t>30</a:t>
            </a:fld>
            <a:endParaRPr lang="en-US"/>
          </a:p>
        </p:txBody>
      </p:sp>
    </p:spTree>
    <p:extLst>
      <p:ext uri="{BB962C8B-B14F-4D97-AF65-F5344CB8AC3E}">
        <p14:creationId xmlns:p14="http://schemas.microsoft.com/office/powerpoint/2010/main" val="3940733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Operations</a:t>
            </a:r>
          </a:p>
        </p:txBody>
      </p:sp>
      <p:sp>
        <p:nvSpPr>
          <p:cNvPr id="3" name="Content Placeholder 2"/>
          <p:cNvSpPr>
            <a:spLocks noGrp="1"/>
          </p:cNvSpPr>
          <p:nvPr>
            <p:ph idx="1"/>
          </p:nvPr>
        </p:nvSpPr>
        <p:spPr/>
        <p:txBody>
          <a:bodyPr>
            <a:normAutofit/>
          </a:bodyPr>
          <a:lstStyle/>
          <a:p>
            <a:r>
              <a:rPr lang="en-US" sz="2800" dirty="0"/>
              <a:t>On Ex 2, you’ll do more things with heaps!</a:t>
            </a:r>
          </a:p>
          <a:p>
            <a:r>
              <a:rPr lang="en-US" sz="2800" b="1" dirty="0" err="1"/>
              <a:t>IncreaseKey</a:t>
            </a:r>
            <a:r>
              <a:rPr lang="en-US" sz="2800" b="1" dirty="0"/>
              <a:t>(</a:t>
            </a:r>
            <a:r>
              <a:rPr lang="en-US" sz="2800" b="1" dirty="0" err="1"/>
              <a:t>element,priority</a:t>
            </a:r>
            <a:r>
              <a:rPr lang="en-US" sz="2800" b="1" dirty="0"/>
              <a:t>) </a:t>
            </a:r>
            <a:r>
              <a:rPr lang="en-US" sz="2800" dirty="0"/>
              <a:t>Given a pointer to an element of the heap and a new, larger priority, update that object’s priority.</a:t>
            </a:r>
          </a:p>
          <a:p>
            <a:r>
              <a:rPr lang="en-US" sz="2800" b="1" dirty="0" err="1"/>
              <a:t>DecreaseKey</a:t>
            </a:r>
            <a:r>
              <a:rPr lang="en-US" sz="2800" b="1" dirty="0"/>
              <a:t>(</a:t>
            </a:r>
            <a:r>
              <a:rPr lang="en-US" sz="2800" b="1" dirty="0" err="1"/>
              <a:t>element,priority</a:t>
            </a:r>
            <a:r>
              <a:rPr lang="en-US" sz="2800" b="1" dirty="0"/>
              <a:t>) </a:t>
            </a:r>
            <a:r>
              <a:rPr lang="en-US" sz="2800" dirty="0"/>
              <a:t>Given a pointer to an element of the heap and a new, smaller priority, update that object’s priority.</a:t>
            </a:r>
          </a:p>
          <a:p>
            <a:r>
              <a:rPr lang="en-US" sz="2800" b="1" dirty="0"/>
              <a:t>Remove(element) </a:t>
            </a:r>
            <a:r>
              <a:rPr lang="en-US" sz="2800" dirty="0"/>
              <a:t>Given a pointer to an element of the heap, remove that element.</a:t>
            </a:r>
            <a:endParaRPr lang="en-US" sz="2800" b="1" dirty="0"/>
          </a:p>
          <a:p>
            <a:r>
              <a:rPr lang="en-US" sz="2800" dirty="0"/>
              <a:t>Needing a pointer to the element is a bit unusual – it makes maintaining the data structure more complicated. </a:t>
            </a:r>
          </a:p>
          <a:p>
            <a:pPr lvl="1"/>
            <a:r>
              <a:rPr lang="en-US" sz="2400" dirty="0"/>
              <a:t>Heap doesn’t have BST property—it’s hard to find things in there!!</a:t>
            </a:r>
          </a:p>
        </p:txBody>
      </p:sp>
      <p:sp>
        <p:nvSpPr>
          <p:cNvPr id="5" name="Slide Number Placeholder 4"/>
          <p:cNvSpPr>
            <a:spLocks noGrp="1"/>
          </p:cNvSpPr>
          <p:nvPr>
            <p:ph type="sldNum" sz="quarter" idx="12"/>
          </p:nvPr>
        </p:nvSpPr>
        <p:spPr/>
        <p:txBody>
          <a:bodyPr/>
          <a:lstStyle/>
          <a:p>
            <a:fld id="{17FB8715-06AE-4EBD-9812-2FC97F270897}" type="slidenum">
              <a:rPr lang="en-US" smtClean="0"/>
              <a:t>31</a:t>
            </a:fld>
            <a:endParaRPr lang="en-US"/>
          </a:p>
        </p:txBody>
      </p:sp>
    </p:spTree>
    <p:extLst>
      <p:ext uri="{BB962C8B-B14F-4D97-AF65-F5344CB8AC3E}">
        <p14:creationId xmlns:p14="http://schemas.microsoft.com/office/powerpoint/2010/main" val="65221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725E-FE44-9FE3-E834-305F3F3FD9F3}"/>
              </a:ext>
            </a:extLst>
          </p:cNvPr>
          <p:cNvSpPr>
            <a:spLocks noGrp="1"/>
          </p:cNvSpPr>
          <p:nvPr>
            <p:ph type="title"/>
          </p:nvPr>
        </p:nvSpPr>
        <p:spPr/>
        <p:txBody>
          <a:bodyPr/>
          <a:lstStyle/>
          <a:p>
            <a:r>
              <a:rPr lang="en-US" dirty="0"/>
              <a:t>Some Exercise 2 Notes</a:t>
            </a:r>
          </a:p>
        </p:txBody>
      </p:sp>
      <p:sp>
        <p:nvSpPr>
          <p:cNvPr id="3" name="Content Placeholder 2">
            <a:extLst>
              <a:ext uri="{FF2B5EF4-FFF2-40B4-BE49-F238E27FC236}">
                <a16:creationId xmlns:a16="http://schemas.microsoft.com/office/drawing/2014/main" id="{9BB661C7-65F7-123F-2C0F-388CBC985A0F}"/>
              </a:ext>
            </a:extLst>
          </p:cNvPr>
          <p:cNvSpPr>
            <a:spLocks noGrp="1"/>
          </p:cNvSpPr>
          <p:nvPr>
            <p:ph idx="1"/>
          </p:nvPr>
        </p:nvSpPr>
        <p:spPr/>
        <p:txBody>
          <a:bodyPr>
            <a:normAutofit fontScale="92500" lnSpcReduction="10000"/>
          </a:bodyPr>
          <a:lstStyle/>
          <a:p>
            <a:r>
              <a:rPr lang="en-US" sz="2800" dirty="0"/>
              <a:t>You know everything you need to do Exercise 2. Some minor differences from lecture:</a:t>
            </a:r>
          </a:p>
          <a:p>
            <a:r>
              <a:rPr lang="en-US" sz="2800" dirty="0"/>
              <a:t>You’ll implement both a min-heap and a max-heap.</a:t>
            </a:r>
          </a:p>
          <a:p>
            <a:r>
              <a:rPr lang="en-US" sz="2800" dirty="0"/>
              <a:t>Some of the method names are different</a:t>
            </a:r>
          </a:p>
          <a:p>
            <a:pPr lvl="1"/>
            <a:r>
              <a:rPr lang="en-US" sz="2400" dirty="0"/>
              <a:t>Extract() instead of </a:t>
            </a:r>
            <a:r>
              <a:rPr lang="en-US" sz="2400" dirty="0" err="1"/>
              <a:t>removeMin</a:t>
            </a:r>
            <a:r>
              <a:rPr lang="en-US" sz="2400" dirty="0"/>
              <a:t>()</a:t>
            </a:r>
          </a:p>
          <a:p>
            <a:pPr lvl="1"/>
            <a:r>
              <a:rPr lang="en-US" sz="2400" dirty="0"/>
              <a:t>One </a:t>
            </a:r>
            <a:r>
              <a:rPr lang="en-US" sz="2400" dirty="0" err="1"/>
              <a:t>updatePriority</a:t>
            </a:r>
            <a:r>
              <a:rPr lang="en-US" sz="2400" dirty="0"/>
              <a:t>() instead of separate </a:t>
            </a:r>
            <a:r>
              <a:rPr lang="en-US" sz="2400" dirty="0" err="1"/>
              <a:t>IncreaseKey</a:t>
            </a:r>
            <a:r>
              <a:rPr lang="en-US" sz="2400" dirty="0"/>
              <a:t>(), </a:t>
            </a:r>
            <a:r>
              <a:rPr lang="en-US" sz="2400" dirty="0" err="1"/>
              <a:t>DecreaseKey</a:t>
            </a:r>
            <a:r>
              <a:rPr lang="en-US" sz="2400" dirty="0"/>
              <a:t>()</a:t>
            </a:r>
          </a:p>
          <a:p>
            <a:r>
              <a:rPr lang="en-US" sz="2800" dirty="0"/>
              <a:t>Index from 0 instead of 1. </a:t>
            </a:r>
          </a:p>
          <a:p>
            <a:r>
              <a:rPr lang="en-US" sz="2800" dirty="0" err="1"/>
              <a:t>updatePriority</a:t>
            </a:r>
            <a:r>
              <a:rPr lang="en-US" sz="2800" dirty="0"/>
              <a:t>() and some other methods, require pointers to the location in the heap. You’ll use a (given, java built-in) </a:t>
            </a:r>
            <a:r>
              <a:rPr lang="en-US" sz="2800" dirty="0" err="1"/>
              <a:t>hashmap</a:t>
            </a:r>
            <a:r>
              <a:rPr lang="en-US" sz="2800" dirty="0"/>
              <a:t> to do that. Be sure you’re keeping that map up-to-date!</a:t>
            </a:r>
          </a:p>
          <a:p>
            <a:r>
              <a:rPr lang="en-US" sz="2800" dirty="0"/>
              <a:t>Remember we omit edge cases in lecture sample code. </a:t>
            </a:r>
          </a:p>
          <a:p>
            <a:pPr lvl="1"/>
            <a:r>
              <a:rPr lang="en-US" sz="2400" dirty="0"/>
              <a:t>(e.g., what if </a:t>
            </a:r>
            <a:r>
              <a:rPr lang="en-US" sz="2400" dirty="0" err="1"/>
              <a:t>percolateUp</a:t>
            </a:r>
            <a:r>
              <a:rPr lang="en-US" sz="2400" dirty="0"/>
              <a:t> gets all the way to root?)</a:t>
            </a:r>
          </a:p>
        </p:txBody>
      </p:sp>
      <p:sp>
        <p:nvSpPr>
          <p:cNvPr id="4" name="Slide Number Placeholder 3">
            <a:extLst>
              <a:ext uri="{FF2B5EF4-FFF2-40B4-BE49-F238E27FC236}">
                <a16:creationId xmlns:a16="http://schemas.microsoft.com/office/drawing/2014/main" id="{D12EB00A-7EDB-C13F-915F-98901EB791AD}"/>
              </a:ext>
            </a:extLst>
          </p:cNvPr>
          <p:cNvSpPr>
            <a:spLocks noGrp="1"/>
          </p:cNvSpPr>
          <p:nvPr>
            <p:ph type="sldNum" sz="quarter" idx="12"/>
          </p:nvPr>
        </p:nvSpPr>
        <p:spPr/>
        <p:txBody>
          <a:bodyPr/>
          <a:lstStyle/>
          <a:p>
            <a:fld id="{17FB8715-06AE-4EBD-9812-2FC97F270897}" type="slidenum">
              <a:rPr lang="en-US" smtClean="0"/>
              <a:t>32</a:t>
            </a:fld>
            <a:endParaRPr lang="en-US"/>
          </a:p>
        </p:txBody>
      </p:sp>
    </p:spTree>
    <p:extLst>
      <p:ext uri="{BB962C8B-B14F-4D97-AF65-F5344CB8AC3E}">
        <p14:creationId xmlns:p14="http://schemas.microsoft.com/office/powerpoint/2010/main" val="4222792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0932D4-F004-E78B-FB74-2496DD8F1F24}"/>
              </a:ext>
            </a:extLst>
          </p:cNvPr>
          <p:cNvSpPr>
            <a:spLocks noGrp="1"/>
          </p:cNvSpPr>
          <p:nvPr>
            <p:ph type="title"/>
          </p:nvPr>
        </p:nvSpPr>
        <p:spPr/>
        <p:txBody>
          <a:bodyPr/>
          <a:lstStyle/>
          <a:p>
            <a:r>
              <a:rPr lang="en-US" dirty="0"/>
              <a:t>More Priority Queue Operations</a:t>
            </a:r>
          </a:p>
        </p:txBody>
      </p:sp>
      <p:sp>
        <p:nvSpPr>
          <p:cNvPr id="4" name="Slide Number Placeholder 3">
            <a:extLst>
              <a:ext uri="{FF2B5EF4-FFF2-40B4-BE49-F238E27FC236}">
                <a16:creationId xmlns:a16="http://schemas.microsoft.com/office/drawing/2014/main" id="{32DD7B00-BC4C-77D0-0F3A-E388A50B8777}"/>
              </a:ext>
            </a:extLst>
          </p:cNvPr>
          <p:cNvSpPr>
            <a:spLocks noGrp="1"/>
          </p:cNvSpPr>
          <p:nvPr>
            <p:ph type="sldNum" sz="quarter" idx="12"/>
          </p:nvPr>
        </p:nvSpPr>
        <p:spPr/>
        <p:txBody>
          <a:bodyPr/>
          <a:lstStyle/>
          <a:p>
            <a:fld id="{17FB8715-06AE-4EBD-9812-2FC97F270897}" type="slidenum">
              <a:rPr lang="en-US" smtClean="0"/>
              <a:t>33</a:t>
            </a:fld>
            <a:endParaRPr lang="en-US"/>
          </a:p>
        </p:txBody>
      </p:sp>
      <p:sp>
        <p:nvSpPr>
          <p:cNvPr id="6" name="Text Placeholder 5">
            <a:extLst>
              <a:ext uri="{FF2B5EF4-FFF2-40B4-BE49-F238E27FC236}">
                <a16:creationId xmlns:a16="http://schemas.microsoft.com/office/drawing/2014/main" id="{2096D8E3-8F0E-C453-8940-E8E7A7E6FD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4557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Operations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800" b="1" dirty="0"/>
                  <a:t>BuildHeap(</a:t>
                </a:r>
                <a:r>
                  <a:rPr lang="en-US" sz="2800" dirty="0"/>
                  <a:t>elements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 </m:t>
                    </m:r>
                  </m:oMath>
                </a14:m>
                <a:r>
                  <a:rPr lang="en-US" sz="2800" b="1" dirty="0"/>
                  <a:t>) – </a:t>
                </a:r>
                <a:r>
                  <a:rPr lang="en-US" sz="2800" dirty="0"/>
                  <a:t>Given </a:t>
                </a:r>
                <a14:m>
                  <m:oMath xmlns:m="http://schemas.openxmlformats.org/officeDocument/2006/math">
                    <m:r>
                      <a:rPr lang="en-US" sz="2800" b="0" i="1" smtClean="0">
                        <a:latin typeface="Cambria Math" panose="02040503050406030204" pitchFamily="18" charset="0"/>
                      </a:rPr>
                      <m:t>𝑛</m:t>
                    </m:r>
                  </m:oMath>
                </a14:m>
                <a:r>
                  <a:rPr lang="en-US" sz="2800" dirty="0"/>
                  <a:t> elements, create a heap containing exactly those </a:t>
                </a:r>
                <a14:m>
                  <m:oMath xmlns:m="http://schemas.openxmlformats.org/officeDocument/2006/math">
                    <m:r>
                      <a:rPr lang="en-US" sz="2800" b="0" i="1" smtClean="0">
                        <a:latin typeface="Cambria Math" panose="02040503050406030204" pitchFamily="18" charset="0"/>
                      </a:rPr>
                      <m:t>𝑛</m:t>
                    </m:r>
                  </m:oMath>
                </a14:m>
                <a:r>
                  <a:rPr lang="en-US" sz="2800" dirty="0"/>
                  <a:t> elements. </a:t>
                </a:r>
              </a:p>
              <a:p>
                <a:endParaRPr lang="en-US" sz="2800" dirty="0"/>
              </a:p>
              <a:p>
                <a:r>
                  <a:rPr lang="en-US" sz="2800" dirty="0"/>
                  <a:t>Try 1: Just call insert </a:t>
                </a:r>
                <a14:m>
                  <m:oMath xmlns:m="http://schemas.openxmlformats.org/officeDocument/2006/math">
                    <m:r>
                      <a:rPr lang="en-US" sz="2800" b="0" i="1" smtClean="0">
                        <a:latin typeface="Cambria Math" panose="02040503050406030204" pitchFamily="18" charset="0"/>
                      </a:rPr>
                      <m:t>𝑛</m:t>
                    </m:r>
                  </m:oMath>
                </a14:m>
                <a:r>
                  <a:rPr lang="en-US" sz="2800" dirty="0"/>
                  <a:t> times.</a:t>
                </a:r>
              </a:p>
              <a:p>
                <a:r>
                  <a:rPr lang="en-US" sz="2800" dirty="0"/>
                  <a:t>Worst case running time?</a:t>
                </a:r>
              </a:p>
              <a:p>
                <a14:m>
                  <m:oMath xmlns:m="http://schemas.openxmlformats.org/officeDocument/2006/math">
                    <m:r>
                      <a:rPr lang="en-US" sz="2800" b="0" i="1" smtClean="0">
                        <a:latin typeface="Cambria Math" panose="02040503050406030204" pitchFamily="18" charset="0"/>
                      </a:rPr>
                      <m:t>𝑛</m:t>
                    </m:r>
                  </m:oMath>
                </a14:m>
                <a:r>
                  <a:rPr lang="en-US" sz="2800" dirty="0"/>
                  <a:t> calls, each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r>
                  <a:rPr lang="en-US" sz="2800" dirty="0"/>
                  <a:t>. So it’s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 </m:t>
                    </m:r>
                  </m:oMath>
                </a14:m>
                <a:r>
                  <a:rPr lang="en-US" sz="2800" dirty="0"/>
                  <a:t>right?</a:t>
                </a:r>
              </a:p>
              <a:p>
                <a:r>
                  <a:rPr lang="en-US" sz="2800" dirty="0"/>
                  <a:t>That proof isn’t valid. </a:t>
                </a:r>
              </a:p>
              <a:p>
                <a:r>
                  <a:rPr lang="en-US" sz="2800" dirty="0"/>
                  <a:t>There are at least two distinct problems (bugs or gaps that need much more explanation), can you find them?</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34</a:t>
            </a:fld>
            <a:endParaRPr lang="en-US"/>
          </a:p>
        </p:txBody>
      </p:sp>
    </p:spTree>
    <p:extLst>
      <p:ext uri="{BB962C8B-B14F-4D97-AF65-F5344CB8AC3E}">
        <p14:creationId xmlns:p14="http://schemas.microsoft.com/office/powerpoint/2010/main" val="412147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5465-654A-EBC2-B74A-E06126F9A26C}"/>
              </a:ext>
            </a:extLst>
          </p:cNvPr>
          <p:cNvSpPr>
            <a:spLocks noGrp="1"/>
          </p:cNvSpPr>
          <p:nvPr>
            <p:ph type="title"/>
          </p:nvPr>
        </p:nvSpPr>
        <p:spPr/>
        <p:txBody>
          <a:bodyPr/>
          <a:lstStyle/>
          <a:p>
            <a:r>
              <a:rPr lang="en-US" dirty="0"/>
              <a:t>Two Issues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0F4782-5918-4B44-0E2E-1EB5581F9702}"/>
                  </a:ext>
                </a:extLst>
              </p:cNvPr>
              <p:cNvSpPr>
                <a:spLocks noGrp="1"/>
              </p:cNvSpPr>
              <p:nvPr>
                <p:ph idx="1"/>
              </p:nvPr>
            </p:nvSpPr>
            <p:spPr/>
            <p:txBody>
              <a:bodyPr>
                <a:normAutofit/>
              </a:bodyPr>
              <a:lstStyle/>
              <a:p>
                <a:r>
                  <a:rPr lang="en-US" sz="2800" dirty="0"/>
                  <a:t>Try 1: Just call insert </a:t>
                </a:r>
                <a14:m>
                  <m:oMath xmlns:m="http://schemas.openxmlformats.org/officeDocument/2006/math">
                    <m:r>
                      <a:rPr lang="en-US" sz="2800" b="0" i="1" smtClean="0">
                        <a:latin typeface="Cambria Math" panose="02040503050406030204" pitchFamily="18" charset="0"/>
                      </a:rPr>
                      <m:t>𝑛</m:t>
                    </m:r>
                  </m:oMath>
                </a14:m>
                <a:r>
                  <a:rPr lang="en-US" sz="2800" dirty="0"/>
                  <a:t> times.</a:t>
                </a:r>
              </a:p>
              <a:p>
                <a:r>
                  <a:rPr lang="en-US" sz="2800" dirty="0"/>
                  <a:t>Worst case running time?</a:t>
                </a:r>
              </a:p>
              <a:p>
                <a14:m>
                  <m:oMath xmlns:m="http://schemas.openxmlformats.org/officeDocument/2006/math">
                    <m:r>
                      <a:rPr lang="en-US" sz="2800" b="0" i="1" smtClean="0">
                        <a:latin typeface="Cambria Math" panose="02040503050406030204" pitchFamily="18" charset="0"/>
                      </a:rPr>
                      <m:t>𝑛</m:t>
                    </m:r>
                  </m:oMath>
                </a14:m>
                <a:r>
                  <a:rPr lang="en-US" sz="2800" dirty="0"/>
                  <a:t> calls, each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r>
                  <a:rPr lang="en-US" sz="2800" dirty="0"/>
                  <a:t>. So it’s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 </m:t>
                    </m:r>
                  </m:oMath>
                </a14:m>
                <a:r>
                  <a:rPr lang="en-US" sz="2800" dirty="0"/>
                  <a:t>right?</a:t>
                </a:r>
              </a:p>
              <a:p>
                <a:endParaRPr lang="en-US" sz="2800" dirty="0"/>
              </a:p>
              <a:p>
                <a:r>
                  <a:rPr lang="en-US" sz="2800" dirty="0"/>
                  <a:t>It’s not clear that you can make each insert, one right after the other, hit the worst-case behavior.</a:t>
                </a:r>
              </a:p>
              <a:p>
                <a:pPr lvl="1"/>
                <a:r>
                  <a:rPr lang="en-US" sz="2400" dirty="0"/>
                  <a:t>Imagine you said “when operating a [standard] Queue, inserting takes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time in the worst case. So </a:t>
                </a:r>
                <a14:m>
                  <m:oMath xmlns:m="http://schemas.openxmlformats.org/officeDocument/2006/math">
                    <m:r>
                      <a:rPr lang="en-US" sz="2400" b="0" i="1" smtClean="0">
                        <a:latin typeface="Cambria Math" panose="02040503050406030204" pitchFamily="18" charset="0"/>
                      </a:rPr>
                      <m:t>𝑛</m:t>
                    </m:r>
                  </m:oMath>
                </a14:m>
                <a:r>
                  <a:rPr lang="en-US" sz="2400" dirty="0"/>
                  <a:t> consecutive inserts take </a:t>
                </a:r>
                <a14:m>
                  <m:oMath xmlns:m="http://schemas.openxmlformats.org/officeDocument/2006/math">
                    <m:r>
                      <m:rPr>
                        <m:sty m:val="p"/>
                      </m:rPr>
                      <a:rPr lang="en-US" sz="2400" b="0" i="0" smtClean="0">
                        <a:latin typeface="Cambria Math" panose="02040503050406030204" pitchFamily="18" charset="0"/>
                      </a:rPr>
                      <m:t>Θ</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oMath>
                </a14:m>
                <a:r>
                  <a:rPr lang="en-US" sz="2400" dirty="0"/>
                  <a:t> time.” That’s false!</a:t>
                </a:r>
              </a:p>
              <a:p>
                <a14:m>
                  <m:oMath xmlns:m="http://schemas.openxmlformats.org/officeDocument/2006/math">
                    <m:r>
                      <a:rPr lang="en-US" sz="2800" b="0" i="1" smtClean="0">
                        <a:latin typeface="Cambria Math" panose="02040503050406030204" pitchFamily="18" charset="0"/>
                      </a:rPr>
                      <m:t>𝑛</m:t>
                    </m:r>
                  </m:oMath>
                </a14:m>
                <a:r>
                  <a:rPr lang="en-US" sz="2800" dirty="0"/>
                  <a:t> changes as you do the insertions! </a:t>
                </a:r>
              </a:p>
            </p:txBody>
          </p:sp>
        </mc:Choice>
        <mc:Fallback>
          <p:sp>
            <p:nvSpPr>
              <p:cNvPr id="3" name="Content Placeholder 2">
                <a:extLst>
                  <a:ext uri="{FF2B5EF4-FFF2-40B4-BE49-F238E27FC236}">
                    <a16:creationId xmlns:a16="http://schemas.microsoft.com/office/drawing/2014/main" id="{590F4782-5918-4B44-0E2E-1EB5581F9702}"/>
                  </a:ext>
                </a:extLst>
              </p:cNvPr>
              <p:cNvSpPr>
                <a:spLocks noGrp="1" noRot="1" noChangeAspect="1" noMove="1" noResize="1" noEditPoints="1" noAdjustHandles="1" noChangeArrowheads="1" noChangeShapeType="1" noTextEdit="1"/>
              </p:cNvSpPr>
              <p:nvPr>
                <p:ph idx="1"/>
              </p:nvPr>
            </p:nvSpPr>
            <p:spPr>
              <a:blipFill>
                <a:blip r:embed="rId2"/>
                <a:stretch>
                  <a:fillRect l="-708" t="-2138" r="-19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AF23CD5-87CD-1C87-4C59-6F8221868208}"/>
              </a:ext>
            </a:extLst>
          </p:cNvPr>
          <p:cNvSpPr>
            <a:spLocks noGrp="1"/>
          </p:cNvSpPr>
          <p:nvPr>
            <p:ph type="sldNum" sz="quarter" idx="12"/>
          </p:nvPr>
        </p:nvSpPr>
        <p:spPr/>
        <p:txBody>
          <a:bodyPr/>
          <a:lstStyle/>
          <a:p>
            <a:fld id="{17FB8715-06AE-4EBD-9812-2FC97F270897}" type="slidenum">
              <a:rPr lang="en-US" smtClean="0"/>
              <a:t>35</a:t>
            </a:fld>
            <a:endParaRPr lang="en-US"/>
          </a:p>
        </p:txBody>
      </p:sp>
    </p:spTree>
    <p:extLst>
      <p:ext uri="{BB962C8B-B14F-4D97-AF65-F5344CB8AC3E}">
        <p14:creationId xmlns:p14="http://schemas.microsoft.com/office/powerpoint/2010/main" val="2016887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15DF-4B71-A864-E631-3C026DCBEE77}"/>
              </a:ext>
            </a:extLst>
          </p:cNvPr>
          <p:cNvSpPr>
            <a:spLocks noGrp="1"/>
          </p:cNvSpPr>
          <p:nvPr>
            <p:ph type="title"/>
          </p:nvPr>
        </p:nvSpPr>
        <p:spPr/>
        <p:txBody>
          <a:bodyPr/>
          <a:lstStyle/>
          <a:p>
            <a:r>
              <a:rPr lang="en-US" dirty="0"/>
              <a:t>Fixing the Bugs/Gaps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54AF13-5D40-4744-02FE-771FAE2AB337}"/>
                  </a:ext>
                </a:extLst>
              </p:cNvPr>
              <p:cNvSpPr>
                <a:spLocks noGrp="1"/>
              </p:cNvSpPr>
              <p:nvPr>
                <p:ph idx="1"/>
              </p:nvPr>
            </p:nvSpPr>
            <p:spPr/>
            <p:txBody>
              <a:bodyPr>
                <a:normAutofit/>
              </a:bodyPr>
              <a:lstStyle/>
              <a:p>
                <a:r>
                  <a:rPr lang="en-US" sz="2800" dirty="0"/>
                  <a:t>If you put </a:t>
                </a:r>
                <a14:m>
                  <m:oMath xmlns:m="http://schemas.openxmlformats.org/officeDocument/2006/math">
                    <m:r>
                      <a:rPr lang="en-US" sz="2800" b="0" i="1" smtClean="0">
                        <a:latin typeface="Cambria Math" panose="02040503050406030204" pitchFamily="18" charset="0"/>
                      </a:rPr>
                      <m:t>𝑂</m:t>
                    </m:r>
                  </m:oMath>
                </a14:m>
                <a:r>
                  <a:rPr lang="en-US" sz="2800" dirty="0"/>
                  <a:t> in for </a:t>
                </a:r>
                <a14:m>
                  <m:oMath xmlns:m="http://schemas.openxmlformats.org/officeDocument/2006/math">
                    <m:r>
                      <m:rPr>
                        <m:sty m:val="p"/>
                      </m:rPr>
                      <a:rPr lang="en-US" sz="2800" b="0" i="0" smtClean="0">
                        <a:latin typeface="Cambria Math" panose="02040503050406030204" pitchFamily="18" charset="0"/>
                      </a:rPr>
                      <m:t>Θ</m:t>
                    </m:r>
                  </m:oMath>
                </a14:m>
                <a:r>
                  <a:rPr lang="en-US" sz="2800" dirty="0"/>
                  <a:t> the proof would work as written. </a:t>
                </a:r>
              </a:p>
              <a:p>
                <a:pPr lvl="1"/>
                <a:r>
                  <a:rPr lang="en-US" sz="2400" dirty="0"/>
                  <a:t>Remember </a:t>
                </a:r>
                <a14:m>
                  <m:oMath xmlns:m="http://schemas.openxmlformats.org/officeDocument/2006/math">
                    <m:r>
                      <a:rPr lang="en-US" sz="2400" b="0" i="1" smtClean="0">
                        <a:latin typeface="Cambria Math" panose="02040503050406030204" pitchFamily="18" charset="0"/>
                      </a:rPr>
                      <m:t>𝑂</m:t>
                    </m:r>
                  </m:oMath>
                </a14:m>
                <a:r>
                  <a:rPr lang="en-US" sz="2400" dirty="0"/>
                  <a:t> is an upper-bound. </a:t>
                </a:r>
              </a:p>
              <a:p>
                <a:pPr lvl="1"/>
                <a:r>
                  <a:rPr lang="en-US" sz="2400" dirty="0"/>
                  <a:t>“The worst thing right now </a:t>
                </a:r>
                <a14:m>
                  <m:oMath xmlns:m="http://schemas.openxmlformats.org/officeDocument/2006/math">
                    <m:r>
                      <a:rPr lang="en-US" sz="2400" b="0" i="1" smtClean="0">
                        <a:latin typeface="Cambria Math" panose="02040503050406030204" pitchFamily="18" charset="0"/>
                      </a:rPr>
                      <m:t>≤</m:t>
                    </m:r>
                  </m:oMath>
                </a14:m>
                <a:r>
                  <a:rPr lang="en-US" sz="2400" dirty="0"/>
                  <a:t> the worst thing ever”</a:t>
                </a:r>
              </a:p>
              <a:p>
                <a:pPr lvl="1"/>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h</m:t>
                        </m:r>
                      </m:e>
                    </m:d>
                    <m:r>
                      <a:rPr lang="en-US" sz="2400" b="0" i="1" smtClean="0">
                        <a:latin typeface="Cambria Math" panose="02040503050406030204" pitchFamily="18" charset="0"/>
                      </a:rPr>
                      <m:t>≤</m:t>
                    </m:r>
                    <m:r>
                      <a:rPr lang="en-US" sz="2400" b="0" i="1" smtClean="0">
                        <a:latin typeface="Cambria Math" panose="02040503050406030204" pitchFamily="18" charset="0"/>
                      </a:rPr>
                      <m:t>𝑂</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𝑛</m:t>
                        </m:r>
                        <m:r>
                          <a:rPr lang="en-US" sz="2400" b="0" i="1" smtClean="0">
                            <a:latin typeface="Cambria Math" panose="02040503050406030204" pitchFamily="18" charset="0"/>
                          </a:rPr>
                          <m:t>)</m:t>
                        </m:r>
                      </m:e>
                    </m:func>
                    <m:r>
                      <a:rPr lang="en-US" sz="2400" b="0" i="1" smtClean="0">
                        <a:latin typeface="Cambria Math" panose="02040503050406030204" pitchFamily="18" charset="0"/>
                      </a:rPr>
                      <m:t> </m:t>
                    </m:r>
                  </m:oMath>
                </a14:m>
                <a:r>
                  <a:rPr lang="en-US" sz="2400" dirty="0"/>
                  <a:t>where </a:t>
                </a:r>
                <a14:m>
                  <m:oMath xmlns:m="http://schemas.openxmlformats.org/officeDocument/2006/math">
                    <m:r>
                      <a:rPr lang="en-US" sz="2400" b="0" i="1" smtClean="0">
                        <a:latin typeface="Cambria Math" panose="02040503050406030204" pitchFamily="18" charset="0"/>
                      </a:rPr>
                      <m:t>h</m:t>
                    </m:r>
                  </m:oMath>
                </a14:m>
                <a:r>
                  <a:rPr lang="en-US" sz="2400" dirty="0"/>
                  <a:t> is current height, and </a:t>
                </a:r>
                <a14:m>
                  <m:oMath xmlns:m="http://schemas.openxmlformats.org/officeDocument/2006/math">
                    <m:r>
                      <a:rPr lang="en-US" sz="2400" b="0" i="1" smtClean="0">
                        <a:latin typeface="Cambria Math" panose="02040503050406030204" pitchFamily="18" charset="0"/>
                      </a:rPr>
                      <m:t>𝑛</m:t>
                    </m:r>
                  </m:oMath>
                </a14:m>
                <a:r>
                  <a:rPr lang="en-US" sz="2400" dirty="0"/>
                  <a:t> is final height.</a:t>
                </a:r>
              </a:p>
              <a:p>
                <a:r>
                  <a:rPr lang="en-US" sz="2800" dirty="0"/>
                  <a:t>It’s not clear that you can make each insert, one right after the other, hit the worst-case behavior.</a:t>
                </a:r>
              </a:p>
              <a:p>
                <a:pPr lvl="1"/>
                <a:r>
                  <a:rPr lang="en-US" sz="2400" dirty="0"/>
                  <a:t>You can force this with a heap! Inserting elements in decreasing order will mean every inserted element goes at the leaf location and needs to </a:t>
                </a:r>
                <a:r>
                  <a:rPr lang="en-US" sz="2400" dirty="0" err="1"/>
                  <a:t>percolateUp</a:t>
                </a:r>
                <a:r>
                  <a:rPr lang="en-US" sz="2400" dirty="0"/>
                  <a:t> to the root (since minimum needs to be at root).</a:t>
                </a:r>
              </a:p>
              <a:p>
                <a:r>
                  <a:rPr lang="en-US" sz="2800" dirty="0"/>
                  <a:t>The size isn’t </a:t>
                </a:r>
                <a14:m>
                  <m:oMath xmlns:m="http://schemas.openxmlformats.org/officeDocument/2006/math">
                    <m:r>
                      <a:rPr lang="en-US" sz="2800" b="0" i="1" smtClean="0">
                        <a:latin typeface="Cambria Math" panose="02040503050406030204" pitchFamily="18" charset="0"/>
                      </a:rPr>
                      <m:t>𝑛</m:t>
                    </m:r>
                  </m:oMath>
                </a14:m>
                <a:r>
                  <a:rPr lang="en-US" sz="2800" dirty="0"/>
                  <a:t> the whole time.</a:t>
                </a:r>
              </a:p>
              <a:p>
                <a:pPr lvl="1"/>
                <a:r>
                  <a:rPr lang="en-US" sz="2400" dirty="0"/>
                  <a:t>But big-</a:t>
                </a:r>
                <a14:m>
                  <m:oMath xmlns:m="http://schemas.openxmlformats.org/officeDocument/2006/math">
                    <m:r>
                      <a:rPr lang="en-US" sz="2400" b="0" i="1" smtClean="0">
                        <a:latin typeface="Cambria Math" panose="02040503050406030204" pitchFamily="18" charset="0"/>
                      </a:rPr>
                      <m:t>𝑂</m:t>
                    </m:r>
                  </m:oMath>
                </a14:m>
                <a:r>
                  <a:rPr lang="en-US" sz="2400" dirty="0"/>
                  <a:t> doesn’t care about constant factors. And half the time, it’s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/2</m:t>
                    </m:r>
                  </m:oMath>
                </a14:m>
                <a:r>
                  <a:rPr lang="en-US" sz="2400" dirty="0"/>
                  <a:t> or more. </a:t>
                </a:r>
              </a:p>
            </p:txBody>
          </p:sp>
        </mc:Choice>
        <mc:Fallback>
          <p:sp>
            <p:nvSpPr>
              <p:cNvPr id="3" name="Content Placeholder 2">
                <a:extLst>
                  <a:ext uri="{FF2B5EF4-FFF2-40B4-BE49-F238E27FC236}">
                    <a16:creationId xmlns:a16="http://schemas.microsoft.com/office/drawing/2014/main" id="{8654AF13-5D40-4744-02FE-771FAE2AB337}"/>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0E6EF7C-D609-CAF2-6A7E-AF7BB7A539D7}"/>
              </a:ext>
            </a:extLst>
          </p:cNvPr>
          <p:cNvSpPr>
            <a:spLocks noGrp="1"/>
          </p:cNvSpPr>
          <p:nvPr>
            <p:ph type="sldNum" sz="quarter" idx="12"/>
          </p:nvPr>
        </p:nvSpPr>
        <p:spPr/>
        <p:txBody>
          <a:bodyPr/>
          <a:lstStyle/>
          <a:p>
            <a:fld id="{17FB8715-06AE-4EBD-9812-2FC97F270897}" type="slidenum">
              <a:rPr lang="en-US" smtClean="0"/>
              <a:t>36</a:t>
            </a:fld>
            <a:endParaRPr lang="en-US"/>
          </a:p>
        </p:txBody>
      </p:sp>
    </p:spTree>
    <p:extLst>
      <p:ext uri="{BB962C8B-B14F-4D97-AF65-F5344CB8AC3E}">
        <p14:creationId xmlns:p14="http://schemas.microsoft.com/office/powerpoint/2010/main" val="3538705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BuildHeap</a:t>
            </a:r>
            <a:r>
              <a:rPr lang="en-US" dirty="0"/>
              <a:t> Running Time (again)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sz="2800" dirty="0"/>
                  <a:t>Let’s try once more.</a:t>
                </a:r>
              </a:p>
              <a:p>
                <a:r>
                  <a:rPr lang="en-US" sz="2800" dirty="0"/>
                  <a:t>Saying the worst case was decreasing order was a good start.</a:t>
                </a:r>
              </a:p>
              <a:p>
                <a:r>
                  <a:rPr lang="en-US" sz="2800" dirty="0"/>
                  <a:t>What are the actual running times?</a:t>
                </a:r>
              </a:p>
              <a:p>
                <a:r>
                  <a:rPr lang="en-US" sz="2800" dirty="0"/>
                  <a:t>It’s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m:t>
                    </m:r>
                  </m:oMath>
                </a14:m>
                <a:r>
                  <a:rPr lang="en-US" sz="2800" dirty="0"/>
                  <a:t>, where </a:t>
                </a:r>
                <a14:m>
                  <m:oMath xmlns:m="http://schemas.openxmlformats.org/officeDocument/2006/math">
                    <m:r>
                      <a:rPr lang="en-US" sz="2800" b="0" i="1" smtClean="0">
                        <a:latin typeface="Cambria Math" panose="02040503050406030204" pitchFamily="18" charset="0"/>
                      </a:rPr>
                      <m:t>h</m:t>
                    </m:r>
                  </m:oMath>
                </a14:m>
                <a:r>
                  <a:rPr lang="en-US" sz="2800" dirty="0"/>
                  <a:t> is the current height.</a:t>
                </a:r>
              </a:p>
              <a:p>
                <a:r>
                  <a:rPr lang="en-US" sz="2800" dirty="0"/>
                  <a:t>But most nodes are inserted in the last two levels of the tree.</a:t>
                </a:r>
              </a:p>
              <a:p>
                <a:pPr lvl="1"/>
                <a:r>
                  <a:rPr lang="en-US" sz="2600" dirty="0"/>
                  <a:t>For most nodes, </a:t>
                </a:r>
                <a14:m>
                  <m:oMath xmlns:m="http://schemas.openxmlformats.org/officeDocument/2006/math">
                    <m:r>
                      <a:rPr lang="en-US" sz="2600" b="0" i="1" smtClean="0">
                        <a:latin typeface="Cambria Math" panose="02040503050406030204" pitchFamily="18" charset="0"/>
                      </a:rPr>
                      <m:t>h</m:t>
                    </m:r>
                  </m:oMath>
                </a14:m>
                <a:r>
                  <a:rPr lang="en-US" sz="2600" dirty="0"/>
                  <a:t> is </a:t>
                </a:r>
                <a14:m>
                  <m:oMath xmlns:m="http://schemas.openxmlformats.org/officeDocument/2006/math">
                    <m:r>
                      <m:rPr>
                        <m:sty m:val="p"/>
                      </m:rPr>
                      <a:rPr lang="en-US" sz="2600" b="0" i="0" smtClean="0">
                        <a:latin typeface="Cambria Math" panose="02040503050406030204" pitchFamily="18" charset="0"/>
                      </a:rPr>
                      <m:t>Θ</m:t>
                    </m:r>
                    <m:d>
                      <m:dPr>
                        <m:ctrlPr>
                          <a:rPr lang="en-US" sz="2600" b="0" i="1" smtClean="0">
                            <a:latin typeface="Cambria Math" panose="02040503050406030204" pitchFamily="18" charset="0"/>
                          </a:rPr>
                        </m:ctrlPr>
                      </m:dPr>
                      <m:e>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e>
                        </m:func>
                      </m:e>
                    </m:d>
                  </m:oMath>
                </a14:m>
                <a:r>
                  <a:rPr lang="en-US" sz="2600" dirty="0"/>
                  <a:t>. (starting from the second half, </a:t>
                </a:r>
                <a14:m>
                  <m:oMath xmlns:m="http://schemas.openxmlformats.org/officeDocument/2006/math">
                    <m:r>
                      <a:rPr lang="en-US" sz="2600" b="0" i="1" smtClean="0">
                        <a:latin typeface="Cambria Math" panose="02040503050406030204" pitchFamily="18" charset="0"/>
                      </a:rPr>
                      <m:t>h</m:t>
                    </m:r>
                  </m:oMath>
                </a14:m>
                <a:r>
                  <a:rPr lang="en-US" sz="2600" dirty="0"/>
                  <a:t> is at least </a:t>
                </a:r>
                <a14:m>
                  <m:oMath xmlns:m="http://schemas.openxmlformats.org/officeDocument/2006/math">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d>
                          <m:dPr>
                            <m:ctrlPr>
                              <a:rPr lang="en-US" sz="2600" b="0" i="1" smtClean="0">
                                <a:latin typeface="Cambria Math" panose="02040503050406030204" pitchFamily="18" charset="0"/>
                              </a:rPr>
                            </m:ctrlPr>
                          </m:dPr>
                          <m:e>
                            <m:f>
                              <m:fPr>
                                <m:ctrlPr>
                                  <a:rPr lang="en-US" sz="2600" b="0" i="1" smtClean="0">
                                    <a:latin typeface="Cambria Math" panose="02040503050406030204" pitchFamily="18" charset="0"/>
                                  </a:rPr>
                                </m:ctrlPr>
                              </m:fPr>
                              <m:num>
                                <m:r>
                                  <a:rPr lang="en-US" sz="2600" b="0" i="1" smtClean="0">
                                    <a:latin typeface="Cambria Math" panose="02040503050406030204" pitchFamily="18" charset="0"/>
                                  </a:rPr>
                                  <m:t>𝑛</m:t>
                                </m:r>
                              </m:num>
                              <m:den>
                                <m:r>
                                  <a:rPr lang="en-US" sz="2600" b="0" i="1" smtClean="0">
                                    <a:latin typeface="Cambria Math" panose="02040503050406030204" pitchFamily="18" charset="0"/>
                                  </a:rPr>
                                  <m:t>2</m:t>
                                </m:r>
                              </m:den>
                            </m:f>
                          </m:e>
                        </m:d>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d>
                              <m:dPr>
                                <m:ctrlPr>
                                  <a:rPr lang="en-US" sz="2600" b="0" i="1" smtClean="0">
                                    <a:latin typeface="Cambria Math" panose="02040503050406030204" pitchFamily="18" charset="0"/>
                                  </a:rPr>
                                </m:ctrlPr>
                              </m:dPr>
                              <m:e>
                                <m:r>
                                  <a:rPr lang="en-US" sz="2600" b="0" i="1" smtClean="0">
                                    <a:latin typeface="Cambria Math" panose="02040503050406030204" pitchFamily="18" charset="0"/>
                                  </a:rPr>
                                  <m:t>𝑛</m:t>
                                </m:r>
                              </m:e>
                            </m:d>
                          </m:e>
                        </m:func>
                        <m:r>
                          <a:rPr lang="en-US" sz="2600" b="0" i="1" smtClean="0">
                            <a:latin typeface="Cambria Math" panose="02040503050406030204" pitchFamily="18" charset="0"/>
                          </a:rPr>
                          <m:t>−1</m:t>
                        </m:r>
                      </m:e>
                    </m:func>
                    <m:r>
                      <a:rPr lang="en-US" sz="2600" b="0" i="1" smtClean="0">
                        <a:latin typeface="Cambria Math" panose="02040503050406030204" pitchFamily="18" charset="0"/>
                      </a:rPr>
                      <m:t>∈</m:t>
                    </m:r>
                    <m:r>
                      <m:rPr>
                        <m:sty m:val="p"/>
                      </m:rPr>
                      <a:rPr lang="en-US" sz="2600" b="0" i="0" smtClean="0">
                        <a:latin typeface="Cambria Math" panose="02040503050406030204" pitchFamily="18" charset="0"/>
                      </a:rPr>
                      <m:t>Θ</m:t>
                    </m:r>
                    <m:r>
                      <a:rPr lang="en-US" sz="2600" b="0" i="1" smtClean="0">
                        <a:latin typeface="Cambria Math" panose="02040503050406030204" pitchFamily="18" charset="0"/>
                      </a:rPr>
                      <m:t>(</m:t>
                    </m:r>
                    <m:func>
                      <m:funcPr>
                        <m:ctrlPr>
                          <a:rPr lang="en-US" sz="2600" b="0" i="1" smtClean="0">
                            <a:latin typeface="Cambria Math" panose="02040503050406030204" pitchFamily="18" charset="0"/>
                          </a:rPr>
                        </m:ctrlPr>
                      </m:funcPr>
                      <m:fName>
                        <m:r>
                          <m:rPr>
                            <m:sty m:val="p"/>
                          </m:rPr>
                          <a:rPr lang="en-US" sz="2600" b="0" i="0" smtClean="0">
                            <a:latin typeface="Cambria Math" panose="02040503050406030204" pitchFamily="18" charset="0"/>
                          </a:rPr>
                          <m:t>log</m:t>
                        </m:r>
                      </m:fName>
                      <m:e>
                        <m:r>
                          <a:rPr lang="en-US" sz="2600" b="0" i="1" smtClean="0">
                            <a:latin typeface="Cambria Math" panose="02040503050406030204" pitchFamily="18" charset="0"/>
                          </a:rPr>
                          <m:t>𝑛</m:t>
                        </m:r>
                        <m:r>
                          <a:rPr lang="en-US" sz="2600" b="0" i="1" smtClean="0">
                            <a:latin typeface="Cambria Math" panose="02040503050406030204" pitchFamily="18" charset="0"/>
                          </a:rPr>
                          <m:t>)</m:t>
                        </m:r>
                      </m:e>
                    </m:func>
                  </m:oMath>
                </a14:m>
                <a:endParaRPr lang="en-US" sz="2600" dirty="0"/>
              </a:p>
              <a:p>
                <a:r>
                  <a:rPr lang="en-US" sz="2800" dirty="0"/>
                  <a:t>So the number of operations is at least</a:t>
                </a:r>
              </a:p>
              <a:p>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e>
                    </m:d>
                    <m:r>
                      <a:rPr lang="en-US" sz="2800" b="0" i="1" smtClean="0">
                        <a:latin typeface="Cambria Math" panose="02040503050406030204" pitchFamily="18" charset="0"/>
                      </a:rPr>
                      <m:t>.</m:t>
                    </m:r>
                  </m:oMath>
                </a14:m>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54" t="-3019"/>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37</a:t>
            </a:fld>
            <a:endParaRPr lang="en-US"/>
          </a:p>
        </p:txBody>
      </p:sp>
    </p:spTree>
    <p:extLst>
      <p:ext uri="{BB962C8B-B14F-4D97-AF65-F5344CB8AC3E}">
        <p14:creationId xmlns:p14="http://schemas.microsoft.com/office/powerpoint/2010/main" val="3976104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2A3E-12C2-68B9-118C-955ADFAC5277}"/>
              </a:ext>
            </a:extLst>
          </p:cNvPr>
          <p:cNvSpPr>
            <a:spLocks noGrp="1"/>
          </p:cNvSpPr>
          <p:nvPr>
            <p:ph type="title"/>
          </p:nvPr>
        </p:nvSpPr>
        <p:spPr/>
        <p:txBody>
          <a:bodyPr/>
          <a:lstStyle/>
          <a:p>
            <a:r>
              <a:rPr lang="en-US" dirty="0"/>
              <a:t>Fixed Proof (Sketch only)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B55BD0-332F-94FD-618A-137E6853422E}"/>
                  </a:ext>
                </a:extLst>
              </p:cNvPr>
              <p:cNvSpPr>
                <a:spLocks noGrp="1"/>
              </p:cNvSpPr>
              <p:nvPr>
                <p:ph idx="1"/>
              </p:nvPr>
            </p:nvSpPr>
            <p:spPr/>
            <p:txBody>
              <a:bodyPr>
                <a:normAutofit/>
              </a:bodyPr>
              <a:lstStyle/>
              <a:p>
                <a:r>
                  <a:rPr lang="en-US" sz="2800" dirty="0"/>
                  <a:t>Claim: Inserting </a:t>
                </a:r>
                <a14:m>
                  <m:oMath xmlns:m="http://schemas.openxmlformats.org/officeDocument/2006/math">
                    <m:r>
                      <a:rPr lang="en-US" sz="2800" b="0" i="1" smtClean="0">
                        <a:latin typeface="Cambria Math" panose="02040503050406030204" pitchFamily="18" charset="0"/>
                      </a:rPr>
                      <m:t>𝑛</m:t>
                    </m:r>
                  </m:oMath>
                </a14:m>
                <a:r>
                  <a:rPr lang="en-US" sz="2800" dirty="0"/>
                  <a:t> times has a worst case running time of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endParaRPr lang="en-US" sz="2800" dirty="0"/>
              </a:p>
              <a:p>
                <a:r>
                  <a:rPr lang="en-US" sz="2800" dirty="0"/>
                  <a:t>Proof:</a:t>
                </a:r>
              </a:p>
              <a:p>
                <a:r>
                  <a:rPr lang="en-US" sz="2800" b="0" dirty="0"/>
                  <a:t>Each of the </a:t>
                </a:r>
                <a14:m>
                  <m:oMath xmlns:m="http://schemas.openxmlformats.org/officeDocument/2006/math">
                    <m:r>
                      <a:rPr lang="en-US" sz="2800" b="0" i="1" smtClean="0">
                        <a:latin typeface="Cambria Math" panose="02040503050406030204" pitchFamily="18" charset="0"/>
                      </a:rPr>
                      <m:t>𝑛</m:t>
                    </m:r>
                  </m:oMath>
                </a14:m>
                <a:r>
                  <a:rPr lang="en-US" sz="2800" dirty="0"/>
                  <a:t> calls, has worst case </a:t>
                </a:r>
                <a14:m>
                  <m:oMath xmlns:m="http://schemas.openxmlformats.org/officeDocument/2006/math">
                    <m:r>
                      <m:rPr>
                        <m:sty m:val="p"/>
                      </m:rPr>
                      <a:rPr lang="en-US" sz="2800" b="0" i="0" smtClean="0">
                        <a:latin typeface="Cambria Math" panose="02040503050406030204" pitchFamily="18" charset="0"/>
                      </a:rPr>
                      <m:t>O</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r>
                  <a:rPr lang="en-US" sz="2800" dirty="0"/>
                  <a:t>. So it’s certainly </a:t>
                </a:r>
                <a14:m>
                  <m:oMath xmlns:m="http://schemas.openxmlformats.org/officeDocument/2006/math">
                    <m:r>
                      <m:rPr>
                        <m:sty m:val="p"/>
                      </m:rPr>
                      <a:rPr lang="en-US" sz="2800" b="0" i="0" smtClean="0">
                        <a:latin typeface="Cambria Math" panose="02040503050406030204" pitchFamily="18" charset="0"/>
                      </a:rPr>
                      <m:t>O</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dirty="0"/>
                  <a:t>.</a:t>
                </a:r>
              </a:p>
              <a:p>
                <a:r>
                  <a:rPr lang="en-US" sz="2800" dirty="0"/>
                  <a:t>For an Omega bound, note that for most elements the height of the data structure is already close to the final height. Considering only the last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/2</m:t>
                    </m:r>
                  </m:oMath>
                </a14:m>
                <a:r>
                  <a:rPr lang="en-US" sz="2800" dirty="0"/>
                  <a:t> operations, inserting elements in decreasing order will produce </a:t>
                </a:r>
                <a14:m>
                  <m:oMath xmlns:m="http://schemas.openxmlformats.org/officeDocument/2006/math">
                    <m:r>
                      <a:rPr lang="en-US" sz="2800" b="0" i="1" smtClean="0">
                        <a:latin typeface="Cambria Math" panose="02040503050406030204" pitchFamily="18" charset="0"/>
                      </a:rPr>
                      <m:t>h</m:t>
                    </m:r>
                  </m:oMath>
                </a14:m>
                <a:r>
                  <a:rPr lang="en-US" sz="2800" dirty="0"/>
                  <a:t> swaps, which gives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r>
                      <a:rPr lang="en-US" sz="2800" b="0" i="1" smtClean="0">
                        <a:latin typeface="Cambria Math" panose="02040503050406030204" pitchFamily="18" charset="0"/>
                      </a:rPr>
                      <m:t>h</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e>
                        </m:d>
                        <m:r>
                          <a:rPr lang="en-US" sz="2800" b="0" i="1" smtClean="0">
                            <a:latin typeface="Cambria Math" panose="02040503050406030204" pitchFamily="18" charset="0"/>
                          </a:rPr>
                          <m:t>−1)∈</m:t>
                        </m:r>
                        <m:r>
                          <m:rPr>
                            <m:sty m:val="p"/>
                          </m:rPr>
                          <a:rPr lang="en-US" sz="2800" b="0" i="0" smtClean="0">
                            <a:latin typeface="Cambria Math" panose="02040503050406030204" pitchFamily="18" charset="0"/>
                          </a:rPr>
                          <m:t>Ω</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e>
                    </m:func>
                  </m:oMath>
                </a14:m>
                <a:r>
                  <a:rPr lang="en-US" sz="2800" dirty="0"/>
                  <a:t> swaps, and therefore that many steps.</a:t>
                </a:r>
              </a:p>
              <a:p>
                <a:r>
                  <a:rPr lang="en-US" sz="2800" dirty="0"/>
                  <a:t>Thus our running time is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dirty="0"/>
                  <a:t>.</a:t>
                </a:r>
              </a:p>
              <a:p>
                <a:endParaRPr lang="en-US" sz="2800" dirty="0"/>
              </a:p>
            </p:txBody>
          </p:sp>
        </mc:Choice>
        <mc:Fallback>
          <p:sp>
            <p:nvSpPr>
              <p:cNvPr id="3" name="Content Placeholder 2">
                <a:extLst>
                  <a:ext uri="{FF2B5EF4-FFF2-40B4-BE49-F238E27FC236}">
                    <a16:creationId xmlns:a16="http://schemas.microsoft.com/office/drawing/2014/main" id="{9CB55BD0-332F-94FD-618A-137E6853422E}"/>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254675C-F7A9-F685-8CBB-17385593E3D6}"/>
              </a:ext>
            </a:extLst>
          </p:cNvPr>
          <p:cNvSpPr>
            <a:spLocks noGrp="1"/>
          </p:cNvSpPr>
          <p:nvPr>
            <p:ph type="sldNum" sz="quarter" idx="12"/>
          </p:nvPr>
        </p:nvSpPr>
        <p:spPr/>
        <p:txBody>
          <a:bodyPr/>
          <a:lstStyle/>
          <a:p>
            <a:fld id="{17FB8715-06AE-4EBD-9812-2FC97F270897}" type="slidenum">
              <a:rPr lang="en-US" smtClean="0"/>
              <a:t>38</a:t>
            </a:fld>
            <a:endParaRPr lang="en-US"/>
          </a:p>
        </p:txBody>
      </p:sp>
    </p:spTree>
    <p:extLst>
      <p:ext uri="{BB962C8B-B14F-4D97-AF65-F5344CB8AC3E}">
        <p14:creationId xmlns:p14="http://schemas.microsoft.com/office/powerpoint/2010/main" val="293512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We were trying to design an algorithm for:</a:t>
                </a:r>
              </a:p>
              <a:p>
                <a:r>
                  <a:rPr lang="en-US" sz="2800" b="1" dirty="0"/>
                  <a:t>BuildHeap(</a:t>
                </a:r>
                <a:r>
                  <a:rPr lang="en-US" sz="2800" dirty="0"/>
                  <a:t>elements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𝑛</m:t>
                        </m:r>
                      </m:sub>
                    </m:sSub>
                    <m:r>
                      <a:rPr lang="en-US" sz="2800" i="1">
                        <a:latin typeface="Cambria Math" panose="02040503050406030204" pitchFamily="18" charset="0"/>
                      </a:rPr>
                      <m:t> </m:t>
                    </m:r>
                  </m:oMath>
                </a14:m>
                <a:r>
                  <a:rPr lang="en-US" sz="2800" b="1" dirty="0"/>
                  <a:t>) – </a:t>
                </a:r>
                <a:r>
                  <a:rPr lang="en-US" sz="2800" dirty="0"/>
                  <a:t>Given </a:t>
                </a:r>
                <a14:m>
                  <m:oMath xmlns:m="http://schemas.openxmlformats.org/officeDocument/2006/math">
                    <m:r>
                      <a:rPr lang="en-US" sz="2800" i="1">
                        <a:latin typeface="Cambria Math" panose="02040503050406030204" pitchFamily="18" charset="0"/>
                      </a:rPr>
                      <m:t>𝑛</m:t>
                    </m:r>
                  </m:oMath>
                </a14:m>
                <a:r>
                  <a:rPr lang="en-US" sz="2800" dirty="0"/>
                  <a:t> elements, create a heap containing exactly those </a:t>
                </a:r>
                <a14:m>
                  <m:oMath xmlns:m="http://schemas.openxmlformats.org/officeDocument/2006/math">
                    <m:r>
                      <a:rPr lang="en-US" sz="2800" i="1">
                        <a:latin typeface="Cambria Math" panose="02040503050406030204" pitchFamily="18" charset="0"/>
                      </a:rPr>
                      <m:t>𝑛</m:t>
                    </m:r>
                  </m:oMath>
                </a14:m>
                <a:r>
                  <a:rPr lang="en-US" sz="2800" dirty="0"/>
                  <a:t> elements. </a:t>
                </a:r>
              </a:p>
              <a:p>
                <a:r>
                  <a:rPr lang="en-US" sz="2800" dirty="0"/>
                  <a:t>Just inserting leads to a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dirty="0"/>
                  <a:t> algorithm in the worst case. </a:t>
                </a:r>
              </a:p>
              <a:p>
                <a:r>
                  <a:rPr lang="en-US" sz="2800" dirty="0"/>
                  <a:t>Can we do better?</a:t>
                </a:r>
              </a:p>
              <a:p>
                <a:r>
                  <a:rPr lang="en-US" sz="2800" dirty="0"/>
                  <a:t> </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39</a:t>
            </a:fld>
            <a:endParaRPr lang="en-US"/>
          </a:p>
        </p:txBody>
      </p:sp>
    </p:spTree>
    <p:extLst>
      <p:ext uri="{BB962C8B-B14F-4D97-AF65-F5344CB8AC3E}">
        <p14:creationId xmlns:p14="http://schemas.microsoft.com/office/powerpoint/2010/main" val="40359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ADT</a:t>
            </a:r>
          </a:p>
        </p:txBody>
      </p:sp>
      <p:sp>
        <p:nvSpPr>
          <p:cNvPr id="3" name="Content Placeholder 2"/>
          <p:cNvSpPr>
            <a:spLocks noGrp="1"/>
          </p:cNvSpPr>
          <p:nvPr>
            <p:ph idx="1"/>
          </p:nvPr>
        </p:nvSpPr>
        <p:spPr/>
        <p:txBody>
          <a:bodyPr>
            <a:normAutofit/>
          </a:bodyPr>
          <a:lstStyle/>
          <a:p>
            <a:r>
              <a:rPr lang="en-US" sz="2800" dirty="0"/>
              <a:t>Our previous worklists (stacks, queues, etc.) all choose the next element based on the order they were inserted.</a:t>
            </a:r>
          </a:p>
          <a:p>
            <a:r>
              <a:rPr lang="en-US" sz="2800" dirty="0"/>
              <a:t>That’s not always a good idea.</a:t>
            </a:r>
          </a:p>
          <a:p>
            <a:endParaRPr lang="en-US" sz="2800" dirty="0"/>
          </a:p>
          <a:p>
            <a:r>
              <a:rPr lang="en-US" sz="2800" dirty="0"/>
              <a:t>Emergency rooms aren’t first-come-first-served.</a:t>
            </a:r>
          </a:p>
          <a:p>
            <a:r>
              <a:rPr lang="en-US" sz="2800" dirty="0"/>
              <a:t>Sometimes our objects come with a </a:t>
            </a:r>
            <a:r>
              <a:rPr lang="en-US" sz="2800" b="1" dirty="0"/>
              <a:t>priority</a:t>
            </a:r>
            <a:r>
              <a:rPr lang="en-US" sz="2800" dirty="0"/>
              <a:t>, that tells us what we need to do next.</a:t>
            </a:r>
          </a:p>
          <a:p>
            <a:endParaRPr lang="en-US" sz="2800" dirty="0"/>
          </a:p>
          <a:p>
            <a:r>
              <a:rPr lang="en-US" sz="2800" dirty="0"/>
              <a:t>An ADT that can handle a line with priorities is a </a:t>
            </a:r>
            <a:r>
              <a:rPr lang="en-US" sz="2800" b="1" dirty="0"/>
              <a:t>priority queue.</a:t>
            </a:r>
          </a:p>
        </p:txBody>
      </p:sp>
      <p:sp>
        <p:nvSpPr>
          <p:cNvPr id="5" name="Slide Number Placeholder 4"/>
          <p:cNvSpPr>
            <a:spLocks noGrp="1"/>
          </p:cNvSpPr>
          <p:nvPr>
            <p:ph type="sldNum" sz="quarter" idx="12"/>
          </p:nvPr>
        </p:nvSpPr>
        <p:spPr/>
        <p:txBody>
          <a:bodyPr/>
          <a:lstStyle/>
          <a:p>
            <a:fld id="{17FB8715-06AE-4EBD-9812-2FC97F270897}" type="slidenum">
              <a:rPr lang="en-US" smtClean="0"/>
              <a:t>4</a:t>
            </a:fld>
            <a:endParaRPr lang="en-US"/>
          </a:p>
        </p:txBody>
      </p:sp>
    </p:spTree>
    <p:extLst>
      <p:ext uri="{BB962C8B-B14F-4D97-AF65-F5344CB8AC3E}">
        <p14:creationId xmlns:p14="http://schemas.microsoft.com/office/powerpoint/2010/main" val="25722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Do Better?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What’s causing the </a:t>
                </a:r>
                <a14:m>
                  <m:oMath xmlns:m="http://schemas.openxmlformats.org/officeDocument/2006/math">
                    <m:r>
                      <a:rPr lang="en-US" sz="2800" b="0" i="1" smtClean="0">
                        <a:latin typeface="Cambria Math" panose="02040503050406030204" pitchFamily="18" charset="0"/>
                      </a:rPr>
                      <m:t>𝑛</m:t>
                    </m:r>
                  </m:oMath>
                </a14:m>
                <a:r>
                  <a:rPr lang="en-US" sz="2800" dirty="0"/>
                  <a:t> insert strategy to take so long?</a:t>
                </a:r>
              </a:p>
              <a:p>
                <a:r>
                  <a:rPr lang="en-US" sz="2800" dirty="0"/>
                  <a:t>Most nodes are near the bottom, and we can make them all go all the way up. </a:t>
                </a:r>
              </a:p>
              <a:p>
                <a:r>
                  <a:rPr lang="en-US" sz="2800" dirty="0"/>
                  <a:t>What if instead we tried to percolate things down?</a:t>
                </a:r>
              </a:p>
              <a:p>
                <a:endParaRPr lang="en-US" sz="2800" dirty="0"/>
              </a:p>
              <a:p>
                <a:r>
                  <a:rPr lang="en-US" sz="2800" dirty="0"/>
                  <a:t>Seems like it might be faster</a:t>
                </a:r>
              </a:p>
              <a:p>
                <a:pPr lvl="1"/>
                <a:r>
                  <a:rPr lang="en-US" sz="2400" dirty="0"/>
                  <a:t>The bottom two levels of the tree have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nodes, the top two have </a:t>
                </a:r>
                <a14:m>
                  <m:oMath xmlns:m="http://schemas.openxmlformats.org/officeDocument/2006/math">
                    <m:r>
                      <a:rPr lang="en-US" sz="2400" b="0" i="1" smtClean="0">
                        <a:latin typeface="Cambria Math" panose="02040503050406030204" pitchFamily="18" charset="0"/>
                      </a:rPr>
                      <m:t>3</m:t>
                    </m:r>
                  </m:oMath>
                </a14:m>
                <a:r>
                  <a:rPr lang="en-US" sz="2400" dirty="0"/>
                  <a:t> nodes.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2A684D91-6951-4247-8A71-3C3C7BB0A60F}" type="slidenum">
              <a:rPr lang="en-US" smtClean="0"/>
              <a:t>40</a:t>
            </a:fld>
            <a:endParaRPr lang="en-US"/>
          </a:p>
        </p:txBody>
      </p:sp>
    </p:spTree>
    <p:extLst>
      <p:ext uri="{BB962C8B-B14F-4D97-AF65-F5344CB8AC3E}">
        <p14:creationId xmlns:p14="http://schemas.microsoft.com/office/powerpoint/2010/main" val="14823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Queue ADT</a:t>
            </a:r>
          </a:p>
        </p:txBody>
      </p:sp>
      <p:grpSp>
        <p:nvGrpSpPr>
          <p:cNvPr id="4" name="Group 3">
            <a:extLst>
              <a:ext uri="{FF2B5EF4-FFF2-40B4-BE49-F238E27FC236}">
                <a16:creationId xmlns:a16="http://schemas.microsoft.com/office/drawing/2014/main" id="{3C1D9856-F184-49E2-A458-EC95C5F48620}"/>
              </a:ext>
            </a:extLst>
          </p:cNvPr>
          <p:cNvGrpSpPr/>
          <p:nvPr/>
        </p:nvGrpSpPr>
        <p:grpSpPr>
          <a:xfrm>
            <a:off x="815226" y="1155941"/>
            <a:ext cx="5093868" cy="5500505"/>
            <a:chOff x="908857" y="1530095"/>
            <a:chExt cx="5093868" cy="4096669"/>
          </a:xfrm>
        </p:grpSpPr>
        <p:sp>
          <p:nvSpPr>
            <p:cNvPr id="5" name="Rectangle 4">
              <a:extLst>
                <a:ext uri="{FF2B5EF4-FFF2-40B4-BE49-F238E27FC236}">
                  <a16:creationId xmlns:a16="http://schemas.microsoft.com/office/drawing/2014/main" id="{DCC242AB-DC0A-4CCD-9CFA-377C2DAFF4E2}"/>
                </a:ext>
              </a:extLst>
            </p:cNvPr>
            <p:cNvSpPr/>
            <p:nvPr/>
          </p:nvSpPr>
          <p:spPr>
            <a:xfrm>
              <a:off x="908857" y="2061556"/>
              <a:ext cx="5093868" cy="356520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E349237B-A02C-43D2-AE06-B4567DAC8A52}"/>
                </a:ext>
              </a:extLst>
            </p:cNvPr>
            <p:cNvSpPr/>
            <p:nvPr/>
          </p:nvSpPr>
          <p:spPr>
            <a:xfrm>
              <a:off x="908857" y="1530095"/>
              <a:ext cx="5093867"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600" dirty="0"/>
                <a:t>Min Priority Queue ADT</a:t>
              </a:r>
            </a:p>
          </p:txBody>
        </p:sp>
        <p:sp>
          <p:nvSpPr>
            <p:cNvPr id="7" name="TextBox 8">
              <a:extLst>
                <a:ext uri="{FF2B5EF4-FFF2-40B4-BE49-F238E27FC236}">
                  <a16:creationId xmlns:a16="http://schemas.microsoft.com/office/drawing/2014/main" id="{9D6FA6F6-9B7E-47D6-BDE8-696163B1195E}"/>
                </a:ext>
              </a:extLst>
            </p:cNvPr>
            <p:cNvSpPr txBox="1"/>
            <p:nvPr/>
          </p:nvSpPr>
          <p:spPr>
            <a:xfrm>
              <a:off x="981858" y="3741367"/>
              <a:ext cx="5012240" cy="962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b="1" dirty="0" err="1"/>
                <a:t>removeMin</a:t>
              </a:r>
              <a:r>
                <a:rPr lang="en-US" sz="2600" b="1" dirty="0"/>
                <a:t>()</a:t>
              </a:r>
              <a:r>
                <a:rPr lang="en-US" sz="2600" dirty="0"/>
                <a:t> – returns the element with the </a:t>
              </a:r>
              <a:r>
                <a:rPr lang="en-US" sz="2600" u="sng" dirty="0"/>
                <a:t>smallest</a:t>
              </a:r>
              <a:r>
                <a:rPr lang="en-US" sz="2600" dirty="0"/>
                <a:t> priority, removes it from the collection.</a:t>
              </a:r>
            </a:p>
          </p:txBody>
        </p:sp>
        <p:sp>
          <p:nvSpPr>
            <p:cNvPr id="8" name="TextBox 10">
              <a:extLst>
                <a:ext uri="{FF2B5EF4-FFF2-40B4-BE49-F238E27FC236}">
                  <a16:creationId xmlns:a16="http://schemas.microsoft.com/office/drawing/2014/main" id="{B92B4A1B-DE6B-488B-8450-1A3E832986C6}"/>
                </a:ext>
              </a:extLst>
            </p:cNvPr>
            <p:cNvSpPr txBox="1"/>
            <p:nvPr/>
          </p:nvSpPr>
          <p:spPr>
            <a:xfrm>
              <a:off x="928946" y="2007966"/>
              <a:ext cx="2035232" cy="4087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srgbClr val="4C3282"/>
                  </a:solidFill>
                </a:rPr>
                <a:t>state</a:t>
              </a:r>
            </a:p>
          </p:txBody>
        </p:sp>
        <p:sp>
          <p:nvSpPr>
            <p:cNvPr id="9" name="TextBox 11">
              <a:extLst>
                <a:ext uri="{FF2B5EF4-FFF2-40B4-BE49-F238E27FC236}">
                  <a16:creationId xmlns:a16="http://schemas.microsoft.com/office/drawing/2014/main" id="{C48851FA-61FB-4346-B2D1-FA02D3ECB40A}"/>
                </a:ext>
              </a:extLst>
            </p:cNvPr>
            <p:cNvSpPr txBox="1"/>
            <p:nvPr/>
          </p:nvSpPr>
          <p:spPr>
            <a:xfrm>
              <a:off x="920320" y="2876636"/>
              <a:ext cx="2035232" cy="40875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b="1" dirty="0">
                  <a:solidFill>
                    <a:srgbClr val="4C3282"/>
                  </a:solidFill>
                </a:rPr>
                <a:t>behavior</a:t>
              </a:r>
            </a:p>
          </p:txBody>
        </p:sp>
        <p:sp>
          <p:nvSpPr>
            <p:cNvPr id="10" name="TextBox 12">
              <a:extLst>
                <a:ext uri="{FF2B5EF4-FFF2-40B4-BE49-F238E27FC236}">
                  <a16:creationId xmlns:a16="http://schemas.microsoft.com/office/drawing/2014/main" id="{5702A8D9-90E4-4668-8B17-1A0C7F3ED625}"/>
                </a:ext>
              </a:extLst>
            </p:cNvPr>
            <p:cNvSpPr txBox="1"/>
            <p:nvPr/>
          </p:nvSpPr>
          <p:spPr>
            <a:xfrm>
              <a:off x="1098579" y="2316065"/>
              <a:ext cx="4513627" cy="6972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dirty="0"/>
                <a:t>Set of comparable values</a:t>
              </a:r>
            </a:p>
            <a:p>
              <a:r>
                <a:rPr lang="en-US" sz="2600" dirty="0"/>
                <a:t>- Ordered based on “priority”</a:t>
              </a:r>
            </a:p>
          </p:txBody>
        </p:sp>
        <p:sp>
          <p:nvSpPr>
            <p:cNvPr id="11" name="TextBox 13">
              <a:extLst>
                <a:ext uri="{FF2B5EF4-FFF2-40B4-BE49-F238E27FC236}">
                  <a16:creationId xmlns:a16="http://schemas.microsoft.com/office/drawing/2014/main" id="{8DE3E202-03EC-4175-95D5-D54431F389D3}"/>
                </a:ext>
              </a:extLst>
            </p:cNvPr>
            <p:cNvSpPr txBox="1"/>
            <p:nvPr/>
          </p:nvSpPr>
          <p:spPr>
            <a:xfrm>
              <a:off x="981857" y="4616908"/>
              <a:ext cx="4800628" cy="9627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b="1" dirty="0" err="1"/>
                <a:t>peekMin</a:t>
              </a:r>
              <a:r>
                <a:rPr lang="en-US" sz="2600" b="1" dirty="0"/>
                <a:t>()</a:t>
              </a:r>
              <a:r>
                <a:rPr lang="en-US" sz="2600" dirty="0"/>
                <a:t> – find, but do not remove the element with the smallest </a:t>
              </a:r>
              <a:r>
                <a:rPr lang="en-US" sz="2600" u="sng" dirty="0"/>
                <a:t>priority.</a:t>
              </a:r>
            </a:p>
          </p:txBody>
        </p:sp>
        <p:sp>
          <p:nvSpPr>
            <p:cNvPr id="12" name="TextBox 14">
              <a:extLst>
                <a:ext uri="{FF2B5EF4-FFF2-40B4-BE49-F238E27FC236}">
                  <a16:creationId xmlns:a16="http://schemas.microsoft.com/office/drawing/2014/main" id="{AF07495C-41D3-4217-8A2C-7645F04D65C0}"/>
                </a:ext>
              </a:extLst>
            </p:cNvPr>
            <p:cNvSpPr txBox="1"/>
            <p:nvPr/>
          </p:nvSpPr>
          <p:spPr>
            <a:xfrm>
              <a:off x="981857" y="3155245"/>
              <a:ext cx="4493539" cy="6647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b="1" dirty="0"/>
                <a:t>insert(value) </a:t>
              </a:r>
              <a:r>
                <a:rPr lang="en-US" sz="2600" dirty="0"/>
                <a:t>– add a new element to the collection.</a:t>
              </a:r>
            </a:p>
          </p:txBody>
        </p:sp>
      </p:grpSp>
      <p:sp>
        <p:nvSpPr>
          <p:cNvPr id="13" name="TextBox 12"/>
          <p:cNvSpPr txBox="1"/>
          <p:nvPr/>
        </p:nvSpPr>
        <p:spPr>
          <a:xfrm>
            <a:off x="6046237" y="1418253"/>
            <a:ext cx="5169159" cy="2893100"/>
          </a:xfrm>
          <a:prstGeom prst="rect">
            <a:avLst/>
          </a:prstGeom>
          <a:noFill/>
        </p:spPr>
        <p:txBody>
          <a:bodyPr wrap="square" rtlCol="0">
            <a:spAutoFit/>
          </a:bodyPr>
          <a:lstStyle/>
          <a:p>
            <a:r>
              <a:rPr lang="en-US" sz="2600" dirty="0"/>
              <a:t>Uses:</a:t>
            </a:r>
          </a:p>
          <a:p>
            <a:pPr marL="285750" indent="-285750">
              <a:buFont typeface="Arial" panose="020B0604020202020204" pitchFamily="34" charset="0"/>
              <a:buChar char="•"/>
            </a:pPr>
            <a:r>
              <a:rPr lang="en-US" sz="2600" dirty="0"/>
              <a:t>Operating System</a:t>
            </a:r>
          </a:p>
          <a:p>
            <a:pPr marL="285750" indent="-285750">
              <a:buFont typeface="Arial" panose="020B0604020202020204" pitchFamily="34" charset="0"/>
              <a:buChar char="•"/>
            </a:pPr>
            <a:r>
              <a:rPr lang="en-US" sz="2600" dirty="0"/>
              <a:t>Well-designed printers</a:t>
            </a:r>
          </a:p>
          <a:p>
            <a:pPr marL="285750" indent="-285750">
              <a:buFont typeface="Arial" panose="020B0604020202020204" pitchFamily="34" charset="0"/>
              <a:buChar char="•"/>
            </a:pPr>
            <a:r>
              <a:rPr lang="en-US" sz="2600" dirty="0"/>
              <a:t>Some Compression Schemes (google Huffman Codes)</a:t>
            </a:r>
          </a:p>
          <a:p>
            <a:pPr marL="285750" indent="-285750">
              <a:buFont typeface="Arial" panose="020B0604020202020204" pitchFamily="34" charset="0"/>
              <a:buChar char="•"/>
            </a:pPr>
            <a:r>
              <a:rPr lang="en-US" sz="2600" dirty="0"/>
              <a:t>Sorting</a:t>
            </a:r>
          </a:p>
          <a:p>
            <a:pPr marL="285750" indent="-285750">
              <a:buFont typeface="Arial" panose="020B0604020202020204" pitchFamily="34" charset="0"/>
              <a:buChar char="•"/>
            </a:pPr>
            <a:r>
              <a:rPr lang="en-US" sz="2600" dirty="0"/>
              <a:t>Graph algorithms</a:t>
            </a:r>
          </a:p>
        </p:txBody>
      </p:sp>
      <p:sp>
        <p:nvSpPr>
          <p:cNvPr id="14" name="Slide Number Placeholder 13"/>
          <p:cNvSpPr>
            <a:spLocks noGrp="1"/>
          </p:cNvSpPr>
          <p:nvPr>
            <p:ph type="sldNum" sz="quarter" idx="12"/>
          </p:nvPr>
        </p:nvSpPr>
        <p:spPr/>
        <p:txBody>
          <a:bodyPr/>
          <a:lstStyle/>
          <a:p>
            <a:fld id="{17FB8715-06AE-4EBD-9812-2FC97F270897}" type="slidenum">
              <a:rPr lang="en-US" smtClean="0"/>
              <a:t>5</a:t>
            </a:fld>
            <a:endParaRPr lang="en-US"/>
          </a:p>
        </p:txBody>
      </p:sp>
    </p:spTree>
    <p:extLst>
      <p:ext uri="{BB962C8B-B14F-4D97-AF65-F5344CB8AC3E}">
        <p14:creationId xmlns:p14="http://schemas.microsoft.com/office/powerpoint/2010/main" val="208816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03CC-CF44-54C2-67A5-A76D4BE2B865}"/>
              </a:ext>
            </a:extLst>
          </p:cNvPr>
          <p:cNvSpPr>
            <a:spLocks noGrp="1"/>
          </p:cNvSpPr>
          <p:nvPr>
            <p:ph type="title"/>
          </p:nvPr>
        </p:nvSpPr>
        <p:spPr/>
        <p:txBody>
          <a:bodyPr/>
          <a:lstStyle/>
          <a:p>
            <a:r>
              <a:rPr lang="en-US" dirty="0"/>
              <a:t>Keys and Values</a:t>
            </a:r>
          </a:p>
        </p:txBody>
      </p:sp>
      <p:sp>
        <p:nvSpPr>
          <p:cNvPr id="3" name="Content Placeholder 2">
            <a:extLst>
              <a:ext uri="{FF2B5EF4-FFF2-40B4-BE49-F238E27FC236}">
                <a16:creationId xmlns:a16="http://schemas.microsoft.com/office/drawing/2014/main" id="{B2567713-68A3-3749-4620-09980FDD8E09}"/>
              </a:ext>
            </a:extLst>
          </p:cNvPr>
          <p:cNvSpPr>
            <a:spLocks noGrp="1"/>
          </p:cNvSpPr>
          <p:nvPr>
            <p:ph idx="1"/>
          </p:nvPr>
        </p:nvSpPr>
        <p:spPr/>
        <p:txBody>
          <a:bodyPr>
            <a:normAutofit/>
          </a:bodyPr>
          <a:lstStyle/>
          <a:p>
            <a:r>
              <a:rPr lang="en-US" sz="2800" dirty="0"/>
              <a:t>In most applications, you’ll have two things</a:t>
            </a:r>
          </a:p>
          <a:p>
            <a:r>
              <a:rPr lang="en-US" sz="2800" dirty="0"/>
              <a:t>A priority and an object with that priority</a:t>
            </a:r>
          </a:p>
          <a:p>
            <a:pPr lvl="1"/>
            <a:r>
              <a:rPr lang="en-US" sz="2400" dirty="0"/>
              <a:t>On a printer, the priority of the file and the file itself</a:t>
            </a:r>
          </a:p>
          <a:p>
            <a:pPr lvl="1"/>
            <a:r>
              <a:rPr lang="en-US" sz="2400" dirty="0"/>
              <a:t>At an ER, the priority of the patient, and the patient themselves</a:t>
            </a:r>
          </a:p>
          <a:p>
            <a:r>
              <a:rPr lang="en-US" sz="2800" dirty="0"/>
              <a:t>We’re going to ignore the object and only focus on the priority for the slides (makes it easier to look at), don’t forget the other object when you implement things though!</a:t>
            </a:r>
          </a:p>
          <a:p>
            <a:pPr lvl="1"/>
            <a:r>
              <a:rPr lang="en-US" sz="2400" dirty="0"/>
              <a:t>On the slides, we’ll usually use </a:t>
            </a:r>
            <a:r>
              <a:rPr lang="en-US" sz="2400" dirty="0" err="1">
                <a:latin typeface="Courier New" panose="02070309020205020404" pitchFamily="49" charset="0"/>
                <a:cs typeface="Courier New" panose="02070309020205020404" pitchFamily="49" charset="0"/>
              </a:rPr>
              <a:t>ints</a:t>
            </a:r>
            <a:r>
              <a:rPr lang="en-US" sz="2400" dirty="0"/>
              <a:t> for priorities</a:t>
            </a:r>
          </a:p>
          <a:p>
            <a:pPr lvl="1"/>
            <a:r>
              <a:rPr lang="en-US" sz="2400" dirty="0"/>
              <a:t>All you need are comparable values (</a:t>
            </a:r>
            <a:r>
              <a:rPr lang="en-US" sz="2400" dirty="0">
                <a:latin typeface="Courier New" panose="02070309020205020404" pitchFamily="49" charset="0"/>
                <a:cs typeface="Courier New" panose="02070309020205020404" pitchFamily="49" charset="0"/>
              </a:rPr>
              <a:t>doubles</a:t>
            </a:r>
            <a:r>
              <a:rPr lang="en-US" sz="2400" dirty="0"/>
              <a:t> are fine, as would be non-numbers if they can be ordered)</a:t>
            </a:r>
          </a:p>
          <a:p>
            <a:pPr lvl="1"/>
            <a:r>
              <a:rPr lang="en-US" sz="2400" dirty="0"/>
              <a:t>On Ex2, objects comparable interface on objects give priorities.</a:t>
            </a:r>
          </a:p>
        </p:txBody>
      </p:sp>
      <p:sp>
        <p:nvSpPr>
          <p:cNvPr id="4" name="Slide Number Placeholder 3">
            <a:extLst>
              <a:ext uri="{FF2B5EF4-FFF2-40B4-BE49-F238E27FC236}">
                <a16:creationId xmlns:a16="http://schemas.microsoft.com/office/drawing/2014/main" id="{6509E1FB-237C-4935-886E-353B83C5874F}"/>
              </a:ext>
            </a:extLst>
          </p:cNvPr>
          <p:cNvSpPr>
            <a:spLocks noGrp="1"/>
          </p:cNvSpPr>
          <p:nvPr>
            <p:ph type="sldNum" sz="quarter" idx="12"/>
          </p:nvPr>
        </p:nvSpPr>
        <p:spPr/>
        <p:txBody>
          <a:bodyPr/>
          <a:lstStyle/>
          <a:p>
            <a:fld id="{17FB8715-06AE-4EBD-9812-2FC97F270897}" type="slidenum">
              <a:rPr lang="en-US" smtClean="0"/>
              <a:t>6</a:t>
            </a:fld>
            <a:endParaRPr lang="en-US"/>
          </a:p>
        </p:txBody>
      </p:sp>
    </p:spTree>
    <p:extLst>
      <p:ext uri="{BB962C8B-B14F-4D97-AF65-F5344CB8AC3E}">
        <p14:creationId xmlns:p14="http://schemas.microsoft.com/office/powerpoint/2010/main" val="4856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Priority Queues: Take I</a:t>
            </a:r>
          </a:p>
        </p:txBody>
      </p:sp>
      <p:graphicFrame>
        <p:nvGraphicFramePr>
          <p:cNvPr id="4" name="Table 3"/>
          <p:cNvGraphicFramePr>
            <a:graphicFrameLocks noGrp="1"/>
          </p:cNvGraphicFramePr>
          <p:nvPr>
            <p:extLst>
              <p:ext uri="{D42A27DB-BD31-4B8C-83A1-F6EECF244321}">
                <p14:modId xmlns:p14="http://schemas.microsoft.com/office/powerpoint/2010/main" val="2437420968"/>
              </p:ext>
            </p:extLst>
          </p:nvPr>
        </p:nvGraphicFramePr>
        <p:xfrm>
          <a:off x="845975" y="2259213"/>
          <a:ext cx="10282098" cy="3405315"/>
        </p:xfrm>
        <a:graphic>
          <a:graphicData uri="http://schemas.openxmlformats.org/drawingml/2006/table">
            <a:tbl>
              <a:tblPr firstRow="1" bandRow="1">
                <a:tableStyleId>{5C22544A-7EE6-4342-B048-85BDC9FD1C3A}</a:tableStyleId>
              </a:tblPr>
              <a:tblGrid>
                <a:gridCol w="3427366">
                  <a:extLst>
                    <a:ext uri="{9D8B030D-6E8A-4147-A177-3AD203B41FA5}">
                      <a16:colId xmlns:a16="http://schemas.microsoft.com/office/drawing/2014/main" val="20000"/>
                    </a:ext>
                  </a:extLst>
                </a:gridCol>
                <a:gridCol w="3427366">
                  <a:extLst>
                    <a:ext uri="{9D8B030D-6E8A-4147-A177-3AD203B41FA5}">
                      <a16:colId xmlns:a16="http://schemas.microsoft.com/office/drawing/2014/main" val="20001"/>
                    </a:ext>
                  </a:extLst>
                </a:gridCol>
                <a:gridCol w="3427366">
                  <a:extLst>
                    <a:ext uri="{9D8B030D-6E8A-4147-A177-3AD203B41FA5}">
                      <a16:colId xmlns:a16="http://schemas.microsoft.com/office/drawing/2014/main" val="20002"/>
                    </a:ext>
                  </a:extLst>
                </a:gridCol>
              </a:tblGrid>
              <a:tr h="449481">
                <a:tc>
                  <a:txBody>
                    <a:bodyPr/>
                    <a:lstStyle/>
                    <a:p>
                      <a:endParaRPr lang="en-US" sz="2400" dirty="0"/>
                    </a:p>
                  </a:txBody>
                  <a:tcPr/>
                </a:tc>
                <a:tc>
                  <a:txBody>
                    <a:bodyPr/>
                    <a:lstStyle/>
                    <a:p>
                      <a:r>
                        <a:rPr lang="en-US" sz="2400" dirty="0"/>
                        <a:t>Insert</a:t>
                      </a:r>
                    </a:p>
                  </a:txBody>
                  <a:tcPr/>
                </a:tc>
                <a:tc>
                  <a:txBody>
                    <a:bodyPr/>
                    <a:lstStyle/>
                    <a:p>
                      <a:r>
                        <a:rPr lang="en-US" sz="2400" dirty="0" err="1"/>
                        <a:t>removeMin</a:t>
                      </a:r>
                      <a:endParaRPr lang="en-US" sz="2400" dirty="0"/>
                    </a:p>
                  </a:txBody>
                  <a:tcPr/>
                </a:tc>
                <a:extLst>
                  <a:ext uri="{0D108BD9-81ED-4DB2-BD59-A6C34878D82A}">
                    <a16:rowId xmlns:a16="http://schemas.microsoft.com/office/drawing/2014/main" val="10000"/>
                  </a:ext>
                </a:extLst>
              </a:tr>
              <a:tr h="589623">
                <a:tc>
                  <a:txBody>
                    <a:bodyPr/>
                    <a:lstStyle/>
                    <a:p>
                      <a:r>
                        <a:rPr lang="en-US" sz="2400" dirty="0"/>
                        <a:t>Unsorted</a:t>
                      </a:r>
                      <a:r>
                        <a:rPr lang="en-US" sz="2400" baseline="0" dirty="0"/>
                        <a:t> Array</a:t>
                      </a:r>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589623">
                <a:tc>
                  <a:txBody>
                    <a:bodyPr/>
                    <a:lstStyle/>
                    <a:p>
                      <a:r>
                        <a:rPr lang="en-US" sz="2400" dirty="0"/>
                        <a:t>Unsorted Linked List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2"/>
                  </a:ext>
                </a:extLst>
              </a:tr>
              <a:tr h="589623">
                <a:tc>
                  <a:txBody>
                    <a:bodyPr/>
                    <a:lstStyle/>
                    <a:p>
                      <a:r>
                        <a:rPr lang="en-US" sz="2400" dirty="0"/>
                        <a:t>Sorted Linked List</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3"/>
                  </a:ext>
                </a:extLst>
              </a:tr>
              <a:tr h="589623">
                <a:tc>
                  <a:txBody>
                    <a:bodyPr/>
                    <a:lstStyle/>
                    <a:p>
                      <a:r>
                        <a:rPr lang="en-US" sz="2400" dirty="0"/>
                        <a:t>Sorted Circular Array</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4"/>
                  </a:ext>
                </a:extLst>
              </a:tr>
              <a:tr h="589623">
                <a:tc>
                  <a:txBody>
                    <a:bodyPr/>
                    <a:lstStyle/>
                    <a:p>
                      <a:r>
                        <a:rPr lang="en-US" sz="2400" dirty="0"/>
                        <a:t>Binary Search Tree</a:t>
                      </a:r>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575239" y="1343608"/>
            <a:ext cx="10910745" cy="830997"/>
          </a:xfrm>
          <a:prstGeom prst="rect">
            <a:avLst/>
          </a:prstGeom>
          <a:noFill/>
        </p:spPr>
        <p:txBody>
          <a:bodyPr wrap="square" rtlCol="0">
            <a:spAutoFit/>
          </a:bodyPr>
          <a:lstStyle/>
          <a:p>
            <a:r>
              <a:rPr lang="en-US" sz="2400" dirty="0"/>
              <a:t>Maybe we already know how to implement a priority queue. </a:t>
            </a:r>
          </a:p>
          <a:p>
            <a:r>
              <a:rPr lang="en-US" sz="2400" dirty="0"/>
              <a:t>How long would </a:t>
            </a:r>
            <a:r>
              <a:rPr lang="en-US" sz="2400" dirty="0">
                <a:latin typeface="Courier New" panose="02070309020205020404" pitchFamily="49" charset="0"/>
                <a:cs typeface="Courier New" panose="02070309020205020404" pitchFamily="49" charset="0"/>
              </a:rPr>
              <a:t>insert</a:t>
            </a:r>
            <a:r>
              <a:rPr lang="en-US" sz="2400" dirty="0"/>
              <a:t> and </a:t>
            </a:r>
            <a:r>
              <a:rPr lang="en-US" sz="2400" dirty="0" err="1">
                <a:latin typeface="Courier New" panose="02070309020205020404" pitchFamily="49" charset="0"/>
                <a:cs typeface="Courier New" panose="02070309020205020404" pitchFamily="49" charset="0"/>
              </a:rPr>
              <a:t>removeMin</a:t>
            </a:r>
            <a:r>
              <a:rPr lang="en-US" sz="2400" dirty="0"/>
              <a:t> take with these data structures?</a:t>
            </a:r>
          </a:p>
        </p:txBody>
      </p:sp>
      <p:sp>
        <p:nvSpPr>
          <p:cNvPr id="6" name="TextBox 5"/>
          <p:cNvSpPr txBox="1"/>
          <p:nvPr/>
        </p:nvSpPr>
        <p:spPr>
          <a:xfrm>
            <a:off x="457200" y="5825283"/>
            <a:ext cx="11187258" cy="830997"/>
          </a:xfrm>
          <a:prstGeom prst="rect">
            <a:avLst/>
          </a:prstGeom>
          <a:noFill/>
        </p:spPr>
        <p:txBody>
          <a:bodyPr wrap="square" rtlCol="0">
            <a:spAutoFit/>
          </a:bodyPr>
          <a:lstStyle/>
          <a:p>
            <a:r>
              <a:rPr lang="en-US" sz="2400" dirty="0"/>
              <a:t>For Array implementations, assume that the array is not yet full.</a:t>
            </a:r>
          </a:p>
          <a:p>
            <a:r>
              <a:rPr lang="en-US" sz="2400" dirty="0"/>
              <a:t>Other than this assumption, do </a:t>
            </a:r>
            <a:r>
              <a:rPr lang="en-US" sz="2400" b="1" dirty="0"/>
              <a:t>worst case </a:t>
            </a:r>
            <a:r>
              <a:rPr lang="en-US" sz="2400" dirty="0"/>
              <a:t>analysis. (amortized bounds will match).</a:t>
            </a:r>
          </a:p>
        </p:txBody>
      </p:sp>
      <p:sp>
        <p:nvSpPr>
          <p:cNvPr id="7" name="Slide Number Placeholder 6"/>
          <p:cNvSpPr>
            <a:spLocks noGrp="1"/>
          </p:cNvSpPr>
          <p:nvPr>
            <p:ph type="sldNum" sz="quarter" idx="12"/>
          </p:nvPr>
        </p:nvSpPr>
        <p:spPr/>
        <p:txBody>
          <a:bodyPr/>
          <a:lstStyle/>
          <a:p>
            <a:fld id="{17FB8715-06AE-4EBD-9812-2FC97F270897}" type="slidenum">
              <a:rPr lang="en-US" smtClean="0"/>
              <a:t>7</a:t>
            </a:fld>
            <a:endParaRPr lang="en-US"/>
          </a:p>
        </p:txBody>
      </p:sp>
    </p:spTree>
    <p:extLst>
      <p:ext uri="{BB962C8B-B14F-4D97-AF65-F5344CB8AC3E}">
        <p14:creationId xmlns:p14="http://schemas.microsoft.com/office/powerpoint/2010/main" val="131289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Binary Search Trees</a:t>
            </a:r>
          </a:p>
        </p:txBody>
      </p:sp>
      <p:sp>
        <p:nvSpPr>
          <p:cNvPr id="3" name="Content Placeholder 2"/>
          <p:cNvSpPr>
            <a:spLocks noGrp="1"/>
          </p:cNvSpPr>
          <p:nvPr>
            <p:ph idx="1"/>
          </p:nvPr>
        </p:nvSpPr>
        <p:spPr/>
        <p:txBody>
          <a:bodyPr>
            <a:normAutofit/>
          </a:bodyPr>
          <a:lstStyle/>
          <a:p>
            <a:r>
              <a:rPr lang="en-US" sz="2800" dirty="0"/>
              <a:t>A BST is:</a:t>
            </a:r>
          </a:p>
          <a:p>
            <a:r>
              <a:rPr lang="en-US" sz="2800" dirty="0"/>
              <a:t>1. A binary tree</a:t>
            </a:r>
          </a:p>
          <a:p>
            <a:r>
              <a:rPr lang="en-US" sz="2800" dirty="0"/>
              <a:t>2. For each node, everything in its left subtree is smaller than it and everything in its right subtree is larger than it.</a:t>
            </a:r>
          </a:p>
          <a:p>
            <a:endParaRPr lang="en-US" sz="2800" dirty="0"/>
          </a:p>
          <a:p>
            <a:r>
              <a:rPr lang="en-US" sz="2800" dirty="0"/>
              <a:t> </a:t>
            </a:r>
          </a:p>
        </p:txBody>
      </p:sp>
      <p:sp>
        <p:nvSpPr>
          <p:cNvPr id="5" name="Slide Number Placeholder 4"/>
          <p:cNvSpPr>
            <a:spLocks noGrp="1"/>
          </p:cNvSpPr>
          <p:nvPr>
            <p:ph type="sldNum" sz="quarter" idx="12"/>
          </p:nvPr>
        </p:nvSpPr>
        <p:spPr/>
        <p:txBody>
          <a:bodyPr/>
          <a:lstStyle/>
          <a:p>
            <a:fld id="{17FB8715-06AE-4EBD-9812-2FC97F270897}" type="slidenum">
              <a:rPr lang="en-US" smtClean="0"/>
              <a:t>8</a:t>
            </a:fld>
            <a:endParaRPr lang="en-US"/>
          </a:p>
        </p:txBody>
      </p:sp>
    </p:spTree>
    <p:extLst>
      <p:ext uri="{BB962C8B-B14F-4D97-AF65-F5344CB8AC3E}">
        <p14:creationId xmlns:p14="http://schemas.microsoft.com/office/powerpoint/2010/main" val="117522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These BSTs?</a:t>
            </a:r>
          </a:p>
        </p:txBody>
      </p:sp>
      <p:sp>
        <p:nvSpPr>
          <p:cNvPr id="5" name="Slide Number Placeholder 4"/>
          <p:cNvSpPr>
            <a:spLocks noGrp="1"/>
          </p:cNvSpPr>
          <p:nvPr>
            <p:ph type="sldNum" sz="quarter" idx="12"/>
          </p:nvPr>
        </p:nvSpPr>
        <p:spPr/>
        <p:txBody>
          <a:bodyPr/>
          <a:lstStyle/>
          <a:p>
            <a:fld id="{17FB8715-06AE-4EBD-9812-2FC97F270897}" type="slidenum">
              <a:rPr lang="en-US" smtClean="0"/>
              <a:t>9</a:t>
            </a:fld>
            <a:endParaRPr lang="en-US"/>
          </a:p>
        </p:txBody>
      </p:sp>
      <p:sp>
        <p:nvSpPr>
          <p:cNvPr id="6" name="Oval 5"/>
          <p:cNvSpPr/>
          <p:nvPr/>
        </p:nvSpPr>
        <p:spPr>
          <a:xfrm>
            <a:off x="2117124" y="22901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p>
        </p:txBody>
      </p:sp>
      <p:sp>
        <p:nvSpPr>
          <p:cNvPr id="7" name="Oval 6"/>
          <p:cNvSpPr/>
          <p:nvPr/>
        </p:nvSpPr>
        <p:spPr>
          <a:xfrm>
            <a:off x="2286000" y="4069491"/>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7</a:t>
            </a:r>
          </a:p>
        </p:txBody>
      </p:sp>
      <p:sp>
        <p:nvSpPr>
          <p:cNvPr id="8" name="Oval 7"/>
          <p:cNvSpPr/>
          <p:nvPr/>
        </p:nvSpPr>
        <p:spPr>
          <a:xfrm>
            <a:off x="675502" y="406949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
        <p:nvSpPr>
          <p:cNvPr id="9" name="Oval 8"/>
          <p:cNvSpPr/>
          <p:nvPr/>
        </p:nvSpPr>
        <p:spPr>
          <a:xfrm>
            <a:off x="2769972" y="311390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8</a:t>
            </a:r>
          </a:p>
        </p:txBody>
      </p:sp>
      <p:sp>
        <p:nvSpPr>
          <p:cNvPr id="10" name="Oval 9"/>
          <p:cNvSpPr/>
          <p:nvPr/>
        </p:nvSpPr>
        <p:spPr>
          <a:xfrm>
            <a:off x="1468394" y="3113903"/>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a:t>
            </a:r>
          </a:p>
        </p:txBody>
      </p:sp>
      <p:sp>
        <p:nvSpPr>
          <p:cNvPr id="11" name="Oval 10"/>
          <p:cNvSpPr/>
          <p:nvPr/>
        </p:nvSpPr>
        <p:spPr>
          <a:xfrm>
            <a:off x="5770602" y="2318952"/>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6</a:t>
            </a:r>
            <a:endParaRPr lang="en-US" sz="2400" dirty="0"/>
          </a:p>
        </p:txBody>
      </p:sp>
      <p:sp>
        <p:nvSpPr>
          <p:cNvPr id="12" name="Oval 11"/>
          <p:cNvSpPr/>
          <p:nvPr/>
        </p:nvSpPr>
        <p:spPr>
          <a:xfrm>
            <a:off x="5939478" y="4098324"/>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5</a:t>
            </a:r>
            <a:endParaRPr lang="en-US" sz="2400" dirty="0"/>
          </a:p>
        </p:txBody>
      </p:sp>
      <p:sp>
        <p:nvSpPr>
          <p:cNvPr id="13" name="Oval 12"/>
          <p:cNvSpPr/>
          <p:nvPr/>
        </p:nvSpPr>
        <p:spPr>
          <a:xfrm>
            <a:off x="4328980" y="409832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2</a:t>
            </a:r>
            <a:endParaRPr lang="en-US" sz="2400" dirty="0"/>
          </a:p>
        </p:txBody>
      </p:sp>
      <p:sp>
        <p:nvSpPr>
          <p:cNvPr id="14" name="Oval 13"/>
          <p:cNvSpPr/>
          <p:nvPr/>
        </p:nvSpPr>
        <p:spPr>
          <a:xfrm>
            <a:off x="6423450" y="314273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8</a:t>
            </a:r>
            <a:endParaRPr lang="en-US" sz="2400" dirty="0"/>
          </a:p>
        </p:txBody>
      </p:sp>
      <p:sp>
        <p:nvSpPr>
          <p:cNvPr id="15" name="Oval 14"/>
          <p:cNvSpPr/>
          <p:nvPr/>
        </p:nvSpPr>
        <p:spPr>
          <a:xfrm>
            <a:off x="5148083" y="3142736"/>
            <a:ext cx="524226"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4</a:t>
            </a:r>
            <a:endParaRPr lang="en-US" sz="2400" dirty="0"/>
          </a:p>
        </p:txBody>
      </p:sp>
      <p:sp>
        <p:nvSpPr>
          <p:cNvPr id="21" name="Oval 20"/>
          <p:cNvSpPr/>
          <p:nvPr/>
        </p:nvSpPr>
        <p:spPr>
          <a:xfrm>
            <a:off x="7179273" y="406949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9</a:t>
            </a:r>
          </a:p>
        </p:txBody>
      </p:sp>
      <p:sp>
        <p:nvSpPr>
          <p:cNvPr id="22" name="Oval 21"/>
          <p:cNvSpPr/>
          <p:nvPr/>
        </p:nvSpPr>
        <p:spPr>
          <a:xfrm>
            <a:off x="8766550" y="2290119"/>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3" name="Oval 22"/>
          <p:cNvSpPr/>
          <p:nvPr/>
        </p:nvSpPr>
        <p:spPr>
          <a:xfrm>
            <a:off x="9407609" y="3142736"/>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p>
        </p:txBody>
      </p:sp>
      <p:sp>
        <p:nvSpPr>
          <p:cNvPr id="24" name="Oval 23"/>
          <p:cNvSpPr/>
          <p:nvPr/>
        </p:nvSpPr>
        <p:spPr>
          <a:xfrm>
            <a:off x="10132538" y="4069490"/>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
        <p:nvSpPr>
          <p:cNvPr id="25" name="Oval 24"/>
          <p:cNvSpPr/>
          <p:nvPr/>
        </p:nvSpPr>
        <p:spPr>
          <a:xfrm>
            <a:off x="10849230" y="5045674"/>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26" name="Oval 25"/>
          <p:cNvSpPr/>
          <p:nvPr/>
        </p:nvSpPr>
        <p:spPr>
          <a:xfrm>
            <a:off x="11446471" y="5838545"/>
            <a:ext cx="576649" cy="576649"/>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a:t>
            </a:r>
          </a:p>
        </p:txBody>
      </p:sp>
      <p:cxnSp>
        <p:nvCxnSpPr>
          <p:cNvPr id="28" name="Straight Arrow Connector 27"/>
          <p:cNvCxnSpPr>
            <a:stCxn id="11" idx="3"/>
            <a:endCxn id="15" idx="7"/>
          </p:cNvCxnSpPr>
          <p:nvPr/>
        </p:nvCxnSpPr>
        <p:spPr>
          <a:xfrm flipH="1">
            <a:off x="5595538" y="2811153"/>
            <a:ext cx="259512"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5"/>
            <a:endCxn id="9" idx="1"/>
          </p:cNvCxnSpPr>
          <p:nvPr/>
        </p:nvCxnSpPr>
        <p:spPr>
          <a:xfrm>
            <a:off x="2609325" y="2782320"/>
            <a:ext cx="245095" cy="4160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4"/>
            <a:endCxn id="7" idx="0"/>
          </p:cNvCxnSpPr>
          <p:nvPr/>
        </p:nvCxnSpPr>
        <p:spPr>
          <a:xfrm flipH="1">
            <a:off x="2574325" y="3690552"/>
            <a:ext cx="483972" cy="3789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3"/>
          </p:cNvCxnSpPr>
          <p:nvPr/>
        </p:nvCxnSpPr>
        <p:spPr>
          <a:xfrm flipH="1">
            <a:off x="1088430" y="3606104"/>
            <a:ext cx="464412" cy="46338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887489" y="2803187"/>
            <a:ext cx="315107"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1" idx="5"/>
            <a:endCxn id="14" idx="0"/>
          </p:cNvCxnSpPr>
          <p:nvPr/>
        </p:nvCxnSpPr>
        <p:spPr>
          <a:xfrm>
            <a:off x="6262803" y="2811153"/>
            <a:ext cx="448972" cy="33158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 idx="3"/>
          </p:cNvCxnSpPr>
          <p:nvPr/>
        </p:nvCxnSpPr>
        <p:spPr>
          <a:xfrm flipH="1">
            <a:off x="4848986" y="3634937"/>
            <a:ext cx="375868" cy="56557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4" idx="4"/>
            <a:endCxn id="12" idx="7"/>
          </p:cNvCxnSpPr>
          <p:nvPr/>
        </p:nvCxnSpPr>
        <p:spPr>
          <a:xfrm flipH="1">
            <a:off x="6431679" y="3719385"/>
            <a:ext cx="280096" cy="4633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4" idx="5"/>
            <a:endCxn id="21" idx="0"/>
          </p:cNvCxnSpPr>
          <p:nvPr/>
        </p:nvCxnSpPr>
        <p:spPr>
          <a:xfrm>
            <a:off x="6915651" y="3634937"/>
            <a:ext cx="551947" cy="43455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2" idx="5"/>
          </p:cNvCxnSpPr>
          <p:nvPr/>
        </p:nvCxnSpPr>
        <p:spPr>
          <a:xfrm>
            <a:off x="9258751" y="2782320"/>
            <a:ext cx="313874" cy="3524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3" idx="5"/>
            <a:endCxn id="24" idx="1"/>
          </p:cNvCxnSpPr>
          <p:nvPr/>
        </p:nvCxnSpPr>
        <p:spPr>
          <a:xfrm>
            <a:off x="9899810" y="3634937"/>
            <a:ext cx="317176" cy="5190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0624739" y="4580086"/>
            <a:ext cx="317176" cy="5190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26" idx="1"/>
          </p:cNvCxnSpPr>
          <p:nvPr/>
        </p:nvCxnSpPr>
        <p:spPr>
          <a:xfrm>
            <a:off x="11299584" y="5579044"/>
            <a:ext cx="231335" cy="34394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3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10792</TotalTime>
  <Words>3019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Priority Queues</vt:lpstr>
      <vt:lpstr>Logistics </vt:lpstr>
      <vt:lpstr>A new ADT: Priority Queues</vt:lpstr>
      <vt:lpstr>A New ADT</vt:lpstr>
      <vt:lpstr>Priority Queue ADT</vt:lpstr>
      <vt:lpstr>Keys and Values</vt:lpstr>
      <vt:lpstr>Implementing Priority Queues: Take I</vt:lpstr>
      <vt:lpstr>Review: Binary Search Trees</vt:lpstr>
      <vt:lpstr>Are These BSTs?</vt:lpstr>
      <vt:lpstr>Implementing Priority Queues: Take I</vt:lpstr>
      <vt:lpstr>Implementing Priority Queues: Take I</vt:lpstr>
      <vt:lpstr>Implementing Priority Queues: Take II</vt:lpstr>
      <vt:lpstr>BST Properties</vt:lpstr>
      <vt:lpstr>Binary Heaps</vt:lpstr>
      <vt:lpstr>Tree Words</vt:lpstr>
      <vt:lpstr>Tree Words</vt:lpstr>
      <vt:lpstr>Binary Heaps</vt:lpstr>
      <vt:lpstr>Are These Min-Heaps</vt:lpstr>
      <vt:lpstr>Are These Min-Heaps</vt:lpstr>
      <vt:lpstr>Implementing Heaps</vt:lpstr>
      <vt:lpstr>Implementing Heaps</vt:lpstr>
      <vt:lpstr>Implementing Heaps</vt:lpstr>
      <vt:lpstr>Implementing Heaps</vt:lpstr>
      <vt:lpstr>Summary</vt:lpstr>
      <vt:lpstr>An Optimization</vt:lpstr>
      <vt:lpstr>An Optimization</vt:lpstr>
      <vt:lpstr>An Optimization</vt:lpstr>
      <vt:lpstr>Running times?</vt:lpstr>
      <vt:lpstr>Heights of Perfect Trees</vt:lpstr>
      <vt:lpstr>Heights of Perfect Trees</vt:lpstr>
      <vt:lpstr>More Operations</vt:lpstr>
      <vt:lpstr>Some Exercise 2 Notes</vt:lpstr>
      <vt:lpstr>More Priority Queue Operations</vt:lpstr>
      <vt:lpstr>Even More Operations</vt:lpstr>
      <vt:lpstr>Two Issues</vt:lpstr>
      <vt:lpstr>Fixing the Bugs/Gaps</vt:lpstr>
      <vt:lpstr>BuildHeap Running Time (again)</vt:lpstr>
      <vt:lpstr>Fixed Proof (Sketch only)</vt:lpstr>
      <vt:lpstr>Where Were We?</vt:lpstr>
      <vt:lpstr>Can We Do Better?</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Robert Weber</cp:lastModifiedBy>
  <cp:revision>61</cp:revision>
  <cp:lastPrinted>2025-04-04T22:08:35Z</cp:lastPrinted>
  <dcterms:created xsi:type="dcterms:W3CDTF">2018-06-14T16:48:08Z</dcterms:created>
  <dcterms:modified xsi:type="dcterms:W3CDTF">2025-04-07T18:22:19Z</dcterms:modified>
</cp:coreProperties>
</file>