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29" r:id="rId3"/>
    <p:sldId id="335" r:id="rId4"/>
    <p:sldId id="266" r:id="rId5"/>
    <p:sldId id="267" r:id="rId6"/>
    <p:sldId id="340" r:id="rId7"/>
    <p:sldId id="341" r:id="rId8"/>
    <p:sldId id="342" r:id="rId9"/>
    <p:sldId id="338" r:id="rId10"/>
    <p:sldId id="268" r:id="rId11"/>
    <p:sldId id="339" r:id="rId12"/>
    <p:sldId id="344" r:id="rId13"/>
    <p:sldId id="345" r:id="rId14"/>
    <p:sldId id="317" r:id="rId15"/>
    <p:sldId id="362" r:id="rId16"/>
    <p:sldId id="318" r:id="rId17"/>
    <p:sldId id="346" r:id="rId18"/>
    <p:sldId id="324" r:id="rId19"/>
    <p:sldId id="319" r:id="rId20"/>
    <p:sldId id="320" r:id="rId21"/>
    <p:sldId id="321" r:id="rId22"/>
    <p:sldId id="337" r:id="rId23"/>
    <p:sldId id="322" r:id="rId24"/>
    <p:sldId id="325" r:id="rId25"/>
    <p:sldId id="330" r:id="rId26"/>
    <p:sldId id="327" r:id="rId27"/>
    <p:sldId id="323" r:id="rId28"/>
    <p:sldId id="328" r:id="rId29"/>
    <p:sldId id="333" r:id="rId30"/>
    <p:sldId id="334" r:id="rId31"/>
    <p:sldId id="365" r:id="rId32"/>
    <p:sldId id="366" r:id="rId33"/>
    <p:sldId id="367" r:id="rId34"/>
    <p:sldId id="363" r:id="rId35"/>
    <p:sldId id="364" r:id="rId36"/>
    <p:sldId id="361" r:id="rId37"/>
    <p:sldId id="368" r:id="rId38"/>
    <p:sldId id="369" r:id="rId39"/>
    <p:sldId id="331" r:id="rId40"/>
    <p:sldId id="332" r:id="rId41"/>
    <p:sldId id="326" r:id="rId42"/>
    <p:sldId id="33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363F6-44F1-488B-B9AB-5BCE6CFFCE97}" v="11974" dt="2018-05-09T13:41:40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69586" autoAdjust="0"/>
  </p:normalViewPr>
  <p:slideViewPr>
    <p:cSldViewPr snapToGrid="0">
      <p:cViewPr varScale="1">
        <p:scale>
          <a:sx n="51" d="100"/>
          <a:sy n="51" d="100"/>
        </p:scale>
        <p:origin x="11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A2355570-4779-43B6-876D-C624724EE405}"/>
    <pc:docChg chg="addSld modSld">
      <pc:chgData name="kasey champion" userId="c1130ab030728f76" providerId="LiveId" clId="{A2355570-4779-43B6-876D-C624724EE405}" dt="2018-05-04T15:04:27.362" v="38" actId="20577"/>
      <pc:docMkLst>
        <pc:docMk/>
      </pc:docMkLst>
      <pc:sldChg chg="modSp">
        <pc:chgData name="kasey champion" userId="c1130ab030728f76" providerId="LiveId" clId="{A2355570-4779-43B6-876D-C624724EE405}" dt="2018-05-04T15:02:30.945" v="21" actId="20577"/>
        <pc:sldMkLst>
          <pc:docMk/>
          <pc:sldMk cId="2498527413" sldId="256"/>
        </pc:sldMkLst>
        <pc:spChg chg="mod">
          <ac:chgData name="kasey champion" userId="c1130ab030728f76" providerId="LiveId" clId="{A2355570-4779-43B6-876D-C624724EE405}" dt="2018-05-04T15:02:30.945" v="21" actId="20577"/>
          <ac:spMkLst>
            <pc:docMk/>
            <pc:sldMk cId="2498527413" sldId="256"/>
            <ac:spMk id="2" creationId="{FA8B674C-AD1D-4C9D-88D4-76616DF5B22C}"/>
          </ac:spMkLst>
        </pc:spChg>
      </pc:sldChg>
    </pc:docChg>
  </pc:docChgLst>
  <pc:docChgLst>
    <pc:chgData name="kasey champion" userId="c1130ab030728f76" providerId="LiveId" clId="{920363F6-44F1-488B-B9AB-5BCE6CFFCE97}"/>
    <pc:docChg chg="undo custSel addSld delSld modSld sldOrd">
      <pc:chgData name="kasey champion" userId="c1130ab030728f76" providerId="LiveId" clId="{920363F6-44F1-488B-B9AB-5BCE6CFFCE97}" dt="2018-05-09T13:41:40.687" v="11880"/>
      <pc:docMkLst>
        <pc:docMk/>
      </pc:docMkLst>
      <pc:sldChg chg="addSp modSp del ord modNotesTx">
        <pc:chgData name="kasey champion" userId="c1130ab030728f76" providerId="LiveId" clId="{920363F6-44F1-488B-B9AB-5BCE6CFFCE97}" dt="2018-05-09T12:41:00.446" v="9776" actId="2696"/>
        <pc:sldMkLst>
          <pc:docMk/>
          <pc:sldMk cId="3945482419" sldId="257"/>
        </pc:sldMkLst>
        <pc:picChg chg="add mod">
          <ac:chgData name="kasey champion" userId="c1130ab030728f76" providerId="LiveId" clId="{920363F6-44F1-488B-B9AB-5BCE6CFFCE97}" dt="2018-05-07T20:27:31.290" v="85" actId="1076"/>
          <ac:picMkLst>
            <pc:docMk/>
            <pc:sldMk cId="3945482419" sldId="257"/>
            <ac:picMk id="6" creationId="{D2B2AA03-4A46-4880-B557-77AC9A18D419}"/>
          </ac:picMkLst>
        </pc:picChg>
        <pc:picChg chg="add mod">
          <ac:chgData name="kasey champion" userId="c1130ab030728f76" providerId="LiveId" clId="{920363F6-44F1-488B-B9AB-5BCE6CFFCE97}" dt="2018-05-07T20:27:32.432" v="86" actId="1076"/>
          <ac:picMkLst>
            <pc:docMk/>
            <pc:sldMk cId="3945482419" sldId="257"/>
            <ac:picMk id="7" creationId="{3894AC6B-FFE0-4254-9685-14B7C6874CCA}"/>
          </ac:picMkLst>
        </pc:picChg>
      </pc:sldChg>
      <pc:sldChg chg="addSp modSp add del modAnim">
        <pc:chgData name="kasey champion" userId="c1130ab030728f76" providerId="LiveId" clId="{920363F6-44F1-488B-B9AB-5BCE6CFFCE97}" dt="2018-05-09T06:06:28.798" v="831" actId="2696"/>
        <pc:sldMkLst>
          <pc:docMk/>
          <pc:sldMk cId="3553762120" sldId="258"/>
        </pc:sldMkLst>
        <pc:spChg chg="mod">
          <ac:chgData name="kasey champion" userId="c1130ab030728f76" providerId="LiveId" clId="{920363F6-44F1-488B-B9AB-5BCE6CFFCE97}" dt="2018-05-07T20:22:05.109" v="11" actId="20577"/>
          <ac:spMkLst>
            <pc:docMk/>
            <pc:sldMk cId="3553762120" sldId="258"/>
            <ac:spMk id="2" creationId="{35B347B3-0CEC-460F-91DF-CEA31E3FA76C}"/>
          </ac:spMkLst>
        </pc:spChg>
        <pc:spChg chg="mod">
          <ac:chgData name="kasey champion" userId="c1130ab030728f76" providerId="LiveId" clId="{920363F6-44F1-488B-B9AB-5BCE6CFFCE97}" dt="2018-05-07T20:24:04.059" v="73" actId="313"/>
          <ac:spMkLst>
            <pc:docMk/>
            <pc:sldMk cId="3553762120" sldId="258"/>
            <ac:spMk id="3" creationId="{C1B12918-F06A-48B3-8907-B4AEC83178CA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6" creationId="{51E65638-17A3-4052-9C14-A1C2B832539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7" creationId="{A54F11E9-326B-4310-885C-C01ABBCDE5B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8" creationId="{A49D8A9B-410C-470B-8B33-6F4C8623418D}"/>
          </ac:spMkLst>
        </pc:spChg>
      </pc:sldChg>
      <pc:sldChg chg="addSp delSp modSp add delAnim">
        <pc:chgData name="kasey champion" userId="c1130ab030728f76" providerId="LiveId" clId="{920363F6-44F1-488B-B9AB-5BCE6CFFCE97}" dt="2018-05-09T10:06:32.154" v="5715" actId="1076"/>
        <pc:sldMkLst>
          <pc:docMk/>
          <pc:sldMk cId="702860893" sldId="285"/>
        </pc:sldMkLst>
        <pc:spChg chg="mod">
          <ac:chgData name="kasey champion" userId="c1130ab030728f76" providerId="LiveId" clId="{920363F6-44F1-488B-B9AB-5BCE6CFFCE97}" dt="2018-05-09T06:03:38.867" v="672" actId="20577"/>
          <ac:spMkLst>
            <pc:docMk/>
            <pc:sldMk cId="702860893" sldId="285"/>
            <ac:spMk id="2" creationId="{A49CF495-9E14-4122-A0ED-C7A1ADA689B5}"/>
          </ac:spMkLst>
        </pc:spChg>
        <pc:spChg chg="add mod">
          <ac:chgData name="kasey champion" userId="c1130ab030728f76" providerId="LiveId" clId="{920363F6-44F1-488B-B9AB-5BCE6CFFCE97}" dt="2018-05-09T06:05:16.383" v="825" actId="20577"/>
          <ac:spMkLst>
            <pc:docMk/>
            <pc:sldMk cId="702860893" sldId="285"/>
            <ac:spMk id="3" creationId="{B602ECB2-DC47-4952-AF60-FD29D1B2279B}"/>
          </ac:spMkLst>
        </pc:spChg>
        <pc:spChg chg="mod">
          <ac:chgData name="kasey champion" userId="c1130ab030728f76" providerId="LiveId" clId="{920363F6-44F1-488B-B9AB-5BCE6CFFCE97}" dt="2018-05-09T06:04:58.372" v="819" actId="1076"/>
          <ac:spMkLst>
            <pc:docMk/>
            <pc:sldMk cId="702860893" sldId="285"/>
            <ac:spMk id="6" creationId="{D8952EB5-0A41-45B7-B5EE-8E116BAB5D86}"/>
          </ac:spMkLst>
        </pc:spChg>
        <pc:spChg chg="add mod">
          <ac:chgData name="kasey champion" userId="c1130ab030728f76" providerId="LiveId" clId="{920363F6-44F1-488B-B9AB-5BCE6CFFCE97}" dt="2018-05-09T10:06:27.354" v="5714" actId="1076"/>
          <ac:spMkLst>
            <pc:docMk/>
            <pc:sldMk cId="702860893" sldId="285"/>
            <ac:spMk id="18" creationId="{F77E7F6F-D027-43CD-909A-EB1568BF9FFE}"/>
          </ac:spMkLst>
        </pc:spChg>
        <pc:spChg chg="del">
          <ac:chgData name="kasey champion" userId="c1130ab030728f76" providerId="LiveId" clId="{920363F6-44F1-488B-B9AB-5BCE6CFFCE97}" dt="2018-05-09T06:03:52.211" v="673" actId="478"/>
          <ac:spMkLst>
            <pc:docMk/>
            <pc:sldMk cId="702860893" sldId="285"/>
            <ac:spMk id="22" creationId="{07AC5295-3B0D-4228-9694-033CE3E848A8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3" creationId="{43F6F683-720E-42BA-B67C-19A0055C05DA}"/>
          </ac:spMkLst>
        </pc:spChg>
        <pc:spChg chg="del">
          <ac:chgData name="kasey champion" userId="c1130ab030728f76" providerId="LiveId" clId="{920363F6-44F1-488B-B9AB-5BCE6CFFCE97}" dt="2018-05-09T06:03:56.913" v="676" actId="478"/>
          <ac:spMkLst>
            <pc:docMk/>
            <pc:sldMk cId="702860893" sldId="285"/>
            <ac:spMk id="25" creationId="{BE06B793-BA17-4E94-A316-08FA7480F8A0}"/>
          </ac:spMkLst>
        </pc:spChg>
        <pc:spChg chg="del mod">
          <ac:chgData name="kasey champion" userId="c1130ab030728f76" providerId="LiveId" clId="{920363F6-44F1-488B-B9AB-5BCE6CFFCE97}" dt="2018-05-09T06:03:55.244" v="675" actId="478"/>
          <ac:spMkLst>
            <pc:docMk/>
            <pc:sldMk cId="702860893" sldId="285"/>
            <ac:spMk id="26" creationId="{4BCBFC1B-2A91-4F60-82D2-BB7374523CDE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8" creationId="{891581F8-037B-427B-8341-9C6AEE17A7BF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9" creationId="{5EEF3E21-0742-4B3A-9E8E-998B70F99C4C}"/>
          </ac:spMkLst>
        </pc:spChg>
      </pc:sldChg>
      <pc:sldChg chg="add del">
        <pc:chgData name="kasey champion" userId="c1130ab030728f76" providerId="LiveId" clId="{920363F6-44F1-488B-B9AB-5BCE6CFFCE97}" dt="2018-05-09T06:53:42.397" v="1609" actId="2696"/>
        <pc:sldMkLst>
          <pc:docMk/>
          <pc:sldMk cId="552474982" sldId="291"/>
        </pc:sldMkLst>
      </pc:sldChg>
      <pc:sldChg chg="add del">
        <pc:chgData name="kasey champion" userId="c1130ab030728f76" providerId="LiveId" clId="{920363F6-44F1-488B-B9AB-5BCE6CFFCE97}" dt="2018-05-09T07:30:57.146" v="2166" actId="2696"/>
        <pc:sldMkLst>
          <pc:docMk/>
          <pc:sldMk cId="1632641633" sldId="292"/>
        </pc:sldMkLst>
      </pc:sldChg>
      <pc:sldChg chg="add del">
        <pc:chgData name="kasey champion" userId="c1130ab030728f76" providerId="LiveId" clId="{920363F6-44F1-488B-B9AB-5BCE6CFFCE97}" dt="2018-05-09T07:53:06.951" v="2738" actId="2696"/>
        <pc:sldMkLst>
          <pc:docMk/>
          <pc:sldMk cId="3360526536" sldId="293"/>
        </pc:sldMkLst>
      </pc:sldChg>
      <pc:sldChg chg="add del">
        <pc:chgData name="kasey champion" userId="c1130ab030728f76" providerId="LiveId" clId="{920363F6-44F1-488B-B9AB-5BCE6CFFCE97}" dt="2018-05-09T08:09:47.095" v="3593" actId="2696"/>
        <pc:sldMkLst>
          <pc:docMk/>
          <pc:sldMk cId="2718330293" sldId="294"/>
        </pc:sldMkLst>
      </pc:sldChg>
      <pc:sldChg chg="modSp add del">
        <pc:chgData name="kasey champion" userId="c1130ab030728f76" providerId="LiveId" clId="{920363F6-44F1-488B-B9AB-5BCE6CFFCE97}" dt="2018-05-09T11:57:33.438" v="7808" actId="2696"/>
        <pc:sldMkLst>
          <pc:docMk/>
          <pc:sldMk cId="3345495856" sldId="295"/>
        </pc:sldMkLst>
        <pc:picChg chg="mod">
          <ac:chgData name="kasey champion" userId="c1130ab030728f76" providerId="LiveId" clId="{920363F6-44F1-488B-B9AB-5BCE6CFFCE97}" dt="2018-05-07T20:27:27.841" v="83" actId="1076"/>
          <ac:picMkLst>
            <pc:docMk/>
            <pc:sldMk cId="3345495856" sldId="295"/>
            <ac:picMk id="6" creationId="{9F6C0BDA-73C7-45CC-9A02-E56B20672341}"/>
          </ac:picMkLst>
        </pc:picChg>
      </pc:sldChg>
      <pc:sldChg chg="addSp modSp add del ord">
        <pc:chgData name="kasey champion" userId="c1130ab030728f76" providerId="LiveId" clId="{920363F6-44F1-488B-B9AB-5BCE6CFFCE97}" dt="2018-05-09T13:39:21.073" v="11812" actId="2696"/>
        <pc:sldMkLst>
          <pc:docMk/>
          <pc:sldMk cId="947441550" sldId="296"/>
        </pc:sldMkLst>
        <pc:spChg chg="mod">
          <ac:chgData name="kasey champion" userId="c1130ab030728f76" providerId="LiveId" clId="{920363F6-44F1-488B-B9AB-5BCE6CFFCE97}" dt="2018-05-07T20:27:50.631" v="95" actId="20577"/>
          <ac:spMkLst>
            <pc:docMk/>
            <pc:sldMk cId="947441550" sldId="296"/>
            <ac:spMk id="2" creationId="{41ED532B-F801-4662-B387-FB3A7113B159}"/>
          </ac:spMkLst>
        </pc:spChg>
        <pc:picChg chg="add">
          <ac:chgData name="kasey champion" userId="c1130ab030728f76" providerId="LiveId" clId="{920363F6-44F1-488B-B9AB-5BCE6CFFCE97}" dt="2018-05-07T20:27:52.351" v="96" actId="20577"/>
          <ac:picMkLst>
            <pc:docMk/>
            <pc:sldMk cId="947441550" sldId="296"/>
            <ac:picMk id="6" creationId="{9A86E447-269A-467A-9AB3-0F7A0F95B289}"/>
          </ac:picMkLst>
        </pc:picChg>
      </pc:sldChg>
      <pc:sldChg chg="addSp delSp modSp add ord modAnim">
        <pc:chgData name="kasey champion" userId="c1130ab030728f76" providerId="LiveId" clId="{920363F6-44F1-488B-B9AB-5BCE6CFFCE97}" dt="2018-05-09T13:00:13.081" v="10378"/>
        <pc:sldMkLst>
          <pc:docMk/>
          <pc:sldMk cId="1746077" sldId="297"/>
        </pc:sldMkLst>
        <pc:spChg chg="mod">
          <ac:chgData name="kasey champion" userId="c1130ab030728f76" providerId="LiveId" clId="{920363F6-44F1-488B-B9AB-5BCE6CFFCE97}" dt="2018-05-07T20:40:09.411" v="135" actId="20577"/>
          <ac:spMkLst>
            <pc:docMk/>
            <pc:sldMk cId="1746077" sldId="297"/>
            <ac:spMk id="2" creationId="{CDD8ECCE-5A86-4DA5-99F5-24A8A555ED71}"/>
          </ac:spMkLst>
        </pc:spChg>
        <pc:spChg chg="mod">
          <ac:chgData name="kasey champion" userId="c1130ab030728f76" providerId="LiveId" clId="{920363F6-44F1-488B-B9AB-5BCE6CFFCE97}" dt="2018-05-09T12:59:41.436" v="10373" actId="20577"/>
          <ac:spMkLst>
            <pc:docMk/>
            <pc:sldMk cId="1746077" sldId="297"/>
            <ac:spMk id="3" creationId="{E8A42121-5BB7-4F90-8F7C-A9E6B21B255F}"/>
          </ac:spMkLst>
        </pc:spChg>
        <pc:picChg chg="add mod modCrop">
          <ac:chgData name="kasey champion" userId="c1130ab030728f76" providerId="LiveId" clId="{920363F6-44F1-488B-B9AB-5BCE6CFFCE97}" dt="2018-05-09T12:46:52.473" v="9844" actId="1076"/>
          <ac:picMkLst>
            <pc:docMk/>
            <pc:sldMk cId="1746077" sldId="297"/>
            <ac:picMk id="7" creationId="{6B271747-AB2F-4D58-A9B6-E8B1BB214E1E}"/>
          </ac:picMkLst>
        </pc:picChg>
        <pc:picChg chg="add mod">
          <ac:chgData name="kasey champion" userId="c1130ab030728f76" providerId="LiveId" clId="{920363F6-44F1-488B-B9AB-5BCE6CFFCE97}" dt="2018-05-09T12:58:53.797" v="10273" actId="1076"/>
          <ac:picMkLst>
            <pc:docMk/>
            <pc:sldMk cId="1746077" sldId="297"/>
            <ac:picMk id="9" creationId="{B1283A49-0A39-4FDB-898E-F53DD4958BA6}"/>
          </ac:picMkLst>
        </pc:picChg>
        <pc:picChg chg="add mod ord">
          <ac:chgData name="kasey champion" userId="c1130ab030728f76" providerId="LiveId" clId="{920363F6-44F1-488B-B9AB-5BCE6CFFCE97}" dt="2018-05-09T12:59:58.459" v="10377" actId="1076"/>
          <ac:picMkLst>
            <pc:docMk/>
            <pc:sldMk cId="1746077" sldId="297"/>
            <ac:picMk id="11" creationId="{1FAE58FE-D5D1-4BED-8450-CD79F436D74E}"/>
          </ac:picMkLst>
        </pc:picChg>
        <pc:picChg chg="add del mod">
          <ac:chgData name="kasey champion" userId="c1130ab030728f76" providerId="LiveId" clId="{920363F6-44F1-488B-B9AB-5BCE6CFFCE97}" dt="2018-05-09T12:55:17.726" v="10187"/>
          <ac:picMkLst>
            <pc:docMk/>
            <pc:sldMk cId="1746077" sldId="297"/>
            <ac:picMk id="13" creationId="{04C70529-F3F1-4FF3-8EF6-CCA58E720210}"/>
          </ac:picMkLst>
        </pc:picChg>
        <pc:picChg chg="add del mod">
          <ac:chgData name="kasey champion" userId="c1130ab030728f76" providerId="LiveId" clId="{920363F6-44F1-488B-B9AB-5BCE6CFFCE97}" dt="2018-05-09T12:55:25.430" v="10189"/>
          <ac:picMkLst>
            <pc:docMk/>
            <pc:sldMk cId="1746077" sldId="297"/>
            <ac:picMk id="15" creationId="{0B4067E5-7533-4C4A-8069-F38444D97533}"/>
          </ac:picMkLst>
        </pc:picChg>
        <pc:picChg chg="add mod">
          <ac:chgData name="kasey champion" userId="c1130ab030728f76" providerId="LiveId" clId="{920363F6-44F1-488B-B9AB-5BCE6CFFCE97}" dt="2018-05-09T12:59:49.308" v="10374" actId="1076"/>
          <ac:picMkLst>
            <pc:docMk/>
            <pc:sldMk cId="1746077" sldId="297"/>
            <ac:picMk id="17" creationId="{3AA8DF54-CA21-4E90-AF11-3C9D32FCB6C6}"/>
          </ac:picMkLst>
        </pc:picChg>
      </pc:sldChg>
      <pc:sldChg chg="modSp add del">
        <pc:chgData name="kasey champion" userId="c1130ab030728f76" providerId="LiveId" clId="{920363F6-44F1-488B-B9AB-5BCE6CFFCE97}" dt="2018-05-09T13:39:23.166" v="11813" actId="2696"/>
        <pc:sldMkLst>
          <pc:docMk/>
          <pc:sldMk cId="3817464875" sldId="298"/>
        </pc:sldMkLst>
        <pc:spChg chg="mod">
          <ac:chgData name="kasey champion" userId="c1130ab030728f76" providerId="LiveId" clId="{920363F6-44F1-488B-B9AB-5BCE6CFFCE97}" dt="2018-05-07T20:43:22.615" v="316" actId="20577"/>
          <ac:spMkLst>
            <pc:docMk/>
            <pc:sldMk cId="3817464875" sldId="298"/>
            <ac:spMk id="2" creationId="{183739A5-41B9-4AA2-8DAE-840D663D0A52}"/>
          </ac:spMkLst>
        </pc:spChg>
        <pc:spChg chg="mod">
          <ac:chgData name="kasey champion" userId="c1130ab030728f76" providerId="LiveId" clId="{920363F6-44F1-488B-B9AB-5BCE6CFFCE97}" dt="2018-05-07T20:45:59.460" v="490" actId="15"/>
          <ac:spMkLst>
            <pc:docMk/>
            <pc:sldMk cId="3817464875" sldId="298"/>
            <ac:spMk id="3" creationId="{9E88972D-41AC-47EA-BBDE-D8B4EC3AC259}"/>
          </ac:spMkLst>
        </pc:spChg>
      </pc:sldChg>
      <pc:sldChg chg="addSp delSp modSp add ord modAnim">
        <pc:chgData name="kasey champion" userId="c1130ab030728f76" providerId="LiveId" clId="{920363F6-44F1-488B-B9AB-5BCE6CFFCE97}" dt="2018-05-09T13:29:59.175" v="11510" actId="20577"/>
        <pc:sldMkLst>
          <pc:docMk/>
          <pc:sldMk cId="1130066161" sldId="299"/>
        </pc:sldMkLst>
        <pc:spChg chg="mod">
          <ac:chgData name="kasey champion" userId="c1130ab030728f76" providerId="LiveId" clId="{920363F6-44F1-488B-B9AB-5BCE6CFFCE97}" dt="2018-05-09T13:01:20.871" v="10379" actId="20577"/>
          <ac:spMkLst>
            <pc:docMk/>
            <pc:sldMk cId="1130066161" sldId="299"/>
            <ac:spMk id="2" creationId="{9D05BFAC-86BC-41A8-8F71-E7A20E720A49}"/>
          </ac:spMkLst>
        </pc:spChg>
        <pc:spChg chg="mod">
          <ac:chgData name="kasey champion" userId="c1130ab030728f76" providerId="LiveId" clId="{920363F6-44F1-488B-B9AB-5BCE6CFFCE97}" dt="2018-05-09T13:29:59.175" v="11510" actId="20577"/>
          <ac:spMkLst>
            <pc:docMk/>
            <pc:sldMk cId="1130066161" sldId="299"/>
            <ac:spMk id="3" creationId="{3BDCAF9D-3271-488B-8C5D-671EB3216FD5}"/>
          </ac:spMkLst>
        </pc:spChg>
        <pc:spChg chg="add del">
          <ac:chgData name="kasey champion" userId="c1130ab030728f76" providerId="LiveId" clId="{920363F6-44F1-488B-B9AB-5BCE6CFFCE97}" dt="2018-05-09T13:02:24.601" v="10452" actId="20577"/>
          <ac:spMkLst>
            <pc:docMk/>
            <pc:sldMk cId="1130066161" sldId="299"/>
            <ac:spMk id="6" creationId="{6D51DBBE-A0D0-4C47-B960-26DD176BD937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7" creationId="{77E46D07-7717-4D2B-8DFB-AC5B358FEB42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8" creationId="{8ABC76B3-4C90-42A6-A4DC-0A42EEDC70E1}"/>
          </ac:spMkLst>
        </pc:spChg>
        <pc:spChg chg="mod">
          <ac:chgData name="kasey champion" userId="c1130ab030728f76" providerId="LiveId" clId="{920363F6-44F1-488B-B9AB-5BCE6CFFCE97}" dt="2018-05-09T13:03:15.356" v="10460" actId="20577"/>
          <ac:spMkLst>
            <pc:docMk/>
            <pc:sldMk cId="1130066161" sldId="299"/>
            <ac:spMk id="12" creationId="{7A198564-00BB-47FE-B66B-1C98CC6A95B9}"/>
          </ac:spMkLst>
        </pc:spChg>
        <pc:spChg chg="mod">
          <ac:chgData name="kasey champion" userId="c1130ab030728f76" providerId="LiveId" clId="{920363F6-44F1-488B-B9AB-5BCE6CFFCE97}" dt="2018-05-09T13:04:50.342" v="10490" actId="20577"/>
          <ac:spMkLst>
            <pc:docMk/>
            <pc:sldMk cId="1130066161" sldId="299"/>
            <ac:spMk id="15" creationId="{A487F23F-4D8C-4075-B484-156B607C29CD}"/>
          </ac:spMkLst>
        </pc:spChg>
        <pc:spChg chg="add mod">
          <ac:chgData name="kasey champion" userId="c1130ab030728f76" providerId="LiveId" clId="{920363F6-44F1-488B-B9AB-5BCE6CFFCE97}" dt="2018-05-09T13:07:01.858" v="10521" actId="1076"/>
          <ac:spMkLst>
            <pc:docMk/>
            <pc:sldMk cId="1130066161" sldId="299"/>
            <ac:spMk id="37" creationId="{AF730FD9-BA03-4E15-AF91-AB6E666296CF}"/>
          </ac:spMkLst>
        </pc:spChg>
        <pc:spChg chg="add mod">
          <ac:chgData name="kasey champion" userId="c1130ab030728f76" providerId="LiveId" clId="{920363F6-44F1-488B-B9AB-5BCE6CFFCE97}" dt="2018-05-09T13:07:40.710" v="10574" actId="20577"/>
          <ac:spMkLst>
            <pc:docMk/>
            <pc:sldMk cId="1130066161" sldId="299"/>
            <ac:spMk id="38" creationId="{2CA4D5B7-AB71-433D-AD95-AC07C8D55B72}"/>
          </ac:spMkLst>
        </pc:spChg>
        <pc:spChg chg="add mod">
          <ac:chgData name="kasey champion" userId="c1130ab030728f76" providerId="LiveId" clId="{920363F6-44F1-488B-B9AB-5BCE6CFFCE97}" dt="2018-05-09T13:12:21.628" v="10846" actId="1076"/>
          <ac:spMkLst>
            <pc:docMk/>
            <pc:sldMk cId="1130066161" sldId="299"/>
            <ac:spMk id="39" creationId="{9C7B2D9B-D139-4862-B5AC-436770B75008}"/>
          </ac:spMkLst>
        </pc:spChg>
        <pc:spChg chg="add mod">
          <ac:chgData name="kasey champion" userId="c1130ab030728f76" providerId="LiveId" clId="{920363F6-44F1-488B-B9AB-5BCE6CFFCE97}" dt="2018-05-09T13:12:23.867" v="10847" actId="1076"/>
          <ac:spMkLst>
            <pc:docMk/>
            <pc:sldMk cId="1130066161" sldId="299"/>
            <ac:spMk id="42" creationId="{F5BD0514-D53B-40C1-911F-9AD005B14C75}"/>
          </ac:spMkLst>
        </pc:spChg>
        <pc:spChg chg="add mod">
          <ac:chgData name="kasey champion" userId="c1130ab030728f76" providerId="LiveId" clId="{920363F6-44F1-488B-B9AB-5BCE6CFFCE97}" dt="2018-05-09T13:12:43.169" v="10868" actId="1076"/>
          <ac:spMkLst>
            <pc:docMk/>
            <pc:sldMk cId="1130066161" sldId="299"/>
            <ac:spMk id="47" creationId="{A5C049A2-75E1-4158-9ABC-D2BE99B6FD22}"/>
          </ac:spMkLst>
        </pc:spChg>
        <pc:spChg chg="add mod">
          <ac:chgData name="kasey champion" userId="c1130ab030728f76" providerId="LiveId" clId="{920363F6-44F1-488B-B9AB-5BCE6CFFCE97}" dt="2018-05-09T13:13:11.229" v="10874" actId="1076"/>
          <ac:spMkLst>
            <pc:docMk/>
            <pc:sldMk cId="1130066161" sldId="299"/>
            <ac:spMk id="48" creationId="{47DA2BA0-BA48-43BC-9654-37B454718478}"/>
          </ac:spMkLst>
        </pc:s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9" creationId="{2742947C-98B6-449A-8F28-0689C87B9924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0" creationId="{4275C019-D9EF-4EE0-BFF8-BF8F26E382AB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3" creationId="{44DA5D64-75EE-4214-BF57-4C789B921523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1" creationId="{C0B3F60F-088C-43CB-8C95-D7DA7E7C4941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4" creationId="{B9C00664-3292-4DB7-B67A-025967708CB8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7" creationId="{B346547B-D72D-43D9-A9DA-0268B9EF256F}"/>
          </ac:grpSpMkLst>
        </pc:grpChg>
        <pc:grpChg chg="add del mod">
          <ac:chgData name="kasey champion" userId="c1130ab030728f76" providerId="LiveId" clId="{920363F6-44F1-488B-B9AB-5BCE6CFFCE97}" dt="2018-05-09T13:10:08.898" v="10689" actId="165"/>
          <ac:grpSpMkLst>
            <pc:docMk/>
            <pc:sldMk cId="1130066161" sldId="299"/>
            <ac:grpSpMk id="40" creationId="{DF1AD41D-2CC7-4300-92C3-A6EF1F7400BB}"/>
          </ac:grpSpMkLst>
        </pc:grpChg>
        <pc:grpChg chg="add mod">
          <ac:chgData name="kasey champion" userId="c1130ab030728f76" providerId="LiveId" clId="{920363F6-44F1-488B-B9AB-5BCE6CFFCE97}" dt="2018-05-09T13:12:27.597" v="10848" actId="1076"/>
          <ac:grpSpMkLst>
            <pc:docMk/>
            <pc:sldMk cId="1130066161" sldId="299"/>
            <ac:grpSpMk id="41" creationId="{2011C543-4D7E-44F9-9C0A-F52D22D5CE5B}"/>
          </ac:grpSpMkLst>
        </pc:grpChg>
        <pc:grpChg chg="add mod">
          <ac:chgData name="kasey champion" userId="c1130ab030728f76" providerId="LiveId" clId="{920363F6-44F1-488B-B9AB-5BCE6CFFCE97}" dt="2018-05-09T13:12:59.720" v="10871" actId="1076"/>
          <ac:grpSpMkLst>
            <pc:docMk/>
            <pc:sldMk cId="1130066161" sldId="299"/>
            <ac:grpSpMk id="46" creationId="{889D1172-4C61-4724-80B8-52DF0E92BF9A}"/>
          </ac:grpSpMkLst>
        </pc:grp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7" creationId="{F2CFC92E-0181-4B2F-AB5B-062C9B148AB7}"/>
          </ac:cxnSpMkLst>
        </pc:cxn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8" creationId="{A23B5C56-8FBF-418E-83FA-8A16D14203C9}"/>
          </ac:cxnSpMkLst>
        </pc:cxnChg>
        <pc:cxnChg chg="add del mod">
          <ac:chgData name="kasey champion" userId="c1130ab030728f76" providerId="LiveId" clId="{920363F6-44F1-488B-B9AB-5BCE6CFFCE97}" dt="2018-05-09T13:05:29.237" v="10501" actId="478"/>
          <ac:cxnSpMkLst>
            <pc:docMk/>
            <pc:sldMk cId="1130066161" sldId="299"/>
            <ac:cxnSpMk id="30" creationId="{84738AD1-CDA8-4F60-BA4D-BDA57276EBA4}"/>
          </ac:cxnSpMkLst>
        </pc:cxnChg>
        <pc:cxnChg chg="add del mod">
          <ac:chgData name="kasey champion" userId="c1130ab030728f76" providerId="LiveId" clId="{920363F6-44F1-488B-B9AB-5BCE6CFFCE97}" dt="2018-05-09T13:05:30.005" v="10502" actId="478"/>
          <ac:cxnSpMkLst>
            <pc:docMk/>
            <pc:sldMk cId="1130066161" sldId="299"/>
            <ac:cxnSpMk id="31" creationId="{4436C86D-EB9B-4431-BD07-4595D16727DF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3" creationId="{1993718A-2C29-4F9C-97D7-C2A7907F90B1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6" creationId="{04B56897-DC9F-4F9D-81A7-6723A2ACEF61}"/>
          </ac:cxnSpMkLst>
        </pc:cxnChg>
        <pc:cxnChg chg="add mod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43" creationId="{49ED2D8A-5D2E-4BEF-8B08-F042F82CC404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2:13:25.794" v="8661" actId="20577"/>
        <pc:sldMkLst>
          <pc:docMk/>
          <pc:sldMk cId="882875478" sldId="300"/>
        </pc:sldMkLst>
        <pc:spChg chg="mod">
          <ac:chgData name="kasey champion" userId="c1130ab030728f76" providerId="LiveId" clId="{920363F6-44F1-488B-B9AB-5BCE6CFFCE97}" dt="2018-05-09T07:13:58.318" v="1944" actId="20577"/>
          <ac:spMkLst>
            <pc:docMk/>
            <pc:sldMk cId="882875478" sldId="300"/>
            <ac:spMk id="2" creationId="{6F6214D0-A918-4D19-9BD3-AF4E50079C50}"/>
          </ac:spMkLst>
        </pc:spChg>
        <pc:spChg chg="del mod">
          <ac:chgData name="kasey champion" userId="c1130ab030728f76" providerId="LiveId" clId="{920363F6-44F1-488B-B9AB-5BCE6CFFCE97}" dt="2018-05-09T06:10:38.514" v="966" actId="478"/>
          <ac:spMkLst>
            <pc:docMk/>
            <pc:sldMk cId="882875478" sldId="300"/>
            <ac:spMk id="3" creationId="{FC60497A-954D-4603-9ECD-5664B9E774F1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4" creationId="{9587C6FA-AAE0-4D38-91BF-8B185E0277F9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5" creationId="{93B9C6BD-EF51-445C-A760-F49D57B51978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6" creationId="{410A9E4D-0309-4D45-9D0C-C90F43C2327F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7" creationId="{7923A1B9-3F04-4493-8F91-B64D49AC84A1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8" creationId="{427D0418-0EAC-4336-AFD5-2928F3BF9C0D}"/>
          </ac:spMkLst>
        </pc:spChg>
        <pc:spChg chg="add del mod">
          <ac:chgData name="kasey champion" userId="c1130ab030728f76" providerId="LiveId" clId="{920363F6-44F1-488B-B9AB-5BCE6CFFCE97}" dt="2018-05-09T06:10:40.785" v="967" actId="478"/>
          <ac:spMkLst>
            <pc:docMk/>
            <pc:sldMk cId="882875478" sldId="300"/>
            <ac:spMk id="11" creationId="{CC614B71-CA98-42F1-BCBD-124DE4AF21C2}"/>
          </ac:spMkLst>
        </pc:spChg>
        <pc:spChg chg="add del mod">
          <ac:chgData name="kasey champion" userId="c1130ab030728f76" providerId="LiveId" clId="{920363F6-44F1-488B-B9AB-5BCE6CFFCE97}" dt="2018-05-09T06:14:31.384" v="1068" actId="478"/>
          <ac:spMkLst>
            <pc:docMk/>
            <pc:sldMk cId="882875478" sldId="300"/>
            <ac:spMk id="12" creationId="{39E9F107-1EAD-428E-BA08-29482A560C8C}"/>
          </ac:spMkLst>
        </pc:spChg>
        <pc:spChg chg="add mod">
          <ac:chgData name="kasey champion" userId="c1130ab030728f76" providerId="LiveId" clId="{920363F6-44F1-488B-B9AB-5BCE6CFFCE97}" dt="2018-05-09T10:08:24.771" v="5736" actId="1076"/>
          <ac:spMkLst>
            <pc:docMk/>
            <pc:sldMk cId="882875478" sldId="300"/>
            <ac:spMk id="13" creationId="{AD9FE779-13C7-41ED-A035-606EE3990231}"/>
          </ac:spMkLst>
        </pc:spChg>
        <pc:spChg chg="add mod">
          <ac:chgData name="kasey champion" userId="c1130ab030728f76" providerId="LiveId" clId="{920363F6-44F1-488B-B9AB-5BCE6CFFCE97}" dt="2018-05-09T10:08:16.060" v="5733" actId="1076"/>
          <ac:spMkLst>
            <pc:docMk/>
            <pc:sldMk cId="882875478" sldId="300"/>
            <ac:spMk id="14" creationId="{EF89CF23-52EB-4EE0-A5C3-D5C029409B8A}"/>
          </ac:spMkLst>
        </pc:spChg>
        <pc:spChg chg="add mod">
          <ac:chgData name="kasey champion" userId="c1130ab030728f76" providerId="LiveId" clId="{920363F6-44F1-488B-B9AB-5BCE6CFFCE97}" dt="2018-05-09T10:08:18.596" v="5734" actId="1076"/>
          <ac:spMkLst>
            <pc:docMk/>
            <pc:sldMk cId="882875478" sldId="300"/>
            <ac:spMk id="15" creationId="{B8A31E3E-20EE-439A-96E0-42DC449558D8}"/>
          </ac:spMkLst>
        </pc:spChg>
        <pc:spChg chg="add mod">
          <ac:chgData name="kasey champion" userId="c1130ab030728f76" providerId="LiveId" clId="{920363F6-44F1-488B-B9AB-5BCE6CFFCE97}" dt="2018-05-09T10:08:21.220" v="5735" actId="14100"/>
          <ac:spMkLst>
            <pc:docMk/>
            <pc:sldMk cId="882875478" sldId="300"/>
            <ac:spMk id="16" creationId="{F71DD6A0-F67A-4F0C-819F-DA6821781F57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8" creationId="{C03C55CF-11B4-4607-9F9D-A7A9DD848F1F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9" creationId="{CC16050E-207C-48BB-A11F-5B772D15168D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0" creationId="{827A3EC1-8B98-4423-A7E4-DD01FD0918CE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1" creationId="{CC5F9754-BD9E-476D-B09B-CB07A78D4565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2" creationId="{BF6FADAE-D8D9-4B67-8CE1-97753757240D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3" creationId="{7319984E-C3E2-4A7F-86FF-A5EE8033DA11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4" creationId="{B8953614-4FC6-4E53-903D-71BC5BBA27D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5" creationId="{3E765C3B-8B64-4D12-A153-AC2DF62AD96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6" creationId="{38BACBB5-AC4A-4127-AA4F-E1FC3A110D4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7" creationId="{3E705568-48AE-4BA0-90D6-BD0ED881E244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8" creationId="{CADE17F1-9507-45F1-AFEE-B8BE68425391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9" creationId="{94F46EA3-E4B5-45E7-937B-AC5BE76B46C7}"/>
          </ac:spMkLst>
        </pc:spChg>
        <pc:spChg chg="add del mod">
          <ac:chgData name="kasey champion" userId="c1130ab030728f76" providerId="LiveId" clId="{920363F6-44F1-488B-B9AB-5BCE6CFFCE97}" dt="2018-05-09T06:35:32.427" v="1348" actId="478"/>
          <ac:spMkLst>
            <pc:docMk/>
            <pc:sldMk cId="882875478" sldId="300"/>
            <ac:spMk id="30" creationId="{BACAAD13-9680-4C00-8134-F6FE80B9978D}"/>
          </ac:spMkLst>
        </pc:spChg>
        <pc:spChg chg="add del mod">
          <ac:chgData name="kasey champion" userId="c1130ab030728f76" providerId="LiveId" clId="{920363F6-44F1-488B-B9AB-5BCE6CFFCE97}" dt="2018-05-09T06:36:47.935" v="1377" actId="478"/>
          <ac:spMkLst>
            <pc:docMk/>
            <pc:sldMk cId="882875478" sldId="300"/>
            <ac:spMk id="31" creationId="{605342A6-2362-4C37-B954-888491193900}"/>
          </ac:spMkLst>
        </pc:spChg>
        <pc:spChg chg="add del mod">
          <ac:chgData name="kasey champion" userId="c1130ab030728f76" providerId="LiveId" clId="{920363F6-44F1-488B-B9AB-5BCE6CFFCE97}" dt="2018-05-09T06:39:28.397" v="1415" actId="478"/>
          <ac:spMkLst>
            <pc:docMk/>
            <pc:sldMk cId="882875478" sldId="300"/>
            <ac:spMk id="32" creationId="{04DABEB5-F5C7-4280-9BE7-56E62727C3E3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3" creationId="{10868536-B9C2-49D6-A484-EA85AADEAF86}"/>
          </ac:spMkLst>
        </pc:spChg>
        <pc:spChg chg="add del mod">
          <ac:chgData name="kasey champion" userId="c1130ab030728f76" providerId="LiveId" clId="{920363F6-44F1-488B-B9AB-5BCE6CFFCE97}" dt="2018-05-09T06:43:15.873" v="1478" actId="478"/>
          <ac:spMkLst>
            <pc:docMk/>
            <pc:sldMk cId="882875478" sldId="300"/>
            <ac:spMk id="34" creationId="{3B2579D0-7D7A-4E1E-A5A4-0C8AF8ACB03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5" creationId="{E181784D-F511-42E5-85C5-F0D01975B50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6" creationId="{79C171A0-99C8-4329-ADA8-98BA86181C71}"/>
          </ac:spMkLst>
        </pc:spChg>
        <pc:spChg chg="add mod">
          <ac:chgData name="kasey champion" userId="c1130ab030728f76" providerId="LiveId" clId="{920363F6-44F1-488B-B9AB-5BCE6CFFCE97}" dt="2018-05-09T10:09:01.842" v="5740" actId="1076"/>
          <ac:spMkLst>
            <pc:docMk/>
            <pc:sldMk cId="882875478" sldId="300"/>
            <ac:spMk id="37" creationId="{C133A60F-1D1D-4130-A8A3-1E1954A23A56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38" creationId="{BA5581F9-0AD3-44A3-8197-E9C3748F06AA}"/>
          </ac:spMkLst>
        </pc:spChg>
        <pc:spChg chg="add del mod">
          <ac:chgData name="kasey champion" userId="c1130ab030728f76" providerId="LiveId" clId="{920363F6-44F1-488B-B9AB-5BCE6CFFCE97}" dt="2018-05-09T08:28:32.011" v="3863" actId="478"/>
          <ac:spMkLst>
            <pc:docMk/>
            <pc:sldMk cId="882875478" sldId="300"/>
            <ac:spMk id="39" creationId="{5A50D7D2-0A97-4A2D-A0A9-D098A3B93FB8}"/>
          </ac:spMkLst>
        </pc:spChg>
        <pc:spChg chg="add mod">
          <ac:chgData name="kasey champion" userId="c1130ab030728f76" providerId="LiveId" clId="{920363F6-44F1-488B-B9AB-5BCE6CFFCE97}" dt="2018-05-09T10:09:04.146" v="5741" actId="1076"/>
          <ac:spMkLst>
            <pc:docMk/>
            <pc:sldMk cId="882875478" sldId="300"/>
            <ac:spMk id="40" creationId="{BF77E4A0-124F-43D7-8BF7-9A06DD57536C}"/>
          </ac:spMkLst>
        </pc:spChg>
        <pc:spChg chg="add mod">
          <ac:chgData name="kasey champion" userId="c1130ab030728f76" providerId="LiveId" clId="{920363F6-44F1-488B-B9AB-5BCE6CFFCE97}" dt="2018-05-09T12:13:25.794" v="8661" actId="20577"/>
          <ac:spMkLst>
            <pc:docMk/>
            <pc:sldMk cId="882875478" sldId="300"/>
            <ac:spMk id="41" creationId="{8DFE94B2-459B-44DD-BBCA-7D6057C87B99}"/>
          </ac:spMkLst>
        </pc:spChg>
        <pc:grpChg chg="add mod">
          <ac:chgData name="kasey champion" userId="c1130ab030728f76" providerId="LiveId" clId="{920363F6-44F1-488B-B9AB-5BCE6CFFCE97}" dt="2018-05-09T10:08:27.090" v="5737" actId="1076"/>
          <ac:grpSpMkLst>
            <pc:docMk/>
            <pc:sldMk cId="882875478" sldId="300"/>
            <ac:grpSpMk id="17" creationId="{9CDB6EAC-29BD-4B30-99F5-21DE97D70A54}"/>
          </ac:grpSpMkLst>
        </pc:grpChg>
        <pc:picChg chg="add del mod">
          <ac:chgData name="kasey champion" userId="c1130ab030728f76" providerId="LiveId" clId="{920363F6-44F1-488B-B9AB-5BCE6CFFCE97}" dt="2018-05-09T06:36:51.145" v="1378" actId="478"/>
          <ac:picMkLst>
            <pc:docMk/>
            <pc:sldMk cId="882875478" sldId="300"/>
            <ac:picMk id="9" creationId="{60F77177-8C39-47E2-9B29-B6418096B995}"/>
          </ac:picMkLst>
        </pc:picChg>
      </pc:sldChg>
      <pc:sldChg chg="addSp delSp modSp add delAnim modAnim">
        <pc:chgData name="kasey champion" userId="c1130ab030728f76" providerId="LiveId" clId="{920363F6-44F1-488B-B9AB-5BCE6CFFCE97}" dt="2018-05-09T10:11:37.286" v="5755"/>
        <pc:sldMkLst>
          <pc:docMk/>
          <pc:sldMk cId="1364293178" sldId="301"/>
        </pc:sldMkLst>
        <pc:spChg chg="mod">
          <ac:chgData name="kasey champion" userId="c1130ab030728f76" providerId="LiveId" clId="{920363F6-44F1-488B-B9AB-5BCE6CFFCE97}" dt="2018-05-09T07:53:24.808" v="2740" actId="20577"/>
          <ac:spMkLst>
            <pc:docMk/>
            <pc:sldMk cId="1364293178" sldId="301"/>
            <ac:spMk id="2" creationId="{4FD0AE12-CBDD-4B48-9B1A-E81BC738FC25}"/>
          </ac:spMkLst>
        </pc:spChg>
        <pc:spChg chg="del">
          <ac:chgData name="kasey champion" userId="c1130ab030728f76" providerId="LiveId" clId="{920363F6-44F1-488B-B9AB-5BCE6CFFCE97}" dt="2018-05-09T07:04:15.454" v="1650" actId="478"/>
          <ac:spMkLst>
            <pc:docMk/>
            <pc:sldMk cId="1364293178" sldId="301"/>
            <ac:spMk id="3" creationId="{20DAB71B-1414-4EFC-8C4A-9BE0A62D8DAC}"/>
          </ac:spMkLst>
        </pc:spChg>
        <pc:spChg chg="add mod">
          <ac:chgData name="kasey champion" userId="c1130ab030728f76" providerId="LiveId" clId="{920363F6-44F1-488B-B9AB-5BCE6CFFCE97}" dt="2018-05-09T07:04:39.715" v="1655" actId="1076"/>
          <ac:spMkLst>
            <pc:docMk/>
            <pc:sldMk cId="1364293178" sldId="301"/>
            <ac:spMk id="6" creationId="{1B38D4BB-2B10-471E-B283-25CF51D0EFE0}"/>
          </ac:spMkLst>
        </pc:spChg>
        <pc:spChg chg="add mod">
          <ac:chgData name="kasey champion" userId="c1130ab030728f76" providerId="LiveId" clId="{920363F6-44F1-488B-B9AB-5BCE6CFFCE97}" dt="2018-05-09T07:05:23.105" v="1682" actId="207"/>
          <ac:spMkLst>
            <pc:docMk/>
            <pc:sldMk cId="1364293178" sldId="301"/>
            <ac:spMk id="12" creationId="{668FF264-F5D7-4C08-AA99-097B7889024B}"/>
          </ac:spMkLst>
        </pc:spChg>
        <pc:spChg chg="add mod">
          <ac:chgData name="kasey champion" userId="c1130ab030728f76" providerId="LiveId" clId="{920363F6-44F1-488B-B9AB-5BCE6CFFCE97}" dt="2018-05-09T07:10:05.140" v="1735" actId="1076"/>
          <ac:spMkLst>
            <pc:docMk/>
            <pc:sldMk cId="1364293178" sldId="301"/>
            <ac:spMk id="13" creationId="{2F07F60F-3A3F-471D-AF55-466A10CDA46B}"/>
          </ac:spMkLst>
        </pc:spChg>
        <pc:spChg chg="add mod">
          <ac:chgData name="kasey champion" userId="c1130ab030728f76" providerId="LiveId" clId="{920363F6-44F1-488B-B9AB-5BCE6CFFCE97}" dt="2018-05-09T07:09:43.890" v="1732" actId="1076"/>
          <ac:spMkLst>
            <pc:docMk/>
            <pc:sldMk cId="1364293178" sldId="301"/>
            <ac:spMk id="14" creationId="{DE1C9FC7-AA8B-401B-A05F-D4CC6241C1F6}"/>
          </ac:spMkLst>
        </pc:spChg>
        <pc:spChg chg="add mod ord">
          <ac:chgData name="kasey champion" userId="c1130ab030728f76" providerId="LiveId" clId="{920363F6-44F1-488B-B9AB-5BCE6CFFCE97}" dt="2018-05-09T07:07:41.586" v="1713" actId="1076"/>
          <ac:spMkLst>
            <pc:docMk/>
            <pc:sldMk cId="1364293178" sldId="301"/>
            <ac:spMk id="15" creationId="{0A119058-00BD-4C39-8EB5-C109020DB895}"/>
          </ac:spMkLst>
        </pc:spChg>
        <pc:spChg chg="add mod ord">
          <ac:chgData name="kasey champion" userId="c1130ab030728f76" providerId="LiveId" clId="{920363F6-44F1-488B-B9AB-5BCE6CFFCE97}" dt="2018-05-09T07:07:53.930" v="1719" actId="14100"/>
          <ac:spMkLst>
            <pc:docMk/>
            <pc:sldMk cId="1364293178" sldId="301"/>
            <ac:spMk id="16" creationId="{D1F7EC6B-F4A0-4369-A5F5-A60BF209FC6E}"/>
          </ac:spMkLst>
        </pc:spChg>
        <pc:spChg chg="add mod">
          <ac:chgData name="kasey champion" userId="c1130ab030728f76" providerId="LiveId" clId="{920363F6-44F1-488B-B9AB-5BCE6CFFCE97}" dt="2018-05-09T07:30:46.037" v="2165" actId="12"/>
          <ac:spMkLst>
            <pc:docMk/>
            <pc:sldMk cId="1364293178" sldId="301"/>
            <ac:spMk id="25" creationId="{7194D04E-327D-4E5C-BD44-EBFB76DD6386}"/>
          </ac:spMkLst>
        </pc:spChg>
        <pc:spChg chg="add mod">
          <ac:chgData name="kasey champion" userId="c1130ab030728f76" providerId="LiveId" clId="{920363F6-44F1-488B-B9AB-5BCE6CFFCE97}" dt="2018-05-09T07:15:55.524" v="1965" actId="1076"/>
          <ac:spMkLst>
            <pc:docMk/>
            <pc:sldMk cId="1364293178" sldId="301"/>
            <ac:spMk id="26" creationId="{A8425F71-81AB-4754-B10F-A40F9E9CBD2C}"/>
          </ac:spMkLst>
        </pc:spChg>
        <pc:spChg chg="add mod">
          <ac:chgData name="kasey champion" userId="c1130ab030728f76" providerId="LiveId" clId="{920363F6-44F1-488B-B9AB-5BCE6CFFCE97}" dt="2018-05-09T07:16:00.658" v="1967" actId="1076"/>
          <ac:spMkLst>
            <pc:docMk/>
            <pc:sldMk cId="1364293178" sldId="301"/>
            <ac:spMk id="27" creationId="{D0D71830-3A1E-4E88-95CA-FC9E42CC9429}"/>
          </ac:spMkLst>
        </pc:spChg>
        <pc:spChg chg="add mod or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28" creationId="{5761BCAF-7C1A-4F2E-953A-94BDA1EF7FD0}"/>
          </ac:spMkLst>
        </pc:spChg>
        <pc:spChg chg="add mod or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29" creationId="{034B8794-DDE3-40BB-9698-0C6D67DC0B24}"/>
          </ac:spMkLst>
        </pc:spChg>
        <pc:spChg chg="add mod ord">
          <ac:chgData name="kasey champion" userId="c1130ab030728f76" providerId="LiveId" clId="{920363F6-44F1-488B-B9AB-5BCE6CFFCE97}" dt="2018-05-09T07:20:58.654" v="2030" actId="166"/>
          <ac:spMkLst>
            <pc:docMk/>
            <pc:sldMk cId="1364293178" sldId="301"/>
            <ac:spMk id="30" creationId="{BDF403D5-41EA-4C77-94BB-93673A0FB56C}"/>
          </ac:spMkLst>
        </pc:spChg>
        <pc:spChg chg="add mod ord">
          <ac:chgData name="kasey champion" userId="c1130ab030728f76" providerId="LiveId" clId="{920363F6-44F1-488B-B9AB-5BCE6CFFCE97}" dt="2018-05-09T07:21:03.739" v="2031" actId="1076"/>
          <ac:spMkLst>
            <pc:docMk/>
            <pc:sldMk cId="1364293178" sldId="301"/>
            <ac:spMk id="31" creationId="{0BEDB29A-6BF9-4F5D-A099-A50510AA2378}"/>
          </ac:spMkLst>
        </pc:spChg>
        <pc:spChg chg="add mod ord">
          <ac:chgData name="kasey champion" userId="c1130ab030728f76" providerId="LiveId" clId="{920363F6-44F1-488B-B9AB-5BCE6CFFCE97}" dt="2018-05-09T07:21:10.278" v="2032" actId="1076"/>
          <ac:spMkLst>
            <pc:docMk/>
            <pc:sldMk cId="1364293178" sldId="301"/>
            <ac:spMk id="32" creationId="{33B33E3C-6CDC-4945-BF3F-05AA2ADBBDB7}"/>
          </ac:spMkLst>
        </pc:spChg>
        <pc:spChg chg="add mod ord">
          <ac:chgData name="kasey champion" userId="c1130ab030728f76" providerId="LiveId" clId="{920363F6-44F1-488B-B9AB-5BCE6CFFCE97}" dt="2018-05-09T07:21:15.540" v="2033" actId="1076"/>
          <ac:spMkLst>
            <pc:docMk/>
            <pc:sldMk cId="1364293178" sldId="301"/>
            <ac:spMk id="33" creationId="{49194609-18AC-4278-9912-CE69622491AB}"/>
          </ac:spMkLst>
        </pc:spChg>
        <pc:spChg chg="add mo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34" creationId="{63BE26AF-B486-4475-8084-344FF07DE2E4}"/>
          </ac:spMkLst>
        </pc:spChg>
        <pc:spChg chg="add mo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35" creationId="{AF9BE9DE-B814-484E-8E5B-628D6AEFA0AD}"/>
          </ac:spMkLst>
        </pc:spChg>
        <pc:spChg chg="add mod">
          <ac:chgData name="kasey champion" userId="c1130ab030728f76" providerId="LiveId" clId="{920363F6-44F1-488B-B9AB-5BCE6CFFCE97}" dt="2018-05-09T07:32:50.189" v="2177" actId="1036"/>
          <ac:spMkLst>
            <pc:docMk/>
            <pc:sldMk cId="1364293178" sldId="301"/>
            <ac:spMk id="49" creationId="{E08E3771-D4A9-4DDB-8C35-4BBC0B95CCA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0" creationId="{33B89482-2F57-48AA-8D9F-85D424785FEB}"/>
          </ac:spMkLst>
        </pc:spChg>
        <pc:spChg chg="add mod">
          <ac:chgData name="kasey champion" userId="c1130ab030728f76" providerId="LiveId" clId="{920363F6-44F1-488B-B9AB-5BCE6CFFCE97}" dt="2018-05-09T07:24:30.558" v="2074" actId="2085"/>
          <ac:spMkLst>
            <pc:docMk/>
            <pc:sldMk cId="1364293178" sldId="301"/>
            <ac:spMk id="51" creationId="{4141DD3F-08C2-4A7A-BE16-2C7C7B32281B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2" creationId="{243ECE82-BC51-4C2D-BCA6-55C72717F942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3" creationId="{BA16EA36-B3D3-447F-9A1F-FFE2A7741D4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4" creationId="{F47219F3-B732-441A-AA2C-7F8BFC60C584}"/>
          </ac:spMkLst>
        </pc:spChg>
        <pc:spChg chg="add mod">
          <ac:chgData name="kasey champion" userId="c1130ab030728f76" providerId="LiveId" clId="{920363F6-44F1-488B-B9AB-5BCE6CFFCE97}" dt="2018-05-09T07:27:15.128" v="2125" actId="1076"/>
          <ac:spMkLst>
            <pc:docMk/>
            <pc:sldMk cId="1364293178" sldId="301"/>
            <ac:spMk id="67" creationId="{334E92CB-17D3-47D7-86B5-6D9C429FFB4D}"/>
          </ac:spMkLst>
        </pc:spChg>
        <pc:spChg chg="add mod">
          <ac:chgData name="kasey champion" userId="c1130ab030728f76" providerId="LiveId" clId="{920363F6-44F1-488B-B9AB-5BCE6CFFCE97}" dt="2018-05-09T07:27:22.039" v="2126" actId="1076"/>
          <ac:spMkLst>
            <pc:docMk/>
            <pc:sldMk cId="1364293178" sldId="301"/>
            <ac:spMk id="68" creationId="{D6D84C19-F38A-4AF1-9866-7D1035732F82}"/>
          </ac:spMkLst>
        </pc:spChg>
        <pc:spChg chg="add mod">
          <ac:chgData name="kasey champion" userId="c1130ab030728f76" providerId="LiveId" clId="{920363F6-44F1-488B-B9AB-5BCE6CFFCE97}" dt="2018-05-09T07:27:26.562" v="2127" actId="1076"/>
          <ac:spMkLst>
            <pc:docMk/>
            <pc:sldMk cId="1364293178" sldId="301"/>
            <ac:spMk id="69" creationId="{1D11FCD2-85CA-487E-BC0B-B5C9DC5F113C}"/>
          </ac:spMkLst>
        </pc:spChg>
        <pc:spChg chg="add mod">
          <ac:chgData name="kasey champion" userId="c1130ab030728f76" providerId="LiveId" clId="{920363F6-44F1-488B-B9AB-5BCE6CFFCE97}" dt="2018-05-09T07:27:30.439" v="2128" actId="1076"/>
          <ac:spMkLst>
            <pc:docMk/>
            <pc:sldMk cId="1364293178" sldId="301"/>
            <ac:spMk id="70" creationId="{9A2B6068-E44D-444B-90EC-979B2C62DD9E}"/>
          </ac:spMkLst>
        </pc:spChg>
        <pc:spChg chg="add mod">
          <ac:chgData name="kasey champion" userId="c1130ab030728f76" providerId="LiveId" clId="{920363F6-44F1-488B-B9AB-5BCE6CFFCE97}" dt="2018-05-09T07:27:35.119" v="2129" actId="1076"/>
          <ac:spMkLst>
            <pc:docMk/>
            <pc:sldMk cId="1364293178" sldId="301"/>
            <ac:spMk id="71" creationId="{79C76005-49E6-47F6-A146-C8C2D1CFDEF8}"/>
          </ac:spMkLst>
        </pc:spChg>
        <pc:spChg chg="add mod">
          <ac:chgData name="kasey champion" userId="c1130ab030728f76" providerId="LiveId" clId="{920363F6-44F1-488B-B9AB-5BCE6CFFCE97}" dt="2018-05-09T07:27:40.325" v="2130" actId="1076"/>
          <ac:spMkLst>
            <pc:docMk/>
            <pc:sldMk cId="1364293178" sldId="301"/>
            <ac:spMk id="72" creationId="{8501BAA5-B3C9-4202-A497-8BC39FCF60A5}"/>
          </ac:spMkLst>
        </pc:spChg>
        <pc:spChg chg="add mod">
          <ac:chgData name="kasey champion" userId="c1130ab030728f76" providerId="LiveId" clId="{920363F6-44F1-488B-B9AB-5BCE6CFFCE97}" dt="2018-05-09T07:27:44.659" v="2131" actId="1076"/>
          <ac:spMkLst>
            <pc:docMk/>
            <pc:sldMk cId="1364293178" sldId="301"/>
            <ac:spMk id="73" creationId="{9D2CD8D2-D9D6-4817-B935-A98D8FA9714B}"/>
          </ac:spMkLst>
        </pc:spChg>
        <pc:spChg chg="add mod">
          <ac:chgData name="kasey champion" userId="c1130ab030728f76" providerId="LiveId" clId="{920363F6-44F1-488B-B9AB-5BCE6CFFCE97}" dt="2018-05-09T07:27:48.034" v="2132" actId="1076"/>
          <ac:spMkLst>
            <pc:docMk/>
            <pc:sldMk cId="1364293178" sldId="301"/>
            <ac:spMk id="74" creationId="{CF5ABF76-D25B-4CF6-87B1-0566624025D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5" creationId="{6A12ADCD-2C12-46F7-91FA-4FEB5507B9A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6" creationId="{1D0C615D-9CB9-445B-A7A8-4DC588BB7983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7" creationId="{CE5AB141-9F34-4AE3-822F-ACC4670A7E1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8" creationId="{D80DABD5-76C4-4244-AF00-BC6E9B2BB0B2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79" creationId="{05F047A9-AA8E-4C29-A3C2-6D21EBBD5B28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80" creationId="{2DEF147C-4CBB-489A-AEEF-8099DE8BC27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1" creationId="{734399E6-3D89-4405-90DE-AFA2E4385C1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2" creationId="{34814DF1-6FCA-4F8E-B761-84F41DD81BCB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3" creationId="{714F9AF7-E289-4393-A0F7-395DEB37F2CF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4" creationId="{9371B9F9-3E90-436D-A591-8C6E8724075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5" creationId="{E6E661F7-A86A-4DAF-B427-D9C7E5C45ED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6" creationId="{82217066-6E06-4E8B-8D74-DD9C3B7258B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7" creationId="{C09FF8B3-4D10-4F69-9509-03910947870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8" creationId="{6E2891F6-36F3-473F-B2FE-290E9DAC067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9" creationId="{380696F0-717C-4DA9-A4EF-1F8D8374F9E6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0" creationId="{5104ADD8-9048-4DA4-95D0-D6FF751A4E44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1" creationId="{2E36AF80-D16F-4781-94D6-98D7CF95B9D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2" creationId="{CCAE91A8-9D21-4E54-AB7E-ACACE769E371}"/>
          </ac:spMkLst>
        </pc:spChg>
        <pc:grpChg chg="add mod">
          <ac:chgData name="kasey champion" userId="c1130ab030728f76" providerId="LiveId" clId="{920363F6-44F1-488B-B9AB-5BCE6CFFCE97}" dt="2018-05-09T07:32:50.189" v="2177" actId="1036"/>
          <ac:grpSpMkLst>
            <pc:docMk/>
            <pc:sldMk cId="1364293178" sldId="301"/>
            <ac:grpSpMk id="7" creationId="{FA3993D2-6A16-49B7-A53F-A74B4F8E2ABB}"/>
          </ac:grpSpMkLst>
        </pc:grpChg>
        <pc:grpChg chg="add mod">
          <ac:chgData name="kasey champion" userId="c1130ab030728f76" providerId="LiveId" clId="{920363F6-44F1-488B-B9AB-5BCE6CFFCE97}" dt="2018-05-09T07:07:58.485" v="1720" actId="1076"/>
          <ac:grpSpMkLst>
            <pc:docMk/>
            <pc:sldMk cId="1364293178" sldId="301"/>
            <ac:grpSpMk id="17" creationId="{A95F3D19-B945-4E7D-BB51-3539C19A54BF}"/>
          </ac:grpSpMkLst>
        </pc:grpChg>
        <pc:grpChg chg="add mod">
          <ac:chgData name="kasey champion" userId="c1130ab030728f76" providerId="LiveId" clId="{920363F6-44F1-488B-B9AB-5BCE6CFFCE97}" dt="2018-05-09T07:18:29.504" v="1997" actId="164"/>
          <ac:grpSpMkLst>
            <pc:docMk/>
            <pc:sldMk cId="1364293178" sldId="301"/>
            <ac:grpSpMk id="36" creationId="{1151894B-1FE1-4D8D-8E63-A0CBD8BF5D9D}"/>
          </ac:grpSpMkLst>
        </pc:grpChg>
        <pc:grpChg chg="add mod">
          <ac:chgData name="kasey champion" userId="c1130ab030728f76" providerId="LiveId" clId="{920363F6-44F1-488B-B9AB-5BCE6CFFCE97}" dt="2018-05-09T07:18:43.749" v="2000" actId="164"/>
          <ac:grpSpMkLst>
            <pc:docMk/>
            <pc:sldMk cId="1364293178" sldId="301"/>
            <ac:grpSpMk id="37" creationId="{BC13E5C8-56A2-4611-97EF-C13DE5EADD75}"/>
          </ac:grpSpMkLst>
        </pc:grpChg>
        <pc:grpChg chg="add mod">
          <ac:chgData name="kasey champion" userId="c1130ab030728f76" providerId="LiveId" clId="{920363F6-44F1-488B-B9AB-5BCE6CFFCE97}" dt="2018-05-09T07:18:58.036" v="2002" actId="164"/>
          <ac:grpSpMkLst>
            <pc:docMk/>
            <pc:sldMk cId="1364293178" sldId="301"/>
            <ac:grpSpMk id="38" creationId="{C0A1EB33-8D9D-4866-99C3-6EBF5B395A20}"/>
          </ac:grpSpMkLst>
        </pc:grpChg>
        <pc:grpChg chg="add del">
          <ac:chgData name="kasey champion" userId="c1130ab030728f76" providerId="LiveId" clId="{920363F6-44F1-488B-B9AB-5BCE6CFFCE97}" dt="2018-05-09T10:11:37.286" v="5755"/>
          <ac:grpSpMkLst>
            <pc:docMk/>
            <pc:sldMk cId="1364293178" sldId="301"/>
            <ac:grpSpMk id="93" creationId="{313C9733-B4B5-4280-BFEB-817CD511FB29}"/>
          </ac:grpSpMkLst>
        </pc:grpChg>
        <pc:cxnChg chg="add del mod">
          <ac:chgData name="kasey champion" userId="c1130ab030728f76" providerId="LiveId" clId="{920363F6-44F1-488B-B9AB-5BCE6CFFCE97}" dt="2018-05-09T07:08:15.851" v="1723" actId="478"/>
          <ac:cxnSpMkLst>
            <pc:docMk/>
            <pc:sldMk cId="1364293178" sldId="301"/>
            <ac:cxnSpMk id="19" creationId="{E89F1A42-56AD-4B6C-B201-8E13AC3E434C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1" creationId="{E78B1531-080A-4556-8379-C3034CBBBFD0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3" creationId="{6923A80B-8463-4D59-8940-82559140A4AB}"/>
          </ac:cxnSpMkLst>
        </pc:cxnChg>
        <pc:cxnChg chg="add del mod">
          <ac:chgData name="kasey champion" userId="c1130ab030728f76" providerId="LiveId" clId="{920363F6-44F1-488B-B9AB-5BCE6CFFCE97}" dt="2018-05-09T07:19:41.889" v="2008" actId="478"/>
          <ac:cxnSpMkLst>
            <pc:docMk/>
            <pc:sldMk cId="1364293178" sldId="301"/>
            <ac:cxnSpMk id="40" creationId="{67B19C53-A230-452D-B37F-17575888965D}"/>
          </ac:cxnSpMkLst>
        </pc:cxnChg>
        <pc:cxnChg chg="add mod">
          <ac:chgData name="kasey champion" userId="c1130ab030728f76" providerId="LiveId" clId="{920363F6-44F1-488B-B9AB-5BCE6CFFCE97}" dt="2018-05-09T07:20:28.846" v="2023" actId="14100"/>
          <ac:cxnSpMkLst>
            <pc:docMk/>
            <pc:sldMk cId="1364293178" sldId="301"/>
            <ac:cxnSpMk id="41" creationId="{581B984B-B6F5-4CE3-8F57-0CF4B5BAB5C4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2" creationId="{98738829-C7A5-47DA-807B-992B5D261531}"/>
          </ac:cxnSpMkLst>
        </pc:cxnChg>
        <pc:cxnChg chg="add mod">
          <ac:chgData name="kasey champion" userId="c1130ab030728f76" providerId="LiveId" clId="{920363F6-44F1-488B-B9AB-5BCE6CFFCE97}" dt="2018-05-09T07:20:26.644" v="2022" actId="14100"/>
          <ac:cxnSpMkLst>
            <pc:docMk/>
            <pc:sldMk cId="1364293178" sldId="301"/>
            <ac:cxnSpMk id="43" creationId="{B78C47AA-EEE2-43C1-A3C5-248EE607BD4B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4" creationId="{0AAECD38-20CF-471D-89C5-CBD932AAD4F9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7" creationId="{0A24DC32-847F-4449-ADE4-04D392A5D077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8" creationId="{F74F6AD8-7FD7-4476-A778-2A4F7C50DC91}"/>
          </ac:cxnSpMkLst>
        </pc:cxnChg>
        <pc:cxnChg chg="add mod">
          <ac:chgData name="kasey champion" userId="c1130ab030728f76" providerId="LiveId" clId="{920363F6-44F1-488B-B9AB-5BCE6CFFCE97}" dt="2018-05-09T07:25:50.291" v="2095" actId="14100"/>
          <ac:cxnSpMkLst>
            <pc:docMk/>
            <pc:sldMk cId="1364293178" sldId="301"/>
            <ac:cxnSpMk id="55" creationId="{F4C063FA-AA66-46DE-9F57-2CBA8A36AD69}"/>
          </ac:cxnSpMkLst>
        </pc:cxnChg>
        <pc:cxnChg chg="add mod">
          <ac:chgData name="kasey champion" userId="c1130ab030728f76" providerId="LiveId" clId="{920363F6-44F1-488B-B9AB-5BCE6CFFCE97}" dt="2018-05-09T07:25:53.290" v="2096" actId="14100"/>
          <ac:cxnSpMkLst>
            <pc:docMk/>
            <pc:sldMk cId="1364293178" sldId="301"/>
            <ac:cxnSpMk id="56" creationId="{9C870804-15FA-470A-BD0A-9CBC38D0FA37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7" creationId="{A4E9EDDF-5571-4CAE-95CC-88DACFD737E1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8" creationId="{2F25A6AB-1591-4132-85DE-C865D58B551C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1" creationId="{34915597-D8E5-4EF1-A44E-81B77C655336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2" creationId="{890DDFD5-A46A-427E-A6EF-E58D1780551E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3" creationId="{FA85C547-5EAF-4A2F-BCC7-1900E8F81A0F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4" creationId="{84DDF557-C515-458B-8832-45676DC50FC6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5" creationId="{A14E8D5A-9F83-4C85-8CD6-BFFC8C48DD4A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6" creationId="{86EA728B-07BE-4BF1-939A-9CE62864E9C3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0:07:49.060" v="5732" actId="1076"/>
        <pc:sldMkLst>
          <pc:docMk/>
          <pc:sldMk cId="2960860810" sldId="302"/>
        </pc:sldMkLst>
        <pc:spChg chg="mod">
          <ac:chgData name="kasey champion" userId="c1130ab030728f76" providerId="LiveId" clId="{920363F6-44F1-488B-B9AB-5BCE6CFFCE97}" dt="2018-05-09T07:13:53.851" v="1943" actId="1076"/>
          <ac:spMkLst>
            <pc:docMk/>
            <pc:sldMk cId="2960860810" sldId="302"/>
            <ac:spMk id="2" creationId="{CAA77DED-DDB0-4250-839B-7BDAC257C46F}"/>
          </ac:spMkLst>
        </pc:spChg>
        <pc:spChg chg="del">
          <ac:chgData name="kasey champion" userId="c1130ab030728f76" providerId="LiveId" clId="{920363F6-44F1-488B-B9AB-5BCE6CFFCE97}" dt="2018-05-09T08:16:28.302" v="3595" actId="478"/>
          <ac:spMkLst>
            <pc:docMk/>
            <pc:sldMk cId="2960860810" sldId="302"/>
            <ac:spMk id="3" creationId="{EEAC1866-EB4B-4D0D-A647-232DC2C221A2}"/>
          </ac:spMkLst>
        </pc:spChg>
        <pc:spChg chg="mod">
          <ac:chgData name="kasey champion" userId="c1130ab030728f76" providerId="LiveId" clId="{920363F6-44F1-488B-B9AB-5BCE6CFFCE97}" dt="2018-05-09T08:17:15.887" v="3613" actId="1076"/>
          <ac:spMkLst>
            <pc:docMk/>
            <pc:sldMk cId="2960860810" sldId="302"/>
            <ac:spMk id="7" creationId="{50161F9A-F3F7-412F-BAF2-C1527413A591}"/>
          </ac:spMkLst>
        </pc:spChg>
        <pc:spChg chg="mod">
          <ac:chgData name="kasey champion" userId="c1130ab030728f76" providerId="LiveId" clId="{920363F6-44F1-488B-B9AB-5BCE6CFFCE97}" dt="2018-05-09T08:17:08.540" v="3610" actId="1076"/>
          <ac:spMkLst>
            <pc:docMk/>
            <pc:sldMk cId="2960860810" sldId="302"/>
            <ac:spMk id="8" creationId="{C867B485-D956-401A-B23A-5888B5DF6CA4}"/>
          </ac:spMkLst>
        </pc:spChg>
        <pc:spChg chg="mod">
          <ac:chgData name="kasey champion" userId="c1130ab030728f76" providerId="LiveId" clId="{920363F6-44F1-488B-B9AB-5BCE6CFFCE97}" dt="2018-05-09T08:17:10.734" v="3611" actId="1076"/>
          <ac:spMkLst>
            <pc:docMk/>
            <pc:sldMk cId="2960860810" sldId="302"/>
            <ac:spMk id="9" creationId="{0797FF5A-8052-4A6D-B296-9F4E49B6DB54}"/>
          </ac:spMkLst>
        </pc:spChg>
        <pc:spChg chg="mod">
          <ac:chgData name="kasey champion" userId="c1130ab030728f76" providerId="LiveId" clId="{920363F6-44F1-488B-B9AB-5BCE6CFFCE97}" dt="2018-05-09T08:17:13.005" v="3612" actId="14100"/>
          <ac:spMkLst>
            <pc:docMk/>
            <pc:sldMk cId="2960860810" sldId="302"/>
            <ac:spMk id="10" creationId="{58392090-AFFA-4372-9AC7-449E14531C46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1" creationId="{2AED2107-A5D6-4F5F-92A9-AD840B9F5014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2" creationId="{02F62084-E57E-45BB-81E6-DE34020295A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3" creationId="{B1EE3324-936E-43E7-B68C-00884369241F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4" creationId="{6DAAAD9A-A55A-4718-BCE1-5041AFA967CD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5" creationId="{6AF78F1B-0BC5-46A5-B642-6E7931BE0108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6" creationId="{5CB3A724-6C4D-43FC-819B-A26062E6D02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7" creationId="{F1D5F1D1-8B8A-43F3-ABF5-DEBD2786E3B1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8" creationId="{74FACF6D-AEB4-40CB-A4A8-1E24A10A2322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9" creationId="{ABDD0370-5340-4B52-81E0-270A2096FC2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0" creationId="{CA6E0F40-EBB3-454F-9E5A-CF7DC8B0B718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1" creationId="{477D4BEB-168D-4FC2-A441-A7051360D8C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2" creationId="{9918A6D8-5AE7-48E7-A058-37C997B6D59E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3" creationId="{3B111465-88D7-485D-B516-198FBC6FC353}"/>
          </ac:spMkLst>
        </pc:spChg>
        <pc:spChg chg="add mod">
          <ac:chgData name="kasey champion" userId="c1130ab030728f76" providerId="LiveId" clId="{920363F6-44F1-488B-B9AB-5BCE6CFFCE97}" dt="2018-05-09T10:07:38.577" v="5731" actId="1582"/>
          <ac:spMkLst>
            <pc:docMk/>
            <pc:sldMk cId="2960860810" sldId="302"/>
            <ac:spMk id="24" creationId="{16644AB3-1360-4D89-839C-8BDC1DCECFA8}"/>
          </ac:spMkLst>
        </pc:spChg>
        <pc:grpChg chg="add mod">
          <ac:chgData name="kasey champion" userId="c1130ab030728f76" providerId="LiveId" clId="{920363F6-44F1-488B-B9AB-5BCE6CFFCE97}" dt="2018-05-09T10:07:09.613" v="5725" actId="1076"/>
          <ac:grpSpMkLst>
            <pc:docMk/>
            <pc:sldMk cId="2960860810" sldId="302"/>
            <ac:grpSpMk id="6" creationId="{0F8F9211-3206-482D-ACF6-D37ED5596090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33:59.577" v="7231" actId="1076"/>
        <pc:sldMkLst>
          <pc:docMk/>
          <pc:sldMk cId="151911720" sldId="303"/>
        </pc:sldMkLst>
        <pc:spChg chg="mod">
          <ac:chgData name="kasey champion" userId="c1130ab030728f76" providerId="LiveId" clId="{920363F6-44F1-488B-B9AB-5BCE6CFFCE97}" dt="2018-05-09T07:53:27.880" v="2741" actId="20577"/>
          <ac:spMkLst>
            <pc:docMk/>
            <pc:sldMk cId="151911720" sldId="303"/>
            <ac:spMk id="2" creationId="{6FC74B04-91A3-4B75-963F-D1CB1F5E0140}"/>
          </ac:spMkLst>
        </pc:spChg>
        <pc:spChg chg="del">
          <ac:chgData name="kasey champion" userId="c1130ab030728f76" providerId="LiveId" clId="{920363F6-44F1-488B-B9AB-5BCE6CFFCE97}" dt="2018-05-09T07:33:19.993" v="2212" actId="478"/>
          <ac:spMkLst>
            <pc:docMk/>
            <pc:sldMk cId="151911720" sldId="303"/>
            <ac:spMk id="3" creationId="{E1285C9E-BCBE-40A9-9DDE-201B3E579547}"/>
          </ac:spMkLst>
        </pc:spChg>
        <pc:spChg chg="del mod">
          <ac:chgData name="kasey champion" userId="c1130ab030728f76" providerId="LiveId" clId="{920363F6-44F1-488B-B9AB-5BCE6CFFCE97}" dt="2018-05-09T10:34:09.305" v="6338" actId="478"/>
          <ac:spMkLst>
            <pc:docMk/>
            <pc:sldMk cId="151911720" sldId="303"/>
            <ac:spMk id="4" creationId="{4FCDD41F-64D6-4524-AEEE-2CF2CAB65D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6" creationId="{845EBC29-911A-4006-B8B2-0016B997EA8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7" creationId="{35363EC7-F533-43AA-B81F-B28F77FFCB3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8" creationId="{7BE7AE5D-A6BD-49B3-85F3-B14A7CFEED7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9" creationId="{599265AD-A8D2-4CC3-9863-E9AF785D2DF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0" creationId="{6DD5A825-C3AD-4542-A990-BA30FA3E60F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1" creationId="{895551F1-3F2D-4D85-8E85-3FDEDD673F9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2" creationId="{05F4A296-B778-4208-9C77-B8D15CD9E9C0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3" creationId="{2266AE73-B170-4684-BD16-0F503D45251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4" creationId="{C7AC68C2-3E08-45DD-834A-6C1E603E8CD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5" creationId="{8D0B8533-0AAE-4747-BC74-31828F566E1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6" creationId="{C553D50A-097D-4697-8705-33B4185BB3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7" creationId="{CE594ABF-279E-44F5-BE57-2519C1261AE2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8" creationId="{756F6135-3640-43E9-852A-1E5E05F64841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9" creationId="{2D833C51-E13F-4368-8572-CD6954CE149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0" creationId="{4B712F6B-8581-4C1A-B20C-E68AE0FCDFF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1" creationId="{BA406376-003A-43F5-A0F2-D1A2DA1BE7C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2" creationId="{F8F63EB2-D337-45D4-B74A-BCE970436F4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3" creationId="{608E5CD8-06B0-472B-B00B-68F16CC19AA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4" creationId="{9FCDBFB5-331B-43B7-B225-F3F5DFA8D84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5" creationId="{9F1C4D8C-2E25-4A77-8853-7E473DFBFE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6" creationId="{4A9CDAB6-FA2C-4398-9A5B-B76F8C7A035B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7" creationId="{FD33ADEC-18BC-4601-B23B-949A54F4282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8" creationId="{19F65526-C50F-4001-9E59-45681DD186D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9" creationId="{68217B96-3AD0-41B4-8FE8-C5748294589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0" creationId="{D9B3E096-4F0E-4DD3-A56B-CD55201ACD9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1" creationId="{0B17C555-0B34-45F6-A260-D8792947816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2" creationId="{142BD341-756F-458C-9FCC-E8D5D6E88ED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3" creationId="{38F989F4-FD7A-4E8E-A3DE-103E33FE4159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4" creationId="{7CF76736-F78B-41FD-B076-547A16C7672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5" creationId="{9957504A-A1C9-4020-8F27-9205AE7EBC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6" creationId="{67FAA879-797B-4481-9587-BD8C78CEC52B}"/>
          </ac:spMkLst>
        </pc:spChg>
        <pc:spChg chg="add mod">
          <ac:chgData name="kasey champion" userId="c1130ab030728f76" providerId="LiveId" clId="{920363F6-44F1-488B-B9AB-5BCE6CFFCE97}" dt="2018-05-09T07:41:03.694" v="2371" actId="164"/>
          <ac:spMkLst>
            <pc:docMk/>
            <pc:sldMk cId="151911720" sldId="303"/>
            <ac:spMk id="63" creationId="{F6D6D260-8262-4156-858B-37CADD7D7637}"/>
          </ac:spMkLst>
        </pc:spChg>
        <pc:spChg chg="mod topLvl">
          <ac:chgData name="kasey champion" userId="c1130ab030728f76" providerId="LiveId" clId="{920363F6-44F1-488B-B9AB-5BCE6CFFCE97}" dt="2018-05-09T07:42:38.856" v="2403" actId="164"/>
          <ac:spMkLst>
            <pc:docMk/>
            <pc:sldMk cId="151911720" sldId="303"/>
            <ac:spMk id="88" creationId="{9DAD5108-9D0F-4183-8FE2-A633D0260E54}"/>
          </ac:spMkLst>
        </pc:spChg>
        <pc:spChg chg="mod">
          <ac:chgData name="kasey champion" userId="c1130ab030728f76" providerId="LiveId" clId="{920363F6-44F1-488B-B9AB-5BCE6CFFCE97}" dt="2018-05-09T07:43:04.755" v="2414" actId="1076"/>
          <ac:spMkLst>
            <pc:docMk/>
            <pc:sldMk cId="151911720" sldId="303"/>
            <ac:spMk id="107" creationId="{1579BF21-981A-4023-B27E-30A6E2AE64BE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7" creationId="{0D34D727-48E5-46F4-B4E9-4569F8F60BF7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8" creationId="{9891CAAB-A4D5-4E81-8087-4DFC0A864133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19" creationId="{E25233C9-74A4-4A67-8169-DCD38CB4B54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0" creationId="{DA0B4EC4-7336-4C7B-8AE6-B7126652DD2C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1" creationId="{10912AF1-672B-4BF5-8450-5C2B5EDC1B79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2" creationId="{69D1C3B2-9DF9-4233-B685-587DD302C71A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3" creationId="{2D28E27A-5E71-4F56-B93F-2F0C5FAC949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4" creationId="{30E84D7D-F44D-4B9E-B357-F09E35FC6D3F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5" creationId="{FB3C1B68-FEC1-4E91-97CE-1EF3DF1CAA35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6" creationId="{0B011DEA-DDE7-407F-A7AE-5535646CF276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7" creationId="{650510E4-C576-4F7C-80C1-18FE2E3910BF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8" creationId="{4FBFD5DC-84DD-4BE9-83DD-34B6C9D907C3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9" creationId="{900F5673-9812-4462-BFAA-FA6014ED65D1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31" creationId="{F7198223-F551-467E-A7A5-27F42675C4E0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2" creationId="{0DADBD05-5F05-460D-BC8F-90C2847226B2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3" creationId="{6516C714-16ED-45AC-AF81-53233D8F0BE4}"/>
          </ac:spMkLst>
        </pc:spChg>
        <pc:spChg chg="add mod">
          <ac:chgData name="kasey champion" userId="c1130ab030728f76" providerId="LiveId" clId="{920363F6-44F1-488B-B9AB-5BCE6CFFCE97}" dt="2018-05-09T11:33:54.418" v="7229" actId="1076"/>
          <ac:spMkLst>
            <pc:docMk/>
            <pc:sldMk cId="151911720" sldId="303"/>
            <ac:spMk id="134" creationId="{3112277F-0E36-471C-97F3-F139F8E7C2F0}"/>
          </ac:spMkLst>
        </pc:spChg>
        <pc:spChg chg="add del mod">
          <ac:chgData name="kasey champion" userId="c1130ab030728f76" providerId="LiveId" clId="{920363F6-44F1-488B-B9AB-5BCE6CFFCE97}" dt="2018-05-09T11:33:56.260" v="7230" actId="478"/>
          <ac:spMkLst>
            <pc:docMk/>
            <pc:sldMk cId="151911720" sldId="303"/>
            <ac:spMk id="135" creationId="{0B89AAF2-A8A5-4F76-BF6A-4B4A7FBEA999}"/>
          </ac:spMkLst>
        </pc:spChg>
        <pc:spChg chg="add mod">
          <ac:chgData name="kasey champion" userId="c1130ab030728f76" providerId="LiveId" clId="{920363F6-44F1-488B-B9AB-5BCE6CFFCE97}" dt="2018-05-09T11:33:43.157" v="7225" actId="14100"/>
          <ac:spMkLst>
            <pc:docMk/>
            <pc:sldMk cId="151911720" sldId="303"/>
            <ac:spMk id="136" creationId="{CEEAA9A8-E5D6-4A70-AF94-061D1BB56DCF}"/>
          </ac:spMkLst>
        </pc:spChg>
        <pc:spChg chg="mod">
          <ac:chgData name="kasey champion" userId="c1130ab030728f76" providerId="LiveId" clId="{920363F6-44F1-488B-B9AB-5BCE6CFFCE97}" dt="2018-05-09T10:31:25.999" v="6287" actId="1076"/>
          <ac:spMkLst>
            <pc:docMk/>
            <pc:sldMk cId="151911720" sldId="303"/>
            <ac:spMk id="138" creationId="{1098BD8A-6F7D-4EC2-9B6A-812BEF0C98BA}"/>
          </ac:spMkLst>
        </pc:spChg>
        <pc:spChg chg="mod">
          <ac:chgData name="kasey champion" userId="c1130ab030728f76" providerId="LiveId" clId="{920363F6-44F1-488B-B9AB-5BCE6CFFCE97}" dt="2018-05-09T10:31:17.198" v="6284" actId="1076"/>
          <ac:spMkLst>
            <pc:docMk/>
            <pc:sldMk cId="151911720" sldId="303"/>
            <ac:spMk id="139" creationId="{FE4F0421-322A-47F9-97CC-570F2CA0E5F7}"/>
          </ac:spMkLst>
        </pc:spChg>
        <pc:spChg chg="mod">
          <ac:chgData name="kasey champion" userId="c1130ab030728f76" providerId="LiveId" clId="{920363F6-44F1-488B-B9AB-5BCE6CFFCE97}" dt="2018-05-09T10:31:19.647" v="6285" actId="1076"/>
          <ac:spMkLst>
            <pc:docMk/>
            <pc:sldMk cId="151911720" sldId="303"/>
            <ac:spMk id="140" creationId="{67F0B521-FC8B-4ED2-AA67-29F9A19FF79C}"/>
          </ac:spMkLst>
        </pc:spChg>
        <pc:spChg chg="mod">
          <ac:chgData name="kasey champion" userId="c1130ab030728f76" providerId="LiveId" clId="{920363F6-44F1-488B-B9AB-5BCE6CFFCE97}" dt="2018-05-09T10:31:22.134" v="6286" actId="14100"/>
          <ac:spMkLst>
            <pc:docMk/>
            <pc:sldMk cId="151911720" sldId="303"/>
            <ac:spMk id="141" creationId="{6DFEFA4F-343A-4D00-B61B-E5EBA77ED348}"/>
          </ac:spMkLst>
        </pc:spChg>
        <pc:spChg chg="add mod">
          <ac:chgData name="kasey champion" userId="c1130ab030728f76" providerId="LiveId" clId="{920363F6-44F1-488B-B9AB-5BCE6CFFCE97}" dt="2018-05-09T10:31:36.578" v="6291" actId="1076"/>
          <ac:spMkLst>
            <pc:docMk/>
            <pc:sldMk cId="151911720" sldId="303"/>
            <ac:spMk id="142" creationId="{85B46A05-BB0A-4C5E-8948-AB8A5D13B200}"/>
          </ac:spMkLst>
        </pc:spChg>
        <pc:spChg chg="add mod">
          <ac:chgData name="kasey champion" userId="c1130ab030728f76" providerId="LiveId" clId="{920363F6-44F1-488B-B9AB-5BCE6CFFCE97}" dt="2018-05-09T11:33:59.577" v="7231" actId="1076"/>
          <ac:spMkLst>
            <pc:docMk/>
            <pc:sldMk cId="151911720" sldId="303"/>
            <ac:spMk id="143" creationId="{DBB33052-2BD5-4F49-8421-D3F04B15152F}"/>
          </ac:spMkLst>
        </pc:s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4" creationId="{6D603F08-1B21-4B9A-8AC1-00770600C48F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5" creationId="{6C3DD115-43E1-48D0-9638-37DDB663EEC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8" creationId="{6665B406-A55F-4484-8D81-2C4CB2AFDDE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1" creationId="{78336B1B-7282-4D80-BD5D-5B7C55761D3A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4" creationId="{EFDDD86D-2AC8-4189-8C70-5C7FA08316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7" creationId="{2B59D9E7-5B58-4CDB-BC46-923971139E6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0" creationId="{6ACFE5E9-96E8-48E5-81A7-781F781D64B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3" creationId="{AB69E2FA-806A-4A54-B8A0-E98AA1262CE9}"/>
          </ac:grpSpMkLst>
        </pc:grpChg>
        <pc:grpChg chg="add del mod">
          <ac:chgData name="kasey champion" userId="c1130ab030728f76" providerId="LiveId" clId="{920363F6-44F1-488B-B9AB-5BCE6CFFCE97}" dt="2018-05-09T07:42:03.816" v="2392" actId="165"/>
          <ac:grpSpMkLst>
            <pc:docMk/>
            <pc:sldMk cId="151911720" sldId="303"/>
            <ac:grpSpMk id="86" creationId="{05755358-79E4-4083-9962-3DCB19457C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5" creationId="{57D410A7-B8B8-4D4A-AA2D-48BBD4C67E8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6" creationId="{5179F140-F304-46EB-BB6D-F60ACA84D57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9" creationId="{1B9F1F9F-F57F-4589-BAD4-CA4E404BE4E8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2" creationId="{440BDC90-9A99-4C1C-934F-C8E9DD5904F1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5" creationId="{23935517-064C-43B2-8A9B-B94EFB5D818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8" creationId="{438D547F-DDD1-471C-9772-6A88C887E6CB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1" creationId="{519B3953-5D9A-4BD7-B70F-886706D4953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4" creationId="{D266D309-4268-4CD8-9649-B827EED5F2C9}"/>
          </ac:grpSpMkLst>
        </pc:grpChg>
        <pc:grpChg chg="add mod">
          <ac:chgData name="kasey champion" userId="c1130ab030728f76" providerId="LiveId" clId="{920363F6-44F1-488B-B9AB-5BCE6CFFCE97}" dt="2018-05-09T07:46:39.109" v="2608" actId="1076"/>
          <ac:grpSpMkLst>
            <pc:docMk/>
            <pc:sldMk cId="151911720" sldId="303"/>
            <ac:grpSpMk id="130" creationId="{6C709D53-5D79-4D14-B5FE-334DB4A4B7C1}"/>
          </ac:grpSpMkLst>
        </pc:grpChg>
        <pc:grpChg chg="add mod">
          <ac:chgData name="kasey champion" userId="c1130ab030728f76" providerId="LiveId" clId="{920363F6-44F1-488B-B9AB-5BCE6CFFCE97}" dt="2018-05-09T10:31:36.578" v="6291" actId="1076"/>
          <ac:grpSpMkLst>
            <pc:docMk/>
            <pc:sldMk cId="151911720" sldId="303"/>
            <ac:grpSpMk id="137" creationId="{4D9C876B-CAE1-4AE1-8C7A-E41CB419404D}"/>
          </ac:grpSpMkLst>
        </pc:grp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38" creationId="{ED0AA501-FE5F-46CA-8952-54ABD485D28A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0" creationId="{819BC878-147E-40A0-8BAF-1957ED16F39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2" creationId="{F782D921-406C-41DB-A520-616ABEB139DE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4" creationId="{6C622EEA-A49B-44CA-A288-8943264C2DD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6" creationId="{34FE7A61-E470-4794-9D6D-C9A813CD480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8" creationId="{FB02DF48-87A6-4DBD-9F98-C0444F53269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1" creationId="{8D9F8FAE-35EC-4B4B-AB73-0CAB6890B88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3" creationId="{4B13C80A-9FFA-4BC7-9EF5-4519854D0DF0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5" creationId="{A3DE89DF-52E4-4DA3-A41D-513D3241D2B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6" creationId="{FFBD06E5-2C07-4420-B497-CAC28086276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7" creationId="{003E2BA7-60E1-450E-AC09-976DB5A3D34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8" creationId="{6980ED41-B3D1-476F-8502-2049864BFC8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9" creationId="{53CEAAFE-5385-438B-AAA7-5620ADBB4DFB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60" creationId="{56F6172F-E750-46A8-8748-043DBBA6F803}"/>
          </ac:cxnSpMkLst>
        </pc:cxnChg>
        <pc:cxnChg chg="add mod">
          <ac:chgData name="kasey champion" userId="c1130ab030728f76" providerId="LiveId" clId="{920363F6-44F1-488B-B9AB-5BCE6CFFCE97}" dt="2018-05-09T07:41:03.694" v="2371" actId="164"/>
          <ac:cxnSpMkLst>
            <pc:docMk/>
            <pc:sldMk cId="151911720" sldId="303"/>
            <ac:cxnSpMk id="62" creationId="{E70E7D02-8B9D-4095-BAE8-ECCF824A0559}"/>
          </ac:cxnSpMkLst>
        </pc:cxnChg>
        <pc:cxnChg chg="mod topLvl">
          <ac:chgData name="kasey champion" userId="c1130ab030728f76" providerId="LiveId" clId="{920363F6-44F1-488B-B9AB-5BCE6CFFCE97}" dt="2018-05-09T07:42:38.856" v="2403" actId="164"/>
          <ac:cxnSpMkLst>
            <pc:docMk/>
            <pc:sldMk cId="151911720" sldId="303"/>
            <ac:cxnSpMk id="87" creationId="{95607EB3-5BFC-4FFF-A1B6-06B2C6B46BF6}"/>
          </ac:cxnSpMkLst>
        </pc:cxnChg>
      </pc:sldChg>
      <pc:sldChg chg="addSp modSp add modAnim">
        <pc:chgData name="kasey champion" userId="c1130ab030728f76" providerId="LiveId" clId="{920363F6-44F1-488B-B9AB-5BCE6CFFCE97}" dt="2018-05-09T11:32:26.697" v="7210" actId="208"/>
        <pc:sldMkLst>
          <pc:docMk/>
          <pc:sldMk cId="2851887046" sldId="304"/>
        </pc:sldMkLst>
        <pc:spChg chg="mod">
          <ac:chgData name="kasey champion" userId="c1130ab030728f76" providerId="LiveId" clId="{920363F6-44F1-488B-B9AB-5BCE6CFFCE97}" dt="2018-05-09T11:30:59.956" v="7200" actId="20577"/>
          <ac:spMkLst>
            <pc:docMk/>
            <pc:sldMk cId="2851887046" sldId="304"/>
            <ac:spMk id="2" creationId="{E97D2519-66C8-4CCC-8A86-581C712D0F68}"/>
          </ac:spMkLst>
        </pc:spChg>
        <pc:spChg chg="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3" creationId="{3B5D4F3B-C9C2-479A-9039-2887696A8334}"/>
          </ac:spMkLst>
        </pc:spChg>
        <pc:spChg chg="mod">
          <ac:chgData name="kasey champion" userId="c1130ab030728f76" providerId="LiveId" clId="{920363F6-44F1-488B-B9AB-5BCE6CFFCE97}" dt="2018-05-09T11:28:13.623" v="7157" actId="1076"/>
          <ac:spMkLst>
            <pc:docMk/>
            <pc:sldMk cId="2851887046" sldId="304"/>
            <ac:spMk id="4" creationId="{87E98793-26DD-459E-B44B-FC839B5B11F8}"/>
          </ac:spMkLst>
        </pc:spChg>
        <pc:spChg chg="add 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6" creationId="{434B470B-B7E8-4AB5-A1E7-F566572773ED}"/>
          </ac:spMkLst>
        </pc:spChg>
        <pc:spChg chg="add mod">
          <ac:chgData name="kasey champion" userId="c1130ab030728f76" providerId="LiveId" clId="{920363F6-44F1-488B-B9AB-5BCE6CFFCE97}" dt="2018-05-09T11:31:10.800" v="7201" actId="1076"/>
          <ac:spMkLst>
            <pc:docMk/>
            <pc:sldMk cId="2851887046" sldId="304"/>
            <ac:spMk id="7" creationId="{3A0443F6-578E-4FE1-89A1-9F436521CB05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9" creationId="{8B41BFB9-B471-4EFD-8261-9CFA06AB2EA9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0" creationId="{4B6F5462-8533-43A0-8693-E74638A1D16D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1" creationId="{F149B7D1-56A7-40E4-A44A-D57E3EC85B34}"/>
          </ac:spMkLst>
        </pc:spChg>
        <pc:spChg chg="mod">
          <ac:chgData name="kasey champion" userId="c1130ab030728f76" providerId="LiveId" clId="{920363F6-44F1-488B-B9AB-5BCE6CFFCE97}" dt="2018-05-09T11:31:58.531" v="7206" actId="208"/>
          <ac:spMkLst>
            <pc:docMk/>
            <pc:sldMk cId="2851887046" sldId="304"/>
            <ac:spMk id="12" creationId="{41FC42F3-F6B3-40D0-9C15-E556C7531598}"/>
          </ac:spMkLst>
        </pc:spChg>
        <pc:spChg chg="add mod">
          <ac:chgData name="kasey champion" userId="c1130ab030728f76" providerId="LiveId" clId="{920363F6-44F1-488B-B9AB-5BCE6CFFCE97}" dt="2018-05-09T11:10:09.382" v="6866" actId="1076"/>
          <ac:spMkLst>
            <pc:docMk/>
            <pc:sldMk cId="2851887046" sldId="304"/>
            <ac:spMk id="13" creationId="{105F9394-45B0-4BF9-B2DD-9BE967C9AE61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4" creationId="{3A5C73FA-F326-4FF7-98B2-61ABA60F0D34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5" creationId="{14F64840-2FCC-4723-92A4-C1FC892C9F1E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6" creationId="{A3A9E420-919B-4356-832C-7F278BA11525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7" creationId="{942EA24B-0DA9-45B4-8EEA-5CC3DE69F8F9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8" creationId="{3DC3F653-C3B6-4511-9C27-BDFCC697AD6A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9" creationId="{FB2B02CB-1421-4CA7-B97C-4E26496FB12D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20" creationId="{1391A0C0-C81B-4842-BDF8-9D2340DC8F99}"/>
          </ac:spMkLst>
        </pc:spChg>
        <pc:spChg chg="add mod">
          <ac:chgData name="kasey champion" userId="c1130ab030728f76" providerId="LiveId" clId="{920363F6-44F1-488B-B9AB-5BCE6CFFCE97}" dt="2018-05-09T11:32:26.697" v="7210" actId="208"/>
          <ac:spMkLst>
            <pc:docMk/>
            <pc:sldMk cId="2851887046" sldId="304"/>
            <ac:spMk id="21" creationId="{DC0CF494-60B0-4DC9-8A4C-E3AF2BA2CCA8}"/>
          </ac:spMkLst>
        </pc:spChg>
        <pc:grpChg chg="add mod">
          <ac:chgData name="kasey champion" userId="c1130ab030728f76" providerId="LiveId" clId="{920363F6-44F1-488B-B9AB-5BCE6CFFCE97}" dt="2018-05-09T11:10:09.382" v="6866" actId="1076"/>
          <ac:grpSpMkLst>
            <pc:docMk/>
            <pc:sldMk cId="2851887046" sldId="304"/>
            <ac:grpSpMk id="8" creationId="{2DFD5B95-1DEC-470E-A09B-FA464EA8B7B4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01:39.478" v="6796" actId="1076"/>
        <pc:sldMkLst>
          <pc:docMk/>
          <pc:sldMk cId="2079560278" sldId="305"/>
        </pc:sldMkLst>
        <pc:spChg chg="mod">
          <ac:chgData name="kasey champion" userId="c1130ab030728f76" providerId="LiveId" clId="{920363F6-44F1-488B-B9AB-5BCE6CFFCE97}" dt="2018-05-09T08:37:28.465" v="3988" actId="20577"/>
          <ac:spMkLst>
            <pc:docMk/>
            <pc:sldMk cId="2079560278" sldId="305"/>
            <ac:spMk id="2" creationId="{0EA7EB7B-4DB4-42B8-A5B2-3682AE24E9FB}"/>
          </ac:spMkLst>
        </pc:spChg>
        <pc:spChg chg="del">
          <ac:chgData name="kasey champion" userId="c1130ab030728f76" providerId="LiveId" clId="{920363F6-44F1-488B-B9AB-5BCE6CFFCE97}" dt="2018-05-09T08:37:42.248" v="3989" actId="478"/>
          <ac:spMkLst>
            <pc:docMk/>
            <pc:sldMk cId="2079560278" sldId="305"/>
            <ac:spMk id="3" creationId="{278B3956-CC04-4021-9C6B-84ED22C87C1F}"/>
          </ac:spMkLst>
        </pc:spChg>
        <pc:spChg chg="del mod">
          <ac:chgData name="kasey champion" userId="c1130ab030728f76" providerId="LiveId" clId="{920363F6-44F1-488B-B9AB-5BCE6CFFCE97}" dt="2018-05-09T10:34:01.428" v="6336" actId="478"/>
          <ac:spMkLst>
            <pc:docMk/>
            <pc:sldMk cId="2079560278" sldId="305"/>
            <ac:spMk id="4" creationId="{E3B2294B-67C4-4AC5-9FEE-909D10DE5C04}"/>
          </ac:spMkLst>
        </pc:spChg>
        <pc:spChg chg="mod">
          <ac:chgData name="kasey champion" userId="c1130ab030728f76" providerId="LiveId" clId="{920363F6-44F1-488B-B9AB-5BCE6CFFCE97}" dt="2018-05-09T08:38:20.970" v="4001" actId="1076"/>
          <ac:spMkLst>
            <pc:docMk/>
            <pc:sldMk cId="2079560278" sldId="305"/>
            <ac:spMk id="7" creationId="{E2846235-B0A1-4062-AAC1-390F1608B368}"/>
          </ac:spMkLst>
        </pc:spChg>
        <pc:spChg chg="mod">
          <ac:chgData name="kasey champion" userId="c1130ab030728f76" providerId="LiveId" clId="{920363F6-44F1-488B-B9AB-5BCE6CFFCE97}" dt="2018-05-09T09:02:37.286" v="4363" actId="20577"/>
          <ac:spMkLst>
            <pc:docMk/>
            <pc:sldMk cId="2079560278" sldId="305"/>
            <ac:spMk id="8" creationId="{D223C33F-CB2E-40C2-97E7-4725DE60D6EE}"/>
          </ac:spMkLst>
        </pc:spChg>
        <pc:spChg chg="mod">
          <ac:chgData name="kasey champion" userId="c1130ab030728f76" providerId="LiveId" clId="{920363F6-44F1-488B-B9AB-5BCE6CFFCE97}" dt="2018-05-09T08:38:32.516" v="4004" actId="1076"/>
          <ac:spMkLst>
            <pc:docMk/>
            <pc:sldMk cId="2079560278" sldId="305"/>
            <ac:spMk id="9" creationId="{A6164E96-5FCD-4BD4-B25E-843EF2811F95}"/>
          </ac:spMkLst>
        </pc:spChg>
        <pc:spChg chg="mod">
          <ac:chgData name="kasey champion" userId="c1130ab030728f76" providerId="LiveId" clId="{920363F6-44F1-488B-B9AB-5BCE6CFFCE97}" dt="2018-05-09T08:38:18.036" v="4000" actId="14100"/>
          <ac:spMkLst>
            <pc:docMk/>
            <pc:sldMk cId="2079560278" sldId="305"/>
            <ac:spMk id="10" creationId="{97C5A9C4-997D-4551-8192-75CB53711951}"/>
          </ac:spMkLst>
        </pc:spChg>
        <pc:spChg chg="add del mod">
          <ac:chgData name="kasey champion" userId="c1130ab030728f76" providerId="LiveId" clId="{920363F6-44F1-488B-B9AB-5BCE6CFFCE97}" dt="2018-05-09T08:38:34.636" v="4006" actId="478"/>
          <ac:spMkLst>
            <pc:docMk/>
            <pc:sldMk cId="2079560278" sldId="305"/>
            <ac:spMk id="11" creationId="{BF310201-FFEA-4C72-9E20-D8862EB91CA4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3" creationId="{9FB4D82A-0186-4883-B556-63AAD81099CB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4" creationId="{3F33507D-C15A-4141-A617-82761644920F}"/>
          </ac:spMkLst>
        </pc:spChg>
        <pc:spChg chg="del mod topLvl">
          <ac:chgData name="kasey champion" userId="c1130ab030728f76" providerId="LiveId" clId="{920363F6-44F1-488B-B9AB-5BCE6CFFCE97}" dt="2018-05-09T08:40:19.581" v="4028" actId="478"/>
          <ac:spMkLst>
            <pc:docMk/>
            <pc:sldMk cId="2079560278" sldId="305"/>
            <ac:spMk id="15" creationId="{FBCBFDA4-621D-4180-8B05-76B3CDCC756A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6" creationId="{87D5F998-CA15-4932-BEE5-EB63220BE956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7" creationId="{8154AE50-3A4C-4D93-A488-F750595EC0AC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8" creationId="{5DC54BF5-4B3E-433A-AB9A-F73539B43232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9" creationId="{558615BA-4887-4183-9AEE-F3DCC450E6CA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0" creationId="{8241B09F-412F-4D37-A5F5-6617226146EB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1" creationId="{5352752C-069A-4AE3-B30A-9EB89C904C5C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2" creationId="{0C9EFFF5-5EEC-4CF7-8153-D0BFA16EBDD6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3" creationId="{B899FCCD-39B1-45F4-B92B-3880B277DC5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4" creationId="{0CB6DE85-3543-4D55-97EB-343ABEDBBC1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5" creationId="{03E6503D-4E53-437F-BAC9-6381F1B3466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6" creationId="{ACD9A478-80C4-4228-8E23-3D6DD20BF95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7" creationId="{6DAF29AC-CBD0-4508-B7BB-41C23DD0DA8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8" creationId="{5477819A-1FA1-4992-84A5-72C38720B3FF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9" creationId="{C98D5EBD-37D2-4D6D-B70A-300233A1B1C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30" creationId="{890B3601-C5DA-4587-8936-76CDE2C0A9B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1" creationId="{2DDFD5BF-188F-4D09-8BF7-5E5A7D965363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2" creationId="{06C6490D-895D-4842-9831-E9CDFB310650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3" creationId="{F63D7112-6692-45D6-9347-0A3509EFC60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4" creationId="{65359A44-4897-4F33-893E-EFD7D4324C1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5" creationId="{9EDDD77D-2841-41F8-A7BA-EAA957F3A77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6" creationId="{4BF6D3EB-A7F8-4C63-9313-04A3508CB2E7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7" creationId="{4E7FB1DC-3FBC-4491-9ADC-F16A7369A39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8" creationId="{96B9FD05-ECB2-4386-90E5-9E7BDF120CF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9" creationId="{85B4B54A-6968-4E6B-90D6-C5478EB4A986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0" creationId="{42BAFECB-CCF8-46BC-8AA7-DDCB1224B97E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1" creationId="{919306E0-F482-48DE-80AA-2088237913B4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2" creationId="{0E6A8AEF-3430-4B02-B423-393003B0F622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3" creationId="{A0165752-F014-42C9-BA2F-034B9050D09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6" creationId="{4108BCC0-A48F-467A-ABA6-10D2422219B5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7" creationId="{377B4988-D26D-42CB-A0D3-94B7B8EDF6CC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8" creationId="{D1C6C327-AB17-4A39-9475-4D275479F19F}"/>
          </ac:spMkLst>
        </pc:spChg>
        <pc:spChg chg="add del mod">
          <ac:chgData name="kasey champion" userId="c1130ab030728f76" providerId="LiveId" clId="{920363F6-44F1-488B-B9AB-5BCE6CFFCE97}" dt="2018-05-09T08:41:11.587" v="4046" actId="478"/>
          <ac:spMkLst>
            <pc:docMk/>
            <pc:sldMk cId="2079560278" sldId="305"/>
            <ac:spMk id="109" creationId="{4431AD76-688E-4E70-90AB-9190DB66ED82}"/>
          </ac:spMkLst>
        </pc:spChg>
        <pc:spChg chg="add del mod">
          <ac:chgData name="kasey champion" userId="c1130ab030728f76" providerId="LiveId" clId="{920363F6-44F1-488B-B9AB-5BCE6CFFCE97}" dt="2018-05-09T08:41:07.714" v="4044" actId="478"/>
          <ac:spMkLst>
            <pc:docMk/>
            <pc:sldMk cId="2079560278" sldId="305"/>
            <ac:spMk id="110" creationId="{2B85E033-0C25-4F8A-AB92-7620811CB6FD}"/>
          </ac:spMkLst>
        </pc:spChg>
        <pc:spChg chg="add del mod">
          <ac:chgData name="kasey champion" userId="c1130ab030728f76" providerId="LiveId" clId="{920363F6-44F1-488B-B9AB-5BCE6CFFCE97}" dt="2018-05-09T08:41:10.654" v="4045" actId="478"/>
          <ac:spMkLst>
            <pc:docMk/>
            <pc:sldMk cId="2079560278" sldId="305"/>
            <ac:spMk id="111" creationId="{9DFCDD32-AC73-4563-A0E6-0EC87D8DBF7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2" creationId="{38B2EF6C-665F-407A-AAE4-2745CC399F0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3" creationId="{8A396D62-D728-4CB8-AC79-A615D8F37B9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4" creationId="{FCEF9C01-D822-4195-A247-A1F8DD955417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5" creationId="{E43D4320-EED5-496D-9C09-8B6A0908564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6" creationId="{D1FC3F1B-12F5-4997-BB57-D61CB055B557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7" creationId="{79F8AB2D-D44E-408C-9553-4E4F574E4BF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8" creationId="{D40CC847-EA43-4B27-90F5-9BC5E8AF48B0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9" creationId="{CC5DF436-A849-4AB3-9916-49FC570FEC4F}"/>
          </ac:spMkLst>
        </pc:spChg>
        <pc:spChg chg="mod">
          <ac:chgData name="kasey champion" userId="c1130ab030728f76" providerId="LiveId" clId="{920363F6-44F1-488B-B9AB-5BCE6CFFCE97}" dt="2018-05-09T08:44:40.323" v="4101" actId="1076"/>
          <ac:spMkLst>
            <pc:docMk/>
            <pc:sldMk cId="2079560278" sldId="305"/>
            <ac:spMk id="146" creationId="{74D85F9C-A29D-48D7-A391-4878EFA0388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0" creationId="{B51362DC-F042-4D65-B66F-EEF80BA28D4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1" creationId="{4E635914-BE02-47CA-B42F-68D4E0F4CB81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2" creationId="{960D1915-E07C-46D8-968E-E78FC7515E5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3" creationId="{7F04F2CC-18BA-4DB0-A6C4-981DD4DAA0BC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4" creationId="{AEEFD16D-66EA-4D89-9692-7AA32422D15A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5" creationId="{81A3957A-1A79-48D2-B7B0-39732003DD1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6" creationId="{1ED025DA-0F31-4EE3-8092-2673001930E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7" creationId="{0366FC22-0DC6-4B23-89BD-2421FBBDF007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8" creationId="{311036F3-C7C0-46BE-A2A4-5A6371DDC02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9" creationId="{9612FA36-6851-47D1-AF69-DF5B6F625D9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0" creationId="{E8EFA2EC-6FF0-4E73-98D5-E0344713B5F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1" creationId="{69C76E8A-8475-490D-8295-C5437C533537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2" creationId="{434CEFCB-8F3B-49C0-9898-0F49A620B82F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3" creationId="{E8CDBC51-5116-4C81-88F2-BD66CF62E2A9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4" creationId="{80E2F34B-12D6-4260-9505-E5B499EA870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5" creationId="{7DA089BB-5733-45F5-BDA7-425D540D4046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6" creationId="{FD2B0785-5849-4192-8194-B0B9057BAD70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7" creationId="{99097B3D-9C74-43D4-9614-8776ECFC783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8" creationId="{C5484D8B-8D72-4F5A-AAA8-C8D21B1F155F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9" creationId="{CDA4F692-2BF5-4378-BCDC-B8ABBD3B4FA9}"/>
          </ac:spMkLst>
        </pc:spChg>
        <pc:spChg chg="add del mod">
          <ac:chgData name="kasey champion" userId="c1130ab030728f76" providerId="LiveId" clId="{920363F6-44F1-488B-B9AB-5BCE6CFFCE97}" dt="2018-05-09T08:49:19.349" v="4175" actId="478"/>
          <ac:spMkLst>
            <pc:docMk/>
            <pc:sldMk cId="2079560278" sldId="305"/>
            <ac:spMk id="240" creationId="{280AD7C6-E200-4838-B348-5AD3CE2B5D2E}"/>
          </ac:spMkLst>
        </pc:spChg>
        <pc:spChg chg="add mod topLvl">
          <ac:chgData name="kasey champion" userId="c1130ab030728f76" providerId="LiveId" clId="{920363F6-44F1-488B-B9AB-5BCE6CFFCE97}" dt="2018-05-09T09:03:09.067" v="4373" actId="20577"/>
          <ac:spMkLst>
            <pc:docMk/>
            <pc:sldMk cId="2079560278" sldId="305"/>
            <ac:spMk id="241" creationId="{B2D73612-F7EC-49FD-93E3-3B9F06B73113}"/>
          </ac:spMkLst>
        </pc:spChg>
        <pc:spChg chg="add mod topLvl">
          <ac:chgData name="kasey champion" userId="c1130ab030728f76" providerId="LiveId" clId="{920363F6-44F1-488B-B9AB-5BCE6CFFCE97}" dt="2018-05-09T09:03:22.870" v="4377" actId="20577"/>
          <ac:spMkLst>
            <pc:docMk/>
            <pc:sldMk cId="2079560278" sldId="305"/>
            <ac:spMk id="242" creationId="{CE62510B-425C-488D-A527-683DB23027A2}"/>
          </ac:spMkLst>
        </pc:spChg>
        <pc:spChg chg="add mod topLvl">
          <ac:chgData name="kasey champion" userId="c1130ab030728f76" providerId="LiveId" clId="{920363F6-44F1-488B-B9AB-5BCE6CFFCE97}" dt="2018-05-09T09:03:26.860" v="4378" actId="20577"/>
          <ac:spMkLst>
            <pc:docMk/>
            <pc:sldMk cId="2079560278" sldId="305"/>
            <ac:spMk id="243" creationId="{50B4DB10-DC81-4037-92E3-BCAFD1E99C9E}"/>
          </ac:spMkLst>
        </pc:spChg>
        <pc:spChg chg="add del mod">
          <ac:chgData name="kasey champion" userId="c1130ab030728f76" providerId="LiveId" clId="{920363F6-44F1-488B-B9AB-5BCE6CFFCE97}" dt="2018-05-09T09:05:29.590" v="4408" actId="478"/>
          <ac:spMkLst>
            <pc:docMk/>
            <pc:sldMk cId="2079560278" sldId="305"/>
            <ac:spMk id="283" creationId="{444C8BB2-94CC-4FA4-9EA6-2856EA8583E4}"/>
          </ac:spMkLst>
        </pc:spChg>
        <pc:spChg chg="add del mod">
          <ac:chgData name="kasey champion" userId="c1130ab030728f76" providerId="LiveId" clId="{920363F6-44F1-488B-B9AB-5BCE6CFFCE97}" dt="2018-05-09T09:05:30.322" v="4409" actId="478"/>
          <ac:spMkLst>
            <pc:docMk/>
            <pc:sldMk cId="2079560278" sldId="305"/>
            <ac:spMk id="284" creationId="{0F145724-2DD5-4DCA-989E-A04935B6A50D}"/>
          </ac:spMkLst>
        </pc:spChg>
        <pc:spChg chg="mod">
          <ac:chgData name="kasey champion" userId="c1130ab030728f76" providerId="LiveId" clId="{920363F6-44F1-488B-B9AB-5BCE6CFFCE97}" dt="2018-05-09T09:04:32.253" v="4398" actId="1076"/>
          <ac:spMkLst>
            <pc:docMk/>
            <pc:sldMk cId="2079560278" sldId="305"/>
            <ac:spMk id="304" creationId="{A892B2FD-CDC0-458A-9D41-494BC1BF7159}"/>
          </ac:spMkLst>
        </pc:spChg>
        <pc:spChg chg="add mod">
          <ac:chgData name="kasey champion" userId="c1130ab030728f76" providerId="LiveId" clId="{920363F6-44F1-488B-B9AB-5BCE6CFFCE97}" dt="2018-05-09T09:22:23.162" v="4985" actId="20577"/>
          <ac:spMkLst>
            <pc:docMk/>
            <pc:sldMk cId="2079560278" sldId="305"/>
            <ac:spMk id="318" creationId="{B7AFED2C-F7EB-4B64-885C-087D62CCE5EA}"/>
          </ac:spMkLst>
        </pc:spChg>
        <pc:spChg chg="add mod">
          <ac:chgData name="kasey champion" userId="c1130ab030728f76" providerId="LiveId" clId="{920363F6-44F1-488B-B9AB-5BCE6CFFCE97}" dt="2018-05-09T10:31:54.344" v="6294" actId="14100"/>
          <ac:spMkLst>
            <pc:docMk/>
            <pc:sldMk cId="2079560278" sldId="305"/>
            <ac:spMk id="319" creationId="{9983DB3F-C0C4-43E3-ADB6-AB588F2E6EA7}"/>
          </ac:spMkLst>
        </pc:spChg>
        <pc:spChg chg="add mod">
          <ac:chgData name="kasey champion" userId="c1130ab030728f76" providerId="LiveId" clId="{920363F6-44F1-488B-B9AB-5BCE6CFFCE97}" dt="2018-05-09T10:50:52.910" v="6642" actId="20577"/>
          <ac:spMkLst>
            <pc:docMk/>
            <pc:sldMk cId="2079560278" sldId="305"/>
            <ac:spMk id="320" creationId="{0EAFF735-AF89-4EE8-A1D5-F0EBF9098522}"/>
          </ac:spMkLst>
        </pc:spChg>
        <pc:spChg chg="add mod ord">
          <ac:chgData name="kasey champion" userId="c1130ab030728f76" providerId="LiveId" clId="{920363F6-44F1-488B-B9AB-5BCE6CFFCE97}" dt="2018-05-09T11:01:39.478" v="6796" actId="1076"/>
          <ac:spMkLst>
            <pc:docMk/>
            <pc:sldMk cId="2079560278" sldId="305"/>
            <ac:spMk id="321" creationId="{942225E7-9C33-4E1B-B64E-957AC8ACED97}"/>
          </ac:spMkLst>
        </pc:spChg>
        <pc:spChg chg="add mod or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2" creationId="{BCAE2AD0-1AC7-4A36-A7D6-223374AEA5A9}"/>
          </ac:spMkLst>
        </pc:spChg>
        <pc:spChg chg="add mo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3" creationId="{A2DAF750-98A3-45F6-B0C2-77FB00830EDE}"/>
          </ac:spMkLst>
        </pc:spChg>
        <pc:spChg chg="add mod ord topLvl">
          <ac:chgData name="kasey champion" userId="c1130ab030728f76" providerId="LiveId" clId="{920363F6-44F1-488B-B9AB-5BCE6CFFCE97}" dt="2018-05-09T10:59:32.582" v="6771" actId="1076"/>
          <ac:spMkLst>
            <pc:docMk/>
            <pc:sldMk cId="2079560278" sldId="305"/>
            <ac:spMk id="325" creationId="{1A0E66AA-C6C1-4CBF-A3AD-1D5C387746AA}"/>
          </ac:spMkLst>
        </pc:spChg>
        <pc:spChg chg="add del mod topLvl">
          <ac:chgData name="kasey champion" userId="c1130ab030728f76" providerId="LiveId" clId="{920363F6-44F1-488B-B9AB-5BCE6CFFCE97}" dt="2018-05-09T10:58:04.486" v="6758" actId="478"/>
          <ac:spMkLst>
            <pc:docMk/>
            <pc:sldMk cId="2079560278" sldId="305"/>
            <ac:spMk id="326" creationId="{79A8BD2A-4175-4C29-A967-4235B421943E}"/>
          </ac:spMkLst>
        </pc:spChg>
        <pc:spChg chg="del mod topLvl">
          <ac:chgData name="kasey champion" userId="c1130ab030728f76" providerId="LiveId" clId="{920363F6-44F1-488B-B9AB-5BCE6CFFCE97}" dt="2018-05-09T10:58:02.766" v="6757" actId="478"/>
          <ac:spMkLst>
            <pc:docMk/>
            <pc:sldMk cId="2079560278" sldId="305"/>
            <ac:spMk id="329" creationId="{06DAC651-8530-4E8F-9FAB-31E97B1C6F87}"/>
          </ac:spMkLst>
        </pc:spChg>
        <pc:spChg chg="mod ord topLvl">
          <ac:chgData name="kasey champion" userId="c1130ab030728f76" providerId="LiveId" clId="{920363F6-44F1-488B-B9AB-5BCE6CFFCE97}" dt="2018-05-09T11:00:01.540" v="6777" actId="1076"/>
          <ac:spMkLst>
            <pc:docMk/>
            <pc:sldMk cId="2079560278" sldId="305"/>
            <ac:spMk id="330" creationId="{9F1EB2C7-B596-496D-8A02-5D5F6C92A20B}"/>
          </ac:spMkLst>
        </pc:spChg>
        <pc:spChg chg="mod topLvl">
          <ac:chgData name="kasey champion" userId="c1130ab030728f76" providerId="LiveId" clId="{920363F6-44F1-488B-B9AB-5BCE6CFFCE97}" dt="2018-05-09T10:57:44.224" v="6752" actId="14100"/>
          <ac:spMkLst>
            <pc:docMk/>
            <pc:sldMk cId="2079560278" sldId="305"/>
            <ac:spMk id="332" creationId="{C24B7F4A-1B78-4DA0-9FB6-53EE80820957}"/>
          </ac:spMkLst>
        </pc:spChg>
        <pc:spChg chg="mod ord topLvl">
          <ac:chgData name="kasey champion" userId="c1130ab030728f76" providerId="LiveId" clId="{920363F6-44F1-488B-B9AB-5BCE6CFFCE97}" dt="2018-05-09T10:59:40.460" v="6773" actId="1076"/>
          <ac:spMkLst>
            <pc:docMk/>
            <pc:sldMk cId="2079560278" sldId="305"/>
            <ac:spMk id="333" creationId="{AC756E53-2B5D-4642-B805-49EC16997F2F}"/>
          </ac:spMkLst>
        </pc:spChg>
        <pc:spChg chg="add mod">
          <ac:chgData name="kasey champion" userId="c1130ab030728f76" providerId="LiveId" clId="{920363F6-44F1-488B-B9AB-5BCE6CFFCE97}" dt="2018-05-09T10:59:56.746" v="6776" actId="1035"/>
          <ac:spMkLst>
            <pc:docMk/>
            <pc:sldMk cId="2079560278" sldId="305"/>
            <ac:spMk id="334" creationId="{72C984CA-FA05-4251-892F-4F4B1F24E873}"/>
          </ac:spMkLst>
        </pc:spChg>
        <pc:spChg chg="add mod">
          <ac:chgData name="kasey champion" userId="c1130ab030728f76" providerId="LiveId" clId="{920363F6-44F1-488B-B9AB-5BCE6CFFCE97}" dt="2018-05-09T10:57:55.425" v="6756" actId="1076"/>
          <ac:spMkLst>
            <pc:docMk/>
            <pc:sldMk cId="2079560278" sldId="305"/>
            <ac:spMk id="335" creationId="{BFB2261C-04F4-4023-82B9-52A4BFAE8100}"/>
          </ac:spMkLst>
        </pc:spChg>
        <pc:spChg chg="add mod">
          <ac:chgData name="kasey champion" userId="c1130ab030728f76" providerId="LiveId" clId="{920363F6-44F1-488B-B9AB-5BCE6CFFCE97}" dt="2018-05-09T11:01:35.210" v="6795" actId="14100"/>
          <ac:spMkLst>
            <pc:docMk/>
            <pc:sldMk cId="2079560278" sldId="305"/>
            <ac:spMk id="336" creationId="{A1A6B458-EDD5-45F4-B742-0830D49C595B}"/>
          </ac:spMkLst>
        </pc:spChg>
        <pc:grpChg chg="add mod">
          <ac:chgData name="kasey champion" userId="c1130ab030728f76" providerId="LiveId" clId="{920363F6-44F1-488B-B9AB-5BCE6CFFCE97}" dt="2018-05-09T10:30:18.769" v="6262" actId="1076"/>
          <ac:grpSpMkLst>
            <pc:docMk/>
            <pc:sldMk cId="2079560278" sldId="305"/>
            <ac:grpSpMk id="6" creationId="{0AC2AFB2-2410-4B0C-8835-E92670C3E711}"/>
          </ac:grpSpMkLst>
        </pc:grpChg>
        <pc:grpChg chg="add del mod">
          <ac:chgData name="kasey champion" userId="c1130ab030728f76" providerId="LiveId" clId="{920363F6-44F1-488B-B9AB-5BCE6CFFCE97}" dt="2018-05-09T08:38:58.165" v="4009" actId="165"/>
          <ac:grpSpMkLst>
            <pc:docMk/>
            <pc:sldMk cId="2079560278" sldId="305"/>
            <ac:grpSpMk id="12" creationId="{16E2AD20-2E4A-4978-93AD-8AA1AA5F2DAB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58" creationId="{4F2FE4A8-95AE-4681-BFC1-64AA0538D04F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59" creationId="{5F57FAB6-DFF8-4E6C-B5B0-FC92C31B1A9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0" creationId="{CE4A17CE-0995-470A-B53C-FC8DF43418F5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1" creationId="{B4A5A41E-78A8-4CDA-A799-34ECEB658FB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2" creationId="{19414203-ABA9-48B9-A0B4-AAED0C4A7EE0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3" creationId="{8E1455AD-3351-4186-AD29-B20E1C174EC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4" creationId="{52A1F725-659C-4D8F-B419-F54C024B336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5" creationId="{FDA3968F-B10F-48F3-9EA3-EE4AC7CE9A80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66" creationId="{60ADF614-F40B-4CE3-8AE7-91B799D5263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7" creationId="{4E8A4D89-EFD5-45D1-B327-A487F7B4492B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8" creationId="{19321DA1-8992-48CE-B5CC-DD6A42E7D75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9" creationId="{D40E3FB1-250A-469C-AEEC-4F17AED5F882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0" creationId="{EF8BAAF8-4C48-4067-AA7B-D6D463CDC4AC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1" creationId="{7B5C701F-E498-4ED7-9A18-2DDE7D96EF7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2" creationId="{87DA1C0D-E73E-46BE-83B5-4BAF4D68E74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3" creationId="{8FD9B8A6-1C6C-48AF-8AB0-0EB7FF43F62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4" creationId="{BC3B36A8-08BD-41E5-867B-227E2FD66A8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8" creationId="{D24D8277-72C0-4D16-93B6-3CC792BA5AD9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1" creationId="{9BB4A9D1-804B-4023-8FA8-D0C95C86F3A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4" creationId="{AB895CCA-918E-411D-AEFA-0377A300A49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7" creationId="{3067B048-7DA8-4B8B-AD15-E476BADE1E0F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0" creationId="{22FDE5EB-3879-4A81-AC3F-157C1C5F79B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3" creationId="{909F5DDF-6CAE-4305-82EB-C33F5C9C139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6" creationId="{5027AD27-3D73-4674-80EC-8A0B986E3EB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9" creationId="{8FBCB411-9996-43E9-8665-6A97DA2C8A0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2" creationId="{BE18FF43-0DEF-4A01-8044-C78533E13CD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5" creationId="{8CE9E2E7-3274-4AC0-A39F-60F61AF389D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8" creationId="{A2AF705B-DCF8-453F-87F0-7EEA978040BA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1" creationId="{B8AC99EE-0837-46B8-9EE9-7D8DA20E9C8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4" creationId="{8F1B657D-1154-464B-9AE7-EDF549BAB81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7" creationId="{34562C0C-D86C-4119-80B4-DF1E8CBEC2E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0" creationId="{B9CB6CB0-2827-4E06-9BE6-0820FC081F00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3" creationId="{C3290611-4DEA-4CEB-8D45-25322327CB6C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6" creationId="{98479209-D988-4647-A0FC-FA8788AFAD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9" creationId="{FE0B5383-C29A-4BA0-8C01-704F7659A8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2" creationId="{FA42F93B-6F16-4BF5-A3E5-03715DC7928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5" creationId="{40B71BAB-4A0C-44DF-B6E3-4CEF9985C42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8" creationId="{38B26A78-17D2-4459-B5C6-18FF2FE8479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1" creationId="{A539E6FF-E93F-45E8-8AB3-DACE1FA24BE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4" creationId="{5334704B-533E-4153-94F7-C17019D53B4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7" creationId="{65B0FC67-D213-46CD-923C-A52F53908282}"/>
          </ac:grpSpMkLst>
        </pc:grpChg>
        <pc:grpChg chg="add del mod">
          <ac:chgData name="kasey champion" userId="c1130ab030728f76" providerId="LiveId" clId="{920363F6-44F1-488B-B9AB-5BCE6CFFCE97}" dt="2018-05-09T08:48:05.531" v="4156" actId="165"/>
          <ac:grpSpMkLst>
            <pc:docMk/>
            <pc:sldMk cId="2079560278" sldId="305"/>
            <ac:grpSpMk id="244" creationId="{C5043AA8-B507-4C0F-9BF0-A09C3650F5C5}"/>
          </ac:grpSpMkLst>
        </pc:grpChg>
        <pc:grpChg chg="add del mod">
          <ac:chgData name="kasey champion" userId="c1130ab030728f76" providerId="LiveId" clId="{920363F6-44F1-488B-B9AB-5BCE6CFFCE97}" dt="2018-05-09T08:48:01.976" v="4155" actId="478"/>
          <ac:grpSpMkLst>
            <pc:docMk/>
            <pc:sldMk cId="2079560278" sldId="305"/>
            <ac:grpSpMk id="245" creationId="{BE296D6C-2215-4BCF-94E0-9AF93CA2FC2B}"/>
          </ac:grpSpMkLst>
        </pc:grpChg>
        <pc:grpChg chg="add mod topLvl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49" creationId="{894D0130-516A-48C6-BAF5-789EA6A6B04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0" creationId="{A0F90264-8FDF-4FAD-8349-2BE08F5FC484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4" creationId="{CF17A6FD-B920-4312-AEED-BD15003622B7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8" creationId="{595AE9F0-211E-4D3A-A34E-2DA0B1BDD03A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2" creationId="{3A0A8F49-B149-485A-99C2-DE9CEA319B61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6" creationId="{E9FE32A7-D9A8-4463-8E33-B70172D72D9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0" creationId="{5E41C794-FE21-4715-B8B7-D1E1F7D1410F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4" creationId="{74AAEEB7-8480-40CF-A988-7C332F388C90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8" creationId="{5F995BA3-E275-4A21-94E1-0584F15615A1}"/>
          </ac:grpSpMkLst>
        </pc:grpChg>
        <pc:grpChg chg="add del mod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82" creationId="{1DF16D9C-EA87-42D3-BD86-9E7FBE24F0B2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86" creationId="{73764217-8D23-462D-8910-9FCC4D0DEFC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0" creationId="{9540C958-1D3E-4FD4-9F0D-2FB12B713D7E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4" creationId="{35086DFC-C7D6-4B9D-B9EA-B7C31F7E139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8" creationId="{20F14DCC-1D1C-4A95-85DF-4302D71FB7D8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2" creationId="{1CB7A2F7-F546-49CC-AA47-C19FB514792A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6" creationId="{3C46F083-FCFD-4E27-B3A3-0E2D078ED51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0" creationId="{3BE82E27-D92E-4EA3-9C8E-5716B555930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4" creationId="{9EFDC0D8-66F5-44FD-B924-CC9F975F1489}"/>
          </ac:grpSpMkLst>
        </pc:grpChg>
        <pc:grpChg chg="add del mod">
          <ac:chgData name="kasey champion" userId="c1130ab030728f76" providerId="LiveId" clId="{920363F6-44F1-488B-B9AB-5BCE6CFFCE97}" dt="2018-05-09T10:54:06.716" v="6703" actId="478"/>
          <ac:grpSpMkLst>
            <pc:docMk/>
            <pc:sldMk cId="2079560278" sldId="305"/>
            <ac:grpSpMk id="324" creationId="{8756FBAE-F930-42FC-9B3C-D0E25116CEEE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7" creationId="{3952189B-F18F-43AF-B3DD-7EE38AC1982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8" creationId="{D42FC0D8-5E51-4770-BBCC-6FE9725E16F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31" creationId="{3D984898-CBFE-42CA-98B8-A5751B1E7852}"/>
          </ac:grpSpMkLst>
        </pc:grpChg>
        <pc:graphicFrameChg chg="add del mod modGraphic">
          <ac:chgData name="kasey champion" userId="c1130ab030728f76" providerId="LiveId" clId="{920363F6-44F1-488B-B9AB-5BCE6CFFCE97}" dt="2018-05-09T09:07:06.897" v="4446" actId="478"/>
          <ac:graphicFrameMkLst>
            <pc:docMk/>
            <pc:sldMk cId="2079560278" sldId="305"/>
            <ac:graphicFrameMk id="285" creationId="{492927A5-23F5-46A0-9961-0E7755911127}"/>
          </ac:graphicFrameMkLst>
        </pc:graphicFrame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4" creationId="{1B66F43F-CD96-4325-A4FE-7D3900683A10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5" creationId="{3AEE1886-EFC5-42C8-B6FF-CDD6ED262E47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6" creationId="{616A5E1D-D4F6-4EAF-A624-CF65F6ECBE8D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7" creationId="{ED131DB6-C2B8-44F9-B56F-DFBE316A09FA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8" creationId="{F6EB30F6-C6F7-4AF4-B01E-653073D8875A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9" creationId="{05D9B4F5-16AC-4059-9395-7818F00F371F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0" creationId="{B70D35F9-4202-45BD-9BE5-07F0CF688084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1" creationId="{774D8C79-E207-42F0-91DA-49FEF34049C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2" creationId="{A06DDABC-55DE-47B9-A38B-34ABF0B14AF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3" creationId="{0E7F7298-F26E-45F3-81CD-7E3E3C94FB67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4" creationId="{3E57F2E8-B0C4-4C06-8B3A-FBCDD8CBA5D1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5" creationId="{EB7DB5E8-8955-483F-8189-76923B14F9EB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6" creationId="{2AE47964-F86E-418E-AAC0-4BC35240D3B0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7" creationId="{9DD53E72-AF3F-48F8-8F52-850A6CE2BCF7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1" creationId="{710A8150-17EF-48B3-A837-B578C31401C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2" creationId="{E77814A0-DD56-44F0-9DEA-FE0E331C85C8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3" creationId="{EC9A8FDB-7283-4962-9A7E-07732A27502E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4" creationId="{836D4235-E4B5-4849-B1F2-C6D089A4B9BC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5" creationId="{97BB600F-C832-4B98-B14C-529B0D08401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6" creationId="{A5DE7295-6A71-47EB-98E5-32EC6982CA04}"/>
          </ac:cxnSpMkLst>
        </pc:cxnChg>
        <pc:cxnChg chg="mod">
          <ac:chgData name="kasey champion" userId="c1130ab030728f76" providerId="LiveId" clId="{920363F6-44F1-488B-B9AB-5BCE6CFFCE97}" dt="2018-05-09T08:44:36.751" v="4100" actId="14100"/>
          <ac:cxnSpMkLst>
            <pc:docMk/>
            <pc:sldMk cId="2079560278" sldId="305"/>
            <ac:cxnSpMk id="145" creationId="{48708345-CF0F-4BA0-B336-8AD73258ABEA}"/>
          </ac:cxnSpMkLst>
        </pc:cxnChg>
      </pc:sldChg>
      <pc:sldChg chg="addSp delSp modSp add modAnim">
        <pc:chgData name="kasey champion" userId="c1130ab030728f76" providerId="LiveId" clId="{920363F6-44F1-488B-B9AB-5BCE6CFFCE97}" dt="2018-05-09T10:40:41.787" v="6397"/>
        <pc:sldMkLst>
          <pc:docMk/>
          <pc:sldMk cId="4224807476" sldId="306"/>
        </pc:sldMkLst>
        <pc:spChg chg="mod">
          <ac:chgData name="kasey champion" userId="c1130ab030728f76" providerId="LiveId" clId="{920363F6-44F1-488B-B9AB-5BCE6CFFCE97}" dt="2018-05-09T09:06:49.580" v="4443" actId="20577"/>
          <ac:spMkLst>
            <pc:docMk/>
            <pc:sldMk cId="4224807476" sldId="306"/>
            <ac:spMk id="2" creationId="{95D38276-F138-4D88-B1E6-589933C52344}"/>
          </ac:spMkLst>
        </pc:spChg>
        <pc:spChg chg="del">
          <ac:chgData name="kasey champion" userId="c1130ab030728f76" providerId="LiveId" clId="{920363F6-44F1-488B-B9AB-5BCE6CFFCE97}" dt="2018-05-09T09:10:47.496" v="4739" actId="478"/>
          <ac:spMkLst>
            <pc:docMk/>
            <pc:sldMk cId="4224807476" sldId="306"/>
            <ac:spMk id="3" creationId="{B4988323-3478-41F4-BAD4-A1F89E54C17A}"/>
          </ac:spMkLst>
        </pc:spChg>
        <pc:spChg chg="add mod">
          <ac:chgData name="kasey champion" userId="c1130ab030728f76" providerId="LiveId" clId="{920363F6-44F1-488B-B9AB-5BCE6CFFCE97}" dt="2018-05-09T09:35:26.007" v="5216" actId="1076"/>
          <ac:spMkLst>
            <pc:docMk/>
            <pc:sldMk cId="4224807476" sldId="306"/>
            <ac:spMk id="7" creationId="{3FE9A878-8360-44D1-BFFA-D4E93D21EF55}"/>
          </ac:spMkLst>
        </pc:spChg>
        <pc:spChg chg="add del mod">
          <ac:chgData name="kasey champion" userId="c1130ab030728f76" providerId="LiveId" clId="{920363F6-44F1-488B-B9AB-5BCE6CFFCE97}" dt="2018-05-09T09:10:31.753" v="4735" actId="478"/>
          <ac:spMkLst>
            <pc:docMk/>
            <pc:sldMk cId="4224807476" sldId="306"/>
            <ac:spMk id="8" creationId="{9F3B2541-79C4-418E-A04F-40B225D2B955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9" creationId="{361D5CC0-984A-49EA-A501-09B4C1C43D0C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0" creationId="{509529F6-71CD-4F2E-94E0-6C535CA8B958}"/>
          </ac:spMkLst>
        </pc:spChg>
        <pc:spChg chg="add del mod">
          <ac:chgData name="kasey champion" userId="c1130ab030728f76" providerId="LiveId" clId="{920363F6-44F1-488B-B9AB-5BCE6CFFCE97}" dt="2018-05-09T09:16:53.535" v="4847" actId="478"/>
          <ac:spMkLst>
            <pc:docMk/>
            <pc:sldMk cId="4224807476" sldId="306"/>
            <ac:spMk id="11" creationId="{6B02C578-2D06-4644-B5D2-66225EE9DD72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2" creationId="{7A9B51F0-372F-4FC7-92E0-EDA7C4D71CCD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3" creationId="{FDFD0301-367F-4433-B719-7EE918EBB016}"/>
          </ac:spMkLst>
        </pc:spChg>
        <pc:spChg chg="add del mod">
          <ac:chgData name="kasey champion" userId="c1130ab030728f76" providerId="LiveId" clId="{920363F6-44F1-488B-B9AB-5BCE6CFFCE97}" dt="2018-05-09T09:45:30.954" v="5301" actId="478"/>
          <ac:spMkLst>
            <pc:docMk/>
            <pc:sldMk cId="4224807476" sldId="306"/>
            <ac:spMk id="14" creationId="{254B425F-F082-4524-98E6-1889B3402724}"/>
          </ac:spMkLst>
        </pc:spChg>
        <pc:spChg chg="mod">
          <ac:chgData name="kasey champion" userId="c1130ab030728f76" providerId="LiveId" clId="{920363F6-44F1-488B-B9AB-5BCE6CFFCE97}" dt="2018-05-09T10:35:20.227" v="6344" actId="1076"/>
          <ac:spMkLst>
            <pc:docMk/>
            <pc:sldMk cId="4224807476" sldId="306"/>
            <ac:spMk id="16" creationId="{5DD8B1A0-F206-4B7F-BCE8-841F3271E891}"/>
          </ac:spMkLst>
        </pc:spChg>
        <pc:spChg chg="mod">
          <ac:chgData name="kasey champion" userId="c1130ab030728f76" providerId="LiveId" clId="{920363F6-44F1-488B-B9AB-5BCE6CFFCE97}" dt="2018-05-09T10:35:08.024" v="6342" actId="1076"/>
          <ac:spMkLst>
            <pc:docMk/>
            <pc:sldMk cId="4224807476" sldId="306"/>
            <ac:spMk id="17" creationId="{0B7E1E79-BE92-46B3-87CA-2BB0CAF14A93}"/>
          </ac:spMkLst>
        </pc:spChg>
        <pc:spChg chg="mod">
          <ac:chgData name="kasey champion" userId="c1130ab030728f76" providerId="LiveId" clId="{920363F6-44F1-488B-B9AB-5BCE6CFFCE97}" dt="2018-05-09T10:35:11.844" v="6343" actId="1076"/>
          <ac:spMkLst>
            <pc:docMk/>
            <pc:sldMk cId="4224807476" sldId="306"/>
            <ac:spMk id="18" creationId="{0D9A03CE-6897-49E5-8DC0-49256D40D969}"/>
          </ac:spMkLst>
        </pc:spChg>
        <pc:spChg chg="mod">
          <ac:chgData name="kasey champion" userId="c1130ab030728f76" providerId="LiveId" clId="{920363F6-44F1-488B-B9AB-5BCE6CFFCE97}" dt="2018-05-09T10:35:05.532" v="6341" actId="14100"/>
          <ac:spMkLst>
            <pc:docMk/>
            <pc:sldMk cId="4224807476" sldId="306"/>
            <ac:spMk id="19" creationId="{561C8A07-A2FB-4C90-B625-9E8912819555}"/>
          </ac:spMkLst>
        </pc:spChg>
        <pc:spChg chg="add mod">
          <ac:chgData name="kasey champion" userId="c1130ab030728f76" providerId="LiveId" clId="{920363F6-44F1-488B-B9AB-5BCE6CFFCE97}" dt="2018-05-09T10:37:03.300" v="6353" actId="1076"/>
          <ac:spMkLst>
            <pc:docMk/>
            <pc:sldMk cId="4224807476" sldId="306"/>
            <ac:spMk id="20" creationId="{82303F29-9D4C-4C19-BD3A-3DEA5757FA1C}"/>
          </ac:spMkLst>
        </pc:spChg>
        <pc:spChg chg="add del mod">
          <ac:chgData name="kasey champion" userId="c1130ab030728f76" providerId="LiveId" clId="{920363F6-44F1-488B-B9AB-5BCE6CFFCE97}" dt="2018-05-09T09:30:31.284" v="5147" actId="478"/>
          <ac:spMkLst>
            <pc:docMk/>
            <pc:sldMk cId="4224807476" sldId="306"/>
            <ac:spMk id="21" creationId="{2711F5B7-B8DF-4496-AC02-0FF7C6AF8593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2" creationId="{E1739B85-7E2F-45A3-8C92-E3AE452D2E9D}"/>
          </ac:spMkLst>
        </pc:spChg>
        <pc:spChg chg="add del mod">
          <ac:chgData name="kasey champion" userId="c1130ab030728f76" providerId="LiveId" clId="{920363F6-44F1-488B-B9AB-5BCE6CFFCE97}" dt="2018-05-09T09:27:40.719" v="5101" actId="478"/>
          <ac:spMkLst>
            <pc:docMk/>
            <pc:sldMk cId="4224807476" sldId="306"/>
            <ac:spMk id="23" creationId="{BC26D5F8-992F-48C3-B188-1F895D413B10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4" creationId="{47F129EE-96FB-4E38-8CD5-5C5B2C16A9FE}"/>
          </ac:spMkLst>
        </pc:spChg>
        <pc:spChg chg="add mod">
          <ac:chgData name="kasey champion" userId="c1130ab030728f76" providerId="LiveId" clId="{920363F6-44F1-488B-B9AB-5BCE6CFFCE97}" dt="2018-05-09T10:37:14.052" v="6354" actId="1076"/>
          <ac:spMkLst>
            <pc:docMk/>
            <pc:sldMk cId="4224807476" sldId="306"/>
            <ac:spMk id="25" creationId="{6EE47587-1DE3-4E7D-9901-1A84DF32AE3B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6" creationId="{9BC9FC1A-1A85-44DD-8789-6C1E458C8A69}"/>
          </ac:spMkLst>
        </pc:spChg>
        <pc:spChg chg="add mod">
          <ac:chgData name="kasey champion" userId="c1130ab030728f76" providerId="LiveId" clId="{920363F6-44F1-488B-B9AB-5BCE6CFFCE97}" dt="2018-05-09T10:39:17.048" v="6381" actId="122"/>
          <ac:spMkLst>
            <pc:docMk/>
            <pc:sldMk cId="4224807476" sldId="306"/>
            <ac:spMk id="27" creationId="{6EBE8BD5-8C12-4106-87FA-44F74DAB0CE3}"/>
          </ac:spMkLst>
        </pc:spChg>
        <pc:spChg chg="add mod">
          <ac:chgData name="kasey champion" userId="c1130ab030728f76" providerId="LiveId" clId="{920363F6-44F1-488B-B9AB-5BCE6CFFCE97}" dt="2018-05-09T10:38:51.695" v="6373" actId="207"/>
          <ac:spMkLst>
            <pc:docMk/>
            <pc:sldMk cId="4224807476" sldId="306"/>
            <ac:spMk id="28" creationId="{AA32C01E-2195-430E-BEC6-A04F3385FC59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9" creationId="{ACF8C69C-1E62-47FF-B6DF-57D02050EA22}"/>
          </ac:spMkLst>
        </pc:spChg>
        <pc:spChg chg="add del mod">
          <ac:chgData name="kasey champion" userId="c1130ab030728f76" providerId="LiveId" clId="{920363F6-44F1-488B-B9AB-5BCE6CFFCE97}" dt="2018-05-09T09:53:39.375" v="5496" actId="478"/>
          <ac:spMkLst>
            <pc:docMk/>
            <pc:sldMk cId="4224807476" sldId="306"/>
            <ac:spMk id="30" creationId="{F9C81A3D-9FB2-472E-B67B-6DE6A949BD44}"/>
          </ac:spMkLst>
        </pc:spChg>
        <pc:spChg chg="add del mod">
          <ac:chgData name="kasey champion" userId="c1130ab030728f76" providerId="LiveId" clId="{920363F6-44F1-488B-B9AB-5BCE6CFFCE97}" dt="2018-05-09T10:36:53.842" v="6351" actId="478"/>
          <ac:spMkLst>
            <pc:docMk/>
            <pc:sldMk cId="4224807476" sldId="306"/>
            <ac:spMk id="31" creationId="{30761FE3-A843-41F0-99A1-33C98784BE65}"/>
          </ac:spMkLst>
        </pc:spChg>
        <pc:spChg chg="add del mod">
          <ac:chgData name="kasey champion" userId="c1130ab030728f76" providerId="LiveId" clId="{920363F6-44F1-488B-B9AB-5BCE6CFFCE97}" dt="2018-05-09T10:36:55.342" v="6352" actId="478"/>
          <ac:spMkLst>
            <pc:docMk/>
            <pc:sldMk cId="4224807476" sldId="306"/>
            <ac:spMk id="32" creationId="{C5A2831A-16E4-46F0-A3E3-DA5DF66045E5}"/>
          </ac:spMkLst>
        </pc:spChg>
        <pc:spChg chg="add mod">
          <ac:chgData name="kasey champion" userId="c1130ab030728f76" providerId="LiveId" clId="{920363F6-44F1-488B-B9AB-5BCE6CFFCE97}" dt="2018-05-09T10:35:24.307" v="6345" actId="14100"/>
          <ac:spMkLst>
            <pc:docMk/>
            <pc:sldMk cId="4224807476" sldId="306"/>
            <ac:spMk id="33" creationId="{C402E6F9-263C-4517-AEC7-01DC10014F1F}"/>
          </ac:spMkLst>
        </pc:spChg>
        <pc:spChg chg="add mod">
          <ac:chgData name="kasey champion" userId="c1130ab030728f76" providerId="LiveId" clId="{920363F6-44F1-488B-B9AB-5BCE6CFFCE97}" dt="2018-05-09T10:37:28.923" v="6360" actId="14100"/>
          <ac:spMkLst>
            <pc:docMk/>
            <pc:sldMk cId="4224807476" sldId="306"/>
            <ac:spMk id="34" creationId="{C47D723C-F32E-4703-B435-D9E0FAFFE479}"/>
          </ac:spMkLst>
        </pc:spChg>
        <pc:spChg chg="add mod">
          <ac:chgData name="kasey champion" userId="c1130ab030728f76" providerId="LiveId" clId="{920363F6-44F1-488B-B9AB-5BCE6CFFCE97}" dt="2018-05-09T10:38:46.862" v="6372" actId="208"/>
          <ac:spMkLst>
            <pc:docMk/>
            <pc:sldMk cId="4224807476" sldId="306"/>
            <ac:spMk id="35" creationId="{BCA89EE3-C5DC-4094-AD01-AD716D7C5F04}"/>
          </ac:spMkLst>
        </pc:spChg>
        <pc:grpChg chg="add mod">
          <ac:chgData name="kasey champion" userId="c1130ab030728f76" providerId="LiveId" clId="{920363F6-44F1-488B-B9AB-5BCE6CFFCE97}" dt="2018-05-09T09:52:06.207" v="5462" actId="1076"/>
          <ac:grpSpMkLst>
            <pc:docMk/>
            <pc:sldMk cId="4224807476" sldId="306"/>
            <ac:grpSpMk id="15" creationId="{C97DE091-AC05-410E-8EB1-68E71F84C8C4}"/>
          </ac:grpSpMkLst>
        </pc:grpChg>
        <pc:graphicFrameChg chg="add mod modGraphic">
          <ac:chgData name="kasey champion" userId="c1130ab030728f76" providerId="LiveId" clId="{920363F6-44F1-488B-B9AB-5BCE6CFFCE97}" dt="2018-05-09T10:36:00.414" v="6348"/>
          <ac:graphicFrameMkLst>
            <pc:docMk/>
            <pc:sldMk cId="4224807476" sldId="306"/>
            <ac:graphicFrameMk id="6" creationId="{05E1F910-CC57-480A-A8D5-6EB192E0F0D7}"/>
          </ac:graphicFrameMkLst>
        </pc:graphicFrameChg>
      </pc:sldChg>
      <pc:sldChg chg="addSp delSp modSp add modAnim">
        <pc:chgData name="kasey champion" userId="c1130ab030728f76" providerId="LiveId" clId="{920363F6-44F1-488B-B9AB-5BCE6CFFCE97}" dt="2018-05-09T11:06:20.606" v="6800" actId="20577"/>
        <pc:sldMkLst>
          <pc:docMk/>
          <pc:sldMk cId="1227971524" sldId="307"/>
        </pc:sldMkLst>
        <pc:spChg chg="mod">
          <ac:chgData name="kasey champion" userId="c1130ab030728f76" providerId="LiveId" clId="{920363F6-44F1-488B-B9AB-5BCE6CFFCE97}" dt="2018-05-09T09:57:43.025" v="5577" actId="20577"/>
          <ac:spMkLst>
            <pc:docMk/>
            <pc:sldMk cId="1227971524" sldId="307"/>
            <ac:spMk id="2" creationId="{C9BC2D05-BA82-4271-8516-E5A9C7B1C965}"/>
          </ac:spMkLst>
        </pc:spChg>
        <pc:spChg chg="add del">
          <ac:chgData name="kasey champion" userId="c1130ab030728f76" providerId="LiveId" clId="{920363F6-44F1-488B-B9AB-5BCE6CFFCE97}" dt="2018-05-09T10:39:38.652" v="6383" actId="478"/>
          <ac:spMkLst>
            <pc:docMk/>
            <pc:sldMk cId="1227971524" sldId="307"/>
            <ac:spMk id="3" creationId="{2C927BCF-889B-4941-BF22-E68867EE3B27}"/>
          </ac:spMkLst>
        </pc:spChg>
        <pc:spChg chg="add del mod">
          <ac:chgData name="kasey champion" userId="c1130ab030728f76" providerId="LiveId" clId="{920363F6-44F1-488B-B9AB-5BCE6CFFCE97}" dt="2018-05-09T09:57:51.470" v="5579" actId="20577"/>
          <ac:spMkLst>
            <pc:docMk/>
            <pc:sldMk cId="1227971524" sldId="307"/>
            <ac:spMk id="6" creationId="{3D3A50BF-A56D-49F2-9C0D-66B1DF381B68}"/>
          </ac:spMkLst>
        </pc:spChg>
        <pc:spChg chg="add del mod">
          <ac:chgData name="kasey champion" userId="c1130ab030728f76" providerId="LiveId" clId="{920363F6-44F1-488B-B9AB-5BCE6CFFCE97}" dt="2018-05-09T10:01:32.015" v="5636" actId="478"/>
          <ac:spMkLst>
            <pc:docMk/>
            <pc:sldMk cId="1227971524" sldId="307"/>
            <ac:spMk id="7" creationId="{C341AB1B-1239-42FA-A1BC-1ACEBED26E4F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8" creationId="{C6D66BAE-8A9D-40BA-BCD0-401123C893BE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9" creationId="{6DCACF5A-BAA2-4FC2-AAAA-092AA8B1436D}"/>
          </ac:spMkLst>
        </pc:spChg>
        <pc:spChg chg="add mod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10" creationId="{2F09E2A0-64F1-4499-8C72-0083E956CB1B}"/>
          </ac:spMkLst>
        </pc:spChg>
        <pc:spChg chg="add mod">
          <ac:chgData name="kasey champion" userId="c1130ab030728f76" providerId="LiveId" clId="{920363F6-44F1-488B-B9AB-5BCE6CFFCE97}" dt="2018-05-09T10:39:42.925" v="6384" actId="1076"/>
          <ac:spMkLst>
            <pc:docMk/>
            <pc:sldMk cId="1227971524" sldId="307"/>
            <ac:spMk id="11" creationId="{6DFC31E6-0A1E-4E4B-AD94-FE4C02F28B1D}"/>
          </ac:spMkLst>
        </pc:spChg>
        <pc:spChg chg="add del mod">
          <ac:chgData name="kasey champion" userId="c1130ab030728f76" providerId="LiveId" clId="{920363F6-44F1-488B-B9AB-5BCE6CFFCE97}" dt="2018-05-09T10:05:00.644" v="5694" actId="478"/>
          <ac:spMkLst>
            <pc:docMk/>
            <pc:sldMk cId="1227971524" sldId="307"/>
            <ac:spMk id="12" creationId="{D4921DC0-5DDB-4061-9312-6C7702AF403C}"/>
          </ac:spMkLst>
        </pc:spChg>
        <pc:spChg chg="add mod">
          <ac:chgData name="kasey champion" userId="c1130ab030728f76" providerId="LiveId" clId="{920363F6-44F1-488B-B9AB-5BCE6CFFCE97}" dt="2018-05-09T10:49:11.864" v="6635" actId="1076"/>
          <ac:spMkLst>
            <pc:docMk/>
            <pc:sldMk cId="1227971524" sldId="307"/>
            <ac:spMk id="13" creationId="{047CFDCA-A4FD-4002-83E3-221EB0F70FBB}"/>
          </ac:spMkLst>
        </pc:spChg>
        <pc:spChg chg="add mod">
          <ac:chgData name="kasey champion" userId="c1130ab030728f76" providerId="LiveId" clId="{920363F6-44F1-488B-B9AB-5BCE6CFFCE97}" dt="2018-05-09T10:45:26.843" v="6546" actId="1076"/>
          <ac:spMkLst>
            <pc:docMk/>
            <pc:sldMk cId="1227971524" sldId="307"/>
            <ac:spMk id="14" creationId="{380F9032-EE85-4733-80FB-8EF6E0699388}"/>
          </ac:spMkLst>
        </pc:spChg>
        <pc:spChg chg="add del">
          <ac:chgData name="kasey champion" userId="c1130ab030728f76" providerId="LiveId" clId="{920363F6-44F1-488B-B9AB-5BCE6CFFCE97}" dt="2018-05-09T10:04:13.452" v="5685" actId="20577"/>
          <ac:spMkLst>
            <pc:docMk/>
            <pc:sldMk cId="1227971524" sldId="307"/>
            <ac:spMk id="15" creationId="{49D60591-270A-4E5B-8175-824587F3156C}"/>
          </ac:spMkLst>
        </pc:spChg>
        <pc:spChg chg="add mod">
          <ac:chgData name="kasey champion" userId="c1130ab030728f76" providerId="LiveId" clId="{920363F6-44F1-488B-B9AB-5BCE6CFFCE97}" dt="2018-05-09T11:02:26.527" v="6797" actId="1076"/>
          <ac:spMkLst>
            <pc:docMk/>
            <pc:sldMk cId="1227971524" sldId="307"/>
            <ac:spMk id="16" creationId="{96A5DA03-9D5C-4378-8C34-28F481DF9809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7" creationId="{9421AEC6-4D7C-4AE8-820B-0CAA780CF354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8" creationId="{659DABED-4D0E-4FDD-969F-53DCE4ABD3F9}"/>
          </ac:spMkLst>
        </pc:spChg>
        <pc:spChg chg="add mod">
          <ac:chgData name="kasey champion" userId="c1130ab030728f76" providerId="LiveId" clId="{920363F6-44F1-488B-B9AB-5BCE6CFFCE97}" dt="2018-05-09T10:45:39.916" v="6547" actId="1076"/>
          <ac:spMkLst>
            <pc:docMk/>
            <pc:sldMk cId="1227971524" sldId="307"/>
            <ac:spMk id="19" creationId="{4B1D0C50-BE6C-4E5E-BCEE-7A27558353B0}"/>
          </ac:spMkLst>
        </pc:spChg>
        <pc:spChg chg="del">
          <ac:chgData name="kasey champion" userId="c1130ab030728f76" providerId="LiveId" clId="{920363F6-44F1-488B-B9AB-5BCE6CFFCE97}" dt="2018-05-09T10:43:25.483" v="6488" actId="478"/>
          <ac:spMkLst>
            <pc:docMk/>
            <pc:sldMk cId="1227971524" sldId="307"/>
            <ac:spMk id="22" creationId="{2F5FA10A-ADF8-44AD-9D70-0C7490C47E1D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3" creationId="{48A3F56D-7FCA-4D50-BB35-30A43437B7DA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4" creationId="{0406FADF-6713-4A42-9DFB-80B059742C7E}"/>
          </ac:spMkLst>
        </pc:spChg>
        <pc:spChg chg="del mod topLvl">
          <ac:chgData name="kasey champion" userId="c1130ab030728f76" providerId="LiveId" clId="{920363F6-44F1-488B-B9AB-5BCE6CFFCE97}" dt="2018-05-09T10:44:28.645" v="6514" actId="478"/>
          <ac:spMkLst>
            <pc:docMk/>
            <pc:sldMk cId="1227971524" sldId="307"/>
            <ac:spMk id="27" creationId="{DA31FEB9-4A31-435B-AB14-024BEC4C885D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8" creationId="{68CB2D07-448A-4DD9-8023-E4BA7D345B53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9" creationId="{7968CE40-D95A-43F4-A3BD-D854BA1E86E5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30" creationId="{67598B48-FD20-4FE2-ABDA-1F61B0524F20}"/>
          </ac:spMkLst>
        </pc:spChg>
        <pc:spChg chg="add mod">
          <ac:chgData name="kasey champion" userId="c1130ab030728f76" providerId="LiveId" clId="{920363F6-44F1-488B-B9AB-5BCE6CFFCE97}" dt="2018-05-09T10:48:28.582" v="6627" actId="1076"/>
          <ac:spMkLst>
            <pc:docMk/>
            <pc:sldMk cId="1227971524" sldId="307"/>
            <ac:spMk id="32" creationId="{7697621E-BDB0-4A17-BA26-BE0EEF2A739B}"/>
          </ac:spMkLst>
        </pc:spChg>
        <pc:spChg chg="add mod">
          <ac:chgData name="kasey champion" userId="c1130ab030728f76" providerId="LiveId" clId="{920363F6-44F1-488B-B9AB-5BCE6CFFCE97}" dt="2018-05-09T10:48:11.442" v="6606" actId="1076"/>
          <ac:spMkLst>
            <pc:docMk/>
            <pc:sldMk cId="1227971524" sldId="307"/>
            <ac:spMk id="33" creationId="{412FCB21-57F6-4908-B38B-C772A9E05D3C}"/>
          </ac:spMkLst>
        </pc:spChg>
        <pc:spChg chg="add mod">
          <ac:chgData name="kasey champion" userId="c1130ab030728f76" providerId="LiveId" clId="{920363F6-44F1-488B-B9AB-5BCE6CFFCE97}" dt="2018-05-09T11:06:20.606" v="6800" actId="20577"/>
          <ac:spMkLst>
            <pc:docMk/>
            <pc:sldMk cId="1227971524" sldId="307"/>
            <ac:spMk id="34" creationId="{03213DFA-F89A-4B53-84A7-9909704510FC}"/>
          </ac:spMkLst>
        </pc:spChg>
        <pc:grpChg chg="add mod">
          <ac:chgData name="kasey champion" userId="c1130ab030728f76" providerId="LiveId" clId="{920363F6-44F1-488B-B9AB-5BCE6CFFCE97}" dt="2018-05-09T10:42:28.504" v="6447" actId="1076"/>
          <ac:grpSpMkLst>
            <pc:docMk/>
            <pc:sldMk cId="1227971524" sldId="307"/>
            <ac:grpSpMk id="20" creationId="{A93E4BDC-296F-4C7D-833D-C882D5F3354E}"/>
          </ac:grpSpMkLst>
        </pc:grpChg>
        <pc:grpChg chg="add del mod">
          <ac:chgData name="kasey champion" userId="c1130ab030728f76" providerId="LiveId" clId="{920363F6-44F1-488B-B9AB-5BCE6CFFCE97}" dt="2018-05-09T10:43:28.657" v="6489" actId="165"/>
          <ac:grpSpMkLst>
            <pc:docMk/>
            <pc:sldMk cId="1227971524" sldId="307"/>
            <ac:grpSpMk id="21" creationId="{36586041-9C91-4B16-9FF3-9BEA780CAEB7}"/>
          </ac:grpSpMkLst>
        </pc:grpChg>
        <pc:grpChg chg="add mod">
          <ac:chgData name="kasey champion" userId="c1130ab030728f76" providerId="LiveId" clId="{920363F6-44F1-488B-B9AB-5BCE6CFFCE97}" dt="2018-05-09T10:45:57.597" v="6550" actId="1076"/>
          <ac:grpSpMkLst>
            <pc:docMk/>
            <pc:sldMk cId="1227971524" sldId="307"/>
            <ac:grpSpMk id="25" creationId="{D9BE4288-4409-46B1-A912-D38763528088}"/>
          </ac:grpSpMkLst>
        </pc:grpChg>
        <pc:grpChg chg="add del mod">
          <ac:chgData name="kasey champion" userId="c1130ab030728f76" providerId="LiveId" clId="{920363F6-44F1-488B-B9AB-5BCE6CFFCE97}" dt="2018-05-09T10:44:22.549" v="6513" actId="165"/>
          <ac:grpSpMkLst>
            <pc:docMk/>
            <pc:sldMk cId="1227971524" sldId="307"/>
            <ac:grpSpMk id="26" creationId="{CE0ED315-7046-4A72-BA8F-DCDDBC8FDA8B}"/>
          </ac:grpSpMkLst>
        </pc:grpChg>
        <pc:grpChg chg="add mod">
          <ac:chgData name="kasey champion" userId="c1130ab030728f76" providerId="LiveId" clId="{920363F6-44F1-488B-B9AB-5BCE6CFFCE97}" dt="2018-05-09T10:45:22.100" v="6545" actId="1076"/>
          <ac:grpSpMkLst>
            <pc:docMk/>
            <pc:sldMk cId="1227971524" sldId="307"/>
            <ac:grpSpMk id="31" creationId="{D0C799C7-0691-41DE-A32E-F01E1AC4F34F}"/>
          </ac:grpSpMkLst>
        </pc:grpChg>
      </pc:sldChg>
      <pc:sldChg chg="modSp add modAnim">
        <pc:chgData name="kasey champion" userId="c1130ab030728f76" providerId="LiveId" clId="{920363F6-44F1-488B-B9AB-5BCE6CFFCE97}" dt="2018-05-09T12:14:01.681" v="8685"/>
        <pc:sldMkLst>
          <pc:docMk/>
          <pc:sldMk cId="211653820" sldId="308"/>
        </pc:sldMkLst>
        <pc:spChg chg="mod">
          <ac:chgData name="kasey champion" userId="c1130ab030728f76" providerId="LiveId" clId="{920363F6-44F1-488B-B9AB-5BCE6CFFCE97}" dt="2018-05-09T11:35:12.493" v="7255" actId="20577"/>
          <ac:spMkLst>
            <pc:docMk/>
            <pc:sldMk cId="211653820" sldId="308"/>
            <ac:spMk id="2" creationId="{C37C12D5-F3A0-4781-8949-6CC2D004C755}"/>
          </ac:spMkLst>
        </pc:spChg>
        <pc:spChg chg="mod">
          <ac:chgData name="kasey champion" userId="c1130ab030728f76" providerId="LiveId" clId="{920363F6-44F1-488B-B9AB-5BCE6CFFCE97}" dt="2018-05-09T12:13:51.129" v="8683" actId="20577"/>
          <ac:spMkLst>
            <pc:docMk/>
            <pc:sldMk cId="211653820" sldId="308"/>
            <ac:spMk id="3" creationId="{87BFE712-EE3A-491B-97F3-9837D704A680}"/>
          </ac:spMkLst>
        </pc:spChg>
      </pc:sldChg>
      <pc:sldChg chg="addSp delSp modSp add">
        <pc:chgData name="kasey champion" userId="c1130ab030728f76" providerId="LiveId" clId="{920363F6-44F1-488B-B9AB-5BCE6CFFCE97}" dt="2018-05-09T11:46:56.313" v="7606" actId="1076"/>
        <pc:sldMkLst>
          <pc:docMk/>
          <pc:sldMk cId="3770151715" sldId="309"/>
        </pc:sldMkLst>
        <pc:spChg chg="mod">
          <ac:chgData name="kasey champion" userId="c1130ab030728f76" providerId="LiveId" clId="{920363F6-44F1-488B-B9AB-5BCE6CFFCE97}" dt="2018-05-09T11:35:57.484" v="7350" actId="20577"/>
          <ac:spMkLst>
            <pc:docMk/>
            <pc:sldMk cId="3770151715" sldId="309"/>
            <ac:spMk id="2" creationId="{68A4203B-EAE3-40A0-88E0-03EC487EF813}"/>
          </ac:spMkLst>
        </pc:spChg>
        <pc:spChg chg="del mod">
          <ac:chgData name="kasey champion" userId="c1130ab030728f76" providerId="LiveId" clId="{920363F6-44F1-488B-B9AB-5BCE6CFFCE97}" dt="2018-05-09T11:39:29.447" v="7408" actId="478"/>
          <ac:spMkLst>
            <pc:docMk/>
            <pc:sldMk cId="3770151715" sldId="309"/>
            <ac:spMk id="3" creationId="{0E166D30-5B36-4ECA-98EA-D504F47CB3D8}"/>
          </ac:spMkLst>
        </pc:spChg>
        <pc:spChg chg="mod">
          <ac:chgData name="kasey champion" userId="c1130ab030728f76" providerId="LiveId" clId="{920363F6-44F1-488B-B9AB-5BCE6CFFCE97}" dt="2018-05-09T11:38:56.637" v="7398" actId="20577"/>
          <ac:spMkLst>
            <pc:docMk/>
            <pc:sldMk cId="3770151715" sldId="309"/>
            <ac:spMk id="8" creationId="{1A35D7EA-9470-4B84-86AB-56E2CBD67DD9}"/>
          </ac:spMkLst>
        </pc:spChg>
        <pc:spChg chg="mod">
          <ac:chgData name="kasey champion" userId="c1130ab030728f76" providerId="LiveId" clId="{920363F6-44F1-488B-B9AB-5BCE6CFFCE97}" dt="2018-05-09T11:39:08.550" v="7403" actId="20577"/>
          <ac:spMkLst>
            <pc:docMk/>
            <pc:sldMk cId="3770151715" sldId="309"/>
            <ac:spMk id="9" creationId="{E9F0D0B7-10E6-42A6-9D98-8DED00362F91}"/>
          </ac:spMkLst>
        </pc:spChg>
        <pc:spChg chg="add del mod">
          <ac:chgData name="kasey champion" userId="c1130ab030728f76" providerId="LiveId" clId="{920363F6-44F1-488B-B9AB-5BCE6CFFCE97}" dt="2018-05-09T11:39:17.510" v="7406" actId="478"/>
          <ac:spMkLst>
            <pc:docMk/>
            <pc:sldMk cId="3770151715" sldId="309"/>
            <ac:spMk id="11" creationId="{F2A3EC0E-789A-496A-A8A5-02F806C0E371}"/>
          </ac:spMkLst>
        </pc:spChg>
        <pc:spChg chg="add del mod">
          <ac:chgData name="kasey champion" userId="c1130ab030728f76" providerId="LiveId" clId="{920363F6-44F1-488B-B9AB-5BCE6CFFCE97}" dt="2018-05-09T11:39:31.750" v="7409" actId="478"/>
          <ac:spMkLst>
            <pc:docMk/>
            <pc:sldMk cId="3770151715" sldId="309"/>
            <ac:spMk id="13" creationId="{A8B1566E-D747-48B3-9E00-43B92000335F}"/>
          </ac:spMkLst>
        </pc:spChg>
        <pc:spChg chg="add mod">
          <ac:chgData name="kasey champion" userId="c1130ab030728f76" providerId="LiveId" clId="{920363F6-44F1-488B-B9AB-5BCE6CFFCE97}" dt="2018-05-09T11:39:36.656" v="7411" actId="1076"/>
          <ac:spMkLst>
            <pc:docMk/>
            <pc:sldMk cId="3770151715" sldId="309"/>
            <ac:spMk id="14" creationId="{0B89ECE2-AB85-4378-9EB0-3588C992AEC4}"/>
          </ac:spMkLst>
        </pc:spChg>
        <pc:spChg chg="add mod">
          <ac:chgData name="kasey champion" userId="c1130ab030728f76" providerId="LiveId" clId="{920363F6-44F1-488B-B9AB-5BCE6CFFCE97}" dt="2018-05-09T11:41:53.852" v="7541" actId="20577"/>
          <ac:spMkLst>
            <pc:docMk/>
            <pc:sldMk cId="3770151715" sldId="309"/>
            <ac:spMk id="15" creationId="{74304B6E-1892-4A85-82A4-ED1E0BF1E70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6" creationId="{D1159F6D-FEDA-4922-85E1-8249611178B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7" creationId="{BB4AF6B2-DB00-40E0-9390-C2BC4D576EF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8" creationId="{1846DCF1-59C9-4529-BD41-935F52443C9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9" creationId="{29CA21FF-E4BB-4041-9F8A-DA12B2611B7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0" creationId="{043D9033-F4EB-4A00-8CE7-2036BF08F6D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1" creationId="{1C88FE92-BB91-49DC-A757-30A07E7F7A22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2" creationId="{79721D88-629C-461F-91F9-2DBBA92F9BD9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3" creationId="{3ABEFAA0-9190-4E39-9CEF-501081096C4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4" creationId="{72FDB6A2-4B37-4DD2-AF9D-0A9652DB071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5" creationId="{9D73B4D8-5605-44BC-8E80-E7417F4AFAC7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6" creationId="{22DF24CC-90B1-4019-9E4F-F57452D6F17C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7" creationId="{166EB512-096D-4D07-9126-5CFEAA836783}"/>
          </ac:spMkLst>
        </pc:spChg>
        <pc:grpChg chg="add mod">
          <ac:chgData name="kasey champion" userId="c1130ab030728f76" providerId="LiveId" clId="{920363F6-44F1-488B-B9AB-5BCE6CFFCE97}" dt="2018-05-09T11:39:22.700" v="7407" actId="1076"/>
          <ac:grpSpMkLst>
            <pc:docMk/>
            <pc:sldMk cId="3770151715" sldId="309"/>
            <ac:grpSpMk id="6" creationId="{262C2BC2-81C9-42D3-B4DC-2DD21791AB5B}"/>
          </ac:grpSpMkLst>
        </pc:grpChg>
      </pc:sldChg>
      <pc:sldChg chg="addSp delSp modSp add modAnim">
        <pc:chgData name="kasey champion" userId="c1130ab030728f76" providerId="LiveId" clId="{920363F6-44F1-488B-B9AB-5BCE6CFFCE97}" dt="2018-05-09T11:57:28.881" v="7807" actId="1076"/>
        <pc:sldMkLst>
          <pc:docMk/>
          <pc:sldMk cId="553990657" sldId="310"/>
        </pc:sldMkLst>
        <pc:spChg chg="mod">
          <ac:chgData name="kasey champion" userId="c1130ab030728f76" providerId="LiveId" clId="{920363F6-44F1-488B-B9AB-5BCE6CFFCE97}" dt="2018-05-09T11:47:22.220" v="7635" actId="313"/>
          <ac:spMkLst>
            <pc:docMk/>
            <pc:sldMk cId="553990657" sldId="310"/>
            <ac:spMk id="2" creationId="{AB961886-65F7-438A-A054-412A43DEE638}"/>
          </ac:spMkLst>
        </pc:spChg>
        <pc:spChg chg="del">
          <ac:chgData name="kasey champion" userId="c1130ab030728f76" providerId="LiveId" clId="{920363F6-44F1-488B-B9AB-5BCE6CFFCE97}" dt="2018-05-09T11:47:33.037" v="7638" actId="478"/>
          <ac:spMkLst>
            <pc:docMk/>
            <pc:sldMk cId="553990657" sldId="310"/>
            <ac:spMk id="3" creationId="{A7E7C29E-C32B-4C53-8CB9-6DF61CD898CA}"/>
          </ac:spMkLst>
        </pc:spChg>
        <pc:spChg chg="mod">
          <ac:chgData name="kasey champion" userId="c1130ab030728f76" providerId="LiveId" clId="{920363F6-44F1-488B-B9AB-5BCE6CFFCE97}" dt="2018-05-09T11:50:20.337" v="7672" actId="1076"/>
          <ac:spMkLst>
            <pc:docMk/>
            <pc:sldMk cId="553990657" sldId="310"/>
            <ac:spMk id="4" creationId="{1265EC09-5D90-4433-B667-0D8B25EC71B3}"/>
          </ac:spMkLst>
        </pc:spChg>
        <pc:spChg chg="add mod">
          <ac:chgData name="kasey champion" userId="c1130ab030728f76" providerId="LiveId" clId="{920363F6-44F1-488B-B9AB-5BCE6CFFCE97}" dt="2018-05-09T11:51:32.319" v="7686" actId="207"/>
          <ac:spMkLst>
            <pc:docMk/>
            <pc:sldMk cId="553990657" sldId="310"/>
            <ac:spMk id="11" creationId="{EA9736DE-AC2E-4DE4-AA47-9F0CFB4CFE6C}"/>
          </ac:spMkLst>
        </pc:spChg>
        <pc:spChg chg="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3" creationId="{41A8A1DE-7CEA-4B7A-9FE5-CE6C4D05E0E1}"/>
          </ac:spMkLst>
        </pc:spChg>
        <pc:spChg chg="mod topLvl">
          <ac:chgData name="kasey champion" userId="c1130ab030728f76" providerId="LiveId" clId="{920363F6-44F1-488B-B9AB-5BCE6CFFCE97}" dt="2018-05-09T11:50:40.942" v="7676" actId="1076"/>
          <ac:spMkLst>
            <pc:docMk/>
            <pc:sldMk cId="553990657" sldId="310"/>
            <ac:spMk id="14" creationId="{E1084CB3-D0ED-4BD1-98A1-F80DA896ADD7}"/>
          </ac:spMkLst>
        </pc:spChg>
        <pc:spChg chg="mod topLvl">
          <ac:chgData name="kasey champion" userId="c1130ab030728f76" providerId="LiveId" clId="{920363F6-44F1-488B-B9AB-5BCE6CFFCE97}" dt="2018-05-09T11:50:37.900" v="7675" actId="1076"/>
          <ac:spMkLst>
            <pc:docMk/>
            <pc:sldMk cId="553990657" sldId="310"/>
            <ac:spMk id="15" creationId="{D6A975DD-6866-4453-9955-989F14968941}"/>
          </ac:spMkLst>
        </pc:spChg>
        <pc:spChg chg="mod topLvl">
          <ac:chgData name="kasey champion" userId="c1130ab030728f76" providerId="LiveId" clId="{920363F6-44F1-488B-B9AB-5BCE6CFFCE97}" dt="2018-05-09T11:51:47.152" v="7688" actId="208"/>
          <ac:spMkLst>
            <pc:docMk/>
            <pc:sldMk cId="553990657" sldId="310"/>
            <ac:spMk id="16" creationId="{71948A09-1CB9-4E83-9373-C02327C4252C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7" creationId="{CC5A72DF-4D64-4DEE-9E37-96D6E25A7646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8" creationId="{4C5CC83C-9CF4-41F5-8697-EF9F70769D7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9" creationId="{FF7BA292-3C48-454C-B106-FC1E7F5E1291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0" creationId="{B0146F03-480B-402E-A0DE-8B3EE4968667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1" creationId="{A3988FAF-7462-4BE5-B43D-2A224EB3437B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2" creationId="{5111B633-1397-432B-BF74-F4922E7AAF53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3" creationId="{3AEA3CEB-9757-493F-B1C7-F90DDE3EC83C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4" creationId="{FA7D8AEB-77D9-42E2-8AD7-313210CA3DD3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5" creationId="{E2612D21-C584-47AA-9C12-CFD005BFCF94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6" creationId="{97EF6753-9FE2-4431-B625-059562AA971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7" creationId="{1CE42724-B0B2-4948-BA49-05D97209DDB5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8" creationId="{5887AB13-1B9C-4D9E-A9B1-90E05C87956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30" creationId="{DC82D4F4-0950-4B81-8277-C9B41B957CF8}"/>
          </ac:spMkLst>
        </pc:spChg>
        <pc:spChg chg="add mod">
          <ac:chgData name="kasey champion" userId="c1130ab030728f76" providerId="LiveId" clId="{920363F6-44F1-488B-B9AB-5BCE6CFFCE97}" dt="2018-05-09T11:56:32.919" v="7796" actId="1076"/>
          <ac:spMkLst>
            <pc:docMk/>
            <pc:sldMk cId="553990657" sldId="310"/>
            <ac:spMk id="35" creationId="{872278BB-4F6C-4FB0-BB18-6E0370453381}"/>
          </ac:spMkLst>
        </pc:spChg>
        <pc:spChg chg="add del mod">
          <ac:chgData name="kasey champion" userId="c1130ab030728f76" providerId="LiveId" clId="{920363F6-44F1-488B-B9AB-5BCE6CFFCE97}" dt="2018-05-09T11:53:25.061" v="7727" actId="478"/>
          <ac:spMkLst>
            <pc:docMk/>
            <pc:sldMk cId="553990657" sldId="310"/>
            <ac:spMk id="36" creationId="{0DE50814-5007-40DC-A44D-7A85F535BC28}"/>
          </ac:spMkLst>
        </pc:spChg>
        <pc:spChg chg="add mod">
          <ac:chgData name="kasey champion" userId="c1130ab030728f76" providerId="LiveId" clId="{920363F6-44F1-488B-B9AB-5BCE6CFFCE97}" dt="2018-05-09T11:57:26.285" v="7806" actId="1076"/>
          <ac:spMkLst>
            <pc:docMk/>
            <pc:sldMk cId="553990657" sldId="310"/>
            <ac:spMk id="37" creationId="{F09E08B1-72B5-4297-9A79-633BB5DD12B2}"/>
          </ac:spMkLst>
        </pc:spChg>
        <pc:spChg chg="add del mod">
          <ac:chgData name="kasey champion" userId="c1130ab030728f76" providerId="LiveId" clId="{920363F6-44F1-488B-B9AB-5BCE6CFFCE97}" dt="2018-05-09T11:54:48.740" v="7755" actId="478"/>
          <ac:spMkLst>
            <pc:docMk/>
            <pc:sldMk cId="553990657" sldId="310"/>
            <ac:spMk id="38" creationId="{B91ACEE5-4076-4AC5-8B7F-1F1C9EFD6F2C}"/>
          </ac:spMkLst>
        </pc:spChg>
        <pc:spChg chg="add mod">
          <ac:chgData name="kasey champion" userId="c1130ab030728f76" providerId="LiveId" clId="{920363F6-44F1-488B-B9AB-5BCE6CFFCE97}" dt="2018-05-09T11:57:28.881" v="7807" actId="1076"/>
          <ac:spMkLst>
            <pc:docMk/>
            <pc:sldMk cId="553990657" sldId="310"/>
            <ac:spMk id="39" creationId="{72BDE3C2-5D62-4F3B-91A3-AC45B0914C8E}"/>
          </ac:spMkLst>
        </pc:spChg>
        <pc:spChg chg="add mod">
          <ac:chgData name="kasey champion" userId="c1130ab030728f76" providerId="LiveId" clId="{920363F6-44F1-488B-B9AB-5BCE6CFFCE97}" dt="2018-05-09T11:56:53.674" v="7800" actId="208"/>
          <ac:spMkLst>
            <pc:docMk/>
            <pc:sldMk cId="553990657" sldId="310"/>
            <ac:spMk id="40" creationId="{0840A438-83CB-4DA5-9AB3-6475BC0D6DAF}"/>
          </ac:spMkLst>
        </pc:spChg>
        <pc:grpChg chg="add mod">
          <ac:chgData name="kasey champion" userId="c1130ab030728f76" providerId="LiveId" clId="{920363F6-44F1-488B-B9AB-5BCE6CFFCE97}" dt="2018-05-09T11:57:12.725" v="7803" actId="1076"/>
          <ac:grpSpMkLst>
            <pc:docMk/>
            <pc:sldMk cId="553990657" sldId="310"/>
            <ac:grpSpMk id="6" creationId="{14D4F982-0D99-452A-AC18-133884751C3C}"/>
          </ac:grpSpMkLst>
        </pc:grpChg>
        <pc:grpChg chg="add del mod">
          <ac:chgData name="kasey champion" userId="c1130ab030728f76" providerId="LiveId" clId="{920363F6-44F1-488B-B9AB-5BCE6CFFCE97}" dt="2018-05-09T11:48:10.404" v="7643" actId="165"/>
          <ac:grpSpMkLst>
            <pc:docMk/>
            <pc:sldMk cId="553990657" sldId="310"/>
            <ac:grpSpMk id="12" creationId="{A4B1703E-ED11-4226-AD2B-82A9E2CEF070}"/>
          </ac:grpSpMkLst>
        </pc:grpChg>
        <pc:grpChg chg="add mod">
          <ac:chgData name="kasey champion" userId="c1130ab030728f76" providerId="LiveId" clId="{920363F6-44F1-488B-B9AB-5BCE6CFFCE97}" dt="2018-05-09T11:51:07.803" v="7682" actId="164"/>
          <ac:grpSpMkLst>
            <pc:docMk/>
            <pc:sldMk cId="553990657" sldId="310"/>
            <ac:grpSpMk id="29" creationId="{58940673-F37F-4B15-84E9-5794E58453E1}"/>
          </ac:grpSpMkLst>
        </pc:grpChg>
        <pc:grpChg chg="add del mod">
          <ac:chgData name="kasey champion" userId="c1130ab030728f76" providerId="LiveId" clId="{920363F6-44F1-488B-B9AB-5BCE6CFFCE97}" dt="2018-05-09T11:49:06.623" v="7656" actId="165"/>
          <ac:grpSpMkLst>
            <pc:docMk/>
            <pc:sldMk cId="553990657" sldId="310"/>
            <ac:grpSpMk id="31" creationId="{F0EABA1F-7294-4B4D-873D-0751C961F13C}"/>
          </ac:grpSpMkLst>
        </pc:grpChg>
        <pc:grpChg chg="add del mod">
          <ac:chgData name="kasey champion" userId="c1130ab030728f76" providerId="LiveId" clId="{920363F6-44F1-488B-B9AB-5BCE6CFFCE97}" dt="2018-05-09T11:50:46.686" v="7677" actId="165"/>
          <ac:grpSpMkLst>
            <pc:docMk/>
            <pc:sldMk cId="553990657" sldId="310"/>
            <ac:grpSpMk id="32" creationId="{12D04D63-7093-4896-96C5-7B39D289774F}"/>
          </ac:grpSpMkLst>
        </pc:grpChg>
        <pc:grpChg chg="add mod">
          <ac:chgData name="kasey champion" userId="c1130ab030728f76" providerId="LiveId" clId="{920363F6-44F1-488B-B9AB-5BCE6CFFCE97}" dt="2018-05-09T11:51:28.219" v="7685" actId="164"/>
          <ac:grpSpMkLst>
            <pc:docMk/>
            <pc:sldMk cId="553990657" sldId="310"/>
            <ac:grpSpMk id="33" creationId="{C3055F06-8AC3-4EB6-9AD6-01ACA83EE3C3}"/>
          </ac:grpSpMkLst>
        </pc:grpChg>
        <pc:grpChg chg="add mod">
          <ac:chgData name="kasey champion" userId="c1130ab030728f76" providerId="LiveId" clId="{920363F6-44F1-488B-B9AB-5BCE6CFFCE97}" dt="2018-05-09T11:56:19.832" v="7793" actId="1076"/>
          <ac:grpSpMkLst>
            <pc:docMk/>
            <pc:sldMk cId="553990657" sldId="310"/>
            <ac:grpSpMk id="34" creationId="{5A583C29-670B-425A-80BC-6CB03DA38476}"/>
          </ac:grpSpMkLst>
        </pc:grpChg>
      </pc:sldChg>
      <pc:sldChg chg="modSp add">
        <pc:chgData name="kasey champion" userId="c1130ab030728f76" providerId="LiveId" clId="{920363F6-44F1-488B-B9AB-5BCE6CFFCE97}" dt="2018-05-09T11:57:48.437" v="7831" actId="20577"/>
        <pc:sldMkLst>
          <pc:docMk/>
          <pc:sldMk cId="422210421" sldId="311"/>
        </pc:sldMkLst>
        <pc:spChg chg="mod">
          <ac:chgData name="kasey champion" userId="c1130ab030728f76" providerId="LiveId" clId="{920363F6-44F1-488B-B9AB-5BCE6CFFCE97}" dt="2018-05-09T11:57:48.437" v="7831" actId="20577"/>
          <ac:spMkLst>
            <pc:docMk/>
            <pc:sldMk cId="422210421" sldId="311"/>
            <ac:spMk id="2" creationId="{A601B8B9-6A6A-47BA-A0E3-A349FB2D2E4D}"/>
          </ac:spMkLst>
        </pc:spChg>
      </pc:sldChg>
      <pc:sldChg chg="addSp delSp modSp add">
        <pc:chgData name="kasey champion" userId="c1130ab030728f76" providerId="LiveId" clId="{920363F6-44F1-488B-B9AB-5BCE6CFFCE97}" dt="2018-05-09T12:12:41.377" v="8610" actId="20577"/>
        <pc:sldMkLst>
          <pc:docMk/>
          <pc:sldMk cId="918296126" sldId="312"/>
        </pc:sldMkLst>
        <pc:spChg chg="mod">
          <ac:chgData name="kasey champion" userId="c1130ab030728f76" providerId="LiveId" clId="{920363F6-44F1-488B-B9AB-5BCE6CFFCE97}" dt="2018-05-09T11:58:29.804" v="7888" actId="20577"/>
          <ac:spMkLst>
            <pc:docMk/>
            <pc:sldMk cId="918296126" sldId="312"/>
            <ac:spMk id="2" creationId="{97A851AA-4334-4A5B-9E64-1CD837A5BF97}"/>
          </ac:spMkLst>
        </pc:spChg>
        <pc:spChg chg="mod">
          <ac:chgData name="kasey champion" userId="c1130ab030728f76" providerId="LiveId" clId="{920363F6-44F1-488B-B9AB-5BCE6CFFCE97}" dt="2018-05-09T12:12:41.377" v="8610" actId="20577"/>
          <ac:spMkLst>
            <pc:docMk/>
            <pc:sldMk cId="918296126" sldId="312"/>
            <ac:spMk id="3" creationId="{D313E513-9EE4-4B44-BB8B-C2D4A9EBDB3A}"/>
          </ac:spMkLst>
        </pc:spChg>
        <pc:spChg chg="add mod">
          <ac:chgData name="kasey champion" userId="c1130ab030728f76" providerId="LiveId" clId="{920363F6-44F1-488B-B9AB-5BCE6CFFCE97}" dt="2018-05-09T12:12:28.007" v="8605" actId="1076"/>
          <ac:spMkLst>
            <pc:docMk/>
            <pc:sldMk cId="918296126" sldId="312"/>
            <ac:spMk id="27" creationId="{1F2A5BEE-C3A2-41E6-93DD-DF7EC0DA98CC}"/>
          </ac:spMkLst>
        </pc:spChg>
        <pc:spChg chg="add mod">
          <ac:chgData name="kasey champion" userId="c1130ab030728f76" providerId="LiveId" clId="{920363F6-44F1-488B-B9AB-5BCE6CFFCE97}" dt="2018-05-09T12:12:31.968" v="8606" actId="1076"/>
          <ac:spMkLst>
            <pc:docMk/>
            <pc:sldMk cId="918296126" sldId="312"/>
            <ac:spMk id="28" creationId="{CD43AA14-CFFD-4DCA-B774-4EC52A3C6DCF}"/>
          </ac:spMkLst>
        </pc:spChg>
        <pc:spChg chg="add mod">
          <ac:chgData name="kasey champion" userId="c1130ab030728f76" providerId="LiveId" clId="{920363F6-44F1-488B-B9AB-5BCE6CFFCE97}" dt="2018-05-09T12:12:36.227" v="8607" actId="1076"/>
          <ac:spMkLst>
            <pc:docMk/>
            <pc:sldMk cId="918296126" sldId="312"/>
            <ac:spMk id="29" creationId="{FA5AF5F8-C127-4BB0-B92B-DF4791DEC897}"/>
          </ac:spMkLst>
        </pc:spChg>
        <pc:spChg chg="add del mod">
          <ac:chgData name="kasey champion" userId="c1130ab030728f76" providerId="LiveId" clId="{920363F6-44F1-488B-B9AB-5BCE6CFFCE97}" dt="2018-05-09T12:12:12.204" v="8594" actId="478"/>
          <ac:spMkLst>
            <pc:docMk/>
            <pc:sldMk cId="918296126" sldId="312"/>
            <ac:spMk id="30" creationId="{67BF4D84-22EB-4F80-8727-6B12C0000F84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1" creationId="{02D9176F-6F91-48C2-BEBC-9437676B480F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2" creationId="{4B67AAFA-7FD3-45B3-9CA0-9DBA7B6507C7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3" creationId="{2EF06B4A-98F6-42B8-BBE4-B4C080F94F44}"/>
          </ac:spMkLst>
        </pc:spChg>
        <pc:grpChg chg="add mod">
          <ac:chgData name="kasey champion" userId="c1130ab030728f76" providerId="LiveId" clId="{920363F6-44F1-488B-B9AB-5BCE6CFFCE97}" dt="2018-05-09T11:58:41.229" v="7890" actId="1076"/>
          <ac:grpSpMkLst>
            <pc:docMk/>
            <pc:sldMk cId="918296126" sldId="312"/>
            <ac:grpSpMk id="6" creationId="{8D63F942-EF1A-4302-B040-DAD16081742E}"/>
          </ac:grpSpMkLst>
        </pc:grpChg>
      </pc:sldChg>
      <pc:sldChg chg="addSp delSp modSp add modAnim">
        <pc:chgData name="kasey champion" userId="c1130ab030728f76" providerId="LiveId" clId="{920363F6-44F1-488B-B9AB-5BCE6CFFCE97}" dt="2018-05-09T13:26:48.869" v="11476" actId="208"/>
        <pc:sldMkLst>
          <pc:docMk/>
          <pc:sldMk cId="294679845" sldId="313"/>
        </pc:sldMkLst>
        <pc:spChg chg="mod">
          <ac:chgData name="kasey champion" userId="c1130ab030728f76" providerId="LiveId" clId="{920363F6-44F1-488B-B9AB-5BCE6CFFCE97}" dt="2018-05-09T12:21:02.049" v="8831" actId="20577"/>
          <ac:spMkLst>
            <pc:docMk/>
            <pc:sldMk cId="294679845" sldId="313"/>
            <ac:spMk id="2" creationId="{84A33770-65EE-4B38-8535-969E2122F752}"/>
          </ac:spMkLst>
        </pc:spChg>
        <pc:spChg chg="mod">
          <ac:chgData name="kasey champion" userId="c1130ab030728f76" providerId="LiveId" clId="{920363F6-44F1-488B-B9AB-5BCE6CFFCE97}" dt="2018-05-09T13:23:26.369" v="11353" actId="20577"/>
          <ac:spMkLst>
            <pc:docMk/>
            <pc:sldMk cId="294679845" sldId="313"/>
            <ac:spMk id="3" creationId="{5C637630-55FE-403C-8854-D8149EA76A97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6" creationId="{1FA8B574-4411-4BB7-84DC-E13C3BFB450F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2" creationId="{DBBF6AAA-EFF9-4B87-AC64-B6F8354CE793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8" creationId="{D6BAFDD0-FB4F-48AC-8B42-42B1788B248D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1" creationId="{43AEFCFE-E7D1-40E0-8982-FDC0DE8EE3C4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4" creationId="{201B273D-9F47-46EF-AFA6-17DB07BB319A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7" creationId="{F5C45556-F4C5-4F06-B8B5-FC54FDCA9262}"/>
          </ac:spMkLst>
        </pc:spChg>
        <pc:spChg chg="add mod topLvl">
          <ac:chgData name="kasey champion" userId="c1130ab030728f76" providerId="LiveId" clId="{920363F6-44F1-488B-B9AB-5BCE6CFFCE97}" dt="2018-05-09T13:24:18.581" v="11450" actId="165"/>
          <ac:spMkLst>
            <pc:docMk/>
            <pc:sldMk cId="294679845" sldId="313"/>
            <ac:spMk id="39" creationId="{1965D484-009D-4605-9F06-B00B7B4AC9F6}"/>
          </ac:spMkLst>
        </pc:spChg>
        <pc:spChg chg="add mod topLvl">
          <ac:chgData name="kasey champion" userId="c1130ab030728f76" providerId="LiveId" clId="{920363F6-44F1-488B-B9AB-5BCE6CFFCE97}" dt="2018-05-09T13:23:55.498" v="11404" actId="20577"/>
          <ac:spMkLst>
            <pc:docMk/>
            <pc:sldMk cId="294679845" sldId="313"/>
            <ac:spMk id="40" creationId="{1FE88D2D-C34B-48E1-BD61-2F4EF9CF0EB3}"/>
          </ac:spMkLst>
        </pc:spChg>
        <pc:spChg chg="add del mod">
          <ac:chgData name="kasey champion" userId="c1130ab030728f76" providerId="LiveId" clId="{920363F6-44F1-488B-B9AB-5BCE6CFFCE97}" dt="2018-05-09T12:27:13.461" v="9236" actId="11529"/>
          <ac:spMkLst>
            <pc:docMk/>
            <pc:sldMk cId="294679845" sldId="313"/>
            <ac:spMk id="43" creationId="{63B3AF30-D3AD-472E-B9A8-8F9715856AFC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44" creationId="{08E8AC2F-BDAA-41F8-820A-7C14D6E282BF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45" creationId="{08D39DC5-B300-4F41-9D12-EFF1E51E193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46" creationId="{C1787C64-8728-4C15-8287-395624790509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54" creationId="{BC8C8FD3-34C7-4A7F-A622-9E66E09B9AC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55" creationId="{D31DD9A7-64D8-47EB-AF0B-C83542846A9B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56" creationId="{918DC159-BE0B-4075-AE2D-F5F877228776}"/>
          </ac:spMkLst>
        </pc:spChg>
        <pc:spChg chg="add mod">
          <ac:chgData name="kasey champion" userId="c1130ab030728f76" providerId="LiveId" clId="{920363F6-44F1-488B-B9AB-5BCE6CFFCE97}" dt="2018-05-09T13:26:48.869" v="11476" actId="208"/>
          <ac:spMkLst>
            <pc:docMk/>
            <pc:sldMk cId="294679845" sldId="313"/>
            <ac:spMk id="76" creationId="{14229C5B-2FFC-465F-9030-B5D611FF27E6}"/>
          </ac:spMkLst>
        </pc:spChg>
        <pc:grpChg chg="add mod topLvl">
          <ac:chgData name="kasey champion" userId="c1130ab030728f76" providerId="LiveId" clId="{920363F6-44F1-488B-B9AB-5BCE6CFFCE97}" dt="2018-05-09T13:23:42.715" v="11355" actId="1076"/>
          <ac:grpSpMkLst>
            <pc:docMk/>
            <pc:sldMk cId="294679845" sldId="313"/>
            <ac:grpSpMk id="38" creationId="{56C8ED85-E1E3-471C-8DD7-870290CB78D3}"/>
          </ac:grpSpMkLst>
        </pc:grpChg>
        <pc:grpChg chg="add del mod">
          <ac:chgData name="kasey champion" userId="c1130ab030728f76" providerId="LiveId" clId="{920363F6-44F1-488B-B9AB-5BCE6CFFCE97}" dt="2018-05-09T13:23:36.415" v="11354" actId="165"/>
          <ac:grpSpMkLst>
            <pc:docMk/>
            <pc:sldMk cId="294679845" sldId="313"/>
            <ac:grpSpMk id="42" creationId="{AADD1529-5632-43F6-AE66-BFD229216E8B}"/>
          </ac:grpSpMkLst>
        </pc:grpChg>
        <pc:grpChg chg="add del mod topLvl">
          <ac:chgData name="kasey champion" userId="c1130ab030728f76" providerId="LiveId" clId="{920363F6-44F1-488B-B9AB-5BCE6CFFCE97}" dt="2018-05-09T13:24:32.435" v="11452" actId="165"/>
          <ac:grpSpMkLst>
            <pc:docMk/>
            <pc:sldMk cId="294679845" sldId="313"/>
            <ac:grpSpMk id="57" creationId="{8174980E-47C5-45FA-9BBB-A311BCAB0AFB}"/>
          </ac:grpSpMkLst>
        </pc:grpChg>
        <pc:grpChg chg="add del mod">
          <ac:chgData name="kasey champion" userId="c1130ab030728f76" providerId="LiveId" clId="{920363F6-44F1-488B-B9AB-5BCE6CFFCE97}" dt="2018-05-09T13:24:18.581" v="11450" actId="165"/>
          <ac:grpSpMkLst>
            <pc:docMk/>
            <pc:sldMk cId="294679845" sldId="313"/>
            <ac:grpSpMk id="58" creationId="{7E1E3118-F046-4446-983B-B3BA20C59842}"/>
          </ac:grpSpMkLst>
        </pc:grpChg>
        <pc:graphicFrameChg chg="add mod modGraphic">
          <ac:chgData name="kasey champion" userId="c1130ab030728f76" providerId="LiveId" clId="{920363F6-44F1-488B-B9AB-5BCE6CFFCE97}" dt="2018-05-09T12:26:24.674" v="9224" actId="208"/>
          <ac:graphicFrameMkLst>
            <pc:docMk/>
            <pc:sldMk cId="294679845" sldId="313"/>
            <ac:graphicFrameMk id="41" creationId="{79F0442A-CA9B-4D32-8C21-C0503515C8BF}"/>
          </ac:graphicFrameMkLst>
        </pc:graphicFrame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8" creationId="{50DE0091-5A48-421E-B7B7-0CCEFE6513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9" creationId="{5EFE4504-BDB3-4024-B579-F70D6C600FB3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4" creationId="{44A3D437-82A2-4263-9EB4-CC1A6F2F19BA}"/>
          </ac:cxnSpMkLst>
        </pc:cxnChg>
        <pc:cxnChg chg="add del mod">
          <ac:chgData name="kasey champion" userId="c1130ab030728f76" providerId="LiveId" clId="{920363F6-44F1-488B-B9AB-5BCE6CFFCE97}" dt="2018-05-09T12:18:10.904" v="8725" actId="478"/>
          <ac:cxnSpMkLst>
            <pc:docMk/>
            <pc:sldMk cId="294679845" sldId="313"/>
            <ac:cxnSpMk id="15" creationId="{B206B636-DF70-4386-9074-B3F1E01EA68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7" creationId="{F057812A-4C09-4C26-B6CF-824CF918D5C9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9" creationId="{F04B0A92-A80D-4FC2-9718-9FC5B1C505EB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0" creationId="{8FFC85F6-C48C-4F63-9837-29D08E6BE578}"/>
          </ac:cxnSpMkLst>
        </pc:cxnChg>
        <pc:cxnChg chg="add del mod">
          <ac:chgData name="kasey champion" userId="c1130ab030728f76" providerId="LiveId" clId="{920363F6-44F1-488B-B9AB-5BCE6CFFCE97}" dt="2018-05-09T12:18:57.427" v="8736" actId="478"/>
          <ac:cxnSpMkLst>
            <pc:docMk/>
            <pc:sldMk cId="294679845" sldId="313"/>
            <ac:cxnSpMk id="22" creationId="{E0B395BE-F3FF-4150-8A2D-FD0CE2A6187C}"/>
          </ac:cxnSpMkLst>
        </pc:cxnChg>
        <pc:cxnChg chg="add del mod">
          <ac:chgData name="kasey champion" userId="c1130ab030728f76" providerId="LiveId" clId="{920363F6-44F1-488B-B9AB-5BCE6CFFCE97}" dt="2018-05-09T12:18:58.258" v="8737" actId="478"/>
          <ac:cxnSpMkLst>
            <pc:docMk/>
            <pc:sldMk cId="294679845" sldId="313"/>
            <ac:cxnSpMk id="23" creationId="{8CBC7A45-0CD9-4BAF-AB2A-5E583283D8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5" creationId="{D72871E7-0074-4022-8A51-7E52E341A77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6" creationId="{3F7895F6-7929-4F78-B200-ACD5316EA3B6}"/>
          </ac:cxnSpMkLst>
        </pc:cxnChg>
        <pc:cxnChg chg="add del mod">
          <ac:chgData name="kasey champion" userId="c1130ab030728f76" providerId="LiveId" clId="{920363F6-44F1-488B-B9AB-5BCE6CFFCE97}" dt="2018-05-09T12:18:58.844" v="8738" actId="478"/>
          <ac:cxnSpMkLst>
            <pc:docMk/>
            <pc:sldMk cId="294679845" sldId="313"/>
            <ac:cxnSpMk id="28" creationId="{D7A5D5DE-CDB6-4DDC-AA71-5939A6E23490}"/>
          </ac:cxnSpMkLst>
        </pc:cxnChg>
        <pc:cxnChg chg="add del mod">
          <ac:chgData name="kasey champion" userId="c1130ab030728f76" providerId="LiveId" clId="{920363F6-44F1-488B-B9AB-5BCE6CFFCE97}" dt="2018-05-09T12:18:59.729" v="8739" actId="478"/>
          <ac:cxnSpMkLst>
            <pc:docMk/>
            <pc:sldMk cId="294679845" sldId="313"/>
            <ac:cxnSpMk id="29" creationId="{5D6D25CD-21C1-41CC-A896-E26256738BB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1" creationId="{E55C45D8-D2BD-45EF-9B25-8A991547E05C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4" creationId="{4E2288A3-179C-431C-9C4D-13641660D83E}"/>
          </ac:cxnSpMkLst>
        </pc:cxnChg>
        <pc:cxnChg chg="add del">
          <ac:chgData name="kasey champion" userId="c1130ab030728f76" providerId="LiveId" clId="{920363F6-44F1-488B-B9AB-5BCE6CFFCE97}" dt="2018-05-09T12:19:46.983" v="8755" actId="478"/>
          <ac:cxnSpMkLst>
            <pc:docMk/>
            <pc:sldMk cId="294679845" sldId="313"/>
            <ac:cxnSpMk id="35" creationId="{EA2C4AD4-A3BA-45FC-B147-370F0A4E4A10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6" creationId="{9BAE531D-2254-4EDD-B93F-32B9DEFF2DCF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7" creationId="{59A41473-DB06-4C2B-81CE-C3B39C77AE0B}"/>
          </ac:cxnSpMkLst>
        </pc:cxnChg>
        <pc:cxnChg chg="add mod topLvl">
          <ac:chgData name="kasey champion" userId="c1130ab030728f76" providerId="LiveId" clId="{920363F6-44F1-488B-B9AB-5BCE6CFFCE97}" dt="2018-05-09T13:25:16.138" v="11466" actId="14100"/>
          <ac:cxnSpMkLst>
            <pc:docMk/>
            <pc:sldMk cId="294679845" sldId="313"/>
            <ac:cxnSpMk id="48" creationId="{EE6C4F13-9AB8-4FED-B372-C285DEFE21CF}"/>
          </ac:cxnSpMkLst>
        </pc:cxnChg>
        <pc:cxnChg chg="add mod topLvl">
          <ac:chgData name="kasey champion" userId="c1130ab030728f76" providerId="LiveId" clId="{920363F6-44F1-488B-B9AB-5BCE6CFFCE97}" dt="2018-05-09T13:24:59.148" v="11462" actId="14100"/>
          <ac:cxnSpMkLst>
            <pc:docMk/>
            <pc:sldMk cId="294679845" sldId="313"/>
            <ac:cxnSpMk id="50" creationId="{40859CB5-03F2-4D38-BD93-D609D02C1663}"/>
          </ac:cxnSpMkLst>
        </pc:cxnChg>
        <pc:cxnChg chg="add mod topLvl">
          <ac:chgData name="kasey champion" userId="c1130ab030728f76" providerId="LiveId" clId="{920363F6-44F1-488B-B9AB-5BCE6CFFCE97}" dt="2018-05-09T13:25:12.152" v="11465" actId="14100"/>
          <ac:cxnSpMkLst>
            <pc:docMk/>
            <pc:sldMk cId="294679845" sldId="313"/>
            <ac:cxnSpMk id="53" creationId="{F9A05A20-E0EC-43B5-B60E-5C41FF5DD6BE}"/>
          </ac:cxnSpMkLst>
        </pc:cxnChg>
      </pc:sldChg>
      <pc:sldChg chg="add del">
        <pc:chgData name="kasey champion" userId="c1130ab030728f76" providerId="LiveId" clId="{920363F6-44F1-488B-B9AB-5BCE6CFFCE97}" dt="2018-05-09T12:15:00.482" v="8687"/>
        <pc:sldMkLst>
          <pc:docMk/>
          <pc:sldMk cId="2561058011" sldId="313"/>
        </pc:sldMkLst>
      </pc:sldChg>
      <pc:sldChg chg="addSp delSp modSp add modAnim">
        <pc:chgData name="kasey champion" userId="c1130ab030728f76" providerId="LiveId" clId="{920363F6-44F1-488B-B9AB-5BCE6CFFCE97}" dt="2018-05-09T12:40:51.075" v="9775"/>
        <pc:sldMkLst>
          <pc:docMk/>
          <pc:sldMk cId="2674924569" sldId="314"/>
        </pc:sldMkLst>
        <pc:spChg chg="mod">
          <ac:chgData name="kasey champion" userId="c1130ab030728f76" providerId="LiveId" clId="{920363F6-44F1-488B-B9AB-5BCE6CFFCE97}" dt="2018-05-09T12:40:14.589" v="9769" actId="20577"/>
          <ac:spMkLst>
            <pc:docMk/>
            <pc:sldMk cId="2674924569" sldId="314"/>
            <ac:spMk id="2" creationId="{5ED62742-D543-4FA4-A391-A29CDF48E989}"/>
          </ac:spMkLst>
        </pc:spChg>
        <pc:spChg chg="mod">
          <ac:chgData name="kasey champion" userId="c1130ab030728f76" providerId="LiveId" clId="{920363F6-44F1-488B-B9AB-5BCE6CFFCE97}" dt="2018-05-09T12:37:26.356" v="9685" actId="20577"/>
          <ac:spMkLst>
            <pc:docMk/>
            <pc:sldMk cId="2674924569" sldId="314"/>
            <ac:spMk id="3" creationId="{A32BA272-BD3A-46B7-913D-637CF05E32CB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6" creationId="{DAC7127E-3397-4DA3-8D3F-2D4C2EC52B18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7" creationId="{2E5A7E41-389E-4540-B427-5AACFB8C02DD}"/>
          </ac:spMkLst>
        </pc:spChg>
        <pc:spChg chg="mod">
          <ac:chgData name="kasey champion" userId="c1130ab030728f76" providerId="LiveId" clId="{920363F6-44F1-488B-B9AB-5BCE6CFFCE97}" dt="2018-05-09T12:34:11.752" v="9579" actId="20577"/>
          <ac:spMkLst>
            <pc:docMk/>
            <pc:sldMk cId="2674924569" sldId="314"/>
            <ac:spMk id="12" creationId="{E24C643E-8148-405F-AD9A-996202452F65}"/>
          </ac:spMkLst>
        </pc:spChg>
        <pc:spChg chg="mod">
          <ac:chgData name="kasey champion" userId="c1130ab030728f76" providerId="LiveId" clId="{920363F6-44F1-488B-B9AB-5BCE6CFFCE97}" dt="2018-05-09T12:34:16.890" v="9582" actId="20577"/>
          <ac:spMkLst>
            <pc:docMk/>
            <pc:sldMk cId="2674924569" sldId="314"/>
            <ac:spMk id="15" creationId="{D515F0A4-7890-4EB3-94B2-8B6CA81CDC70}"/>
          </ac:spMkLst>
        </pc:spChg>
        <pc:spChg chg="mod">
          <ac:chgData name="kasey champion" userId="c1130ab030728f76" providerId="LiveId" clId="{920363F6-44F1-488B-B9AB-5BCE6CFFCE97}" dt="2018-05-09T12:34:21.247" v="9586" actId="20577"/>
          <ac:spMkLst>
            <pc:docMk/>
            <pc:sldMk cId="2674924569" sldId="314"/>
            <ac:spMk id="18" creationId="{EA4724AE-208A-4FFA-8CC3-CB4E85B33864}"/>
          </ac:spMkLst>
        </pc:spChg>
        <pc:spChg chg="mod">
          <ac:chgData name="kasey champion" userId="c1130ab030728f76" providerId="LiveId" clId="{920363F6-44F1-488B-B9AB-5BCE6CFFCE97}" dt="2018-05-09T12:34:24.164" v="9588" actId="20577"/>
          <ac:spMkLst>
            <pc:docMk/>
            <pc:sldMk cId="2674924569" sldId="314"/>
            <ac:spMk id="21" creationId="{C35A9AFC-47E4-415A-B321-440490F15FD9}"/>
          </ac:spMkLst>
        </pc:spChg>
        <pc:spChg chg="mod">
          <ac:chgData name="kasey champion" userId="c1130ab030728f76" providerId="LiveId" clId="{920363F6-44F1-488B-B9AB-5BCE6CFFCE97}" dt="2018-05-09T12:34:26.654" v="9590" actId="20577"/>
          <ac:spMkLst>
            <pc:docMk/>
            <pc:sldMk cId="2674924569" sldId="314"/>
            <ac:spMk id="24" creationId="{9059E7F1-E3E6-44C1-8B79-D7A6DF5E8F13}"/>
          </ac:spMkLst>
        </pc:spChg>
        <pc:spChg chg="mod">
          <ac:chgData name="kasey champion" userId="c1130ab030728f76" providerId="LiveId" clId="{920363F6-44F1-488B-B9AB-5BCE6CFFCE97}" dt="2018-05-09T12:34:29.140" v="9592" actId="20577"/>
          <ac:spMkLst>
            <pc:docMk/>
            <pc:sldMk cId="2674924569" sldId="314"/>
            <ac:spMk id="27" creationId="{D9CDB45F-D2F2-45E3-A16B-9E236C44A393}"/>
          </ac:spMkLst>
        </pc:spChg>
        <pc:spChg chg="mod">
          <ac:chgData name="kasey champion" userId="c1130ab030728f76" providerId="LiveId" clId="{920363F6-44F1-488B-B9AB-5BCE6CFFCE97}" dt="2018-05-09T12:34:31.874" v="9594" actId="20577"/>
          <ac:spMkLst>
            <pc:docMk/>
            <pc:sldMk cId="2674924569" sldId="314"/>
            <ac:spMk id="30" creationId="{C5F46FAE-2096-44BB-86AC-5DC1243721FB}"/>
          </ac:spMkLst>
        </pc:spChg>
        <pc:spChg chg="add mod">
          <ac:chgData name="kasey champion" userId="c1130ab030728f76" providerId="LiveId" clId="{920363F6-44F1-488B-B9AB-5BCE6CFFCE97}" dt="2018-05-09T12:40:05.631" v="9761" actId="207"/>
          <ac:spMkLst>
            <pc:docMk/>
            <pc:sldMk cId="2674924569" sldId="314"/>
            <ac:spMk id="61" creationId="{C4FD8BBE-C4DF-4463-B808-532344D6DB02}"/>
          </ac:spMkLst>
        </pc:spChg>
        <pc:spChg chg="add mod">
          <ac:chgData name="kasey champion" userId="c1130ab030728f76" providerId="LiveId" clId="{920363F6-44F1-488B-B9AB-5BCE6CFFCE97}" dt="2018-05-09T12:40:09.934" v="9762" actId="207"/>
          <ac:spMkLst>
            <pc:docMk/>
            <pc:sldMk cId="2674924569" sldId="314"/>
            <ac:spMk id="62" creationId="{27E4CD08-55FA-4BB7-9890-D76DB93A31E1}"/>
          </ac:spMkLst>
        </pc:s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8" creationId="{1097B629-A3FA-473E-91F6-4C9BD356ABBA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0" creationId="{0F48C9F5-8822-47DA-BDA5-AB61319F9A2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3" creationId="{CDC0A3E6-5F68-4352-BB69-E3D8580734A6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6" creationId="{7656F84F-5F68-48CF-9600-295D9CD59225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9" creationId="{2F0AC053-9EF8-458F-B6DF-831FE6300CF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2" creationId="{F39A30D7-AA5B-4CBB-A0A8-BCD8E9BBA2EF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5" creationId="{D4C7FFB3-966C-4A1C-A49B-6774A5FE0E77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8" creationId="{B93E8D24-2ED2-49F4-98CE-361309678287}"/>
          </ac:grpSpMkLst>
        </pc:grpChg>
        <pc:grpChg chg="add mod">
          <ac:chgData name="kasey champion" userId="c1130ab030728f76" providerId="LiveId" clId="{920363F6-44F1-488B-B9AB-5BCE6CFFCE97}" dt="2018-05-09T12:36:33.296" v="9640" actId="1076"/>
          <ac:grpSpMkLst>
            <pc:docMk/>
            <pc:sldMk cId="2674924569" sldId="314"/>
            <ac:grpSpMk id="60" creationId="{E7AF72A7-3FB5-4EF3-A17B-0D1DD96BBC7F}"/>
          </ac:grpSpMkLst>
        </pc:grpChg>
        <pc:picChg chg="add del mod">
          <ac:chgData name="kasey champion" userId="c1130ab030728f76" providerId="LiveId" clId="{920363F6-44F1-488B-B9AB-5BCE6CFFCE97}" dt="2018-05-09T12:36:09.898" v="9636" actId="478"/>
          <ac:picMkLst>
            <pc:docMk/>
            <pc:sldMk cId="2674924569" sldId="314"/>
            <ac:picMk id="9" creationId="{295995DE-E70B-4DF5-8736-887501ECD1F9}"/>
          </ac:picMkLst>
        </pc:pic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2" creationId="{718F2521-7B0B-4B2D-B447-D0CBA532F62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4" creationId="{C4F45BB5-020A-414B-9C9C-8124DF637020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5" creationId="{8D9F39E5-6DAA-4126-A6FD-72705F5002E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8" creationId="{54295508-6DD7-4C49-BF77-EF5AA9DA276F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1" creationId="{013C6B35-8CA7-454F-BA69-F8F6C7B54AC3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4" creationId="{3898D081-57F4-47B7-8F9A-0E180A709024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7" creationId="{FE5B2287-7594-44EF-9B5A-AD3E5B2AF761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0" creationId="{1C8A840C-6FC2-4BEE-B74A-7E0B99B1895E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3" creationId="{3D9448F4-4552-472F-9214-5F9350F2BC99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6" creationId="{22D8A751-3C8C-4307-8677-25DE2E75C17E}"/>
          </ac:cxnSpMkLst>
        </pc:cxnChg>
      </pc:sldChg>
      <pc:sldChg chg="addSp delSp modSp add modAnim">
        <pc:chgData name="kasey champion" userId="c1130ab030728f76" providerId="LiveId" clId="{920363F6-44F1-488B-B9AB-5BCE6CFFCE97}" dt="2018-05-09T13:27:30.747" v="11483"/>
        <pc:sldMkLst>
          <pc:docMk/>
          <pc:sldMk cId="2535059578" sldId="315"/>
        </pc:sldMkLst>
        <pc:spChg chg="mod">
          <ac:chgData name="kasey champion" userId="c1130ab030728f76" providerId="LiveId" clId="{920363F6-44F1-488B-B9AB-5BCE6CFFCE97}" dt="2018-05-09T13:04:14.396" v="10480" actId="20577"/>
          <ac:spMkLst>
            <pc:docMk/>
            <pc:sldMk cId="2535059578" sldId="315"/>
            <ac:spMk id="2" creationId="{138A9E8D-5D4B-4479-94AE-2144AC403C7E}"/>
          </ac:spMkLst>
        </pc:spChg>
        <pc:spChg chg="mod">
          <ac:chgData name="kasey champion" userId="c1130ab030728f76" providerId="LiveId" clId="{920363F6-44F1-488B-B9AB-5BCE6CFFCE97}" dt="2018-05-09T13:21:30.049" v="11239" actId="207"/>
          <ac:spMkLst>
            <pc:docMk/>
            <pc:sldMk cId="2535059578" sldId="315"/>
            <ac:spMk id="3" creationId="{95D22661-DC2C-4BAD-AA73-F1C118665414}"/>
          </ac:spMkLst>
        </pc:spChg>
        <pc:grpChg chg="add del">
          <ac:chgData name="kasey champion" userId="c1130ab030728f76" providerId="LiveId" clId="{920363F6-44F1-488B-B9AB-5BCE6CFFCE97}" dt="2018-05-09T13:19:26.459" v="11203" actId="165"/>
          <ac:grpSpMkLst>
            <pc:docMk/>
            <pc:sldMk cId="2535059578" sldId="315"/>
            <ac:grpSpMk id="6" creationId="{DB91F874-44D5-4E30-930E-678974C028A0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7" creationId="{E76B9FE0-AF3C-4991-953F-78449E80FD78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8" creationId="{EFC1247E-B7C5-491B-9D87-925CADA0F132}"/>
          </ac:grpSpMkLst>
        </pc:grpChg>
        <pc:grpChg chg="del mod topLvl">
          <ac:chgData name="kasey champion" userId="c1130ab030728f76" providerId="LiveId" clId="{920363F6-44F1-488B-B9AB-5BCE6CFFCE97}" dt="2018-05-09T13:19:29.425" v="11204" actId="478"/>
          <ac:grpSpMkLst>
            <pc:docMk/>
            <pc:sldMk cId="2535059578" sldId="315"/>
            <ac:grpSpMk id="9" creationId="{A50F62D1-AA7D-4A5B-8B35-CCC3C486FFE5}"/>
          </ac:grpSpMkLst>
        </pc:grpChg>
        <pc:grpChg chg="add mod">
          <ac:chgData name="kasey champion" userId="c1130ab030728f76" providerId="LiveId" clId="{920363F6-44F1-488B-B9AB-5BCE6CFFCE97}" dt="2018-05-09T13:20:16.236" v="11219" actId="1076"/>
          <ac:grpSpMkLst>
            <pc:docMk/>
            <pc:sldMk cId="2535059578" sldId="315"/>
            <ac:grpSpMk id="26" creationId="{80F4DD8B-8D48-4804-BCC5-C398EFE12607}"/>
          </ac:grpSpMkLst>
        </pc:grpChg>
        <pc:grpChg chg="add del mod">
          <ac:chgData name="kasey champion" userId="c1130ab030728f76" providerId="LiveId" clId="{920363F6-44F1-488B-B9AB-5BCE6CFFCE97}" dt="2018-05-09T13:20:30.287" v="11222" actId="165"/>
          <ac:grpSpMkLst>
            <pc:docMk/>
            <pc:sldMk cId="2535059578" sldId="315"/>
            <ac:grpSpMk id="27" creationId="{9195D25A-F896-4F01-AD02-0E01AD9044F1}"/>
          </ac:grpSpMkLst>
        </pc:grpChg>
        <pc:grpChg chg="mod topLvl">
          <ac:chgData name="kasey champion" userId="c1130ab030728f76" providerId="LiveId" clId="{920363F6-44F1-488B-B9AB-5BCE6CFFCE97}" dt="2018-05-09T13:21:09.779" v="11231" actId="164"/>
          <ac:grpSpMkLst>
            <pc:docMk/>
            <pc:sldMk cId="2535059578" sldId="315"/>
            <ac:grpSpMk id="28" creationId="{B7E8D04D-FBB9-40FC-B30C-C39F282ABE0B}"/>
          </ac:grpSpMkLst>
        </pc:grpChg>
        <pc:grpChg chg="del mod topLvl">
          <ac:chgData name="kasey champion" userId="c1130ab030728f76" providerId="LiveId" clId="{920363F6-44F1-488B-B9AB-5BCE6CFFCE97}" dt="2018-05-09T13:20:32.474" v="11223" actId="478"/>
          <ac:grpSpMkLst>
            <pc:docMk/>
            <pc:sldMk cId="2535059578" sldId="315"/>
            <ac:grpSpMk id="29" creationId="{BC947911-BE14-43BB-9CCA-80033CEF0D98}"/>
          </ac:grpSpMkLst>
        </pc:grpChg>
        <pc:grpChg chg="add mod">
          <ac:chgData name="kasey champion" userId="c1130ab030728f76" providerId="LiveId" clId="{920363F6-44F1-488B-B9AB-5BCE6CFFCE97}" dt="2018-05-09T13:21:17.620" v="11233" actId="1076"/>
          <ac:grpSpMkLst>
            <pc:docMk/>
            <pc:sldMk cId="2535059578" sldId="315"/>
            <ac:grpSpMk id="40" creationId="{8386E890-B259-4626-B5F0-1C79DE2B91AE}"/>
          </ac:grpSpMkLst>
        </pc:grpChg>
        <pc:cxnChg chg="del mod topLvl">
          <ac:chgData name="kasey champion" userId="c1130ab030728f76" providerId="LiveId" clId="{920363F6-44F1-488B-B9AB-5BCE6CFFCE97}" dt="2018-05-09T13:19:37.573" v="11205" actId="478"/>
          <ac:cxnSpMkLst>
            <pc:docMk/>
            <pc:sldMk cId="2535059578" sldId="315"/>
            <ac:cxnSpMk id="10" creationId="{C82B872F-F50F-4066-BB4F-62D7C9641BC1}"/>
          </ac:cxnSpMkLst>
        </pc:cxnChg>
        <pc:cxnChg chg="del mod topLvl">
          <ac:chgData name="kasey champion" userId="c1130ab030728f76" providerId="LiveId" clId="{920363F6-44F1-488B-B9AB-5BCE6CFFCE97}" dt="2018-05-09T13:19:29.425" v="11204" actId="478"/>
          <ac:cxnSpMkLst>
            <pc:docMk/>
            <pc:sldMk cId="2535059578" sldId="315"/>
            <ac:cxnSpMk id="11" creationId="{FF77E4AA-3BC2-4DDB-B184-E0D3A116AAAE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19" creationId="{3F697441-F0FE-4857-82AF-D6B92D47076C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20" creationId="{76C2048A-F2D5-4DBD-980A-9D770F0EF52C}"/>
          </ac:cxnSpMkLst>
        </pc:cxnChg>
        <pc:cxnChg chg="del mod topLvl">
          <ac:chgData name="kasey champion" userId="c1130ab030728f76" providerId="LiveId" clId="{920363F6-44F1-488B-B9AB-5BCE6CFFCE97}" dt="2018-05-09T13:20:33.243" v="11224" actId="478"/>
          <ac:cxnSpMkLst>
            <pc:docMk/>
            <pc:sldMk cId="2535059578" sldId="315"/>
            <ac:cxnSpMk id="30" creationId="{9715CA97-9997-47C5-A422-20293F9E48A3}"/>
          </ac:cxnSpMkLst>
        </pc:cxnChg>
        <pc:cxnChg chg="del mod topLvl">
          <ac:chgData name="kasey champion" userId="c1130ab030728f76" providerId="LiveId" clId="{920363F6-44F1-488B-B9AB-5BCE6CFFCE97}" dt="2018-05-09T13:20:34.959" v="11225" actId="478"/>
          <ac:cxnSpMkLst>
            <pc:docMk/>
            <pc:sldMk cId="2535059578" sldId="315"/>
            <ac:cxnSpMk id="31" creationId="{F6EC3858-76C5-4DF1-8356-5B6B5DE391CE}"/>
          </ac:cxnSpMkLst>
        </pc:cxnChg>
        <pc:cxnChg chg="add mod">
          <ac:chgData name="kasey champion" userId="c1130ab030728f76" providerId="LiveId" clId="{920363F6-44F1-488B-B9AB-5BCE6CFFCE97}" dt="2018-05-09T13:21:09.779" v="11231" actId="164"/>
          <ac:cxnSpMkLst>
            <pc:docMk/>
            <pc:sldMk cId="2535059578" sldId="315"/>
            <ac:cxnSpMk id="37" creationId="{74CF63E8-AE2C-485A-A3AE-CE20DB0ABA58}"/>
          </ac:cxnSpMkLst>
        </pc:cxnChg>
      </pc:sldChg>
      <pc:sldChg chg="addSp delSp modSp add modAnim">
        <pc:chgData name="kasey champion" userId="c1130ab030728f76" providerId="LiveId" clId="{920363F6-44F1-488B-B9AB-5BCE6CFFCE97}" dt="2018-05-09T13:41:40.687" v="11880"/>
        <pc:sldMkLst>
          <pc:docMk/>
          <pc:sldMk cId="711261788" sldId="316"/>
        </pc:sldMkLst>
        <pc:spChg chg="mod">
          <ac:chgData name="kasey champion" userId="c1130ab030728f76" providerId="LiveId" clId="{920363F6-44F1-488B-B9AB-5BCE6CFFCE97}" dt="2018-05-09T13:37:37.493" v="11777" actId="20577"/>
          <ac:spMkLst>
            <pc:docMk/>
            <pc:sldMk cId="711261788" sldId="316"/>
            <ac:spMk id="2" creationId="{33A7025D-A30B-4160-9820-5EBD87242D6D}"/>
          </ac:spMkLst>
        </pc:spChg>
        <pc:spChg chg="mod">
          <ac:chgData name="kasey champion" userId="c1130ab030728f76" providerId="LiveId" clId="{920363F6-44F1-488B-B9AB-5BCE6CFFCE97}" dt="2018-05-09T13:37:28.403" v="11775" actId="1076"/>
          <ac:spMkLst>
            <pc:docMk/>
            <pc:sldMk cId="711261788" sldId="316"/>
            <ac:spMk id="3" creationId="{C50EA62A-BD47-4499-BBCA-8EDA2108A92A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19" creationId="{7BCEF2A3-5EA7-4027-8B05-6D84D65596D2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35" creationId="{5241FD7B-3EC7-4E93-A3E2-E1AF77602AB4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56" creationId="{7FC4F245-3AB7-4A70-8436-66245C01AB20}"/>
          </ac:spMkLst>
        </pc:spChg>
        <pc:spChg chg="add mod">
          <ac:chgData name="kasey champion" userId="c1130ab030728f76" providerId="LiveId" clId="{920363F6-44F1-488B-B9AB-5BCE6CFFCE97}" dt="2018-05-09T13:37:47.543" v="11779" actId="1076"/>
          <ac:spMkLst>
            <pc:docMk/>
            <pc:sldMk cId="711261788" sldId="316"/>
            <ac:spMk id="57" creationId="{AD1570B4-735F-48FC-BAA6-228C75C9A642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8" creationId="{EC3F6E26-2630-4BB7-96C8-842ABB646B4F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9" creationId="{17BF4DBB-E986-44BE-8942-8CA83C4D2BF4}"/>
          </ac:spMkLst>
        </pc:spChg>
        <pc:spChg chg="add mod">
          <ac:chgData name="kasey champion" userId="c1130ab030728f76" providerId="LiveId" clId="{920363F6-44F1-488B-B9AB-5BCE6CFFCE97}" dt="2018-05-09T13:40:57.553" v="11866" actId="207"/>
          <ac:spMkLst>
            <pc:docMk/>
            <pc:sldMk cId="711261788" sldId="316"/>
            <ac:spMk id="61" creationId="{F6AE33F1-FC73-465A-A486-6D463F5675E9}"/>
          </ac:spMkLst>
        </pc:spChg>
        <pc:spChg chg="mod">
          <ac:chgData name="kasey champion" userId="c1130ab030728f76" providerId="LiveId" clId="{920363F6-44F1-488B-B9AB-5BCE6CFFCE97}" dt="2018-05-09T13:36:18.465" v="11756" actId="20577"/>
          <ac:spMkLst>
            <pc:docMk/>
            <pc:sldMk cId="711261788" sldId="316"/>
            <ac:spMk id="70" creationId="{76E79355-FF3C-404A-ADA6-2CCF1B5654B4}"/>
          </ac:spMkLst>
        </pc:spChg>
        <pc:spChg chg="mod">
          <ac:chgData name="kasey champion" userId="c1130ab030728f76" providerId="LiveId" clId="{920363F6-44F1-488B-B9AB-5BCE6CFFCE97}" dt="2018-05-09T13:36:20.412" v="11757" actId="20577"/>
          <ac:spMkLst>
            <pc:docMk/>
            <pc:sldMk cId="711261788" sldId="316"/>
            <ac:spMk id="73" creationId="{B301AB2F-E7E7-4F35-AD5B-C37D061C8426}"/>
          </ac:spMkLst>
        </pc:spChg>
        <pc:spChg chg="mod">
          <ac:chgData name="kasey champion" userId="c1130ab030728f76" providerId="LiveId" clId="{920363F6-44F1-488B-B9AB-5BCE6CFFCE97}" dt="2018-05-09T13:38:05.087" v="11785" actId="20577"/>
          <ac:spMkLst>
            <pc:docMk/>
            <pc:sldMk cId="711261788" sldId="316"/>
            <ac:spMk id="96" creationId="{F4731E9A-0DD7-495A-A565-EE5E37B8B7D1}"/>
          </ac:spMkLst>
        </pc:spChg>
        <pc:spChg chg="add mod">
          <ac:chgData name="kasey champion" userId="c1130ab030728f76" providerId="LiveId" clId="{920363F6-44F1-488B-B9AB-5BCE6CFFCE97}" dt="2018-05-09T13:40:09.331" v="11844" actId="1076"/>
          <ac:spMkLst>
            <pc:docMk/>
            <pc:sldMk cId="711261788" sldId="316"/>
            <ac:spMk id="113" creationId="{9819C36A-FAA1-4581-B245-D241639DFE04}"/>
          </ac:spMkLst>
        </pc:spChg>
        <pc:spChg chg="add mod">
          <ac:chgData name="kasey champion" userId="c1130ab030728f76" providerId="LiveId" clId="{920363F6-44F1-488B-B9AB-5BCE6CFFCE97}" dt="2018-05-09T13:41:35.362" v="11879" actId="1076"/>
          <ac:spMkLst>
            <pc:docMk/>
            <pc:sldMk cId="711261788" sldId="316"/>
            <ac:spMk id="115" creationId="{2888A3E4-7B1A-4F84-9BF4-B76C55214EEA}"/>
          </ac:spMkLst>
        </pc:spChg>
        <pc:spChg chg="add mod">
          <ac:chgData name="kasey champion" userId="c1130ab030728f76" providerId="LiveId" clId="{920363F6-44F1-488B-B9AB-5BCE6CFFCE97}" dt="2018-05-09T13:41:06.062" v="11868" actId="1076"/>
          <ac:spMkLst>
            <pc:docMk/>
            <pc:sldMk cId="711261788" sldId="316"/>
            <ac:spMk id="116" creationId="{B2AC4F30-F474-417C-83FA-EE312A1E4F30}"/>
          </ac:spMkLst>
        </pc:spChg>
        <pc:spChg chg="add mod">
          <ac:chgData name="kasey champion" userId="c1130ab030728f76" providerId="LiveId" clId="{920363F6-44F1-488B-B9AB-5BCE6CFFCE97}" dt="2018-05-09T13:41:33.002" v="11878" actId="1076"/>
          <ac:spMkLst>
            <pc:docMk/>
            <pc:sldMk cId="711261788" sldId="316"/>
            <ac:spMk id="117" creationId="{A0A32933-61EC-44F4-8704-F547D558F668}"/>
          </ac:spMkLst>
        </pc:s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6" creationId="{C99AC140-3C5B-4B90-B2B1-AF3F57B2E2D8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20" creationId="{9AAC69DA-45F3-45D0-8BDA-B7A00B1A6EA5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1" creationId="{BC774544-11FB-46F1-A4EB-8F7C8A45C2CF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2" creationId="{EFD8C2B8-5E26-4AFD-8270-6F18097AFA02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3" creationId="{1957810D-4A23-4FA0-AC7F-2CD5C2EF79E4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36" creationId="{689B8E6E-702D-4B01-A7F5-E56EF358FB23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7" creationId="{7DD21E05-3FEA-4FBC-B4D4-42AC7BBA8A2E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8" creationId="{76C57AA7-8FE7-414F-A030-44F7DCEEC90B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9" creationId="{0D41E619-BA4C-49D2-A23D-39CB9C6EE535}"/>
          </ac:grpSpMkLst>
        </pc:grpChg>
        <pc:grpChg chg="add mod">
          <ac:chgData name="kasey champion" userId="c1130ab030728f76" providerId="LiveId" clId="{920363F6-44F1-488B-B9AB-5BCE6CFFCE97}" dt="2018-05-09T13:37:51.419" v="11780" actId="1076"/>
          <ac:grpSpMkLst>
            <pc:docMk/>
            <pc:sldMk cId="711261788" sldId="316"/>
            <ac:grpSpMk id="60" creationId="{2DCD3041-F2EE-4142-8F16-98B753FEF443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2" creationId="{92A61579-B754-41DF-AAF2-497EE8C0FB1E}"/>
          </ac:grpSpMkLst>
        </pc:grpChg>
        <pc:grpChg chg="add del mod">
          <ac:chgData name="kasey champion" userId="c1130ab030728f76" providerId="LiveId" clId="{920363F6-44F1-488B-B9AB-5BCE6CFFCE97}" dt="2018-05-09T13:36:00.430" v="11754" actId="478"/>
          <ac:grpSpMkLst>
            <pc:docMk/>
            <pc:sldMk cId="711261788" sldId="316"/>
            <ac:grpSpMk id="65" creationId="{1B5A8222-6FD6-48F9-B3A1-611338025650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8" creationId="{22E76BBF-724A-4F3A-A96F-2838D3973531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71" creationId="{D65F8CCE-0CF0-4D9F-8C18-7BC011AA2141}"/>
          </ac:grpSpMkLst>
        </pc:grpChg>
        <pc:grpChg chg="add mod">
          <ac:chgData name="kasey champion" userId="c1130ab030728f76" providerId="LiveId" clId="{920363F6-44F1-488B-B9AB-5BCE6CFFCE97}" dt="2018-05-09T13:40:13.994" v="11845" actId="1076"/>
          <ac:grpSpMkLst>
            <pc:docMk/>
            <pc:sldMk cId="711261788" sldId="316"/>
            <ac:grpSpMk id="80" creationId="{D3A27138-1921-4486-8160-FB4AC382B74F}"/>
          </ac:grpSpMkLst>
        </pc:grpChg>
        <pc:grpChg chg="add del mod">
          <ac:chgData name="kasey champion" userId="c1130ab030728f76" providerId="LiveId" clId="{920363F6-44F1-488B-B9AB-5BCE6CFFCE97}" dt="2018-05-09T13:37:25.201" v="11774" actId="165"/>
          <ac:grpSpMkLst>
            <pc:docMk/>
            <pc:sldMk cId="711261788" sldId="316"/>
            <ac:grpSpMk id="82" creationId="{44D9E26D-DBB0-4029-85FE-127E0EA85ECC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3" creationId="{F2843137-FEB8-4691-8151-415151E513E4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4" creationId="{C871A1BB-8C64-4586-827E-33E464CEE2E6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5" creationId="{F14A9766-8CD9-4A45-BE55-0E93C982937C}"/>
          </ac:grpSpMkLst>
        </pc:grpChg>
        <pc:grpChg chg="add mod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94" creationId="{05E677C2-BAE9-47F0-8BC4-B85CEAA282A8}"/>
          </ac:grpSpMkLst>
        </pc:grpChg>
        <pc:grpChg chg="add mod">
          <ac:chgData name="kasey champion" userId="c1130ab030728f76" providerId="LiveId" clId="{920363F6-44F1-488B-B9AB-5BCE6CFFCE97}" dt="2018-05-09T13:41:24.601" v="11873" actId="1076"/>
          <ac:grpSpMkLst>
            <pc:docMk/>
            <pc:sldMk cId="711261788" sldId="316"/>
            <ac:grpSpMk id="114" creationId="{2C475311-FAC1-4D1A-B542-88E298FB622B}"/>
          </ac:grpSpMkLst>
        </pc:grpChg>
        <pc:cxnChg chg="del mod">
          <ac:chgData name="kasey champion" userId="c1130ab030728f76" providerId="LiveId" clId="{920363F6-44F1-488B-B9AB-5BCE6CFFCE97}" dt="2018-05-09T13:31:37.185" v="11641" actId="478"/>
          <ac:cxnSpMkLst>
            <pc:docMk/>
            <pc:sldMk cId="711261788" sldId="316"/>
            <ac:cxnSpMk id="25" creationId="{53410A62-2224-4D65-9F60-13C5B59FC8EF}"/>
          </ac:cxnSpMkLst>
        </pc:cxnChg>
        <pc:cxnChg chg="mod">
          <ac:chgData name="kasey champion" userId="c1130ab030728f76" providerId="LiveId" clId="{920363F6-44F1-488B-B9AB-5BCE6CFFCE97}" dt="2018-05-09T13:31:44.611" v="11643" actId="14100"/>
          <ac:cxnSpMkLst>
            <pc:docMk/>
            <pc:sldMk cId="711261788" sldId="316"/>
            <ac:cxnSpMk id="26" creationId="{5BB9B215-5A18-4FC5-8118-DBC09DCB2C93}"/>
          </ac:cxnSpMkLst>
        </pc:cxnChg>
        <pc:cxnChg chg="mod">
          <ac:chgData name="kasey champion" userId="c1130ab030728f76" providerId="LiveId" clId="{920363F6-44F1-488B-B9AB-5BCE6CFFCE97}" dt="2018-05-09T13:32:40.781" v="11662" actId="14100"/>
          <ac:cxnSpMkLst>
            <pc:docMk/>
            <pc:sldMk cId="711261788" sldId="316"/>
            <ac:cxnSpMk id="40" creationId="{1D8B769A-BEB7-4895-A4A7-7222FF8DEBB6}"/>
          </ac:cxnSpMkLst>
        </pc:cxnChg>
        <pc:cxnChg chg="mod">
          <ac:chgData name="kasey champion" userId="c1130ab030728f76" providerId="LiveId" clId="{920363F6-44F1-488B-B9AB-5BCE6CFFCE97}" dt="2018-05-09T13:32:38.051" v="11661" actId="14100"/>
          <ac:cxnSpMkLst>
            <pc:docMk/>
            <pc:sldMk cId="711261788" sldId="316"/>
            <ac:cxnSpMk id="41" creationId="{77E7A69B-4CBC-48F9-8132-47887C731F7C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4" creationId="{BC09CB95-1E86-4C7A-9336-B2EB9997E567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7" creationId="{DC256099-5F51-4F8B-8954-62EA10B56921}"/>
          </ac:cxnSpMkLst>
        </pc:cxnChg>
        <pc:cxnChg chg="add del">
          <ac:chgData name="kasey champion" userId="c1130ab030728f76" providerId="LiveId" clId="{920363F6-44F1-488B-B9AB-5BCE6CFFCE97}" dt="2018-05-09T13:37:08.865" v="11771"/>
          <ac:cxnSpMkLst>
            <pc:docMk/>
            <pc:sldMk cId="711261788" sldId="316"/>
            <ac:cxnSpMk id="81" creationId="{C0C648C6-8CAC-401D-B577-EBF64B517977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6" creationId="{A84C550B-CB74-4E92-9A76-FBB13233D3A4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7" creationId="{50EA3323-C0A1-4478-94AC-140715803F8C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1" creationId="{5968D3FF-247D-4C9B-A358-154B4727934A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4" creationId="{4C852366-A707-47DF-8A70-099C40B4C020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7" creationId="{7D792073-0B5D-4148-85B5-A8A6EB1FD59E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10" creationId="{371C0A2C-3A97-42C3-8534-FBA4BEF8062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worst-case situation?</a:t>
            </a:r>
            <a:br>
              <a:rPr lang="en-US" dirty="0"/>
            </a:br>
            <a:r>
              <a:rPr lang="en-US" dirty="0"/>
              <a:t>1 for setting I to 0, </a:t>
            </a:r>
          </a:p>
          <a:p>
            <a:r>
              <a:rPr lang="en-US" dirty="0"/>
              <a:t>Do 1,2,3, [loop value compare, lookup, if check] 4 (</a:t>
            </a:r>
            <a:r>
              <a:rPr lang="en-US" dirty="0" err="1"/>
              <a:t>i</a:t>
            </a:r>
            <a:r>
              <a:rPr lang="en-US" dirty="0"/>
              <a:t>++) each time through loop</a:t>
            </a:r>
          </a:p>
          <a:p>
            <a:r>
              <a:rPr lang="en-US" dirty="0"/>
              <a:t>End up with something like 4n+3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It’s OK if you got 5n+2 instead---we’ll describe why these don’t matter in a few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4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log n is an example of a “nearly linear time” algorithm (that’s n*</a:t>
            </a:r>
            <a:r>
              <a:rPr lang="en-US" dirty="0" err="1"/>
              <a:t>log^c</a:t>
            </a:r>
            <a:r>
              <a:rPr lang="en-US" dirty="0"/>
              <a:t>(n) for any constant c). </a:t>
            </a:r>
          </a:p>
          <a:p>
            <a:r>
              <a:rPr lang="en-US" dirty="0"/>
              <a:t>Some people (by which I mean at least one very active Wikipedia editor) use “</a:t>
            </a:r>
            <a:r>
              <a:rPr lang="en-US" dirty="0" err="1"/>
              <a:t>linearithmic</a:t>
            </a:r>
            <a:r>
              <a:rPr lang="en-US" dirty="0"/>
              <a:t>” for n log n. I’ve only ever seen this on Wikipedia so probably don’t say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Why would you do that? Sometimes you don’t know if you’ve done the analysis perfectly (you don’t know if you have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1200" dirty="0"/>
                  <a:t> bound), so you have to 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2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a few weeks, we’ll want to say “every algorithm for sorting takes at least n log n time in the worst-case” , that’s Omega in a worst-case context</a:t>
                </a:r>
              </a:p>
              <a:p>
                <a:r>
                  <a:rPr lang="en-US" dirty="0"/>
                  <a:t>Or we might say “every algorithm for this problem needs to look at all the elements, so will take at least n time, even in the best case. That’s an Omega(n) best-case statement.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Why would you do that? Sometimes you don’t know if you’ve done the analysis perfectly (you don’t know if you have the big-</a:t>
                </a:r>
                <a:r>
                  <a:rPr lang="en-US" sz="1200" b="0" i="0">
                    <a:latin typeface="Cambria Math" panose="02040503050406030204" pitchFamily="18" charset="0"/>
                  </a:rPr>
                  <a:t>Θ</a:t>
                </a:r>
                <a:r>
                  <a:rPr lang="en-US" sz="1200" dirty="0"/>
                  <a:t> bound), so you have to use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𝑂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Ω</a:t>
                </a:r>
                <a:r>
                  <a:rPr lang="en-US" sz="1200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a few weeks, we’ll want to say “every algorithm for sorting takes at least n log n time in the worst-case” , that’s Omega in a worst-case context</a:t>
                </a:r>
              </a:p>
              <a:p>
                <a:r>
                  <a:rPr lang="en-US" dirty="0"/>
                  <a:t>Or we might say “every algorithm for this problem needs to look at all the elements, so will take at least n time, even in the best case. That’s an Omega(n) best-case statement.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5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log_2(10) is 3.something, so we’re looking for log_2(something around 250-ish), which will work out to about 8 (is actually less than 8.1)</a:t>
            </a:r>
          </a:p>
          <a:p>
            <a:endParaRPr lang="en-US" dirty="0"/>
          </a:p>
          <a:p>
            <a:r>
              <a:rPr lang="en-US" dirty="0"/>
              <a:t>Where would we see these?</a:t>
            </a:r>
          </a:p>
          <a:p>
            <a:r>
              <a:rPr lang="en-US" dirty="0"/>
              <a:t>We’ll see log(log(x)) would mean doing a log-time thing on a log-sized thing for example. Maybe running binary search on a number of elements that’s the height of a balanced tree? log* (a related function) shows up in analyzing union-find/disjoint sets.</a:t>
            </a:r>
          </a:p>
          <a:p>
            <a:endParaRPr lang="en-US" dirty="0"/>
          </a:p>
          <a:p>
            <a:r>
              <a:rPr lang="en-US" dirty="0" err="1"/>
              <a:t>log^c</a:t>
            </a:r>
            <a:r>
              <a:rPr lang="en-US" dirty="0"/>
              <a:t>(n) is common for (theoretical) randomized algorithms---doing something an extra log(n) times to achieve concentration is common. If you have a randomized algorithm with a randomized subroutine, you’ll need both levels to concentrate and can end up with log^2(n).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rough pseudocode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B2D3-99F9-A412-0E48-78BDA737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2584A-5364-7A6A-0060-9C0EC4E2C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1D398-89C8-6549-A94C-1C24121FE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Pseudocode from lecture is often rough like this. You’ll work out the edge cases and details when you make your own implementations.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AB6C8-A812-4FAE-1E38-CD9D764E2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“constant time” O(1), “linear time” O(n)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Latency sensitive queue? streaming applications (think watching a video without a buffer)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9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we said “algorithm” not “implementation”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all of these have “of size N”</a:t>
            </a:r>
          </a:p>
          <a:p>
            <a:r>
              <a:rPr lang="en-US" dirty="0"/>
              <a:t>We are always looking “as N gets arbitrarily large” asymptotic analysis---think asymptote, getting closer as you go off to infinity---getting larger and larger 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lie because of, e.g., cache behavior, different numbers of actual assembly instructions per high-level language operation, fancy processor stuff (think pipelining), etc. etc.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5AC8885-713B-4FF6-BF03-14B04968D139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4960-2E6D-4E2F-8BA3-C3EA130FCEDD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59F-611A-4336-940F-E625B80B37B8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5EE-B1BC-4F2F-862B-4DE1C877E39F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44AA-C6C8-41EE-9177-7A00EB9B252D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DB4-23B2-4734-BDC1-9BA4C29E938A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5AC-9BE2-4A05-B219-A0E51149E601}" type="datetime1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CEC6-3F63-4C73-A263-C77BFA98951E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3434-4E36-4C32-AD11-E9E43CE55530}" type="datetime1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C40B-6E23-4F0F-ABEC-29383C279A19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C245-40C0-4308-918A-064ED5282A5B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CA992E5-6388-46D1-9C76-956142DED79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2/25sp/calendar/calenda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2025</a:t>
            </a:r>
          </a:p>
          <a:p>
            <a:r>
              <a:rPr lang="en-US" dirty="0"/>
              <a:t>Lecture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1CA53-7D24-1774-3888-95E6717C2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Linked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00" dirty="0"/>
                  <a:t> enqueue and dequeue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Pointers lead to slower constants and worse cache behavior (see CSE351)</a:t>
                </a:r>
              </a:p>
              <a:p>
                <a:r>
                  <a:rPr lang="en-US" sz="2600" dirty="0"/>
                  <a:t>More space used per element (pointers take space) </a:t>
                </a:r>
              </a:p>
              <a:p>
                <a:r>
                  <a:rPr lang="en-US" sz="2600" dirty="0"/>
                  <a:t>Not in Queue ADT, but if you want to insert at position k, must traverse k elements first (or last n-k).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1243" t="-2958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ADF485-C1A5-6489-5770-4FE9F6791F9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Circular Array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52D2D31-4E78-4D50-B7CB-A3E75CA40F3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 enqueue and dequeue </a:t>
                </a:r>
                <a:r>
                  <a:rPr lang="en-US" sz="2600" u="sng" dirty="0"/>
                  <a:t>unless</a:t>
                </a:r>
                <a:r>
                  <a:rPr lang="en-US" sz="2600" dirty="0"/>
                  <a:t> the array is already full.</a:t>
                </a:r>
              </a:p>
              <a:p>
                <a:r>
                  <a:rPr lang="en-US" sz="2600" dirty="0"/>
                  <a:t>Faster constants, but when you resize you get a </a:t>
                </a:r>
                <a:r>
                  <a:rPr lang="en-US" sz="2600" b="1" dirty="0"/>
                  <a:t>very</a:t>
                </a:r>
                <a:r>
                  <a:rPr lang="en-US" sz="2600" dirty="0"/>
                  <a:t> slow insert.</a:t>
                </a:r>
              </a:p>
              <a:p>
                <a:r>
                  <a:rPr lang="en-US" sz="2600" dirty="0"/>
                  <a:t>Less space when full, but potentially </a:t>
                </a:r>
                <a:r>
                  <a:rPr lang="en-US" sz="2600" b="1" dirty="0"/>
                  <a:t>a lot</a:t>
                </a:r>
                <a:r>
                  <a:rPr lang="en-US" sz="2600" dirty="0"/>
                  <a:t> of wasted space if queue gets huge then tiny.</a:t>
                </a:r>
              </a:p>
              <a:p>
                <a:r>
                  <a:rPr lang="en-US" sz="2600" dirty="0"/>
                  <a:t>Not in Queue ADT, but if you want to insert at position k, must shift last n-k elements (or first k).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52D2D31-4E78-4D50-B7CB-A3E75CA40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 l="-1129" t="-2113" r="-3047" b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5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5C1B-E9BE-7355-12FA-242550CF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6C4-9C00-94EF-E31E-237A56DC4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This class is built on </a:t>
            </a:r>
            <a:r>
              <a:rPr lang="en-US" sz="2800" b="1" dirty="0"/>
              <a:t>tradeoffs</a:t>
            </a:r>
            <a:endParaRPr lang="en-US" sz="2800" dirty="0"/>
          </a:p>
          <a:p>
            <a:r>
              <a:rPr lang="en-US" sz="2800" dirty="0"/>
              <a:t>If data structure A beats data structure B in every way, you’ll choose A. </a:t>
            </a:r>
          </a:p>
          <a:p>
            <a:r>
              <a:rPr lang="en-US" sz="2800" dirty="0"/>
              <a:t>Usually, data structure A is better in some ways, and B is better in others. </a:t>
            </a:r>
          </a:p>
          <a:p>
            <a:r>
              <a:rPr lang="en-US" sz="2800" dirty="0"/>
              <a:t>Knowing the tradeoffs will help you frame the choice.</a:t>
            </a:r>
          </a:p>
          <a:p>
            <a:endParaRPr lang="en-US" sz="2800" dirty="0"/>
          </a:p>
          <a:p>
            <a:r>
              <a:rPr lang="en-US" sz="2800" dirty="0"/>
              <a:t>If you know the size in advance, you might choose the array (no resize worries)</a:t>
            </a:r>
          </a:p>
          <a:p>
            <a:r>
              <a:rPr lang="en-US" sz="2800" dirty="0"/>
              <a:t>If any one insertion being slow would be very bad, you might choose the linked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721E1-D78F-6E5A-6228-8A974F5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BC38-D485-3E9F-9D85-1C0CF193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3C86-EB42-AC6E-B9CC-283212421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Often there are multiple unavoidable tradeoffs</a:t>
            </a:r>
          </a:p>
          <a:p>
            <a:pPr lvl="1"/>
            <a:r>
              <a:rPr lang="en-US" sz="2800" dirty="0"/>
              <a:t>Time vs. space</a:t>
            </a:r>
          </a:p>
          <a:p>
            <a:pPr lvl="1"/>
            <a:r>
              <a:rPr lang="en-US" sz="2800" dirty="0"/>
              <a:t>One operation vs. another being as fast as possible</a:t>
            </a:r>
          </a:p>
          <a:p>
            <a:pPr lvl="1"/>
            <a:r>
              <a:rPr lang="en-US" sz="2800" dirty="0"/>
              <a:t>Generality vs. simplicity vs. performance </a:t>
            </a:r>
          </a:p>
          <a:p>
            <a:pPr lvl="1"/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These tradeoffs are why there are many data structures.</a:t>
            </a:r>
          </a:p>
          <a:p>
            <a:pPr marL="128016" lvl="1" indent="0">
              <a:buNone/>
            </a:pPr>
            <a:r>
              <a:rPr lang="en-US" sz="2800" dirty="0"/>
              <a:t>And well-trained computer scientists have internalized those tradeoffs to pick.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CE806-4CEB-779B-0424-C6EB0CDB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49EE3D-FE38-8B81-57B0-49996967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FE350-9BF2-D587-CDCF-C2112109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3575D3-227D-8674-C078-9D3F215EE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have some problem I need solved. </a:t>
            </a:r>
          </a:p>
          <a:p>
            <a:r>
              <a:rPr lang="en-US" sz="2800" dirty="0"/>
              <a:t>I ask Alysa and </a:t>
            </a:r>
            <a:r>
              <a:rPr lang="en-US" sz="2800" dirty="0" err="1"/>
              <a:t>Yafqa</a:t>
            </a:r>
            <a:r>
              <a:rPr lang="en-US" sz="2800" dirty="0"/>
              <a:t>. They both have different ideas for how to solve the problem. How do we know which is better?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Easy. Have them both write the code and run it and see which is faster.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THIS IS (often) A TERRIBLE IDEA</a:t>
            </a:r>
          </a:p>
          <a:p>
            <a:r>
              <a:rPr lang="en-US" sz="2800" dirty="0"/>
              <a:t>How can we analyze their suggestions </a:t>
            </a:r>
            <a:r>
              <a:rPr lang="en-US" sz="2800" i="1" dirty="0"/>
              <a:t>before </a:t>
            </a:r>
            <a:r>
              <a:rPr lang="en-US" sz="2800" dirty="0"/>
              <a:t>they have to write the code, and in a way that is independent of their machines?</a:t>
            </a:r>
            <a:endParaRPr lang="en-US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E2C3-BE06-191F-9A5A-AC630DC8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DACA6-09CF-C9D3-0726-CC29704FC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“Just code it up and see what happens” isn’t a great strategy for code analysis.</a:t>
            </a:r>
          </a:p>
          <a:p>
            <a:r>
              <a:rPr lang="en-US" sz="2800" dirty="0"/>
              <a:t>Running time of actual code depends on the computer you’re running on (CPU power, but also OS, other programs running in the background), details of the implementation.</a:t>
            </a:r>
          </a:p>
          <a:p>
            <a:r>
              <a:rPr lang="en-US" sz="2800" dirty="0"/>
              <a:t>You probably won’t consider all potential inputs in testing</a:t>
            </a:r>
          </a:p>
          <a:p>
            <a:pPr lvl="1"/>
            <a:r>
              <a:rPr lang="en-US" sz="2400" dirty="0"/>
              <a:t>What if you missed a really bad case?</a:t>
            </a:r>
          </a:p>
          <a:p>
            <a:pPr lvl="1"/>
            <a:r>
              <a:rPr lang="en-US" sz="2400" dirty="0"/>
              <a:t>You probably won’t be able to explain patterns clearly </a:t>
            </a:r>
          </a:p>
          <a:p>
            <a:r>
              <a:rPr lang="en-US" sz="2800" dirty="0"/>
              <a:t>Wasteful if you decide this isn’t the right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655A1-ECF5-7614-62DF-7AD597B0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8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want to know when one algorithm will be better than another</a:t>
            </a:r>
          </a:p>
          <a:p>
            <a:pPr lvl="1"/>
            <a:r>
              <a:rPr lang="en-US" sz="2400" dirty="0"/>
              <a:t>Better might mean faster.</a:t>
            </a:r>
          </a:p>
          <a:p>
            <a:pPr lvl="1"/>
            <a:r>
              <a:rPr lang="en-US" sz="2400" dirty="0"/>
              <a:t>Or using less memory.</a:t>
            </a:r>
          </a:p>
          <a:p>
            <a:r>
              <a:rPr lang="en-US" sz="2800" dirty="0"/>
              <a:t>We really care about large inputs.</a:t>
            </a:r>
          </a:p>
          <a:p>
            <a:pPr lvl="1"/>
            <a:r>
              <a:rPr lang="en-US" sz="2400" dirty="0"/>
              <a:t>If n=15, any algorithm will probably finish in less than a second anyway…</a:t>
            </a:r>
          </a:p>
          <a:p>
            <a:r>
              <a:rPr lang="en-US" sz="2800" dirty="0"/>
              <a:t>Want our answer to be independent of computer speed or programming language.</a:t>
            </a:r>
          </a:p>
          <a:p>
            <a:r>
              <a:rPr lang="en-US" sz="2800" dirty="0"/>
              <a:t>And we want an answer that’s mathematically rigorous.</a:t>
            </a:r>
          </a:p>
          <a:p>
            <a:pPr lvl="1"/>
            <a:r>
              <a:rPr lang="en-US" sz="2400" dirty="0"/>
              <a:t>In a 311-like sense. We should have a proposition that we can prove true or false.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4E92-C3C9-586B-B103-239DC98D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B1220-B94E-AACB-9B5C-0841510AD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Usually, define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Domain: </a:t>
                </a:r>
                <a:r>
                  <a:rPr lang="en-US" sz="2800" u="sng" dirty="0"/>
                  <a:t>size</a:t>
                </a:r>
                <a:r>
                  <a:rPr lang="en-US" sz="2800" dirty="0"/>
                  <a:t> of the input to the code (e.g., number of elements in our array, number of characters in our string)</a:t>
                </a:r>
              </a:p>
              <a:p>
                <a:r>
                  <a:rPr lang="en-US" sz="2800" dirty="0"/>
                  <a:t>Co-Domain: </a:t>
                </a:r>
                <a:r>
                  <a:rPr lang="en-US" sz="2800" u="sng" dirty="0"/>
                  <a:t>Counts</a:t>
                </a:r>
                <a:r>
                  <a:rPr lang="en-US" sz="2800" dirty="0"/>
                  <a:t> of resources used (e.g., number of basic operations [time], number of bytes of memory used, etc.)</a:t>
                </a:r>
                <a:endParaRPr lang="en-US" sz="2800" u="sng" dirty="0"/>
              </a:p>
              <a:p>
                <a:endParaRPr lang="en-US" sz="2800" u="sng" dirty="0"/>
              </a:p>
              <a:p>
                <a:r>
                  <a:rPr lang="en-US" sz="2800" dirty="0"/>
                  <a:t>Be sure you’re clear on the units of your domain and co-domain</a:t>
                </a:r>
              </a:p>
              <a:p>
                <a:pPr lvl="1"/>
                <a:r>
                  <a:rPr lang="en-US" sz="2400" dirty="0"/>
                  <a:t>It won’t make a big difference for this class, but in complexity theory (e.g. CSE 431, some of 421) bits of input vs. number of elements as input can make a big difference.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B1220-B94E-AACB-9B5C-0841510AD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DB5CF-78A0-D3A3-93AB-21C4B787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Worst case analysis</a:t>
                </a:r>
              </a:p>
              <a:p>
                <a:pPr lvl="1"/>
                <a:r>
                  <a:rPr lang="en-US" sz="2200" dirty="0"/>
                  <a:t>What’s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[running time, memory, etc.] for the </a:t>
                </a:r>
                <a:r>
                  <a:rPr lang="en-US" sz="2200" b="1" dirty="0"/>
                  <a:t>worst</a:t>
                </a:r>
                <a:r>
                  <a:rPr lang="en-US" sz="2200" dirty="0"/>
                  <a:t> state our data structure can be in or the </a:t>
                </a:r>
                <a:r>
                  <a:rPr lang="en-US" sz="2200" b="1" dirty="0"/>
                  <a:t>worst</a:t>
                </a:r>
                <a:r>
                  <a:rPr lang="en-US" sz="2200" dirty="0"/>
                  <a:t> input we can give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? (i.e. the biggest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could be on an input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r>
                  <a:rPr lang="en-US" sz="2800" dirty="0"/>
                  <a:t>Best case analysis</a:t>
                </a:r>
              </a:p>
              <a:p>
                <a:pPr lvl="1"/>
                <a:r>
                  <a:rPr lang="en-US" sz="2200" dirty="0"/>
                  <a:t>What is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200" dirty="0"/>
                  <a:t> for the best state of our structure and the best question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? (the smallest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200" dirty="0"/>
                  <a:t> could be)</a:t>
                </a:r>
              </a:p>
              <a:p>
                <a:r>
                  <a:rPr lang="en-US" sz="2800" dirty="0"/>
                  <a:t>Average case analysis</a:t>
                </a:r>
              </a:p>
              <a:p>
                <a:pPr lvl="1"/>
                <a:r>
                  <a:rPr lang="en-US" sz="2200" dirty="0"/>
                  <a:t>What is the value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on average over all possible inputs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?</a:t>
                </a:r>
              </a:p>
              <a:p>
                <a:pPr lvl="1"/>
                <a:r>
                  <a:rPr lang="en-US" sz="2200" dirty="0"/>
                  <a:t>Have to ask this question very carefully to get a meaningful answer</a:t>
                </a:r>
              </a:p>
              <a:p>
                <a:r>
                  <a:rPr lang="en-US" sz="2800" dirty="0"/>
                  <a:t>We usually do worst case analysis.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Assume basic operations take the same constant amount of time.</a:t>
            </a:r>
          </a:p>
          <a:p>
            <a:r>
              <a:rPr lang="en-US" sz="2800" dirty="0"/>
              <a:t>What’s a basic operation?</a:t>
            </a:r>
          </a:p>
          <a:p>
            <a:pPr lvl="1"/>
            <a:r>
              <a:rPr lang="en-US" sz="2800" dirty="0"/>
              <a:t>Adding </a:t>
            </a:r>
            <a:r>
              <a:rPr lang="en-US" sz="2800" dirty="0" err="1"/>
              <a:t>ints</a:t>
            </a:r>
            <a:r>
              <a:rPr lang="en-US" sz="2800" dirty="0"/>
              <a:t> or doubles</a:t>
            </a:r>
          </a:p>
          <a:p>
            <a:pPr lvl="1"/>
            <a:r>
              <a:rPr lang="en-US" sz="2800" dirty="0"/>
              <a:t>Assignment</a:t>
            </a:r>
          </a:p>
          <a:p>
            <a:pPr lvl="1"/>
            <a:r>
              <a:rPr lang="en-US" sz="2800" dirty="0"/>
              <a:t>Incrementing a variable</a:t>
            </a:r>
          </a:p>
          <a:p>
            <a:pPr lvl="1"/>
            <a:r>
              <a:rPr lang="en-US" sz="2800" dirty="0"/>
              <a:t>A return statement</a:t>
            </a:r>
          </a:p>
          <a:p>
            <a:pPr lvl="1"/>
            <a:r>
              <a:rPr lang="en-US" sz="2800" dirty="0"/>
              <a:t>Accessing an array index or an object field</a:t>
            </a:r>
          </a:p>
          <a:p>
            <a:r>
              <a:rPr lang="en-US" sz="2800" dirty="0"/>
              <a:t>What’s not a basic operation?</a:t>
            </a:r>
          </a:p>
          <a:p>
            <a:pPr lvl="1"/>
            <a:r>
              <a:rPr lang="en-US" sz="2800" dirty="0"/>
              <a:t>Making a method call.</a:t>
            </a:r>
          </a:p>
          <a:p>
            <a:r>
              <a:rPr lang="en-US" sz="3400" dirty="0"/>
              <a:t>This is a </a:t>
            </a:r>
            <a:r>
              <a:rPr lang="en-US" sz="3400" b="1" u="sng" dirty="0">
                <a:solidFill>
                  <a:srgbClr val="FF0000"/>
                </a:solidFill>
              </a:rPr>
              <a:t>LIE</a:t>
            </a:r>
            <a:r>
              <a:rPr lang="en-US" sz="3400" dirty="0"/>
              <a:t> but it’s a very useful lie.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3714-F514-4C14-9259-061D321C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C7AC-2A70-4F13-BE6D-ECB02FC5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Office Hours have started! You can find the schedule on the </a:t>
            </a:r>
            <a:r>
              <a:rPr lang="en-US" sz="2800" dirty="0">
                <a:hlinkClick r:id="rId2"/>
              </a:rPr>
              <a:t>calendar</a:t>
            </a:r>
            <a:r>
              <a:rPr lang="en-US" sz="2800" dirty="0"/>
              <a:t> on the webpage.</a:t>
            </a:r>
          </a:p>
          <a:p>
            <a:r>
              <a:rPr lang="en-US" sz="2800" dirty="0"/>
              <a:t>Slides and the handout also go up on the calendar (usually before lecture), and inked versions of the slides go up after lecture (usually that afternoon). 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EBCA5-B42F-4E30-9EA3-903BF52C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900894"/>
            <a:ext cx="11187258" cy="483815"/>
          </a:xfrm>
        </p:spPr>
        <p:txBody>
          <a:bodyPr>
            <a:noAutofit/>
          </a:bodyPr>
          <a:lstStyle/>
          <a:p>
            <a:r>
              <a:rPr lang="en-US" sz="2800" dirty="0"/>
              <a:t>Linear search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9337" y="2460784"/>
            <a:ext cx="8009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target){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] == target)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-1;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55903" y="709309"/>
                <a:ext cx="55608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is the worst case number of simple operations for this piece of code? 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400" dirty="0"/>
                  <a:t>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entries.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903" y="709309"/>
                <a:ext cx="5560858" cy="1200329"/>
              </a:xfrm>
              <a:prstGeom prst="rect">
                <a:avLst/>
              </a:prstGeom>
              <a:blipFill>
                <a:blip r:embed="rId3"/>
                <a:stretch>
                  <a:fillRect l="-1643" t="-3553" r="-219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That’s a nice formula. But does everything in it matter?</a:t>
                </a:r>
              </a:p>
              <a:p>
                <a:r>
                  <a:rPr lang="en-US" sz="2600" dirty="0"/>
                  <a:t>Multiplying by constant factors doesn’t matter – let’s just ignore them.</a:t>
                </a:r>
              </a:p>
              <a:p>
                <a:r>
                  <a:rPr lang="en-US" sz="2600" dirty="0"/>
                  <a:t>Lower order terms don’t matter – delete them.</a:t>
                </a:r>
              </a:p>
              <a:p>
                <a:r>
                  <a:rPr lang="en-US" sz="2600" dirty="0"/>
                  <a:t>Gives us a “simplified big-O”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That’s a nice formula. But does everything in it matter?</a:t>
                </a:r>
              </a:p>
              <a:p>
                <a:r>
                  <a:rPr lang="en-US" sz="2600" dirty="0"/>
                  <a:t>Multiplying by constant factors doesn’t matter – let’s just ignore them.</a:t>
                </a:r>
              </a:p>
              <a:p>
                <a:r>
                  <a:rPr lang="en-US" sz="2600" dirty="0"/>
                  <a:t>Lower order terms don’t matter – delete them.</a:t>
                </a:r>
              </a:p>
              <a:p>
                <a:r>
                  <a:rPr lang="en-US" sz="2600" dirty="0"/>
                  <a:t>Gives us a “simplified big-O”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5848" y="4008137"/>
                <a:ext cx="494690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0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 b="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48" y="4008137"/>
                <a:ext cx="4946904" cy="22467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0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Big-O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502" y="1412384"/>
                <a:ext cx="11187258" cy="258277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wanted to find an upper bound on our algorithm’s running time, but</a:t>
                </a:r>
              </a:p>
              <a:p>
                <a:pPr lvl="1"/>
                <a:r>
                  <a:rPr lang="en-US" sz="2800" dirty="0"/>
                  <a:t>We don’t want to care about constant factors.</a:t>
                </a:r>
              </a:p>
              <a:p>
                <a:pPr lvl="1"/>
                <a:r>
                  <a:rPr lang="en-US" sz="28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gets large.</a:t>
                </a:r>
              </a:p>
              <a:p>
                <a:r>
                  <a:rPr lang="en-US" sz="2800" dirty="0"/>
                  <a:t>The formal, mathematical definition is Big-O.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412384"/>
                <a:ext cx="11187258" cy="2582771"/>
              </a:xfrm>
              <a:blipFill>
                <a:blip r:embed="rId2"/>
                <a:stretch>
                  <a:fillRect l="-708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5239" y="3995155"/>
            <a:ext cx="6163764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/>
                    <a:t> is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/>
                    <a:t> if there exist positive constants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8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8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978" r="-21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8"/>
                  <a:ext cx="6101786" cy="47625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/>
                    <a:t>Big-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8"/>
                  <a:ext cx="6101786" cy="476250"/>
                </a:xfrm>
                <a:prstGeom prst="rect">
                  <a:avLst/>
                </a:prstGeom>
                <a:blipFill>
                  <a:blip r:embed="rId4"/>
                  <a:stretch>
                    <a:fillRect l="-2475" t="-26923" b="-538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502" y="6071504"/>
                <a:ext cx="9374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also say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“dominates”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6071504"/>
                <a:ext cx="9374659" cy="523220"/>
              </a:xfrm>
              <a:prstGeom prst="rect">
                <a:avLst/>
              </a:prstGeom>
              <a:blipFill>
                <a:blip r:embed="rId5"/>
                <a:stretch>
                  <a:fillRect l="-130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20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that the definition?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79771" y="3052359"/>
                <a:ext cx="4225360" cy="25328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9771" y="3052359"/>
                <a:ext cx="4225360" cy="2532889"/>
              </a:xfrm>
              <a:blipFill>
                <a:blip r:embed="rId2"/>
                <a:stretch>
                  <a:fillRect l="-1732" t="-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69" y="3576659"/>
            <a:ext cx="5018532" cy="2706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184181" y="3052359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Why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181" y="3052359"/>
                <a:ext cx="4225360" cy="2545766"/>
              </a:xfrm>
              <a:prstGeom prst="rect">
                <a:avLst/>
              </a:prstGeom>
              <a:blipFill>
                <a:blip r:embed="rId4"/>
                <a:stretch>
                  <a:fillRect l="-1732" t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131" y="3515763"/>
            <a:ext cx="4659587" cy="27066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FD32E4-6EE5-2375-5B53-97D3048D167A}"/>
              </a:ext>
            </a:extLst>
          </p:cNvPr>
          <p:cNvGrpSpPr/>
          <p:nvPr/>
        </p:nvGrpSpPr>
        <p:grpSpPr>
          <a:xfrm>
            <a:off x="2842449" y="977639"/>
            <a:ext cx="6163764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355770B-A8C6-39F5-1C87-DC6CBFF6948B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/>
                    <a:t> is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/>
                    <a:t> if there exist positive constants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8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8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355770B-A8C6-39F5-1C87-DC6CBFF694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>
                  <a:blip r:embed="rId6"/>
                  <a:stretch>
                    <a:fillRect l="-1978" r="-21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FE4FB81-B404-531B-1DB3-987A9561EA65}"/>
                    </a:ext>
                  </a:extLst>
                </p:cNvPr>
                <p:cNvSpPr/>
                <p:nvPr/>
              </p:nvSpPr>
              <p:spPr>
                <a:xfrm>
                  <a:off x="677853" y="1580758"/>
                  <a:ext cx="6101786" cy="47625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/>
                    <a:t>Big-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FE4FB81-B404-531B-1DB3-987A9561EA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8"/>
                  <a:ext cx="6101786" cy="476250"/>
                </a:xfrm>
                <a:prstGeom prst="rect">
                  <a:avLst/>
                </a:prstGeom>
                <a:blipFill>
                  <a:blip r:embed="rId7"/>
                  <a:stretch>
                    <a:fillRect l="-2475" t="-26923" b="-538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269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28C8-0C52-4FD8-95A1-F91D59AE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27F8-3192-4666-99CC-E4DF852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You already intuitively understand what big-O means.</a:t>
            </a:r>
          </a:p>
          <a:p>
            <a:r>
              <a:rPr lang="en-US" sz="2800" dirty="0"/>
              <a:t>Who needs a formal definition anyway?</a:t>
            </a:r>
          </a:p>
          <a:p>
            <a:pPr lvl="1"/>
            <a:r>
              <a:rPr lang="en-US" sz="2400" dirty="0"/>
              <a:t>We will.</a:t>
            </a:r>
            <a:r>
              <a:rPr lang="en-US" sz="2800" dirty="0"/>
              <a:t> </a:t>
            </a:r>
          </a:p>
          <a:p>
            <a:r>
              <a:rPr lang="en-US" sz="2800" dirty="0"/>
              <a:t>Your intuitive definition and my intuitive definition might be different.</a:t>
            </a:r>
          </a:p>
          <a:p>
            <a:r>
              <a:rPr lang="en-US" sz="2800" dirty="0"/>
              <a:t>We’re going to be making more subtle big-O statements in this class.</a:t>
            </a:r>
          </a:p>
          <a:p>
            <a:pPr lvl="1"/>
            <a:r>
              <a:rPr lang="en-US" sz="2400" dirty="0"/>
              <a:t>We need a mathematical definition to be sure we’re on the same page.</a:t>
            </a:r>
          </a:p>
          <a:p>
            <a:r>
              <a:rPr lang="en-US" sz="2800" dirty="0"/>
              <a:t>Once we have a mathematical definition, we can go back to intuitive thinking.</a:t>
            </a:r>
          </a:p>
          <a:p>
            <a:pPr lvl="1"/>
            <a:r>
              <a:rPr lang="en-US" sz="2400" dirty="0"/>
              <a:t>But when a weird edge case, or subtle statement appears, we can figure out what’s correct.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E3BF3-4087-4665-A393-BEFD5A3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b="0" dirty="0"/>
                  <a:t>True or False: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[this is an edge case]</a:t>
                </a:r>
              </a:p>
              <a:p>
                <a:r>
                  <a:rPr lang="en-US" sz="2800" dirty="0"/>
                  <a:t>It’s true! – it fits the definition.</a:t>
                </a:r>
              </a:p>
              <a:p>
                <a:r>
                  <a:rPr lang="en-US" sz="2800" dirty="0"/>
                  <a:t>Big-O is just an upper bound. It doesn’t have to be a good upper bound.</a:t>
                </a:r>
              </a:p>
              <a:p>
                <a:r>
                  <a:rPr lang="en-US" sz="2800" dirty="0"/>
                  <a:t>If we want the best upper bound, we’ll ask you for a </a:t>
                </a:r>
                <a:r>
                  <a:rPr lang="en-US" sz="2800" b="1" dirty="0"/>
                  <a:t>tight </a:t>
                </a:r>
                <a:r>
                  <a:rPr lang="en-US" sz="2800" dirty="0"/>
                  <a:t>big-O bound.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is the tight bound for this example.</a:t>
                </a:r>
              </a:p>
              <a:p>
                <a:r>
                  <a:rPr lang="en-US" sz="2800" dirty="0"/>
                  <a:t>It is (usually) technically correct to say your code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DO NOT TRY TO PULL THIS TRICK ON AN EXAM. Or in an interview.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Omega,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Big-O is an </a:t>
            </a:r>
            <a:r>
              <a:rPr lang="en-US" sz="2800" b="1" dirty="0"/>
              <a:t>upper bound </a:t>
            </a:r>
          </a:p>
          <a:p>
            <a:pPr lvl="1"/>
            <a:r>
              <a:rPr lang="en-US" sz="2400" dirty="0"/>
              <a:t>My code uses at most this many resources (e.g. runs in at most this much time)</a:t>
            </a:r>
            <a:endParaRPr lang="en-US" sz="2400" b="1" dirty="0"/>
          </a:p>
          <a:p>
            <a:r>
              <a:rPr lang="en-US" sz="2800" dirty="0"/>
              <a:t>Big-Omega is a lower bound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400" dirty="0"/>
          </a:p>
          <a:p>
            <a:r>
              <a:rPr lang="en-US" sz="2800" dirty="0"/>
              <a:t>Big Theta is “equal to”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903954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7"/>
              <a:ext cx="6101786" cy="52504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906" y="5429900"/>
            <a:ext cx="6111311" cy="1240187"/>
            <a:chOff x="672906" y="5149727"/>
            <a:chExt cx="6111311" cy="124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6" y="5149727"/>
                  <a:ext cx="6111311" cy="12401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6" y="5149727"/>
                  <a:ext cx="6111311" cy="12401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98" b="-985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101786" cy="42524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1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1921280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72906" y="3888259"/>
                <a:ext cx="10612932" cy="2536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that reason, some people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where we wrote “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”.</a:t>
                </a:r>
              </a:p>
              <a:p>
                <a:r>
                  <a:rPr lang="en-US" sz="2800" dirty="0"/>
                  <a:t>Other people write “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” to mean the same thing.</a:t>
                </a:r>
              </a:p>
              <a:p>
                <a:r>
                  <a:rPr lang="en-US" sz="2800" dirty="0"/>
                  <a:t>We never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– they’re the same thing! </a:t>
                </a:r>
              </a:p>
              <a:p>
                <a:r>
                  <a:rPr lang="en-US" sz="2800" dirty="0"/>
                  <a:t>	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 It just looks weird.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3888259"/>
                <a:ext cx="10612932" cy="2536079"/>
              </a:xfrm>
              <a:prstGeom prst="rect">
                <a:avLst/>
              </a:prstGeom>
              <a:blipFill>
                <a:blip r:embed="rId3"/>
                <a:stretch>
                  <a:fillRect l="-1149" t="-1923" r="-1206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The most common running times all have fancy names: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00" dirty="0"/>
                  <a:t> constant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logarithmic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linear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“n log n”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 quadratic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cubic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polynomial (where c is a constant)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exponential (where c is a constant)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353E-4921-4D19-B2C1-2911437F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145E-7465-42C0-B92C-83C3AA70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Wrap up </a:t>
            </a:r>
            <a:r>
              <a:rPr lang="en-US" sz="2800" dirty="0" err="1"/>
              <a:t>CircularArray</a:t>
            </a:r>
            <a:r>
              <a:rPr lang="en-US" sz="2800" dirty="0"/>
              <a:t> Queues and Linked List Queues</a:t>
            </a:r>
          </a:p>
          <a:p>
            <a:r>
              <a:rPr lang="en-US" sz="2800" dirty="0"/>
              <a:t>How do we analyze code?</a:t>
            </a:r>
          </a:p>
          <a:p>
            <a:r>
              <a:rPr lang="en-US" sz="2800" dirty="0"/>
              <a:t>What is big-O formally?</a:t>
            </a:r>
          </a:p>
          <a:p>
            <a:r>
              <a:rPr lang="en-US" sz="2800" dirty="0"/>
              <a:t>What will big-O proofs be like?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4C9F9-4211-4135-A0C6-E3D6A4E1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base of the log?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If I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/>
                  <a:t>, without specifying a base, I mean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But does it matter for big-O?</a:t>
                </a:r>
              </a:p>
              <a:p>
                <a:r>
                  <a:rPr lang="en-US" sz="2600" dirty="0"/>
                  <a:t>Suppose we found an algorithm with running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/>
                  <a:t> instead.</a:t>
                </a:r>
              </a:p>
              <a:p>
                <a:r>
                  <a:rPr lang="en-US" sz="2600" dirty="0"/>
                  <a:t>Is that different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No!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600" dirty="0"/>
                  <a:t>   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/>
                  <a:t> is a constant,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just a constant, and we can hide it inside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1D1E2E-C08C-5804-0434-96B96B5B7C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vs. Best, Worst, Average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1D1E2E-C08C-5804-0434-96B96B5B7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3CA2A0-B55F-A80C-DFA1-1DF1F74CB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It’s a common misconception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is “best-case”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() is “worst-case”. This is a misconception!!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says “the complexity of this algorithm is at most” (think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says “the complexity of this algorithm is at least” (think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You can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on worst-case or best case; you can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on worst-case or best-case.</a:t>
                </a:r>
              </a:p>
              <a:p>
                <a:r>
                  <a:rPr lang="en-US" sz="2800" dirty="0"/>
                  <a:t>Best/Worst/Average say “what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am I analyzing?”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/>
                  <a:t> say “let me summarize what I know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it’s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≤,≥,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…”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3CA2A0-B55F-A80C-DFA1-1DF1F74CB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CAF44-396D-4E69-F6E7-D5A59D0B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3F36-371D-BB34-6FBC-621BCF1F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Sentences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A3BE53C9-7CE8-6D50-B037-B78A5A9BBFA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352369"/>
                  </p:ext>
                </p:extLst>
              </p:nvPr>
            </p:nvGraphicFramePr>
            <p:xfrm>
              <a:off x="574675" y="1463675"/>
              <a:ext cx="11187112" cy="50889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9633">
                      <a:extLst>
                        <a:ext uri="{9D8B030D-6E8A-4147-A177-3AD203B41FA5}">
                          <a16:colId xmlns:a16="http://schemas.microsoft.com/office/drawing/2014/main" val="575768709"/>
                        </a:ext>
                      </a:extLst>
                    </a:gridCol>
                    <a:gridCol w="3437792">
                      <a:extLst>
                        <a:ext uri="{9D8B030D-6E8A-4147-A177-3AD203B41FA5}">
                          <a16:colId xmlns:a16="http://schemas.microsoft.com/office/drawing/2014/main" val="3206408064"/>
                        </a:ext>
                      </a:extLst>
                    </a:gridCol>
                    <a:gridCol w="3592909">
                      <a:extLst>
                        <a:ext uri="{9D8B030D-6E8A-4147-A177-3AD203B41FA5}">
                          <a16:colId xmlns:a16="http://schemas.microsoft.com/office/drawing/2014/main" val="2824503487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458125560"/>
                        </a:ext>
                      </a:extLst>
                    </a:gridCol>
                  </a:tblGrid>
                  <a:tr h="36512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041812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best-case, linear search will take at most as much time as binary search ever takes. That is, it’s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best case, linear search still has to look at array index 0; those operations still take time, so you will take 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/>
                            <a:t> time.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best case, linear-search is both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so it is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2618236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worst-case, binary search will take at most as much time as linear search ever takes. That is, it’s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worst-case, linear search will check at least as many locations in the array as binary search does in the worst-case, so it will take 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worst-case, binary search takes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time.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In the worst-case, linear search takes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time.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8097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A3BE53C9-7CE8-6D50-B037-B78A5A9BBFA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352369"/>
                  </p:ext>
                </p:extLst>
              </p:nvPr>
            </p:nvGraphicFramePr>
            <p:xfrm>
              <a:off x="574675" y="1463675"/>
              <a:ext cx="11187112" cy="50889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9633">
                      <a:extLst>
                        <a:ext uri="{9D8B030D-6E8A-4147-A177-3AD203B41FA5}">
                          <a16:colId xmlns:a16="http://schemas.microsoft.com/office/drawing/2014/main" val="575768709"/>
                        </a:ext>
                      </a:extLst>
                    </a:gridCol>
                    <a:gridCol w="3437792">
                      <a:extLst>
                        <a:ext uri="{9D8B030D-6E8A-4147-A177-3AD203B41FA5}">
                          <a16:colId xmlns:a16="http://schemas.microsoft.com/office/drawing/2014/main" val="3206408064"/>
                        </a:ext>
                      </a:extLst>
                    </a:gridCol>
                    <a:gridCol w="3592909">
                      <a:extLst>
                        <a:ext uri="{9D8B030D-6E8A-4147-A177-3AD203B41FA5}">
                          <a16:colId xmlns:a16="http://schemas.microsoft.com/office/drawing/2014/main" val="2824503487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45812556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16" t="-1176" r="-186702" b="-88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559" t="-1176" r="-78475" b="-88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1176" r="-871" b="-88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041812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16" t="-22933" r="-186702" b="-100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559" t="-22933" r="-78475" b="-100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22933" r="-871" b="-100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2618236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16" t="-122933" r="-186702" b="-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559" t="-122933" r="-78475" b="-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122933" r="-871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8097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EEFD-16D2-C1DC-6796-9D575539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2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D6F94-9A79-5C02-863C-5818DF89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AE8F-46B2-DC59-DD8C-9E3111BC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you use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E12A6DAC-C013-D5D5-B500-8D67456017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8407814"/>
                  </p:ext>
                </p:extLst>
              </p:nvPr>
            </p:nvGraphicFramePr>
            <p:xfrm>
              <a:off x="574675" y="1463675"/>
              <a:ext cx="11187112" cy="50889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9633">
                      <a:extLst>
                        <a:ext uri="{9D8B030D-6E8A-4147-A177-3AD203B41FA5}">
                          <a16:colId xmlns:a16="http://schemas.microsoft.com/office/drawing/2014/main" val="575768709"/>
                        </a:ext>
                      </a:extLst>
                    </a:gridCol>
                    <a:gridCol w="3437792">
                      <a:extLst>
                        <a:ext uri="{9D8B030D-6E8A-4147-A177-3AD203B41FA5}">
                          <a16:colId xmlns:a16="http://schemas.microsoft.com/office/drawing/2014/main" val="3206408064"/>
                        </a:ext>
                      </a:extLst>
                    </a:gridCol>
                    <a:gridCol w="3592909">
                      <a:extLst>
                        <a:ext uri="{9D8B030D-6E8A-4147-A177-3AD203B41FA5}">
                          <a16:colId xmlns:a16="http://schemas.microsoft.com/office/drawing/2014/main" val="2824503487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458125560"/>
                        </a:ext>
                      </a:extLst>
                    </a:gridCol>
                  </a:tblGrid>
                  <a:tr h="36512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041812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best case, my algorithm is pretty good, it takes at most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 in the best-case, this algorithm still takes a while; it takes 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best case, my algorithm takes exactly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2618236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 in the worst-case my algorithm, isn’t that bad! It takes at most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time in the worst-case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worst-case, there’s still a lot of work the algorithm has to do; it takes 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 the worst case, my algorithm takes exactly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8097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E12A6DAC-C013-D5D5-B500-8D67456017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8407814"/>
                  </p:ext>
                </p:extLst>
              </p:nvPr>
            </p:nvGraphicFramePr>
            <p:xfrm>
              <a:off x="574675" y="1463675"/>
              <a:ext cx="11187112" cy="50889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9633">
                      <a:extLst>
                        <a:ext uri="{9D8B030D-6E8A-4147-A177-3AD203B41FA5}">
                          <a16:colId xmlns:a16="http://schemas.microsoft.com/office/drawing/2014/main" val="575768709"/>
                        </a:ext>
                      </a:extLst>
                    </a:gridCol>
                    <a:gridCol w="3437792">
                      <a:extLst>
                        <a:ext uri="{9D8B030D-6E8A-4147-A177-3AD203B41FA5}">
                          <a16:colId xmlns:a16="http://schemas.microsoft.com/office/drawing/2014/main" val="3206408064"/>
                        </a:ext>
                      </a:extLst>
                    </a:gridCol>
                    <a:gridCol w="3592909">
                      <a:extLst>
                        <a:ext uri="{9D8B030D-6E8A-4147-A177-3AD203B41FA5}">
                          <a16:colId xmlns:a16="http://schemas.microsoft.com/office/drawing/2014/main" val="2824503487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45812556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16" t="-1176" r="-186702" b="-88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559" t="-1176" r="-78475" b="-88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1176" r="-871" b="-88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041812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16" t="-22933" r="-186702" b="-100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559" t="-22933" r="-78475" b="-100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22933" r="-871" b="-100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2618236"/>
                      </a:ext>
                    </a:extLst>
                  </a:tr>
                  <a:tr h="228537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Worst-Case Analysis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16" t="-122933" r="-186702" b="-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559" t="-122933" r="-78475" b="-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122933" r="-871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8097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94EC-1D42-54DE-3CE9-CBADC984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7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1E1704-F3A8-4DD4-6765-59AA8C69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Log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94F6B-6592-5E8B-0EBE-B050859F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5E3B97-6362-56B9-1C1E-B4E41D831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B89131-D6FB-F5B7-B717-0BB51BE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0CA501-67FA-12EA-853D-C85248AD4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(logs and exponents are inverse functions.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usually written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log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log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x</a:t>
                </a:r>
              </a:p>
              <a:p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Grows </a:t>
                </a:r>
                <a:r>
                  <a:rPr lang="en-US" b="1" dirty="0">
                    <a:latin typeface="+mn-lt"/>
                    <a:cs typeface="Courier New" panose="02070309020205020404" pitchFamily="49" charset="0"/>
                  </a:rPr>
                  <a:t>VERY </a:t>
                </a:r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slowly (as slowly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latin typeface="+mn-lt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grows quickly)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(#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atoms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universe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))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80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))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(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80⋅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lo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(10)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≈8.054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>
                  <a:latin typeface="+mn-lt"/>
                  <a:cs typeface="Courier New" panose="02070309020205020404" pitchFamily="49" charset="0"/>
                </a:endParaRPr>
              </a:p>
              <a:p>
                <a:endParaRPr lang="en-US" dirty="0">
                  <a:latin typeface="+mn-lt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Don’t confuse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 usually written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. </a:t>
                </a:r>
              </a:p>
              <a:p>
                <a:endParaRPr lang="en-US" dirty="0">
                  <a:latin typeface="+mn-lt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 &lt;&lt;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 &lt;&lt;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  <a:cs typeface="Courier New" panose="02070309020205020404" pitchFamily="49" charset="0"/>
                  </a:rPr>
                  <a:t>(where &lt;&lt; is “asymptotically less than”)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0CA501-67FA-12EA-853D-C85248AD4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9" t="-113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12160-38A1-6CD7-C5B7-59AE495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94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A6F63E-C725-9BA1-17E3-50E32B8F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Big-O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8C181-56C5-A2E7-2629-A5FF0FCA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DB667-3A17-0090-8701-8B9B1AB97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4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D9A18-E01A-C552-98DE-A52E2399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Big-O, Formally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2B65240-AE7E-E125-F021-F961686A9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Big-O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statement.</a:t>
                </a:r>
              </a:p>
              <a:p>
                <a:r>
                  <a:rPr lang="en-US" sz="2800" dirty="0"/>
                  <a:t>I.e., an exists statement with a “</a:t>
                </a:r>
                <a:r>
                  <a:rPr lang="en-US" sz="2800" dirty="0" err="1"/>
                  <a:t>forall</a:t>
                </a:r>
                <a:r>
                  <a:rPr lang="en-US" sz="2800" dirty="0"/>
                  <a:t>” inside.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do you prove an exists statement?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do you prove a for-all statement?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2B65240-AE7E-E125-F021-F961686A9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809A2-587F-669E-D56B-D38ADDEB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3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9EC05-C8C8-3F4F-8B20-65423F9F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0E5189-EF9E-8CC1-919A-03ABE183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Big-O, Formally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7BBEFBD-72D9-6135-3DD0-38222AF42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Big-O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statement.</a:t>
                </a:r>
              </a:p>
              <a:p>
                <a:r>
                  <a:rPr lang="en-US" sz="2800" dirty="0"/>
                  <a:t>I.e., an exists statement with a “</a:t>
                </a:r>
                <a:r>
                  <a:rPr lang="en-US" sz="2800" dirty="0" err="1"/>
                  <a:t>forall</a:t>
                </a:r>
                <a:r>
                  <a:rPr lang="en-US" sz="2800" dirty="0"/>
                  <a:t>” inside.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do you prove an exists statement?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Show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that will work. Give </a:t>
                </a:r>
                <a:r>
                  <a:rPr lang="en-US" sz="2800" u="sng" dirty="0">
                    <a:solidFill>
                      <a:srgbClr val="7030A0"/>
                    </a:solidFill>
                  </a:rPr>
                  <a:t>specific</a:t>
                </a:r>
                <a:r>
                  <a:rPr lang="en-US" sz="2800" dirty="0">
                    <a:solidFill>
                      <a:srgbClr val="7030A0"/>
                    </a:solidFill>
                  </a:rPr>
                  <a:t> values.</a:t>
                </a:r>
                <a:endParaRPr lang="en-US" sz="2800" u="sng" dirty="0"/>
              </a:p>
              <a:p>
                <a:r>
                  <a:rPr lang="en-US" sz="2800" dirty="0"/>
                  <a:t>How do you prove a for-all statement?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Introduce an arbitrary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7BBEFBD-72D9-6135-3DD0-38222AF42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6AC57-56EC-EE1E-10ED-21A1E870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4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5A6CB-7264-441D-ABA8-DE231250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Proofs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B790B-1CC9-4B84-9979-B407BDEEB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Claim: For every odd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there exists an even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Proof: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be an arbitrary odd integer. By definition,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even (since it can be written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times some integer) and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+2&gt;2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meets both of the required properties.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B790B-1CC9-4B84-9979-B407BDEEB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674D5-1C28-4A9E-87FD-622B5921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BD5BF-2B20-4142-A826-AF97BE90646C}"/>
              </a:ext>
            </a:extLst>
          </p:cNvPr>
          <p:cNvSpPr/>
          <p:nvPr/>
        </p:nvSpPr>
        <p:spPr>
          <a:xfrm>
            <a:off x="10871660" y="5501101"/>
            <a:ext cx="373569" cy="3735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82926"/>
          </a:xfrm>
        </p:spPr>
        <p:txBody>
          <a:bodyPr>
            <a:normAutofit/>
          </a:bodyPr>
          <a:lstStyle/>
          <a:p>
            <a:r>
              <a:rPr lang="en-US" sz="2600" dirty="0"/>
              <a:t>A different queue implementation</a:t>
            </a:r>
          </a:p>
          <a:p>
            <a:r>
              <a:rPr lang="en-US" sz="2600" dirty="0"/>
              <a:t>Removing elements is expensive. What if we just remember where the next element is?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00600" y="382730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5209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92287" y="3827306"/>
            <a:ext cx="3508312" cy="699796"/>
            <a:chOff x="3592288" y="3442996"/>
            <a:chExt cx="3508312" cy="699796"/>
          </a:xfrm>
        </p:grpSpPr>
        <p:sp>
          <p:nvSpPr>
            <p:cNvPr id="7" name="Rectangle 6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7678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00600" y="382730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5209" y="2940254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5954" y="2940253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back</a:t>
            </a:r>
          </a:p>
        </p:txBody>
      </p:sp>
      <p:cxnSp>
        <p:nvCxnSpPr>
          <p:cNvPr id="16" name="Straight Arrow Connector 15"/>
          <p:cNvCxnSpPr>
            <a:stCxn id="14" idx="2"/>
            <a:endCxn id="5" idx="0"/>
          </p:cNvCxnSpPr>
          <p:nvPr/>
        </p:nvCxnSpPr>
        <p:spPr>
          <a:xfrm>
            <a:off x="3153748" y="3432697"/>
            <a:ext cx="0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6664493" y="3432696"/>
            <a:ext cx="1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7" idx="0"/>
          </p:cNvCxnSpPr>
          <p:nvPr/>
        </p:nvCxnSpPr>
        <p:spPr>
          <a:xfrm>
            <a:off x="3153748" y="3432697"/>
            <a:ext cx="877078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4" idx="0"/>
          </p:cNvCxnSpPr>
          <p:nvPr/>
        </p:nvCxnSpPr>
        <p:spPr>
          <a:xfrm>
            <a:off x="6664493" y="3432696"/>
            <a:ext cx="874646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987AD-D2E4-EE74-0D4E-E893962773E2}"/>
              </a:ext>
            </a:extLst>
          </p:cNvPr>
          <p:cNvSpPr txBox="1"/>
          <p:nvPr/>
        </p:nvSpPr>
        <p:spPr>
          <a:xfrm>
            <a:off x="349464" y="4527101"/>
            <a:ext cx="473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Q[back]=item;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back = (back+1)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9ECCC6-C967-BB8F-5DA0-8B7DE84DEC8C}"/>
              </a:ext>
            </a:extLst>
          </p:cNvPr>
          <p:cNvSpPr txBox="1"/>
          <p:nvPr/>
        </p:nvSpPr>
        <p:spPr>
          <a:xfrm>
            <a:off x="5346443" y="4549676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Q[front];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front = (front+1)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04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AA67-DBCA-4B3D-91AA-E9E0469F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3DB025-4962-4794-83AA-8477D3AE5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Where did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800" dirty="0"/>
                  <a:t> come from?</a:t>
                </a:r>
              </a:p>
              <a:p>
                <a:r>
                  <a:rPr lang="en-US" sz="2800" dirty="0"/>
                  <a:t>You probably came up with that even integer first, before you started writing the proof. </a:t>
                </a:r>
              </a:p>
              <a:p>
                <a:r>
                  <a:rPr lang="en-US" sz="2800" dirty="0"/>
                  <a:t>That was some “scratch work” – the insight isn’t explained in the final proof </a:t>
                </a:r>
              </a:p>
              <a:p>
                <a:pPr lvl="1"/>
                <a:r>
                  <a:rPr lang="en-US" sz="2800" dirty="0"/>
                  <a:t>You just say “Consider”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Don’t try to skip the scratch work when drafting your big-O proofs.</a:t>
                </a:r>
              </a:p>
              <a:p>
                <a:pPr lvl="1"/>
                <a:r>
                  <a:rPr lang="en-US" sz="2800" dirty="0"/>
                  <a:t>But it won’t appear in your final version.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3DB025-4962-4794-83AA-8477D3AE5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8CAFD-03E4-4700-83AA-BE09E917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5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Let’s show: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45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Let’s show: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1804" y="1978090"/>
                <a:ext cx="1100986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Recreation of whiteboard: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Scratch work: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always true. The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as the right hand side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more than the right hand side.</a:t>
                </a:r>
              </a:p>
              <a:p>
                <a:r>
                  <a:rPr lang="en-US" dirty="0"/>
                  <a:t>As long as both inequalities are true we can add them, thus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holds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exactly the inequality we needed to show.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4" y="1978090"/>
                <a:ext cx="11009866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443" t="-613" b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7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about insertions?</a:t>
            </a:r>
          </a:p>
          <a:p>
            <a:endParaRPr lang="en-US" sz="2600" dirty="0"/>
          </a:p>
          <a:p>
            <a:r>
              <a:rPr lang="en-US" sz="2600" dirty="0"/>
              <a:t>We can “wrap around” (At least until the array is completely full. )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795800" y="381081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0409" y="3810812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87487" y="3810811"/>
            <a:ext cx="3508312" cy="699796"/>
            <a:chOff x="3592288" y="3442996"/>
            <a:chExt cx="3508312" cy="699796"/>
          </a:xfrm>
        </p:grpSpPr>
        <p:sp>
          <p:nvSpPr>
            <p:cNvPr id="7" name="Rectangle 6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72878" y="3810812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5800" y="3810810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7487" y="2923757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front</a:t>
            </a:r>
          </a:p>
        </p:txBody>
      </p:sp>
      <p:cxnSp>
        <p:nvCxnSpPr>
          <p:cNvPr id="17" name="Straight Arrow Connector 16"/>
          <p:cNvCxnSpPr>
            <a:stCxn id="13" idx="2"/>
            <a:endCxn id="7" idx="0"/>
          </p:cNvCxnSpPr>
          <p:nvPr/>
        </p:nvCxnSpPr>
        <p:spPr>
          <a:xfrm>
            <a:off x="3726026" y="3416200"/>
            <a:ext cx="0" cy="394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646524" y="2923757"/>
            <a:ext cx="877078" cy="887055"/>
            <a:chOff x="7646524" y="3125780"/>
            <a:chExt cx="877078" cy="887055"/>
          </a:xfrm>
        </p:grpSpPr>
        <p:sp>
          <p:nvSpPr>
            <p:cNvPr id="14" name="TextBox 13"/>
            <p:cNvSpPr txBox="1"/>
            <p:nvPr/>
          </p:nvSpPr>
          <p:spPr>
            <a:xfrm>
              <a:off x="7646524" y="3125780"/>
              <a:ext cx="8770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back</a:t>
              </a:r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>
              <a:off x="8085063" y="3618223"/>
              <a:ext cx="1" cy="3946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384056" y="3810810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12820F-E868-E7C9-64B2-2AB5C0A62390}"/>
              </a:ext>
            </a:extLst>
          </p:cNvPr>
          <p:cNvSpPr txBox="1"/>
          <p:nvPr/>
        </p:nvSpPr>
        <p:spPr>
          <a:xfrm>
            <a:off x="349464" y="4527101"/>
            <a:ext cx="473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Q[back]=item;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back = (back+1)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A21DB5-8612-A65F-7ECC-118178144368}"/>
              </a:ext>
            </a:extLst>
          </p:cNvPr>
          <p:cNvSpPr txBox="1"/>
          <p:nvPr/>
        </p:nvSpPr>
        <p:spPr>
          <a:xfrm>
            <a:off x="5346443" y="4549676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Q[front];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front = (front+1)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77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718 L -0.11875 -0.03843 C -0.14336 -0.04861 -0.18047 -0.05393 -0.2194 -0.05393 C -0.26367 -0.05393 -0.29922 -0.04861 -0.32383 -0.03843 L -0.44245 0.0071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B9174-3F15-DEFB-EB48-F8FD5347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3EFC-6C83-1F90-357A-1740771D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F361-87CD-0D0D-EE4D-7224B9ACD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82926"/>
          </a:xfrm>
        </p:spPr>
        <p:txBody>
          <a:bodyPr>
            <a:normAutofit/>
          </a:bodyPr>
          <a:lstStyle/>
          <a:p>
            <a:r>
              <a:rPr lang="en-US" sz="2600" dirty="0"/>
              <a:t>A different queue implementation</a:t>
            </a:r>
          </a:p>
          <a:p>
            <a:r>
              <a:rPr lang="en-US" sz="2600" dirty="0"/>
              <a:t>Removing elements is expensive. What if we just remember where the next element is?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2BCA0-28EE-4E41-1442-29CD3B7A6D38}"/>
              </a:ext>
            </a:extLst>
          </p:cNvPr>
          <p:cNvSpPr/>
          <p:nvPr/>
        </p:nvSpPr>
        <p:spPr>
          <a:xfrm>
            <a:off x="7100600" y="382730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61787-5849-F7FB-9DDF-BB35B516639F}"/>
              </a:ext>
            </a:extLst>
          </p:cNvPr>
          <p:cNvSpPr/>
          <p:nvPr/>
        </p:nvSpPr>
        <p:spPr>
          <a:xfrm>
            <a:off x="2715209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6C5868-B12E-9100-FAD1-0535A02169E7}"/>
              </a:ext>
            </a:extLst>
          </p:cNvPr>
          <p:cNvGrpSpPr/>
          <p:nvPr/>
        </p:nvGrpSpPr>
        <p:grpSpPr>
          <a:xfrm>
            <a:off x="3592287" y="3827306"/>
            <a:ext cx="3508312" cy="699796"/>
            <a:chOff x="3592288" y="3442996"/>
            <a:chExt cx="3508312" cy="6997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B70A84-9A31-CA9C-067E-89CFCC91C277}"/>
                </a:ext>
              </a:extLst>
            </p:cNvPr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047EDB-BA88-2EA6-7AB8-0FA689AC9628}"/>
                </a:ext>
              </a:extLst>
            </p:cNvPr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325894-9295-1E05-8C7E-228EEEB1F709}"/>
                </a:ext>
              </a:extLst>
            </p:cNvPr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0748E0-520B-A244-C837-9E6527890003}"/>
                </a:ext>
              </a:extLst>
            </p:cNvPr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F827C3-5F39-E568-077F-F32BF61026DF}"/>
              </a:ext>
            </a:extLst>
          </p:cNvPr>
          <p:cNvSpPr/>
          <p:nvPr/>
        </p:nvSpPr>
        <p:spPr>
          <a:xfrm>
            <a:off x="7977678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1218A-45B3-73EE-AAFC-5A9202B053CE}"/>
              </a:ext>
            </a:extLst>
          </p:cNvPr>
          <p:cNvSpPr/>
          <p:nvPr/>
        </p:nvSpPr>
        <p:spPr>
          <a:xfrm>
            <a:off x="7100600" y="382730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3B108-2217-538C-EEA9-89E56A85B075}"/>
              </a:ext>
            </a:extLst>
          </p:cNvPr>
          <p:cNvSpPr txBox="1"/>
          <p:nvPr/>
        </p:nvSpPr>
        <p:spPr>
          <a:xfrm>
            <a:off x="2715209" y="2940254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D60E6E-EFAB-4604-9F3B-A94668327CA8}"/>
              </a:ext>
            </a:extLst>
          </p:cNvPr>
          <p:cNvSpPr txBox="1"/>
          <p:nvPr/>
        </p:nvSpPr>
        <p:spPr>
          <a:xfrm>
            <a:off x="6225954" y="2940253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55CA3E-02B0-3C7A-F19A-B81FC553743C}"/>
              </a:ext>
            </a:extLst>
          </p:cNvPr>
          <p:cNvCxnSpPr>
            <a:stCxn id="14" idx="2"/>
            <a:endCxn id="5" idx="0"/>
          </p:cNvCxnSpPr>
          <p:nvPr/>
        </p:nvCxnSpPr>
        <p:spPr>
          <a:xfrm>
            <a:off x="3153748" y="3432697"/>
            <a:ext cx="0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173B63-89EA-46D5-4ADF-46376DDFA585}"/>
              </a:ext>
            </a:extLst>
          </p:cNvPr>
          <p:cNvCxnSpPr>
            <a:stCxn id="15" idx="2"/>
          </p:cNvCxnSpPr>
          <p:nvPr/>
        </p:nvCxnSpPr>
        <p:spPr>
          <a:xfrm>
            <a:off x="6664493" y="3432696"/>
            <a:ext cx="1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CDA266-84C7-459F-D66E-6028BD953D01}"/>
              </a:ext>
            </a:extLst>
          </p:cNvPr>
          <p:cNvCxnSpPr>
            <a:stCxn id="14" idx="2"/>
            <a:endCxn id="7" idx="0"/>
          </p:cNvCxnSpPr>
          <p:nvPr/>
        </p:nvCxnSpPr>
        <p:spPr>
          <a:xfrm>
            <a:off x="3153748" y="3432697"/>
            <a:ext cx="877078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F31F38-4A32-F906-0A18-3AA6EA48C42D}"/>
              </a:ext>
            </a:extLst>
          </p:cNvPr>
          <p:cNvCxnSpPr>
            <a:stCxn id="15" idx="2"/>
            <a:endCxn id="4" idx="0"/>
          </p:cNvCxnSpPr>
          <p:nvPr/>
        </p:nvCxnSpPr>
        <p:spPr>
          <a:xfrm>
            <a:off x="6664493" y="3432696"/>
            <a:ext cx="874646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D9C2116-9799-7024-63A7-6BB35D44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2A72B-7F19-29DB-B01C-E57D1C56B930}"/>
              </a:ext>
            </a:extLst>
          </p:cNvPr>
          <p:cNvSpPr txBox="1"/>
          <p:nvPr/>
        </p:nvSpPr>
        <p:spPr>
          <a:xfrm>
            <a:off x="349464" y="4527101"/>
            <a:ext cx="473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Q[back]=item;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back = (back+1)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3C4E4-1C3D-E24A-E9FE-10619AFE479E}"/>
              </a:ext>
            </a:extLst>
          </p:cNvPr>
          <p:cNvSpPr txBox="1"/>
          <p:nvPr/>
        </p:nvSpPr>
        <p:spPr>
          <a:xfrm>
            <a:off x="5346443" y="4549676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Q[front];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front = (front+1)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9B6DB-A60A-4D58-5FA0-2A8BCE2ABC81}"/>
              </a:ext>
            </a:extLst>
          </p:cNvPr>
          <p:cNvSpPr/>
          <p:nvPr/>
        </p:nvSpPr>
        <p:spPr>
          <a:xfrm>
            <a:off x="7889358" y="489098"/>
            <a:ext cx="3984877" cy="4997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Sketches don’t handle: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if queue is empty (for either enqueue or dequeue)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do you </a:t>
            </a:r>
            <a:r>
              <a:rPr lang="en-US" sz="2400" u="sng" dirty="0"/>
              <a:t>test</a:t>
            </a:r>
            <a:r>
              <a:rPr lang="en-US" sz="2400" dirty="0"/>
              <a:t> if it’s empty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if array is full?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Keeping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/>
              <a:t> up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037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E580-D17D-37F5-0A01-D6B9456F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39CF-8FDD-85A3-6FFB-11B5BC0B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sz="2800" dirty="0"/>
              <a:t> look like? What are their time complexities?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397E-C9FE-458E-2DD1-8EDB4F41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5AD247-929D-F80E-3624-C3D49F40B1DA}"/>
              </a:ext>
            </a:extLst>
          </p:cNvPr>
          <p:cNvGrpSpPr/>
          <p:nvPr/>
        </p:nvGrpSpPr>
        <p:grpSpPr>
          <a:xfrm>
            <a:off x="3387629" y="2815307"/>
            <a:ext cx="1452539" cy="627322"/>
            <a:chOff x="2030820" y="5209952"/>
            <a:chExt cx="1452539" cy="627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6D5DAF-22C4-63F9-CD5C-058BEC978F7B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BA4C3-E299-A175-DF37-2BA19C19645F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689DDA-7330-6609-85A0-823515C3A60D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3BD3BD-552E-8F06-1625-D4022D19CA68}"/>
              </a:ext>
            </a:extLst>
          </p:cNvPr>
          <p:cNvGrpSpPr/>
          <p:nvPr/>
        </p:nvGrpSpPr>
        <p:grpSpPr>
          <a:xfrm>
            <a:off x="5600649" y="2815306"/>
            <a:ext cx="1452539" cy="627322"/>
            <a:chOff x="2030820" y="5209952"/>
            <a:chExt cx="1452539" cy="6273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93A192-0C31-8966-9541-D7A5AE29FEDB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E96F76-DE00-EBEF-CF9A-3010475D3E9A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54BE16-16A6-F966-17A3-531E11B7D69B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AE1433-2BA2-B82B-F1E3-4C74F7252E4D}"/>
              </a:ext>
            </a:extLst>
          </p:cNvPr>
          <p:cNvGrpSpPr/>
          <p:nvPr/>
        </p:nvGrpSpPr>
        <p:grpSpPr>
          <a:xfrm>
            <a:off x="8155428" y="2815306"/>
            <a:ext cx="1452539" cy="627322"/>
            <a:chOff x="2030820" y="5209952"/>
            <a:chExt cx="1452539" cy="6273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DD29BE-1BA3-1D62-8A86-72C475B5025C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FBFCAF-A896-7893-E133-4B44DAEB9019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F3E535-3B9D-52EB-AA54-7A4942651541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271409-FF99-06E0-BA7A-9BE908FC344C}"/>
              </a:ext>
            </a:extLst>
          </p:cNvPr>
          <p:cNvCxnSpPr/>
          <p:nvPr/>
        </p:nvCxnSpPr>
        <p:spPr>
          <a:xfrm>
            <a:off x="4840168" y="2974797"/>
            <a:ext cx="77111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E9F0F1-6C78-130E-B343-D3C13A263727}"/>
              </a:ext>
            </a:extLst>
          </p:cNvPr>
          <p:cNvCxnSpPr/>
          <p:nvPr/>
        </p:nvCxnSpPr>
        <p:spPr>
          <a:xfrm flipH="1" flipV="1">
            <a:off x="4872537" y="3261876"/>
            <a:ext cx="717480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9BD721-34EF-B285-A674-90A2A3028130}"/>
              </a:ext>
            </a:extLst>
          </p:cNvPr>
          <p:cNvCxnSpPr/>
          <p:nvPr/>
        </p:nvCxnSpPr>
        <p:spPr>
          <a:xfrm>
            <a:off x="7075971" y="2985429"/>
            <a:ext cx="11107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B62EA9-167C-4628-10FE-B89DD69DF719}"/>
              </a:ext>
            </a:extLst>
          </p:cNvPr>
          <p:cNvCxnSpPr/>
          <p:nvPr/>
        </p:nvCxnSpPr>
        <p:spPr>
          <a:xfrm flipH="1">
            <a:off x="7053188" y="3272508"/>
            <a:ext cx="11022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BB41CC-76D7-3FDF-DB52-FA0100B913E4}"/>
              </a:ext>
            </a:extLst>
          </p:cNvPr>
          <p:cNvSpPr txBox="1"/>
          <p:nvPr/>
        </p:nvSpPr>
        <p:spPr>
          <a:xfrm>
            <a:off x="3052818" y="1958129"/>
            <a:ext cx="100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B3D8B5-4FE7-4167-F017-D08980B38447}"/>
              </a:ext>
            </a:extLst>
          </p:cNvPr>
          <p:cNvCxnSpPr>
            <a:stCxn id="21" idx="2"/>
            <a:endCxn id="7" idx="0"/>
          </p:cNvCxnSpPr>
          <p:nvPr/>
        </p:nvCxnSpPr>
        <p:spPr>
          <a:xfrm flipH="1">
            <a:off x="3541801" y="2419794"/>
            <a:ext cx="13618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FE91E4-D083-4082-C4F1-6A89D0D28EEF}"/>
              </a:ext>
            </a:extLst>
          </p:cNvPr>
          <p:cNvSpPr txBox="1"/>
          <p:nvPr/>
        </p:nvSpPr>
        <p:spPr>
          <a:xfrm>
            <a:off x="9135836" y="1958129"/>
            <a:ext cx="6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tail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19508C-B2BA-D327-7B18-BA4BB32C0A6C}"/>
              </a:ext>
            </a:extLst>
          </p:cNvPr>
          <p:cNvCxnSpPr>
            <a:stCxn id="23" idx="2"/>
            <a:endCxn id="16" idx="0"/>
          </p:cNvCxnSpPr>
          <p:nvPr/>
        </p:nvCxnSpPr>
        <p:spPr>
          <a:xfrm flipH="1">
            <a:off x="9453795" y="2419794"/>
            <a:ext cx="6719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E1D4AB-61F2-71A6-A67A-DEBF14C69C22}"/>
              </a:ext>
            </a:extLst>
          </p:cNvPr>
          <p:cNvGrpSpPr/>
          <p:nvPr/>
        </p:nvGrpSpPr>
        <p:grpSpPr>
          <a:xfrm>
            <a:off x="10354830" y="2815305"/>
            <a:ext cx="1452539" cy="627322"/>
            <a:chOff x="2030820" y="5209952"/>
            <a:chExt cx="1452539" cy="6273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E854CF-165D-9268-D9BA-0B63B7AFEF88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65FBC8-DA8B-A969-F914-3ABD90E11EDE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D680B1-1DB6-8434-816F-414729CA86DB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B645D6-34DC-5911-9E12-CFB0F5BED4C1}"/>
              </a:ext>
            </a:extLst>
          </p:cNvPr>
          <p:cNvCxnSpPr/>
          <p:nvPr/>
        </p:nvCxnSpPr>
        <p:spPr>
          <a:xfrm>
            <a:off x="9630750" y="2974797"/>
            <a:ext cx="7240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08B621-11CB-A82D-B86C-624CE91130C7}"/>
              </a:ext>
            </a:extLst>
          </p:cNvPr>
          <p:cNvCxnSpPr/>
          <p:nvPr/>
        </p:nvCxnSpPr>
        <p:spPr>
          <a:xfrm flipH="1" flipV="1">
            <a:off x="9607967" y="3261876"/>
            <a:ext cx="74686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6BB45B-4B1E-865C-46A9-DD1599B890E1}"/>
              </a:ext>
            </a:extLst>
          </p:cNvPr>
          <p:cNvCxnSpPr>
            <a:stCxn id="23" idx="3"/>
          </p:cNvCxnSpPr>
          <p:nvPr/>
        </p:nvCxnSpPr>
        <p:spPr>
          <a:xfrm>
            <a:off x="9785192" y="2188962"/>
            <a:ext cx="1868005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826AF1-811D-93CE-0872-7DA0C1C3E6C4}"/>
              </a:ext>
            </a:extLst>
          </p:cNvPr>
          <p:cNvCxnSpPr>
            <a:stCxn id="21" idx="3"/>
          </p:cNvCxnSpPr>
          <p:nvPr/>
        </p:nvCxnSpPr>
        <p:spPr>
          <a:xfrm>
            <a:off x="4058020" y="2188962"/>
            <a:ext cx="1696801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ultiply 59">
            <a:extLst>
              <a:ext uri="{FF2B5EF4-FFF2-40B4-BE49-F238E27FC236}">
                <a16:creationId xmlns:a16="http://schemas.microsoft.com/office/drawing/2014/main" id="{5AF52665-ECC1-6802-DDF4-9EF0EDDCCFFE}"/>
              </a:ext>
            </a:extLst>
          </p:cNvPr>
          <p:cNvSpPr/>
          <p:nvPr/>
        </p:nvSpPr>
        <p:spPr>
          <a:xfrm>
            <a:off x="4127461" y="2482049"/>
            <a:ext cx="1462556" cy="12471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E96E-500F-23B6-5305-A04C950E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74E5-ADA8-3861-D988-810FC0E4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ACA3-99A0-F66D-D6EB-04FE8CFE3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sz="2800" dirty="0"/>
              <a:t> look like? What are their time complexities?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4A84F-BF01-B85D-70C9-90D771C1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8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DDD451-0F73-046E-52BC-3919C02D6801}"/>
              </a:ext>
            </a:extLst>
          </p:cNvPr>
          <p:cNvSpPr txBox="1"/>
          <p:nvPr/>
        </p:nvSpPr>
        <p:spPr>
          <a:xfrm>
            <a:off x="753502" y="2347427"/>
            <a:ext cx="4996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tail.next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Node(item);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tail=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tail.next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E33154-E3CD-2A36-F640-4B42D2C8D1E3}"/>
              </a:ext>
            </a:extLst>
          </p:cNvPr>
          <p:cNvSpPr txBox="1"/>
          <p:nvPr/>
        </p:nvSpPr>
        <p:spPr>
          <a:xfrm>
            <a:off x="5750481" y="2370002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head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CAB4FD-48AA-CF75-DD81-B5728E63F079}"/>
              </a:ext>
            </a:extLst>
          </p:cNvPr>
          <p:cNvSpPr/>
          <p:nvPr/>
        </p:nvSpPr>
        <p:spPr>
          <a:xfrm>
            <a:off x="7777621" y="4327451"/>
            <a:ext cx="3984877" cy="24586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Still just sketches! </a:t>
            </a:r>
          </a:p>
          <a:p>
            <a:r>
              <a:rPr lang="en-US" sz="2400" dirty="0"/>
              <a:t>Ask the same questions from the circular array. </a:t>
            </a:r>
          </a:p>
          <a:p>
            <a:r>
              <a:rPr lang="en-US" sz="2400" dirty="0"/>
              <a:t>Notice that sometimes the answer is “don’t worry about it”!</a:t>
            </a:r>
          </a:p>
        </p:txBody>
      </p:sp>
    </p:spTree>
    <p:extLst>
      <p:ext uri="{BB962C8B-B14F-4D97-AF65-F5344CB8AC3E}">
        <p14:creationId xmlns:p14="http://schemas.microsoft.com/office/powerpoint/2010/main" val="73356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78C5-52F2-24A6-F94B-4A9C330B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0616-669D-15A5-DED1-8123E8CB6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makes the circular queue implementation different from the linked list implementation? In what ways is one more desirable than the 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61E17-B655-7811-11F6-43B2BA76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7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8244</TotalTime>
  <Words>3835</Words>
  <Application>Microsoft Office PowerPoint</Application>
  <PresentationFormat>Widescreen</PresentationFormat>
  <Paragraphs>480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Algorithm Analysis</vt:lpstr>
      <vt:lpstr>Announcements</vt:lpstr>
      <vt:lpstr>Outline</vt:lpstr>
      <vt:lpstr>“Circular” Array</vt:lpstr>
      <vt:lpstr>“Circular” Array</vt:lpstr>
      <vt:lpstr>“Circular” Array</vt:lpstr>
      <vt:lpstr>Linked List</vt:lpstr>
      <vt:lpstr>Linked List</vt:lpstr>
      <vt:lpstr>Tradeoffs</vt:lpstr>
      <vt:lpstr>Tradeoffs</vt:lpstr>
      <vt:lpstr>Tradeoffs</vt:lpstr>
      <vt:lpstr>Common Tradeoffs</vt:lpstr>
      <vt:lpstr>Asymptotic Analysis</vt:lpstr>
      <vt:lpstr>Algorithm Analysis</vt:lpstr>
      <vt:lpstr>Algorithm Analysis</vt:lpstr>
      <vt:lpstr>Comparing Algorithms</vt:lpstr>
      <vt:lpstr>Algorithm Analysis</vt:lpstr>
      <vt:lpstr>What Are We Counting?</vt:lpstr>
      <vt:lpstr>Analyzing Code</vt:lpstr>
      <vt:lpstr>Example</vt:lpstr>
      <vt:lpstr>Asymptotic Notation</vt:lpstr>
      <vt:lpstr>Asymptotic Notation</vt:lpstr>
      <vt:lpstr>Formally Big-O </vt:lpstr>
      <vt:lpstr>Why is that the definition?</vt:lpstr>
      <vt:lpstr>Why Are We Doing This?</vt:lpstr>
      <vt:lpstr>Edge Cases</vt:lpstr>
      <vt:lpstr>O, Omega, Theta [oh my?]</vt:lpstr>
      <vt:lpstr>Viewing O as a class</vt:lpstr>
      <vt:lpstr>Useful Vocab</vt:lpstr>
      <vt:lpstr>What’s the base of the log?</vt:lpstr>
      <vt:lpstr>O,Ω,Θ vs. Best, Worst, Average</vt:lpstr>
      <vt:lpstr>Some Example Sentences</vt:lpstr>
      <vt:lpstr>Why Might you use it?</vt:lpstr>
      <vt:lpstr>Some Log Review</vt:lpstr>
      <vt:lpstr>Logs</vt:lpstr>
      <vt:lpstr>Writing Big-O Proofs</vt:lpstr>
      <vt:lpstr>Proving Big-O, Formally</vt:lpstr>
      <vt:lpstr>Proving Big-O, Formally</vt:lpstr>
      <vt:lpstr>Writing Proofs </vt:lpstr>
      <vt:lpstr>Writing Proofs</vt:lpstr>
      <vt:lpstr>Using the Definition</vt:lpstr>
      <vt:lpstr>Using the Definition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Robert Weber</cp:lastModifiedBy>
  <cp:revision>78</cp:revision>
  <cp:lastPrinted>2025-04-02T16:24:45Z</cp:lastPrinted>
  <dcterms:created xsi:type="dcterms:W3CDTF">2018-03-22T00:41:11Z</dcterms:created>
  <dcterms:modified xsi:type="dcterms:W3CDTF">2025-04-02T19:08:56Z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