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67" r:id="rId4"/>
    <p:sldId id="268" r:id="rId5"/>
    <p:sldId id="270" r:id="rId6"/>
    <p:sldId id="271" r:id="rId7"/>
    <p:sldId id="275" r:id="rId8"/>
    <p:sldId id="269" r:id="rId9"/>
    <p:sldId id="274" r:id="rId10"/>
    <p:sldId id="276" r:id="rId11"/>
    <p:sldId id="388" r:id="rId12"/>
    <p:sldId id="386" r:id="rId13"/>
    <p:sldId id="389" r:id="rId14"/>
    <p:sldId id="390" r:id="rId15"/>
    <p:sldId id="392" r:id="rId16"/>
    <p:sldId id="391" r:id="rId17"/>
    <p:sldId id="395" r:id="rId18"/>
    <p:sldId id="393" r:id="rId19"/>
    <p:sldId id="396" r:id="rId20"/>
    <p:sldId id="394" r:id="rId21"/>
    <p:sldId id="398" r:id="rId22"/>
    <p:sldId id="397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1DCB46A9-AC64-2107-0D04-23C3E6A0A637}" name="Sarah Brunelle" initials="SB" userId="S::sarah.bland@TNC.ORG::0841f992-6401-4fcf-8797-7495e84da307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microsoft.com/office/2018/10/relationships/authors" Target="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441DCF-5FA9-3BBE-A6DC-4C4767E77E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7D8AAD4-9F4E-2546-4A20-345BE6926F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B68BC9-B242-D863-6297-36224D351B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93FBE-67AC-4C5C-B62E-CFFDEAF9BE53}" type="datetimeFigureOut">
              <a:rPr lang="en-US" smtClean="0"/>
              <a:t>1/5/2024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6D43E7-A090-881E-D908-BB9CC53DDD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2DFBC9-B9F9-85A6-26A1-9D7E515D03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D5A7D-FFFE-410B-BEE5-702232F4B1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3095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424705-3181-4743-BF72-E5B55E6278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8D9669D-6765-7CD2-C040-D4C5E44BAB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E5E7B0-5065-8FAA-2D02-01DC4905B3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93FBE-67AC-4C5C-B62E-CFFDEAF9BE53}" type="datetimeFigureOut">
              <a:rPr lang="en-US" smtClean="0"/>
              <a:t>1/5/2024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487F4E-481E-5CA4-5AC0-EF15EBAF8D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05C81A-1EC7-F85E-A5DB-0F7CA62EC0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D5A7D-FFFE-410B-BEE5-702232F4B1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1724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0F8F565-D4D2-A972-147D-1A41777B264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8813695-1D6C-4A4F-7F94-1346663811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6AEB8A-EA17-E1E1-8CD3-B7AF8E3F28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93FBE-67AC-4C5C-B62E-CFFDEAF9BE53}" type="datetimeFigureOut">
              <a:rPr lang="en-US" smtClean="0"/>
              <a:t>1/5/2024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6AF905-A88D-ED4C-DD07-098840D4AB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1A03B8-DD10-B6B6-6B59-3EB669F377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D5A7D-FFFE-410B-BEE5-702232F4B1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8873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8BB011-50E5-247E-0EB3-D47C59C4FF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A71371-A022-A3A5-E49C-D2CCEC4E25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8F92F8-B436-FF4B-567C-6CF9F3F685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93FBE-67AC-4C5C-B62E-CFFDEAF9BE53}" type="datetimeFigureOut">
              <a:rPr lang="en-US" smtClean="0"/>
              <a:t>1/5/2024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C755B9-83BE-E117-954F-A47925F5BF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E45716-8D01-8E2F-8276-3A903E607C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D5A7D-FFFE-410B-BEE5-702232F4B1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6783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0264CF-1BBA-680C-4F96-017144A15A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89E9BE-1B28-C587-A2C5-253ECF74E1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3E3E68-CE19-CACB-1EDD-351F4F9C94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93FBE-67AC-4C5C-B62E-CFFDEAF9BE53}" type="datetimeFigureOut">
              <a:rPr lang="en-US" smtClean="0"/>
              <a:t>1/5/2024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E49855-AB14-5CF9-EE88-AB42D1DF4D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DE2C96-8A85-4C99-39A1-9B9DB31D7A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D5A7D-FFFE-410B-BEE5-702232F4B1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2640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E89EEC-003E-DFFB-2D04-A2E70FE13D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BFE0F4-58A0-D6D9-6AAC-CD97965C20C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77E4C68-9C36-2696-B323-CF0642D6DB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9713B3-5A96-0F1A-CFE7-8563FD24B8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93FBE-67AC-4C5C-B62E-CFFDEAF9BE53}" type="datetimeFigureOut">
              <a:rPr lang="en-US" smtClean="0"/>
              <a:t>1/5/2024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8D724B-C264-2548-CAFF-305FE7D37B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B193A13-EBDF-17F2-DF34-5BA3D79328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D5A7D-FFFE-410B-BEE5-702232F4B1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9149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519F2D-6C68-B3F6-3BC7-2A9EE6BE2B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2A2B36-9CB6-0E61-D14F-48AD642FCA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E551B63-A4A2-BD66-BF76-72528E69BA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3EF4911-72D8-7120-897F-434F05D8DA2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1354135-3D54-9447-778A-86081F0473D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7F52A4A-AE91-8A3A-8DE2-74205F39FD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93FBE-67AC-4C5C-B62E-CFFDEAF9BE53}" type="datetimeFigureOut">
              <a:rPr lang="en-US" smtClean="0"/>
              <a:t>1/5/2024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8FC667D-AA9E-21BF-66F2-755D86E708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D8E628E-2723-30DA-D22D-BFF79CE056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D5A7D-FFFE-410B-BEE5-702232F4B1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378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F41984-7865-CBC1-7E39-27325050C7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D341811-B828-6912-5458-2BC9266D21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93FBE-67AC-4C5C-B62E-CFFDEAF9BE53}" type="datetimeFigureOut">
              <a:rPr lang="en-US" smtClean="0"/>
              <a:t>1/5/2024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A1DF831-0A64-24F5-806E-B3EBA55914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CEFD212-56D6-B7F8-FC27-BC4BF7386D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D5A7D-FFFE-410B-BEE5-702232F4B1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9630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5903B13-E121-53F2-65F9-41E383C574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93FBE-67AC-4C5C-B62E-CFFDEAF9BE53}" type="datetimeFigureOut">
              <a:rPr lang="en-US" smtClean="0"/>
              <a:t>1/5/2024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2814793-9D7D-32F8-795A-31644DBAB3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D76B231-FE15-2561-B700-2506AC7131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D5A7D-FFFE-410B-BEE5-702232F4B1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3565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CB5398-EEBA-42F4-3948-4DF36A153E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E000E0-12D7-545A-0B4A-64A8B51A9F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9585510-3798-210C-EC55-29C449719B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CE698E8-2EE7-873D-A608-9A260F5DDD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93FBE-67AC-4C5C-B62E-CFFDEAF9BE53}" type="datetimeFigureOut">
              <a:rPr lang="en-US" smtClean="0"/>
              <a:t>1/5/2024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D5F347-CF7A-10E6-8DC6-FA1E5DB6DB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5E452D-F82A-718F-94C2-C889F622E5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D5A7D-FFFE-410B-BEE5-702232F4B1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1564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DE1DDD-DB8D-6429-4235-465780A7B8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042B9E5-6756-3695-C94E-93A464783ED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A170C60-CA85-5E67-14F6-3176093E55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3325D70-D5F0-5123-66A9-63D9B82E92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93FBE-67AC-4C5C-B62E-CFFDEAF9BE53}" type="datetimeFigureOut">
              <a:rPr lang="en-US" smtClean="0"/>
              <a:t>1/5/2024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977B62A-8600-7CE9-095E-82CDE4E176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58F328-EF42-0E10-9C29-12A53381D4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D5A7D-FFFE-410B-BEE5-702232F4B1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340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BBC2B57-F2EC-C92D-BAFA-C36FE7F31C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40AE8E8-3549-4143-3C3F-38529FA553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62DEB0-3161-B686-27DF-345950BFF04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B93FBE-67AC-4C5C-B62E-CFFDEAF9BE53}" type="datetimeFigureOut">
              <a:rPr lang="en-US" smtClean="0"/>
              <a:t>1/5/2024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B5E12D-E358-B346-0620-4D8545C52B8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B1C4BA-D22A-5462-8F71-6F616DC8FA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4D5A7D-FFFE-410B-BEE5-702232F4B1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5079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s.uw.edu/332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02029F-F4C6-FDAD-6A00-4E30C8EE848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CSE 332 Winter 2024</a:t>
            </a:r>
            <a:br>
              <a:rPr lang="en-US" dirty="0"/>
            </a:br>
            <a:r>
              <a:rPr lang="en-US" dirty="0"/>
              <a:t>Lecture 2: Algorithm Analysis pt.1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B96019E-F067-13A3-DC5B-9F49CCFEF43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Nathan Brunelle</a:t>
            </a:r>
          </a:p>
          <a:p>
            <a:r>
              <a:rPr lang="en-US" dirty="0">
                <a:hlinkClick r:id="rId2"/>
              </a:rPr>
              <a:t>http://www.cs.uw.edu/332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3303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415D37A-68C6-F034-63D0-A2E31A5AF544}"/>
              </a:ext>
            </a:extLst>
          </p:cNvPr>
          <p:cNvSpPr txBox="1"/>
          <p:nvPr/>
        </p:nvSpPr>
        <p:spPr>
          <a:xfrm>
            <a:off x="579120" y="2749928"/>
            <a:ext cx="7262975" cy="304698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b="1" u="sng" dirty="0"/>
              <a:t>Warm up: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I have a pile of string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I have one end of the string in-hand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I need to find the other end in the pile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How can I do this efficiently?</a:t>
            </a:r>
          </a:p>
          <a:p>
            <a:pPr algn="ctr"/>
            <a:endParaRPr lang="en-US" sz="3200" b="1" u="sng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9EB8C116-2392-4DFD-B73C-8D4CAEA3C071}"/>
              </a:ext>
            </a:extLst>
          </p:cNvPr>
          <p:cNvGrpSpPr/>
          <p:nvPr/>
        </p:nvGrpSpPr>
        <p:grpSpPr>
          <a:xfrm>
            <a:off x="5836920" y="493078"/>
            <a:ext cx="5875948" cy="2886716"/>
            <a:chOff x="1828800" y="1295400"/>
            <a:chExt cx="9753600" cy="4791716"/>
          </a:xfrm>
        </p:grpSpPr>
        <p:pic>
          <p:nvPicPr>
            <p:cNvPr id="6" name="Picture 2">
              <a:extLst>
                <a:ext uri="{FF2B5EF4-FFF2-40B4-BE49-F238E27FC236}">
                  <a16:creationId xmlns:a16="http://schemas.microsoft.com/office/drawing/2014/main" id="{0E626BD5-7762-54F1-D28B-0F1EBB7C308D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9000"/>
            <a:stretch/>
          </p:blipFill>
          <p:spPr bwMode="auto">
            <a:xfrm>
              <a:off x="5410200" y="1562741"/>
              <a:ext cx="6172200" cy="45243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E538F0D5-9564-BD90-9362-2DFC210635EC}"/>
                </a:ext>
              </a:extLst>
            </p:cNvPr>
            <p:cNvSpPr/>
            <p:nvPr/>
          </p:nvSpPr>
          <p:spPr>
            <a:xfrm>
              <a:off x="1828800" y="1295400"/>
              <a:ext cx="3852820" cy="4022719"/>
            </a:xfrm>
            <a:custGeom>
              <a:avLst/>
              <a:gdLst>
                <a:gd name="connsiteX0" fmla="*/ 3613123 w 3852820"/>
                <a:gd name="connsiteY0" fmla="*/ 763480 h 4022719"/>
                <a:gd name="connsiteX1" fmla="*/ 3178117 w 3852820"/>
                <a:gd name="connsiteY1" fmla="*/ 772357 h 4022719"/>
                <a:gd name="connsiteX2" fmla="*/ 2849643 w 3852820"/>
                <a:gd name="connsiteY2" fmla="*/ 887767 h 4022719"/>
                <a:gd name="connsiteX3" fmla="*/ 2680968 w 3852820"/>
                <a:gd name="connsiteY3" fmla="*/ 967666 h 4022719"/>
                <a:gd name="connsiteX4" fmla="*/ 2601069 w 3852820"/>
                <a:gd name="connsiteY4" fmla="*/ 1145220 h 4022719"/>
                <a:gd name="connsiteX5" fmla="*/ 2583313 w 3852820"/>
                <a:gd name="connsiteY5" fmla="*/ 1384917 h 4022719"/>
                <a:gd name="connsiteX6" fmla="*/ 2609946 w 3852820"/>
                <a:gd name="connsiteY6" fmla="*/ 2130641 h 4022719"/>
                <a:gd name="connsiteX7" fmla="*/ 2751989 w 3852820"/>
                <a:gd name="connsiteY7" fmla="*/ 2547891 h 4022719"/>
                <a:gd name="connsiteX8" fmla="*/ 2672090 w 3852820"/>
                <a:gd name="connsiteY8" fmla="*/ 2849732 h 4022719"/>
                <a:gd name="connsiteX9" fmla="*/ 2316983 w 3852820"/>
                <a:gd name="connsiteY9" fmla="*/ 3053919 h 4022719"/>
                <a:gd name="connsiteX10" fmla="*/ 1846467 w 3852820"/>
                <a:gd name="connsiteY10" fmla="*/ 2982897 h 4022719"/>
                <a:gd name="connsiteX11" fmla="*/ 1526871 w 3852820"/>
                <a:gd name="connsiteY11" fmla="*/ 2769833 h 4022719"/>
                <a:gd name="connsiteX12" fmla="*/ 923189 w 3852820"/>
                <a:gd name="connsiteY12" fmla="*/ 2512381 h 4022719"/>
                <a:gd name="connsiteX13" fmla="*/ 594715 w 3852820"/>
                <a:gd name="connsiteY13" fmla="*/ 2104008 h 4022719"/>
                <a:gd name="connsiteX14" fmla="*/ 585838 w 3852820"/>
                <a:gd name="connsiteY14" fmla="*/ 2015231 h 4022719"/>
                <a:gd name="connsiteX15" fmla="*/ 1216152 w 3852820"/>
                <a:gd name="connsiteY15" fmla="*/ 1509204 h 4022719"/>
                <a:gd name="connsiteX16" fmla="*/ 1677791 w 3852820"/>
                <a:gd name="connsiteY16" fmla="*/ 1447060 h 4022719"/>
                <a:gd name="connsiteX17" fmla="*/ 2849643 w 3852820"/>
                <a:gd name="connsiteY17" fmla="*/ 1784412 h 4022719"/>
                <a:gd name="connsiteX18" fmla="*/ 2956175 w 3852820"/>
                <a:gd name="connsiteY18" fmla="*/ 1882066 h 4022719"/>
                <a:gd name="connsiteX19" fmla="*/ 3009441 w 3852820"/>
                <a:gd name="connsiteY19" fmla="*/ 2032987 h 4022719"/>
                <a:gd name="connsiteX20" fmla="*/ 2956175 w 3852820"/>
                <a:gd name="connsiteY20" fmla="*/ 2379216 h 4022719"/>
                <a:gd name="connsiteX21" fmla="*/ 2654335 w 3852820"/>
                <a:gd name="connsiteY21" fmla="*/ 2645546 h 4022719"/>
                <a:gd name="connsiteX22" fmla="*/ 2103919 w 3852820"/>
                <a:gd name="connsiteY22" fmla="*/ 3258105 h 4022719"/>
                <a:gd name="connsiteX23" fmla="*/ 1864222 w 3852820"/>
                <a:gd name="connsiteY23" fmla="*/ 3382392 h 4022719"/>
                <a:gd name="connsiteX24" fmla="*/ 1296051 w 3852820"/>
                <a:gd name="connsiteY24" fmla="*/ 3311371 h 4022719"/>
                <a:gd name="connsiteX25" fmla="*/ 1145131 w 3852820"/>
                <a:gd name="connsiteY25" fmla="*/ 3222594 h 4022719"/>
                <a:gd name="connsiteX26" fmla="*/ 1065232 w 3852820"/>
                <a:gd name="connsiteY26" fmla="*/ 3080552 h 4022719"/>
                <a:gd name="connsiteX27" fmla="*/ 994210 w 3852820"/>
                <a:gd name="connsiteY27" fmla="*/ 1890944 h 4022719"/>
                <a:gd name="connsiteX28" fmla="*/ 1038599 w 3852820"/>
                <a:gd name="connsiteY28" fmla="*/ 958788 h 4022719"/>
                <a:gd name="connsiteX29" fmla="*/ 1003088 w 3852820"/>
                <a:gd name="connsiteY29" fmla="*/ 727969 h 4022719"/>
                <a:gd name="connsiteX30" fmla="*/ 976455 w 3852820"/>
                <a:gd name="connsiteY30" fmla="*/ 648070 h 4022719"/>
                <a:gd name="connsiteX31" fmla="*/ 878801 w 3852820"/>
                <a:gd name="connsiteY31" fmla="*/ 612559 h 4022719"/>
                <a:gd name="connsiteX32" fmla="*/ 674614 w 3852820"/>
                <a:gd name="connsiteY32" fmla="*/ 701336 h 4022719"/>
                <a:gd name="connsiteX33" fmla="*/ 328385 w 3852820"/>
                <a:gd name="connsiteY33" fmla="*/ 1189608 h 4022719"/>
                <a:gd name="connsiteX34" fmla="*/ 319507 w 3852820"/>
                <a:gd name="connsiteY34" fmla="*/ 1606858 h 4022719"/>
                <a:gd name="connsiteX35" fmla="*/ 470428 w 3852820"/>
                <a:gd name="connsiteY35" fmla="*/ 1988598 h 4022719"/>
                <a:gd name="connsiteX36" fmla="*/ 807779 w 3852820"/>
                <a:gd name="connsiteY36" fmla="*/ 2379216 h 4022719"/>
                <a:gd name="connsiteX37" fmla="*/ 1402583 w 3852820"/>
                <a:gd name="connsiteY37" fmla="*/ 2494625 h 4022719"/>
                <a:gd name="connsiteX38" fmla="*/ 1633403 w 3852820"/>
                <a:gd name="connsiteY38" fmla="*/ 2467992 h 4022719"/>
                <a:gd name="connsiteX39" fmla="*/ 2059531 w 3852820"/>
                <a:gd name="connsiteY39" fmla="*/ 1731146 h 4022719"/>
                <a:gd name="connsiteX40" fmla="*/ 2015142 w 3852820"/>
                <a:gd name="connsiteY40" fmla="*/ 1056443 h 4022719"/>
                <a:gd name="connsiteX41" fmla="*/ 1846467 w 3852820"/>
                <a:gd name="connsiteY41" fmla="*/ 594804 h 4022719"/>
                <a:gd name="connsiteX42" fmla="*/ 1517993 w 3852820"/>
                <a:gd name="connsiteY42" fmla="*/ 958788 h 4022719"/>
                <a:gd name="connsiteX43" fmla="*/ 1535748 w 3852820"/>
                <a:gd name="connsiteY43" fmla="*/ 1420427 h 4022719"/>
                <a:gd name="connsiteX44" fmla="*/ 1748812 w 3852820"/>
                <a:gd name="connsiteY44" fmla="*/ 2059620 h 4022719"/>
                <a:gd name="connsiteX45" fmla="*/ 2902909 w 3852820"/>
                <a:gd name="connsiteY45" fmla="*/ 3045041 h 4022719"/>
                <a:gd name="connsiteX46" fmla="*/ 3169239 w 3852820"/>
                <a:gd name="connsiteY46" fmla="*/ 3160451 h 4022719"/>
                <a:gd name="connsiteX47" fmla="*/ 3382304 w 3852820"/>
                <a:gd name="connsiteY47" fmla="*/ 3400148 h 4022719"/>
                <a:gd name="connsiteX48" fmla="*/ 3444447 w 3852820"/>
                <a:gd name="connsiteY48" fmla="*/ 3604334 h 4022719"/>
                <a:gd name="connsiteX49" fmla="*/ 2592191 w 3852820"/>
                <a:gd name="connsiteY49" fmla="*/ 3817398 h 4022719"/>
                <a:gd name="connsiteX50" fmla="*/ 1722179 w 3852820"/>
                <a:gd name="connsiteY50" fmla="*/ 3355759 h 4022719"/>
                <a:gd name="connsiteX51" fmla="*/ 1677791 w 3852820"/>
                <a:gd name="connsiteY51" fmla="*/ 3089429 h 4022719"/>
                <a:gd name="connsiteX52" fmla="*/ 1810956 w 3852820"/>
                <a:gd name="connsiteY52" fmla="*/ 2707689 h 4022719"/>
                <a:gd name="connsiteX53" fmla="*/ 2263717 w 3852820"/>
                <a:gd name="connsiteY53" fmla="*/ 2423604 h 4022719"/>
                <a:gd name="connsiteX54" fmla="*/ 2707601 w 3852820"/>
                <a:gd name="connsiteY54" fmla="*/ 2059620 h 4022719"/>
                <a:gd name="connsiteX55" fmla="*/ 2760867 w 3852820"/>
                <a:gd name="connsiteY55" fmla="*/ 1864311 h 4022719"/>
                <a:gd name="connsiteX56" fmla="*/ 2148307 w 3852820"/>
                <a:gd name="connsiteY56" fmla="*/ 1526959 h 4022719"/>
                <a:gd name="connsiteX57" fmla="*/ 1926366 w 3852820"/>
                <a:gd name="connsiteY57" fmla="*/ 1615736 h 4022719"/>
                <a:gd name="connsiteX58" fmla="*/ 2245962 w 3852820"/>
                <a:gd name="connsiteY58" fmla="*/ 2334827 h 4022719"/>
                <a:gd name="connsiteX59" fmla="*/ 3258016 w 3852820"/>
                <a:gd name="connsiteY59" fmla="*/ 2991775 h 4022719"/>
                <a:gd name="connsiteX60" fmla="*/ 3426692 w 3852820"/>
                <a:gd name="connsiteY60" fmla="*/ 3089429 h 4022719"/>
                <a:gd name="connsiteX61" fmla="*/ 3524346 w 3852820"/>
                <a:gd name="connsiteY61" fmla="*/ 3124940 h 4022719"/>
                <a:gd name="connsiteX62" fmla="*/ 3559857 w 3852820"/>
                <a:gd name="connsiteY62" fmla="*/ 3178206 h 4022719"/>
                <a:gd name="connsiteX63" fmla="*/ 2965053 w 3852820"/>
                <a:gd name="connsiteY63" fmla="*/ 3648722 h 4022719"/>
                <a:gd name="connsiteX64" fmla="*/ 2459026 w 3852820"/>
                <a:gd name="connsiteY64" fmla="*/ 3391270 h 4022719"/>
                <a:gd name="connsiteX65" fmla="*/ 2388005 w 3852820"/>
                <a:gd name="connsiteY65" fmla="*/ 3160451 h 4022719"/>
                <a:gd name="connsiteX66" fmla="*/ 2680968 w 3852820"/>
                <a:gd name="connsiteY66" fmla="*/ 2370338 h 4022719"/>
                <a:gd name="connsiteX67" fmla="*/ 2716478 w 3852820"/>
                <a:gd name="connsiteY67" fmla="*/ 2059620 h 4022719"/>
                <a:gd name="connsiteX68" fmla="*/ 1739935 w 3852820"/>
                <a:gd name="connsiteY68" fmla="*/ 1438183 h 4022719"/>
                <a:gd name="connsiteX69" fmla="*/ 1136253 w 3852820"/>
                <a:gd name="connsiteY69" fmla="*/ 2015231 h 4022719"/>
                <a:gd name="connsiteX70" fmla="*/ 2103919 w 3852820"/>
                <a:gd name="connsiteY70" fmla="*/ 3169328 h 4022719"/>
                <a:gd name="connsiteX71" fmla="*/ 2441271 w 3852820"/>
                <a:gd name="connsiteY71" fmla="*/ 3195961 h 4022719"/>
                <a:gd name="connsiteX72" fmla="*/ 2601069 w 3852820"/>
                <a:gd name="connsiteY72" fmla="*/ 2965142 h 4022719"/>
                <a:gd name="connsiteX73" fmla="*/ 1766568 w 3852820"/>
                <a:gd name="connsiteY73" fmla="*/ 1775534 h 4022719"/>
                <a:gd name="connsiteX74" fmla="*/ 1340439 w 3852820"/>
                <a:gd name="connsiteY74" fmla="*/ 1802167 h 4022719"/>
                <a:gd name="connsiteX75" fmla="*/ 1633403 w 3852820"/>
                <a:gd name="connsiteY75" fmla="*/ 3888420 h 4022719"/>
                <a:gd name="connsiteX76" fmla="*/ 2015142 w 3852820"/>
                <a:gd name="connsiteY76" fmla="*/ 3994952 h 4022719"/>
                <a:gd name="connsiteX77" fmla="*/ 2095041 w 3852820"/>
                <a:gd name="connsiteY77" fmla="*/ 3630967 h 4022719"/>
                <a:gd name="connsiteX78" fmla="*/ 1864222 w 3852820"/>
                <a:gd name="connsiteY78" fmla="*/ 3204839 h 4022719"/>
                <a:gd name="connsiteX79" fmla="*/ 1828711 w 3852820"/>
                <a:gd name="connsiteY79" fmla="*/ 3178206 h 4022719"/>
                <a:gd name="connsiteX80" fmla="*/ 1899733 w 3852820"/>
                <a:gd name="connsiteY80" fmla="*/ 3204839 h 4022719"/>
                <a:gd name="connsiteX81" fmla="*/ 2503414 w 3852820"/>
                <a:gd name="connsiteY81" fmla="*/ 3586579 h 4022719"/>
                <a:gd name="connsiteX82" fmla="*/ 2840766 w 3852820"/>
                <a:gd name="connsiteY82" fmla="*/ 3613212 h 4022719"/>
                <a:gd name="connsiteX83" fmla="*/ 2609946 w 3852820"/>
                <a:gd name="connsiteY83" fmla="*/ 2743200 h 4022719"/>
                <a:gd name="connsiteX84" fmla="*/ 2494537 w 3852820"/>
                <a:gd name="connsiteY84" fmla="*/ 2707689 h 4022719"/>
                <a:gd name="connsiteX85" fmla="*/ 2627702 w 3852820"/>
                <a:gd name="connsiteY85" fmla="*/ 3542190 h 4022719"/>
                <a:gd name="connsiteX86" fmla="*/ 3222506 w 3852820"/>
                <a:gd name="connsiteY86" fmla="*/ 3178206 h 4022719"/>
                <a:gd name="connsiteX87" fmla="*/ 3186995 w 3852820"/>
                <a:gd name="connsiteY87" fmla="*/ 2512381 h 4022719"/>
                <a:gd name="connsiteX88" fmla="*/ 1952999 w 3852820"/>
                <a:gd name="connsiteY88" fmla="*/ 1722268 h 4022719"/>
                <a:gd name="connsiteX89" fmla="*/ 1731057 w 3852820"/>
                <a:gd name="connsiteY89" fmla="*/ 1899821 h 4022719"/>
                <a:gd name="connsiteX90" fmla="*/ 2343616 w 3852820"/>
                <a:gd name="connsiteY90" fmla="*/ 2547891 h 4022719"/>
                <a:gd name="connsiteX91" fmla="*/ 2414638 w 3852820"/>
                <a:gd name="connsiteY91" fmla="*/ 1331651 h 4022719"/>
                <a:gd name="connsiteX92" fmla="*/ 1802078 w 3852820"/>
                <a:gd name="connsiteY92" fmla="*/ 1029810 h 4022719"/>
                <a:gd name="connsiteX93" fmla="*/ 914311 w 3852820"/>
                <a:gd name="connsiteY93" fmla="*/ 1633491 h 4022719"/>
                <a:gd name="connsiteX94" fmla="*/ 923189 w 3852820"/>
                <a:gd name="connsiteY94" fmla="*/ 1819922 h 4022719"/>
                <a:gd name="connsiteX95" fmla="*/ 1589014 w 3852820"/>
                <a:gd name="connsiteY95" fmla="*/ 1944210 h 4022719"/>
                <a:gd name="connsiteX96" fmla="*/ 2041775 w 3852820"/>
                <a:gd name="connsiteY96" fmla="*/ 1695635 h 4022719"/>
                <a:gd name="connsiteX97" fmla="*/ 1287173 w 3852820"/>
                <a:gd name="connsiteY97" fmla="*/ 319596 h 4022719"/>
                <a:gd name="connsiteX98" fmla="*/ 940944 w 3852820"/>
                <a:gd name="connsiteY98" fmla="*/ 230820 h 4022719"/>
                <a:gd name="connsiteX99" fmla="*/ 603593 w 3852820"/>
                <a:gd name="connsiteY99" fmla="*/ 772357 h 4022719"/>
                <a:gd name="connsiteX100" fmla="*/ 727880 w 3852820"/>
                <a:gd name="connsiteY100" fmla="*/ 2148396 h 4022719"/>
                <a:gd name="connsiteX101" fmla="*/ 967577 w 3852820"/>
                <a:gd name="connsiteY101" fmla="*/ 2405849 h 4022719"/>
                <a:gd name="connsiteX102" fmla="*/ 1509115 w 3852820"/>
                <a:gd name="connsiteY102" fmla="*/ 2299317 h 4022719"/>
                <a:gd name="connsiteX103" fmla="*/ 1855344 w 3852820"/>
                <a:gd name="connsiteY103" fmla="*/ 656948 h 4022719"/>
                <a:gd name="connsiteX104" fmla="*/ 1331562 w 3852820"/>
                <a:gd name="connsiteY104" fmla="*/ 514905 h 4022719"/>
                <a:gd name="connsiteX105" fmla="*/ 940944 w 3852820"/>
                <a:gd name="connsiteY105" fmla="*/ 2725445 h 4022719"/>
                <a:gd name="connsiteX106" fmla="*/ 1739935 w 3852820"/>
                <a:gd name="connsiteY106" fmla="*/ 3338004 h 4022719"/>
                <a:gd name="connsiteX107" fmla="*/ 2396882 w 3852820"/>
                <a:gd name="connsiteY107" fmla="*/ 2991775 h 4022719"/>
                <a:gd name="connsiteX108" fmla="*/ 1793201 w 3852820"/>
                <a:gd name="connsiteY108" fmla="*/ 1864311 h 4022719"/>
                <a:gd name="connsiteX109" fmla="*/ 1313806 w 3852820"/>
                <a:gd name="connsiteY109" fmla="*/ 2192785 h 4022719"/>
                <a:gd name="connsiteX110" fmla="*/ 1384828 w 3852820"/>
                <a:gd name="connsiteY110" fmla="*/ 3941686 h 4022719"/>
                <a:gd name="connsiteX111" fmla="*/ 2503414 w 3852820"/>
                <a:gd name="connsiteY111" fmla="*/ 4012707 h 4022719"/>
                <a:gd name="connsiteX112" fmla="*/ 3089340 w 3852820"/>
                <a:gd name="connsiteY112" fmla="*/ 3639845 h 4022719"/>
                <a:gd name="connsiteX113" fmla="*/ 3027197 w 3852820"/>
                <a:gd name="connsiteY113" fmla="*/ 2068497 h 4022719"/>
                <a:gd name="connsiteX114" fmla="*/ 2689845 w 3852820"/>
                <a:gd name="connsiteY114" fmla="*/ 1686757 h 4022719"/>
                <a:gd name="connsiteX115" fmla="*/ 2201573 w 3852820"/>
                <a:gd name="connsiteY115" fmla="*/ 2636668 h 4022719"/>
                <a:gd name="connsiteX116" fmla="*/ 2840766 w 3852820"/>
                <a:gd name="connsiteY116" fmla="*/ 2752078 h 4022719"/>
                <a:gd name="connsiteX117" fmla="*/ 3684144 w 3852820"/>
                <a:gd name="connsiteY117" fmla="*/ 807868 h 4022719"/>
                <a:gd name="connsiteX118" fmla="*/ 3364548 w 3852820"/>
                <a:gd name="connsiteY118" fmla="*/ 417251 h 4022719"/>
                <a:gd name="connsiteX119" fmla="*/ 3062707 w 3852820"/>
                <a:gd name="connsiteY119" fmla="*/ 435006 h 4022719"/>
                <a:gd name="connsiteX120" fmla="*/ 2245962 w 3852820"/>
                <a:gd name="connsiteY120" fmla="*/ 1296140 h 4022719"/>
                <a:gd name="connsiteX121" fmla="*/ 2778622 w 3852820"/>
                <a:gd name="connsiteY121" fmla="*/ 612559 h 4022719"/>
                <a:gd name="connsiteX122" fmla="*/ 2121674 w 3852820"/>
                <a:gd name="connsiteY122" fmla="*/ 0 h 4022719"/>
                <a:gd name="connsiteX123" fmla="*/ 1509115 w 3852820"/>
                <a:gd name="connsiteY123" fmla="*/ 363985 h 4022719"/>
                <a:gd name="connsiteX124" fmla="*/ 1855344 w 3852820"/>
                <a:gd name="connsiteY124" fmla="*/ 1811045 h 4022719"/>
                <a:gd name="connsiteX125" fmla="*/ 2432393 w 3852820"/>
                <a:gd name="connsiteY125" fmla="*/ 1953088 h 4022719"/>
                <a:gd name="connsiteX126" fmla="*/ 2991686 w 3852820"/>
                <a:gd name="connsiteY126" fmla="*/ 1491449 h 4022719"/>
                <a:gd name="connsiteX127" fmla="*/ 2192696 w 3852820"/>
                <a:gd name="connsiteY127" fmla="*/ 603682 h 4022719"/>
                <a:gd name="connsiteX128" fmla="*/ 1420339 w 3852820"/>
                <a:gd name="connsiteY128" fmla="*/ 1988598 h 4022719"/>
                <a:gd name="connsiteX129" fmla="*/ 2121674 w 3852820"/>
                <a:gd name="connsiteY129" fmla="*/ 2290439 h 4022719"/>
                <a:gd name="connsiteX130" fmla="*/ 2956175 w 3852820"/>
                <a:gd name="connsiteY130" fmla="*/ 1287262 h 4022719"/>
                <a:gd name="connsiteX131" fmla="*/ 2068408 w 3852820"/>
                <a:gd name="connsiteY131" fmla="*/ 807868 h 4022719"/>
                <a:gd name="connsiteX132" fmla="*/ 1668913 w 3852820"/>
                <a:gd name="connsiteY132" fmla="*/ 2334827 h 4022719"/>
                <a:gd name="connsiteX133" fmla="*/ 2192696 w 3852820"/>
                <a:gd name="connsiteY133" fmla="*/ 2601157 h 4022719"/>
                <a:gd name="connsiteX134" fmla="*/ 3036074 w 3852820"/>
                <a:gd name="connsiteY134" fmla="*/ 1242874 h 4022719"/>
                <a:gd name="connsiteX135" fmla="*/ 2538925 w 3852820"/>
                <a:gd name="connsiteY135" fmla="*/ 976544 h 4022719"/>
                <a:gd name="connsiteX136" fmla="*/ 2219329 w 3852820"/>
                <a:gd name="connsiteY136" fmla="*/ 1677880 h 4022719"/>
                <a:gd name="connsiteX137" fmla="*/ 2290350 w 3852820"/>
                <a:gd name="connsiteY137" fmla="*/ 3355759 h 4022719"/>
                <a:gd name="connsiteX138" fmla="*/ 3417814 w 3852820"/>
                <a:gd name="connsiteY138" fmla="*/ 2707689 h 4022719"/>
                <a:gd name="connsiteX139" fmla="*/ 3408937 w 3852820"/>
                <a:gd name="connsiteY139" fmla="*/ 2370338 h 4022719"/>
                <a:gd name="connsiteX140" fmla="*/ 2707601 w 3852820"/>
                <a:gd name="connsiteY140" fmla="*/ 2015231 h 4022719"/>
                <a:gd name="connsiteX141" fmla="*/ 2272595 w 3852820"/>
                <a:gd name="connsiteY141" fmla="*/ 2175029 h 4022719"/>
                <a:gd name="connsiteX142" fmla="*/ 2574436 w 3852820"/>
                <a:gd name="connsiteY142" fmla="*/ 3249227 h 4022719"/>
                <a:gd name="connsiteX143" fmla="*/ 3062707 w 3852820"/>
                <a:gd name="connsiteY143" fmla="*/ 3151573 h 4022719"/>
                <a:gd name="connsiteX144" fmla="*/ 2902909 w 3852820"/>
                <a:gd name="connsiteY144" fmla="*/ 941033 h 4022719"/>
                <a:gd name="connsiteX145" fmla="*/ 2121674 w 3852820"/>
                <a:gd name="connsiteY145" fmla="*/ 301841 h 4022719"/>
                <a:gd name="connsiteX146" fmla="*/ 1455849 w 3852820"/>
                <a:gd name="connsiteY146" fmla="*/ 1535837 h 4022719"/>
                <a:gd name="connsiteX147" fmla="*/ 1509115 w 3852820"/>
                <a:gd name="connsiteY147" fmla="*/ 1908699 h 4022719"/>
                <a:gd name="connsiteX148" fmla="*/ 1775445 w 3852820"/>
                <a:gd name="connsiteY148" fmla="*/ 1997476 h 4022719"/>
                <a:gd name="connsiteX149" fmla="*/ 2112797 w 3852820"/>
                <a:gd name="connsiteY149" fmla="*/ 852256 h 4022719"/>
                <a:gd name="connsiteX150" fmla="*/ 1926366 w 3852820"/>
                <a:gd name="connsiteY150" fmla="*/ 381740 h 4022719"/>
                <a:gd name="connsiteX151" fmla="*/ 1402583 w 3852820"/>
                <a:gd name="connsiteY151" fmla="*/ 541538 h 4022719"/>
                <a:gd name="connsiteX152" fmla="*/ 1145131 w 3852820"/>
                <a:gd name="connsiteY152" fmla="*/ 2565647 h 4022719"/>
                <a:gd name="connsiteX153" fmla="*/ 1775445 w 3852820"/>
                <a:gd name="connsiteY153" fmla="*/ 2787588 h 4022719"/>
                <a:gd name="connsiteX154" fmla="*/ 2157185 w 3852820"/>
                <a:gd name="connsiteY154" fmla="*/ 2432482 h 4022719"/>
                <a:gd name="connsiteX155" fmla="*/ 1464727 w 3852820"/>
                <a:gd name="connsiteY155" fmla="*/ 1873188 h 4022719"/>
                <a:gd name="connsiteX156" fmla="*/ 1269418 w 3852820"/>
                <a:gd name="connsiteY156" fmla="*/ 3462291 h 4022719"/>
                <a:gd name="connsiteX157" fmla="*/ 1908610 w 3852820"/>
                <a:gd name="connsiteY157" fmla="*/ 3728621 h 4022719"/>
                <a:gd name="connsiteX158" fmla="*/ 3089340 w 3852820"/>
                <a:gd name="connsiteY158" fmla="*/ 2601157 h 4022719"/>
                <a:gd name="connsiteX159" fmla="*/ 2716478 w 3852820"/>
                <a:gd name="connsiteY159" fmla="*/ 2024109 h 4022719"/>
                <a:gd name="connsiteX160" fmla="*/ 2574436 w 3852820"/>
                <a:gd name="connsiteY160" fmla="*/ 3355759 h 4022719"/>
                <a:gd name="connsiteX161" fmla="*/ 3000564 w 3852820"/>
                <a:gd name="connsiteY161" fmla="*/ 3204839 h 4022719"/>
                <a:gd name="connsiteX162" fmla="*/ 3293527 w 3852820"/>
                <a:gd name="connsiteY162" fmla="*/ 994299 h 4022719"/>
                <a:gd name="connsiteX163" fmla="*/ 2858521 w 3852820"/>
                <a:gd name="connsiteY163" fmla="*/ 692458 h 4022719"/>
                <a:gd name="connsiteX164" fmla="*/ 2228206 w 3852820"/>
                <a:gd name="connsiteY164" fmla="*/ 2139519 h 4022719"/>
                <a:gd name="connsiteX165" fmla="*/ 2316983 w 3852820"/>
                <a:gd name="connsiteY165" fmla="*/ 2183907 h 4022719"/>
                <a:gd name="connsiteX166" fmla="*/ 2743111 w 3852820"/>
                <a:gd name="connsiteY166" fmla="*/ 1438183 h 4022719"/>
                <a:gd name="connsiteX167" fmla="*/ 1455849 w 3852820"/>
                <a:gd name="connsiteY167" fmla="*/ 648070 h 4022719"/>
                <a:gd name="connsiteX168" fmla="*/ 763391 w 3852820"/>
                <a:gd name="connsiteY168" fmla="*/ 2583402 h 4022719"/>
                <a:gd name="connsiteX169" fmla="*/ 1065232 w 3852820"/>
                <a:gd name="connsiteY169" fmla="*/ 2974020 h 4022719"/>
                <a:gd name="connsiteX170" fmla="*/ 1597892 w 3852820"/>
                <a:gd name="connsiteY170" fmla="*/ 2849732 h 4022719"/>
                <a:gd name="connsiteX171" fmla="*/ 1402583 w 3852820"/>
                <a:gd name="connsiteY171" fmla="*/ 2006354 h 4022719"/>
                <a:gd name="connsiteX172" fmla="*/ 1074109 w 3852820"/>
                <a:gd name="connsiteY172" fmla="*/ 1970843 h 4022719"/>
                <a:gd name="connsiteX173" fmla="*/ 1020843 w 3852820"/>
                <a:gd name="connsiteY173" fmla="*/ 3551068 h 4022719"/>
                <a:gd name="connsiteX174" fmla="*/ 1855344 w 3852820"/>
                <a:gd name="connsiteY174" fmla="*/ 3542190 h 4022719"/>
                <a:gd name="connsiteX175" fmla="*/ 2601069 w 3852820"/>
                <a:gd name="connsiteY175" fmla="*/ 2325950 h 4022719"/>
                <a:gd name="connsiteX176" fmla="*/ 1722179 w 3852820"/>
                <a:gd name="connsiteY176" fmla="*/ 1766656 h 4022719"/>
                <a:gd name="connsiteX177" fmla="*/ 1198397 w 3852820"/>
                <a:gd name="connsiteY177" fmla="*/ 1793289 h 4022719"/>
                <a:gd name="connsiteX178" fmla="*/ 710125 w 3852820"/>
                <a:gd name="connsiteY178" fmla="*/ 3435658 h 4022719"/>
                <a:gd name="connsiteX179" fmla="*/ 1704424 w 3852820"/>
                <a:gd name="connsiteY179" fmla="*/ 3684233 h 4022719"/>
                <a:gd name="connsiteX180" fmla="*/ 2902909 w 3852820"/>
                <a:gd name="connsiteY180" fmla="*/ 3053919 h 4022719"/>
                <a:gd name="connsiteX181" fmla="*/ 3435570 w 3852820"/>
                <a:gd name="connsiteY181" fmla="*/ 2201662 h 4022719"/>
                <a:gd name="connsiteX182" fmla="*/ 3071585 w 3852820"/>
                <a:gd name="connsiteY182" fmla="*/ 1296140 h 4022719"/>
                <a:gd name="connsiteX183" fmla="*/ 1589014 w 3852820"/>
                <a:gd name="connsiteY183" fmla="*/ 257453 h 4022719"/>
                <a:gd name="connsiteX184" fmla="*/ 861045 w 3852820"/>
                <a:gd name="connsiteY184" fmla="*/ 2077375 h 4022719"/>
                <a:gd name="connsiteX185" fmla="*/ 949822 w 3852820"/>
                <a:gd name="connsiteY185" fmla="*/ 2618913 h 4022719"/>
                <a:gd name="connsiteX186" fmla="*/ 1411461 w 3852820"/>
                <a:gd name="connsiteY186" fmla="*/ 2876365 h 4022719"/>
                <a:gd name="connsiteX187" fmla="*/ 2379127 w 3852820"/>
                <a:gd name="connsiteY187" fmla="*/ 2592280 h 4022719"/>
                <a:gd name="connsiteX188" fmla="*/ 2459026 w 3852820"/>
                <a:gd name="connsiteY188" fmla="*/ 958788 h 4022719"/>
                <a:gd name="connsiteX189" fmla="*/ 1260540 w 3852820"/>
                <a:gd name="connsiteY189" fmla="*/ 443884 h 4022719"/>
                <a:gd name="connsiteX190" fmla="*/ 568082 w 3852820"/>
                <a:gd name="connsiteY190" fmla="*/ 861134 h 4022719"/>
                <a:gd name="connsiteX191" fmla="*/ 816657 w 3852820"/>
                <a:gd name="connsiteY191" fmla="*/ 2743200 h 4022719"/>
                <a:gd name="connsiteX192" fmla="*/ 1606770 w 3852820"/>
                <a:gd name="connsiteY192" fmla="*/ 2725445 h 4022719"/>
                <a:gd name="connsiteX193" fmla="*/ 1597892 w 3852820"/>
                <a:gd name="connsiteY193" fmla="*/ 1322773 h 4022719"/>
                <a:gd name="connsiteX194" fmla="*/ 683492 w 3852820"/>
                <a:gd name="connsiteY194" fmla="*/ 1012055 h 4022719"/>
                <a:gd name="connsiteX195" fmla="*/ 35422 w 3852820"/>
                <a:gd name="connsiteY195" fmla="*/ 2601157 h 4022719"/>
                <a:gd name="connsiteX196" fmla="*/ 514816 w 3852820"/>
                <a:gd name="connsiteY196" fmla="*/ 3151573 h 4022719"/>
                <a:gd name="connsiteX197" fmla="*/ 1544626 w 3852820"/>
                <a:gd name="connsiteY197" fmla="*/ 3107185 h 4022719"/>
                <a:gd name="connsiteX198" fmla="*/ 2086164 w 3852820"/>
                <a:gd name="connsiteY198" fmla="*/ 2902998 h 4022719"/>
                <a:gd name="connsiteX199" fmla="*/ 1970754 w 3852820"/>
                <a:gd name="connsiteY199" fmla="*/ 3551068 h 4022719"/>
                <a:gd name="connsiteX200" fmla="*/ 2538925 w 3852820"/>
                <a:gd name="connsiteY200" fmla="*/ 3923930 h 4022719"/>
                <a:gd name="connsiteX201" fmla="*/ 3852820 w 3852820"/>
                <a:gd name="connsiteY201" fmla="*/ 2858610 h 4022719"/>
                <a:gd name="connsiteX202" fmla="*/ 3746288 w 3852820"/>
                <a:gd name="connsiteY202" fmla="*/ 2192785 h 4022719"/>
                <a:gd name="connsiteX203" fmla="*/ 3479958 w 3852820"/>
                <a:gd name="connsiteY203" fmla="*/ 1970843 h 4022719"/>
                <a:gd name="connsiteX204" fmla="*/ 3178117 w 3852820"/>
                <a:gd name="connsiteY204" fmla="*/ 2396971 h 4022719"/>
                <a:gd name="connsiteX205" fmla="*/ 3124851 w 3852820"/>
                <a:gd name="connsiteY205" fmla="*/ 2769833 h 4022719"/>
                <a:gd name="connsiteX206" fmla="*/ 3169239 w 3852820"/>
                <a:gd name="connsiteY206" fmla="*/ 1305018 h 4022719"/>
                <a:gd name="connsiteX207" fmla="*/ 2547803 w 3852820"/>
                <a:gd name="connsiteY207" fmla="*/ 1189608 h 4022719"/>
                <a:gd name="connsiteX208" fmla="*/ 1935243 w 3852820"/>
                <a:gd name="connsiteY208" fmla="*/ 1722268 h 4022719"/>
                <a:gd name="connsiteX209" fmla="*/ 1837589 w 3852820"/>
                <a:gd name="connsiteY209" fmla="*/ 301841 h 4022719"/>
                <a:gd name="connsiteX210" fmla="*/ 1571259 w 3852820"/>
                <a:gd name="connsiteY210" fmla="*/ 124288 h 4022719"/>
                <a:gd name="connsiteX211" fmla="*/ 1091865 w 3852820"/>
                <a:gd name="connsiteY211" fmla="*/ 497150 h 4022719"/>
                <a:gd name="connsiteX212" fmla="*/ 949822 w 3852820"/>
                <a:gd name="connsiteY212" fmla="*/ 1367161 h 4022719"/>
                <a:gd name="connsiteX213" fmla="*/ 1296051 w 3852820"/>
                <a:gd name="connsiteY213" fmla="*/ 1500326 h 4022719"/>
                <a:gd name="connsiteX214" fmla="*/ 1890855 w 3852820"/>
                <a:gd name="connsiteY214" fmla="*/ 1100831 h 4022719"/>
                <a:gd name="connsiteX215" fmla="*/ 2077286 w 3852820"/>
                <a:gd name="connsiteY215" fmla="*/ 710214 h 4022719"/>
                <a:gd name="connsiteX216" fmla="*/ 861045 w 3852820"/>
                <a:gd name="connsiteY216" fmla="*/ 337352 h 4022719"/>
                <a:gd name="connsiteX217" fmla="*/ 1047476 w 3852820"/>
                <a:gd name="connsiteY217" fmla="*/ 2104008 h 4022719"/>
                <a:gd name="connsiteX218" fmla="*/ 1757690 w 3852820"/>
                <a:gd name="connsiteY218" fmla="*/ 2139519 h 4022719"/>
                <a:gd name="connsiteX219" fmla="*/ 2237084 w 3852820"/>
                <a:gd name="connsiteY219" fmla="*/ 976544 h 4022719"/>
                <a:gd name="connsiteX220" fmla="*/ 1695546 w 3852820"/>
                <a:gd name="connsiteY220" fmla="*/ 781235 h 4022719"/>
                <a:gd name="connsiteX221" fmla="*/ 1517993 w 3852820"/>
                <a:gd name="connsiteY221" fmla="*/ 1695635 h 4022719"/>
                <a:gd name="connsiteX222" fmla="*/ 1500238 w 3852820"/>
                <a:gd name="connsiteY222" fmla="*/ 2148396 h 4022719"/>
                <a:gd name="connsiteX223" fmla="*/ 1544626 w 3852820"/>
                <a:gd name="connsiteY223" fmla="*/ 2210540 h 4022719"/>
                <a:gd name="connsiteX224" fmla="*/ 1633403 w 3852820"/>
                <a:gd name="connsiteY224" fmla="*/ 2237173 h 40227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</a:cxnLst>
              <a:rect l="l" t="t" r="r" b="b"/>
              <a:pathLst>
                <a:path w="3852820" h="4022719">
                  <a:moveTo>
                    <a:pt x="3613123" y="763480"/>
                  </a:moveTo>
                  <a:lnTo>
                    <a:pt x="3178117" y="772357"/>
                  </a:lnTo>
                  <a:cubicBezTo>
                    <a:pt x="3013286" y="786485"/>
                    <a:pt x="2988249" y="823414"/>
                    <a:pt x="2849643" y="887767"/>
                  </a:cubicBezTo>
                  <a:cubicBezTo>
                    <a:pt x="2663961" y="973976"/>
                    <a:pt x="2811941" y="892823"/>
                    <a:pt x="2680968" y="967666"/>
                  </a:cubicBezTo>
                  <a:cubicBezTo>
                    <a:pt x="2654335" y="1026851"/>
                    <a:pt x="2615859" y="1082027"/>
                    <a:pt x="2601069" y="1145220"/>
                  </a:cubicBezTo>
                  <a:cubicBezTo>
                    <a:pt x="2582811" y="1223230"/>
                    <a:pt x="2582591" y="1304802"/>
                    <a:pt x="2583313" y="1384917"/>
                  </a:cubicBezTo>
                  <a:cubicBezTo>
                    <a:pt x="2585554" y="1633640"/>
                    <a:pt x="2574244" y="1884483"/>
                    <a:pt x="2609946" y="2130641"/>
                  </a:cubicBezTo>
                  <a:cubicBezTo>
                    <a:pt x="2631035" y="2276041"/>
                    <a:pt x="2751989" y="2547891"/>
                    <a:pt x="2751989" y="2547891"/>
                  </a:cubicBezTo>
                  <a:cubicBezTo>
                    <a:pt x="2725356" y="2648505"/>
                    <a:pt x="2723116" y="2759019"/>
                    <a:pt x="2672090" y="2849732"/>
                  </a:cubicBezTo>
                  <a:cubicBezTo>
                    <a:pt x="2614088" y="2952847"/>
                    <a:pt x="2410764" y="3015554"/>
                    <a:pt x="2316983" y="3053919"/>
                  </a:cubicBezTo>
                  <a:cubicBezTo>
                    <a:pt x="2131551" y="3048124"/>
                    <a:pt x="2009299" y="3071455"/>
                    <a:pt x="1846467" y="2982897"/>
                  </a:cubicBezTo>
                  <a:cubicBezTo>
                    <a:pt x="1733990" y="2921725"/>
                    <a:pt x="1640947" y="2827968"/>
                    <a:pt x="1526871" y="2769833"/>
                  </a:cubicBezTo>
                  <a:cubicBezTo>
                    <a:pt x="1331959" y="2670503"/>
                    <a:pt x="923189" y="2512381"/>
                    <a:pt x="923189" y="2512381"/>
                  </a:cubicBezTo>
                  <a:cubicBezTo>
                    <a:pt x="718357" y="2323305"/>
                    <a:pt x="683953" y="2341976"/>
                    <a:pt x="594715" y="2104008"/>
                  </a:cubicBezTo>
                  <a:cubicBezTo>
                    <a:pt x="584273" y="2076162"/>
                    <a:pt x="588797" y="2044823"/>
                    <a:pt x="585838" y="2015231"/>
                  </a:cubicBezTo>
                  <a:cubicBezTo>
                    <a:pt x="779496" y="1814895"/>
                    <a:pt x="938649" y="1609577"/>
                    <a:pt x="1216152" y="1509204"/>
                  </a:cubicBezTo>
                  <a:cubicBezTo>
                    <a:pt x="1362162" y="1456392"/>
                    <a:pt x="1523911" y="1467775"/>
                    <a:pt x="1677791" y="1447060"/>
                  </a:cubicBezTo>
                  <a:cubicBezTo>
                    <a:pt x="2623806" y="1535749"/>
                    <a:pt x="2328193" y="1349870"/>
                    <a:pt x="2849643" y="1784412"/>
                  </a:cubicBezTo>
                  <a:cubicBezTo>
                    <a:pt x="2886650" y="1815251"/>
                    <a:pt x="2920664" y="1849515"/>
                    <a:pt x="2956175" y="1882066"/>
                  </a:cubicBezTo>
                  <a:cubicBezTo>
                    <a:pt x="2973930" y="1932373"/>
                    <a:pt x="2998451" y="1980783"/>
                    <a:pt x="3009441" y="2032987"/>
                  </a:cubicBezTo>
                  <a:cubicBezTo>
                    <a:pt x="3036049" y="2159376"/>
                    <a:pt x="3049445" y="2272622"/>
                    <a:pt x="2956175" y="2379216"/>
                  </a:cubicBezTo>
                  <a:cubicBezTo>
                    <a:pt x="2867817" y="2480197"/>
                    <a:pt x="2742167" y="2544107"/>
                    <a:pt x="2654335" y="2645546"/>
                  </a:cubicBezTo>
                  <a:cubicBezTo>
                    <a:pt x="2223274" y="3143392"/>
                    <a:pt x="2506059" y="3018368"/>
                    <a:pt x="2103919" y="3258105"/>
                  </a:cubicBezTo>
                  <a:cubicBezTo>
                    <a:pt x="2026613" y="3304191"/>
                    <a:pt x="1944121" y="3340963"/>
                    <a:pt x="1864222" y="3382392"/>
                  </a:cubicBezTo>
                  <a:cubicBezTo>
                    <a:pt x="1721830" y="3372221"/>
                    <a:pt x="1453698" y="3372005"/>
                    <a:pt x="1296051" y="3311371"/>
                  </a:cubicBezTo>
                  <a:cubicBezTo>
                    <a:pt x="1241576" y="3290419"/>
                    <a:pt x="1195438" y="3252186"/>
                    <a:pt x="1145131" y="3222594"/>
                  </a:cubicBezTo>
                  <a:cubicBezTo>
                    <a:pt x="1118498" y="3175247"/>
                    <a:pt x="1077447" y="3133485"/>
                    <a:pt x="1065232" y="3080552"/>
                  </a:cubicBezTo>
                  <a:cubicBezTo>
                    <a:pt x="989807" y="2753712"/>
                    <a:pt x="1000898" y="2175168"/>
                    <a:pt x="994210" y="1890944"/>
                  </a:cubicBezTo>
                  <a:cubicBezTo>
                    <a:pt x="1013380" y="1628949"/>
                    <a:pt x="1068983" y="1256551"/>
                    <a:pt x="1038599" y="958788"/>
                  </a:cubicBezTo>
                  <a:cubicBezTo>
                    <a:pt x="1030697" y="881345"/>
                    <a:pt x="1018355" y="804302"/>
                    <a:pt x="1003088" y="727969"/>
                  </a:cubicBezTo>
                  <a:cubicBezTo>
                    <a:pt x="997582" y="700441"/>
                    <a:pt x="997027" y="667173"/>
                    <a:pt x="976455" y="648070"/>
                  </a:cubicBezTo>
                  <a:cubicBezTo>
                    <a:pt x="951073" y="624501"/>
                    <a:pt x="911352" y="624396"/>
                    <a:pt x="878801" y="612559"/>
                  </a:cubicBezTo>
                  <a:cubicBezTo>
                    <a:pt x="810739" y="642151"/>
                    <a:pt x="732445" y="654820"/>
                    <a:pt x="674614" y="701336"/>
                  </a:cubicBezTo>
                  <a:cubicBezTo>
                    <a:pt x="512526" y="831711"/>
                    <a:pt x="427957" y="1015356"/>
                    <a:pt x="328385" y="1189608"/>
                  </a:cubicBezTo>
                  <a:cubicBezTo>
                    <a:pt x="325426" y="1328691"/>
                    <a:pt x="295157" y="1469891"/>
                    <a:pt x="319507" y="1606858"/>
                  </a:cubicBezTo>
                  <a:cubicBezTo>
                    <a:pt x="343457" y="1741576"/>
                    <a:pt x="415198" y="1863410"/>
                    <a:pt x="470428" y="1988598"/>
                  </a:cubicBezTo>
                  <a:cubicBezTo>
                    <a:pt x="544787" y="2157145"/>
                    <a:pt x="612968" y="2311456"/>
                    <a:pt x="807779" y="2379216"/>
                  </a:cubicBezTo>
                  <a:cubicBezTo>
                    <a:pt x="998535" y="2445566"/>
                    <a:pt x="1204315" y="2456155"/>
                    <a:pt x="1402583" y="2494625"/>
                  </a:cubicBezTo>
                  <a:cubicBezTo>
                    <a:pt x="1479523" y="2485747"/>
                    <a:pt x="1572721" y="2516119"/>
                    <a:pt x="1633403" y="2467992"/>
                  </a:cubicBezTo>
                  <a:cubicBezTo>
                    <a:pt x="1877399" y="2274478"/>
                    <a:pt x="1951976" y="2000034"/>
                    <a:pt x="2059531" y="1731146"/>
                  </a:cubicBezTo>
                  <a:cubicBezTo>
                    <a:pt x="2074728" y="1427184"/>
                    <a:pt x="2080353" y="1499874"/>
                    <a:pt x="2015142" y="1056443"/>
                  </a:cubicBezTo>
                  <a:cubicBezTo>
                    <a:pt x="1952186" y="628344"/>
                    <a:pt x="2048317" y="715915"/>
                    <a:pt x="1846467" y="594804"/>
                  </a:cubicBezTo>
                  <a:cubicBezTo>
                    <a:pt x="1742166" y="678245"/>
                    <a:pt x="1540433" y="794976"/>
                    <a:pt x="1517993" y="958788"/>
                  </a:cubicBezTo>
                  <a:cubicBezTo>
                    <a:pt x="1497093" y="1111357"/>
                    <a:pt x="1522806" y="1266978"/>
                    <a:pt x="1535748" y="1420427"/>
                  </a:cubicBezTo>
                  <a:cubicBezTo>
                    <a:pt x="1553813" y="1634620"/>
                    <a:pt x="1609594" y="1889117"/>
                    <a:pt x="1748812" y="2059620"/>
                  </a:cubicBezTo>
                  <a:cubicBezTo>
                    <a:pt x="2040773" y="2417190"/>
                    <a:pt x="2503242" y="2796359"/>
                    <a:pt x="2902909" y="3045041"/>
                  </a:cubicBezTo>
                  <a:cubicBezTo>
                    <a:pt x="2985058" y="3096156"/>
                    <a:pt x="3080462" y="3121981"/>
                    <a:pt x="3169239" y="3160451"/>
                  </a:cubicBezTo>
                  <a:cubicBezTo>
                    <a:pt x="3240261" y="3240350"/>
                    <a:pt x="3325973" y="3309292"/>
                    <a:pt x="3382304" y="3400148"/>
                  </a:cubicBezTo>
                  <a:cubicBezTo>
                    <a:pt x="3419793" y="3460614"/>
                    <a:pt x="3469590" y="3537780"/>
                    <a:pt x="3444447" y="3604334"/>
                  </a:cubicBezTo>
                  <a:cubicBezTo>
                    <a:pt x="3318819" y="3936878"/>
                    <a:pt x="2786654" y="3811996"/>
                    <a:pt x="2592191" y="3817398"/>
                  </a:cubicBezTo>
                  <a:cubicBezTo>
                    <a:pt x="2126217" y="3724204"/>
                    <a:pt x="2017802" y="3793035"/>
                    <a:pt x="1722179" y="3355759"/>
                  </a:cubicBezTo>
                  <a:cubicBezTo>
                    <a:pt x="1671772" y="3281198"/>
                    <a:pt x="1692587" y="3178206"/>
                    <a:pt x="1677791" y="3089429"/>
                  </a:cubicBezTo>
                  <a:cubicBezTo>
                    <a:pt x="1722179" y="2962182"/>
                    <a:pt x="1721925" y="2808860"/>
                    <a:pt x="1810956" y="2707689"/>
                  </a:cubicBezTo>
                  <a:cubicBezTo>
                    <a:pt x="1928659" y="2573935"/>
                    <a:pt x="2114658" y="2521202"/>
                    <a:pt x="2263717" y="2423604"/>
                  </a:cubicBezTo>
                  <a:cubicBezTo>
                    <a:pt x="2579907" y="2216575"/>
                    <a:pt x="2497650" y="2281920"/>
                    <a:pt x="2707601" y="2059620"/>
                  </a:cubicBezTo>
                  <a:cubicBezTo>
                    <a:pt x="2725356" y="1994517"/>
                    <a:pt x="2780131" y="1928984"/>
                    <a:pt x="2760867" y="1864311"/>
                  </a:cubicBezTo>
                  <a:cubicBezTo>
                    <a:pt x="2674472" y="1574273"/>
                    <a:pt x="2382146" y="1588998"/>
                    <a:pt x="2148307" y="1526959"/>
                  </a:cubicBezTo>
                  <a:cubicBezTo>
                    <a:pt x="2074327" y="1556551"/>
                    <a:pt x="1988417" y="1565751"/>
                    <a:pt x="1926366" y="1615736"/>
                  </a:cubicBezTo>
                  <a:cubicBezTo>
                    <a:pt x="1631421" y="1853331"/>
                    <a:pt x="2079822" y="2194485"/>
                    <a:pt x="2245962" y="2334827"/>
                  </a:cubicBezTo>
                  <a:cubicBezTo>
                    <a:pt x="2553208" y="2594364"/>
                    <a:pt x="2909947" y="2790262"/>
                    <a:pt x="3258016" y="2991775"/>
                  </a:cubicBezTo>
                  <a:cubicBezTo>
                    <a:pt x="3314241" y="3024326"/>
                    <a:pt x="3368583" y="3060374"/>
                    <a:pt x="3426692" y="3089429"/>
                  </a:cubicBezTo>
                  <a:cubicBezTo>
                    <a:pt x="3457672" y="3104919"/>
                    <a:pt x="3491795" y="3113103"/>
                    <a:pt x="3524346" y="3124940"/>
                  </a:cubicBezTo>
                  <a:cubicBezTo>
                    <a:pt x="3536183" y="3142695"/>
                    <a:pt x="3570763" y="3159864"/>
                    <a:pt x="3559857" y="3178206"/>
                  </a:cubicBezTo>
                  <a:cubicBezTo>
                    <a:pt x="3377036" y="3485679"/>
                    <a:pt x="3277585" y="3481023"/>
                    <a:pt x="2965053" y="3648722"/>
                  </a:cubicBezTo>
                  <a:cubicBezTo>
                    <a:pt x="2796377" y="3562905"/>
                    <a:pt x="2603498" y="3513515"/>
                    <a:pt x="2459026" y="3391270"/>
                  </a:cubicBezTo>
                  <a:cubicBezTo>
                    <a:pt x="2397574" y="3339272"/>
                    <a:pt x="2378599" y="3240399"/>
                    <a:pt x="2388005" y="3160451"/>
                  </a:cubicBezTo>
                  <a:cubicBezTo>
                    <a:pt x="2425112" y="2845041"/>
                    <a:pt x="2548631" y="2635012"/>
                    <a:pt x="2680968" y="2370338"/>
                  </a:cubicBezTo>
                  <a:cubicBezTo>
                    <a:pt x="2692805" y="2266765"/>
                    <a:pt x="2765159" y="2151802"/>
                    <a:pt x="2716478" y="2059620"/>
                  </a:cubicBezTo>
                  <a:cubicBezTo>
                    <a:pt x="2436376" y="1529215"/>
                    <a:pt x="2231527" y="1571496"/>
                    <a:pt x="1739935" y="1438183"/>
                  </a:cubicBezTo>
                  <a:cubicBezTo>
                    <a:pt x="1555069" y="1535017"/>
                    <a:pt x="1100824" y="1690916"/>
                    <a:pt x="1136253" y="2015231"/>
                  </a:cubicBezTo>
                  <a:cubicBezTo>
                    <a:pt x="1190539" y="2512155"/>
                    <a:pt x="1708097" y="2960422"/>
                    <a:pt x="2103919" y="3169328"/>
                  </a:cubicBezTo>
                  <a:cubicBezTo>
                    <a:pt x="2203678" y="3221979"/>
                    <a:pt x="2328820" y="3187083"/>
                    <a:pt x="2441271" y="3195961"/>
                  </a:cubicBezTo>
                  <a:cubicBezTo>
                    <a:pt x="2494537" y="3119021"/>
                    <a:pt x="2615664" y="3057576"/>
                    <a:pt x="2601069" y="2965142"/>
                  </a:cubicBezTo>
                  <a:cubicBezTo>
                    <a:pt x="2481086" y="2205253"/>
                    <a:pt x="2281921" y="2184263"/>
                    <a:pt x="1766568" y="1775534"/>
                  </a:cubicBezTo>
                  <a:cubicBezTo>
                    <a:pt x="1624525" y="1784412"/>
                    <a:pt x="1443786" y="1704318"/>
                    <a:pt x="1340439" y="1802167"/>
                  </a:cubicBezTo>
                  <a:cubicBezTo>
                    <a:pt x="555483" y="2545371"/>
                    <a:pt x="1041033" y="3106686"/>
                    <a:pt x="1633403" y="3888420"/>
                  </a:cubicBezTo>
                  <a:cubicBezTo>
                    <a:pt x="1713190" y="3993713"/>
                    <a:pt x="1887896" y="3959441"/>
                    <a:pt x="2015142" y="3994952"/>
                  </a:cubicBezTo>
                  <a:cubicBezTo>
                    <a:pt x="2194011" y="3892741"/>
                    <a:pt x="2211106" y="3934234"/>
                    <a:pt x="2095041" y="3630967"/>
                  </a:cubicBezTo>
                  <a:cubicBezTo>
                    <a:pt x="2037300" y="3480097"/>
                    <a:pt x="1946127" y="3344078"/>
                    <a:pt x="1864222" y="3204839"/>
                  </a:cubicBezTo>
                  <a:cubicBezTo>
                    <a:pt x="1856720" y="3192086"/>
                    <a:pt x="1813915" y="3178206"/>
                    <a:pt x="1828711" y="3178206"/>
                  </a:cubicBezTo>
                  <a:cubicBezTo>
                    <a:pt x="1853995" y="3178206"/>
                    <a:pt x="1878103" y="3191747"/>
                    <a:pt x="1899733" y="3204839"/>
                  </a:cubicBezTo>
                  <a:cubicBezTo>
                    <a:pt x="2103414" y="3328120"/>
                    <a:pt x="2285009" y="3491799"/>
                    <a:pt x="2503414" y="3586579"/>
                  </a:cubicBezTo>
                  <a:cubicBezTo>
                    <a:pt x="2606891" y="3631484"/>
                    <a:pt x="2728315" y="3604334"/>
                    <a:pt x="2840766" y="3613212"/>
                  </a:cubicBezTo>
                  <a:cubicBezTo>
                    <a:pt x="3057267" y="2974533"/>
                    <a:pt x="3176695" y="3156255"/>
                    <a:pt x="2609946" y="2743200"/>
                  </a:cubicBezTo>
                  <a:cubicBezTo>
                    <a:pt x="2577419" y="2719494"/>
                    <a:pt x="2533007" y="2719526"/>
                    <a:pt x="2494537" y="2707689"/>
                  </a:cubicBezTo>
                  <a:cubicBezTo>
                    <a:pt x="2478211" y="2774249"/>
                    <a:pt x="2166064" y="3542190"/>
                    <a:pt x="2627702" y="3542190"/>
                  </a:cubicBezTo>
                  <a:cubicBezTo>
                    <a:pt x="2860147" y="3542190"/>
                    <a:pt x="3024238" y="3299534"/>
                    <a:pt x="3222506" y="3178206"/>
                  </a:cubicBezTo>
                  <a:cubicBezTo>
                    <a:pt x="3210669" y="2956264"/>
                    <a:pt x="3290510" y="2709060"/>
                    <a:pt x="3186995" y="2512381"/>
                  </a:cubicBezTo>
                  <a:cubicBezTo>
                    <a:pt x="2798148" y="1773571"/>
                    <a:pt x="2578318" y="1841376"/>
                    <a:pt x="1952999" y="1722268"/>
                  </a:cubicBezTo>
                  <a:cubicBezTo>
                    <a:pt x="1879018" y="1781452"/>
                    <a:pt x="1759013" y="1809298"/>
                    <a:pt x="1731057" y="1899821"/>
                  </a:cubicBezTo>
                  <a:cubicBezTo>
                    <a:pt x="1562326" y="2446187"/>
                    <a:pt x="1953583" y="2397879"/>
                    <a:pt x="2343616" y="2547891"/>
                  </a:cubicBezTo>
                  <a:cubicBezTo>
                    <a:pt x="2603663" y="2094907"/>
                    <a:pt x="2864522" y="1903786"/>
                    <a:pt x="2414638" y="1331651"/>
                  </a:cubicBezTo>
                  <a:cubicBezTo>
                    <a:pt x="2273936" y="1152715"/>
                    <a:pt x="2006265" y="1130424"/>
                    <a:pt x="1802078" y="1029810"/>
                  </a:cubicBezTo>
                  <a:cubicBezTo>
                    <a:pt x="1253694" y="1148089"/>
                    <a:pt x="1274466" y="1048239"/>
                    <a:pt x="914311" y="1633491"/>
                  </a:cubicBezTo>
                  <a:cubicBezTo>
                    <a:pt x="881705" y="1686476"/>
                    <a:pt x="866679" y="1793898"/>
                    <a:pt x="923189" y="1819922"/>
                  </a:cubicBezTo>
                  <a:cubicBezTo>
                    <a:pt x="1128263" y="1914364"/>
                    <a:pt x="1367072" y="1902781"/>
                    <a:pt x="1589014" y="1944210"/>
                  </a:cubicBezTo>
                  <a:cubicBezTo>
                    <a:pt x="1739934" y="1861352"/>
                    <a:pt x="1973404" y="1853647"/>
                    <a:pt x="2041775" y="1695635"/>
                  </a:cubicBezTo>
                  <a:cubicBezTo>
                    <a:pt x="2302797" y="1092385"/>
                    <a:pt x="1649320" y="592740"/>
                    <a:pt x="1287173" y="319596"/>
                  </a:cubicBezTo>
                  <a:cubicBezTo>
                    <a:pt x="1192052" y="247852"/>
                    <a:pt x="1056354" y="260412"/>
                    <a:pt x="940944" y="230820"/>
                  </a:cubicBezTo>
                  <a:cubicBezTo>
                    <a:pt x="828494" y="411332"/>
                    <a:pt x="665946" y="569030"/>
                    <a:pt x="603593" y="772357"/>
                  </a:cubicBezTo>
                  <a:cubicBezTo>
                    <a:pt x="451971" y="1266777"/>
                    <a:pt x="497353" y="1701456"/>
                    <a:pt x="727880" y="2148396"/>
                  </a:cubicBezTo>
                  <a:cubicBezTo>
                    <a:pt x="781630" y="2252605"/>
                    <a:pt x="887678" y="2320031"/>
                    <a:pt x="967577" y="2405849"/>
                  </a:cubicBezTo>
                  <a:cubicBezTo>
                    <a:pt x="1148090" y="2370338"/>
                    <a:pt x="1381091" y="2431437"/>
                    <a:pt x="1509115" y="2299317"/>
                  </a:cubicBezTo>
                  <a:cubicBezTo>
                    <a:pt x="1885109" y="1911291"/>
                    <a:pt x="2373763" y="1175367"/>
                    <a:pt x="1855344" y="656948"/>
                  </a:cubicBezTo>
                  <a:cubicBezTo>
                    <a:pt x="1727428" y="529032"/>
                    <a:pt x="1506156" y="562253"/>
                    <a:pt x="1331562" y="514905"/>
                  </a:cubicBezTo>
                  <a:cubicBezTo>
                    <a:pt x="1036708" y="1201110"/>
                    <a:pt x="513494" y="1921332"/>
                    <a:pt x="940944" y="2725445"/>
                  </a:cubicBezTo>
                  <a:cubicBezTo>
                    <a:pt x="1098466" y="3021774"/>
                    <a:pt x="1473605" y="3133818"/>
                    <a:pt x="1739935" y="3338004"/>
                  </a:cubicBezTo>
                  <a:cubicBezTo>
                    <a:pt x="1958917" y="3222594"/>
                    <a:pt x="2257494" y="3196332"/>
                    <a:pt x="2396882" y="2991775"/>
                  </a:cubicBezTo>
                  <a:cubicBezTo>
                    <a:pt x="2824490" y="2364246"/>
                    <a:pt x="2132154" y="2117332"/>
                    <a:pt x="1793201" y="1864311"/>
                  </a:cubicBezTo>
                  <a:cubicBezTo>
                    <a:pt x="1633403" y="1973802"/>
                    <a:pt x="1408727" y="2023925"/>
                    <a:pt x="1313806" y="2192785"/>
                  </a:cubicBezTo>
                  <a:cubicBezTo>
                    <a:pt x="1071739" y="2623409"/>
                    <a:pt x="589725" y="3610014"/>
                    <a:pt x="1384828" y="3941686"/>
                  </a:cubicBezTo>
                  <a:cubicBezTo>
                    <a:pt x="1729643" y="4085523"/>
                    <a:pt x="2130552" y="3989033"/>
                    <a:pt x="2503414" y="4012707"/>
                  </a:cubicBezTo>
                  <a:cubicBezTo>
                    <a:pt x="2698723" y="3888420"/>
                    <a:pt x="2967150" y="3836473"/>
                    <a:pt x="3089340" y="3639845"/>
                  </a:cubicBezTo>
                  <a:cubicBezTo>
                    <a:pt x="3472606" y="3023096"/>
                    <a:pt x="3253706" y="2634769"/>
                    <a:pt x="3027197" y="2068497"/>
                  </a:cubicBezTo>
                  <a:cubicBezTo>
                    <a:pt x="2901809" y="1755027"/>
                    <a:pt x="2939386" y="1822870"/>
                    <a:pt x="2689845" y="1686757"/>
                  </a:cubicBezTo>
                  <a:cubicBezTo>
                    <a:pt x="2512684" y="1827830"/>
                    <a:pt x="1795998" y="2196819"/>
                    <a:pt x="2201573" y="2636668"/>
                  </a:cubicBezTo>
                  <a:cubicBezTo>
                    <a:pt x="2348341" y="2795839"/>
                    <a:pt x="2627702" y="2713608"/>
                    <a:pt x="2840766" y="2752078"/>
                  </a:cubicBezTo>
                  <a:cubicBezTo>
                    <a:pt x="3569922" y="1979519"/>
                    <a:pt x="3856117" y="2004798"/>
                    <a:pt x="3684144" y="807868"/>
                  </a:cubicBezTo>
                  <a:cubicBezTo>
                    <a:pt x="3660218" y="641344"/>
                    <a:pt x="3471080" y="547457"/>
                    <a:pt x="3364548" y="417251"/>
                  </a:cubicBezTo>
                  <a:cubicBezTo>
                    <a:pt x="3263934" y="423169"/>
                    <a:pt x="3141958" y="372737"/>
                    <a:pt x="3062707" y="435006"/>
                  </a:cubicBezTo>
                  <a:cubicBezTo>
                    <a:pt x="2751625" y="679427"/>
                    <a:pt x="2245962" y="1296140"/>
                    <a:pt x="2245962" y="1296140"/>
                  </a:cubicBezTo>
                  <a:cubicBezTo>
                    <a:pt x="2441783" y="1557238"/>
                    <a:pt x="2396189" y="1519899"/>
                    <a:pt x="2778622" y="612559"/>
                  </a:cubicBezTo>
                  <a:cubicBezTo>
                    <a:pt x="2969722" y="159165"/>
                    <a:pt x="2329516" y="88639"/>
                    <a:pt x="2121674" y="0"/>
                  </a:cubicBezTo>
                  <a:cubicBezTo>
                    <a:pt x="1917488" y="121328"/>
                    <a:pt x="1639052" y="165166"/>
                    <a:pt x="1509115" y="363985"/>
                  </a:cubicBezTo>
                  <a:cubicBezTo>
                    <a:pt x="1169467" y="883688"/>
                    <a:pt x="1421997" y="1469509"/>
                    <a:pt x="1855344" y="1811045"/>
                  </a:cubicBezTo>
                  <a:cubicBezTo>
                    <a:pt x="2010924" y="1933663"/>
                    <a:pt x="2240043" y="1905740"/>
                    <a:pt x="2432393" y="1953088"/>
                  </a:cubicBezTo>
                  <a:cubicBezTo>
                    <a:pt x="2618824" y="1799208"/>
                    <a:pt x="2855640" y="1691266"/>
                    <a:pt x="2991686" y="1491449"/>
                  </a:cubicBezTo>
                  <a:cubicBezTo>
                    <a:pt x="3325291" y="1001466"/>
                    <a:pt x="2290831" y="666229"/>
                    <a:pt x="2192696" y="603682"/>
                  </a:cubicBezTo>
                  <a:cubicBezTo>
                    <a:pt x="1702693" y="914794"/>
                    <a:pt x="1098413" y="1110617"/>
                    <a:pt x="1420339" y="1988598"/>
                  </a:cubicBezTo>
                  <a:cubicBezTo>
                    <a:pt x="1507955" y="2227552"/>
                    <a:pt x="1887896" y="2189825"/>
                    <a:pt x="2121674" y="2290439"/>
                  </a:cubicBezTo>
                  <a:cubicBezTo>
                    <a:pt x="2315634" y="2190972"/>
                    <a:pt x="3351357" y="1884739"/>
                    <a:pt x="2956175" y="1287262"/>
                  </a:cubicBezTo>
                  <a:cubicBezTo>
                    <a:pt x="2770643" y="1006756"/>
                    <a:pt x="2364330" y="967666"/>
                    <a:pt x="2068408" y="807868"/>
                  </a:cubicBezTo>
                  <a:cubicBezTo>
                    <a:pt x="1601669" y="1347033"/>
                    <a:pt x="1219122" y="1491469"/>
                    <a:pt x="1668913" y="2334827"/>
                  </a:cubicBezTo>
                  <a:cubicBezTo>
                    <a:pt x="1761086" y="2507652"/>
                    <a:pt x="2018102" y="2512380"/>
                    <a:pt x="2192696" y="2601157"/>
                  </a:cubicBezTo>
                  <a:cubicBezTo>
                    <a:pt x="2631312" y="2258137"/>
                    <a:pt x="3277803" y="1999054"/>
                    <a:pt x="3036074" y="1242874"/>
                  </a:cubicBezTo>
                  <a:cubicBezTo>
                    <a:pt x="2978830" y="1063803"/>
                    <a:pt x="2704641" y="1065321"/>
                    <a:pt x="2538925" y="976544"/>
                  </a:cubicBezTo>
                  <a:cubicBezTo>
                    <a:pt x="2432393" y="1210323"/>
                    <a:pt x="2267762" y="1425579"/>
                    <a:pt x="2219329" y="1677880"/>
                  </a:cubicBezTo>
                  <a:cubicBezTo>
                    <a:pt x="2019589" y="2718388"/>
                    <a:pt x="2060506" y="2681550"/>
                    <a:pt x="2290350" y="3355759"/>
                  </a:cubicBezTo>
                  <a:cubicBezTo>
                    <a:pt x="2993818" y="3298721"/>
                    <a:pt x="3047403" y="3455633"/>
                    <a:pt x="3417814" y="2707689"/>
                  </a:cubicBezTo>
                  <a:cubicBezTo>
                    <a:pt x="3467736" y="2606884"/>
                    <a:pt x="3489479" y="2448867"/>
                    <a:pt x="3408937" y="2370338"/>
                  </a:cubicBezTo>
                  <a:cubicBezTo>
                    <a:pt x="3221318" y="2187409"/>
                    <a:pt x="2941380" y="2133600"/>
                    <a:pt x="2707601" y="2015231"/>
                  </a:cubicBezTo>
                  <a:cubicBezTo>
                    <a:pt x="2562599" y="2068497"/>
                    <a:pt x="2350918" y="2041881"/>
                    <a:pt x="2272595" y="2175029"/>
                  </a:cubicBezTo>
                  <a:cubicBezTo>
                    <a:pt x="1870027" y="2859394"/>
                    <a:pt x="2175582" y="2921282"/>
                    <a:pt x="2574436" y="3249227"/>
                  </a:cubicBezTo>
                  <a:cubicBezTo>
                    <a:pt x="2737193" y="3216676"/>
                    <a:pt x="2952570" y="3275747"/>
                    <a:pt x="3062707" y="3151573"/>
                  </a:cubicBezTo>
                  <a:cubicBezTo>
                    <a:pt x="3770113" y="2354007"/>
                    <a:pt x="3483741" y="1764827"/>
                    <a:pt x="2902909" y="941033"/>
                  </a:cubicBezTo>
                  <a:cubicBezTo>
                    <a:pt x="2709023" y="666044"/>
                    <a:pt x="2382086" y="514905"/>
                    <a:pt x="2121674" y="301841"/>
                  </a:cubicBezTo>
                  <a:cubicBezTo>
                    <a:pt x="1507367" y="400131"/>
                    <a:pt x="1764843" y="292841"/>
                    <a:pt x="1455849" y="1535837"/>
                  </a:cubicBezTo>
                  <a:cubicBezTo>
                    <a:pt x="1425561" y="1657678"/>
                    <a:pt x="1437651" y="1805473"/>
                    <a:pt x="1509115" y="1908699"/>
                  </a:cubicBezTo>
                  <a:cubicBezTo>
                    <a:pt x="1562381" y="1985639"/>
                    <a:pt x="1686668" y="1967884"/>
                    <a:pt x="1775445" y="1997476"/>
                  </a:cubicBezTo>
                  <a:cubicBezTo>
                    <a:pt x="1887896" y="1615736"/>
                    <a:pt x="2075786" y="1248489"/>
                    <a:pt x="2112797" y="852256"/>
                  </a:cubicBezTo>
                  <a:cubicBezTo>
                    <a:pt x="2128487" y="684286"/>
                    <a:pt x="2080923" y="449359"/>
                    <a:pt x="1926366" y="381740"/>
                  </a:cubicBezTo>
                  <a:cubicBezTo>
                    <a:pt x="1759132" y="308575"/>
                    <a:pt x="1577177" y="488272"/>
                    <a:pt x="1402583" y="541538"/>
                  </a:cubicBezTo>
                  <a:cubicBezTo>
                    <a:pt x="1361431" y="710987"/>
                    <a:pt x="879407" y="2170558"/>
                    <a:pt x="1145131" y="2565647"/>
                  </a:cubicBezTo>
                  <a:cubicBezTo>
                    <a:pt x="1269444" y="2750480"/>
                    <a:pt x="1565340" y="2713608"/>
                    <a:pt x="1775445" y="2787588"/>
                  </a:cubicBezTo>
                  <a:cubicBezTo>
                    <a:pt x="1902692" y="2669219"/>
                    <a:pt x="2096378" y="2595287"/>
                    <a:pt x="2157185" y="2432482"/>
                  </a:cubicBezTo>
                  <a:cubicBezTo>
                    <a:pt x="2334810" y="1956905"/>
                    <a:pt x="1653382" y="1930357"/>
                    <a:pt x="1464727" y="1873188"/>
                  </a:cubicBezTo>
                  <a:cubicBezTo>
                    <a:pt x="1195552" y="2402255"/>
                    <a:pt x="905504" y="2762102"/>
                    <a:pt x="1269418" y="3462291"/>
                  </a:cubicBezTo>
                  <a:cubicBezTo>
                    <a:pt x="1375865" y="3667100"/>
                    <a:pt x="1695546" y="3639844"/>
                    <a:pt x="1908610" y="3728621"/>
                  </a:cubicBezTo>
                  <a:cubicBezTo>
                    <a:pt x="2521305" y="3483543"/>
                    <a:pt x="3141857" y="3488110"/>
                    <a:pt x="3089340" y="2601157"/>
                  </a:cubicBezTo>
                  <a:cubicBezTo>
                    <a:pt x="3075804" y="2372547"/>
                    <a:pt x="2840765" y="2216458"/>
                    <a:pt x="2716478" y="2024109"/>
                  </a:cubicBezTo>
                  <a:cubicBezTo>
                    <a:pt x="2514061" y="2371656"/>
                    <a:pt x="1834508" y="2990148"/>
                    <a:pt x="2574436" y="3355759"/>
                  </a:cubicBezTo>
                  <a:cubicBezTo>
                    <a:pt x="2709532" y="3422512"/>
                    <a:pt x="2858521" y="3255146"/>
                    <a:pt x="3000564" y="3204839"/>
                  </a:cubicBezTo>
                  <a:cubicBezTo>
                    <a:pt x="3438629" y="2206627"/>
                    <a:pt x="3831218" y="1999851"/>
                    <a:pt x="3293527" y="994299"/>
                  </a:cubicBezTo>
                  <a:cubicBezTo>
                    <a:pt x="3210305" y="838662"/>
                    <a:pt x="3003523" y="793072"/>
                    <a:pt x="2858521" y="692458"/>
                  </a:cubicBezTo>
                  <a:cubicBezTo>
                    <a:pt x="2280101" y="1408598"/>
                    <a:pt x="2208144" y="1236710"/>
                    <a:pt x="2228206" y="2139519"/>
                  </a:cubicBezTo>
                  <a:cubicBezTo>
                    <a:pt x="2228941" y="2172596"/>
                    <a:pt x="2287391" y="2169111"/>
                    <a:pt x="2316983" y="2183907"/>
                  </a:cubicBezTo>
                  <a:cubicBezTo>
                    <a:pt x="2459026" y="1935332"/>
                    <a:pt x="2748798" y="1724423"/>
                    <a:pt x="2743111" y="1438183"/>
                  </a:cubicBezTo>
                  <a:cubicBezTo>
                    <a:pt x="2729625" y="759366"/>
                    <a:pt x="1830937" y="735857"/>
                    <a:pt x="1455849" y="648070"/>
                  </a:cubicBezTo>
                  <a:cubicBezTo>
                    <a:pt x="1165541" y="1213407"/>
                    <a:pt x="703616" y="1889090"/>
                    <a:pt x="763391" y="2583402"/>
                  </a:cubicBezTo>
                  <a:cubicBezTo>
                    <a:pt x="777505" y="2747346"/>
                    <a:pt x="964618" y="2843814"/>
                    <a:pt x="1065232" y="2974020"/>
                  </a:cubicBezTo>
                  <a:cubicBezTo>
                    <a:pt x="1242785" y="2932591"/>
                    <a:pt x="1459013" y="2967859"/>
                    <a:pt x="1597892" y="2849732"/>
                  </a:cubicBezTo>
                  <a:cubicBezTo>
                    <a:pt x="2110070" y="2414086"/>
                    <a:pt x="1813572" y="2192733"/>
                    <a:pt x="1402583" y="2006354"/>
                  </a:cubicBezTo>
                  <a:cubicBezTo>
                    <a:pt x="1302285" y="1960870"/>
                    <a:pt x="1183600" y="1982680"/>
                    <a:pt x="1074109" y="1970843"/>
                  </a:cubicBezTo>
                  <a:cubicBezTo>
                    <a:pt x="850123" y="2428997"/>
                    <a:pt x="287327" y="3067615"/>
                    <a:pt x="1020843" y="3551068"/>
                  </a:cubicBezTo>
                  <a:cubicBezTo>
                    <a:pt x="1253114" y="3704156"/>
                    <a:pt x="1577177" y="3545149"/>
                    <a:pt x="1855344" y="3542190"/>
                  </a:cubicBezTo>
                  <a:cubicBezTo>
                    <a:pt x="2011835" y="3390514"/>
                    <a:pt x="2857750" y="2765516"/>
                    <a:pt x="2601069" y="2325950"/>
                  </a:cubicBezTo>
                  <a:cubicBezTo>
                    <a:pt x="2425963" y="2026080"/>
                    <a:pt x="2015142" y="1953087"/>
                    <a:pt x="1722179" y="1766656"/>
                  </a:cubicBezTo>
                  <a:cubicBezTo>
                    <a:pt x="1547585" y="1775534"/>
                    <a:pt x="1331930" y="1680458"/>
                    <a:pt x="1198397" y="1793289"/>
                  </a:cubicBezTo>
                  <a:cubicBezTo>
                    <a:pt x="989269" y="1969994"/>
                    <a:pt x="162830" y="2974551"/>
                    <a:pt x="710125" y="3435658"/>
                  </a:cubicBezTo>
                  <a:cubicBezTo>
                    <a:pt x="971391" y="3655780"/>
                    <a:pt x="1372991" y="3601375"/>
                    <a:pt x="1704424" y="3684233"/>
                  </a:cubicBezTo>
                  <a:cubicBezTo>
                    <a:pt x="2103919" y="3474128"/>
                    <a:pt x="2560075" y="3347526"/>
                    <a:pt x="2902909" y="3053919"/>
                  </a:cubicBezTo>
                  <a:cubicBezTo>
                    <a:pt x="3157358" y="2836007"/>
                    <a:pt x="3403570" y="2535138"/>
                    <a:pt x="3435570" y="2201662"/>
                  </a:cubicBezTo>
                  <a:cubicBezTo>
                    <a:pt x="3466644" y="1877837"/>
                    <a:pt x="3266773" y="1556390"/>
                    <a:pt x="3071585" y="1296140"/>
                  </a:cubicBezTo>
                  <a:cubicBezTo>
                    <a:pt x="2590871" y="655188"/>
                    <a:pt x="2217497" y="548243"/>
                    <a:pt x="1589014" y="257453"/>
                  </a:cubicBezTo>
                  <a:cubicBezTo>
                    <a:pt x="1002914" y="1011009"/>
                    <a:pt x="999669" y="853868"/>
                    <a:pt x="861045" y="2077375"/>
                  </a:cubicBezTo>
                  <a:cubicBezTo>
                    <a:pt x="840452" y="2259134"/>
                    <a:pt x="846049" y="2468275"/>
                    <a:pt x="949822" y="2618913"/>
                  </a:cubicBezTo>
                  <a:cubicBezTo>
                    <a:pt x="1049777" y="2764008"/>
                    <a:pt x="1257581" y="2790548"/>
                    <a:pt x="1411461" y="2876365"/>
                  </a:cubicBezTo>
                  <a:cubicBezTo>
                    <a:pt x="1734016" y="2781670"/>
                    <a:pt x="2104836" y="2786635"/>
                    <a:pt x="2379127" y="2592280"/>
                  </a:cubicBezTo>
                  <a:cubicBezTo>
                    <a:pt x="3108043" y="2075791"/>
                    <a:pt x="3183287" y="1524616"/>
                    <a:pt x="2459026" y="958788"/>
                  </a:cubicBezTo>
                  <a:cubicBezTo>
                    <a:pt x="2116389" y="691103"/>
                    <a:pt x="1660035" y="615519"/>
                    <a:pt x="1260540" y="443884"/>
                  </a:cubicBezTo>
                  <a:cubicBezTo>
                    <a:pt x="1029721" y="582967"/>
                    <a:pt x="684224" y="617962"/>
                    <a:pt x="568082" y="861134"/>
                  </a:cubicBezTo>
                  <a:cubicBezTo>
                    <a:pt x="26055" y="1996002"/>
                    <a:pt x="293525" y="2083599"/>
                    <a:pt x="816657" y="2743200"/>
                  </a:cubicBezTo>
                  <a:cubicBezTo>
                    <a:pt x="1080028" y="2737282"/>
                    <a:pt x="1378747" y="2857372"/>
                    <a:pt x="1606770" y="2725445"/>
                  </a:cubicBezTo>
                  <a:cubicBezTo>
                    <a:pt x="2293333" y="2328219"/>
                    <a:pt x="2130040" y="1714159"/>
                    <a:pt x="1597892" y="1322773"/>
                  </a:cubicBezTo>
                  <a:cubicBezTo>
                    <a:pt x="1338563" y="1132041"/>
                    <a:pt x="988292" y="1115628"/>
                    <a:pt x="683492" y="1012055"/>
                  </a:cubicBezTo>
                  <a:cubicBezTo>
                    <a:pt x="348662" y="1483086"/>
                    <a:pt x="-135283" y="1926872"/>
                    <a:pt x="35422" y="2601157"/>
                  </a:cubicBezTo>
                  <a:cubicBezTo>
                    <a:pt x="95134" y="2837021"/>
                    <a:pt x="355018" y="2968101"/>
                    <a:pt x="514816" y="3151573"/>
                  </a:cubicBezTo>
                  <a:cubicBezTo>
                    <a:pt x="858086" y="3136777"/>
                    <a:pt x="1205257" y="3160870"/>
                    <a:pt x="1544626" y="3107185"/>
                  </a:cubicBezTo>
                  <a:cubicBezTo>
                    <a:pt x="1735174" y="3077042"/>
                    <a:pt x="1952562" y="2763830"/>
                    <a:pt x="2086164" y="2902998"/>
                  </a:cubicBezTo>
                  <a:cubicBezTo>
                    <a:pt x="2238121" y="3061286"/>
                    <a:pt x="2009224" y="3335045"/>
                    <a:pt x="1970754" y="3551068"/>
                  </a:cubicBezTo>
                  <a:cubicBezTo>
                    <a:pt x="2160144" y="3675355"/>
                    <a:pt x="2313312" y="3903562"/>
                    <a:pt x="2538925" y="3923930"/>
                  </a:cubicBezTo>
                  <a:cubicBezTo>
                    <a:pt x="3239904" y="3987213"/>
                    <a:pt x="3532653" y="3287070"/>
                    <a:pt x="3852820" y="2858610"/>
                  </a:cubicBezTo>
                  <a:cubicBezTo>
                    <a:pt x="3817309" y="2636668"/>
                    <a:pt x="3833324" y="2400014"/>
                    <a:pt x="3746288" y="2192785"/>
                  </a:cubicBezTo>
                  <a:cubicBezTo>
                    <a:pt x="3701539" y="2086239"/>
                    <a:pt x="3588710" y="1931760"/>
                    <a:pt x="3479958" y="1970843"/>
                  </a:cubicBezTo>
                  <a:cubicBezTo>
                    <a:pt x="3316148" y="2029712"/>
                    <a:pt x="3278731" y="2254928"/>
                    <a:pt x="3178117" y="2396971"/>
                  </a:cubicBezTo>
                  <a:cubicBezTo>
                    <a:pt x="3160362" y="2521258"/>
                    <a:pt x="3034958" y="2857479"/>
                    <a:pt x="3124851" y="2769833"/>
                  </a:cubicBezTo>
                  <a:cubicBezTo>
                    <a:pt x="3594381" y="2312041"/>
                    <a:pt x="3729832" y="1794906"/>
                    <a:pt x="3169239" y="1305018"/>
                  </a:cubicBezTo>
                  <a:cubicBezTo>
                    <a:pt x="3010592" y="1166381"/>
                    <a:pt x="2754948" y="1228078"/>
                    <a:pt x="2547803" y="1189608"/>
                  </a:cubicBezTo>
                  <a:cubicBezTo>
                    <a:pt x="1741719" y="2083099"/>
                    <a:pt x="1663989" y="2342281"/>
                    <a:pt x="1935243" y="1722268"/>
                  </a:cubicBezTo>
                  <a:cubicBezTo>
                    <a:pt x="1902692" y="1248792"/>
                    <a:pt x="1942991" y="764582"/>
                    <a:pt x="1837589" y="301841"/>
                  </a:cubicBezTo>
                  <a:cubicBezTo>
                    <a:pt x="1813893" y="197809"/>
                    <a:pt x="1674474" y="97255"/>
                    <a:pt x="1571259" y="124288"/>
                  </a:cubicBezTo>
                  <a:cubicBezTo>
                    <a:pt x="1375422" y="175579"/>
                    <a:pt x="1251663" y="372863"/>
                    <a:pt x="1091865" y="497150"/>
                  </a:cubicBezTo>
                  <a:cubicBezTo>
                    <a:pt x="1044517" y="787154"/>
                    <a:pt x="891215" y="1079222"/>
                    <a:pt x="949822" y="1367161"/>
                  </a:cubicBezTo>
                  <a:cubicBezTo>
                    <a:pt x="974484" y="1488328"/>
                    <a:pt x="1177073" y="1533999"/>
                    <a:pt x="1296051" y="1500326"/>
                  </a:cubicBezTo>
                  <a:cubicBezTo>
                    <a:pt x="1525861" y="1435285"/>
                    <a:pt x="1692587" y="1233996"/>
                    <a:pt x="1890855" y="1100831"/>
                  </a:cubicBezTo>
                  <a:cubicBezTo>
                    <a:pt x="1952999" y="970625"/>
                    <a:pt x="2142373" y="838973"/>
                    <a:pt x="2077286" y="710214"/>
                  </a:cubicBezTo>
                  <a:cubicBezTo>
                    <a:pt x="1788879" y="139670"/>
                    <a:pt x="1315535" y="304888"/>
                    <a:pt x="861045" y="337352"/>
                  </a:cubicBezTo>
                  <a:cubicBezTo>
                    <a:pt x="714385" y="974567"/>
                    <a:pt x="271374" y="1644317"/>
                    <a:pt x="1047476" y="2104008"/>
                  </a:cubicBezTo>
                  <a:cubicBezTo>
                    <a:pt x="1251420" y="2224805"/>
                    <a:pt x="1520952" y="2127682"/>
                    <a:pt x="1757690" y="2139519"/>
                  </a:cubicBezTo>
                  <a:cubicBezTo>
                    <a:pt x="2086670" y="1831100"/>
                    <a:pt x="2684077" y="1562041"/>
                    <a:pt x="2237084" y="976544"/>
                  </a:cubicBezTo>
                  <a:cubicBezTo>
                    <a:pt x="2120640" y="824019"/>
                    <a:pt x="1876059" y="846338"/>
                    <a:pt x="1695546" y="781235"/>
                  </a:cubicBezTo>
                  <a:cubicBezTo>
                    <a:pt x="1636362" y="1086035"/>
                    <a:pt x="1561903" y="1388263"/>
                    <a:pt x="1517993" y="1695635"/>
                  </a:cubicBezTo>
                  <a:cubicBezTo>
                    <a:pt x="1496633" y="1845153"/>
                    <a:pt x="1492436" y="1997561"/>
                    <a:pt x="1500238" y="2148396"/>
                  </a:cubicBezTo>
                  <a:cubicBezTo>
                    <a:pt x="1501553" y="2173818"/>
                    <a:pt x="1523911" y="2195744"/>
                    <a:pt x="1544626" y="2210540"/>
                  </a:cubicBezTo>
                  <a:cubicBezTo>
                    <a:pt x="1583222" y="2238109"/>
                    <a:pt x="1601101" y="2237173"/>
                    <a:pt x="1633403" y="2237173"/>
                  </a:cubicBezTo>
                </a:path>
              </a:pathLst>
            </a:custGeom>
            <a:noFill/>
            <a:ln w="38100">
              <a:solidFill>
                <a:srgbClr val="DC4C6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1576916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C7631E-082F-0F71-7D73-2A7559DCAD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61FCDEC2-B310-E5CE-F5D4-EEFE1E700531}"/>
              </a:ext>
            </a:extLst>
          </p:cNvPr>
          <p:cNvGrpSpPr/>
          <p:nvPr/>
        </p:nvGrpSpPr>
        <p:grpSpPr>
          <a:xfrm>
            <a:off x="8686800" y="274638"/>
            <a:ext cx="3144965" cy="1545048"/>
            <a:chOff x="1828800" y="1295400"/>
            <a:chExt cx="9753600" cy="4791716"/>
          </a:xfrm>
        </p:grpSpPr>
        <p:pic>
          <p:nvPicPr>
            <p:cNvPr id="5" name="Picture 2">
              <a:extLst>
                <a:ext uri="{FF2B5EF4-FFF2-40B4-BE49-F238E27FC236}">
                  <a16:creationId xmlns:a16="http://schemas.microsoft.com/office/drawing/2014/main" id="{199DDC8C-1211-2214-2ACA-81497F346CBF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9000"/>
            <a:stretch/>
          </p:blipFill>
          <p:spPr bwMode="auto">
            <a:xfrm>
              <a:off x="5410200" y="1562741"/>
              <a:ext cx="6172200" cy="45243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A252260F-64A9-102F-0C8F-4FA10808B16F}"/>
                </a:ext>
              </a:extLst>
            </p:cNvPr>
            <p:cNvSpPr/>
            <p:nvPr/>
          </p:nvSpPr>
          <p:spPr>
            <a:xfrm>
              <a:off x="1828800" y="1295400"/>
              <a:ext cx="3852820" cy="4022719"/>
            </a:xfrm>
            <a:custGeom>
              <a:avLst/>
              <a:gdLst>
                <a:gd name="connsiteX0" fmla="*/ 3613123 w 3852820"/>
                <a:gd name="connsiteY0" fmla="*/ 763480 h 4022719"/>
                <a:gd name="connsiteX1" fmla="*/ 3178117 w 3852820"/>
                <a:gd name="connsiteY1" fmla="*/ 772357 h 4022719"/>
                <a:gd name="connsiteX2" fmla="*/ 2849643 w 3852820"/>
                <a:gd name="connsiteY2" fmla="*/ 887767 h 4022719"/>
                <a:gd name="connsiteX3" fmla="*/ 2680968 w 3852820"/>
                <a:gd name="connsiteY3" fmla="*/ 967666 h 4022719"/>
                <a:gd name="connsiteX4" fmla="*/ 2601069 w 3852820"/>
                <a:gd name="connsiteY4" fmla="*/ 1145220 h 4022719"/>
                <a:gd name="connsiteX5" fmla="*/ 2583313 w 3852820"/>
                <a:gd name="connsiteY5" fmla="*/ 1384917 h 4022719"/>
                <a:gd name="connsiteX6" fmla="*/ 2609946 w 3852820"/>
                <a:gd name="connsiteY6" fmla="*/ 2130641 h 4022719"/>
                <a:gd name="connsiteX7" fmla="*/ 2751989 w 3852820"/>
                <a:gd name="connsiteY7" fmla="*/ 2547891 h 4022719"/>
                <a:gd name="connsiteX8" fmla="*/ 2672090 w 3852820"/>
                <a:gd name="connsiteY8" fmla="*/ 2849732 h 4022719"/>
                <a:gd name="connsiteX9" fmla="*/ 2316983 w 3852820"/>
                <a:gd name="connsiteY9" fmla="*/ 3053919 h 4022719"/>
                <a:gd name="connsiteX10" fmla="*/ 1846467 w 3852820"/>
                <a:gd name="connsiteY10" fmla="*/ 2982897 h 4022719"/>
                <a:gd name="connsiteX11" fmla="*/ 1526871 w 3852820"/>
                <a:gd name="connsiteY11" fmla="*/ 2769833 h 4022719"/>
                <a:gd name="connsiteX12" fmla="*/ 923189 w 3852820"/>
                <a:gd name="connsiteY12" fmla="*/ 2512381 h 4022719"/>
                <a:gd name="connsiteX13" fmla="*/ 594715 w 3852820"/>
                <a:gd name="connsiteY13" fmla="*/ 2104008 h 4022719"/>
                <a:gd name="connsiteX14" fmla="*/ 585838 w 3852820"/>
                <a:gd name="connsiteY14" fmla="*/ 2015231 h 4022719"/>
                <a:gd name="connsiteX15" fmla="*/ 1216152 w 3852820"/>
                <a:gd name="connsiteY15" fmla="*/ 1509204 h 4022719"/>
                <a:gd name="connsiteX16" fmla="*/ 1677791 w 3852820"/>
                <a:gd name="connsiteY16" fmla="*/ 1447060 h 4022719"/>
                <a:gd name="connsiteX17" fmla="*/ 2849643 w 3852820"/>
                <a:gd name="connsiteY17" fmla="*/ 1784412 h 4022719"/>
                <a:gd name="connsiteX18" fmla="*/ 2956175 w 3852820"/>
                <a:gd name="connsiteY18" fmla="*/ 1882066 h 4022719"/>
                <a:gd name="connsiteX19" fmla="*/ 3009441 w 3852820"/>
                <a:gd name="connsiteY19" fmla="*/ 2032987 h 4022719"/>
                <a:gd name="connsiteX20" fmla="*/ 2956175 w 3852820"/>
                <a:gd name="connsiteY20" fmla="*/ 2379216 h 4022719"/>
                <a:gd name="connsiteX21" fmla="*/ 2654335 w 3852820"/>
                <a:gd name="connsiteY21" fmla="*/ 2645546 h 4022719"/>
                <a:gd name="connsiteX22" fmla="*/ 2103919 w 3852820"/>
                <a:gd name="connsiteY22" fmla="*/ 3258105 h 4022719"/>
                <a:gd name="connsiteX23" fmla="*/ 1864222 w 3852820"/>
                <a:gd name="connsiteY23" fmla="*/ 3382392 h 4022719"/>
                <a:gd name="connsiteX24" fmla="*/ 1296051 w 3852820"/>
                <a:gd name="connsiteY24" fmla="*/ 3311371 h 4022719"/>
                <a:gd name="connsiteX25" fmla="*/ 1145131 w 3852820"/>
                <a:gd name="connsiteY25" fmla="*/ 3222594 h 4022719"/>
                <a:gd name="connsiteX26" fmla="*/ 1065232 w 3852820"/>
                <a:gd name="connsiteY26" fmla="*/ 3080552 h 4022719"/>
                <a:gd name="connsiteX27" fmla="*/ 994210 w 3852820"/>
                <a:gd name="connsiteY27" fmla="*/ 1890944 h 4022719"/>
                <a:gd name="connsiteX28" fmla="*/ 1038599 w 3852820"/>
                <a:gd name="connsiteY28" fmla="*/ 958788 h 4022719"/>
                <a:gd name="connsiteX29" fmla="*/ 1003088 w 3852820"/>
                <a:gd name="connsiteY29" fmla="*/ 727969 h 4022719"/>
                <a:gd name="connsiteX30" fmla="*/ 976455 w 3852820"/>
                <a:gd name="connsiteY30" fmla="*/ 648070 h 4022719"/>
                <a:gd name="connsiteX31" fmla="*/ 878801 w 3852820"/>
                <a:gd name="connsiteY31" fmla="*/ 612559 h 4022719"/>
                <a:gd name="connsiteX32" fmla="*/ 674614 w 3852820"/>
                <a:gd name="connsiteY32" fmla="*/ 701336 h 4022719"/>
                <a:gd name="connsiteX33" fmla="*/ 328385 w 3852820"/>
                <a:gd name="connsiteY33" fmla="*/ 1189608 h 4022719"/>
                <a:gd name="connsiteX34" fmla="*/ 319507 w 3852820"/>
                <a:gd name="connsiteY34" fmla="*/ 1606858 h 4022719"/>
                <a:gd name="connsiteX35" fmla="*/ 470428 w 3852820"/>
                <a:gd name="connsiteY35" fmla="*/ 1988598 h 4022719"/>
                <a:gd name="connsiteX36" fmla="*/ 807779 w 3852820"/>
                <a:gd name="connsiteY36" fmla="*/ 2379216 h 4022719"/>
                <a:gd name="connsiteX37" fmla="*/ 1402583 w 3852820"/>
                <a:gd name="connsiteY37" fmla="*/ 2494625 h 4022719"/>
                <a:gd name="connsiteX38" fmla="*/ 1633403 w 3852820"/>
                <a:gd name="connsiteY38" fmla="*/ 2467992 h 4022719"/>
                <a:gd name="connsiteX39" fmla="*/ 2059531 w 3852820"/>
                <a:gd name="connsiteY39" fmla="*/ 1731146 h 4022719"/>
                <a:gd name="connsiteX40" fmla="*/ 2015142 w 3852820"/>
                <a:gd name="connsiteY40" fmla="*/ 1056443 h 4022719"/>
                <a:gd name="connsiteX41" fmla="*/ 1846467 w 3852820"/>
                <a:gd name="connsiteY41" fmla="*/ 594804 h 4022719"/>
                <a:gd name="connsiteX42" fmla="*/ 1517993 w 3852820"/>
                <a:gd name="connsiteY42" fmla="*/ 958788 h 4022719"/>
                <a:gd name="connsiteX43" fmla="*/ 1535748 w 3852820"/>
                <a:gd name="connsiteY43" fmla="*/ 1420427 h 4022719"/>
                <a:gd name="connsiteX44" fmla="*/ 1748812 w 3852820"/>
                <a:gd name="connsiteY44" fmla="*/ 2059620 h 4022719"/>
                <a:gd name="connsiteX45" fmla="*/ 2902909 w 3852820"/>
                <a:gd name="connsiteY45" fmla="*/ 3045041 h 4022719"/>
                <a:gd name="connsiteX46" fmla="*/ 3169239 w 3852820"/>
                <a:gd name="connsiteY46" fmla="*/ 3160451 h 4022719"/>
                <a:gd name="connsiteX47" fmla="*/ 3382304 w 3852820"/>
                <a:gd name="connsiteY47" fmla="*/ 3400148 h 4022719"/>
                <a:gd name="connsiteX48" fmla="*/ 3444447 w 3852820"/>
                <a:gd name="connsiteY48" fmla="*/ 3604334 h 4022719"/>
                <a:gd name="connsiteX49" fmla="*/ 2592191 w 3852820"/>
                <a:gd name="connsiteY49" fmla="*/ 3817398 h 4022719"/>
                <a:gd name="connsiteX50" fmla="*/ 1722179 w 3852820"/>
                <a:gd name="connsiteY50" fmla="*/ 3355759 h 4022719"/>
                <a:gd name="connsiteX51" fmla="*/ 1677791 w 3852820"/>
                <a:gd name="connsiteY51" fmla="*/ 3089429 h 4022719"/>
                <a:gd name="connsiteX52" fmla="*/ 1810956 w 3852820"/>
                <a:gd name="connsiteY52" fmla="*/ 2707689 h 4022719"/>
                <a:gd name="connsiteX53" fmla="*/ 2263717 w 3852820"/>
                <a:gd name="connsiteY53" fmla="*/ 2423604 h 4022719"/>
                <a:gd name="connsiteX54" fmla="*/ 2707601 w 3852820"/>
                <a:gd name="connsiteY54" fmla="*/ 2059620 h 4022719"/>
                <a:gd name="connsiteX55" fmla="*/ 2760867 w 3852820"/>
                <a:gd name="connsiteY55" fmla="*/ 1864311 h 4022719"/>
                <a:gd name="connsiteX56" fmla="*/ 2148307 w 3852820"/>
                <a:gd name="connsiteY56" fmla="*/ 1526959 h 4022719"/>
                <a:gd name="connsiteX57" fmla="*/ 1926366 w 3852820"/>
                <a:gd name="connsiteY57" fmla="*/ 1615736 h 4022719"/>
                <a:gd name="connsiteX58" fmla="*/ 2245962 w 3852820"/>
                <a:gd name="connsiteY58" fmla="*/ 2334827 h 4022719"/>
                <a:gd name="connsiteX59" fmla="*/ 3258016 w 3852820"/>
                <a:gd name="connsiteY59" fmla="*/ 2991775 h 4022719"/>
                <a:gd name="connsiteX60" fmla="*/ 3426692 w 3852820"/>
                <a:gd name="connsiteY60" fmla="*/ 3089429 h 4022719"/>
                <a:gd name="connsiteX61" fmla="*/ 3524346 w 3852820"/>
                <a:gd name="connsiteY61" fmla="*/ 3124940 h 4022719"/>
                <a:gd name="connsiteX62" fmla="*/ 3559857 w 3852820"/>
                <a:gd name="connsiteY62" fmla="*/ 3178206 h 4022719"/>
                <a:gd name="connsiteX63" fmla="*/ 2965053 w 3852820"/>
                <a:gd name="connsiteY63" fmla="*/ 3648722 h 4022719"/>
                <a:gd name="connsiteX64" fmla="*/ 2459026 w 3852820"/>
                <a:gd name="connsiteY64" fmla="*/ 3391270 h 4022719"/>
                <a:gd name="connsiteX65" fmla="*/ 2388005 w 3852820"/>
                <a:gd name="connsiteY65" fmla="*/ 3160451 h 4022719"/>
                <a:gd name="connsiteX66" fmla="*/ 2680968 w 3852820"/>
                <a:gd name="connsiteY66" fmla="*/ 2370338 h 4022719"/>
                <a:gd name="connsiteX67" fmla="*/ 2716478 w 3852820"/>
                <a:gd name="connsiteY67" fmla="*/ 2059620 h 4022719"/>
                <a:gd name="connsiteX68" fmla="*/ 1739935 w 3852820"/>
                <a:gd name="connsiteY68" fmla="*/ 1438183 h 4022719"/>
                <a:gd name="connsiteX69" fmla="*/ 1136253 w 3852820"/>
                <a:gd name="connsiteY69" fmla="*/ 2015231 h 4022719"/>
                <a:gd name="connsiteX70" fmla="*/ 2103919 w 3852820"/>
                <a:gd name="connsiteY70" fmla="*/ 3169328 h 4022719"/>
                <a:gd name="connsiteX71" fmla="*/ 2441271 w 3852820"/>
                <a:gd name="connsiteY71" fmla="*/ 3195961 h 4022719"/>
                <a:gd name="connsiteX72" fmla="*/ 2601069 w 3852820"/>
                <a:gd name="connsiteY72" fmla="*/ 2965142 h 4022719"/>
                <a:gd name="connsiteX73" fmla="*/ 1766568 w 3852820"/>
                <a:gd name="connsiteY73" fmla="*/ 1775534 h 4022719"/>
                <a:gd name="connsiteX74" fmla="*/ 1340439 w 3852820"/>
                <a:gd name="connsiteY74" fmla="*/ 1802167 h 4022719"/>
                <a:gd name="connsiteX75" fmla="*/ 1633403 w 3852820"/>
                <a:gd name="connsiteY75" fmla="*/ 3888420 h 4022719"/>
                <a:gd name="connsiteX76" fmla="*/ 2015142 w 3852820"/>
                <a:gd name="connsiteY76" fmla="*/ 3994952 h 4022719"/>
                <a:gd name="connsiteX77" fmla="*/ 2095041 w 3852820"/>
                <a:gd name="connsiteY77" fmla="*/ 3630967 h 4022719"/>
                <a:gd name="connsiteX78" fmla="*/ 1864222 w 3852820"/>
                <a:gd name="connsiteY78" fmla="*/ 3204839 h 4022719"/>
                <a:gd name="connsiteX79" fmla="*/ 1828711 w 3852820"/>
                <a:gd name="connsiteY79" fmla="*/ 3178206 h 4022719"/>
                <a:gd name="connsiteX80" fmla="*/ 1899733 w 3852820"/>
                <a:gd name="connsiteY80" fmla="*/ 3204839 h 4022719"/>
                <a:gd name="connsiteX81" fmla="*/ 2503414 w 3852820"/>
                <a:gd name="connsiteY81" fmla="*/ 3586579 h 4022719"/>
                <a:gd name="connsiteX82" fmla="*/ 2840766 w 3852820"/>
                <a:gd name="connsiteY82" fmla="*/ 3613212 h 4022719"/>
                <a:gd name="connsiteX83" fmla="*/ 2609946 w 3852820"/>
                <a:gd name="connsiteY83" fmla="*/ 2743200 h 4022719"/>
                <a:gd name="connsiteX84" fmla="*/ 2494537 w 3852820"/>
                <a:gd name="connsiteY84" fmla="*/ 2707689 h 4022719"/>
                <a:gd name="connsiteX85" fmla="*/ 2627702 w 3852820"/>
                <a:gd name="connsiteY85" fmla="*/ 3542190 h 4022719"/>
                <a:gd name="connsiteX86" fmla="*/ 3222506 w 3852820"/>
                <a:gd name="connsiteY86" fmla="*/ 3178206 h 4022719"/>
                <a:gd name="connsiteX87" fmla="*/ 3186995 w 3852820"/>
                <a:gd name="connsiteY87" fmla="*/ 2512381 h 4022719"/>
                <a:gd name="connsiteX88" fmla="*/ 1952999 w 3852820"/>
                <a:gd name="connsiteY88" fmla="*/ 1722268 h 4022719"/>
                <a:gd name="connsiteX89" fmla="*/ 1731057 w 3852820"/>
                <a:gd name="connsiteY89" fmla="*/ 1899821 h 4022719"/>
                <a:gd name="connsiteX90" fmla="*/ 2343616 w 3852820"/>
                <a:gd name="connsiteY90" fmla="*/ 2547891 h 4022719"/>
                <a:gd name="connsiteX91" fmla="*/ 2414638 w 3852820"/>
                <a:gd name="connsiteY91" fmla="*/ 1331651 h 4022719"/>
                <a:gd name="connsiteX92" fmla="*/ 1802078 w 3852820"/>
                <a:gd name="connsiteY92" fmla="*/ 1029810 h 4022719"/>
                <a:gd name="connsiteX93" fmla="*/ 914311 w 3852820"/>
                <a:gd name="connsiteY93" fmla="*/ 1633491 h 4022719"/>
                <a:gd name="connsiteX94" fmla="*/ 923189 w 3852820"/>
                <a:gd name="connsiteY94" fmla="*/ 1819922 h 4022719"/>
                <a:gd name="connsiteX95" fmla="*/ 1589014 w 3852820"/>
                <a:gd name="connsiteY95" fmla="*/ 1944210 h 4022719"/>
                <a:gd name="connsiteX96" fmla="*/ 2041775 w 3852820"/>
                <a:gd name="connsiteY96" fmla="*/ 1695635 h 4022719"/>
                <a:gd name="connsiteX97" fmla="*/ 1287173 w 3852820"/>
                <a:gd name="connsiteY97" fmla="*/ 319596 h 4022719"/>
                <a:gd name="connsiteX98" fmla="*/ 940944 w 3852820"/>
                <a:gd name="connsiteY98" fmla="*/ 230820 h 4022719"/>
                <a:gd name="connsiteX99" fmla="*/ 603593 w 3852820"/>
                <a:gd name="connsiteY99" fmla="*/ 772357 h 4022719"/>
                <a:gd name="connsiteX100" fmla="*/ 727880 w 3852820"/>
                <a:gd name="connsiteY100" fmla="*/ 2148396 h 4022719"/>
                <a:gd name="connsiteX101" fmla="*/ 967577 w 3852820"/>
                <a:gd name="connsiteY101" fmla="*/ 2405849 h 4022719"/>
                <a:gd name="connsiteX102" fmla="*/ 1509115 w 3852820"/>
                <a:gd name="connsiteY102" fmla="*/ 2299317 h 4022719"/>
                <a:gd name="connsiteX103" fmla="*/ 1855344 w 3852820"/>
                <a:gd name="connsiteY103" fmla="*/ 656948 h 4022719"/>
                <a:gd name="connsiteX104" fmla="*/ 1331562 w 3852820"/>
                <a:gd name="connsiteY104" fmla="*/ 514905 h 4022719"/>
                <a:gd name="connsiteX105" fmla="*/ 940944 w 3852820"/>
                <a:gd name="connsiteY105" fmla="*/ 2725445 h 4022719"/>
                <a:gd name="connsiteX106" fmla="*/ 1739935 w 3852820"/>
                <a:gd name="connsiteY106" fmla="*/ 3338004 h 4022719"/>
                <a:gd name="connsiteX107" fmla="*/ 2396882 w 3852820"/>
                <a:gd name="connsiteY107" fmla="*/ 2991775 h 4022719"/>
                <a:gd name="connsiteX108" fmla="*/ 1793201 w 3852820"/>
                <a:gd name="connsiteY108" fmla="*/ 1864311 h 4022719"/>
                <a:gd name="connsiteX109" fmla="*/ 1313806 w 3852820"/>
                <a:gd name="connsiteY109" fmla="*/ 2192785 h 4022719"/>
                <a:gd name="connsiteX110" fmla="*/ 1384828 w 3852820"/>
                <a:gd name="connsiteY110" fmla="*/ 3941686 h 4022719"/>
                <a:gd name="connsiteX111" fmla="*/ 2503414 w 3852820"/>
                <a:gd name="connsiteY111" fmla="*/ 4012707 h 4022719"/>
                <a:gd name="connsiteX112" fmla="*/ 3089340 w 3852820"/>
                <a:gd name="connsiteY112" fmla="*/ 3639845 h 4022719"/>
                <a:gd name="connsiteX113" fmla="*/ 3027197 w 3852820"/>
                <a:gd name="connsiteY113" fmla="*/ 2068497 h 4022719"/>
                <a:gd name="connsiteX114" fmla="*/ 2689845 w 3852820"/>
                <a:gd name="connsiteY114" fmla="*/ 1686757 h 4022719"/>
                <a:gd name="connsiteX115" fmla="*/ 2201573 w 3852820"/>
                <a:gd name="connsiteY115" fmla="*/ 2636668 h 4022719"/>
                <a:gd name="connsiteX116" fmla="*/ 2840766 w 3852820"/>
                <a:gd name="connsiteY116" fmla="*/ 2752078 h 4022719"/>
                <a:gd name="connsiteX117" fmla="*/ 3684144 w 3852820"/>
                <a:gd name="connsiteY117" fmla="*/ 807868 h 4022719"/>
                <a:gd name="connsiteX118" fmla="*/ 3364548 w 3852820"/>
                <a:gd name="connsiteY118" fmla="*/ 417251 h 4022719"/>
                <a:gd name="connsiteX119" fmla="*/ 3062707 w 3852820"/>
                <a:gd name="connsiteY119" fmla="*/ 435006 h 4022719"/>
                <a:gd name="connsiteX120" fmla="*/ 2245962 w 3852820"/>
                <a:gd name="connsiteY120" fmla="*/ 1296140 h 4022719"/>
                <a:gd name="connsiteX121" fmla="*/ 2778622 w 3852820"/>
                <a:gd name="connsiteY121" fmla="*/ 612559 h 4022719"/>
                <a:gd name="connsiteX122" fmla="*/ 2121674 w 3852820"/>
                <a:gd name="connsiteY122" fmla="*/ 0 h 4022719"/>
                <a:gd name="connsiteX123" fmla="*/ 1509115 w 3852820"/>
                <a:gd name="connsiteY123" fmla="*/ 363985 h 4022719"/>
                <a:gd name="connsiteX124" fmla="*/ 1855344 w 3852820"/>
                <a:gd name="connsiteY124" fmla="*/ 1811045 h 4022719"/>
                <a:gd name="connsiteX125" fmla="*/ 2432393 w 3852820"/>
                <a:gd name="connsiteY125" fmla="*/ 1953088 h 4022719"/>
                <a:gd name="connsiteX126" fmla="*/ 2991686 w 3852820"/>
                <a:gd name="connsiteY126" fmla="*/ 1491449 h 4022719"/>
                <a:gd name="connsiteX127" fmla="*/ 2192696 w 3852820"/>
                <a:gd name="connsiteY127" fmla="*/ 603682 h 4022719"/>
                <a:gd name="connsiteX128" fmla="*/ 1420339 w 3852820"/>
                <a:gd name="connsiteY128" fmla="*/ 1988598 h 4022719"/>
                <a:gd name="connsiteX129" fmla="*/ 2121674 w 3852820"/>
                <a:gd name="connsiteY129" fmla="*/ 2290439 h 4022719"/>
                <a:gd name="connsiteX130" fmla="*/ 2956175 w 3852820"/>
                <a:gd name="connsiteY130" fmla="*/ 1287262 h 4022719"/>
                <a:gd name="connsiteX131" fmla="*/ 2068408 w 3852820"/>
                <a:gd name="connsiteY131" fmla="*/ 807868 h 4022719"/>
                <a:gd name="connsiteX132" fmla="*/ 1668913 w 3852820"/>
                <a:gd name="connsiteY132" fmla="*/ 2334827 h 4022719"/>
                <a:gd name="connsiteX133" fmla="*/ 2192696 w 3852820"/>
                <a:gd name="connsiteY133" fmla="*/ 2601157 h 4022719"/>
                <a:gd name="connsiteX134" fmla="*/ 3036074 w 3852820"/>
                <a:gd name="connsiteY134" fmla="*/ 1242874 h 4022719"/>
                <a:gd name="connsiteX135" fmla="*/ 2538925 w 3852820"/>
                <a:gd name="connsiteY135" fmla="*/ 976544 h 4022719"/>
                <a:gd name="connsiteX136" fmla="*/ 2219329 w 3852820"/>
                <a:gd name="connsiteY136" fmla="*/ 1677880 h 4022719"/>
                <a:gd name="connsiteX137" fmla="*/ 2290350 w 3852820"/>
                <a:gd name="connsiteY137" fmla="*/ 3355759 h 4022719"/>
                <a:gd name="connsiteX138" fmla="*/ 3417814 w 3852820"/>
                <a:gd name="connsiteY138" fmla="*/ 2707689 h 4022719"/>
                <a:gd name="connsiteX139" fmla="*/ 3408937 w 3852820"/>
                <a:gd name="connsiteY139" fmla="*/ 2370338 h 4022719"/>
                <a:gd name="connsiteX140" fmla="*/ 2707601 w 3852820"/>
                <a:gd name="connsiteY140" fmla="*/ 2015231 h 4022719"/>
                <a:gd name="connsiteX141" fmla="*/ 2272595 w 3852820"/>
                <a:gd name="connsiteY141" fmla="*/ 2175029 h 4022719"/>
                <a:gd name="connsiteX142" fmla="*/ 2574436 w 3852820"/>
                <a:gd name="connsiteY142" fmla="*/ 3249227 h 4022719"/>
                <a:gd name="connsiteX143" fmla="*/ 3062707 w 3852820"/>
                <a:gd name="connsiteY143" fmla="*/ 3151573 h 4022719"/>
                <a:gd name="connsiteX144" fmla="*/ 2902909 w 3852820"/>
                <a:gd name="connsiteY144" fmla="*/ 941033 h 4022719"/>
                <a:gd name="connsiteX145" fmla="*/ 2121674 w 3852820"/>
                <a:gd name="connsiteY145" fmla="*/ 301841 h 4022719"/>
                <a:gd name="connsiteX146" fmla="*/ 1455849 w 3852820"/>
                <a:gd name="connsiteY146" fmla="*/ 1535837 h 4022719"/>
                <a:gd name="connsiteX147" fmla="*/ 1509115 w 3852820"/>
                <a:gd name="connsiteY147" fmla="*/ 1908699 h 4022719"/>
                <a:gd name="connsiteX148" fmla="*/ 1775445 w 3852820"/>
                <a:gd name="connsiteY148" fmla="*/ 1997476 h 4022719"/>
                <a:gd name="connsiteX149" fmla="*/ 2112797 w 3852820"/>
                <a:gd name="connsiteY149" fmla="*/ 852256 h 4022719"/>
                <a:gd name="connsiteX150" fmla="*/ 1926366 w 3852820"/>
                <a:gd name="connsiteY150" fmla="*/ 381740 h 4022719"/>
                <a:gd name="connsiteX151" fmla="*/ 1402583 w 3852820"/>
                <a:gd name="connsiteY151" fmla="*/ 541538 h 4022719"/>
                <a:gd name="connsiteX152" fmla="*/ 1145131 w 3852820"/>
                <a:gd name="connsiteY152" fmla="*/ 2565647 h 4022719"/>
                <a:gd name="connsiteX153" fmla="*/ 1775445 w 3852820"/>
                <a:gd name="connsiteY153" fmla="*/ 2787588 h 4022719"/>
                <a:gd name="connsiteX154" fmla="*/ 2157185 w 3852820"/>
                <a:gd name="connsiteY154" fmla="*/ 2432482 h 4022719"/>
                <a:gd name="connsiteX155" fmla="*/ 1464727 w 3852820"/>
                <a:gd name="connsiteY155" fmla="*/ 1873188 h 4022719"/>
                <a:gd name="connsiteX156" fmla="*/ 1269418 w 3852820"/>
                <a:gd name="connsiteY156" fmla="*/ 3462291 h 4022719"/>
                <a:gd name="connsiteX157" fmla="*/ 1908610 w 3852820"/>
                <a:gd name="connsiteY157" fmla="*/ 3728621 h 4022719"/>
                <a:gd name="connsiteX158" fmla="*/ 3089340 w 3852820"/>
                <a:gd name="connsiteY158" fmla="*/ 2601157 h 4022719"/>
                <a:gd name="connsiteX159" fmla="*/ 2716478 w 3852820"/>
                <a:gd name="connsiteY159" fmla="*/ 2024109 h 4022719"/>
                <a:gd name="connsiteX160" fmla="*/ 2574436 w 3852820"/>
                <a:gd name="connsiteY160" fmla="*/ 3355759 h 4022719"/>
                <a:gd name="connsiteX161" fmla="*/ 3000564 w 3852820"/>
                <a:gd name="connsiteY161" fmla="*/ 3204839 h 4022719"/>
                <a:gd name="connsiteX162" fmla="*/ 3293527 w 3852820"/>
                <a:gd name="connsiteY162" fmla="*/ 994299 h 4022719"/>
                <a:gd name="connsiteX163" fmla="*/ 2858521 w 3852820"/>
                <a:gd name="connsiteY163" fmla="*/ 692458 h 4022719"/>
                <a:gd name="connsiteX164" fmla="*/ 2228206 w 3852820"/>
                <a:gd name="connsiteY164" fmla="*/ 2139519 h 4022719"/>
                <a:gd name="connsiteX165" fmla="*/ 2316983 w 3852820"/>
                <a:gd name="connsiteY165" fmla="*/ 2183907 h 4022719"/>
                <a:gd name="connsiteX166" fmla="*/ 2743111 w 3852820"/>
                <a:gd name="connsiteY166" fmla="*/ 1438183 h 4022719"/>
                <a:gd name="connsiteX167" fmla="*/ 1455849 w 3852820"/>
                <a:gd name="connsiteY167" fmla="*/ 648070 h 4022719"/>
                <a:gd name="connsiteX168" fmla="*/ 763391 w 3852820"/>
                <a:gd name="connsiteY168" fmla="*/ 2583402 h 4022719"/>
                <a:gd name="connsiteX169" fmla="*/ 1065232 w 3852820"/>
                <a:gd name="connsiteY169" fmla="*/ 2974020 h 4022719"/>
                <a:gd name="connsiteX170" fmla="*/ 1597892 w 3852820"/>
                <a:gd name="connsiteY170" fmla="*/ 2849732 h 4022719"/>
                <a:gd name="connsiteX171" fmla="*/ 1402583 w 3852820"/>
                <a:gd name="connsiteY171" fmla="*/ 2006354 h 4022719"/>
                <a:gd name="connsiteX172" fmla="*/ 1074109 w 3852820"/>
                <a:gd name="connsiteY172" fmla="*/ 1970843 h 4022719"/>
                <a:gd name="connsiteX173" fmla="*/ 1020843 w 3852820"/>
                <a:gd name="connsiteY173" fmla="*/ 3551068 h 4022719"/>
                <a:gd name="connsiteX174" fmla="*/ 1855344 w 3852820"/>
                <a:gd name="connsiteY174" fmla="*/ 3542190 h 4022719"/>
                <a:gd name="connsiteX175" fmla="*/ 2601069 w 3852820"/>
                <a:gd name="connsiteY175" fmla="*/ 2325950 h 4022719"/>
                <a:gd name="connsiteX176" fmla="*/ 1722179 w 3852820"/>
                <a:gd name="connsiteY176" fmla="*/ 1766656 h 4022719"/>
                <a:gd name="connsiteX177" fmla="*/ 1198397 w 3852820"/>
                <a:gd name="connsiteY177" fmla="*/ 1793289 h 4022719"/>
                <a:gd name="connsiteX178" fmla="*/ 710125 w 3852820"/>
                <a:gd name="connsiteY178" fmla="*/ 3435658 h 4022719"/>
                <a:gd name="connsiteX179" fmla="*/ 1704424 w 3852820"/>
                <a:gd name="connsiteY179" fmla="*/ 3684233 h 4022719"/>
                <a:gd name="connsiteX180" fmla="*/ 2902909 w 3852820"/>
                <a:gd name="connsiteY180" fmla="*/ 3053919 h 4022719"/>
                <a:gd name="connsiteX181" fmla="*/ 3435570 w 3852820"/>
                <a:gd name="connsiteY181" fmla="*/ 2201662 h 4022719"/>
                <a:gd name="connsiteX182" fmla="*/ 3071585 w 3852820"/>
                <a:gd name="connsiteY182" fmla="*/ 1296140 h 4022719"/>
                <a:gd name="connsiteX183" fmla="*/ 1589014 w 3852820"/>
                <a:gd name="connsiteY183" fmla="*/ 257453 h 4022719"/>
                <a:gd name="connsiteX184" fmla="*/ 861045 w 3852820"/>
                <a:gd name="connsiteY184" fmla="*/ 2077375 h 4022719"/>
                <a:gd name="connsiteX185" fmla="*/ 949822 w 3852820"/>
                <a:gd name="connsiteY185" fmla="*/ 2618913 h 4022719"/>
                <a:gd name="connsiteX186" fmla="*/ 1411461 w 3852820"/>
                <a:gd name="connsiteY186" fmla="*/ 2876365 h 4022719"/>
                <a:gd name="connsiteX187" fmla="*/ 2379127 w 3852820"/>
                <a:gd name="connsiteY187" fmla="*/ 2592280 h 4022719"/>
                <a:gd name="connsiteX188" fmla="*/ 2459026 w 3852820"/>
                <a:gd name="connsiteY188" fmla="*/ 958788 h 4022719"/>
                <a:gd name="connsiteX189" fmla="*/ 1260540 w 3852820"/>
                <a:gd name="connsiteY189" fmla="*/ 443884 h 4022719"/>
                <a:gd name="connsiteX190" fmla="*/ 568082 w 3852820"/>
                <a:gd name="connsiteY190" fmla="*/ 861134 h 4022719"/>
                <a:gd name="connsiteX191" fmla="*/ 816657 w 3852820"/>
                <a:gd name="connsiteY191" fmla="*/ 2743200 h 4022719"/>
                <a:gd name="connsiteX192" fmla="*/ 1606770 w 3852820"/>
                <a:gd name="connsiteY192" fmla="*/ 2725445 h 4022719"/>
                <a:gd name="connsiteX193" fmla="*/ 1597892 w 3852820"/>
                <a:gd name="connsiteY193" fmla="*/ 1322773 h 4022719"/>
                <a:gd name="connsiteX194" fmla="*/ 683492 w 3852820"/>
                <a:gd name="connsiteY194" fmla="*/ 1012055 h 4022719"/>
                <a:gd name="connsiteX195" fmla="*/ 35422 w 3852820"/>
                <a:gd name="connsiteY195" fmla="*/ 2601157 h 4022719"/>
                <a:gd name="connsiteX196" fmla="*/ 514816 w 3852820"/>
                <a:gd name="connsiteY196" fmla="*/ 3151573 h 4022719"/>
                <a:gd name="connsiteX197" fmla="*/ 1544626 w 3852820"/>
                <a:gd name="connsiteY197" fmla="*/ 3107185 h 4022719"/>
                <a:gd name="connsiteX198" fmla="*/ 2086164 w 3852820"/>
                <a:gd name="connsiteY198" fmla="*/ 2902998 h 4022719"/>
                <a:gd name="connsiteX199" fmla="*/ 1970754 w 3852820"/>
                <a:gd name="connsiteY199" fmla="*/ 3551068 h 4022719"/>
                <a:gd name="connsiteX200" fmla="*/ 2538925 w 3852820"/>
                <a:gd name="connsiteY200" fmla="*/ 3923930 h 4022719"/>
                <a:gd name="connsiteX201" fmla="*/ 3852820 w 3852820"/>
                <a:gd name="connsiteY201" fmla="*/ 2858610 h 4022719"/>
                <a:gd name="connsiteX202" fmla="*/ 3746288 w 3852820"/>
                <a:gd name="connsiteY202" fmla="*/ 2192785 h 4022719"/>
                <a:gd name="connsiteX203" fmla="*/ 3479958 w 3852820"/>
                <a:gd name="connsiteY203" fmla="*/ 1970843 h 4022719"/>
                <a:gd name="connsiteX204" fmla="*/ 3178117 w 3852820"/>
                <a:gd name="connsiteY204" fmla="*/ 2396971 h 4022719"/>
                <a:gd name="connsiteX205" fmla="*/ 3124851 w 3852820"/>
                <a:gd name="connsiteY205" fmla="*/ 2769833 h 4022719"/>
                <a:gd name="connsiteX206" fmla="*/ 3169239 w 3852820"/>
                <a:gd name="connsiteY206" fmla="*/ 1305018 h 4022719"/>
                <a:gd name="connsiteX207" fmla="*/ 2547803 w 3852820"/>
                <a:gd name="connsiteY207" fmla="*/ 1189608 h 4022719"/>
                <a:gd name="connsiteX208" fmla="*/ 1935243 w 3852820"/>
                <a:gd name="connsiteY208" fmla="*/ 1722268 h 4022719"/>
                <a:gd name="connsiteX209" fmla="*/ 1837589 w 3852820"/>
                <a:gd name="connsiteY209" fmla="*/ 301841 h 4022719"/>
                <a:gd name="connsiteX210" fmla="*/ 1571259 w 3852820"/>
                <a:gd name="connsiteY210" fmla="*/ 124288 h 4022719"/>
                <a:gd name="connsiteX211" fmla="*/ 1091865 w 3852820"/>
                <a:gd name="connsiteY211" fmla="*/ 497150 h 4022719"/>
                <a:gd name="connsiteX212" fmla="*/ 949822 w 3852820"/>
                <a:gd name="connsiteY212" fmla="*/ 1367161 h 4022719"/>
                <a:gd name="connsiteX213" fmla="*/ 1296051 w 3852820"/>
                <a:gd name="connsiteY213" fmla="*/ 1500326 h 4022719"/>
                <a:gd name="connsiteX214" fmla="*/ 1890855 w 3852820"/>
                <a:gd name="connsiteY214" fmla="*/ 1100831 h 4022719"/>
                <a:gd name="connsiteX215" fmla="*/ 2077286 w 3852820"/>
                <a:gd name="connsiteY215" fmla="*/ 710214 h 4022719"/>
                <a:gd name="connsiteX216" fmla="*/ 861045 w 3852820"/>
                <a:gd name="connsiteY216" fmla="*/ 337352 h 4022719"/>
                <a:gd name="connsiteX217" fmla="*/ 1047476 w 3852820"/>
                <a:gd name="connsiteY217" fmla="*/ 2104008 h 4022719"/>
                <a:gd name="connsiteX218" fmla="*/ 1757690 w 3852820"/>
                <a:gd name="connsiteY218" fmla="*/ 2139519 h 4022719"/>
                <a:gd name="connsiteX219" fmla="*/ 2237084 w 3852820"/>
                <a:gd name="connsiteY219" fmla="*/ 976544 h 4022719"/>
                <a:gd name="connsiteX220" fmla="*/ 1695546 w 3852820"/>
                <a:gd name="connsiteY220" fmla="*/ 781235 h 4022719"/>
                <a:gd name="connsiteX221" fmla="*/ 1517993 w 3852820"/>
                <a:gd name="connsiteY221" fmla="*/ 1695635 h 4022719"/>
                <a:gd name="connsiteX222" fmla="*/ 1500238 w 3852820"/>
                <a:gd name="connsiteY222" fmla="*/ 2148396 h 4022719"/>
                <a:gd name="connsiteX223" fmla="*/ 1544626 w 3852820"/>
                <a:gd name="connsiteY223" fmla="*/ 2210540 h 4022719"/>
                <a:gd name="connsiteX224" fmla="*/ 1633403 w 3852820"/>
                <a:gd name="connsiteY224" fmla="*/ 2237173 h 40227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</a:cxnLst>
              <a:rect l="l" t="t" r="r" b="b"/>
              <a:pathLst>
                <a:path w="3852820" h="4022719">
                  <a:moveTo>
                    <a:pt x="3613123" y="763480"/>
                  </a:moveTo>
                  <a:lnTo>
                    <a:pt x="3178117" y="772357"/>
                  </a:lnTo>
                  <a:cubicBezTo>
                    <a:pt x="3013286" y="786485"/>
                    <a:pt x="2988249" y="823414"/>
                    <a:pt x="2849643" y="887767"/>
                  </a:cubicBezTo>
                  <a:cubicBezTo>
                    <a:pt x="2663961" y="973976"/>
                    <a:pt x="2811941" y="892823"/>
                    <a:pt x="2680968" y="967666"/>
                  </a:cubicBezTo>
                  <a:cubicBezTo>
                    <a:pt x="2654335" y="1026851"/>
                    <a:pt x="2615859" y="1082027"/>
                    <a:pt x="2601069" y="1145220"/>
                  </a:cubicBezTo>
                  <a:cubicBezTo>
                    <a:pt x="2582811" y="1223230"/>
                    <a:pt x="2582591" y="1304802"/>
                    <a:pt x="2583313" y="1384917"/>
                  </a:cubicBezTo>
                  <a:cubicBezTo>
                    <a:pt x="2585554" y="1633640"/>
                    <a:pt x="2574244" y="1884483"/>
                    <a:pt x="2609946" y="2130641"/>
                  </a:cubicBezTo>
                  <a:cubicBezTo>
                    <a:pt x="2631035" y="2276041"/>
                    <a:pt x="2751989" y="2547891"/>
                    <a:pt x="2751989" y="2547891"/>
                  </a:cubicBezTo>
                  <a:cubicBezTo>
                    <a:pt x="2725356" y="2648505"/>
                    <a:pt x="2723116" y="2759019"/>
                    <a:pt x="2672090" y="2849732"/>
                  </a:cubicBezTo>
                  <a:cubicBezTo>
                    <a:pt x="2614088" y="2952847"/>
                    <a:pt x="2410764" y="3015554"/>
                    <a:pt x="2316983" y="3053919"/>
                  </a:cubicBezTo>
                  <a:cubicBezTo>
                    <a:pt x="2131551" y="3048124"/>
                    <a:pt x="2009299" y="3071455"/>
                    <a:pt x="1846467" y="2982897"/>
                  </a:cubicBezTo>
                  <a:cubicBezTo>
                    <a:pt x="1733990" y="2921725"/>
                    <a:pt x="1640947" y="2827968"/>
                    <a:pt x="1526871" y="2769833"/>
                  </a:cubicBezTo>
                  <a:cubicBezTo>
                    <a:pt x="1331959" y="2670503"/>
                    <a:pt x="923189" y="2512381"/>
                    <a:pt x="923189" y="2512381"/>
                  </a:cubicBezTo>
                  <a:cubicBezTo>
                    <a:pt x="718357" y="2323305"/>
                    <a:pt x="683953" y="2341976"/>
                    <a:pt x="594715" y="2104008"/>
                  </a:cubicBezTo>
                  <a:cubicBezTo>
                    <a:pt x="584273" y="2076162"/>
                    <a:pt x="588797" y="2044823"/>
                    <a:pt x="585838" y="2015231"/>
                  </a:cubicBezTo>
                  <a:cubicBezTo>
                    <a:pt x="779496" y="1814895"/>
                    <a:pt x="938649" y="1609577"/>
                    <a:pt x="1216152" y="1509204"/>
                  </a:cubicBezTo>
                  <a:cubicBezTo>
                    <a:pt x="1362162" y="1456392"/>
                    <a:pt x="1523911" y="1467775"/>
                    <a:pt x="1677791" y="1447060"/>
                  </a:cubicBezTo>
                  <a:cubicBezTo>
                    <a:pt x="2623806" y="1535749"/>
                    <a:pt x="2328193" y="1349870"/>
                    <a:pt x="2849643" y="1784412"/>
                  </a:cubicBezTo>
                  <a:cubicBezTo>
                    <a:pt x="2886650" y="1815251"/>
                    <a:pt x="2920664" y="1849515"/>
                    <a:pt x="2956175" y="1882066"/>
                  </a:cubicBezTo>
                  <a:cubicBezTo>
                    <a:pt x="2973930" y="1932373"/>
                    <a:pt x="2998451" y="1980783"/>
                    <a:pt x="3009441" y="2032987"/>
                  </a:cubicBezTo>
                  <a:cubicBezTo>
                    <a:pt x="3036049" y="2159376"/>
                    <a:pt x="3049445" y="2272622"/>
                    <a:pt x="2956175" y="2379216"/>
                  </a:cubicBezTo>
                  <a:cubicBezTo>
                    <a:pt x="2867817" y="2480197"/>
                    <a:pt x="2742167" y="2544107"/>
                    <a:pt x="2654335" y="2645546"/>
                  </a:cubicBezTo>
                  <a:cubicBezTo>
                    <a:pt x="2223274" y="3143392"/>
                    <a:pt x="2506059" y="3018368"/>
                    <a:pt x="2103919" y="3258105"/>
                  </a:cubicBezTo>
                  <a:cubicBezTo>
                    <a:pt x="2026613" y="3304191"/>
                    <a:pt x="1944121" y="3340963"/>
                    <a:pt x="1864222" y="3382392"/>
                  </a:cubicBezTo>
                  <a:cubicBezTo>
                    <a:pt x="1721830" y="3372221"/>
                    <a:pt x="1453698" y="3372005"/>
                    <a:pt x="1296051" y="3311371"/>
                  </a:cubicBezTo>
                  <a:cubicBezTo>
                    <a:pt x="1241576" y="3290419"/>
                    <a:pt x="1195438" y="3252186"/>
                    <a:pt x="1145131" y="3222594"/>
                  </a:cubicBezTo>
                  <a:cubicBezTo>
                    <a:pt x="1118498" y="3175247"/>
                    <a:pt x="1077447" y="3133485"/>
                    <a:pt x="1065232" y="3080552"/>
                  </a:cubicBezTo>
                  <a:cubicBezTo>
                    <a:pt x="989807" y="2753712"/>
                    <a:pt x="1000898" y="2175168"/>
                    <a:pt x="994210" y="1890944"/>
                  </a:cubicBezTo>
                  <a:cubicBezTo>
                    <a:pt x="1013380" y="1628949"/>
                    <a:pt x="1068983" y="1256551"/>
                    <a:pt x="1038599" y="958788"/>
                  </a:cubicBezTo>
                  <a:cubicBezTo>
                    <a:pt x="1030697" y="881345"/>
                    <a:pt x="1018355" y="804302"/>
                    <a:pt x="1003088" y="727969"/>
                  </a:cubicBezTo>
                  <a:cubicBezTo>
                    <a:pt x="997582" y="700441"/>
                    <a:pt x="997027" y="667173"/>
                    <a:pt x="976455" y="648070"/>
                  </a:cubicBezTo>
                  <a:cubicBezTo>
                    <a:pt x="951073" y="624501"/>
                    <a:pt x="911352" y="624396"/>
                    <a:pt x="878801" y="612559"/>
                  </a:cubicBezTo>
                  <a:cubicBezTo>
                    <a:pt x="810739" y="642151"/>
                    <a:pt x="732445" y="654820"/>
                    <a:pt x="674614" y="701336"/>
                  </a:cubicBezTo>
                  <a:cubicBezTo>
                    <a:pt x="512526" y="831711"/>
                    <a:pt x="427957" y="1015356"/>
                    <a:pt x="328385" y="1189608"/>
                  </a:cubicBezTo>
                  <a:cubicBezTo>
                    <a:pt x="325426" y="1328691"/>
                    <a:pt x="295157" y="1469891"/>
                    <a:pt x="319507" y="1606858"/>
                  </a:cubicBezTo>
                  <a:cubicBezTo>
                    <a:pt x="343457" y="1741576"/>
                    <a:pt x="415198" y="1863410"/>
                    <a:pt x="470428" y="1988598"/>
                  </a:cubicBezTo>
                  <a:cubicBezTo>
                    <a:pt x="544787" y="2157145"/>
                    <a:pt x="612968" y="2311456"/>
                    <a:pt x="807779" y="2379216"/>
                  </a:cubicBezTo>
                  <a:cubicBezTo>
                    <a:pt x="998535" y="2445566"/>
                    <a:pt x="1204315" y="2456155"/>
                    <a:pt x="1402583" y="2494625"/>
                  </a:cubicBezTo>
                  <a:cubicBezTo>
                    <a:pt x="1479523" y="2485747"/>
                    <a:pt x="1572721" y="2516119"/>
                    <a:pt x="1633403" y="2467992"/>
                  </a:cubicBezTo>
                  <a:cubicBezTo>
                    <a:pt x="1877399" y="2274478"/>
                    <a:pt x="1951976" y="2000034"/>
                    <a:pt x="2059531" y="1731146"/>
                  </a:cubicBezTo>
                  <a:cubicBezTo>
                    <a:pt x="2074728" y="1427184"/>
                    <a:pt x="2080353" y="1499874"/>
                    <a:pt x="2015142" y="1056443"/>
                  </a:cubicBezTo>
                  <a:cubicBezTo>
                    <a:pt x="1952186" y="628344"/>
                    <a:pt x="2048317" y="715915"/>
                    <a:pt x="1846467" y="594804"/>
                  </a:cubicBezTo>
                  <a:cubicBezTo>
                    <a:pt x="1742166" y="678245"/>
                    <a:pt x="1540433" y="794976"/>
                    <a:pt x="1517993" y="958788"/>
                  </a:cubicBezTo>
                  <a:cubicBezTo>
                    <a:pt x="1497093" y="1111357"/>
                    <a:pt x="1522806" y="1266978"/>
                    <a:pt x="1535748" y="1420427"/>
                  </a:cubicBezTo>
                  <a:cubicBezTo>
                    <a:pt x="1553813" y="1634620"/>
                    <a:pt x="1609594" y="1889117"/>
                    <a:pt x="1748812" y="2059620"/>
                  </a:cubicBezTo>
                  <a:cubicBezTo>
                    <a:pt x="2040773" y="2417190"/>
                    <a:pt x="2503242" y="2796359"/>
                    <a:pt x="2902909" y="3045041"/>
                  </a:cubicBezTo>
                  <a:cubicBezTo>
                    <a:pt x="2985058" y="3096156"/>
                    <a:pt x="3080462" y="3121981"/>
                    <a:pt x="3169239" y="3160451"/>
                  </a:cubicBezTo>
                  <a:cubicBezTo>
                    <a:pt x="3240261" y="3240350"/>
                    <a:pt x="3325973" y="3309292"/>
                    <a:pt x="3382304" y="3400148"/>
                  </a:cubicBezTo>
                  <a:cubicBezTo>
                    <a:pt x="3419793" y="3460614"/>
                    <a:pt x="3469590" y="3537780"/>
                    <a:pt x="3444447" y="3604334"/>
                  </a:cubicBezTo>
                  <a:cubicBezTo>
                    <a:pt x="3318819" y="3936878"/>
                    <a:pt x="2786654" y="3811996"/>
                    <a:pt x="2592191" y="3817398"/>
                  </a:cubicBezTo>
                  <a:cubicBezTo>
                    <a:pt x="2126217" y="3724204"/>
                    <a:pt x="2017802" y="3793035"/>
                    <a:pt x="1722179" y="3355759"/>
                  </a:cubicBezTo>
                  <a:cubicBezTo>
                    <a:pt x="1671772" y="3281198"/>
                    <a:pt x="1692587" y="3178206"/>
                    <a:pt x="1677791" y="3089429"/>
                  </a:cubicBezTo>
                  <a:cubicBezTo>
                    <a:pt x="1722179" y="2962182"/>
                    <a:pt x="1721925" y="2808860"/>
                    <a:pt x="1810956" y="2707689"/>
                  </a:cubicBezTo>
                  <a:cubicBezTo>
                    <a:pt x="1928659" y="2573935"/>
                    <a:pt x="2114658" y="2521202"/>
                    <a:pt x="2263717" y="2423604"/>
                  </a:cubicBezTo>
                  <a:cubicBezTo>
                    <a:pt x="2579907" y="2216575"/>
                    <a:pt x="2497650" y="2281920"/>
                    <a:pt x="2707601" y="2059620"/>
                  </a:cubicBezTo>
                  <a:cubicBezTo>
                    <a:pt x="2725356" y="1994517"/>
                    <a:pt x="2780131" y="1928984"/>
                    <a:pt x="2760867" y="1864311"/>
                  </a:cubicBezTo>
                  <a:cubicBezTo>
                    <a:pt x="2674472" y="1574273"/>
                    <a:pt x="2382146" y="1588998"/>
                    <a:pt x="2148307" y="1526959"/>
                  </a:cubicBezTo>
                  <a:cubicBezTo>
                    <a:pt x="2074327" y="1556551"/>
                    <a:pt x="1988417" y="1565751"/>
                    <a:pt x="1926366" y="1615736"/>
                  </a:cubicBezTo>
                  <a:cubicBezTo>
                    <a:pt x="1631421" y="1853331"/>
                    <a:pt x="2079822" y="2194485"/>
                    <a:pt x="2245962" y="2334827"/>
                  </a:cubicBezTo>
                  <a:cubicBezTo>
                    <a:pt x="2553208" y="2594364"/>
                    <a:pt x="2909947" y="2790262"/>
                    <a:pt x="3258016" y="2991775"/>
                  </a:cubicBezTo>
                  <a:cubicBezTo>
                    <a:pt x="3314241" y="3024326"/>
                    <a:pt x="3368583" y="3060374"/>
                    <a:pt x="3426692" y="3089429"/>
                  </a:cubicBezTo>
                  <a:cubicBezTo>
                    <a:pt x="3457672" y="3104919"/>
                    <a:pt x="3491795" y="3113103"/>
                    <a:pt x="3524346" y="3124940"/>
                  </a:cubicBezTo>
                  <a:cubicBezTo>
                    <a:pt x="3536183" y="3142695"/>
                    <a:pt x="3570763" y="3159864"/>
                    <a:pt x="3559857" y="3178206"/>
                  </a:cubicBezTo>
                  <a:cubicBezTo>
                    <a:pt x="3377036" y="3485679"/>
                    <a:pt x="3277585" y="3481023"/>
                    <a:pt x="2965053" y="3648722"/>
                  </a:cubicBezTo>
                  <a:cubicBezTo>
                    <a:pt x="2796377" y="3562905"/>
                    <a:pt x="2603498" y="3513515"/>
                    <a:pt x="2459026" y="3391270"/>
                  </a:cubicBezTo>
                  <a:cubicBezTo>
                    <a:pt x="2397574" y="3339272"/>
                    <a:pt x="2378599" y="3240399"/>
                    <a:pt x="2388005" y="3160451"/>
                  </a:cubicBezTo>
                  <a:cubicBezTo>
                    <a:pt x="2425112" y="2845041"/>
                    <a:pt x="2548631" y="2635012"/>
                    <a:pt x="2680968" y="2370338"/>
                  </a:cubicBezTo>
                  <a:cubicBezTo>
                    <a:pt x="2692805" y="2266765"/>
                    <a:pt x="2765159" y="2151802"/>
                    <a:pt x="2716478" y="2059620"/>
                  </a:cubicBezTo>
                  <a:cubicBezTo>
                    <a:pt x="2436376" y="1529215"/>
                    <a:pt x="2231527" y="1571496"/>
                    <a:pt x="1739935" y="1438183"/>
                  </a:cubicBezTo>
                  <a:cubicBezTo>
                    <a:pt x="1555069" y="1535017"/>
                    <a:pt x="1100824" y="1690916"/>
                    <a:pt x="1136253" y="2015231"/>
                  </a:cubicBezTo>
                  <a:cubicBezTo>
                    <a:pt x="1190539" y="2512155"/>
                    <a:pt x="1708097" y="2960422"/>
                    <a:pt x="2103919" y="3169328"/>
                  </a:cubicBezTo>
                  <a:cubicBezTo>
                    <a:pt x="2203678" y="3221979"/>
                    <a:pt x="2328820" y="3187083"/>
                    <a:pt x="2441271" y="3195961"/>
                  </a:cubicBezTo>
                  <a:cubicBezTo>
                    <a:pt x="2494537" y="3119021"/>
                    <a:pt x="2615664" y="3057576"/>
                    <a:pt x="2601069" y="2965142"/>
                  </a:cubicBezTo>
                  <a:cubicBezTo>
                    <a:pt x="2481086" y="2205253"/>
                    <a:pt x="2281921" y="2184263"/>
                    <a:pt x="1766568" y="1775534"/>
                  </a:cubicBezTo>
                  <a:cubicBezTo>
                    <a:pt x="1624525" y="1784412"/>
                    <a:pt x="1443786" y="1704318"/>
                    <a:pt x="1340439" y="1802167"/>
                  </a:cubicBezTo>
                  <a:cubicBezTo>
                    <a:pt x="555483" y="2545371"/>
                    <a:pt x="1041033" y="3106686"/>
                    <a:pt x="1633403" y="3888420"/>
                  </a:cubicBezTo>
                  <a:cubicBezTo>
                    <a:pt x="1713190" y="3993713"/>
                    <a:pt x="1887896" y="3959441"/>
                    <a:pt x="2015142" y="3994952"/>
                  </a:cubicBezTo>
                  <a:cubicBezTo>
                    <a:pt x="2194011" y="3892741"/>
                    <a:pt x="2211106" y="3934234"/>
                    <a:pt x="2095041" y="3630967"/>
                  </a:cubicBezTo>
                  <a:cubicBezTo>
                    <a:pt x="2037300" y="3480097"/>
                    <a:pt x="1946127" y="3344078"/>
                    <a:pt x="1864222" y="3204839"/>
                  </a:cubicBezTo>
                  <a:cubicBezTo>
                    <a:pt x="1856720" y="3192086"/>
                    <a:pt x="1813915" y="3178206"/>
                    <a:pt x="1828711" y="3178206"/>
                  </a:cubicBezTo>
                  <a:cubicBezTo>
                    <a:pt x="1853995" y="3178206"/>
                    <a:pt x="1878103" y="3191747"/>
                    <a:pt x="1899733" y="3204839"/>
                  </a:cubicBezTo>
                  <a:cubicBezTo>
                    <a:pt x="2103414" y="3328120"/>
                    <a:pt x="2285009" y="3491799"/>
                    <a:pt x="2503414" y="3586579"/>
                  </a:cubicBezTo>
                  <a:cubicBezTo>
                    <a:pt x="2606891" y="3631484"/>
                    <a:pt x="2728315" y="3604334"/>
                    <a:pt x="2840766" y="3613212"/>
                  </a:cubicBezTo>
                  <a:cubicBezTo>
                    <a:pt x="3057267" y="2974533"/>
                    <a:pt x="3176695" y="3156255"/>
                    <a:pt x="2609946" y="2743200"/>
                  </a:cubicBezTo>
                  <a:cubicBezTo>
                    <a:pt x="2577419" y="2719494"/>
                    <a:pt x="2533007" y="2719526"/>
                    <a:pt x="2494537" y="2707689"/>
                  </a:cubicBezTo>
                  <a:cubicBezTo>
                    <a:pt x="2478211" y="2774249"/>
                    <a:pt x="2166064" y="3542190"/>
                    <a:pt x="2627702" y="3542190"/>
                  </a:cubicBezTo>
                  <a:cubicBezTo>
                    <a:pt x="2860147" y="3542190"/>
                    <a:pt x="3024238" y="3299534"/>
                    <a:pt x="3222506" y="3178206"/>
                  </a:cubicBezTo>
                  <a:cubicBezTo>
                    <a:pt x="3210669" y="2956264"/>
                    <a:pt x="3290510" y="2709060"/>
                    <a:pt x="3186995" y="2512381"/>
                  </a:cubicBezTo>
                  <a:cubicBezTo>
                    <a:pt x="2798148" y="1773571"/>
                    <a:pt x="2578318" y="1841376"/>
                    <a:pt x="1952999" y="1722268"/>
                  </a:cubicBezTo>
                  <a:cubicBezTo>
                    <a:pt x="1879018" y="1781452"/>
                    <a:pt x="1759013" y="1809298"/>
                    <a:pt x="1731057" y="1899821"/>
                  </a:cubicBezTo>
                  <a:cubicBezTo>
                    <a:pt x="1562326" y="2446187"/>
                    <a:pt x="1953583" y="2397879"/>
                    <a:pt x="2343616" y="2547891"/>
                  </a:cubicBezTo>
                  <a:cubicBezTo>
                    <a:pt x="2603663" y="2094907"/>
                    <a:pt x="2864522" y="1903786"/>
                    <a:pt x="2414638" y="1331651"/>
                  </a:cubicBezTo>
                  <a:cubicBezTo>
                    <a:pt x="2273936" y="1152715"/>
                    <a:pt x="2006265" y="1130424"/>
                    <a:pt x="1802078" y="1029810"/>
                  </a:cubicBezTo>
                  <a:cubicBezTo>
                    <a:pt x="1253694" y="1148089"/>
                    <a:pt x="1274466" y="1048239"/>
                    <a:pt x="914311" y="1633491"/>
                  </a:cubicBezTo>
                  <a:cubicBezTo>
                    <a:pt x="881705" y="1686476"/>
                    <a:pt x="866679" y="1793898"/>
                    <a:pt x="923189" y="1819922"/>
                  </a:cubicBezTo>
                  <a:cubicBezTo>
                    <a:pt x="1128263" y="1914364"/>
                    <a:pt x="1367072" y="1902781"/>
                    <a:pt x="1589014" y="1944210"/>
                  </a:cubicBezTo>
                  <a:cubicBezTo>
                    <a:pt x="1739934" y="1861352"/>
                    <a:pt x="1973404" y="1853647"/>
                    <a:pt x="2041775" y="1695635"/>
                  </a:cubicBezTo>
                  <a:cubicBezTo>
                    <a:pt x="2302797" y="1092385"/>
                    <a:pt x="1649320" y="592740"/>
                    <a:pt x="1287173" y="319596"/>
                  </a:cubicBezTo>
                  <a:cubicBezTo>
                    <a:pt x="1192052" y="247852"/>
                    <a:pt x="1056354" y="260412"/>
                    <a:pt x="940944" y="230820"/>
                  </a:cubicBezTo>
                  <a:cubicBezTo>
                    <a:pt x="828494" y="411332"/>
                    <a:pt x="665946" y="569030"/>
                    <a:pt x="603593" y="772357"/>
                  </a:cubicBezTo>
                  <a:cubicBezTo>
                    <a:pt x="451971" y="1266777"/>
                    <a:pt x="497353" y="1701456"/>
                    <a:pt x="727880" y="2148396"/>
                  </a:cubicBezTo>
                  <a:cubicBezTo>
                    <a:pt x="781630" y="2252605"/>
                    <a:pt x="887678" y="2320031"/>
                    <a:pt x="967577" y="2405849"/>
                  </a:cubicBezTo>
                  <a:cubicBezTo>
                    <a:pt x="1148090" y="2370338"/>
                    <a:pt x="1381091" y="2431437"/>
                    <a:pt x="1509115" y="2299317"/>
                  </a:cubicBezTo>
                  <a:cubicBezTo>
                    <a:pt x="1885109" y="1911291"/>
                    <a:pt x="2373763" y="1175367"/>
                    <a:pt x="1855344" y="656948"/>
                  </a:cubicBezTo>
                  <a:cubicBezTo>
                    <a:pt x="1727428" y="529032"/>
                    <a:pt x="1506156" y="562253"/>
                    <a:pt x="1331562" y="514905"/>
                  </a:cubicBezTo>
                  <a:cubicBezTo>
                    <a:pt x="1036708" y="1201110"/>
                    <a:pt x="513494" y="1921332"/>
                    <a:pt x="940944" y="2725445"/>
                  </a:cubicBezTo>
                  <a:cubicBezTo>
                    <a:pt x="1098466" y="3021774"/>
                    <a:pt x="1473605" y="3133818"/>
                    <a:pt x="1739935" y="3338004"/>
                  </a:cubicBezTo>
                  <a:cubicBezTo>
                    <a:pt x="1958917" y="3222594"/>
                    <a:pt x="2257494" y="3196332"/>
                    <a:pt x="2396882" y="2991775"/>
                  </a:cubicBezTo>
                  <a:cubicBezTo>
                    <a:pt x="2824490" y="2364246"/>
                    <a:pt x="2132154" y="2117332"/>
                    <a:pt x="1793201" y="1864311"/>
                  </a:cubicBezTo>
                  <a:cubicBezTo>
                    <a:pt x="1633403" y="1973802"/>
                    <a:pt x="1408727" y="2023925"/>
                    <a:pt x="1313806" y="2192785"/>
                  </a:cubicBezTo>
                  <a:cubicBezTo>
                    <a:pt x="1071739" y="2623409"/>
                    <a:pt x="589725" y="3610014"/>
                    <a:pt x="1384828" y="3941686"/>
                  </a:cubicBezTo>
                  <a:cubicBezTo>
                    <a:pt x="1729643" y="4085523"/>
                    <a:pt x="2130552" y="3989033"/>
                    <a:pt x="2503414" y="4012707"/>
                  </a:cubicBezTo>
                  <a:cubicBezTo>
                    <a:pt x="2698723" y="3888420"/>
                    <a:pt x="2967150" y="3836473"/>
                    <a:pt x="3089340" y="3639845"/>
                  </a:cubicBezTo>
                  <a:cubicBezTo>
                    <a:pt x="3472606" y="3023096"/>
                    <a:pt x="3253706" y="2634769"/>
                    <a:pt x="3027197" y="2068497"/>
                  </a:cubicBezTo>
                  <a:cubicBezTo>
                    <a:pt x="2901809" y="1755027"/>
                    <a:pt x="2939386" y="1822870"/>
                    <a:pt x="2689845" y="1686757"/>
                  </a:cubicBezTo>
                  <a:cubicBezTo>
                    <a:pt x="2512684" y="1827830"/>
                    <a:pt x="1795998" y="2196819"/>
                    <a:pt x="2201573" y="2636668"/>
                  </a:cubicBezTo>
                  <a:cubicBezTo>
                    <a:pt x="2348341" y="2795839"/>
                    <a:pt x="2627702" y="2713608"/>
                    <a:pt x="2840766" y="2752078"/>
                  </a:cubicBezTo>
                  <a:cubicBezTo>
                    <a:pt x="3569922" y="1979519"/>
                    <a:pt x="3856117" y="2004798"/>
                    <a:pt x="3684144" y="807868"/>
                  </a:cubicBezTo>
                  <a:cubicBezTo>
                    <a:pt x="3660218" y="641344"/>
                    <a:pt x="3471080" y="547457"/>
                    <a:pt x="3364548" y="417251"/>
                  </a:cubicBezTo>
                  <a:cubicBezTo>
                    <a:pt x="3263934" y="423169"/>
                    <a:pt x="3141958" y="372737"/>
                    <a:pt x="3062707" y="435006"/>
                  </a:cubicBezTo>
                  <a:cubicBezTo>
                    <a:pt x="2751625" y="679427"/>
                    <a:pt x="2245962" y="1296140"/>
                    <a:pt x="2245962" y="1296140"/>
                  </a:cubicBezTo>
                  <a:cubicBezTo>
                    <a:pt x="2441783" y="1557238"/>
                    <a:pt x="2396189" y="1519899"/>
                    <a:pt x="2778622" y="612559"/>
                  </a:cubicBezTo>
                  <a:cubicBezTo>
                    <a:pt x="2969722" y="159165"/>
                    <a:pt x="2329516" y="88639"/>
                    <a:pt x="2121674" y="0"/>
                  </a:cubicBezTo>
                  <a:cubicBezTo>
                    <a:pt x="1917488" y="121328"/>
                    <a:pt x="1639052" y="165166"/>
                    <a:pt x="1509115" y="363985"/>
                  </a:cubicBezTo>
                  <a:cubicBezTo>
                    <a:pt x="1169467" y="883688"/>
                    <a:pt x="1421997" y="1469509"/>
                    <a:pt x="1855344" y="1811045"/>
                  </a:cubicBezTo>
                  <a:cubicBezTo>
                    <a:pt x="2010924" y="1933663"/>
                    <a:pt x="2240043" y="1905740"/>
                    <a:pt x="2432393" y="1953088"/>
                  </a:cubicBezTo>
                  <a:cubicBezTo>
                    <a:pt x="2618824" y="1799208"/>
                    <a:pt x="2855640" y="1691266"/>
                    <a:pt x="2991686" y="1491449"/>
                  </a:cubicBezTo>
                  <a:cubicBezTo>
                    <a:pt x="3325291" y="1001466"/>
                    <a:pt x="2290831" y="666229"/>
                    <a:pt x="2192696" y="603682"/>
                  </a:cubicBezTo>
                  <a:cubicBezTo>
                    <a:pt x="1702693" y="914794"/>
                    <a:pt x="1098413" y="1110617"/>
                    <a:pt x="1420339" y="1988598"/>
                  </a:cubicBezTo>
                  <a:cubicBezTo>
                    <a:pt x="1507955" y="2227552"/>
                    <a:pt x="1887896" y="2189825"/>
                    <a:pt x="2121674" y="2290439"/>
                  </a:cubicBezTo>
                  <a:cubicBezTo>
                    <a:pt x="2315634" y="2190972"/>
                    <a:pt x="3351357" y="1884739"/>
                    <a:pt x="2956175" y="1287262"/>
                  </a:cubicBezTo>
                  <a:cubicBezTo>
                    <a:pt x="2770643" y="1006756"/>
                    <a:pt x="2364330" y="967666"/>
                    <a:pt x="2068408" y="807868"/>
                  </a:cubicBezTo>
                  <a:cubicBezTo>
                    <a:pt x="1601669" y="1347033"/>
                    <a:pt x="1219122" y="1491469"/>
                    <a:pt x="1668913" y="2334827"/>
                  </a:cubicBezTo>
                  <a:cubicBezTo>
                    <a:pt x="1761086" y="2507652"/>
                    <a:pt x="2018102" y="2512380"/>
                    <a:pt x="2192696" y="2601157"/>
                  </a:cubicBezTo>
                  <a:cubicBezTo>
                    <a:pt x="2631312" y="2258137"/>
                    <a:pt x="3277803" y="1999054"/>
                    <a:pt x="3036074" y="1242874"/>
                  </a:cubicBezTo>
                  <a:cubicBezTo>
                    <a:pt x="2978830" y="1063803"/>
                    <a:pt x="2704641" y="1065321"/>
                    <a:pt x="2538925" y="976544"/>
                  </a:cubicBezTo>
                  <a:cubicBezTo>
                    <a:pt x="2432393" y="1210323"/>
                    <a:pt x="2267762" y="1425579"/>
                    <a:pt x="2219329" y="1677880"/>
                  </a:cubicBezTo>
                  <a:cubicBezTo>
                    <a:pt x="2019589" y="2718388"/>
                    <a:pt x="2060506" y="2681550"/>
                    <a:pt x="2290350" y="3355759"/>
                  </a:cubicBezTo>
                  <a:cubicBezTo>
                    <a:pt x="2993818" y="3298721"/>
                    <a:pt x="3047403" y="3455633"/>
                    <a:pt x="3417814" y="2707689"/>
                  </a:cubicBezTo>
                  <a:cubicBezTo>
                    <a:pt x="3467736" y="2606884"/>
                    <a:pt x="3489479" y="2448867"/>
                    <a:pt x="3408937" y="2370338"/>
                  </a:cubicBezTo>
                  <a:cubicBezTo>
                    <a:pt x="3221318" y="2187409"/>
                    <a:pt x="2941380" y="2133600"/>
                    <a:pt x="2707601" y="2015231"/>
                  </a:cubicBezTo>
                  <a:cubicBezTo>
                    <a:pt x="2562599" y="2068497"/>
                    <a:pt x="2350918" y="2041881"/>
                    <a:pt x="2272595" y="2175029"/>
                  </a:cubicBezTo>
                  <a:cubicBezTo>
                    <a:pt x="1870027" y="2859394"/>
                    <a:pt x="2175582" y="2921282"/>
                    <a:pt x="2574436" y="3249227"/>
                  </a:cubicBezTo>
                  <a:cubicBezTo>
                    <a:pt x="2737193" y="3216676"/>
                    <a:pt x="2952570" y="3275747"/>
                    <a:pt x="3062707" y="3151573"/>
                  </a:cubicBezTo>
                  <a:cubicBezTo>
                    <a:pt x="3770113" y="2354007"/>
                    <a:pt x="3483741" y="1764827"/>
                    <a:pt x="2902909" y="941033"/>
                  </a:cubicBezTo>
                  <a:cubicBezTo>
                    <a:pt x="2709023" y="666044"/>
                    <a:pt x="2382086" y="514905"/>
                    <a:pt x="2121674" y="301841"/>
                  </a:cubicBezTo>
                  <a:cubicBezTo>
                    <a:pt x="1507367" y="400131"/>
                    <a:pt x="1764843" y="292841"/>
                    <a:pt x="1455849" y="1535837"/>
                  </a:cubicBezTo>
                  <a:cubicBezTo>
                    <a:pt x="1425561" y="1657678"/>
                    <a:pt x="1437651" y="1805473"/>
                    <a:pt x="1509115" y="1908699"/>
                  </a:cubicBezTo>
                  <a:cubicBezTo>
                    <a:pt x="1562381" y="1985639"/>
                    <a:pt x="1686668" y="1967884"/>
                    <a:pt x="1775445" y="1997476"/>
                  </a:cubicBezTo>
                  <a:cubicBezTo>
                    <a:pt x="1887896" y="1615736"/>
                    <a:pt x="2075786" y="1248489"/>
                    <a:pt x="2112797" y="852256"/>
                  </a:cubicBezTo>
                  <a:cubicBezTo>
                    <a:pt x="2128487" y="684286"/>
                    <a:pt x="2080923" y="449359"/>
                    <a:pt x="1926366" y="381740"/>
                  </a:cubicBezTo>
                  <a:cubicBezTo>
                    <a:pt x="1759132" y="308575"/>
                    <a:pt x="1577177" y="488272"/>
                    <a:pt x="1402583" y="541538"/>
                  </a:cubicBezTo>
                  <a:cubicBezTo>
                    <a:pt x="1361431" y="710987"/>
                    <a:pt x="879407" y="2170558"/>
                    <a:pt x="1145131" y="2565647"/>
                  </a:cubicBezTo>
                  <a:cubicBezTo>
                    <a:pt x="1269444" y="2750480"/>
                    <a:pt x="1565340" y="2713608"/>
                    <a:pt x="1775445" y="2787588"/>
                  </a:cubicBezTo>
                  <a:cubicBezTo>
                    <a:pt x="1902692" y="2669219"/>
                    <a:pt x="2096378" y="2595287"/>
                    <a:pt x="2157185" y="2432482"/>
                  </a:cubicBezTo>
                  <a:cubicBezTo>
                    <a:pt x="2334810" y="1956905"/>
                    <a:pt x="1653382" y="1930357"/>
                    <a:pt x="1464727" y="1873188"/>
                  </a:cubicBezTo>
                  <a:cubicBezTo>
                    <a:pt x="1195552" y="2402255"/>
                    <a:pt x="905504" y="2762102"/>
                    <a:pt x="1269418" y="3462291"/>
                  </a:cubicBezTo>
                  <a:cubicBezTo>
                    <a:pt x="1375865" y="3667100"/>
                    <a:pt x="1695546" y="3639844"/>
                    <a:pt x="1908610" y="3728621"/>
                  </a:cubicBezTo>
                  <a:cubicBezTo>
                    <a:pt x="2521305" y="3483543"/>
                    <a:pt x="3141857" y="3488110"/>
                    <a:pt x="3089340" y="2601157"/>
                  </a:cubicBezTo>
                  <a:cubicBezTo>
                    <a:pt x="3075804" y="2372547"/>
                    <a:pt x="2840765" y="2216458"/>
                    <a:pt x="2716478" y="2024109"/>
                  </a:cubicBezTo>
                  <a:cubicBezTo>
                    <a:pt x="2514061" y="2371656"/>
                    <a:pt x="1834508" y="2990148"/>
                    <a:pt x="2574436" y="3355759"/>
                  </a:cubicBezTo>
                  <a:cubicBezTo>
                    <a:pt x="2709532" y="3422512"/>
                    <a:pt x="2858521" y="3255146"/>
                    <a:pt x="3000564" y="3204839"/>
                  </a:cubicBezTo>
                  <a:cubicBezTo>
                    <a:pt x="3438629" y="2206627"/>
                    <a:pt x="3831218" y="1999851"/>
                    <a:pt x="3293527" y="994299"/>
                  </a:cubicBezTo>
                  <a:cubicBezTo>
                    <a:pt x="3210305" y="838662"/>
                    <a:pt x="3003523" y="793072"/>
                    <a:pt x="2858521" y="692458"/>
                  </a:cubicBezTo>
                  <a:cubicBezTo>
                    <a:pt x="2280101" y="1408598"/>
                    <a:pt x="2208144" y="1236710"/>
                    <a:pt x="2228206" y="2139519"/>
                  </a:cubicBezTo>
                  <a:cubicBezTo>
                    <a:pt x="2228941" y="2172596"/>
                    <a:pt x="2287391" y="2169111"/>
                    <a:pt x="2316983" y="2183907"/>
                  </a:cubicBezTo>
                  <a:cubicBezTo>
                    <a:pt x="2459026" y="1935332"/>
                    <a:pt x="2748798" y="1724423"/>
                    <a:pt x="2743111" y="1438183"/>
                  </a:cubicBezTo>
                  <a:cubicBezTo>
                    <a:pt x="2729625" y="759366"/>
                    <a:pt x="1830937" y="735857"/>
                    <a:pt x="1455849" y="648070"/>
                  </a:cubicBezTo>
                  <a:cubicBezTo>
                    <a:pt x="1165541" y="1213407"/>
                    <a:pt x="703616" y="1889090"/>
                    <a:pt x="763391" y="2583402"/>
                  </a:cubicBezTo>
                  <a:cubicBezTo>
                    <a:pt x="777505" y="2747346"/>
                    <a:pt x="964618" y="2843814"/>
                    <a:pt x="1065232" y="2974020"/>
                  </a:cubicBezTo>
                  <a:cubicBezTo>
                    <a:pt x="1242785" y="2932591"/>
                    <a:pt x="1459013" y="2967859"/>
                    <a:pt x="1597892" y="2849732"/>
                  </a:cubicBezTo>
                  <a:cubicBezTo>
                    <a:pt x="2110070" y="2414086"/>
                    <a:pt x="1813572" y="2192733"/>
                    <a:pt x="1402583" y="2006354"/>
                  </a:cubicBezTo>
                  <a:cubicBezTo>
                    <a:pt x="1302285" y="1960870"/>
                    <a:pt x="1183600" y="1982680"/>
                    <a:pt x="1074109" y="1970843"/>
                  </a:cubicBezTo>
                  <a:cubicBezTo>
                    <a:pt x="850123" y="2428997"/>
                    <a:pt x="287327" y="3067615"/>
                    <a:pt x="1020843" y="3551068"/>
                  </a:cubicBezTo>
                  <a:cubicBezTo>
                    <a:pt x="1253114" y="3704156"/>
                    <a:pt x="1577177" y="3545149"/>
                    <a:pt x="1855344" y="3542190"/>
                  </a:cubicBezTo>
                  <a:cubicBezTo>
                    <a:pt x="2011835" y="3390514"/>
                    <a:pt x="2857750" y="2765516"/>
                    <a:pt x="2601069" y="2325950"/>
                  </a:cubicBezTo>
                  <a:cubicBezTo>
                    <a:pt x="2425963" y="2026080"/>
                    <a:pt x="2015142" y="1953087"/>
                    <a:pt x="1722179" y="1766656"/>
                  </a:cubicBezTo>
                  <a:cubicBezTo>
                    <a:pt x="1547585" y="1775534"/>
                    <a:pt x="1331930" y="1680458"/>
                    <a:pt x="1198397" y="1793289"/>
                  </a:cubicBezTo>
                  <a:cubicBezTo>
                    <a:pt x="989269" y="1969994"/>
                    <a:pt x="162830" y="2974551"/>
                    <a:pt x="710125" y="3435658"/>
                  </a:cubicBezTo>
                  <a:cubicBezTo>
                    <a:pt x="971391" y="3655780"/>
                    <a:pt x="1372991" y="3601375"/>
                    <a:pt x="1704424" y="3684233"/>
                  </a:cubicBezTo>
                  <a:cubicBezTo>
                    <a:pt x="2103919" y="3474128"/>
                    <a:pt x="2560075" y="3347526"/>
                    <a:pt x="2902909" y="3053919"/>
                  </a:cubicBezTo>
                  <a:cubicBezTo>
                    <a:pt x="3157358" y="2836007"/>
                    <a:pt x="3403570" y="2535138"/>
                    <a:pt x="3435570" y="2201662"/>
                  </a:cubicBezTo>
                  <a:cubicBezTo>
                    <a:pt x="3466644" y="1877837"/>
                    <a:pt x="3266773" y="1556390"/>
                    <a:pt x="3071585" y="1296140"/>
                  </a:cubicBezTo>
                  <a:cubicBezTo>
                    <a:pt x="2590871" y="655188"/>
                    <a:pt x="2217497" y="548243"/>
                    <a:pt x="1589014" y="257453"/>
                  </a:cubicBezTo>
                  <a:cubicBezTo>
                    <a:pt x="1002914" y="1011009"/>
                    <a:pt x="999669" y="853868"/>
                    <a:pt x="861045" y="2077375"/>
                  </a:cubicBezTo>
                  <a:cubicBezTo>
                    <a:pt x="840452" y="2259134"/>
                    <a:pt x="846049" y="2468275"/>
                    <a:pt x="949822" y="2618913"/>
                  </a:cubicBezTo>
                  <a:cubicBezTo>
                    <a:pt x="1049777" y="2764008"/>
                    <a:pt x="1257581" y="2790548"/>
                    <a:pt x="1411461" y="2876365"/>
                  </a:cubicBezTo>
                  <a:cubicBezTo>
                    <a:pt x="1734016" y="2781670"/>
                    <a:pt x="2104836" y="2786635"/>
                    <a:pt x="2379127" y="2592280"/>
                  </a:cubicBezTo>
                  <a:cubicBezTo>
                    <a:pt x="3108043" y="2075791"/>
                    <a:pt x="3183287" y="1524616"/>
                    <a:pt x="2459026" y="958788"/>
                  </a:cubicBezTo>
                  <a:cubicBezTo>
                    <a:pt x="2116389" y="691103"/>
                    <a:pt x="1660035" y="615519"/>
                    <a:pt x="1260540" y="443884"/>
                  </a:cubicBezTo>
                  <a:cubicBezTo>
                    <a:pt x="1029721" y="582967"/>
                    <a:pt x="684224" y="617962"/>
                    <a:pt x="568082" y="861134"/>
                  </a:cubicBezTo>
                  <a:cubicBezTo>
                    <a:pt x="26055" y="1996002"/>
                    <a:pt x="293525" y="2083599"/>
                    <a:pt x="816657" y="2743200"/>
                  </a:cubicBezTo>
                  <a:cubicBezTo>
                    <a:pt x="1080028" y="2737282"/>
                    <a:pt x="1378747" y="2857372"/>
                    <a:pt x="1606770" y="2725445"/>
                  </a:cubicBezTo>
                  <a:cubicBezTo>
                    <a:pt x="2293333" y="2328219"/>
                    <a:pt x="2130040" y="1714159"/>
                    <a:pt x="1597892" y="1322773"/>
                  </a:cubicBezTo>
                  <a:cubicBezTo>
                    <a:pt x="1338563" y="1132041"/>
                    <a:pt x="988292" y="1115628"/>
                    <a:pt x="683492" y="1012055"/>
                  </a:cubicBezTo>
                  <a:cubicBezTo>
                    <a:pt x="348662" y="1483086"/>
                    <a:pt x="-135283" y="1926872"/>
                    <a:pt x="35422" y="2601157"/>
                  </a:cubicBezTo>
                  <a:cubicBezTo>
                    <a:pt x="95134" y="2837021"/>
                    <a:pt x="355018" y="2968101"/>
                    <a:pt x="514816" y="3151573"/>
                  </a:cubicBezTo>
                  <a:cubicBezTo>
                    <a:pt x="858086" y="3136777"/>
                    <a:pt x="1205257" y="3160870"/>
                    <a:pt x="1544626" y="3107185"/>
                  </a:cubicBezTo>
                  <a:cubicBezTo>
                    <a:pt x="1735174" y="3077042"/>
                    <a:pt x="1952562" y="2763830"/>
                    <a:pt x="2086164" y="2902998"/>
                  </a:cubicBezTo>
                  <a:cubicBezTo>
                    <a:pt x="2238121" y="3061286"/>
                    <a:pt x="2009224" y="3335045"/>
                    <a:pt x="1970754" y="3551068"/>
                  </a:cubicBezTo>
                  <a:cubicBezTo>
                    <a:pt x="2160144" y="3675355"/>
                    <a:pt x="2313312" y="3903562"/>
                    <a:pt x="2538925" y="3923930"/>
                  </a:cubicBezTo>
                  <a:cubicBezTo>
                    <a:pt x="3239904" y="3987213"/>
                    <a:pt x="3532653" y="3287070"/>
                    <a:pt x="3852820" y="2858610"/>
                  </a:cubicBezTo>
                  <a:cubicBezTo>
                    <a:pt x="3817309" y="2636668"/>
                    <a:pt x="3833324" y="2400014"/>
                    <a:pt x="3746288" y="2192785"/>
                  </a:cubicBezTo>
                  <a:cubicBezTo>
                    <a:pt x="3701539" y="2086239"/>
                    <a:pt x="3588710" y="1931760"/>
                    <a:pt x="3479958" y="1970843"/>
                  </a:cubicBezTo>
                  <a:cubicBezTo>
                    <a:pt x="3316148" y="2029712"/>
                    <a:pt x="3278731" y="2254928"/>
                    <a:pt x="3178117" y="2396971"/>
                  </a:cubicBezTo>
                  <a:cubicBezTo>
                    <a:pt x="3160362" y="2521258"/>
                    <a:pt x="3034958" y="2857479"/>
                    <a:pt x="3124851" y="2769833"/>
                  </a:cubicBezTo>
                  <a:cubicBezTo>
                    <a:pt x="3594381" y="2312041"/>
                    <a:pt x="3729832" y="1794906"/>
                    <a:pt x="3169239" y="1305018"/>
                  </a:cubicBezTo>
                  <a:cubicBezTo>
                    <a:pt x="3010592" y="1166381"/>
                    <a:pt x="2754948" y="1228078"/>
                    <a:pt x="2547803" y="1189608"/>
                  </a:cubicBezTo>
                  <a:cubicBezTo>
                    <a:pt x="1741719" y="2083099"/>
                    <a:pt x="1663989" y="2342281"/>
                    <a:pt x="1935243" y="1722268"/>
                  </a:cubicBezTo>
                  <a:cubicBezTo>
                    <a:pt x="1902692" y="1248792"/>
                    <a:pt x="1942991" y="764582"/>
                    <a:pt x="1837589" y="301841"/>
                  </a:cubicBezTo>
                  <a:cubicBezTo>
                    <a:pt x="1813893" y="197809"/>
                    <a:pt x="1674474" y="97255"/>
                    <a:pt x="1571259" y="124288"/>
                  </a:cubicBezTo>
                  <a:cubicBezTo>
                    <a:pt x="1375422" y="175579"/>
                    <a:pt x="1251663" y="372863"/>
                    <a:pt x="1091865" y="497150"/>
                  </a:cubicBezTo>
                  <a:cubicBezTo>
                    <a:pt x="1044517" y="787154"/>
                    <a:pt x="891215" y="1079222"/>
                    <a:pt x="949822" y="1367161"/>
                  </a:cubicBezTo>
                  <a:cubicBezTo>
                    <a:pt x="974484" y="1488328"/>
                    <a:pt x="1177073" y="1533999"/>
                    <a:pt x="1296051" y="1500326"/>
                  </a:cubicBezTo>
                  <a:cubicBezTo>
                    <a:pt x="1525861" y="1435285"/>
                    <a:pt x="1692587" y="1233996"/>
                    <a:pt x="1890855" y="1100831"/>
                  </a:cubicBezTo>
                  <a:cubicBezTo>
                    <a:pt x="1952999" y="970625"/>
                    <a:pt x="2142373" y="838973"/>
                    <a:pt x="2077286" y="710214"/>
                  </a:cubicBezTo>
                  <a:cubicBezTo>
                    <a:pt x="1788879" y="139670"/>
                    <a:pt x="1315535" y="304888"/>
                    <a:pt x="861045" y="337352"/>
                  </a:cubicBezTo>
                  <a:cubicBezTo>
                    <a:pt x="714385" y="974567"/>
                    <a:pt x="271374" y="1644317"/>
                    <a:pt x="1047476" y="2104008"/>
                  </a:cubicBezTo>
                  <a:cubicBezTo>
                    <a:pt x="1251420" y="2224805"/>
                    <a:pt x="1520952" y="2127682"/>
                    <a:pt x="1757690" y="2139519"/>
                  </a:cubicBezTo>
                  <a:cubicBezTo>
                    <a:pt x="2086670" y="1831100"/>
                    <a:pt x="2684077" y="1562041"/>
                    <a:pt x="2237084" y="976544"/>
                  </a:cubicBezTo>
                  <a:cubicBezTo>
                    <a:pt x="2120640" y="824019"/>
                    <a:pt x="1876059" y="846338"/>
                    <a:pt x="1695546" y="781235"/>
                  </a:cubicBezTo>
                  <a:cubicBezTo>
                    <a:pt x="1636362" y="1086035"/>
                    <a:pt x="1561903" y="1388263"/>
                    <a:pt x="1517993" y="1695635"/>
                  </a:cubicBezTo>
                  <a:cubicBezTo>
                    <a:pt x="1496633" y="1845153"/>
                    <a:pt x="1492436" y="1997561"/>
                    <a:pt x="1500238" y="2148396"/>
                  </a:cubicBezTo>
                  <a:cubicBezTo>
                    <a:pt x="1501553" y="2173818"/>
                    <a:pt x="1523911" y="2195744"/>
                    <a:pt x="1544626" y="2210540"/>
                  </a:cubicBezTo>
                  <a:cubicBezTo>
                    <a:pt x="1583222" y="2238109"/>
                    <a:pt x="1601101" y="2237173"/>
                    <a:pt x="1633403" y="2237173"/>
                  </a:cubicBezTo>
                </a:path>
              </a:pathLst>
            </a:custGeom>
            <a:noFill/>
            <a:ln w="28575">
              <a:solidFill>
                <a:srgbClr val="DC4C6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0" name="Title 1">
            <a:extLst>
              <a:ext uri="{FF2B5EF4-FFF2-40B4-BE49-F238E27FC236}">
                <a16:creationId xmlns:a16="http://schemas.microsoft.com/office/drawing/2014/main" id="{1B03CEF5-5D22-4A65-B549-B6D9BF6CC5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 dirty="0"/>
              <a:t>Algorithm Ideas</a:t>
            </a:r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28547C20-E7FF-4C04-89B0-2797FB0101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8603E-186F-4CC7-B8E2-5FD613D3E28C}" type="slidenum">
              <a:rPr lang="en-US" smtClean="0"/>
              <a:t>11</a:t>
            </a:fld>
            <a:endParaRPr lang="en-US" dirty="0"/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42F243FA-9134-EA02-D91D-E68AEB5EF082}"/>
              </a:ext>
            </a:extLst>
          </p:cNvPr>
          <p:cNvSpPr txBox="1">
            <a:spLocks/>
          </p:cNvSpPr>
          <p:nvPr/>
        </p:nvSpPr>
        <p:spPr>
          <a:xfrm>
            <a:off x="609600" y="2002249"/>
            <a:ext cx="11125200" cy="45811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Ideas:</a:t>
            </a:r>
          </a:p>
        </p:txBody>
      </p:sp>
    </p:spTree>
    <p:extLst>
      <p:ext uri="{BB962C8B-B14F-4D97-AF65-F5344CB8AC3E}">
        <p14:creationId xmlns:p14="http://schemas.microsoft.com/office/powerpoint/2010/main" val="2899102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Algorithm Running Times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70037"/>
            <a:ext cx="10972800" cy="4525963"/>
          </a:xfrm>
        </p:spPr>
        <p:txBody>
          <a:bodyPr anchor="t">
            <a:normAutofit/>
          </a:bodyPr>
          <a:lstStyle/>
          <a:p>
            <a:r>
              <a:rPr lang="en-US" dirty="0"/>
              <a:t>How do we express running time?</a:t>
            </a:r>
          </a:p>
          <a:p>
            <a:r>
              <a:rPr lang="en-US" dirty="0"/>
              <a:t>Units of “time”</a:t>
            </a:r>
          </a:p>
          <a:p>
            <a:r>
              <a:rPr lang="en-US" dirty="0"/>
              <a:t>How to express efficiency?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AD1330-4380-45F9-8B45-6212445A7D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8603E-186F-4CC7-B8E2-5FD613D3E28C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6304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DFF38E-AECA-9968-3B27-944730BF0E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My Approach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EEAE774A-BB99-6245-DF87-E1B9D0363D2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003646"/>
            <a:ext cx="3053265" cy="228994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2" name="Picture 11" descr="A picture containing whistle, key&#10;&#10;Description automatically generated">
            <a:extLst>
              <a:ext uri="{FF2B5EF4-FFF2-40B4-BE49-F238E27FC236}">
                <a16:creationId xmlns:a16="http://schemas.microsoft.com/office/drawing/2014/main" id="{3B6BBC2D-A66F-DB9C-04C2-A9C2963A4EF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831" y="1711318"/>
            <a:ext cx="3053265" cy="228994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58BED0D0-21C6-FBC0-34A7-7C88AC53F1F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6873" y="2590800"/>
            <a:ext cx="3053264" cy="228994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Content Placeholder 7" descr="A picture containing accessory, key&#10;&#10;Description automatically generated">
            <a:extLst>
              <a:ext uri="{FF2B5EF4-FFF2-40B4-BE49-F238E27FC236}">
                <a16:creationId xmlns:a16="http://schemas.microsoft.com/office/drawing/2014/main" id="{7559EE6A-C753-DE43-1417-771D507A997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64915" y="3581400"/>
            <a:ext cx="3053264" cy="228994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BEB04ED-E34C-46CC-9EA4-5D7878C3B2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8603E-186F-4CC7-B8E2-5FD613D3E28C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7591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End-of-Yarn Finding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600200"/>
            <a:ext cx="9067800" cy="4800600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Set aside the already-obtained “beginning”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If you see the end of the yarn, you’re done!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Separate the pile of yarn into 2 piles, note which connects to the beginning (call it pile A, the other pile B)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514350" indent="-514350">
              <a:buFont typeface="+mj-lt"/>
              <a:buAutoNum type="arabicPeriod" startAt="4"/>
            </a:pPr>
            <a:r>
              <a:rPr lang="en-US" dirty="0"/>
              <a:t>Count the number of strands crossing the piles</a:t>
            </a:r>
          </a:p>
          <a:p>
            <a:pPr marL="514350" indent="-514350">
              <a:buFont typeface="+mj-lt"/>
              <a:buAutoNum type="arabicPeriod" startAt="4"/>
            </a:pPr>
            <a:endParaRPr lang="en-US" dirty="0"/>
          </a:p>
          <a:p>
            <a:pPr marL="514350" indent="-514350">
              <a:buFont typeface="+mj-lt"/>
              <a:buAutoNum type="arabicPeriod" startAt="4"/>
            </a:pPr>
            <a:r>
              <a:rPr lang="en-US" dirty="0"/>
              <a:t>If the count is even, pile A contains the end, else pile B does</a:t>
            </a:r>
          </a:p>
        </p:txBody>
      </p:sp>
      <p:sp>
        <p:nvSpPr>
          <p:cNvPr id="10" name="Circular Arrow 9"/>
          <p:cNvSpPr/>
          <p:nvPr/>
        </p:nvSpPr>
        <p:spPr>
          <a:xfrm rot="10800000">
            <a:off x="228600" y="2438400"/>
            <a:ext cx="1066797" cy="3505200"/>
          </a:xfrm>
          <a:prstGeom prst="curvedLeftArrow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3400" y="4137685"/>
            <a:ext cx="1600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Repeat on pile with end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4D1B2CB4-59D7-A41F-E296-7ABCB1DC156F}"/>
              </a:ext>
            </a:extLst>
          </p:cNvPr>
          <p:cNvGrpSpPr/>
          <p:nvPr/>
        </p:nvGrpSpPr>
        <p:grpSpPr>
          <a:xfrm>
            <a:off x="8839200" y="793608"/>
            <a:ext cx="3144965" cy="1545048"/>
            <a:chOff x="1828800" y="1295400"/>
            <a:chExt cx="9753600" cy="4791716"/>
          </a:xfrm>
        </p:grpSpPr>
        <p:pic>
          <p:nvPicPr>
            <p:cNvPr id="6" name="Picture 2">
              <a:extLst>
                <a:ext uri="{FF2B5EF4-FFF2-40B4-BE49-F238E27FC236}">
                  <a16:creationId xmlns:a16="http://schemas.microsoft.com/office/drawing/2014/main" id="{6AFE74D8-0805-A2AB-18A6-3EA35C1460FF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9000"/>
            <a:stretch/>
          </p:blipFill>
          <p:spPr bwMode="auto">
            <a:xfrm>
              <a:off x="5410200" y="1562741"/>
              <a:ext cx="6172200" cy="45243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F1D8BFED-936F-6088-AA6C-2A93B3F514AB}"/>
                </a:ext>
              </a:extLst>
            </p:cNvPr>
            <p:cNvSpPr/>
            <p:nvPr/>
          </p:nvSpPr>
          <p:spPr>
            <a:xfrm>
              <a:off x="1828800" y="1295400"/>
              <a:ext cx="3852820" cy="4022719"/>
            </a:xfrm>
            <a:custGeom>
              <a:avLst/>
              <a:gdLst>
                <a:gd name="connsiteX0" fmla="*/ 3613123 w 3852820"/>
                <a:gd name="connsiteY0" fmla="*/ 763480 h 4022719"/>
                <a:gd name="connsiteX1" fmla="*/ 3178117 w 3852820"/>
                <a:gd name="connsiteY1" fmla="*/ 772357 h 4022719"/>
                <a:gd name="connsiteX2" fmla="*/ 2849643 w 3852820"/>
                <a:gd name="connsiteY2" fmla="*/ 887767 h 4022719"/>
                <a:gd name="connsiteX3" fmla="*/ 2680968 w 3852820"/>
                <a:gd name="connsiteY3" fmla="*/ 967666 h 4022719"/>
                <a:gd name="connsiteX4" fmla="*/ 2601069 w 3852820"/>
                <a:gd name="connsiteY4" fmla="*/ 1145220 h 4022719"/>
                <a:gd name="connsiteX5" fmla="*/ 2583313 w 3852820"/>
                <a:gd name="connsiteY5" fmla="*/ 1384917 h 4022719"/>
                <a:gd name="connsiteX6" fmla="*/ 2609946 w 3852820"/>
                <a:gd name="connsiteY6" fmla="*/ 2130641 h 4022719"/>
                <a:gd name="connsiteX7" fmla="*/ 2751989 w 3852820"/>
                <a:gd name="connsiteY7" fmla="*/ 2547891 h 4022719"/>
                <a:gd name="connsiteX8" fmla="*/ 2672090 w 3852820"/>
                <a:gd name="connsiteY8" fmla="*/ 2849732 h 4022719"/>
                <a:gd name="connsiteX9" fmla="*/ 2316983 w 3852820"/>
                <a:gd name="connsiteY9" fmla="*/ 3053919 h 4022719"/>
                <a:gd name="connsiteX10" fmla="*/ 1846467 w 3852820"/>
                <a:gd name="connsiteY10" fmla="*/ 2982897 h 4022719"/>
                <a:gd name="connsiteX11" fmla="*/ 1526871 w 3852820"/>
                <a:gd name="connsiteY11" fmla="*/ 2769833 h 4022719"/>
                <a:gd name="connsiteX12" fmla="*/ 923189 w 3852820"/>
                <a:gd name="connsiteY12" fmla="*/ 2512381 h 4022719"/>
                <a:gd name="connsiteX13" fmla="*/ 594715 w 3852820"/>
                <a:gd name="connsiteY13" fmla="*/ 2104008 h 4022719"/>
                <a:gd name="connsiteX14" fmla="*/ 585838 w 3852820"/>
                <a:gd name="connsiteY14" fmla="*/ 2015231 h 4022719"/>
                <a:gd name="connsiteX15" fmla="*/ 1216152 w 3852820"/>
                <a:gd name="connsiteY15" fmla="*/ 1509204 h 4022719"/>
                <a:gd name="connsiteX16" fmla="*/ 1677791 w 3852820"/>
                <a:gd name="connsiteY16" fmla="*/ 1447060 h 4022719"/>
                <a:gd name="connsiteX17" fmla="*/ 2849643 w 3852820"/>
                <a:gd name="connsiteY17" fmla="*/ 1784412 h 4022719"/>
                <a:gd name="connsiteX18" fmla="*/ 2956175 w 3852820"/>
                <a:gd name="connsiteY18" fmla="*/ 1882066 h 4022719"/>
                <a:gd name="connsiteX19" fmla="*/ 3009441 w 3852820"/>
                <a:gd name="connsiteY19" fmla="*/ 2032987 h 4022719"/>
                <a:gd name="connsiteX20" fmla="*/ 2956175 w 3852820"/>
                <a:gd name="connsiteY20" fmla="*/ 2379216 h 4022719"/>
                <a:gd name="connsiteX21" fmla="*/ 2654335 w 3852820"/>
                <a:gd name="connsiteY21" fmla="*/ 2645546 h 4022719"/>
                <a:gd name="connsiteX22" fmla="*/ 2103919 w 3852820"/>
                <a:gd name="connsiteY22" fmla="*/ 3258105 h 4022719"/>
                <a:gd name="connsiteX23" fmla="*/ 1864222 w 3852820"/>
                <a:gd name="connsiteY23" fmla="*/ 3382392 h 4022719"/>
                <a:gd name="connsiteX24" fmla="*/ 1296051 w 3852820"/>
                <a:gd name="connsiteY24" fmla="*/ 3311371 h 4022719"/>
                <a:gd name="connsiteX25" fmla="*/ 1145131 w 3852820"/>
                <a:gd name="connsiteY25" fmla="*/ 3222594 h 4022719"/>
                <a:gd name="connsiteX26" fmla="*/ 1065232 w 3852820"/>
                <a:gd name="connsiteY26" fmla="*/ 3080552 h 4022719"/>
                <a:gd name="connsiteX27" fmla="*/ 994210 w 3852820"/>
                <a:gd name="connsiteY27" fmla="*/ 1890944 h 4022719"/>
                <a:gd name="connsiteX28" fmla="*/ 1038599 w 3852820"/>
                <a:gd name="connsiteY28" fmla="*/ 958788 h 4022719"/>
                <a:gd name="connsiteX29" fmla="*/ 1003088 w 3852820"/>
                <a:gd name="connsiteY29" fmla="*/ 727969 h 4022719"/>
                <a:gd name="connsiteX30" fmla="*/ 976455 w 3852820"/>
                <a:gd name="connsiteY30" fmla="*/ 648070 h 4022719"/>
                <a:gd name="connsiteX31" fmla="*/ 878801 w 3852820"/>
                <a:gd name="connsiteY31" fmla="*/ 612559 h 4022719"/>
                <a:gd name="connsiteX32" fmla="*/ 674614 w 3852820"/>
                <a:gd name="connsiteY32" fmla="*/ 701336 h 4022719"/>
                <a:gd name="connsiteX33" fmla="*/ 328385 w 3852820"/>
                <a:gd name="connsiteY33" fmla="*/ 1189608 h 4022719"/>
                <a:gd name="connsiteX34" fmla="*/ 319507 w 3852820"/>
                <a:gd name="connsiteY34" fmla="*/ 1606858 h 4022719"/>
                <a:gd name="connsiteX35" fmla="*/ 470428 w 3852820"/>
                <a:gd name="connsiteY35" fmla="*/ 1988598 h 4022719"/>
                <a:gd name="connsiteX36" fmla="*/ 807779 w 3852820"/>
                <a:gd name="connsiteY36" fmla="*/ 2379216 h 4022719"/>
                <a:gd name="connsiteX37" fmla="*/ 1402583 w 3852820"/>
                <a:gd name="connsiteY37" fmla="*/ 2494625 h 4022719"/>
                <a:gd name="connsiteX38" fmla="*/ 1633403 w 3852820"/>
                <a:gd name="connsiteY38" fmla="*/ 2467992 h 4022719"/>
                <a:gd name="connsiteX39" fmla="*/ 2059531 w 3852820"/>
                <a:gd name="connsiteY39" fmla="*/ 1731146 h 4022719"/>
                <a:gd name="connsiteX40" fmla="*/ 2015142 w 3852820"/>
                <a:gd name="connsiteY40" fmla="*/ 1056443 h 4022719"/>
                <a:gd name="connsiteX41" fmla="*/ 1846467 w 3852820"/>
                <a:gd name="connsiteY41" fmla="*/ 594804 h 4022719"/>
                <a:gd name="connsiteX42" fmla="*/ 1517993 w 3852820"/>
                <a:gd name="connsiteY42" fmla="*/ 958788 h 4022719"/>
                <a:gd name="connsiteX43" fmla="*/ 1535748 w 3852820"/>
                <a:gd name="connsiteY43" fmla="*/ 1420427 h 4022719"/>
                <a:gd name="connsiteX44" fmla="*/ 1748812 w 3852820"/>
                <a:gd name="connsiteY44" fmla="*/ 2059620 h 4022719"/>
                <a:gd name="connsiteX45" fmla="*/ 2902909 w 3852820"/>
                <a:gd name="connsiteY45" fmla="*/ 3045041 h 4022719"/>
                <a:gd name="connsiteX46" fmla="*/ 3169239 w 3852820"/>
                <a:gd name="connsiteY46" fmla="*/ 3160451 h 4022719"/>
                <a:gd name="connsiteX47" fmla="*/ 3382304 w 3852820"/>
                <a:gd name="connsiteY47" fmla="*/ 3400148 h 4022719"/>
                <a:gd name="connsiteX48" fmla="*/ 3444447 w 3852820"/>
                <a:gd name="connsiteY48" fmla="*/ 3604334 h 4022719"/>
                <a:gd name="connsiteX49" fmla="*/ 2592191 w 3852820"/>
                <a:gd name="connsiteY49" fmla="*/ 3817398 h 4022719"/>
                <a:gd name="connsiteX50" fmla="*/ 1722179 w 3852820"/>
                <a:gd name="connsiteY50" fmla="*/ 3355759 h 4022719"/>
                <a:gd name="connsiteX51" fmla="*/ 1677791 w 3852820"/>
                <a:gd name="connsiteY51" fmla="*/ 3089429 h 4022719"/>
                <a:gd name="connsiteX52" fmla="*/ 1810956 w 3852820"/>
                <a:gd name="connsiteY52" fmla="*/ 2707689 h 4022719"/>
                <a:gd name="connsiteX53" fmla="*/ 2263717 w 3852820"/>
                <a:gd name="connsiteY53" fmla="*/ 2423604 h 4022719"/>
                <a:gd name="connsiteX54" fmla="*/ 2707601 w 3852820"/>
                <a:gd name="connsiteY54" fmla="*/ 2059620 h 4022719"/>
                <a:gd name="connsiteX55" fmla="*/ 2760867 w 3852820"/>
                <a:gd name="connsiteY55" fmla="*/ 1864311 h 4022719"/>
                <a:gd name="connsiteX56" fmla="*/ 2148307 w 3852820"/>
                <a:gd name="connsiteY56" fmla="*/ 1526959 h 4022719"/>
                <a:gd name="connsiteX57" fmla="*/ 1926366 w 3852820"/>
                <a:gd name="connsiteY57" fmla="*/ 1615736 h 4022719"/>
                <a:gd name="connsiteX58" fmla="*/ 2245962 w 3852820"/>
                <a:gd name="connsiteY58" fmla="*/ 2334827 h 4022719"/>
                <a:gd name="connsiteX59" fmla="*/ 3258016 w 3852820"/>
                <a:gd name="connsiteY59" fmla="*/ 2991775 h 4022719"/>
                <a:gd name="connsiteX60" fmla="*/ 3426692 w 3852820"/>
                <a:gd name="connsiteY60" fmla="*/ 3089429 h 4022719"/>
                <a:gd name="connsiteX61" fmla="*/ 3524346 w 3852820"/>
                <a:gd name="connsiteY61" fmla="*/ 3124940 h 4022719"/>
                <a:gd name="connsiteX62" fmla="*/ 3559857 w 3852820"/>
                <a:gd name="connsiteY62" fmla="*/ 3178206 h 4022719"/>
                <a:gd name="connsiteX63" fmla="*/ 2965053 w 3852820"/>
                <a:gd name="connsiteY63" fmla="*/ 3648722 h 4022719"/>
                <a:gd name="connsiteX64" fmla="*/ 2459026 w 3852820"/>
                <a:gd name="connsiteY64" fmla="*/ 3391270 h 4022719"/>
                <a:gd name="connsiteX65" fmla="*/ 2388005 w 3852820"/>
                <a:gd name="connsiteY65" fmla="*/ 3160451 h 4022719"/>
                <a:gd name="connsiteX66" fmla="*/ 2680968 w 3852820"/>
                <a:gd name="connsiteY66" fmla="*/ 2370338 h 4022719"/>
                <a:gd name="connsiteX67" fmla="*/ 2716478 w 3852820"/>
                <a:gd name="connsiteY67" fmla="*/ 2059620 h 4022719"/>
                <a:gd name="connsiteX68" fmla="*/ 1739935 w 3852820"/>
                <a:gd name="connsiteY68" fmla="*/ 1438183 h 4022719"/>
                <a:gd name="connsiteX69" fmla="*/ 1136253 w 3852820"/>
                <a:gd name="connsiteY69" fmla="*/ 2015231 h 4022719"/>
                <a:gd name="connsiteX70" fmla="*/ 2103919 w 3852820"/>
                <a:gd name="connsiteY70" fmla="*/ 3169328 h 4022719"/>
                <a:gd name="connsiteX71" fmla="*/ 2441271 w 3852820"/>
                <a:gd name="connsiteY71" fmla="*/ 3195961 h 4022719"/>
                <a:gd name="connsiteX72" fmla="*/ 2601069 w 3852820"/>
                <a:gd name="connsiteY72" fmla="*/ 2965142 h 4022719"/>
                <a:gd name="connsiteX73" fmla="*/ 1766568 w 3852820"/>
                <a:gd name="connsiteY73" fmla="*/ 1775534 h 4022719"/>
                <a:gd name="connsiteX74" fmla="*/ 1340439 w 3852820"/>
                <a:gd name="connsiteY74" fmla="*/ 1802167 h 4022719"/>
                <a:gd name="connsiteX75" fmla="*/ 1633403 w 3852820"/>
                <a:gd name="connsiteY75" fmla="*/ 3888420 h 4022719"/>
                <a:gd name="connsiteX76" fmla="*/ 2015142 w 3852820"/>
                <a:gd name="connsiteY76" fmla="*/ 3994952 h 4022719"/>
                <a:gd name="connsiteX77" fmla="*/ 2095041 w 3852820"/>
                <a:gd name="connsiteY77" fmla="*/ 3630967 h 4022719"/>
                <a:gd name="connsiteX78" fmla="*/ 1864222 w 3852820"/>
                <a:gd name="connsiteY78" fmla="*/ 3204839 h 4022719"/>
                <a:gd name="connsiteX79" fmla="*/ 1828711 w 3852820"/>
                <a:gd name="connsiteY79" fmla="*/ 3178206 h 4022719"/>
                <a:gd name="connsiteX80" fmla="*/ 1899733 w 3852820"/>
                <a:gd name="connsiteY80" fmla="*/ 3204839 h 4022719"/>
                <a:gd name="connsiteX81" fmla="*/ 2503414 w 3852820"/>
                <a:gd name="connsiteY81" fmla="*/ 3586579 h 4022719"/>
                <a:gd name="connsiteX82" fmla="*/ 2840766 w 3852820"/>
                <a:gd name="connsiteY82" fmla="*/ 3613212 h 4022719"/>
                <a:gd name="connsiteX83" fmla="*/ 2609946 w 3852820"/>
                <a:gd name="connsiteY83" fmla="*/ 2743200 h 4022719"/>
                <a:gd name="connsiteX84" fmla="*/ 2494537 w 3852820"/>
                <a:gd name="connsiteY84" fmla="*/ 2707689 h 4022719"/>
                <a:gd name="connsiteX85" fmla="*/ 2627702 w 3852820"/>
                <a:gd name="connsiteY85" fmla="*/ 3542190 h 4022719"/>
                <a:gd name="connsiteX86" fmla="*/ 3222506 w 3852820"/>
                <a:gd name="connsiteY86" fmla="*/ 3178206 h 4022719"/>
                <a:gd name="connsiteX87" fmla="*/ 3186995 w 3852820"/>
                <a:gd name="connsiteY87" fmla="*/ 2512381 h 4022719"/>
                <a:gd name="connsiteX88" fmla="*/ 1952999 w 3852820"/>
                <a:gd name="connsiteY88" fmla="*/ 1722268 h 4022719"/>
                <a:gd name="connsiteX89" fmla="*/ 1731057 w 3852820"/>
                <a:gd name="connsiteY89" fmla="*/ 1899821 h 4022719"/>
                <a:gd name="connsiteX90" fmla="*/ 2343616 w 3852820"/>
                <a:gd name="connsiteY90" fmla="*/ 2547891 h 4022719"/>
                <a:gd name="connsiteX91" fmla="*/ 2414638 w 3852820"/>
                <a:gd name="connsiteY91" fmla="*/ 1331651 h 4022719"/>
                <a:gd name="connsiteX92" fmla="*/ 1802078 w 3852820"/>
                <a:gd name="connsiteY92" fmla="*/ 1029810 h 4022719"/>
                <a:gd name="connsiteX93" fmla="*/ 914311 w 3852820"/>
                <a:gd name="connsiteY93" fmla="*/ 1633491 h 4022719"/>
                <a:gd name="connsiteX94" fmla="*/ 923189 w 3852820"/>
                <a:gd name="connsiteY94" fmla="*/ 1819922 h 4022719"/>
                <a:gd name="connsiteX95" fmla="*/ 1589014 w 3852820"/>
                <a:gd name="connsiteY95" fmla="*/ 1944210 h 4022719"/>
                <a:gd name="connsiteX96" fmla="*/ 2041775 w 3852820"/>
                <a:gd name="connsiteY96" fmla="*/ 1695635 h 4022719"/>
                <a:gd name="connsiteX97" fmla="*/ 1287173 w 3852820"/>
                <a:gd name="connsiteY97" fmla="*/ 319596 h 4022719"/>
                <a:gd name="connsiteX98" fmla="*/ 940944 w 3852820"/>
                <a:gd name="connsiteY98" fmla="*/ 230820 h 4022719"/>
                <a:gd name="connsiteX99" fmla="*/ 603593 w 3852820"/>
                <a:gd name="connsiteY99" fmla="*/ 772357 h 4022719"/>
                <a:gd name="connsiteX100" fmla="*/ 727880 w 3852820"/>
                <a:gd name="connsiteY100" fmla="*/ 2148396 h 4022719"/>
                <a:gd name="connsiteX101" fmla="*/ 967577 w 3852820"/>
                <a:gd name="connsiteY101" fmla="*/ 2405849 h 4022719"/>
                <a:gd name="connsiteX102" fmla="*/ 1509115 w 3852820"/>
                <a:gd name="connsiteY102" fmla="*/ 2299317 h 4022719"/>
                <a:gd name="connsiteX103" fmla="*/ 1855344 w 3852820"/>
                <a:gd name="connsiteY103" fmla="*/ 656948 h 4022719"/>
                <a:gd name="connsiteX104" fmla="*/ 1331562 w 3852820"/>
                <a:gd name="connsiteY104" fmla="*/ 514905 h 4022719"/>
                <a:gd name="connsiteX105" fmla="*/ 940944 w 3852820"/>
                <a:gd name="connsiteY105" fmla="*/ 2725445 h 4022719"/>
                <a:gd name="connsiteX106" fmla="*/ 1739935 w 3852820"/>
                <a:gd name="connsiteY106" fmla="*/ 3338004 h 4022719"/>
                <a:gd name="connsiteX107" fmla="*/ 2396882 w 3852820"/>
                <a:gd name="connsiteY107" fmla="*/ 2991775 h 4022719"/>
                <a:gd name="connsiteX108" fmla="*/ 1793201 w 3852820"/>
                <a:gd name="connsiteY108" fmla="*/ 1864311 h 4022719"/>
                <a:gd name="connsiteX109" fmla="*/ 1313806 w 3852820"/>
                <a:gd name="connsiteY109" fmla="*/ 2192785 h 4022719"/>
                <a:gd name="connsiteX110" fmla="*/ 1384828 w 3852820"/>
                <a:gd name="connsiteY110" fmla="*/ 3941686 h 4022719"/>
                <a:gd name="connsiteX111" fmla="*/ 2503414 w 3852820"/>
                <a:gd name="connsiteY111" fmla="*/ 4012707 h 4022719"/>
                <a:gd name="connsiteX112" fmla="*/ 3089340 w 3852820"/>
                <a:gd name="connsiteY112" fmla="*/ 3639845 h 4022719"/>
                <a:gd name="connsiteX113" fmla="*/ 3027197 w 3852820"/>
                <a:gd name="connsiteY113" fmla="*/ 2068497 h 4022719"/>
                <a:gd name="connsiteX114" fmla="*/ 2689845 w 3852820"/>
                <a:gd name="connsiteY114" fmla="*/ 1686757 h 4022719"/>
                <a:gd name="connsiteX115" fmla="*/ 2201573 w 3852820"/>
                <a:gd name="connsiteY115" fmla="*/ 2636668 h 4022719"/>
                <a:gd name="connsiteX116" fmla="*/ 2840766 w 3852820"/>
                <a:gd name="connsiteY116" fmla="*/ 2752078 h 4022719"/>
                <a:gd name="connsiteX117" fmla="*/ 3684144 w 3852820"/>
                <a:gd name="connsiteY117" fmla="*/ 807868 h 4022719"/>
                <a:gd name="connsiteX118" fmla="*/ 3364548 w 3852820"/>
                <a:gd name="connsiteY118" fmla="*/ 417251 h 4022719"/>
                <a:gd name="connsiteX119" fmla="*/ 3062707 w 3852820"/>
                <a:gd name="connsiteY119" fmla="*/ 435006 h 4022719"/>
                <a:gd name="connsiteX120" fmla="*/ 2245962 w 3852820"/>
                <a:gd name="connsiteY120" fmla="*/ 1296140 h 4022719"/>
                <a:gd name="connsiteX121" fmla="*/ 2778622 w 3852820"/>
                <a:gd name="connsiteY121" fmla="*/ 612559 h 4022719"/>
                <a:gd name="connsiteX122" fmla="*/ 2121674 w 3852820"/>
                <a:gd name="connsiteY122" fmla="*/ 0 h 4022719"/>
                <a:gd name="connsiteX123" fmla="*/ 1509115 w 3852820"/>
                <a:gd name="connsiteY123" fmla="*/ 363985 h 4022719"/>
                <a:gd name="connsiteX124" fmla="*/ 1855344 w 3852820"/>
                <a:gd name="connsiteY124" fmla="*/ 1811045 h 4022719"/>
                <a:gd name="connsiteX125" fmla="*/ 2432393 w 3852820"/>
                <a:gd name="connsiteY125" fmla="*/ 1953088 h 4022719"/>
                <a:gd name="connsiteX126" fmla="*/ 2991686 w 3852820"/>
                <a:gd name="connsiteY126" fmla="*/ 1491449 h 4022719"/>
                <a:gd name="connsiteX127" fmla="*/ 2192696 w 3852820"/>
                <a:gd name="connsiteY127" fmla="*/ 603682 h 4022719"/>
                <a:gd name="connsiteX128" fmla="*/ 1420339 w 3852820"/>
                <a:gd name="connsiteY128" fmla="*/ 1988598 h 4022719"/>
                <a:gd name="connsiteX129" fmla="*/ 2121674 w 3852820"/>
                <a:gd name="connsiteY129" fmla="*/ 2290439 h 4022719"/>
                <a:gd name="connsiteX130" fmla="*/ 2956175 w 3852820"/>
                <a:gd name="connsiteY130" fmla="*/ 1287262 h 4022719"/>
                <a:gd name="connsiteX131" fmla="*/ 2068408 w 3852820"/>
                <a:gd name="connsiteY131" fmla="*/ 807868 h 4022719"/>
                <a:gd name="connsiteX132" fmla="*/ 1668913 w 3852820"/>
                <a:gd name="connsiteY132" fmla="*/ 2334827 h 4022719"/>
                <a:gd name="connsiteX133" fmla="*/ 2192696 w 3852820"/>
                <a:gd name="connsiteY133" fmla="*/ 2601157 h 4022719"/>
                <a:gd name="connsiteX134" fmla="*/ 3036074 w 3852820"/>
                <a:gd name="connsiteY134" fmla="*/ 1242874 h 4022719"/>
                <a:gd name="connsiteX135" fmla="*/ 2538925 w 3852820"/>
                <a:gd name="connsiteY135" fmla="*/ 976544 h 4022719"/>
                <a:gd name="connsiteX136" fmla="*/ 2219329 w 3852820"/>
                <a:gd name="connsiteY136" fmla="*/ 1677880 h 4022719"/>
                <a:gd name="connsiteX137" fmla="*/ 2290350 w 3852820"/>
                <a:gd name="connsiteY137" fmla="*/ 3355759 h 4022719"/>
                <a:gd name="connsiteX138" fmla="*/ 3417814 w 3852820"/>
                <a:gd name="connsiteY138" fmla="*/ 2707689 h 4022719"/>
                <a:gd name="connsiteX139" fmla="*/ 3408937 w 3852820"/>
                <a:gd name="connsiteY139" fmla="*/ 2370338 h 4022719"/>
                <a:gd name="connsiteX140" fmla="*/ 2707601 w 3852820"/>
                <a:gd name="connsiteY140" fmla="*/ 2015231 h 4022719"/>
                <a:gd name="connsiteX141" fmla="*/ 2272595 w 3852820"/>
                <a:gd name="connsiteY141" fmla="*/ 2175029 h 4022719"/>
                <a:gd name="connsiteX142" fmla="*/ 2574436 w 3852820"/>
                <a:gd name="connsiteY142" fmla="*/ 3249227 h 4022719"/>
                <a:gd name="connsiteX143" fmla="*/ 3062707 w 3852820"/>
                <a:gd name="connsiteY143" fmla="*/ 3151573 h 4022719"/>
                <a:gd name="connsiteX144" fmla="*/ 2902909 w 3852820"/>
                <a:gd name="connsiteY144" fmla="*/ 941033 h 4022719"/>
                <a:gd name="connsiteX145" fmla="*/ 2121674 w 3852820"/>
                <a:gd name="connsiteY145" fmla="*/ 301841 h 4022719"/>
                <a:gd name="connsiteX146" fmla="*/ 1455849 w 3852820"/>
                <a:gd name="connsiteY146" fmla="*/ 1535837 h 4022719"/>
                <a:gd name="connsiteX147" fmla="*/ 1509115 w 3852820"/>
                <a:gd name="connsiteY147" fmla="*/ 1908699 h 4022719"/>
                <a:gd name="connsiteX148" fmla="*/ 1775445 w 3852820"/>
                <a:gd name="connsiteY148" fmla="*/ 1997476 h 4022719"/>
                <a:gd name="connsiteX149" fmla="*/ 2112797 w 3852820"/>
                <a:gd name="connsiteY149" fmla="*/ 852256 h 4022719"/>
                <a:gd name="connsiteX150" fmla="*/ 1926366 w 3852820"/>
                <a:gd name="connsiteY150" fmla="*/ 381740 h 4022719"/>
                <a:gd name="connsiteX151" fmla="*/ 1402583 w 3852820"/>
                <a:gd name="connsiteY151" fmla="*/ 541538 h 4022719"/>
                <a:gd name="connsiteX152" fmla="*/ 1145131 w 3852820"/>
                <a:gd name="connsiteY152" fmla="*/ 2565647 h 4022719"/>
                <a:gd name="connsiteX153" fmla="*/ 1775445 w 3852820"/>
                <a:gd name="connsiteY153" fmla="*/ 2787588 h 4022719"/>
                <a:gd name="connsiteX154" fmla="*/ 2157185 w 3852820"/>
                <a:gd name="connsiteY154" fmla="*/ 2432482 h 4022719"/>
                <a:gd name="connsiteX155" fmla="*/ 1464727 w 3852820"/>
                <a:gd name="connsiteY155" fmla="*/ 1873188 h 4022719"/>
                <a:gd name="connsiteX156" fmla="*/ 1269418 w 3852820"/>
                <a:gd name="connsiteY156" fmla="*/ 3462291 h 4022719"/>
                <a:gd name="connsiteX157" fmla="*/ 1908610 w 3852820"/>
                <a:gd name="connsiteY157" fmla="*/ 3728621 h 4022719"/>
                <a:gd name="connsiteX158" fmla="*/ 3089340 w 3852820"/>
                <a:gd name="connsiteY158" fmla="*/ 2601157 h 4022719"/>
                <a:gd name="connsiteX159" fmla="*/ 2716478 w 3852820"/>
                <a:gd name="connsiteY159" fmla="*/ 2024109 h 4022719"/>
                <a:gd name="connsiteX160" fmla="*/ 2574436 w 3852820"/>
                <a:gd name="connsiteY160" fmla="*/ 3355759 h 4022719"/>
                <a:gd name="connsiteX161" fmla="*/ 3000564 w 3852820"/>
                <a:gd name="connsiteY161" fmla="*/ 3204839 h 4022719"/>
                <a:gd name="connsiteX162" fmla="*/ 3293527 w 3852820"/>
                <a:gd name="connsiteY162" fmla="*/ 994299 h 4022719"/>
                <a:gd name="connsiteX163" fmla="*/ 2858521 w 3852820"/>
                <a:gd name="connsiteY163" fmla="*/ 692458 h 4022719"/>
                <a:gd name="connsiteX164" fmla="*/ 2228206 w 3852820"/>
                <a:gd name="connsiteY164" fmla="*/ 2139519 h 4022719"/>
                <a:gd name="connsiteX165" fmla="*/ 2316983 w 3852820"/>
                <a:gd name="connsiteY165" fmla="*/ 2183907 h 4022719"/>
                <a:gd name="connsiteX166" fmla="*/ 2743111 w 3852820"/>
                <a:gd name="connsiteY166" fmla="*/ 1438183 h 4022719"/>
                <a:gd name="connsiteX167" fmla="*/ 1455849 w 3852820"/>
                <a:gd name="connsiteY167" fmla="*/ 648070 h 4022719"/>
                <a:gd name="connsiteX168" fmla="*/ 763391 w 3852820"/>
                <a:gd name="connsiteY168" fmla="*/ 2583402 h 4022719"/>
                <a:gd name="connsiteX169" fmla="*/ 1065232 w 3852820"/>
                <a:gd name="connsiteY169" fmla="*/ 2974020 h 4022719"/>
                <a:gd name="connsiteX170" fmla="*/ 1597892 w 3852820"/>
                <a:gd name="connsiteY170" fmla="*/ 2849732 h 4022719"/>
                <a:gd name="connsiteX171" fmla="*/ 1402583 w 3852820"/>
                <a:gd name="connsiteY171" fmla="*/ 2006354 h 4022719"/>
                <a:gd name="connsiteX172" fmla="*/ 1074109 w 3852820"/>
                <a:gd name="connsiteY172" fmla="*/ 1970843 h 4022719"/>
                <a:gd name="connsiteX173" fmla="*/ 1020843 w 3852820"/>
                <a:gd name="connsiteY173" fmla="*/ 3551068 h 4022719"/>
                <a:gd name="connsiteX174" fmla="*/ 1855344 w 3852820"/>
                <a:gd name="connsiteY174" fmla="*/ 3542190 h 4022719"/>
                <a:gd name="connsiteX175" fmla="*/ 2601069 w 3852820"/>
                <a:gd name="connsiteY175" fmla="*/ 2325950 h 4022719"/>
                <a:gd name="connsiteX176" fmla="*/ 1722179 w 3852820"/>
                <a:gd name="connsiteY176" fmla="*/ 1766656 h 4022719"/>
                <a:gd name="connsiteX177" fmla="*/ 1198397 w 3852820"/>
                <a:gd name="connsiteY177" fmla="*/ 1793289 h 4022719"/>
                <a:gd name="connsiteX178" fmla="*/ 710125 w 3852820"/>
                <a:gd name="connsiteY178" fmla="*/ 3435658 h 4022719"/>
                <a:gd name="connsiteX179" fmla="*/ 1704424 w 3852820"/>
                <a:gd name="connsiteY179" fmla="*/ 3684233 h 4022719"/>
                <a:gd name="connsiteX180" fmla="*/ 2902909 w 3852820"/>
                <a:gd name="connsiteY180" fmla="*/ 3053919 h 4022719"/>
                <a:gd name="connsiteX181" fmla="*/ 3435570 w 3852820"/>
                <a:gd name="connsiteY181" fmla="*/ 2201662 h 4022719"/>
                <a:gd name="connsiteX182" fmla="*/ 3071585 w 3852820"/>
                <a:gd name="connsiteY182" fmla="*/ 1296140 h 4022719"/>
                <a:gd name="connsiteX183" fmla="*/ 1589014 w 3852820"/>
                <a:gd name="connsiteY183" fmla="*/ 257453 h 4022719"/>
                <a:gd name="connsiteX184" fmla="*/ 861045 w 3852820"/>
                <a:gd name="connsiteY184" fmla="*/ 2077375 h 4022719"/>
                <a:gd name="connsiteX185" fmla="*/ 949822 w 3852820"/>
                <a:gd name="connsiteY185" fmla="*/ 2618913 h 4022719"/>
                <a:gd name="connsiteX186" fmla="*/ 1411461 w 3852820"/>
                <a:gd name="connsiteY186" fmla="*/ 2876365 h 4022719"/>
                <a:gd name="connsiteX187" fmla="*/ 2379127 w 3852820"/>
                <a:gd name="connsiteY187" fmla="*/ 2592280 h 4022719"/>
                <a:gd name="connsiteX188" fmla="*/ 2459026 w 3852820"/>
                <a:gd name="connsiteY188" fmla="*/ 958788 h 4022719"/>
                <a:gd name="connsiteX189" fmla="*/ 1260540 w 3852820"/>
                <a:gd name="connsiteY189" fmla="*/ 443884 h 4022719"/>
                <a:gd name="connsiteX190" fmla="*/ 568082 w 3852820"/>
                <a:gd name="connsiteY190" fmla="*/ 861134 h 4022719"/>
                <a:gd name="connsiteX191" fmla="*/ 816657 w 3852820"/>
                <a:gd name="connsiteY191" fmla="*/ 2743200 h 4022719"/>
                <a:gd name="connsiteX192" fmla="*/ 1606770 w 3852820"/>
                <a:gd name="connsiteY192" fmla="*/ 2725445 h 4022719"/>
                <a:gd name="connsiteX193" fmla="*/ 1597892 w 3852820"/>
                <a:gd name="connsiteY193" fmla="*/ 1322773 h 4022719"/>
                <a:gd name="connsiteX194" fmla="*/ 683492 w 3852820"/>
                <a:gd name="connsiteY194" fmla="*/ 1012055 h 4022719"/>
                <a:gd name="connsiteX195" fmla="*/ 35422 w 3852820"/>
                <a:gd name="connsiteY195" fmla="*/ 2601157 h 4022719"/>
                <a:gd name="connsiteX196" fmla="*/ 514816 w 3852820"/>
                <a:gd name="connsiteY196" fmla="*/ 3151573 h 4022719"/>
                <a:gd name="connsiteX197" fmla="*/ 1544626 w 3852820"/>
                <a:gd name="connsiteY197" fmla="*/ 3107185 h 4022719"/>
                <a:gd name="connsiteX198" fmla="*/ 2086164 w 3852820"/>
                <a:gd name="connsiteY198" fmla="*/ 2902998 h 4022719"/>
                <a:gd name="connsiteX199" fmla="*/ 1970754 w 3852820"/>
                <a:gd name="connsiteY199" fmla="*/ 3551068 h 4022719"/>
                <a:gd name="connsiteX200" fmla="*/ 2538925 w 3852820"/>
                <a:gd name="connsiteY200" fmla="*/ 3923930 h 4022719"/>
                <a:gd name="connsiteX201" fmla="*/ 3852820 w 3852820"/>
                <a:gd name="connsiteY201" fmla="*/ 2858610 h 4022719"/>
                <a:gd name="connsiteX202" fmla="*/ 3746288 w 3852820"/>
                <a:gd name="connsiteY202" fmla="*/ 2192785 h 4022719"/>
                <a:gd name="connsiteX203" fmla="*/ 3479958 w 3852820"/>
                <a:gd name="connsiteY203" fmla="*/ 1970843 h 4022719"/>
                <a:gd name="connsiteX204" fmla="*/ 3178117 w 3852820"/>
                <a:gd name="connsiteY204" fmla="*/ 2396971 h 4022719"/>
                <a:gd name="connsiteX205" fmla="*/ 3124851 w 3852820"/>
                <a:gd name="connsiteY205" fmla="*/ 2769833 h 4022719"/>
                <a:gd name="connsiteX206" fmla="*/ 3169239 w 3852820"/>
                <a:gd name="connsiteY206" fmla="*/ 1305018 h 4022719"/>
                <a:gd name="connsiteX207" fmla="*/ 2547803 w 3852820"/>
                <a:gd name="connsiteY207" fmla="*/ 1189608 h 4022719"/>
                <a:gd name="connsiteX208" fmla="*/ 1935243 w 3852820"/>
                <a:gd name="connsiteY208" fmla="*/ 1722268 h 4022719"/>
                <a:gd name="connsiteX209" fmla="*/ 1837589 w 3852820"/>
                <a:gd name="connsiteY209" fmla="*/ 301841 h 4022719"/>
                <a:gd name="connsiteX210" fmla="*/ 1571259 w 3852820"/>
                <a:gd name="connsiteY210" fmla="*/ 124288 h 4022719"/>
                <a:gd name="connsiteX211" fmla="*/ 1091865 w 3852820"/>
                <a:gd name="connsiteY211" fmla="*/ 497150 h 4022719"/>
                <a:gd name="connsiteX212" fmla="*/ 949822 w 3852820"/>
                <a:gd name="connsiteY212" fmla="*/ 1367161 h 4022719"/>
                <a:gd name="connsiteX213" fmla="*/ 1296051 w 3852820"/>
                <a:gd name="connsiteY213" fmla="*/ 1500326 h 4022719"/>
                <a:gd name="connsiteX214" fmla="*/ 1890855 w 3852820"/>
                <a:gd name="connsiteY214" fmla="*/ 1100831 h 4022719"/>
                <a:gd name="connsiteX215" fmla="*/ 2077286 w 3852820"/>
                <a:gd name="connsiteY215" fmla="*/ 710214 h 4022719"/>
                <a:gd name="connsiteX216" fmla="*/ 861045 w 3852820"/>
                <a:gd name="connsiteY216" fmla="*/ 337352 h 4022719"/>
                <a:gd name="connsiteX217" fmla="*/ 1047476 w 3852820"/>
                <a:gd name="connsiteY217" fmla="*/ 2104008 h 4022719"/>
                <a:gd name="connsiteX218" fmla="*/ 1757690 w 3852820"/>
                <a:gd name="connsiteY218" fmla="*/ 2139519 h 4022719"/>
                <a:gd name="connsiteX219" fmla="*/ 2237084 w 3852820"/>
                <a:gd name="connsiteY219" fmla="*/ 976544 h 4022719"/>
                <a:gd name="connsiteX220" fmla="*/ 1695546 w 3852820"/>
                <a:gd name="connsiteY220" fmla="*/ 781235 h 4022719"/>
                <a:gd name="connsiteX221" fmla="*/ 1517993 w 3852820"/>
                <a:gd name="connsiteY221" fmla="*/ 1695635 h 4022719"/>
                <a:gd name="connsiteX222" fmla="*/ 1500238 w 3852820"/>
                <a:gd name="connsiteY222" fmla="*/ 2148396 h 4022719"/>
                <a:gd name="connsiteX223" fmla="*/ 1544626 w 3852820"/>
                <a:gd name="connsiteY223" fmla="*/ 2210540 h 4022719"/>
                <a:gd name="connsiteX224" fmla="*/ 1633403 w 3852820"/>
                <a:gd name="connsiteY224" fmla="*/ 2237173 h 40227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</a:cxnLst>
              <a:rect l="l" t="t" r="r" b="b"/>
              <a:pathLst>
                <a:path w="3852820" h="4022719">
                  <a:moveTo>
                    <a:pt x="3613123" y="763480"/>
                  </a:moveTo>
                  <a:lnTo>
                    <a:pt x="3178117" y="772357"/>
                  </a:lnTo>
                  <a:cubicBezTo>
                    <a:pt x="3013286" y="786485"/>
                    <a:pt x="2988249" y="823414"/>
                    <a:pt x="2849643" y="887767"/>
                  </a:cubicBezTo>
                  <a:cubicBezTo>
                    <a:pt x="2663961" y="973976"/>
                    <a:pt x="2811941" y="892823"/>
                    <a:pt x="2680968" y="967666"/>
                  </a:cubicBezTo>
                  <a:cubicBezTo>
                    <a:pt x="2654335" y="1026851"/>
                    <a:pt x="2615859" y="1082027"/>
                    <a:pt x="2601069" y="1145220"/>
                  </a:cubicBezTo>
                  <a:cubicBezTo>
                    <a:pt x="2582811" y="1223230"/>
                    <a:pt x="2582591" y="1304802"/>
                    <a:pt x="2583313" y="1384917"/>
                  </a:cubicBezTo>
                  <a:cubicBezTo>
                    <a:pt x="2585554" y="1633640"/>
                    <a:pt x="2574244" y="1884483"/>
                    <a:pt x="2609946" y="2130641"/>
                  </a:cubicBezTo>
                  <a:cubicBezTo>
                    <a:pt x="2631035" y="2276041"/>
                    <a:pt x="2751989" y="2547891"/>
                    <a:pt x="2751989" y="2547891"/>
                  </a:cubicBezTo>
                  <a:cubicBezTo>
                    <a:pt x="2725356" y="2648505"/>
                    <a:pt x="2723116" y="2759019"/>
                    <a:pt x="2672090" y="2849732"/>
                  </a:cubicBezTo>
                  <a:cubicBezTo>
                    <a:pt x="2614088" y="2952847"/>
                    <a:pt x="2410764" y="3015554"/>
                    <a:pt x="2316983" y="3053919"/>
                  </a:cubicBezTo>
                  <a:cubicBezTo>
                    <a:pt x="2131551" y="3048124"/>
                    <a:pt x="2009299" y="3071455"/>
                    <a:pt x="1846467" y="2982897"/>
                  </a:cubicBezTo>
                  <a:cubicBezTo>
                    <a:pt x="1733990" y="2921725"/>
                    <a:pt x="1640947" y="2827968"/>
                    <a:pt x="1526871" y="2769833"/>
                  </a:cubicBezTo>
                  <a:cubicBezTo>
                    <a:pt x="1331959" y="2670503"/>
                    <a:pt x="923189" y="2512381"/>
                    <a:pt x="923189" y="2512381"/>
                  </a:cubicBezTo>
                  <a:cubicBezTo>
                    <a:pt x="718357" y="2323305"/>
                    <a:pt x="683953" y="2341976"/>
                    <a:pt x="594715" y="2104008"/>
                  </a:cubicBezTo>
                  <a:cubicBezTo>
                    <a:pt x="584273" y="2076162"/>
                    <a:pt x="588797" y="2044823"/>
                    <a:pt x="585838" y="2015231"/>
                  </a:cubicBezTo>
                  <a:cubicBezTo>
                    <a:pt x="779496" y="1814895"/>
                    <a:pt x="938649" y="1609577"/>
                    <a:pt x="1216152" y="1509204"/>
                  </a:cubicBezTo>
                  <a:cubicBezTo>
                    <a:pt x="1362162" y="1456392"/>
                    <a:pt x="1523911" y="1467775"/>
                    <a:pt x="1677791" y="1447060"/>
                  </a:cubicBezTo>
                  <a:cubicBezTo>
                    <a:pt x="2623806" y="1535749"/>
                    <a:pt x="2328193" y="1349870"/>
                    <a:pt x="2849643" y="1784412"/>
                  </a:cubicBezTo>
                  <a:cubicBezTo>
                    <a:pt x="2886650" y="1815251"/>
                    <a:pt x="2920664" y="1849515"/>
                    <a:pt x="2956175" y="1882066"/>
                  </a:cubicBezTo>
                  <a:cubicBezTo>
                    <a:pt x="2973930" y="1932373"/>
                    <a:pt x="2998451" y="1980783"/>
                    <a:pt x="3009441" y="2032987"/>
                  </a:cubicBezTo>
                  <a:cubicBezTo>
                    <a:pt x="3036049" y="2159376"/>
                    <a:pt x="3049445" y="2272622"/>
                    <a:pt x="2956175" y="2379216"/>
                  </a:cubicBezTo>
                  <a:cubicBezTo>
                    <a:pt x="2867817" y="2480197"/>
                    <a:pt x="2742167" y="2544107"/>
                    <a:pt x="2654335" y="2645546"/>
                  </a:cubicBezTo>
                  <a:cubicBezTo>
                    <a:pt x="2223274" y="3143392"/>
                    <a:pt x="2506059" y="3018368"/>
                    <a:pt x="2103919" y="3258105"/>
                  </a:cubicBezTo>
                  <a:cubicBezTo>
                    <a:pt x="2026613" y="3304191"/>
                    <a:pt x="1944121" y="3340963"/>
                    <a:pt x="1864222" y="3382392"/>
                  </a:cubicBezTo>
                  <a:cubicBezTo>
                    <a:pt x="1721830" y="3372221"/>
                    <a:pt x="1453698" y="3372005"/>
                    <a:pt x="1296051" y="3311371"/>
                  </a:cubicBezTo>
                  <a:cubicBezTo>
                    <a:pt x="1241576" y="3290419"/>
                    <a:pt x="1195438" y="3252186"/>
                    <a:pt x="1145131" y="3222594"/>
                  </a:cubicBezTo>
                  <a:cubicBezTo>
                    <a:pt x="1118498" y="3175247"/>
                    <a:pt x="1077447" y="3133485"/>
                    <a:pt x="1065232" y="3080552"/>
                  </a:cubicBezTo>
                  <a:cubicBezTo>
                    <a:pt x="989807" y="2753712"/>
                    <a:pt x="1000898" y="2175168"/>
                    <a:pt x="994210" y="1890944"/>
                  </a:cubicBezTo>
                  <a:cubicBezTo>
                    <a:pt x="1013380" y="1628949"/>
                    <a:pt x="1068983" y="1256551"/>
                    <a:pt x="1038599" y="958788"/>
                  </a:cubicBezTo>
                  <a:cubicBezTo>
                    <a:pt x="1030697" y="881345"/>
                    <a:pt x="1018355" y="804302"/>
                    <a:pt x="1003088" y="727969"/>
                  </a:cubicBezTo>
                  <a:cubicBezTo>
                    <a:pt x="997582" y="700441"/>
                    <a:pt x="997027" y="667173"/>
                    <a:pt x="976455" y="648070"/>
                  </a:cubicBezTo>
                  <a:cubicBezTo>
                    <a:pt x="951073" y="624501"/>
                    <a:pt x="911352" y="624396"/>
                    <a:pt x="878801" y="612559"/>
                  </a:cubicBezTo>
                  <a:cubicBezTo>
                    <a:pt x="810739" y="642151"/>
                    <a:pt x="732445" y="654820"/>
                    <a:pt x="674614" y="701336"/>
                  </a:cubicBezTo>
                  <a:cubicBezTo>
                    <a:pt x="512526" y="831711"/>
                    <a:pt x="427957" y="1015356"/>
                    <a:pt x="328385" y="1189608"/>
                  </a:cubicBezTo>
                  <a:cubicBezTo>
                    <a:pt x="325426" y="1328691"/>
                    <a:pt x="295157" y="1469891"/>
                    <a:pt x="319507" y="1606858"/>
                  </a:cubicBezTo>
                  <a:cubicBezTo>
                    <a:pt x="343457" y="1741576"/>
                    <a:pt x="415198" y="1863410"/>
                    <a:pt x="470428" y="1988598"/>
                  </a:cubicBezTo>
                  <a:cubicBezTo>
                    <a:pt x="544787" y="2157145"/>
                    <a:pt x="612968" y="2311456"/>
                    <a:pt x="807779" y="2379216"/>
                  </a:cubicBezTo>
                  <a:cubicBezTo>
                    <a:pt x="998535" y="2445566"/>
                    <a:pt x="1204315" y="2456155"/>
                    <a:pt x="1402583" y="2494625"/>
                  </a:cubicBezTo>
                  <a:cubicBezTo>
                    <a:pt x="1479523" y="2485747"/>
                    <a:pt x="1572721" y="2516119"/>
                    <a:pt x="1633403" y="2467992"/>
                  </a:cubicBezTo>
                  <a:cubicBezTo>
                    <a:pt x="1877399" y="2274478"/>
                    <a:pt x="1951976" y="2000034"/>
                    <a:pt x="2059531" y="1731146"/>
                  </a:cubicBezTo>
                  <a:cubicBezTo>
                    <a:pt x="2074728" y="1427184"/>
                    <a:pt x="2080353" y="1499874"/>
                    <a:pt x="2015142" y="1056443"/>
                  </a:cubicBezTo>
                  <a:cubicBezTo>
                    <a:pt x="1952186" y="628344"/>
                    <a:pt x="2048317" y="715915"/>
                    <a:pt x="1846467" y="594804"/>
                  </a:cubicBezTo>
                  <a:cubicBezTo>
                    <a:pt x="1742166" y="678245"/>
                    <a:pt x="1540433" y="794976"/>
                    <a:pt x="1517993" y="958788"/>
                  </a:cubicBezTo>
                  <a:cubicBezTo>
                    <a:pt x="1497093" y="1111357"/>
                    <a:pt x="1522806" y="1266978"/>
                    <a:pt x="1535748" y="1420427"/>
                  </a:cubicBezTo>
                  <a:cubicBezTo>
                    <a:pt x="1553813" y="1634620"/>
                    <a:pt x="1609594" y="1889117"/>
                    <a:pt x="1748812" y="2059620"/>
                  </a:cubicBezTo>
                  <a:cubicBezTo>
                    <a:pt x="2040773" y="2417190"/>
                    <a:pt x="2503242" y="2796359"/>
                    <a:pt x="2902909" y="3045041"/>
                  </a:cubicBezTo>
                  <a:cubicBezTo>
                    <a:pt x="2985058" y="3096156"/>
                    <a:pt x="3080462" y="3121981"/>
                    <a:pt x="3169239" y="3160451"/>
                  </a:cubicBezTo>
                  <a:cubicBezTo>
                    <a:pt x="3240261" y="3240350"/>
                    <a:pt x="3325973" y="3309292"/>
                    <a:pt x="3382304" y="3400148"/>
                  </a:cubicBezTo>
                  <a:cubicBezTo>
                    <a:pt x="3419793" y="3460614"/>
                    <a:pt x="3469590" y="3537780"/>
                    <a:pt x="3444447" y="3604334"/>
                  </a:cubicBezTo>
                  <a:cubicBezTo>
                    <a:pt x="3318819" y="3936878"/>
                    <a:pt x="2786654" y="3811996"/>
                    <a:pt x="2592191" y="3817398"/>
                  </a:cubicBezTo>
                  <a:cubicBezTo>
                    <a:pt x="2126217" y="3724204"/>
                    <a:pt x="2017802" y="3793035"/>
                    <a:pt x="1722179" y="3355759"/>
                  </a:cubicBezTo>
                  <a:cubicBezTo>
                    <a:pt x="1671772" y="3281198"/>
                    <a:pt x="1692587" y="3178206"/>
                    <a:pt x="1677791" y="3089429"/>
                  </a:cubicBezTo>
                  <a:cubicBezTo>
                    <a:pt x="1722179" y="2962182"/>
                    <a:pt x="1721925" y="2808860"/>
                    <a:pt x="1810956" y="2707689"/>
                  </a:cubicBezTo>
                  <a:cubicBezTo>
                    <a:pt x="1928659" y="2573935"/>
                    <a:pt x="2114658" y="2521202"/>
                    <a:pt x="2263717" y="2423604"/>
                  </a:cubicBezTo>
                  <a:cubicBezTo>
                    <a:pt x="2579907" y="2216575"/>
                    <a:pt x="2497650" y="2281920"/>
                    <a:pt x="2707601" y="2059620"/>
                  </a:cubicBezTo>
                  <a:cubicBezTo>
                    <a:pt x="2725356" y="1994517"/>
                    <a:pt x="2780131" y="1928984"/>
                    <a:pt x="2760867" y="1864311"/>
                  </a:cubicBezTo>
                  <a:cubicBezTo>
                    <a:pt x="2674472" y="1574273"/>
                    <a:pt x="2382146" y="1588998"/>
                    <a:pt x="2148307" y="1526959"/>
                  </a:cubicBezTo>
                  <a:cubicBezTo>
                    <a:pt x="2074327" y="1556551"/>
                    <a:pt x="1988417" y="1565751"/>
                    <a:pt x="1926366" y="1615736"/>
                  </a:cubicBezTo>
                  <a:cubicBezTo>
                    <a:pt x="1631421" y="1853331"/>
                    <a:pt x="2079822" y="2194485"/>
                    <a:pt x="2245962" y="2334827"/>
                  </a:cubicBezTo>
                  <a:cubicBezTo>
                    <a:pt x="2553208" y="2594364"/>
                    <a:pt x="2909947" y="2790262"/>
                    <a:pt x="3258016" y="2991775"/>
                  </a:cubicBezTo>
                  <a:cubicBezTo>
                    <a:pt x="3314241" y="3024326"/>
                    <a:pt x="3368583" y="3060374"/>
                    <a:pt x="3426692" y="3089429"/>
                  </a:cubicBezTo>
                  <a:cubicBezTo>
                    <a:pt x="3457672" y="3104919"/>
                    <a:pt x="3491795" y="3113103"/>
                    <a:pt x="3524346" y="3124940"/>
                  </a:cubicBezTo>
                  <a:cubicBezTo>
                    <a:pt x="3536183" y="3142695"/>
                    <a:pt x="3570763" y="3159864"/>
                    <a:pt x="3559857" y="3178206"/>
                  </a:cubicBezTo>
                  <a:cubicBezTo>
                    <a:pt x="3377036" y="3485679"/>
                    <a:pt x="3277585" y="3481023"/>
                    <a:pt x="2965053" y="3648722"/>
                  </a:cubicBezTo>
                  <a:cubicBezTo>
                    <a:pt x="2796377" y="3562905"/>
                    <a:pt x="2603498" y="3513515"/>
                    <a:pt x="2459026" y="3391270"/>
                  </a:cubicBezTo>
                  <a:cubicBezTo>
                    <a:pt x="2397574" y="3339272"/>
                    <a:pt x="2378599" y="3240399"/>
                    <a:pt x="2388005" y="3160451"/>
                  </a:cubicBezTo>
                  <a:cubicBezTo>
                    <a:pt x="2425112" y="2845041"/>
                    <a:pt x="2548631" y="2635012"/>
                    <a:pt x="2680968" y="2370338"/>
                  </a:cubicBezTo>
                  <a:cubicBezTo>
                    <a:pt x="2692805" y="2266765"/>
                    <a:pt x="2765159" y="2151802"/>
                    <a:pt x="2716478" y="2059620"/>
                  </a:cubicBezTo>
                  <a:cubicBezTo>
                    <a:pt x="2436376" y="1529215"/>
                    <a:pt x="2231527" y="1571496"/>
                    <a:pt x="1739935" y="1438183"/>
                  </a:cubicBezTo>
                  <a:cubicBezTo>
                    <a:pt x="1555069" y="1535017"/>
                    <a:pt x="1100824" y="1690916"/>
                    <a:pt x="1136253" y="2015231"/>
                  </a:cubicBezTo>
                  <a:cubicBezTo>
                    <a:pt x="1190539" y="2512155"/>
                    <a:pt x="1708097" y="2960422"/>
                    <a:pt x="2103919" y="3169328"/>
                  </a:cubicBezTo>
                  <a:cubicBezTo>
                    <a:pt x="2203678" y="3221979"/>
                    <a:pt x="2328820" y="3187083"/>
                    <a:pt x="2441271" y="3195961"/>
                  </a:cubicBezTo>
                  <a:cubicBezTo>
                    <a:pt x="2494537" y="3119021"/>
                    <a:pt x="2615664" y="3057576"/>
                    <a:pt x="2601069" y="2965142"/>
                  </a:cubicBezTo>
                  <a:cubicBezTo>
                    <a:pt x="2481086" y="2205253"/>
                    <a:pt x="2281921" y="2184263"/>
                    <a:pt x="1766568" y="1775534"/>
                  </a:cubicBezTo>
                  <a:cubicBezTo>
                    <a:pt x="1624525" y="1784412"/>
                    <a:pt x="1443786" y="1704318"/>
                    <a:pt x="1340439" y="1802167"/>
                  </a:cubicBezTo>
                  <a:cubicBezTo>
                    <a:pt x="555483" y="2545371"/>
                    <a:pt x="1041033" y="3106686"/>
                    <a:pt x="1633403" y="3888420"/>
                  </a:cubicBezTo>
                  <a:cubicBezTo>
                    <a:pt x="1713190" y="3993713"/>
                    <a:pt x="1887896" y="3959441"/>
                    <a:pt x="2015142" y="3994952"/>
                  </a:cubicBezTo>
                  <a:cubicBezTo>
                    <a:pt x="2194011" y="3892741"/>
                    <a:pt x="2211106" y="3934234"/>
                    <a:pt x="2095041" y="3630967"/>
                  </a:cubicBezTo>
                  <a:cubicBezTo>
                    <a:pt x="2037300" y="3480097"/>
                    <a:pt x="1946127" y="3344078"/>
                    <a:pt x="1864222" y="3204839"/>
                  </a:cubicBezTo>
                  <a:cubicBezTo>
                    <a:pt x="1856720" y="3192086"/>
                    <a:pt x="1813915" y="3178206"/>
                    <a:pt x="1828711" y="3178206"/>
                  </a:cubicBezTo>
                  <a:cubicBezTo>
                    <a:pt x="1853995" y="3178206"/>
                    <a:pt x="1878103" y="3191747"/>
                    <a:pt x="1899733" y="3204839"/>
                  </a:cubicBezTo>
                  <a:cubicBezTo>
                    <a:pt x="2103414" y="3328120"/>
                    <a:pt x="2285009" y="3491799"/>
                    <a:pt x="2503414" y="3586579"/>
                  </a:cubicBezTo>
                  <a:cubicBezTo>
                    <a:pt x="2606891" y="3631484"/>
                    <a:pt x="2728315" y="3604334"/>
                    <a:pt x="2840766" y="3613212"/>
                  </a:cubicBezTo>
                  <a:cubicBezTo>
                    <a:pt x="3057267" y="2974533"/>
                    <a:pt x="3176695" y="3156255"/>
                    <a:pt x="2609946" y="2743200"/>
                  </a:cubicBezTo>
                  <a:cubicBezTo>
                    <a:pt x="2577419" y="2719494"/>
                    <a:pt x="2533007" y="2719526"/>
                    <a:pt x="2494537" y="2707689"/>
                  </a:cubicBezTo>
                  <a:cubicBezTo>
                    <a:pt x="2478211" y="2774249"/>
                    <a:pt x="2166064" y="3542190"/>
                    <a:pt x="2627702" y="3542190"/>
                  </a:cubicBezTo>
                  <a:cubicBezTo>
                    <a:pt x="2860147" y="3542190"/>
                    <a:pt x="3024238" y="3299534"/>
                    <a:pt x="3222506" y="3178206"/>
                  </a:cubicBezTo>
                  <a:cubicBezTo>
                    <a:pt x="3210669" y="2956264"/>
                    <a:pt x="3290510" y="2709060"/>
                    <a:pt x="3186995" y="2512381"/>
                  </a:cubicBezTo>
                  <a:cubicBezTo>
                    <a:pt x="2798148" y="1773571"/>
                    <a:pt x="2578318" y="1841376"/>
                    <a:pt x="1952999" y="1722268"/>
                  </a:cubicBezTo>
                  <a:cubicBezTo>
                    <a:pt x="1879018" y="1781452"/>
                    <a:pt x="1759013" y="1809298"/>
                    <a:pt x="1731057" y="1899821"/>
                  </a:cubicBezTo>
                  <a:cubicBezTo>
                    <a:pt x="1562326" y="2446187"/>
                    <a:pt x="1953583" y="2397879"/>
                    <a:pt x="2343616" y="2547891"/>
                  </a:cubicBezTo>
                  <a:cubicBezTo>
                    <a:pt x="2603663" y="2094907"/>
                    <a:pt x="2864522" y="1903786"/>
                    <a:pt x="2414638" y="1331651"/>
                  </a:cubicBezTo>
                  <a:cubicBezTo>
                    <a:pt x="2273936" y="1152715"/>
                    <a:pt x="2006265" y="1130424"/>
                    <a:pt x="1802078" y="1029810"/>
                  </a:cubicBezTo>
                  <a:cubicBezTo>
                    <a:pt x="1253694" y="1148089"/>
                    <a:pt x="1274466" y="1048239"/>
                    <a:pt x="914311" y="1633491"/>
                  </a:cubicBezTo>
                  <a:cubicBezTo>
                    <a:pt x="881705" y="1686476"/>
                    <a:pt x="866679" y="1793898"/>
                    <a:pt x="923189" y="1819922"/>
                  </a:cubicBezTo>
                  <a:cubicBezTo>
                    <a:pt x="1128263" y="1914364"/>
                    <a:pt x="1367072" y="1902781"/>
                    <a:pt x="1589014" y="1944210"/>
                  </a:cubicBezTo>
                  <a:cubicBezTo>
                    <a:pt x="1739934" y="1861352"/>
                    <a:pt x="1973404" y="1853647"/>
                    <a:pt x="2041775" y="1695635"/>
                  </a:cubicBezTo>
                  <a:cubicBezTo>
                    <a:pt x="2302797" y="1092385"/>
                    <a:pt x="1649320" y="592740"/>
                    <a:pt x="1287173" y="319596"/>
                  </a:cubicBezTo>
                  <a:cubicBezTo>
                    <a:pt x="1192052" y="247852"/>
                    <a:pt x="1056354" y="260412"/>
                    <a:pt x="940944" y="230820"/>
                  </a:cubicBezTo>
                  <a:cubicBezTo>
                    <a:pt x="828494" y="411332"/>
                    <a:pt x="665946" y="569030"/>
                    <a:pt x="603593" y="772357"/>
                  </a:cubicBezTo>
                  <a:cubicBezTo>
                    <a:pt x="451971" y="1266777"/>
                    <a:pt x="497353" y="1701456"/>
                    <a:pt x="727880" y="2148396"/>
                  </a:cubicBezTo>
                  <a:cubicBezTo>
                    <a:pt x="781630" y="2252605"/>
                    <a:pt x="887678" y="2320031"/>
                    <a:pt x="967577" y="2405849"/>
                  </a:cubicBezTo>
                  <a:cubicBezTo>
                    <a:pt x="1148090" y="2370338"/>
                    <a:pt x="1381091" y="2431437"/>
                    <a:pt x="1509115" y="2299317"/>
                  </a:cubicBezTo>
                  <a:cubicBezTo>
                    <a:pt x="1885109" y="1911291"/>
                    <a:pt x="2373763" y="1175367"/>
                    <a:pt x="1855344" y="656948"/>
                  </a:cubicBezTo>
                  <a:cubicBezTo>
                    <a:pt x="1727428" y="529032"/>
                    <a:pt x="1506156" y="562253"/>
                    <a:pt x="1331562" y="514905"/>
                  </a:cubicBezTo>
                  <a:cubicBezTo>
                    <a:pt x="1036708" y="1201110"/>
                    <a:pt x="513494" y="1921332"/>
                    <a:pt x="940944" y="2725445"/>
                  </a:cubicBezTo>
                  <a:cubicBezTo>
                    <a:pt x="1098466" y="3021774"/>
                    <a:pt x="1473605" y="3133818"/>
                    <a:pt x="1739935" y="3338004"/>
                  </a:cubicBezTo>
                  <a:cubicBezTo>
                    <a:pt x="1958917" y="3222594"/>
                    <a:pt x="2257494" y="3196332"/>
                    <a:pt x="2396882" y="2991775"/>
                  </a:cubicBezTo>
                  <a:cubicBezTo>
                    <a:pt x="2824490" y="2364246"/>
                    <a:pt x="2132154" y="2117332"/>
                    <a:pt x="1793201" y="1864311"/>
                  </a:cubicBezTo>
                  <a:cubicBezTo>
                    <a:pt x="1633403" y="1973802"/>
                    <a:pt x="1408727" y="2023925"/>
                    <a:pt x="1313806" y="2192785"/>
                  </a:cubicBezTo>
                  <a:cubicBezTo>
                    <a:pt x="1071739" y="2623409"/>
                    <a:pt x="589725" y="3610014"/>
                    <a:pt x="1384828" y="3941686"/>
                  </a:cubicBezTo>
                  <a:cubicBezTo>
                    <a:pt x="1729643" y="4085523"/>
                    <a:pt x="2130552" y="3989033"/>
                    <a:pt x="2503414" y="4012707"/>
                  </a:cubicBezTo>
                  <a:cubicBezTo>
                    <a:pt x="2698723" y="3888420"/>
                    <a:pt x="2967150" y="3836473"/>
                    <a:pt x="3089340" y="3639845"/>
                  </a:cubicBezTo>
                  <a:cubicBezTo>
                    <a:pt x="3472606" y="3023096"/>
                    <a:pt x="3253706" y="2634769"/>
                    <a:pt x="3027197" y="2068497"/>
                  </a:cubicBezTo>
                  <a:cubicBezTo>
                    <a:pt x="2901809" y="1755027"/>
                    <a:pt x="2939386" y="1822870"/>
                    <a:pt x="2689845" y="1686757"/>
                  </a:cubicBezTo>
                  <a:cubicBezTo>
                    <a:pt x="2512684" y="1827830"/>
                    <a:pt x="1795998" y="2196819"/>
                    <a:pt x="2201573" y="2636668"/>
                  </a:cubicBezTo>
                  <a:cubicBezTo>
                    <a:pt x="2348341" y="2795839"/>
                    <a:pt x="2627702" y="2713608"/>
                    <a:pt x="2840766" y="2752078"/>
                  </a:cubicBezTo>
                  <a:cubicBezTo>
                    <a:pt x="3569922" y="1979519"/>
                    <a:pt x="3856117" y="2004798"/>
                    <a:pt x="3684144" y="807868"/>
                  </a:cubicBezTo>
                  <a:cubicBezTo>
                    <a:pt x="3660218" y="641344"/>
                    <a:pt x="3471080" y="547457"/>
                    <a:pt x="3364548" y="417251"/>
                  </a:cubicBezTo>
                  <a:cubicBezTo>
                    <a:pt x="3263934" y="423169"/>
                    <a:pt x="3141958" y="372737"/>
                    <a:pt x="3062707" y="435006"/>
                  </a:cubicBezTo>
                  <a:cubicBezTo>
                    <a:pt x="2751625" y="679427"/>
                    <a:pt x="2245962" y="1296140"/>
                    <a:pt x="2245962" y="1296140"/>
                  </a:cubicBezTo>
                  <a:cubicBezTo>
                    <a:pt x="2441783" y="1557238"/>
                    <a:pt x="2396189" y="1519899"/>
                    <a:pt x="2778622" y="612559"/>
                  </a:cubicBezTo>
                  <a:cubicBezTo>
                    <a:pt x="2969722" y="159165"/>
                    <a:pt x="2329516" y="88639"/>
                    <a:pt x="2121674" y="0"/>
                  </a:cubicBezTo>
                  <a:cubicBezTo>
                    <a:pt x="1917488" y="121328"/>
                    <a:pt x="1639052" y="165166"/>
                    <a:pt x="1509115" y="363985"/>
                  </a:cubicBezTo>
                  <a:cubicBezTo>
                    <a:pt x="1169467" y="883688"/>
                    <a:pt x="1421997" y="1469509"/>
                    <a:pt x="1855344" y="1811045"/>
                  </a:cubicBezTo>
                  <a:cubicBezTo>
                    <a:pt x="2010924" y="1933663"/>
                    <a:pt x="2240043" y="1905740"/>
                    <a:pt x="2432393" y="1953088"/>
                  </a:cubicBezTo>
                  <a:cubicBezTo>
                    <a:pt x="2618824" y="1799208"/>
                    <a:pt x="2855640" y="1691266"/>
                    <a:pt x="2991686" y="1491449"/>
                  </a:cubicBezTo>
                  <a:cubicBezTo>
                    <a:pt x="3325291" y="1001466"/>
                    <a:pt x="2290831" y="666229"/>
                    <a:pt x="2192696" y="603682"/>
                  </a:cubicBezTo>
                  <a:cubicBezTo>
                    <a:pt x="1702693" y="914794"/>
                    <a:pt x="1098413" y="1110617"/>
                    <a:pt x="1420339" y="1988598"/>
                  </a:cubicBezTo>
                  <a:cubicBezTo>
                    <a:pt x="1507955" y="2227552"/>
                    <a:pt x="1887896" y="2189825"/>
                    <a:pt x="2121674" y="2290439"/>
                  </a:cubicBezTo>
                  <a:cubicBezTo>
                    <a:pt x="2315634" y="2190972"/>
                    <a:pt x="3351357" y="1884739"/>
                    <a:pt x="2956175" y="1287262"/>
                  </a:cubicBezTo>
                  <a:cubicBezTo>
                    <a:pt x="2770643" y="1006756"/>
                    <a:pt x="2364330" y="967666"/>
                    <a:pt x="2068408" y="807868"/>
                  </a:cubicBezTo>
                  <a:cubicBezTo>
                    <a:pt x="1601669" y="1347033"/>
                    <a:pt x="1219122" y="1491469"/>
                    <a:pt x="1668913" y="2334827"/>
                  </a:cubicBezTo>
                  <a:cubicBezTo>
                    <a:pt x="1761086" y="2507652"/>
                    <a:pt x="2018102" y="2512380"/>
                    <a:pt x="2192696" y="2601157"/>
                  </a:cubicBezTo>
                  <a:cubicBezTo>
                    <a:pt x="2631312" y="2258137"/>
                    <a:pt x="3277803" y="1999054"/>
                    <a:pt x="3036074" y="1242874"/>
                  </a:cubicBezTo>
                  <a:cubicBezTo>
                    <a:pt x="2978830" y="1063803"/>
                    <a:pt x="2704641" y="1065321"/>
                    <a:pt x="2538925" y="976544"/>
                  </a:cubicBezTo>
                  <a:cubicBezTo>
                    <a:pt x="2432393" y="1210323"/>
                    <a:pt x="2267762" y="1425579"/>
                    <a:pt x="2219329" y="1677880"/>
                  </a:cubicBezTo>
                  <a:cubicBezTo>
                    <a:pt x="2019589" y="2718388"/>
                    <a:pt x="2060506" y="2681550"/>
                    <a:pt x="2290350" y="3355759"/>
                  </a:cubicBezTo>
                  <a:cubicBezTo>
                    <a:pt x="2993818" y="3298721"/>
                    <a:pt x="3047403" y="3455633"/>
                    <a:pt x="3417814" y="2707689"/>
                  </a:cubicBezTo>
                  <a:cubicBezTo>
                    <a:pt x="3467736" y="2606884"/>
                    <a:pt x="3489479" y="2448867"/>
                    <a:pt x="3408937" y="2370338"/>
                  </a:cubicBezTo>
                  <a:cubicBezTo>
                    <a:pt x="3221318" y="2187409"/>
                    <a:pt x="2941380" y="2133600"/>
                    <a:pt x="2707601" y="2015231"/>
                  </a:cubicBezTo>
                  <a:cubicBezTo>
                    <a:pt x="2562599" y="2068497"/>
                    <a:pt x="2350918" y="2041881"/>
                    <a:pt x="2272595" y="2175029"/>
                  </a:cubicBezTo>
                  <a:cubicBezTo>
                    <a:pt x="1870027" y="2859394"/>
                    <a:pt x="2175582" y="2921282"/>
                    <a:pt x="2574436" y="3249227"/>
                  </a:cubicBezTo>
                  <a:cubicBezTo>
                    <a:pt x="2737193" y="3216676"/>
                    <a:pt x="2952570" y="3275747"/>
                    <a:pt x="3062707" y="3151573"/>
                  </a:cubicBezTo>
                  <a:cubicBezTo>
                    <a:pt x="3770113" y="2354007"/>
                    <a:pt x="3483741" y="1764827"/>
                    <a:pt x="2902909" y="941033"/>
                  </a:cubicBezTo>
                  <a:cubicBezTo>
                    <a:pt x="2709023" y="666044"/>
                    <a:pt x="2382086" y="514905"/>
                    <a:pt x="2121674" y="301841"/>
                  </a:cubicBezTo>
                  <a:cubicBezTo>
                    <a:pt x="1507367" y="400131"/>
                    <a:pt x="1764843" y="292841"/>
                    <a:pt x="1455849" y="1535837"/>
                  </a:cubicBezTo>
                  <a:cubicBezTo>
                    <a:pt x="1425561" y="1657678"/>
                    <a:pt x="1437651" y="1805473"/>
                    <a:pt x="1509115" y="1908699"/>
                  </a:cubicBezTo>
                  <a:cubicBezTo>
                    <a:pt x="1562381" y="1985639"/>
                    <a:pt x="1686668" y="1967884"/>
                    <a:pt x="1775445" y="1997476"/>
                  </a:cubicBezTo>
                  <a:cubicBezTo>
                    <a:pt x="1887896" y="1615736"/>
                    <a:pt x="2075786" y="1248489"/>
                    <a:pt x="2112797" y="852256"/>
                  </a:cubicBezTo>
                  <a:cubicBezTo>
                    <a:pt x="2128487" y="684286"/>
                    <a:pt x="2080923" y="449359"/>
                    <a:pt x="1926366" y="381740"/>
                  </a:cubicBezTo>
                  <a:cubicBezTo>
                    <a:pt x="1759132" y="308575"/>
                    <a:pt x="1577177" y="488272"/>
                    <a:pt x="1402583" y="541538"/>
                  </a:cubicBezTo>
                  <a:cubicBezTo>
                    <a:pt x="1361431" y="710987"/>
                    <a:pt x="879407" y="2170558"/>
                    <a:pt x="1145131" y="2565647"/>
                  </a:cubicBezTo>
                  <a:cubicBezTo>
                    <a:pt x="1269444" y="2750480"/>
                    <a:pt x="1565340" y="2713608"/>
                    <a:pt x="1775445" y="2787588"/>
                  </a:cubicBezTo>
                  <a:cubicBezTo>
                    <a:pt x="1902692" y="2669219"/>
                    <a:pt x="2096378" y="2595287"/>
                    <a:pt x="2157185" y="2432482"/>
                  </a:cubicBezTo>
                  <a:cubicBezTo>
                    <a:pt x="2334810" y="1956905"/>
                    <a:pt x="1653382" y="1930357"/>
                    <a:pt x="1464727" y="1873188"/>
                  </a:cubicBezTo>
                  <a:cubicBezTo>
                    <a:pt x="1195552" y="2402255"/>
                    <a:pt x="905504" y="2762102"/>
                    <a:pt x="1269418" y="3462291"/>
                  </a:cubicBezTo>
                  <a:cubicBezTo>
                    <a:pt x="1375865" y="3667100"/>
                    <a:pt x="1695546" y="3639844"/>
                    <a:pt x="1908610" y="3728621"/>
                  </a:cubicBezTo>
                  <a:cubicBezTo>
                    <a:pt x="2521305" y="3483543"/>
                    <a:pt x="3141857" y="3488110"/>
                    <a:pt x="3089340" y="2601157"/>
                  </a:cubicBezTo>
                  <a:cubicBezTo>
                    <a:pt x="3075804" y="2372547"/>
                    <a:pt x="2840765" y="2216458"/>
                    <a:pt x="2716478" y="2024109"/>
                  </a:cubicBezTo>
                  <a:cubicBezTo>
                    <a:pt x="2514061" y="2371656"/>
                    <a:pt x="1834508" y="2990148"/>
                    <a:pt x="2574436" y="3355759"/>
                  </a:cubicBezTo>
                  <a:cubicBezTo>
                    <a:pt x="2709532" y="3422512"/>
                    <a:pt x="2858521" y="3255146"/>
                    <a:pt x="3000564" y="3204839"/>
                  </a:cubicBezTo>
                  <a:cubicBezTo>
                    <a:pt x="3438629" y="2206627"/>
                    <a:pt x="3831218" y="1999851"/>
                    <a:pt x="3293527" y="994299"/>
                  </a:cubicBezTo>
                  <a:cubicBezTo>
                    <a:pt x="3210305" y="838662"/>
                    <a:pt x="3003523" y="793072"/>
                    <a:pt x="2858521" y="692458"/>
                  </a:cubicBezTo>
                  <a:cubicBezTo>
                    <a:pt x="2280101" y="1408598"/>
                    <a:pt x="2208144" y="1236710"/>
                    <a:pt x="2228206" y="2139519"/>
                  </a:cubicBezTo>
                  <a:cubicBezTo>
                    <a:pt x="2228941" y="2172596"/>
                    <a:pt x="2287391" y="2169111"/>
                    <a:pt x="2316983" y="2183907"/>
                  </a:cubicBezTo>
                  <a:cubicBezTo>
                    <a:pt x="2459026" y="1935332"/>
                    <a:pt x="2748798" y="1724423"/>
                    <a:pt x="2743111" y="1438183"/>
                  </a:cubicBezTo>
                  <a:cubicBezTo>
                    <a:pt x="2729625" y="759366"/>
                    <a:pt x="1830937" y="735857"/>
                    <a:pt x="1455849" y="648070"/>
                  </a:cubicBezTo>
                  <a:cubicBezTo>
                    <a:pt x="1165541" y="1213407"/>
                    <a:pt x="703616" y="1889090"/>
                    <a:pt x="763391" y="2583402"/>
                  </a:cubicBezTo>
                  <a:cubicBezTo>
                    <a:pt x="777505" y="2747346"/>
                    <a:pt x="964618" y="2843814"/>
                    <a:pt x="1065232" y="2974020"/>
                  </a:cubicBezTo>
                  <a:cubicBezTo>
                    <a:pt x="1242785" y="2932591"/>
                    <a:pt x="1459013" y="2967859"/>
                    <a:pt x="1597892" y="2849732"/>
                  </a:cubicBezTo>
                  <a:cubicBezTo>
                    <a:pt x="2110070" y="2414086"/>
                    <a:pt x="1813572" y="2192733"/>
                    <a:pt x="1402583" y="2006354"/>
                  </a:cubicBezTo>
                  <a:cubicBezTo>
                    <a:pt x="1302285" y="1960870"/>
                    <a:pt x="1183600" y="1982680"/>
                    <a:pt x="1074109" y="1970843"/>
                  </a:cubicBezTo>
                  <a:cubicBezTo>
                    <a:pt x="850123" y="2428997"/>
                    <a:pt x="287327" y="3067615"/>
                    <a:pt x="1020843" y="3551068"/>
                  </a:cubicBezTo>
                  <a:cubicBezTo>
                    <a:pt x="1253114" y="3704156"/>
                    <a:pt x="1577177" y="3545149"/>
                    <a:pt x="1855344" y="3542190"/>
                  </a:cubicBezTo>
                  <a:cubicBezTo>
                    <a:pt x="2011835" y="3390514"/>
                    <a:pt x="2857750" y="2765516"/>
                    <a:pt x="2601069" y="2325950"/>
                  </a:cubicBezTo>
                  <a:cubicBezTo>
                    <a:pt x="2425963" y="2026080"/>
                    <a:pt x="2015142" y="1953087"/>
                    <a:pt x="1722179" y="1766656"/>
                  </a:cubicBezTo>
                  <a:cubicBezTo>
                    <a:pt x="1547585" y="1775534"/>
                    <a:pt x="1331930" y="1680458"/>
                    <a:pt x="1198397" y="1793289"/>
                  </a:cubicBezTo>
                  <a:cubicBezTo>
                    <a:pt x="989269" y="1969994"/>
                    <a:pt x="162830" y="2974551"/>
                    <a:pt x="710125" y="3435658"/>
                  </a:cubicBezTo>
                  <a:cubicBezTo>
                    <a:pt x="971391" y="3655780"/>
                    <a:pt x="1372991" y="3601375"/>
                    <a:pt x="1704424" y="3684233"/>
                  </a:cubicBezTo>
                  <a:cubicBezTo>
                    <a:pt x="2103919" y="3474128"/>
                    <a:pt x="2560075" y="3347526"/>
                    <a:pt x="2902909" y="3053919"/>
                  </a:cubicBezTo>
                  <a:cubicBezTo>
                    <a:pt x="3157358" y="2836007"/>
                    <a:pt x="3403570" y="2535138"/>
                    <a:pt x="3435570" y="2201662"/>
                  </a:cubicBezTo>
                  <a:cubicBezTo>
                    <a:pt x="3466644" y="1877837"/>
                    <a:pt x="3266773" y="1556390"/>
                    <a:pt x="3071585" y="1296140"/>
                  </a:cubicBezTo>
                  <a:cubicBezTo>
                    <a:pt x="2590871" y="655188"/>
                    <a:pt x="2217497" y="548243"/>
                    <a:pt x="1589014" y="257453"/>
                  </a:cubicBezTo>
                  <a:cubicBezTo>
                    <a:pt x="1002914" y="1011009"/>
                    <a:pt x="999669" y="853868"/>
                    <a:pt x="861045" y="2077375"/>
                  </a:cubicBezTo>
                  <a:cubicBezTo>
                    <a:pt x="840452" y="2259134"/>
                    <a:pt x="846049" y="2468275"/>
                    <a:pt x="949822" y="2618913"/>
                  </a:cubicBezTo>
                  <a:cubicBezTo>
                    <a:pt x="1049777" y="2764008"/>
                    <a:pt x="1257581" y="2790548"/>
                    <a:pt x="1411461" y="2876365"/>
                  </a:cubicBezTo>
                  <a:cubicBezTo>
                    <a:pt x="1734016" y="2781670"/>
                    <a:pt x="2104836" y="2786635"/>
                    <a:pt x="2379127" y="2592280"/>
                  </a:cubicBezTo>
                  <a:cubicBezTo>
                    <a:pt x="3108043" y="2075791"/>
                    <a:pt x="3183287" y="1524616"/>
                    <a:pt x="2459026" y="958788"/>
                  </a:cubicBezTo>
                  <a:cubicBezTo>
                    <a:pt x="2116389" y="691103"/>
                    <a:pt x="1660035" y="615519"/>
                    <a:pt x="1260540" y="443884"/>
                  </a:cubicBezTo>
                  <a:cubicBezTo>
                    <a:pt x="1029721" y="582967"/>
                    <a:pt x="684224" y="617962"/>
                    <a:pt x="568082" y="861134"/>
                  </a:cubicBezTo>
                  <a:cubicBezTo>
                    <a:pt x="26055" y="1996002"/>
                    <a:pt x="293525" y="2083599"/>
                    <a:pt x="816657" y="2743200"/>
                  </a:cubicBezTo>
                  <a:cubicBezTo>
                    <a:pt x="1080028" y="2737282"/>
                    <a:pt x="1378747" y="2857372"/>
                    <a:pt x="1606770" y="2725445"/>
                  </a:cubicBezTo>
                  <a:cubicBezTo>
                    <a:pt x="2293333" y="2328219"/>
                    <a:pt x="2130040" y="1714159"/>
                    <a:pt x="1597892" y="1322773"/>
                  </a:cubicBezTo>
                  <a:cubicBezTo>
                    <a:pt x="1338563" y="1132041"/>
                    <a:pt x="988292" y="1115628"/>
                    <a:pt x="683492" y="1012055"/>
                  </a:cubicBezTo>
                  <a:cubicBezTo>
                    <a:pt x="348662" y="1483086"/>
                    <a:pt x="-135283" y="1926872"/>
                    <a:pt x="35422" y="2601157"/>
                  </a:cubicBezTo>
                  <a:cubicBezTo>
                    <a:pt x="95134" y="2837021"/>
                    <a:pt x="355018" y="2968101"/>
                    <a:pt x="514816" y="3151573"/>
                  </a:cubicBezTo>
                  <a:cubicBezTo>
                    <a:pt x="858086" y="3136777"/>
                    <a:pt x="1205257" y="3160870"/>
                    <a:pt x="1544626" y="3107185"/>
                  </a:cubicBezTo>
                  <a:cubicBezTo>
                    <a:pt x="1735174" y="3077042"/>
                    <a:pt x="1952562" y="2763830"/>
                    <a:pt x="2086164" y="2902998"/>
                  </a:cubicBezTo>
                  <a:cubicBezTo>
                    <a:pt x="2238121" y="3061286"/>
                    <a:pt x="2009224" y="3335045"/>
                    <a:pt x="1970754" y="3551068"/>
                  </a:cubicBezTo>
                  <a:cubicBezTo>
                    <a:pt x="2160144" y="3675355"/>
                    <a:pt x="2313312" y="3903562"/>
                    <a:pt x="2538925" y="3923930"/>
                  </a:cubicBezTo>
                  <a:cubicBezTo>
                    <a:pt x="3239904" y="3987213"/>
                    <a:pt x="3532653" y="3287070"/>
                    <a:pt x="3852820" y="2858610"/>
                  </a:cubicBezTo>
                  <a:cubicBezTo>
                    <a:pt x="3817309" y="2636668"/>
                    <a:pt x="3833324" y="2400014"/>
                    <a:pt x="3746288" y="2192785"/>
                  </a:cubicBezTo>
                  <a:cubicBezTo>
                    <a:pt x="3701539" y="2086239"/>
                    <a:pt x="3588710" y="1931760"/>
                    <a:pt x="3479958" y="1970843"/>
                  </a:cubicBezTo>
                  <a:cubicBezTo>
                    <a:pt x="3316148" y="2029712"/>
                    <a:pt x="3278731" y="2254928"/>
                    <a:pt x="3178117" y="2396971"/>
                  </a:cubicBezTo>
                  <a:cubicBezTo>
                    <a:pt x="3160362" y="2521258"/>
                    <a:pt x="3034958" y="2857479"/>
                    <a:pt x="3124851" y="2769833"/>
                  </a:cubicBezTo>
                  <a:cubicBezTo>
                    <a:pt x="3594381" y="2312041"/>
                    <a:pt x="3729832" y="1794906"/>
                    <a:pt x="3169239" y="1305018"/>
                  </a:cubicBezTo>
                  <a:cubicBezTo>
                    <a:pt x="3010592" y="1166381"/>
                    <a:pt x="2754948" y="1228078"/>
                    <a:pt x="2547803" y="1189608"/>
                  </a:cubicBezTo>
                  <a:cubicBezTo>
                    <a:pt x="1741719" y="2083099"/>
                    <a:pt x="1663989" y="2342281"/>
                    <a:pt x="1935243" y="1722268"/>
                  </a:cubicBezTo>
                  <a:cubicBezTo>
                    <a:pt x="1902692" y="1248792"/>
                    <a:pt x="1942991" y="764582"/>
                    <a:pt x="1837589" y="301841"/>
                  </a:cubicBezTo>
                  <a:cubicBezTo>
                    <a:pt x="1813893" y="197809"/>
                    <a:pt x="1674474" y="97255"/>
                    <a:pt x="1571259" y="124288"/>
                  </a:cubicBezTo>
                  <a:cubicBezTo>
                    <a:pt x="1375422" y="175579"/>
                    <a:pt x="1251663" y="372863"/>
                    <a:pt x="1091865" y="497150"/>
                  </a:cubicBezTo>
                  <a:cubicBezTo>
                    <a:pt x="1044517" y="787154"/>
                    <a:pt x="891215" y="1079222"/>
                    <a:pt x="949822" y="1367161"/>
                  </a:cubicBezTo>
                  <a:cubicBezTo>
                    <a:pt x="974484" y="1488328"/>
                    <a:pt x="1177073" y="1533999"/>
                    <a:pt x="1296051" y="1500326"/>
                  </a:cubicBezTo>
                  <a:cubicBezTo>
                    <a:pt x="1525861" y="1435285"/>
                    <a:pt x="1692587" y="1233996"/>
                    <a:pt x="1890855" y="1100831"/>
                  </a:cubicBezTo>
                  <a:cubicBezTo>
                    <a:pt x="1952999" y="970625"/>
                    <a:pt x="2142373" y="838973"/>
                    <a:pt x="2077286" y="710214"/>
                  </a:cubicBezTo>
                  <a:cubicBezTo>
                    <a:pt x="1788879" y="139670"/>
                    <a:pt x="1315535" y="304888"/>
                    <a:pt x="861045" y="337352"/>
                  </a:cubicBezTo>
                  <a:cubicBezTo>
                    <a:pt x="714385" y="974567"/>
                    <a:pt x="271374" y="1644317"/>
                    <a:pt x="1047476" y="2104008"/>
                  </a:cubicBezTo>
                  <a:cubicBezTo>
                    <a:pt x="1251420" y="2224805"/>
                    <a:pt x="1520952" y="2127682"/>
                    <a:pt x="1757690" y="2139519"/>
                  </a:cubicBezTo>
                  <a:cubicBezTo>
                    <a:pt x="2086670" y="1831100"/>
                    <a:pt x="2684077" y="1562041"/>
                    <a:pt x="2237084" y="976544"/>
                  </a:cubicBezTo>
                  <a:cubicBezTo>
                    <a:pt x="2120640" y="824019"/>
                    <a:pt x="1876059" y="846338"/>
                    <a:pt x="1695546" y="781235"/>
                  </a:cubicBezTo>
                  <a:cubicBezTo>
                    <a:pt x="1636362" y="1086035"/>
                    <a:pt x="1561903" y="1388263"/>
                    <a:pt x="1517993" y="1695635"/>
                  </a:cubicBezTo>
                  <a:cubicBezTo>
                    <a:pt x="1496633" y="1845153"/>
                    <a:pt x="1492436" y="1997561"/>
                    <a:pt x="1500238" y="2148396"/>
                  </a:cubicBezTo>
                  <a:cubicBezTo>
                    <a:pt x="1501553" y="2173818"/>
                    <a:pt x="1523911" y="2195744"/>
                    <a:pt x="1544626" y="2210540"/>
                  </a:cubicBezTo>
                  <a:cubicBezTo>
                    <a:pt x="1583222" y="2238109"/>
                    <a:pt x="1601101" y="2237173"/>
                    <a:pt x="1633403" y="2237173"/>
                  </a:cubicBezTo>
                </a:path>
              </a:pathLst>
            </a:custGeom>
            <a:noFill/>
            <a:ln w="28575">
              <a:solidFill>
                <a:srgbClr val="DC4C6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1A47E06E-C41F-E698-74B1-DFA8100725AB}"/>
              </a:ext>
            </a:extLst>
          </p:cNvPr>
          <p:cNvGrpSpPr/>
          <p:nvPr/>
        </p:nvGrpSpPr>
        <p:grpSpPr>
          <a:xfrm>
            <a:off x="8234658" y="3581400"/>
            <a:ext cx="3957342" cy="1458846"/>
            <a:chOff x="8234658" y="3789922"/>
            <a:chExt cx="3957342" cy="1458846"/>
          </a:xfrm>
        </p:grpSpPr>
        <p:pic>
          <p:nvPicPr>
            <p:cNvPr id="9" name="Picture 2">
              <a:extLst>
                <a:ext uri="{FF2B5EF4-FFF2-40B4-BE49-F238E27FC236}">
                  <a16:creationId xmlns:a16="http://schemas.microsoft.com/office/drawing/2014/main" id="{020328E4-3AD5-2135-47DB-AFBF6E99B60B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9000"/>
            <a:stretch/>
          </p:blipFill>
          <p:spPr bwMode="auto">
            <a:xfrm>
              <a:off x="10201827" y="3789922"/>
              <a:ext cx="1990173" cy="145884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307CA02C-8F9A-47CD-1BDC-418B090FD2B8}"/>
                </a:ext>
              </a:extLst>
            </p:cNvPr>
            <p:cNvSpPr/>
            <p:nvPr/>
          </p:nvSpPr>
          <p:spPr>
            <a:xfrm>
              <a:off x="8234658" y="3938416"/>
              <a:ext cx="1976142" cy="1106424"/>
            </a:xfrm>
            <a:custGeom>
              <a:avLst/>
              <a:gdLst>
                <a:gd name="connsiteX0" fmla="*/ 1976142 w 1976142"/>
                <a:gd name="connsiteY0" fmla="*/ 0 h 1106424"/>
                <a:gd name="connsiteX1" fmla="*/ 1793262 w 1976142"/>
                <a:gd name="connsiteY1" fmla="*/ 9144 h 1106424"/>
                <a:gd name="connsiteX2" fmla="*/ 1729254 w 1976142"/>
                <a:gd name="connsiteY2" fmla="*/ 18288 h 1106424"/>
                <a:gd name="connsiteX3" fmla="*/ 1619526 w 1976142"/>
                <a:gd name="connsiteY3" fmla="*/ 91440 h 1106424"/>
                <a:gd name="connsiteX4" fmla="*/ 1546374 w 1976142"/>
                <a:gd name="connsiteY4" fmla="*/ 192024 h 1106424"/>
                <a:gd name="connsiteX5" fmla="*/ 1509798 w 1976142"/>
                <a:gd name="connsiteY5" fmla="*/ 329184 h 1106424"/>
                <a:gd name="connsiteX6" fmla="*/ 1592094 w 1976142"/>
                <a:gd name="connsiteY6" fmla="*/ 384048 h 1106424"/>
                <a:gd name="connsiteX7" fmla="*/ 1756686 w 1976142"/>
                <a:gd name="connsiteY7" fmla="*/ 365760 h 1106424"/>
                <a:gd name="connsiteX8" fmla="*/ 1774974 w 1976142"/>
                <a:gd name="connsiteY8" fmla="*/ 292608 h 1106424"/>
                <a:gd name="connsiteX9" fmla="*/ 1537230 w 1976142"/>
                <a:gd name="connsiteY9" fmla="*/ 201168 h 1106424"/>
                <a:gd name="connsiteX10" fmla="*/ 1409214 w 1976142"/>
                <a:gd name="connsiteY10" fmla="*/ 265176 h 1106424"/>
                <a:gd name="connsiteX11" fmla="*/ 1436646 w 1976142"/>
                <a:gd name="connsiteY11" fmla="*/ 384048 h 1106424"/>
                <a:gd name="connsiteX12" fmla="*/ 1582950 w 1976142"/>
                <a:gd name="connsiteY12" fmla="*/ 411480 h 1106424"/>
                <a:gd name="connsiteX13" fmla="*/ 1610382 w 1976142"/>
                <a:gd name="connsiteY13" fmla="*/ 393192 h 1106424"/>
                <a:gd name="connsiteX14" fmla="*/ 1436646 w 1976142"/>
                <a:gd name="connsiteY14" fmla="*/ 292608 h 1106424"/>
                <a:gd name="connsiteX15" fmla="*/ 1445790 w 1976142"/>
                <a:gd name="connsiteY15" fmla="*/ 694944 h 1106424"/>
                <a:gd name="connsiteX16" fmla="*/ 1729254 w 1976142"/>
                <a:gd name="connsiteY16" fmla="*/ 722376 h 1106424"/>
                <a:gd name="connsiteX17" fmla="*/ 1811550 w 1976142"/>
                <a:gd name="connsiteY17" fmla="*/ 393192 h 1106424"/>
                <a:gd name="connsiteX18" fmla="*/ 1656102 w 1976142"/>
                <a:gd name="connsiteY18" fmla="*/ 347472 h 1106424"/>
                <a:gd name="connsiteX19" fmla="*/ 1683534 w 1976142"/>
                <a:gd name="connsiteY19" fmla="*/ 539496 h 1106424"/>
                <a:gd name="connsiteX20" fmla="*/ 1784118 w 1976142"/>
                <a:gd name="connsiteY20" fmla="*/ 585216 h 1106424"/>
                <a:gd name="connsiteX21" fmla="*/ 1774974 w 1976142"/>
                <a:gd name="connsiteY21" fmla="*/ 448056 h 1106424"/>
                <a:gd name="connsiteX22" fmla="*/ 1464078 w 1976142"/>
                <a:gd name="connsiteY22" fmla="*/ 384048 h 1106424"/>
                <a:gd name="connsiteX23" fmla="*/ 1509798 w 1976142"/>
                <a:gd name="connsiteY23" fmla="*/ 466344 h 1106424"/>
                <a:gd name="connsiteX24" fmla="*/ 1564662 w 1976142"/>
                <a:gd name="connsiteY24" fmla="*/ 475488 h 1106424"/>
                <a:gd name="connsiteX25" fmla="*/ 1473222 w 1976142"/>
                <a:gd name="connsiteY25" fmla="*/ 402336 h 1106424"/>
                <a:gd name="connsiteX26" fmla="*/ 1390926 w 1976142"/>
                <a:gd name="connsiteY26" fmla="*/ 658368 h 1106424"/>
                <a:gd name="connsiteX27" fmla="*/ 1528086 w 1976142"/>
                <a:gd name="connsiteY27" fmla="*/ 676656 h 1106424"/>
                <a:gd name="connsiteX28" fmla="*/ 1573806 w 1976142"/>
                <a:gd name="connsiteY28" fmla="*/ 557784 h 1106424"/>
                <a:gd name="connsiteX29" fmla="*/ 1345206 w 1976142"/>
                <a:gd name="connsiteY29" fmla="*/ 612648 h 1106424"/>
                <a:gd name="connsiteX30" fmla="*/ 1546374 w 1976142"/>
                <a:gd name="connsiteY30" fmla="*/ 841248 h 1106424"/>
                <a:gd name="connsiteX31" fmla="*/ 1665246 w 1976142"/>
                <a:gd name="connsiteY31" fmla="*/ 658368 h 1106424"/>
                <a:gd name="connsiteX32" fmla="*/ 1601238 w 1976142"/>
                <a:gd name="connsiteY32" fmla="*/ 493776 h 1106424"/>
                <a:gd name="connsiteX33" fmla="*/ 1500654 w 1976142"/>
                <a:gd name="connsiteY33" fmla="*/ 448056 h 1106424"/>
                <a:gd name="connsiteX34" fmla="*/ 1464078 w 1976142"/>
                <a:gd name="connsiteY34" fmla="*/ 621792 h 1106424"/>
                <a:gd name="connsiteX35" fmla="*/ 1582950 w 1976142"/>
                <a:gd name="connsiteY35" fmla="*/ 667512 h 1106424"/>
                <a:gd name="connsiteX36" fmla="*/ 1582950 w 1976142"/>
                <a:gd name="connsiteY36" fmla="*/ 411480 h 1106424"/>
                <a:gd name="connsiteX37" fmla="*/ 1445790 w 1976142"/>
                <a:gd name="connsiteY37" fmla="*/ 402336 h 1106424"/>
                <a:gd name="connsiteX38" fmla="*/ 1363494 w 1976142"/>
                <a:gd name="connsiteY38" fmla="*/ 466344 h 1106424"/>
                <a:gd name="connsiteX39" fmla="*/ 1528086 w 1976142"/>
                <a:gd name="connsiteY39" fmla="*/ 813816 h 1106424"/>
                <a:gd name="connsiteX40" fmla="*/ 1765830 w 1976142"/>
                <a:gd name="connsiteY40" fmla="*/ 749808 h 1106424"/>
                <a:gd name="connsiteX41" fmla="*/ 1820694 w 1976142"/>
                <a:gd name="connsiteY41" fmla="*/ 402336 h 1106424"/>
                <a:gd name="connsiteX42" fmla="*/ 1720110 w 1976142"/>
                <a:gd name="connsiteY42" fmla="*/ 384048 h 1106424"/>
                <a:gd name="connsiteX43" fmla="*/ 1692678 w 1976142"/>
                <a:gd name="connsiteY43" fmla="*/ 676656 h 1106424"/>
                <a:gd name="connsiteX44" fmla="*/ 1857270 w 1976142"/>
                <a:gd name="connsiteY44" fmla="*/ 758952 h 1106424"/>
                <a:gd name="connsiteX45" fmla="*/ 1902990 w 1976142"/>
                <a:gd name="connsiteY45" fmla="*/ 640080 h 1106424"/>
                <a:gd name="connsiteX46" fmla="*/ 1592094 w 1976142"/>
                <a:gd name="connsiteY46" fmla="*/ 438912 h 1106424"/>
                <a:gd name="connsiteX47" fmla="*/ 1482366 w 1976142"/>
                <a:gd name="connsiteY47" fmla="*/ 740664 h 1106424"/>
                <a:gd name="connsiteX48" fmla="*/ 1546374 w 1976142"/>
                <a:gd name="connsiteY48" fmla="*/ 786384 h 1106424"/>
                <a:gd name="connsiteX49" fmla="*/ 1619526 w 1976142"/>
                <a:gd name="connsiteY49" fmla="*/ 685800 h 1106424"/>
                <a:gd name="connsiteX50" fmla="*/ 1354350 w 1976142"/>
                <a:gd name="connsiteY50" fmla="*/ 484632 h 1106424"/>
                <a:gd name="connsiteX51" fmla="*/ 1354350 w 1976142"/>
                <a:gd name="connsiteY51" fmla="*/ 832104 h 1106424"/>
                <a:gd name="connsiteX52" fmla="*/ 1482366 w 1976142"/>
                <a:gd name="connsiteY52" fmla="*/ 877824 h 1106424"/>
                <a:gd name="connsiteX53" fmla="*/ 1573806 w 1976142"/>
                <a:gd name="connsiteY53" fmla="*/ 758952 h 1106424"/>
                <a:gd name="connsiteX54" fmla="*/ 1509798 w 1976142"/>
                <a:gd name="connsiteY54" fmla="*/ 530352 h 1106424"/>
                <a:gd name="connsiteX55" fmla="*/ 1445790 w 1976142"/>
                <a:gd name="connsiteY55" fmla="*/ 804672 h 1106424"/>
                <a:gd name="connsiteX56" fmla="*/ 1546374 w 1976142"/>
                <a:gd name="connsiteY56" fmla="*/ 822960 h 1106424"/>
                <a:gd name="connsiteX57" fmla="*/ 1555518 w 1976142"/>
                <a:gd name="connsiteY57" fmla="*/ 640080 h 1106424"/>
                <a:gd name="connsiteX58" fmla="*/ 1189758 w 1976142"/>
                <a:gd name="connsiteY58" fmla="*/ 576072 h 1106424"/>
                <a:gd name="connsiteX59" fmla="*/ 1125750 w 1976142"/>
                <a:gd name="connsiteY59" fmla="*/ 603504 h 1106424"/>
                <a:gd name="connsiteX60" fmla="*/ 1061742 w 1976142"/>
                <a:gd name="connsiteY60" fmla="*/ 612648 h 1106424"/>
                <a:gd name="connsiteX61" fmla="*/ 503958 w 1976142"/>
                <a:gd name="connsiteY61" fmla="*/ 621792 h 1106424"/>
                <a:gd name="connsiteX62" fmla="*/ 339366 w 1976142"/>
                <a:gd name="connsiteY62" fmla="*/ 694944 h 1106424"/>
                <a:gd name="connsiteX63" fmla="*/ 302790 w 1976142"/>
                <a:gd name="connsiteY63" fmla="*/ 722376 h 1106424"/>
                <a:gd name="connsiteX64" fmla="*/ 513102 w 1976142"/>
                <a:gd name="connsiteY64" fmla="*/ 822960 h 1106424"/>
                <a:gd name="connsiteX65" fmla="*/ 394230 w 1976142"/>
                <a:gd name="connsiteY65" fmla="*/ 649224 h 1106424"/>
                <a:gd name="connsiteX66" fmla="*/ 348510 w 1976142"/>
                <a:gd name="connsiteY66" fmla="*/ 694944 h 1106424"/>
                <a:gd name="connsiteX67" fmla="*/ 476526 w 1976142"/>
                <a:gd name="connsiteY67" fmla="*/ 640080 h 1106424"/>
                <a:gd name="connsiteX68" fmla="*/ 366798 w 1976142"/>
                <a:gd name="connsiteY68" fmla="*/ 484632 h 1106424"/>
                <a:gd name="connsiteX69" fmla="*/ 238782 w 1976142"/>
                <a:gd name="connsiteY69" fmla="*/ 475488 h 1106424"/>
                <a:gd name="connsiteX70" fmla="*/ 220494 w 1976142"/>
                <a:gd name="connsiteY70" fmla="*/ 685800 h 1106424"/>
                <a:gd name="connsiteX71" fmla="*/ 321078 w 1976142"/>
                <a:gd name="connsiteY71" fmla="*/ 704088 h 1106424"/>
                <a:gd name="connsiteX72" fmla="*/ 366798 w 1976142"/>
                <a:gd name="connsiteY72" fmla="*/ 530352 h 1106424"/>
                <a:gd name="connsiteX73" fmla="*/ 211350 w 1976142"/>
                <a:gd name="connsiteY73" fmla="*/ 457200 h 1106424"/>
                <a:gd name="connsiteX74" fmla="*/ 129054 w 1976142"/>
                <a:gd name="connsiteY74" fmla="*/ 676656 h 1106424"/>
                <a:gd name="connsiteX75" fmla="*/ 339366 w 1976142"/>
                <a:gd name="connsiteY75" fmla="*/ 813816 h 1106424"/>
                <a:gd name="connsiteX76" fmla="*/ 394230 w 1976142"/>
                <a:gd name="connsiteY76" fmla="*/ 786384 h 1106424"/>
                <a:gd name="connsiteX77" fmla="*/ 348510 w 1976142"/>
                <a:gd name="connsiteY77" fmla="*/ 603504 h 1106424"/>
                <a:gd name="connsiteX78" fmla="*/ 238782 w 1976142"/>
                <a:gd name="connsiteY78" fmla="*/ 585216 h 1106424"/>
                <a:gd name="connsiteX79" fmla="*/ 357654 w 1976142"/>
                <a:gd name="connsiteY79" fmla="*/ 804672 h 1106424"/>
                <a:gd name="connsiteX80" fmla="*/ 467382 w 1976142"/>
                <a:gd name="connsiteY80" fmla="*/ 731520 h 1106424"/>
                <a:gd name="connsiteX81" fmla="*/ 330222 w 1976142"/>
                <a:gd name="connsiteY81" fmla="*/ 530352 h 1106424"/>
                <a:gd name="connsiteX82" fmla="*/ 302790 w 1976142"/>
                <a:gd name="connsiteY82" fmla="*/ 868680 h 1106424"/>
                <a:gd name="connsiteX83" fmla="*/ 394230 w 1976142"/>
                <a:gd name="connsiteY83" fmla="*/ 758952 h 1106424"/>
                <a:gd name="connsiteX84" fmla="*/ 403374 w 1976142"/>
                <a:gd name="connsiteY84" fmla="*/ 795528 h 1106424"/>
                <a:gd name="connsiteX85" fmla="*/ 449094 w 1976142"/>
                <a:gd name="connsiteY85" fmla="*/ 777240 h 1106424"/>
                <a:gd name="connsiteX86" fmla="*/ 412518 w 1976142"/>
                <a:gd name="connsiteY86" fmla="*/ 731520 h 1106424"/>
                <a:gd name="connsiteX87" fmla="*/ 385086 w 1976142"/>
                <a:gd name="connsiteY87" fmla="*/ 804672 h 1106424"/>
                <a:gd name="connsiteX88" fmla="*/ 439950 w 1976142"/>
                <a:gd name="connsiteY88" fmla="*/ 841248 h 1106424"/>
                <a:gd name="connsiteX89" fmla="*/ 449094 w 1976142"/>
                <a:gd name="connsiteY89" fmla="*/ 566928 h 1106424"/>
                <a:gd name="connsiteX90" fmla="*/ 513102 w 1976142"/>
                <a:gd name="connsiteY90" fmla="*/ 466344 h 1106424"/>
                <a:gd name="connsiteX91" fmla="*/ 1016022 w 1976142"/>
                <a:gd name="connsiteY91" fmla="*/ 329184 h 1106424"/>
                <a:gd name="connsiteX92" fmla="*/ 1363494 w 1976142"/>
                <a:gd name="connsiteY92" fmla="*/ 265176 h 1106424"/>
                <a:gd name="connsiteX93" fmla="*/ 1528086 w 1976142"/>
                <a:gd name="connsiteY93" fmla="*/ 274320 h 1106424"/>
                <a:gd name="connsiteX94" fmla="*/ 1518942 w 1976142"/>
                <a:gd name="connsiteY94" fmla="*/ 338328 h 1106424"/>
                <a:gd name="connsiteX95" fmla="*/ 1528086 w 1976142"/>
                <a:gd name="connsiteY95" fmla="*/ 411480 h 1106424"/>
                <a:gd name="connsiteX96" fmla="*/ 1573806 w 1976142"/>
                <a:gd name="connsiteY96" fmla="*/ 576072 h 1106424"/>
                <a:gd name="connsiteX97" fmla="*/ 1592094 w 1976142"/>
                <a:gd name="connsiteY97" fmla="*/ 612648 h 1106424"/>
                <a:gd name="connsiteX98" fmla="*/ 1619526 w 1976142"/>
                <a:gd name="connsiteY98" fmla="*/ 621792 h 1106424"/>
                <a:gd name="connsiteX99" fmla="*/ 1656102 w 1976142"/>
                <a:gd name="connsiteY99" fmla="*/ 685800 h 1106424"/>
                <a:gd name="connsiteX100" fmla="*/ 1710966 w 1976142"/>
                <a:gd name="connsiteY100" fmla="*/ 694944 h 1106424"/>
                <a:gd name="connsiteX101" fmla="*/ 1692678 w 1976142"/>
                <a:gd name="connsiteY101" fmla="*/ 740664 h 1106424"/>
                <a:gd name="connsiteX102" fmla="*/ 1637814 w 1976142"/>
                <a:gd name="connsiteY102" fmla="*/ 758952 h 1106424"/>
                <a:gd name="connsiteX103" fmla="*/ 1564662 w 1976142"/>
                <a:gd name="connsiteY103" fmla="*/ 795528 h 1106424"/>
                <a:gd name="connsiteX104" fmla="*/ 1326918 w 1976142"/>
                <a:gd name="connsiteY104" fmla="*/ 941832 h 1106424"/>
                <a:gd name="connsiteX105" fmla="*/ 1208046 w 1976142"/>
                <a:gd name="connsiteY105" fmla="*/ 969264 h 1106424"/>
                <a:gd name="connsiteX106" fmla="*/ 1052598 w 1976142"/>
                <a:gd name="connsiteY106" fmla="*/ 1033272 h 1106424"/>
                <a:gd name="connsiteX107" fmla="*/ 897150 w 1976142"/>
                <a:gd name="connsiteY107" fmla="*/ 1051560 h 1106424"/>
                <a:gd name="connsiteX108" fmla="*/ 650262 w 1976142"/>
                <a:gd name="connsiteY108" fmla="*/ 1005840 h 1106424"/>
                <a:gd name="connsiteX109" fmla="*/ 522246 w 1976142"/>
                <a:gd name="connsiteY109" fmla="*/ 896112 h 1106424"/>
                <a:gd name="connsiteX110" fmla="*/ 494814 w 1976142"/>
                <a:gd name="connsiteY110" fmla="*/ 859536 h 1106424"/>
                <a:gd name="connsiteX111" fmla="*/ 458238 w 1976142"/>
                <a:gd name="connsiteY111" fmla="*/ 841248 h 1106424"/>
                <a:gd name="connsiteX112" fmla="*/ 275358 w 1976142"/>
                <a:gd name="connsiteY112" fmla="*/ 722376 h 1106424"/>
                <a:gd name="connsiteX113" fmla="*/ 202206 w 1976142"/>
                <a:gd name="connsiteY113" fmla="*/ 694944 h 1106424"/>
                <a:gd name="connsiteX114" fmla="*/ 92478 w 1976142"/>
                <a:gd name="connsiteY114" fmla="*/ 804672 h 1106424"/>
                <a:gd name="connsiteX115" fmla="*/ 174774 w 1976142"/>
                <a:gd name="connsiteY115" fmla="*/ 868680 h 1106424"/>
                <a:gd name="connsiteX116" fmla="*/ 458238 w 1976142"/>
                <a:gd name="connsiteY116" fmla="*/ 795528 h 1106424"/>
                <a:gd name="connsiteX117" fmla="*/ 220494 w 1976142"/>
                <a:gd name="connsiteY117" fmla="*/ 685800 h 1106424"/>
                <a:gd name="connsiteX118" fmla="*/ 247926 w 1976142"/>
                <a:gd name="connsiteY118" fmla="*/ 1014984 h 1106424"/>
                <a:gd name="connsiteX119" fmla="*/ 385086 w 1976142"/>
                <a:gd name="connsiteY119" fmla="*/ 987552 h 1106424"/>
                <a:gd name="connsiteX120" fmla="*/ 412518 w 1976142"/>
                <a:gd name="connsiteY120" fmla="*/ 832104 h 1106424"/>
                <a:gd name="connsiteX121" fmla="*/ 110766 w 1976142"/>
                <a:gd name="connsiteY121" fmla="*/ 658368 h 1106424"/>
                <a:gd name="connsiteX122" fmla="*/ 101622 w 1976142"/>
                <a:gd name="connsiteY122" fmla="*/ 886968 h 1106424"/>
                <a:gd name="connsiteX123" fmla="*/ 211350 w 1976142"/>
                <a:gd name="connsiteY123" fmla="*/ 740664 h 1106424"/>
                <a:gd name="connsiteX124" fmla="*/ 83334 w 1976142"/>
                <a:gd name="connsiteY124" fmla="*/ 923544 h 1106424"/>
                <a:gd name="connsiteX125" fmla="*/ 238782 w 1976142"/>
                <a:gd name="connsiteY125" fmla="*/ 1106424 h 1106424"/>
                <a:gd name="connsiteX126" fmla="*/ 476526 w 1976142"/>
                <a:gd name="connsiteY126" fmla="*/ 960120 h 1106424"/>
                <a:gd name="connsiteX127" fmla="*/ 247926 w 1976142"/>
                <a:gd name="connsiteY127" fmla="*/ 630936 h 1106424"/>
                <a:gd name="connsiteX128" fmla="*/ 202206 w 1976142"/>
                <a:gd name="connsiteY128" fmla="*/ 612648 h 1106424"/>
                <a:gd name="connsiteX129" fmla="*/ 220494 w 1976142"/>
                <a:gd name="connsiteY129" fmla="*/ 941832 h 1106424"/>
                <a:gd name="connsiteX130" fmla="*/ 293646 w 1976142"/>
                <a:gd name="connsiteY130" fmla="*/ 950976 h 1106424"/>
                <a:gd name="connsiteX131" fmla="*/ 330222 w 1976142"/>
                <a:gd name="connsiteY131" fmla="*/ 795528 h 1106424"/>
                <a:gd name="connsiteX132" fmla="*/ 275358 w 1976142"/>
                <a:gd name="connsiteY132" fmla="*/ 795528 h 1106424"/>
                <a:gd name="connsiteX133" fmla="*/ 403374 w 1976142"/>
                <a:gd name="connsiteY133" fmla="*/ 786384 h 1106424"/>
                <a:gd name="connsiteX134" fmla="*/ 485670 w 1976142"/>
                <a:gd name="connsiteY134" fmla="*/ 777240 h 1106424"/>
                <a:gd name="connsiteX135" fmla="*/ 558822 w 1976142"/>
                <a:gd name="connsiteY135" fmla="*/ 768096 h 1106424"/>
                <a:gd name="connsiteX136" fmla="*/ 769134 w 1976142"/>
                <a:gd name="connsiteY136" fmla="*/ 758952 h 1106424"/>
                <a:gd name="connsiteX137" fmla="*/ 906294 w 1976142"/>
                <a:gd name="connsiteY137" fmla="*/ 740664 h 1106424"/>
                <a:gd name="connsiteX138" fmla="*/ 1153182 w 1976142"/>
                <a:gd name="connsiteY138" fmla="*/ 731520 h 1106424"/>
                <a:gd name="connsiteX139" fmla="*/ 1345206 w 1976142"/>
                <a:gd name="connsiteY139" fmla="*/ 713232 h 1106424"/>
                <a:gd name="connsiteX140" fmla="*/ 1436646 w 1976142"/>
                <a:gd name="connsiteY140" fmla="*/ 685800 h 1106424"/>
                <a:gd name="connsiteX141" fmla="*/ 1500654 w 1976142"/>
                <a:gd name="connsiteY141" fmla="*/ 676656 h 1106424"/>
                <a:gd name="connsiteX142" fmla="*/ 1555518 w 1976142"/>
                <a:gd name="connsiteY142" fmla="*/ 658368 h 1106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</a:cxnLst>
              <a:rect l="l" t="t" r="r" b="b"/>
              <a:pathLst>
                <a:path w="1976142" h="1106424">
                  <a:moveTo>
                    <a:pt x="1976142" y="0"/>
                  </a:moveTo>
                  <a:cubicBezTo>
                    <a:pt x="1915182" y="3048"/>
                    <a:pt x="1854131" y="4635"/>
                    <a:pt x="1793262" y="9144"/>
                  </a:cubicBezTo>
                  <a:cubicBezTo>
                    <a:pt x="1771768" y="10736"/>
                    <a:pt x="1749701" y="11472"/>
                    <a:pt x="1729254" y="18288"/>
                  </a:cubicBezTo>
                  <a:cubicBezTo>
                    <a:pt x="1711411" y="24236"/>
                    <a:pt x="1623701" y="86987"/>
                    <a:pt x="1619526" y="91440"/>
                  </a:cubicBezTo>
                  <a:cubicBezTo>
                    <a:pt x="1591172" y="121685"/>
                    <a:pt x="1570758" y="158496"/>
                    <a:pt x="1546374" y="192024"/>
                  </a:cubicBezTo>
                  <a:cubicBezTo>
                    <a:pt x="1516604" y="311103"/>
                    <a:pt x="1530864" y="265985"/>
                    <a:pt x="1509798" y="329184"/>
                  </a:cubicBezTo>
                  <a:cubicBezTo>
                    <a:pt x="1537230" y="347472"/>
                    <a:pt x="1561608" y="371495"/>
                    <a:pt x="1592094" y="384048"/>
                  </a:cubicBezTo>
                  <a:cubicBezTo>
                    <a:pt x="1654628" y="409797"/>
                    <a:pt x="1696349" y="383861"/>
                    <a:pt x="1756686" y="365760"/>
                  </a:cubicBezTo>
                  <a:cubicBezTo>
                    <a:pt x="1762782" y="341376"/>
                    <a:pt x="1787296" y="314515"/>
                    <a:pt x="1774974" y="292608"/>
                  </a:cubicBezTo>
                  <a:cubicBezTo>
                    <a:pt x="1725172" y="204071"/>
                    <a:pt x="1617482" y="211868"/>
                    <a:pt x="1537230" y="201168"/>
                  </a:cubicBezTo>
                  <a:cubicBezTo>
                    <a:pt x="1494558" y="222504"/>
                    <a:pt x="1446468" y="235373"/>
                    <a:pt x="1409214" y="265176"/>
                  </a:cubicBezTo>
                  <a:cubicBezTo>
                    <a:pt x="1376294" y="291512"/>
                    <a:pt x="1425447" y="377889"/>
                    <a:pt x="1436646" y="384048"/>
                  </a:cubicBezTo>
                  <a:cubicBezTo>
                    <a:pt x="1480122" y="407960"/>
                    <a:pt x="1534182" y="402336"/>
                    <a:pt x="1582950" y="411480"/>
                  </a:cubicBezTo>
                  <a:cubicBezTo>
                    <a:pt x="1592094" y="405384"/>
                    <a:pt x="1614138" y="403520"/>
                    <a:pt x="1610382" y="393192"/>
                  </a:cubicBezTo>
                  <a:cubicBezTo>
                    <a:pt x="1572794" y="289824"/>
                    <a:pt x="1528174" y="307863"/>
                    <a:pt x="1436646" y="292608"/>
                  </a:cubicBezTo>
                  <a:cubicBezTo>
                    <a:pt x="1410348" y="392539"/>
                    <a:pt x="1325437" y="603866"/>
                    <a:pt x="1445790" y="694944"/>
                  </a:cubicBezTo>
                  <a:cubicBezTo>
                    <a:pt x="1521487" y="752228"/>
                    <a:pt x="1634766" y="713232"/>
                    <a:pt x="1729254" y="722376"/>
                  </a:cubicBezTo>
                  <a:cubicBezTo>
                    <a:pt x="1788776" y="621933"/>
                    <a:pt x="1972251" y="486934"/>
                    <a:pt x="1811550" y="393192"/>
                  </a:cubicBezTo>
                  <a:cubicBezTo>
                    <a:pt x="1764897" y="365978"/>
                    <a:pt x="1707918" y="362712"/>
                    <a:pt x="1656102" y="347472"/>
                  </a:cubicBezTo>
                  <a:cubicBezTo>
                    <a:pt x="1568750" y="369310"/>
                    <a:pt x="1554311" y="360020"/>
                    <a:pt x="1683534" y="539496"/>
                  </a:cubicBezTo>
                  <a:cubicBezTo>
                    <a:pt x="1705053" y="569384"/>
                    <a:pt x="1750590" y="569976"/>
                    <a:pt x="1784118" y="585216"/>
                  </a:cubicBezTo>
                  <a:cubicBezTo>
                    <a:pt x="1781070" y="539496"/>
                    <a:pt x="1809764" y="477876"/>
                    <a:pt x="1774974" y="448056"/>
                  </a:cubicBezTo>
                  <a:cubicBezTo>
                    <a:pt x="1629840" y="323656"/>
                    <a:pt x="1580083" y="350904"/>
                    <a:pt x="1464078" y="384048"/>
                  </a:cubicBezTo>
                  <a:cubicBezTo>
                    <a:pt x="1479318" y="411480"/>
                    <a:pt x="1486578" y="445235"/>
                    <a:pt x="1509798" y="466344"/>
                  </a:cubicBezTo>
                  <a:cubicBezTo>
                    <a:pt x="1523517" y="478816"/>
                    <a:pt x="1573861" y="491585"/>
                    <a:pt x="1564662" y="475488"/>
                  </a:cubicBezTo>
                  <a:cubicBezTo>
                    <a:pt x="1545296" y="441597"/>
                    <a:pt x="1503702" y="426720"/>
                    <a:pt x="1473222" y="402336"/>
                  </a:cubicBezTo>
                  <a:cubicBezTo>
                    <a:pt x="1372225" y="436002"/>
                    <a:pt x="1298296" y="442231"/>
                    <a:pt x="1390926" y="658368"/>
                  </a:cubicBezTo>
                  <a:cubicBezTo>
                    <a:pt x="1409095" y="700763"/>
                    <a:pt x="1482366" y="670560"/>
                    <a:pt x="1528086" y="676656"/>
                  </a:cubicBezTo>
                  <a:cubicBezTo>
                    <a:pt x="1543326" y="637032"/>
                    <a:pt x="1586590" y="598267"/>
                    <a:pt x="1573806" y="557784"/>
                  </a:cubicBezTo>
                  <a:cubicBezTo>
                    <a:pt x="1521546" y="392295"/>
                    <a:pt x="1358496" y="601256"/>
                    <a:pt x="1345206" y="612648"/>
                  </a:cubicBezTo>
                  <a:cubicBezTo>
                    <a:pt x="1350351" y="705259"/>
                    <a:pt x="1311727" y="930966"/>
                    <a:pt x="1546374" y="841248"/>
                  </a:cubicBezTo>
                  <a:cubicBezTo>
                    <a:pt x="1614285" y="815282"/>
                    <a:pt x="1625622" y="719328"/>
                    <a:pt x="1665246" y="658368"/>
                  </a:cubicBezTo>
                  <a:cubicBezTo>
                    <a:pt x="1643910" y="603504"/>
                    <a:pt x="1637518" y="540134"/>
                    <a:pt x="1601238" y="493776"/>
                  </a:cubicBezTo>
                  <a:cubicBezTo>
                    <a:pt x="1578540" y="464773"/>
                    <a:pt x="1527578" y="422927"/>
                    <a:pt x="1500654" y="448056"/>
                  </a:cubicBezTo>
                  <a:cubicBezTo>
                    <a:pt x="1457389" y="488437"/>
                    <a:pt x="1476270" y="563880"/>
                    <a:pt x="1464078" y="621792"/>
                  </a:cubicBezTo>
                  <a:cubicBezTo>
                    <a:pt x="1503702" y="637032"/>
                    <a:pt x="1541764" y="677809"/>
                    <a:pt x="1582950" y="667512"/>
                  </a:cubicBezTo>
                  <a:cubicBezTo>
                    <a:pt x="1804811" y="612047"/>
                    <a:pt x="1723047" y="490868"/>
                    <a:pt x="1582950" y="411480"/>
                  </a:cubicBezTo>
                  <a:cubicBezTo>
                    <a:pt x="1543084" y="388889"/>
                    <a:pt x="1491510" y="405384"/>
                    <a:pt x="1445790" y="402336"/>
                  </a:cubicBezTo>
                  <a:cubicBezTo>
                    <a:pt x="1418358" y="423672"/>
                    <a:pt x="1369898" y="432187"/>
                    <a:pt x="1363494" y="466344"/>
                  </a:cubicBezTo>
                  <a:cubicBezTo>
                    <a:pt x="1321777" y="688837"/>
                    <a:pt x="1393124" y="696849"/>
                    <a:pt x="1528086" y="813816"/>
                  </a:cubicBezTo>
                  <a:cubicBezTo>
                    <a:pt x="1607334" y="792480"/>
                    <a:pt x="1701133" y="800303"/>
                    <a:pt x="1765830" y="749808"/>
                  </a:cubicBezTo>
                  <a:cubicBezTo>
                    <a:pt x="1910387" y="636983"/>
                    <a:pt x="1963008" y="509071"/>
                    <a:pt x="1820694" y="402336"/>
                  </a:cubicBezTo>
                  <a:cubicBezTo>
                    <a:pt x="1793432" y="381889"/>
                    <a:pt x="1753638" y="390144"/>
                    <a:pt x="1720110" y="384048"/>
                  </a:cubicBezTo>
                  <a:cubicBezTo>
                    <a:pt x="1631412" y="472746"/>
                    <a:pt x="1574924" y="494672"/>
                    <a:pt x="1692678" y="676656"/>
                  </a:cubicBezTo>
                  <a:cubicBezTo>
                    <a:pt x="1726001" y="728155"/>
                    <a:pt x="1802406" y="731520"/>
                    <a:pt x="1857270" y="758952"/>
                  </a:cubicBezTo>
                  <a:cubicBezTo>
                    <a:pt x="1872510" y="719328"/>
                    <a:pt x="1921976" y="678052"/>
                    <a:pt x="1902990" y="640080"/>
                  </a:cubicBezTo>
                  <a:cubicBezTo>
                    <a:pt x="1799482" y="433064"/>
                    <a:pt x="1745025" y="451656"/>
                    <a:pt x="1592094" y="438912"/>
                  </a:cubicBezTo>
                  <a:cubicBezTo>
                    <a:pt x="1556536" y="503563"/>
                    <a:pt x="1448762" y="639851"/>
                    <a:pt x="1482366" y="740664"/>
                  </a:cubicBezTo>
                  <a:cubicBezTo>
                    <a:pt x="1490657" y="765538"/>
                    <a:pt x="1525038" y="771144"/>
                    <a:pt x="1546374" y="786384"/>
                  </a:cubicBezTo>
                  <a:cubicBezTo>
                    <a:pt x="1570758" y="752856"/>
                    <a:pt x="1623792" y="727037"/>
                    <a:pt x="1619526" y="685800"/>
                  </a:cubicBezTo>
                  <a:cubicBezTo>
                    <a:pt x="1600077" y="497794"/>
                    <a:pt x="1485172" y="513703"/>
                    <a:pt x="1354350" y="484632"/>
                  </a:cubicBezTo>
                  <a:cubicBezTo>
                    <a:pt x="1286163" y="629528"/>
                    <a:pt x="1219989" y="673313"/>
                    <a:pt x="1354350" y="832104"/>
                  </a:cubicBezTo>
                  <a:cubicBezTo>
                    <a:pt x="1383619" y="866694"/>
                    <a:pt x="1439694" y="862584"/>
                    <a:pt x="1482366" y="877824"/>
                  </a:cubicBezTo>
                  <a:cubicBezTo>
                    <a:pt x="1512846" y="838200"/>
                    <a:pt x="1561681" y="807450"/>
                    <a:pt x="1573806" y="758952"/>
                  </a:cubicBezTo>
                  <a:cubicBezTo>
                    <a:pt x="1606974" y="626279"/>
                    <a:pt x="1570743" y="603486"/>
                    <a:pt x="1509798" y="530352"/>
                  </a:cubicBezTo>
                  <a:cubicBezTo>
                    <a:pt x="1424848" y="628372"/>
                    <a:pt x="1314599" y="673481"/>
                    <a:pt x="1445790" y="804672"/>
                  </a:cubicBezTo>
                  <a:cubicBezTo>
                    <a:pt x="1469887" y="828769"/>
                    <a:pt x="1512846" y="816864"/>
                    <a:pt x="1546374" y="822960"/>
                  </a:cubicBezTo>
                  <a:cubicBezTo>
                    <a:pt x="1549422" y="762000"/>
                    <a:pt x="1584341" y="693882"/>
                    <a:pt x="1555518" y="640080"/>
                  </a:cubicBezTo>
                  <a:cubicBezTo>
                    <a:pt x="1495403" y="527865"/>
                    <a:pt x="1260021" y="573144"/>
                    <a:pt x="1189758" y="576072"/>
                  </a:cubicBezTo>
                  <a:cubicBezTo>
                    <a:pt x="1168422" y="585216"/>
                    <a:pt x="1148070" y="597127"/>
                    <a:pt x="1125750" y="603504"/>
                  </a:cubicBezTo>
                  <a:cubicBezTo>
                    <a:pt x="1105027" y="609425"/>
                    <a:pt x="1083285" y="612014"/>
                    <a:pt x="1061742" y="612648"/>
                  </a:cubicBezTo>
                  <a:cubicBezTo>
                    <a:pt x="875869" y="618115"/>
                    <a:pt x="689886" y="618744"/>
                    <a:pt x="503958" y="621792"/>
                  </a:cubicBezTo>
                  <a:cubicBezTo>
                    <a:pt x="449094" y="646176"/>
                    <a:pt x="393066" y="668094"/>
                    <a:pt x="339366" y="694944"/>
                  </a:cubicBezTo>
                  <a:cubicBezTo>
                    <a:pt x="325735" y="701760"/>
                    <a:pt x="295974" y="708745"/>
                    <a:pt x="302790" y="722376"/>
                  </a:cubicBezTo>
                  <a:cubicBezTo>
                    <a:pt x="351791" y="820377"/>
                    <a:pt x="424324" y="809302"/>
                    <a:pt x="513102" y="822960"/>
                  </a:cubicBezTo>
                  <a:cubicBezTo>
                    <a:pt x="543887" y="730606"/>
                    <a:pt x="566783" y="718245"/>
                    <a:pt x="394230" y="649224"/>
                  </a:cubicBezTo>
                  <a:cubicBezTo>
                    <a:pt x="374219" y="641220"/>
                    <a:pt x="363750" y="679704"/>
                    <a:pt x="348510" y="694944"/>
                  </a:cubicBezTo>
                  <a:cubicBezTo>
                    <a:pt x="367255" y="710565"/>
                    <a:pt x="507736" y="858553"/>
                    <a:pt x="476526" y="640080"/>
                  </a:cubicBezTo>
                  <a:cubicBezTo>
                    <a:pt x="467556" y="577293"/>
                    <a:pt x="418945" y="520734"/>
                    <a:pt x="366798" y="484632"/>
                  </a:cubicBezTo>
                  <a:cubicBezTo>
                    <a:pt x="331624" y="460281"/>
                    <a:pt x="281454" y="478536"/>
                    <a:pt x="238782" y="475488"/>
                  </a:cubicBezTo>
                  <a:cubicBezTo>
                    <a:pt x="227488" y="512193"/>
                    <a:pt x="168266" y="637589"/>
                    <a:pt x="220494" y="685800"/>
                  </a:cubicBezTo>
                  <a:cubicBezTo>
                    <a:pt x="245534" y="708914"/>
                    <a:pt x="287550" y="697992"/>
                    <a:pt x="321078" y="704088"/>
                  </a:cubicBezTo>
                  <a:cubicBezTo>
                    <a:pt x="336318" y="646176"/>
                    <a:pt x="391119" y="585074"/>
                    <a:pt x="366798" y="530352"/>
                  </a:cubicBezTo>
                  <a:cubicBezTo>
                    <a:pt x="343540" y="478021"/>
                    <a:pt x="260122" y="427187"/>
                    <a:pt x="211350" y="457200"/>
                  </a:cubicBezTo>
                  <a:cubicBezTo>
                    <a:pt x="144813" y="498146"/>
                    <a:pt x="156486" y="603504"/>
                    <a:pt x="129054" y="676656"/>
                  </a:cubicBezTo>
                  <a:cubicBezTo>
                    <a:pt x="199158" y="722376"/>
                    <a:pt x="262030" y="781815"/>
                    <a:pt x="339366" y="813816"/>
                  </a:cubicBezTo>
                  <a:cubicBezTo>
                    <a:pt x="358259" y="821634"/>
                    <a:pt x="393342" y="806811"/>
                    <a:pt x="394230" y="786384"/>
                  </a:cubicBezTo>
                  <a:cubicBezTo>
                    <a:pt x="396959" y="723607"/>
                    <a:pt x="386931" y="653225"/>
                    <a:pt x="348510" y="603504"/>
                  </a:cubicBezTo>
                  <a:cubicBezTo>
                    <a:pt x="325837" y="574163"/>
                    <a:pt x="275358" y="591312"/>
                    <a:pt x="238782" y="585216"/>
                  </a:cubicBezTo>
                  <a:cubicBezTo>
                    <a:pt x="228340" y="679190"/>
                    <a:pt x="198097" y="761714"/>
                    <a:pt x="357654" y="804672"/>
                  </a:cubicBezTo>
                  <a:cubicBezTo>
                    <a:pt x="400101" y="816100"/>
                    <a:pt x="430806" y="755904"/>
                    <a:pt x="467382" y="731520"/>
                  </a:cubicBezTo>
                  <a:cubicBezTo>
                    <a:pt x="421662" y="664464"/>
                    <a:pt x="409529" y="513111"/>
                    <a:pt x="330222" y="530352"/>
                  </a:cubicBezTo>
                  <a:cubicBezTo>
                    <a:pt x="129433" y="574002"/>
                    <a:pt x="265516" y="794132"/>
                    <a:pt x="302790" y="868680"/>
                  </a:cubicBezTo>
                  <a:cubicBezTo>
                    <a:pt x="333270" y="832104"/>
                    <a:pt x="355725" y="786956"/>
                    <a:pt x="394230" y="758952"/>
                  </a:cubicBezTo>
                  <a:cubicBezTo>
                    <a:pt x="404394" y="751560"/>
                    <a:pt x="391452" y="791554"/>
                    <a:pt x="403374" y="795528"/>
                  </a:cubicBezTo>
                  <a:cubicBezTo>
                    <a:pt x="418946" y="800719"/>
                    <a:pt x="433854" y="783336"/>
                    <a:pt x="449094" y="777240"/>
                  </a:cubicBezTo>
                  <a:cubicBezTo>
                    <a:pt x="547245" y="949004"/>
                    <a:pt x="428167" y="737211"/>
                    <a:pt x="412518" y="731520"/>
                  </a:cubicBezTo>
                  <a:cubicBezTo>
                    <a:pt x="388044" y="722620"/>
                    <a:pt x="394230" y="780288"/>
                    <a:pt x="385086" y="804672"/>
                  </a:cubicBezTo>
                  <a:cubicBezTo>
                    <a:pt x="403374" y="816864"/>
                    <a:pt x="431628" y="861591"/>
                    <a:pt x="439950" y="841248"/>
                  </a:cubicBezTo>
                  <a:cubicBezTo>
                    <a:pt x="509537" y="671147"/>
                    <a:pt x="496122" y="660984"/>
                    <a:pt x="449094" y="566928"/>
                  </a:cubicBezTo>
                  <a:cubicBezTo>
                    <a:pt x="470430" y="533400"/>
                    <a:pt x="479528" y="487608"/>
                    <a:pt x="513102" y="466344"/>
                  </a:cubicBezTo>
                  <a:cubicBezTo>
                    <a:pt x="603198" y="409283"/>
                    <a:pt x="939463" y="343287"/>
                    <a:pt x="1016022" y="329184"/>
                  </a:cubicBezTo>
                  <a:lnTo>
                    <a:pt x="1363494" y="265176"/>
                  </a:lnTo>
                  <a:cubicBezTo>
                    <a:pt x="1418358" y="268224"/>
                    <a:pt x="1478367" y="250923"/>
                    <a:pt x="1528086" y="274320"/>
                  </a:cubicBezTo>
                  <a:cubicBezTo>
                    <a:pt x="1547587" y="283497"/>
                    <a:pt x="1518942" y="316775"/>
                    <a:pt x="1518942" y="338328"/>
                  </a:cubicBezTo>
                  <a:cubicBezTo>
                    <a:pt x="1518942" y="362902"/>
                    <a:pt x="1524046" y="387241"/>
                    <a:pt x="1528086" y="411480"/>
                  </a:cubicBezTo>
                  <a:cubicBezTo>
                    <a:pt x="1541592" y="492517"/>
                    <a:pt x="1543745" y="503925"/>
                    <a:pt x="1573806" y="576072"/>
                  </a:cubicBezTo>
                  <a:cubicBezTo>
                    <a:pt x="1579049" y="588655"/>
                    <a:pt x="1582455" y="603009"/>
                    <a:pt x="1592094" y="612648"/>
                  </a:cubicBezTo>
                  <a:cubicBezTo>
                    <a:pt x="1598910" y="619464"/>
                    <a:pt x="1610382" y="618744"/>
                    <a:pt x="1619526" y="621792"/>
                  </a:cubicBezTo>
                  <a:cubicBezTo>
                    <a:pt x="1631718" y="643128"/>
                    <a:pt x="1636913" y="670449"/>
                    <a:pt x="1656102" y="685800"/>
                  </a:cubicBezTo>
                  <a:cubicBezTo>
                    <a:pt x="1670580" y="697382"/>
                    <a:pt x="1700682" y="679518"/>
                    <a:pt x="1710966" y="694944"/>
                  </a:cubicBezTo>
                  <a:cubicBezTo>
                    <a:pt x="1720071" y="708601"/>
                    <a:pt x="1705031" y="729855"/>
                    <a:pt x="1692678" y="740664"/>
                  </a:cubicBezTo>
                  <a:cubicBezTo>
                    <a:pt x="1678170" y="753358"/>
                    <a:pt x="1655533" y="751358"/>
                    <a:pt x="1637814" y="758952"/>
                  </a:cubicBezTo>
                  <a:cubicBezTo>
                    <a:pt x="1612756" y="769691"/>
                    <a:pt x="1586472" y="779171"/>
                    <a:pt x="1564662" y="795528"/>
                  </a:cubicBezTo>
                  <a:cubicBezTo>
                    <a:pt x="1451099" y="880700"/>
                    <a:pt x="1443184" y="906447"/>
                    <a:pt x="1326918" y="941832"/>
                  </a:cubicBezTo>
                  <a:cubicBezTo>
                    <a:pt x="1288014" y="953672"/>
                    <a:pt x="1247670" y="960120"/>
                    <a:pt x="1208046" y="969264"/>
                  </a:cubicBezTo>
                  <a:cubicBezTo>
                    <a:pt x="1155769" y="995403"/>
                    <a:pt x="1111184" y="1022005"/>
                    <a:pt x="1052598" y="1033272"/>
                  </a:cubicBezTo>
                  <a:cubicBezTo>
                    <a:pt x="1001363" y="1043125"/>
                    <a:pt x="948966" y="1045464"/>
                    <a:pt x="897150" y="1051560"/>
                  </a:cubicBezTo>
                  <a:cubicBezTo>
                    <a:pt x="824326" y="1043468"/>
                    <a:pt x="721803" y="1043714"/>
                    <a:pt x="650262" y="1005840"/>
                  </a:cubicBezTo>
                  <a:cubicBezTo>
                    <a:pt x="609208" y="984105"/>
                    <a:pt x="553870" y="931250"/>
                    <a:pt x="522246" y="896112"/>
                  </a:cubicBezTo>
                  <a:cubicBezTo>
                    <a:pt x="512051" y="884784"/>
                    <a:pt x="506385" y="869454"/>
                    <a:pt x="494814" y="859536"/>
                  </a:cubicBezTo>
                  <a:cubicBezTo>
                    <a:pt x="484465" y="850665"/>
                    <a:pt x="469704" y="848619"/>
                    <a:pt x="458238" y="841248"/>
                  </a:cubicBezTo>
                  <a:cubicBezTo>
                    <a:pt x="420406" y="816927"/>
                    <a:pt x="319665" y="738991"/>
                    <a:pt x="275358" y="722376"/>
                  </a:cubicBezTo>
                  <a:lnTo>
                    <a:pt x="202206" y="694944"/>
                  </a:lnTo>
                  <a:cubicBezTo>
                    <a:pt x="156561" y="710159"/>
                    <a:pt x="78082" y="723095"/>
                    <a:pt x="92478" y="804672"/>
                  </a:cubicBezTo>
                  <a:cubicBezTo>
                    <a:pt x="98517" y="838896"/>
                    <a:pt x="147342" y="847344"/>
                    <a:pt x="174774" y="868680"/>
                  </a:cubicBezTo>
                  <a:cubicBezTo>
                    <a:pt x="269262" y="844296"/>
                    <a:pt x="404108" y="876722"/>
                    <a:pt x="458238" y="795528"/>
                  </a:cubicBezTo>
                  <a:cubicBezTo>
                    <a:pt x="570087" y="627754"/>
                    <a:pt x="245242" y="683050"/>
                    <a:pt x="220494" y="685800"/>
                  </a:cubicBezTo>
                  <a:cubicBezTo>
                    <a:pt x="185488" y="790818"/>
                    <a:pt x="81289" y="934998"/>
                    <a:pt x="247926" y="1014984"/>
                  </a:cubicBezTo>
                  <a:cubicBezTo>
                    <a:pt x="289960" y="1035160"/>
                    <a:pt x="339366" y="996696"/>
                    <a:pt x="385086" y="987552"/>
                  </a:cubicBezTo>
                  <a:cubicBezTo>
                    <a:pt x="394230" y="935736"/>
                    <a:pt x="439196" y="877456"/>
                    <a:pt x="412518" y="832104"/>
                  </a:cubicBezTo>
                  <a:cubicBezTo>
                    <a:pt x="327943" y="688327"/>
                    <a:pt x="233941" y="683003"/>
                    <a:pt x="110766" y="658368"/>
                  </a:cubicBezTo>
                  <a:cubicBezTo>
                    <a:pt x="60088" y="696377"/>
                    <a:pt x="-105671" y="804051"/>
                    <a:pt x="101622" y="886968"/>
                  </a:cubicBezTo>
                  <a:cubicBezTo>
                    <a:pt x="158222" y="909608"/>
                    <a:pt x="174774" y="789432"/>
                    <a:pt x="211350" y="740664"/>
                  </a:cubicBezTo>
                  <a:cubicBezTo>
                    <a:pt x="139272" y="678883"/>
                    <a:pt x="-3767" y="522882"/>
                    <a:pt x="83334" y="923544"/>
                  </a:cubicBezTo>
                  <a:cubicBezTo>
                    <a:pt x="100330" y="1001724"/>
                    <a:pt x="186966" y="1045464"/>
                    <a:pt x="238782" y="1106424"/>
                  </a:cubicBezTo>
                  <a:cubicBezTo>
                    <a:pt x="318030" y="1057656"/>
                    <a:pt x="420695" y="1034561"/>
                    <a:pt x="476526" y="960120"/>
                  </a:cubicBezTo>
                  <a:cubicBezTo>
                    <a:pt x="621366" y="767000"/>
                    <a:pt x="337863" y="683158"/>
                    <a:pt x="247926" y="630936"/>
                  </a:cubicBezTo>
                  <a:cubicBezTo>
                    <a:pt x="233731" y="622694"/>
                    <a:pt x="217446" y="618744"/>
                    <a:pt x="202206" y="612648"/>
                  </a:cubicBezTo>
                  <a:cubicBezTo>
                    <a:pt x="169272" y="750971"/>
                    <a:pt x="109896" y="823861"/>
                    <a:pt x="220494" y="941832"/>
                  </a:cubicBezTo>
                  <a:cubicBezTo>
                    <a:pt x="237301" y="959759"/>
                    <a:pt x="269262" y="947928"/>
                    <a:pt x="293646" y="950976"/>
                  </a:cubicBezTo>
                  <a:cubicBezTo>
                    <a:pt x="305838" y="899160"/>
                    <a:pt x="327424" y="848685"/>
                    <a:pt x="330222" y="795528"/>
                  </a:cubicBezTo>
                  <a:cubicBezTo>
                    <a:pt x="332777" y="746992"/>
                    <a:pt x="272803" y="795296"/>
                    <a:pt x="275358" y="795528"/>
                  </a:cubicBezTo>
                  <a:cubicBezTo>
                    <a:pt x="317963" y="799401"/>
                    <a:pt x="360754" y="790090"/>
                    <a:pt x="403374" y="786384"/>
                  </a:cubicBezTo>
                  <a:cubicBezTo>
                    <a:pt x="430871" y="783993"/>
                    <a:pt x="458258" y="780465"/>
                    <a:pt x="485670" y="777240"/>
                  </a:cubicBezTo>
                  <a:cubicBezTo>
                    <a:pt x="510075" y="774369"/>
                    <a:pt x="534299" y="769678"/>
                    <a:pt x="558822" y="768096"/>
                  </a:cubicBezTo>
                  <a:cubicBezTo>
                    <a:pt x="628847" y="763578"/>
                    <a:pt x="699030" y="762000"/>
                    <a:pt x="769134" y="758952"/>
                  </a:cubicBezTo>
                  <a:cubicBezTo>
                    <a:pt x="814854" y="752856"/>
                    <a:pt x="860287" y="743950"/>
                    <a:pt x="906294" y="740664"/>
                  </a:cubicBezTo>
                  <a:cubicBezTo>
                    <a:pt x="988437" y="734797"/>
                    <a:pt x="1070932" y="735632"/>
                    <a:pt x="1153182" y="731520"/>
                  </a:cubicBezTo>
                  <a:cubicBezTo>
                    <a:pt x="1245088" y="726925"/>
                    <a:pt x="1264445" y="723327"/>
                    <a:pt x="1345206" y="713232"/>
                  </a:cubicBezTo>
                  <a:cubicBezTo>
                    <a:pt x="1373836" y="703689"/>
                    <a:pt x="1406243" y="691328"/>
                    <a:pt x="1436646" y="685800"/>
                  </a:cubicBezTo>
                  <a:cubicBezTo>
                    <a:pt x="1457851" y="681945"/>
                    <a:pt x="1479318" y="679704"/>
                    <a:pt x="1500654" y="676656"/>
                  </a:cubicBezTo>
                  <a:lnTo>
                    <a:pt x="1555518" y="658368"/>
                  </a:lnTo>
                </a:path>
              </a:pathLst>
            </a:custGeom>
            <a:noFill/>
            <a:ln>
              <a:solidFill>
                <a:srgbClr val="DC4C6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8" name="Rectangle 7">
            <a:extLst>
              <a:ext uri="{FF2B5EF4-FFF2-40B4-BE49-F238E27FC236}">
                <a16:creationId xmlns:a16="http://schemas.microsoft.com/office/drawing/2014/main" id="{7CFFEF35-1F9B-40D0-9482-87780E141A1F}"/>
              </a:ext>
            </a:extLst>
          </p:cNvPr>
          <p:cNvSpPr/>
          <p:nvPr/>
        </p:nvSpPr>
        <p:spPr>
          <a:xfrm>
            <a:off x="9120890" y="3625080"/>
            <a:ext cx="1242309" cy="1327920"/>
          </a:xfrm>
          <a:prstGeom prst="rect">
            <a:avLst/>
          </a:prstGeom>
          <a:noFill/>
          <a:ln w="19050">
            <a:solidFill>
              <a:schemeClr val="accent1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1612188-44BB-42F6-B9AB-6D5BA5D72D15}"/>
              </a:ext>
            </a:extLst>
          </p:cNvPr>
          <p:cNvSpPr txBox="1"/>
          <p:nvPr/>
        </p:nvSpPr>
        <p:spPr>
          <a:xfrm>
            <a:off x="9993992" y="3729894"/>
            <a:ext cx="36920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solidFill>
                  <a:schemeClr val="accent1"/>
                </a:solidFill>
              </a:rPr>
              <a:t>A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2F314E0-E0A1-4E2D-B990-9C733A1730D7}"/>
              </a:ext>
            </a:extLst>
          </p:cNvPr>
          <p:cNvSpPr txBox="1"/>
          <p:nvPr/>
        </p:nvSpPr>
        <p:spPr>
          <a:xfrm>
            <a:off x="7980588" y="4064913"/>
            <a:ext cx="36920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solidFill>
                  <a:schemeClr val="accent1"/>
                </a:solidFill>
              </a:rPr>
              <a:t>B</a:t>
            </a:r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A2DA4D18-9F73-425D-9D37-9027EA7A17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8603E-186F-4CC7-B8E2-5FD613D3E28C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37338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6A1019-7B58-6208-FC4D-DA8F58E068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Do resource Analysis?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B915F1-E04D-D449-DF56-5121295040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Allows us to compare </a:t>
            </a:r>
            <a:r>
              <a:rPr lang="en-US" i="1" dirty="0"/>
              <a:t>algorithms, </a:t>
            </a:r>
            <a:r>
              <a:rPr lang="en-US" dirty="0"/>
              <a:t>not implementations</a:t>
            </a:r>
          </a:p>
          <a:p>
            <a:pPr lvl="1"/>
            <a:r>
              <a:rPr lang="en-US" dirty="0"/>
              <a:t>Using observations necessarily couples the algorithm with its implementation</a:t>
            </a:r>
          </a:p>
          <a:p>
            <a:pPr lvl="1"/>
            <a:r>
              <a:rPr lang="en-US" dirty="0"/>
              <a:t>If my implementation on my computer takes more time than your implementation on your computer, we cannot conclude your algorithm is better</a:t>
            </a:r>
          </a:p>
          <a:p>
            <a:r>
              <a:rPr lang="en-US" dirty="0"/>
              <a:t>We can predict an algorithm’s running time before implementing </a:t>
            </a:r>
          </a:p>
          <a:p>
            <a:r>
              <a:rPr lang="en-US" dirty="0"/>
              <a:t>Understand where the bottlenecks are in our algorithm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43526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416EF0-BA71-FAF4-8D2E-6A56D7A3D8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Goals for Algorithm Analysis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14778F-BCED-5084-02A2-68257F9109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Identify a </a:t>
            </a:r>
            <a:r>
              <a:rPr lang="en-US" i="1" dirty="0"/>
              <a:t>function</a:t>
            </a:r>
            <a:r>
              <a:rPr lang="en-US" dirty="0"/>
              <a:t> which maps the algorithm’s input size to a measure of resources used</a:t>
            </a:r>
          </a:p>
          <a:p>
            <a:pPr lvl="1"/>
            <a:r>
              <a:rPr lang="en-US" dirty="0"/>
              <a:t>Input of the function: </a:t>
            </a:r>
            <a:r>
              <a:rPr lang="en-US" b="1" dirty="0"/>
              <a:t>sizes</a:t>
            </a:r>
            <a:r>
              <a:rPr lang="en-US" dirty="0"/>
              <a:t> of the input </a:t>
            </a:r>
          </a:p>
          <a:p>
            <a:pPr lvl="2"/>
            <a:r>
              <a:rPr lang="en-US" dirty="0"/>
              <a:t>Number of characters in a string, number of items in a list, number of pixels in an image</a:t>
            </a:r>
          </a:p>
          <a:p>
            <a:pPr lvl="1"/>
            <a:r>
              <a:rPr lang="en-US" dirty="0"/>
              <a:t>Output of the function: </a:t>
            </a:r>
            <a:r>
              <a:rPr lang="en-US" b="1" dirty="0"/>
              <a:t>counts</a:t>
            </a:r>
            <a:r>
              <a:rPr lang="en-US" dirty="0"/>
              <a:t> of resources used</a:t>
            </a:r>
          </a:p>
          <a:p>
            <a:pPr lvl="2"/>
            <a:r>
              <a:rPr lang="en-US" dirty="0"/>
              <a:t>Number of times the algorithm adds two numbers together, number times the algorithm does a &gt; or &lt; comparison, maximum number of bytes of memory the algorithm uses at any time </a:t>
            </a:r>
          </a:p>
          <a:p>
            <a:r>
              <a:rPr lang="en-US" dirty="0"/>
              <a:t>Important note: Make sure you know the “units” of your domain and codomain!</a:t>
            </a:r>
          </a:p>
        </p:txBody>
      </p:sp>
    </p:spTree>
    <p:extLst>
      <p:ext uri="{BB962C8B-B14F-4D97-AF65-F5344CB8AC3E}">
        <p14:creationId xmlns:p14="http://schemas.microsoft.com/office/powerpoint/2010/main" val="367896089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4AB2E5-E7E4-2DD3-AA25-FF7C6C288D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Worst Case Analysis (in general)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6CEBC22-87E4-6333-D94C-B591DE71217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b="0" dirty="0"/>
                  <a:t>If an algorithm has a worst case resource complexity of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Among all possible size-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dirty="0"/>
                  <a:t> inputs, the “worst” one will use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“resources”</a:t>
                </a:r>
              </a:p>
              <a:p>
                <a:pPr lvl="1"/>
                <a:r>
                  <a:rPr lang="en-US" dirty="0"/>
                  <a:t>I.e.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gives the maximum count of resources needed from among all inputs of size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6CEBC22-87E4-6333-D94C-B591DE71217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721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4AB2E5-E7E4-2DD3-AA25-FF7C6C288D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Worst Case Running Time Analysis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6CEBC22-87E4-6333-D94C-B591DE71217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b="0" dirty="0"/>
                  <a:t>If an algorithm has a worst case running time of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Among all possible size-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dirty="0"/>
                  <a:t> inputs, the “worst” one will do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“operations”</a:t>
                </a:r>
              </a:p>
              <a:p>
                <a:pPr lvl="1"/>
                <a:r>
                  <a:rPr lang="en-US" dirty="0"/>
                  <a:t>I.e.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gives the maximum operation count from among all inputs of size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6CEBC22-87E4-6333-D94C-B591DE71217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5786402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4AB2E5-E7E4-2DD3-AA25-FF7C6C288D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Worst Case Space Analysis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6CEBC22-87E4-6333-D94C-B591DE71217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5"/>
                <a:ext cx="11028680" cy="4351338"/>
              </a:xfrm>
            </p:spPr>
            <p:txBody>
              <a:bodyPr/>
              <a:lstStyle/>
              <a:p>
                <a:r>
                  <a:rPr lang="en-US" b="0" dirty="0"/>
                  <a:t>If an algorithm has a worst case space complexity of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Among all possible size-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dirty="0"/>
                  <a:t> inputs, the “worst” one will need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“memory units”</a:t>
                </a:r>
              </a:p>
              <a:p>
                <a:pPr lvl="1"/>
                <a:r>
                  <a:rPr lang="en-US" dirty="0"/>
                  <a:t>I.e.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gives the maximum memory unit count from among all inputs of size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6CEBC22-87E4-6333-D94C-B591DE71217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5"/>
                <a:ext cx="11028680" cy="4351338"/>
              </a:xfrm>
              <a:blipFill>
                <a:blip r:embed="rId2"/>
                <a:stretch>
                  <a:fillRect l="-995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315826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E5B6C5-E9B6-14C9-B6AA-D64E467DD3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Terminology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1A0064-B361-39B2-E4BD-57E65EDFE4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Abstract Data Type (ADT)</a:t>
            </a:r>
          </a:p>
          <a:p>
            <a:pPr lvl="1"/>
            <a:r>
              <a:rPr lang="en-US" dirty="0"/>
              <a:t>Mathematical description of a “thing” with set of operations on that “thing”</a:t>
            </a:r>
          </a:p>
          <a:p>
            <a:r>
              <a:rPr lang="en-US" dirty="0"/>
              <a:t>Algorithm</a:t>
            </a:r>
          </a:p>
          <a:p>
            <a:pPr lvl="1"/>
            <a:r>
              <a:rPr lang="en-US" dirty="0"/>
              <a:t>A high level, language-independent description of a step-by-step process</a:t>
            </a:r>
          </a:p>
          <a:p>
            <a:r>
              <a:rPr lang="en-US" dirty="0"/>
              <a:t>Data structure</a:t>
            </a:r>
          </a:p>
          <a:p>
            <a:pPr lvl="1"/>
            <a:r>
              <a:rPr lang="en-US" dirty="0"/>
              <a:t>A specific organization of data and family of algorithms for implementing an ADT</a:t>
            </a:r>
          </a:p>
          <a:p>
            <a:r>
              <a:rPr lang="en-US" dirty="0"/>
              <a:t>Implementation of a data structure</a:t>
            </a:r>
          </a:p>
          <a:p>
            <a:pPr lvl="1"/>
            <a:r>
              <a:rPr lang="en-US" dirty="0"/>
              <a:t>A specific implementation in a specific language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106592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DD16DD-36F5-8C12-841E-7550A3413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66440" y="0"/>
            <a:ext cx="8925560" cy="1325563"/>
          </a:xfrm>
        </p:spPr>
        <p:txBody>
          <a:bodyPr/>
          <a:lstStyle/>
          <a:p>
            <a:r>
              <a:rPr lang="en-US" dirty="0"/>
              <a:t>Worst Case Running Time -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647DF6-6456-9C6C-709D-BEBF2D0F59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7480" y="609600"/>
            <a:ext cx="10515600" cy="6451599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err="1"/>
              <a:t>myFunction</a:t>
            </a:r>
            <a:r>
              <a:rPr lang="en-US" dirty="0"/>
              <a:t>(List n){</a:t>
            </a:r>
          </a:p>
          <a:p>
            <a:pPr marL="0" indent="0">
              <a:buNone/>
            </a:pPr>
            <a:r>
              <a:rPr lang="en-US" dirty="0"/>
              <a:t>    b = 55 + 5; </a:t>
            </a:r>
          </a:p>
          <a:p>
            <a:pPr marL="0" indent="0">
              <a:buNone/>
            </a:pPr>
            <a:r>
              <a:rPr lang="en-US" dirty="0"/>
              <a:t>    c = b / 3; </a:t>
            </a:r>
          </a:p>
          <a:p>
            <a:pPr marL="0" indent="0">
              <a:buNone/>
            </a:pPr>
            <a:r>
              <a:rPr lang="en-US" dirty="0"/>
              <a:t>    b = c + 100; </a:t>
            </a:r>
          </a:p>
          <a:p>
            <a:pPr marL="0" indent="0">
              <a:buNone/>
            </a:pPr>
            <a:r>
              <a:rPr lang="en-US" dirty="0"/>
              <a:t>    for (</a:t>
            </a:r>
            <a:r>
              <a:rPr lang="en-US" dirty="0" err="1"/>
              <a:t>i</a:t>
            </a:r>
            <a:r>
              <a:rPr lang="en-US" dirty="0"/>
              <a:t> = 0; </a:t>
            </a:r>
            <a:r>
              <a:rPr lang="en-US" dirty="0" err="1"/>
              <a:t>i</a:t>
            </a:r>
            <a:r>
              <a:rPr lang="en-US" dirty="0"/>
              <a:t> &lt; </a:t>
            </a:r>
            <a:r>
              <a:rPr lang="en-US" dirty="0" err="1"/>
              <a:t>n.size</a:t>
            </a:r>
            <a:r>
              <a:rPr lang="en-US" dirty="0"/>
              <a:t>(); </a:t>
            </a:r>
            <a:r>
              <a:rPr lang="en-US" dirty="0" err="1"/>
              <a:t>i</a:t>
            </a:r>
            <a:r>
              <a:rPr lang="en-US" dirty="0"/>
              <a:t>++) { </a:t>
            </a:r>
          </a:p>
          <a:p>
            <a:pPr marL="0" indent="0">
              <a:buNone/>
            </a:pPr>
            <a:r>
              <a:rPr lang="en-US" dirty="0"/>
              <a:t>        b++; </a:t>
            </a:r>
          </a:p>
          <a:p>
            <a:pPr marL="0" indent="0">
              <a:buNone/>
            </a:pPr>
            <a:r>
              <a:rPr lang="en-US" dirty="0"/>
              <a:t>   } </a:t>
            </a:r>
          </a:p>
          <a:p>
            <a:pPr marL="0" indent="0">
              <a:buNone/>
            </a:pPr>
            <a:r>
              <a:rPr lang="en-US" dirty="0"/>
              <a:t>    if (b % 2 == 0) { </a:t>
            </a:r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 err="1"/>
              <a:t>c++</a:t>
            </a:r>
            <a:r>
              <a:rPr lang="en-US" dirty="0"/>
              <a:t>; </a:t>
            </a:r>
          </a:p>
          <a:p>
            <a:pPr marL="0" indent="0">
              <a:buNone/>
            </a:pPr>
            <a:r>
              <a:rPr lang="en-US" dirty="0"/>
              <a:t>    } </a:t>
            </a:r>
          </a:p>
          <a:p>
            <a:pPr marL="0" indent="0">
              <a:buNone/>
            </a:pPr>
            <a:r>
              <a:rPr lang="en-US" dirty="0"/>
              <a:t>    else { </a:t>
            </a:r>
          </a:p>
          <a:p>
            <a:pPr marL="0" indent="0">
              <a:buNone/>
            </a:pPr>
            <a:r>
              <a:rPr lang="en-US" dirty="0"/>
              <a:t>        for (</a:t>
            </a:r>
            <a:r>
              <a:rPr lang="en-US" dirty="0" err="1"/>
              <a:t>i</a:t>
            </a:r>
            <a:r>
              <a:rPr lang="en-US" dirty="0"/>
              <a:t> = 0; </a:t>
            </a:r>
            <a:r>
              <a:rPr lang="en-US" dirty="0" err="1"/>
              <a:t>i</a:t>
            </a:r>
            <a:r>
              <a:rPr lang="en-US" dirty="0"/>
              <a:t> &lt; </a:t>
            </a:r>
            <a:r>
              <a:rPr lang="en-US" dirty="0" err="1"/>
              <a:t>n.size</a:t>
            </a:r>
            <a:r>
              <a:rPr lang="en-US" dirty="0"/>
              <a:t>(); </a:t>
            </a:r>
            <a:r>
              <a:rPr lang="en-US" dirty="0" err="1"/>
              <a:t>i</a:t>
            </a:r>
            <a:r>
              <a:rPr lang="en-US" dirty="0"/>
              <a:t>++) { </a:t>
            </a:r>
          </a:p>
          <a:p>
            <a:pPr marL="0" indent="0">
              <a:buNone/>
            </a:pPr>
            <a:r>
              <a:rPr lang="en-US" dirty="0"/>
              <a:t>            </a:t>
            </a:r>
            <a:r>
              <a:rPr lang="en-US" dirty="0" err="1"/>
              <a:t>c++</a:t>
            </a:r>
            <a:r>
              <a:rPr lang="en-US" dirty="0"/>
              <a:t>; </a:t>
            </a:r>
          </a:p>
          <a:p>
            <a:pPr marL="0" indent="0">
              <a:buNone/>
            </a:pPr>
            <a:r>
              <a:rPr lang="en-US" dirty="0"/>
              <a:t>        } </a:t>
            </a:r>
          </a:p>
          <a:p>
            <a:pPr marL="0" indent="0">
              <a:buNone/>
            </a:pPr>
            <a:r>
              <a:rPr lang="en-US" dirty="0"/>
              <a:t>    }</a:t>
            </a:r>
          </a:p>
          <a:p>
            <a:pPr marL="0" indent="0">
              <a:buNone/>
            </a:pPr>
            <a:r>
              <a:rPr lang="en-US" dirty="0"/>
              <a:t>    return c;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D6C7F58-306D-E658-69EC-00881D5C09AB}"/>
              </a:ext>
            </a:extLst>
          </p:cNvPr>
          <p:cNvSpPr txBox="1"/>
          <p:nvPr/>
        </p:nvSpPr>
        <p:spPr>
          <a:xfrm>
            <a:off x="6096000" y="1223466"/>
            <a:ext cx="5756832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Questions to ask: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What are the units of the input size?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What are the operations we’re counting?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For each line: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/>
              <a:t>How many times will it run?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/>
              <a:t>How long does it take to run?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/>
              <a:t>Does this change with the input size?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6203832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DD16DD-36F5-8C12-841E-7550A3413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66440" y="0"/>
            <a:ext cx="8925560" cy="1325563"/>
          </a:xfrm>
        </p:spPr>
        <p:txBody>
          <a:bodyPr/>
          <a:lstStyle/>
          <a:p>
            <a:r>
              <a:rPr lang="en-US" dirty="0"/>
              <a:t>Worst Case Running Time – Example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647DF6-6456-9C6C-709D-BEBF2D0F59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7480" y="1044654"/>
            <a:ext cx="10515600" cy="64515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/>
              <a:t>beAnnoying</a:t>
            </a:r>
            <a:r>
              <a:rPr lang="en-US" dirty="0"/>
              <a:t>(List n){</a:t>
            </a:r>
          </a:p>
          <a:p>
            <a:pPr marL="0" indent="0">
              <a:buNone/>
            </a:pPr>
            <a:r>
              <a:rPr lang="en-US" dirty="0"/>
              <a:t>    List m = [];</a:t>
            </a:r>
          </a:p>
          <a:p>
            <a:pPr marL="0" indent="0">
              <a:buNone/>
            </a:pPr>
            <a:r>
              <a:rPr lang="en-US" dirty="0"/>
              <a:t>    for (</a:t>
            </a:r>
            <a:r>
              <a:rPr lang="en-US" dirty="0" err="1"/>
              <a:t>i</a:t>
            </a:r>
            <a:r>
              <a:rPr lang="en-US" dirty="0"/>
              <a:t>=0; </a:t>
            </a:r>
            <a:r>
              <a:rPr lang="en-US" dirty="0" err="1"/>
              <a:t>i</a:t>
            </a:r>
            <a:r>
              <a:rPr lang="en-US" dirty="0"/>
              <a:t> &lt; </a:t>
            </a:r>
            <a:r>
              <a:rPr lang="en-US" dirty="0" err="1"/>
              <a:t>n.size</a:t>
            </a:r>
            <a:r>
              <a:rPr lang="en-US" dirty="0"/>
              <a:t>(); </a:t>
            </a:r>
            <a:r>
              <a:rPr lang="en-US" dirty="0" err="1"/>
              <a:t>i</a:t>
            </a:r>
            <a:r>
              <a:rPr lang="en-US" dirty="0"/>
              <a:t>++){</a:t>
            </a:r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 err="1"/>
              <a:t>m.add</a:t>
            </a:r>
            <a:r>
              <a:rPr lang="en-US" dirty="0"/>
              <a:t>(n[</a:t>
            </a:r>
            <a:r>
              <a:rPr lang="en-US" dirty="0" err="1"/>
              <a:t>i</a:t>
            </a:r>
            <a:r>
              <a:rPr lang="en-US" dirty="0"/>
              <a:t>]);</a:t>
            </a:r>
          </a:p>
          <a:p>
            <a:pPr marL="0" indent="0">
              <a:buNone/>
            </a:pPr>
            <a:r>
              <a:rPr lang="en-US" dirty="0"/>
              <a:t>        for (j=0; j&lt; </a:t>
            </a:r>
            <a:r>
              <a:rPr lang="en-US" dirty="0" err="1"/>
              <a:t>n.size</a:t>
            </a:r>
            <a:r>
              <a:rPr lang="en-US" dirty="0"/>
              <a:t>(); </a:t>
            </a:r>
            <a:r>
              <a:rPr lang="en-US" dirty="0" err="1"/>
              <a:t>j++</a:t>
            </a:r>
            <a:r>
              <a:rPr lang="en-US" dirty="0"/>
              <a:t>){</a:t>
            </a:r>
          </a:p>
          <a:p>
            <a:pPr marL="0" indent="0">
              <a:buNone/>
            </a:pPr>
            <a:r>
              <a:rPr lang="en-US" dirty="0"/>
              <a:t>            print (“Hi, I’m annoying”);</a:t>
            </a:r>
          </a:p>
          <a:p>
            <a:pPr marL="0" indent="0">
              <a:buNone/>
            </a:pPr>
            <a:r>
              <a:rPr lang="en-US" dirty="0"/>
              <a:t>        } </a:t>
            </a:r>
          </a:p>
          <a:p>
            <a:pPr marL="0" indent="0">
              <a:buNone/>
            </a:pPr>
            <a:r>
              <a:rPr lang="en-US" dirty="0"/>
              <a:t>    }</a:t>
            </a:r>
          </a:p>
          <a:p>
            <a:pPr marL="0" indent="0">
              <a:buNone/>
            </a:pPr>
            <a:r>
              <a:rPr lang="en-US" dirty="0"/>
              <a:t>    return;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D6C7F58-306D-E658-69EC-00881D5C09AB}"/>
              </a:ext>
            </a:extLst>
          </p:cNvPr>
          <p:cNvSpPr txBox="1"/>
          <p:nvPr/>
        </p:nvSpPr>
        <p:spPr>
          <a:xfrm>
            <a:off x="6096000" y="1223466"/>
            <a:ext cx="5756832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Questions to ask: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What are the units of the input size?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What are the operations we’re counting?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For each line: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/>
              <a:t>How many times will it run?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/>
              <a:t>How long does it take to run?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/>
              <a:t>Does this change with the input size?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4199969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0CBC43-DD63-2B24-550B-B08D845611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Worst Case Running Time – General Guide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E06B4E2-CD04-DDD0-E33D-A4B22AE7A8D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Add together the time of consecutive statements</a:t>
                </a:r>
              </a:p>
              <a:p>
                <a:r>
                  <a:rPr lang="en-US" dirty="0"/>
                  <a:t>Loops: Sum up the time required through each iteration of the loop</a:t>
                </a:r>
              </a:p>
              <a:p>
                <a:pPr lvl="1"/>
                <a:r>
                  <a:rPr lang="en-US" dirty="0"/>
                  <a:t>If each takes the same time, then [time per loop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US" dirty="0"/>
                  <a:t> number of iterations]</a:t>
                </a:r>
              </a:p>
              <a:p>
                <a:r>
                  <a:rPr lang="en-US" dirty="0"/>
                  <a:t>Conditionals: Sum together the time to check the condition and time of the slowest branch</a:t>
                </a:r>
              </a:p>
              <a:p>
                <a:r>
                  <a:rPr lang="en-US" dirty="0"/>
                  <a:t>Function Calls: Time of the function’s body</a:t>
                </a:r>
              </a:p>
              <a:p>
                <a:r>
                  <a:rPr lang="en-US" dirty="0"/>
                  <a:t>Recursion: Solve a </a:t>
                </a:r>
                <a:r>
                  <a:rPr lang="en-US" dirty="0">
                    <a:solidFill>
                      <a:srgbClr val="FF0000"/>
                    </a:solidFill>
                  </a:rPr>
                  <a:t>recurrence relation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E06B4E2-CD04-DDD0-E33D-A4B22AE7A8D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 r="-1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833984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0D41E5-465C-EBB5-E9CD-029376B833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ADT: Queue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EF048E-DA88-5227-7793-0EE138E739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it?</a:t>
            </a:r>
          </a:p>
          <a:p>
            <a:pPr lvl="1"/>
            <a:r>
              <a:rPr lang="en-US" dirty="0"/>
              <a:t>A “First In First Out” (FIFO) collection of items</a:t>
            </a:r>
          </a:p>
          <a:p>
            <a:r>
              <a:rPr lang="en-US" dirty="0"/>
              <a:t>What Operations do we need?</a:t>
            </a:r>
          </a:p>
          <a:p>
            <a:pPr lvl="1"/>
            <a:r>
              <a:rPr lang="en-US" dirty="0"/>
              <a:t>Enqueue</a:t>
            </a:r>
          </a:p>
          <a:p>
            <a:pPr lvl="2"/>
            <a:r>
              <a:rPr lang="en-US" dirty="0"/>
              <a:t>Add a new item to the queue</a:t>
            </a:r>
          </a:p>
          <a:p>
            <a:pPr lvl="1"/>
            <a:r>
              <a:rPr lang="en-US" dirty="0"/>
              <a:t>Dequeue</a:t>
            </a:r>
          </a:p>
          <a:p>
            <a:pPr lvl="2"/>
            <a:r>
              <a:rPr lang="en-US" dirty="0"/>
              <a:t>Remove the “oldest” item from the queue</a:t>
            </a:r>
          </a:p>
          <a:p>
            <a:pPr lvl="1"/>
            <a:r>
              <a:rPr lang="en-US" dirty="0" err="1"/>
              <a:t>Is_empty</a:t>
            </a:r>
            <a:endParaRPr lang="en-US" dirty="0"/>
          </a:p>
          <a:p>
            <a:pPr lvl="2"/>
            <a:r>
              <a:rPr lang="en-US" dirty="0"/>
              <a:t>Indicate whether or not there are items still on the queue</a:t>
            </a:r>
          </a:p>
        </p:txBody>
      </p:sp>
    </p:spTree>
    <p:extLst>
      <p:ext uri="{BB962C8B-B14F-4D97-AF65-F5344CB8AC3E}">
        <p14:creationId xmlns:p14="http://schemas.microsoft.com/office/powerpoint/2010/main" val="4388750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4B3408-2D56-B58E-F959-CF8F6AE714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Linked List – Queue Data Structure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76FFCF-F09D-CE03-F022-D39AD4A97E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" y="2313305"/>
            <a:ext cx="7076440" cy="4351338"/>
          </a:xfrm>
          <a:ln>
            <a:noFill/>
          </a:ln>
        </p:spPr>
        <p:txBody>
          <a:bodyPr>
            <a:normAutofit fontScale="92500" lnSpcReduction="20000"/>
          </a:bodyPr>
          <a:lstStyle/>
          <a:p>
            <a:r>
              <a:rPr lang="en-US" dirty="0"/>
              <a:t>Queue represented as a “chain” of items</a:t>
            </a:r>
          </a:p>
          <a:p>
            <a:pPr lvl="1"/>
            <a:r>
              <a:rPr lang="en-US" dirty="0">
                <a:solidFill>
                  <a:srgbClr val="0070C0"/>
                </a:solidFill>
              </a:rPr>
              <a:t>A “front” variable referencing the oldest item</a:t>
            </a:r>
          </a:p>
          <a:p>
            <a:pPr lvl="1"/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A “back” variable referencing the most recent item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Each item points to the item enqueued after it</a:t>
            </a:r>
          </a:p>
          <a:p>
            <a:r>
              <a:rPr lang="en-US" dirty="0"/>
              <a:t>Enqueue Procedure: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Dequeue Procedure: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 err="1"/>
              <a:t>Is_empty</a:t>
            </a:r>
            <a:r>
              <a:rPr lang="en-US" dirty="0"/>
              <a:t> Procedure:</a:t>
            </a:r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EE47A3E1-F9C8-C154-58A8-A0F832437092}"/>
              </a:ext>
            </a:extLst>
          </p:cNvPr>
          <p:cNvGrpSpPr/>
          <p:nvPr/>
        </p:nvGrpSpPr>
        <p:grpSpPr>
          <a:xfrm>
            <a:off x="2727960" y="1554957"/>
            <a:ext cx="6350000" cy="528320"/>
            <a:chOff x="2727960" y="1554957"/>
            <a:chExt cx="6350000" cy="528320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6AFBF987-7851-60B2-CF03-393FC95534F8}"/>
                </a:ext>
              </a:extLst>
            </p:cNvPr>
            <p:cNvGrpSpPr/>
            <p:nvPr/>
          </p:nvGrpSpPr>
          <p:grpSpPr>
            <a:xfrm>
              <a:off x="4053840" y="1554957"/>
              <a:ext cx="1056640" cy="528320"/>
              <a:chOff x="8117840" y="4104640"/>
              <a:chExt cx="1056640" cy="528320"/>
            </a:xfrm>
          </p:grpSpPr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0D240B2B-22D3-91C7-A99D-36F8C313B7FD}"/>
                  </a:ext>
                </a:extLst>
              </p:cNvPr>
              <p:cNvSpPr/>
              <p:nvPr/>
            </p:nvSpPr>
            <p:spPr>
              <a:xfrm>
                <a:off x="8117840" y="4104640"/>
                <a:ext cx="528320" cy="528320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8</a:t>
                </a:r>
              </a:p>
            </p:txBody>
          </p:sp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4B5CC621-6E1F-A3F0-5D55-C08016EAD80D}"/>
                  </a:ext>
                </a:extLst>
              </p:cNvPr>
              <p:cNvSpPr/>
              <p:nvPr/>
            </p:nvSpPr>
            <p:spPr>
              <a:xfrm>
                <a:off x="8646160" y="4104640"/>
                <a:ext cx="528320" cy="52832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E5D432AB-1E74-F08B-CEC5-A365264C947C}"/>
                </a:ext>
              </a:extLst>
            </p:cNvPr>
            <p:cNvGrpSpPr/>
            <p:nvPr/>
          </p:nvGrpSpPr>
          <p:grpSpPr>
            <a:xfrm>
              <a:off x="5374640" y="1554957"/>
              <a:ext cx="1056640" cy="528320"/>
              <a:chOff x="8117840" y="4104640"/>
              <a:chExt cx="1056640" cy="528320"/>
            </a:xfrm>
          </p:grpSpPr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60CA4D0E-42E8-E538-D8FF-DC6E00DFC845}"/>
                  </a:ext>
                </a:extLst>
              </p:cNvPr>
              <p:cNvSpPr/>
              <p:nvPr/>
            </p:nvSpPr>
            <p:spPr>
              <a:xfrm>
                <a:off x="8117840" y="4104640"/>
                <a:ext cx="528320" cy="528320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3</a:t>
                </a:r>
              </a:p>
            </p:txBody>
          </p:sp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5852A5BB-697F-7122-8EBB-493FC932062B}"/>
                  </a:ext>
                </a:extLst>
              </p:cNvPr>
              <p:cNvSpPr/>
              <p:nvPr/>
            </p:nvSpPr>
            <p:spPr>
              <a:xfrm>
                <a:off x="8646160" y="4104640"/>
                <a:ext cx="528320" cy="52832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6ECA4301-84E7-41A8-4817-7EF969030D46}"/>
                </a:ext>
              </a:extLst>
            </p:cNvPr>
            <p:cNvGrpSpPr/>
            <p:nvPr/>
          </p:nvGrpSpPr>
          <p:grpSpPr>
            <a:xfrm>
              <a:off x="6700520" y="1554957"/>
              <a:ext cx="1056640" cy="528320"/>
              <a:chOff x="8117840" y="4104640"/>
              <a:chExt cx="1056640" cy="528320"/>
            </a:xfrm>
          </p:grpSpPr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AE88FDA0-F73F-1E24-18F2-F7925E8FC51E}"/>
                  </a:ext>
                </a:extLst>
              </p:cNvPr>
              <p:cNvSpPr/>
              <p:nvPr/>
            </p:nvSpPr>
            <p:spPr>
              <a:xfrm>
                <a:off x="8117840" y="4104640"/>
                <a:ext cx="528320" cy="528320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4</a:t>
                </a:r>
              </a:p>
            </p:txBody>
          </p:sp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1DA96747-E578-B3DB-2470-F7243CD49DD5}"/>
                  </a:ext>
                </a:extLst>
              </p:cNvPr>
              <p:cNvSpPr/>
              <p:nvPr/>
            </p:nvSpPr>
            <p:spPr>
              <a:xfrm>
                <a:off x="8646160" y="4104640"/>
                <a:ext cx="528320" cy="52832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77951176-168B-B07B-7BE1-8239EFA9C9FE}"/>
                </a:ext>
              </a:extLst>
            </p:cNvPr>
            <p:cNvGrpSpPr/>
            <p:nvPr/>
          </p:nvGrpSpPr>
          <p:grpSpPr>
            <a:xfrm>
              <a:off x="8021320" y="1554957"/>
              <a:ext cx="1056640" cy="528320"/>
              <a:chOff x="8117840" y="4104640"/>
              <a:chExt cx="1056640" cy="528320"/>
            </a:xfrm>
          </p:grpSpPr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2BA7BE02-D13E-4DA9-2B89-8660802D026E}"/>
                  </a:ext>
                </a:extLst>
              </p:cNvPr>
              <p:cNvSpPr/>
              <p:nvPr/>
            </p:nvSpPr>
            <p:spPr>
              <a:xfrm>
                <a:off x="8117840" y="4104640"/>
                <a:ext cx="528320" cy="528320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7</a:t>
                </a:r>
              </a:p>
            </p:txBody>
          </p:sp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1DE038FD-A9AA-D9E1-A1D5-95725C7BEEA5}"/>
                  </a:ext>
                </a:extLst>
              </p:cNvPr>
              <p:cNvSpPr/>
              <p:nvPr/>
            </p:nvSpPr>
            <p:spPr>
              <a:xfrm>
                <a:off x="8646160" y="4104640"/>
                <a:ext cx="528320" cy="52832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7DA111CA-6B8C-359A-673A-7D5DE0F70DA5}"/>
                </a:ext>
              </a:extLst>
            </p:cNvPr>
            <p:cNvGrpSpPr/>
            <p:nvPr/>
          </p:nvGrpSpPr>
          <p:grpSpPr>
            <a:xfrm>
              <a:off x="2727960" y="1554957"/>
              <a:ext cx="1056640" cy="528320"/>
              <a:chOff x="8117840" y="4104640"/>
              <a:chExt cx="1056640" cy="528320"/>
            </a:xfrm>
          </p:grpSpPr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57E8C63A-82D6-CC85-3709-0E2E37F557D0}"/>
                  </a:ext>
                </a:extLst>
              </p:cNvPr>
              <p:cNvSpPr/>
              <p:nvPr/>
            </p:nvSpPr>
            <p:spPr>
              <a:xfrm>
                <a:off x="8117840" y="4104640"/>
                <a:ext cx="528320" cy="528320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5</a:t>
                </a:r>
              </a:p>
            </p:txBody>
          </p:sp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3B8F20F7-7B97-9FD1-C14A-D4CD9FE6D9C2}"/>
                  </a:ext>
                </a:extLst>
              </p:cNvPr>
              <p:cNvSpPr/>
              <p:nvPr/>
            </p:nvSpPr>
            <p:spPr>
              <a:xfrm>
                <a:off x="8646160" y="4104640"/>
                <a:ext cx="528320" cy="52832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20" name="Straight Arrow Connector 19">
              <a:extLst>
                <a:ext uri="{FF2B5EF4-FFF2-40B4-BE49-F238E27FC236}">
                  <a16:creationId xmlns:a16="http://schemas.microsoft.com/office/drawing/2014/main" id="{ADAB37D0-E4BC-0B87-3E32-3F87021568CC}"/>
                </a:ext>
              </a:extLst>
            </p:cNvPr>
            <p:cNvCxnSpPr>
              <a:cxnSpLocks/>
              <a:endCxn id="4" idx="1"/>
            </p:cNvCxnSpPr>
            <p:nvPr/>
          </p:nvCxnSpPr>
          <p:spPr>
            <a:xfrm>
              <a:off x="3520440" y="1819117"/>
              <a:ext cx="533400" cy="0"/>
            </a:xfrm>
            <a:prstGeom prst="straightConnector1">
              <a:avLst/>
            </a:prstGeom>
            <a:ln w="571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>
              <a:extLst>
                <a:ext uri="{FF2B5EF4-FFF2-40B4-BE49-F238E27FC236}">
                  <a16:creationId xmlns:a16="http://schemas.microsoft.com/office/drawing/2014/main" id="{6080BD9A-B13C-50BF-A4D8-47758C79AC32}"/>
                </a:ext>
              </a:extLst>
            </p:cNvPr>
            <p:cNvCxnSpPr>
              <a:cxnSpLocks/>
              <a:endCxn id="8" idx="1"/>
            </p:cNvCxnSpPr>
            <p:nvPr/>
          </p:nvCxnSpPr>
          <p:spPr>
            <a:xfrm>
              <a:off x="4846320" y="1819117"/>
              <a:ext cx="528320" cy="0"/>
            </a:xfrm>
            <a:prstGeom prst="straightConnector1">
              <a:avLst/>
            </a:prstGeom>
            <a:ln w="571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>
              <a:extLst>
                <a:ext uri="{FF2B5EF4-FFF2-40B4-BE49-F238E27FC236}">
                  <a16:creationId xmlns:a16="http://schemas.microsoft.com/office/drawing/2014/main" id="{A59202CE-9F90-F4A7-20C4-388EBA71AF5A}"/>
                </a:ext>
              </a:extLst>
            </p:cNvPr>
            <p:cNvCxnSpPr>
              <a:cxnSpLocks/>
              <a:endCxn id="11" idx="1"/>
            </p:cNvCxnSpPr>
            <p:nvPr/>
          </p:nvCxnSpPr>
          <p:spPr>
            <a:xfrm>
              <a:off x="6167120" y="1819117"/>
              <a:ext cx="533400" cy="0"/>
            </a:xfrm>
            <a:prstGeom prst="straightConnector1">
              <a:avLst/>
            </a:prstGeom>
            <a:ln w="571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>
              <a:extLst>
                <a:ext uri="{FF2B5EF4-FFF2-40B4-BE49-F238E27FC236}">
                  <a16:creationId xmlns:a16="http://schemas.microsoft.com/office/drawing/2014/main" id="{D82F20BE-DCF4-D7DF-70AA-D308F3FB3C0A}"/>
                </a:ext>
              </a:extLst>
            </p:cNvPr>
            <p:cNvCxnSpPr>
              <a:cxnSpLocks/>
              <a:endCxn id="14" idx="1"/>
            </p:cNvCxnSpPr>
            <p:nvPr/>
          </p:nvCxnSpPr>
          <p:spPr>
            <a:xfrm>
              <a:off x="7493000" y="1819117"/>
              <a:ext cx="528320" cy="0"/>
            </a:xfrm>
            <a:prstGeom prst="straightConnector1">
              <a:avLst/>
            </a:prstGeom>
            <a:ln w="571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2" name="Rectangle 31">
            <a:extLst>
              <a:ext uri="{FF2B5EF4-FFF2-40B4-BE49-F238E27FC236}">
                <a16:creationId xmlns:a16="http://schemas.microsoft.com/office/drawing/2014/main" id="{71097677-82C3-534D-F0DA-F71F927E9535}"/>
              </a:ext>
            </a:extLst>
          </p:cNvPr>
          <p:cNvSpPr/>
          <p:nvPr/>
        </p:nvSpPr>
        <p:spPr>
          <a:xfrm>
            <a:off x="838200" y="1554957"/>
            <a:ext cx="949960" cy="52832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Front</a:t>
            </a:r>
          </a:p>
        </p:txBody>
      </p: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DFA11222-D8D6-01E9-FB88-B45F69E27FD3}"/>
              </a:ext>
            </a:extLst>
          </p:cNvPr>
          <p:cNvCxnSpPr>
            <a:cxnSpLocks/>
            <a:stCxn id="32" idx="3"/>
            <a:endCxn id="17" idx="1"/>
          </p:cNvCxnSpPr>
          <p:nvPr/>
        </p:nvCxnSpPr>
        <p:spPr>
          <a:xfrm>
            <a:off x="1788160" y="1819117"/>
            <a:ext cx="939800" cy="0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tangle 36">
            <a:extLst>
              <a:ext uri="{FF2B5EF4-FFF2-40B4-BE49-F238E27FC236}">
                <a16:creationId xmlns:a16="http://schemas.microsoft.com/office/drawing/2014/main" id="{73EED586-69E7-D3F5-2880-C2F533716668}"/>
              </a:ext>
            </a:extLst>
          </p:cNvPr>
          <p:cNvSpPr/>
          <p:nvPr/>
        </p:nvSpPr>
        <p:spPr>
          <a:xfrm>
            <a:off x="7810500" y="2744789"/>
            <a:ext cx="949960" cy="52832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Back</a:t>
            </a:r>
          </a:p>
        </p:txBody>
      </p: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4015BFBB-A85A-F4E1-2263-4CC9757E5464}"/>
              </a:ext>
            </a:extLst>
          </p:cNvPr>
          <p:cNvCxnSpPr>
            <a:cxnSpLocks/>
            <a:stCxn id="37" idx="0"/>
            <a:endCxn id="14" idx="2"/>
          </p:cNvCxnSpPr>
          <p:nvPr/>
        </p:nvCxnSpPr>
        <p:spPr>
          <a:xfrm flipV="1">
            <a:off x="8285480" y="2083277"/>
            <a:ext cx="0" cy="661512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542285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4B3408-2D56-B58E-F959-CF8F6AE714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Linked List – Queue Data Structure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76FFCF-F09D-CE03-F022-D39AD4A97E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" y="2313305"/>
            <a:ext cx="7076440" cy="4351338"/>
          </a:xfrm>
          <a:ln>
            <a:noFill/>
          </a:ln>
        </p:spPr>
        <p:txBody>
          <a:bodyPr>
            <a:normAutofit fontScale="92500" lnSpcReduction="20000"/>
          </a:bodyPr>
          <a:lstStyle/>
          <a:p>
            <a:r>
              <a:rPr lang="en-US" dirty="0"/>
              <a:t>Queue represented as a “chain” of items</a:t>
            </a:r>
          </a:p>
          <a:p>
            <a:pPr lvl="1"/>
            <a:r>
              <a:rPr lang="en-US" dirty="0">
                <a:solidFill>
                  <a:srgbClr val="0070C0"/>
                </a:solidFill>
              </a:rPr>
              <a:t>A “front” variable referencing the oldest item</a:t>
            </a:r>
          </a:p>
          <a:p>
            <a:pPr lvl="1"/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A “back” variable referencing the most recent item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Each item points to the item enqueued after it</a:t>
            </a:r>
          </a:p>
          <a:p>
            <a:r>
              <a:rPr lang="en-US" dirty="0"/>
              <a:t>Enqueue Procedure: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Dequeue Procedure: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 err="1"/>
              <a:t>Is_empty</a:t>
            </a:r>
            <a:r>
              <a:rPr lang="en-US" dirty="0"/>
              <a:t> Procedure:</a:t>
            </a:r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EE47A3E1-F9C8-C154-58A8-A0F832437092}"/>
              </a:ext>
            </a:extLst>
          </p:cNvPr>
          <p:cNvGrpSpPr/>
          <p:nvPr/>
        </p:nvGrpSpPr>
        <p:grpSpPr>
          <a:xfrm>
            <a:off x="2727960" y="1554957"/>
            <a:ext cx="6350000" cy="528320"/>
            <a:chOff x="2727960" y="1554957"/>
            <a:chExt cx="6350000" cy="528320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6AFBF987-7851-60B2-CF03-393FC95534F8}"/>
                </a:ext>
              </a:extLst>
            </p:cNvPr>
            <p:cNvGrpSpPr/>
            <p:nvPr/>
          </p:nvGrpSpPr>
          <p:grpSpPr>
            <a:xfrm>
              <a:off x="4053840" y="1554957"/>
              <a:ext cx="1056640" cy="528320"/>
              <a:chOff x="8117840" y="4104640"/>
              <a:chExt cx="1056640" cy="528320"/>
            </a:xfrm>
          </p:grpSpPr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0D240B2B-22D3-91C7-A99D-36F8C313B7FD}"/>
                  </a:ext>
                </a:extLst>
              </p:cNvPr>
              <p:cNvSpPr/>
              <p:nvPr/>
            </p:nvSpPr>
            <p:spPr>
              <a:xfrm>
                <a:off x="8117840" y="4104640"/>
                <a:ext cx="528320" cy="528320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8</a:t>
                </a:r>
              </a:p>
            </p:txBody>
          </p:sp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4B5CC621-6E1F-A3F0-5D55-C08016EAD80D}"/>
                  </a:ext>
                </a:extLst>
              </p:cNvPr>
              <p:cNvSpPr/>
              <p:nvPr/>
            </p:nvSpPr>
            <p:spPr>
              <a:xfrm>
                <a:off x="8646160" y="4104640"/>
                <a:ext cx="528320" cy="52832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E5D432AB-1E74-F08B-CEC5-A365264C947C}"/>
                </a:ext>
              </a:extLst>
            </p:cNvPr>
            <p:cNvGrpSpPr/>
            <p:nvPr/>
          </p:nvGrpSpPr>
          <p:grpSpPr>
            <a:xfrm>
              <a:off x="5374640" y="1554957"/>
              <a:ext cx="1056640" cy="528320"/>
              <a:chOff x="8117840" y="4104640"/>
              <a:chExt cx="1056640" cy="528320"/>
            </a:xfrm>
          </p:grpSpPr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60CA4D0E-42E8-E538-D8FF-DC6E00DFC845}"/>
                  </a:ext>
                </a:extLst>
              </p:cNvPr>
              <p:cNvSpPr/>
              <p:nvPr/>
            </p:nvSpPr>
            <p:spPr>
              <a:xfrm>
                <a:off x="8117840" y="4104640"/>
                <a:ext cx="528320" cy="528320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3</a:t>
                </a:r>
              </a:p>
            </p:txBody>
          </p:sp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5852A5BB-697F-7122-8EBB-493FC932062B}"/>
                  </a:ext>
                </a:extLst>
              </p:cNvPr>
              <p:cNvSpPr/>
              <p:nvPr/>
            </p:nvSpPr>
            <p:spPr>
              <a:xfrm>
                <a:off x="8646160" y="4104640"/>
                <a:ext cx="528320" cy="52832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6ECA4301-84E7-41A8-4817-7EF969030D46}"/>
                </a:ext>
              </a:extLst>
            </p:cNvPr>
            <p:cNvGrpSpPr/>
            <p:nvPr/>
          </p:nvGrpSpPr>
          <p:grpSpPr>
            <a:xfrm>
              <a:off x="6700520" y="1554957"/>
              <a:ext cx="1056640" cy="528320"/>
              <a:chOff x="8117840" y="4104640"/>
              <a:chExt cx="1056640" cy="528320"/>
            </a:xfrm>
          </p:grpSpPr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AE88FDA0-F73F-1E24-18F2-F7925E8FC51E}"/>
                  </a:ext>
                </a:extLst>
              </p:cNvPr>
              <p:cNvSpPr/>
              <p:nvPr/>
            </p:nvSpPr>
            <p:spPr>
              <a:xfrm>
                <a:off x="8117840" y="4104640"/>
                <a:ext cx="528320" cy="528320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4</a:t>
                </a:r>
              </a:p>
            </p:txBody>
          </p:sp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1DA96747-E578-B3DB-2470-F7243CD49DD5}"/>
                  </a:ext>
                </a:extLst>
              </p:cNvPr>
              <p:cNvSpPr/>
              <p:nvPr/>
            </p:nvSpPr>
            <p:spPr>
              <a:xfrm>
                <a:off x="8646160" y="4104640"/>
                <a:ext cx="528320" cy="52832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77951176-168B-B07B-7BE1-8239EFA9C9FE}"/>
                </a:ext>
              </a:extLst>
            </p:cNvPr>
            <p:cNvGrpSpPr/>
            <p:nvPr/>
          </p:nvGrpSpPr>
          <p:grpSpPr>
            <a:xfrm>
              <a:off x="8021320" y="1554957"/>
              <a:ext cx="1056640" cy="528320"/>
              <a:chOff x="8117840" y="4104640"/>
              <a:chExt cx="1056640" cy="528320"/>
            </a:xfrm>
          </p:grpSpPr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2BA7BE02-D13E-4DA9-2B89-8660802D026E}"/>
                  </a:ext>
                </a:extLst>
              </p:cNvPr>
              <p:cNvSpPr/>
              <p:nvPr/>
            </p:nvSpPr>
            <p:spPr>
              <a:xfrm>
                <a:off x="8117840" y="4104640"/>
                <a:ext cx="528320" cy="528320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7</a:t>
                </a:r>
              </a:p>
            </p:txBody>
          </p:sp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1DE038FD-A9AA-D9E1-A1D5-95725C7BEEA5}"/>
                  </a:ext>
                </a:extLst>
              </p:cNvPr>
              <p:cNvSpPr/>
              <p:nvPr/>
            </p:nvSpPr>
            <p:spPr>
              <a:xfrm>
                <a:off x="8646160" y="4104640"/>
                <a:ext cx="528320" cy="52832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7DA111CA-6B8C-359A-673A-7D5DE0F70DA5}"/>
                </a:ext>
              </a:extLst>
            </p:cNvPr>
            <p:cNvGrpSpPr/>
            <p:nvPr/>
          </p:nvGrpSpPr>
          <p:grpSpPr>
            <a:xfrm>
              <a:off x="2727960" y="1554957"/>
              <a:ext cx="1056640" cy="528320"/>
              <a:chOff x="8117840" y="4104640"/>
              <a:chExt cx="1056640" cy="528320"/>
            </a:xfrm>
          </p:grpSpPr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57E8C63A-82D6-CC85-3709-0E2E37F557D0}"/>
                  </a:ext>
                </a:extLst>
              </p:cNvPr>
              <p:cNvSpPr/>
              <p:nvPr/>
            </p:nvSpPr>
            <p:spPr>
              <a:xfrm>
                <a:off x="8117840" y="4104640"/>
                <a:ext cx="528320" cy="528320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5</a:t>
                </a:r>
              </a:p>
            </p:txBody>
          </p:sp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3B8F20F7-7B97-9FD1-C14A-D4CD9FE6D9C2}"/>
                  </a:ext>
                </a:extLst>
              </p:cNvPr>
              <p:cNvSpPr/>
              <p:nvPr/>
            </p:nvSpPr>
            <p:spPr>
              <a:xfrm>
                <a:off x="8646160" y="4104640"/>
                <a:ext cx="528320" cy="52832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20" name="Straight Arrow Connector 19">
              <a:extLst>
                <a:ext uri="{FF2B5EF4-FFF2-40B4-BE49-F238E27FC236}">
                  <a16:creationId xmlns:a16="http://schemas.microsoft.com/office/drawing/2014/main" id="{ADAB37D0-E4BC-0B87-3E32-3F87021568CC}"/>
                </a:ext>
              </a:extLst>
            </p:cNvPr>
            <p:cNvCxnSpPr>
              <a:cxnSpLocks/>
              <a:endCxn id="4" idx="1"/>
            </p:cNvCxnSpPr>
            <p:nvPr/>
          </p:nvCxnSpPr>
          <p:spPr>
            <a:xfrm>
              <a:off x="3520440" y="1819117"/>
              <a:ext cx="533400" cy="0"/>
            </a:xfrm>
            <a:prstGeom prst="straightConnector1">
              <a:avLst/>
            </a:prstGeom>
            <a:ln w="571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>
              <a:extLst>
                <a:ext uri="{FF2B5EF4-FFF2-40B4-BE49-F238E27FC236}">
                  <a16:creationId xmlns:a16="http://schemas.microsoft.com/office/drawing/2014/main" id="{6080BD9A-B13C-50BF-A4D8-47758C79AC32}"/>
                </a:ext>
              </a:extLst>
            </p:cNvPr>
            <p:cNvCxnSpPr>
              <a:cxnSpLocks/>
              <a:endCxn id="8" idx="1"/>
            </p:cNvCxnSpPr>
            <p:nvPr/>
          </p:nvCxnSpPr>
          <p:spPr>
            <a:xfrm>
              <a:off x="4846320" y="1819117"/>
              <a:ext cx="528320" cy="0"/>
            </a:xfrm>
            <a:prstGeom prst="straightConnector1">
              <a:avLst/>
            </a:prstGeom>
            <a:ln w="571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>
              <a:extLst>
                <a:ext uri="{FF2B5EF4-FFF2-40B4-BE49-F238E27FC236}">
                  <a16:creationId xmlns:a16="http://schemas.microsoft.com/office/drawing/2014/main" id="{A59202CE-9F90-F4A7-20C4-388EBA71AF5A}"/>
                </a:ext>
              </a:extLst>
            </p:cNvPr>
            <p:cNvCxnSpPr>
              <a:cxnSpLocks/>
              <a:endCxn id="11" idx="1"/>
            </p:cNvCxnSpPr>
            <p:nvPr/>
          </p:nvCxnSpPr>
          <p:spPr>
            <a:xfrm>
              <a:off x="6167120" y="1819117"/>
              <a:ext cx="533400" cy="0"/>
            </a:xfrm>
            <a:prstGeom prst="straightConnector1">
              <a:avLst/>
            </a:prstGeom>
            <a:ln w="571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>
              <a:extLst>
                <a:ext uri="{FF2B5EF4-FFF2-40B4-BE49-F238E27FC236}">
                  <a16:creationId xmlns:a16="http://schemas.microsoft.com/office/drawing/2014/main" id="{D82F20BE-DCF4-D7DF-70AA-D308F3FB3C0A}"/>
                </a:ext>
              </a:extLst>
            </p:cNvPr>
            <p:cNvCxnSpPr>
              <a:cxnSpLocks/>
              <a:endCxn id="14" idx="1"/>
            </p:cNvCxnSpPr>
            <p:nvPr/>
          </p:nvCxnSpPr>
          <p:spPr>
            <a:xfrm>
              <a:off x="7493000" y="1819117"/>
              <a:ext cx="528320" cy="0"/>
            </a:xfrm>
            <a:prstGeom prst="straightConnector1">
              <a:avLst/>
            </a:prstGeom>
            <a:ln w="571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2" name="Rectangle 31">
            <a:extLst>
              <a:ext uri="{FF2B5EF4-FFF2-40B4-BE49-F238E27FC236}">
                <a16:creationId xmlns:a16="http://schemas.microsoft.com/office/drawing/2014/main" id="{71097677-82C3-534D-F0DA-F71F927E9535}"/>
              </a:ext>
            </a:extLst>
          </p:cNvPr>
          <p:cNvSpPr/>
          <p:nvPr/>
        </p:nvSpPr>
        <p:spPr>
          <a:xfrm>
            <a:off x="838200" y="1554957"/>
            <a:ext cx="949960" cy="52832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Front</a:t>
            </a:r>
          </a:p>
        </p:txBody>
      </p: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DFA11222-D8D6-01E9-FB88-B45F69E27FD3}"/>
              </a:ext>
            </a:extLst>
          </p:cNvPr>
          <p:cNvCxnSpPr>
            <a:cxnSpLocks/>
            <a:stCxn id="32" idx="3"/>
            <a:endCxn id="17" idx="1"/>
          </p:cNvCxnSpPr>
          <p:nvPr/>
        </p:nvCxnSpPr>
        <p:spPr>
          <a:xfrm>
            <a:off x="1788160" y="1819117"/>
            <a:ext cx="939800" cy="0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tangle 36">
            <a:extLst>
              <a:ext uri="{FF2B5EF4-FFF2-40B4-BE49-F238E27FC236}">
                <a16:creationId xmlns:a16="http://schemas.microsoft.com/office/drawing/2014/main" id="{73EED586-69E7-D3F5-2880-C2F533716668}"/>
              </a:ext>
            </a:extLst>
          </p:cNvPr>
          <p:cNvSpPr/>
          <p:nvPr/>
        </p:nvSpPr>
        <p:spPr>
          <a:xfrm>
            <a:off x="7810500" y="2744789"/>
            <a:ext cx="949960" cy="52832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Back</a:t>
            </a:r>
          </a:p>
        </p:txBody>
      </p: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4015BFBB-A85A-F4E1-2263-4CC9757E5464}"/>
              </a:ext>
            </a:extLst>
          </p:cNvPr>
          <p:cNvCxnSpPr>
            <a:cxnSpLocks/>
            <a:stCxn id="37" idx="0"/>
            <a:endCxn id="14" idx="2"/>
          </p:cNvCxnSpPr>
          <p:nvPr/>
        </p:nvCxnSpPr>
        <p:spPr>
          <a:xfrm flipV="1">
            <a:off x="8285480" y="2083277"/>
            <a:ext cx="0" cy="661512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>
            <a:extLst>
              <a:ext uri="{FF2B5EF4-FFF2-40B4-BE49-F238E27FC236}">
                <a16:creationId xmlns:a16="http://schemas.microsoft.com/office/drawing/2014/main" id="{69E8F0DA-CE7F-6B36-60B8-62F219E45284}"/>
              </a:ext>
            </a:extLst>
          </p:cNvPr>
          <p:cNvSpPr txBox="1"/>
          <p:nvPr/>
        </p:nvSpPr>
        <p:spPr>
          <a:xfrm>
            <a:off x="3308350" y="3491070"/>
            <a:ext cx="293116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enqueue(x){</a:t>
            </a:r>
          </a:p>
          <a:p>
            <a:r>
              <a:rPr lang="en-US" dirty="0"/>
              <a:t>    last = new Node(x)</a:t>
            </a:r>
          </a:p>
          <a:p>
            <a:r>
              <a:rPr lang="en-US" dirty="0"/>
              <a:t>    </a:t>
            </a:r>
            <a:r>
              <a:rPr lang="en-US" dirty="0" err="1"/>
              <a:t>back.next</a:t>
            </a:r>
            <a:r>
              <a:rPr lang="en-US" dirty="0"/>
              <a:t> = last</a:t>
            </a:r>
          </a:p>
          <a:p>
            <a:r>
              <a:rPr lang="en-US" dirty="0"/>
              <a:t>    back = last</a:t>
            </a:r>
          </a:p>
          <a:p>
            <a:r>
              <a:rPr lang="en-US" dirty="0"/>
              <a:t>}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68D35A14-A21F-78BA-93A9-BDB21389B45A}"/>
              </a:ext>
            </a:extLst>
          </p:cNvPr>
          <p:cNvSpPr txBox="1"/>
          <p:nvPr/>
        </p:nvSpPr>
        <p:spPr>
          <a:xfrm>
            <a:off x="3530600" y="4723921"/>
            <a:ext cx="293116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dequeue(){</a:t>
            </a:r>
          </a:p>
          <a:p>
            <a:r>
              <a:rPr lang="en-US" dirty="0"/>
              <a:t>    first = </a:t>
            </a:r>
            <a:r>
              <a:rPr lang="en-US" dirty="0" err="1"/>
              <a:t>front.item</a:t>
            </a:r>
            <a:endParaRPr lang="en-US" dirty="0"/>
          </a:p>
          <a:p>
            <a:r>
              <a:rPr lang="en-US" dirty="0"/>
              <a:t>    front = </a:t>
            </a:r>
            <a:r>
              <a:rPr lang="en-US" dirty="0" err="1"/>
              <a:t>front.next</a:t>
            </a:r>
            <a:endParaRPr lang="en-US" dirty="0"/>
          </a:p>
          <a:p>
            <a:r>
              <a:rPr lang="en-US" dirty="0"/>
              <a:t>    return first</a:t>
            </a:r>
          </a:p>
          <a:p>
            <a:r>
              <a:rPr lang="en-US" dirty="0"/>
              <a:t>}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7558E7DC-D758-CF07-0610-54789A2E490C}"/>
              </a:ext>
            </a:extLst>
          </p:cNvPr>
          <p:cNvSpPr txBox="1"/>
          <p:nvPr/>
        </p:nvSpPr>
        <p:spPr>
          <a:xfrm>
            <a:off x="3342640" y="6031210"/>
            <a:ext cx="29311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is_empty</a:t>
            </a:r>
            <a:r>
              <a:rPr lang="en-US" dirty="0"/>
              <a:t>(){</a:t>
            </a:r>
          </a:p>
          <a:p>
            <a:r>
              <a:rPr lang="en-US" dirty="0"/>
              <a:t>    return </a:t>
            </a:r>
            <a:r>
              <a:rPr lang="en-US" dirty="0" err="1"/>
              <a:t>front.equals</a:t>
            </a:r>
            <a:r>
              <a:rPr lang="en-US" dirty="0"/>
              <a:t>(Null)</a:t>
            </a:r>
          </a:p>
          <a:p>
            <a:r>
              <a:rPr lang="en-US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4940743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4B3408-2D56-B58E-F959-CF8F6AE714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Circular Array – Queue Data Structure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76FFCF-F09D-CE03-F022-D39AD4A97E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" y="2313305"/>
            <a:ext cx="7076440" cy="4351338"/>
          </a:xfrm>
          <a:ln>
            <a:noFill/>
          </a:ln>
        </p:spPr>
        <p:txBody>
          <a:bodyPr>
            <a:normAutofit fontScale="92500" lnSpcReduction="20000"/>
          </a:bodyPr>
          <a:lstStyle/>
          <a:p>
            <a:r>
              <a:rPr lang="en-US" dirty="0"/>
              <a:t>Queue represented as a “chain” of items</a:t>
            </a:r>
          </a:p>
          <a:p>
            <a:pPr lvl="1"/>
            <a:r>
              <a:rPr lang="en-US" dirty="0">
                <a:solidFill>
                  <a:srgbClr val="0070C0"/>
                </a:solidFill>
              </a:rPr>
              <a:t>A “front” variable referencing the oldest item</a:t>
            </a:r>
          </a:p>
          <a:p>
            <a:pPr lvl="1"/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A “back” variable referencing the most recent item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Each item points to the item enqueued after it</a:t>
            </a:r>
          </a:p>
          <a:p>
            <a:r>
              <a:rPr lang="en-US" dirty="0"/>
              <a:t>Enqueue Procedure: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Dequeue Procedure: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 err="1"/>
              <a:t>Is_empty</a:t>
            </a:r>
            <a:r>
              <a:rPr lang="en-US" dirty="0"/>
              <a:t> Procedure: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E850E15F-FF14-3903-FAC3-ACDF221B93F1}"/>
              </a:ext>
            </a:extLst>
          </p:cNvPr>
          <p:cNvGrpSpPr/>
          <p:nvPr/>
        </p:nvGrpSpPr>
        <p:grpSpPr>
          <a:xfrm>
            <a:off x="1340826" y="1784985"/>
            <a:ext cx="5283200" cy="528320"/>
            <a:chOff x="1681480" y="5462905"/>
            <a:chExt cx="5283200" cy="528320"/>
          </a:xfrm>
          <a:solidFill>
            <a:schemeClr val="bg1"/>
          </a:solidFill>
        </p:grpSpPr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725A1AA9-E175-9758-33C9-AB019155F1E5}"/>
                </a:ext>
              </a:extLst>
            </p:cNvPr>
            <p:cNvSpPr/>
            <p:nvPr/>
          </p:nvSpPr>
          <p:spPr>
            <a:xfrm>
              <a:off x="3794760" y="5462905"/>
              <a:ext cx="528320" cy="52832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4</a:t>
              </a:r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0894252E-AA5D-7017-A2E4-F5C3CF5A5BD9}"/>
                </a:ext>
              </a:extLst>
            </p:cNvPr>
            <p:cNvSpPr/>
            <p:nvPr/>
          </p:nvSpPr>
          <p:spPr>
            <a:xfrm>
              <a:off x="4323080" y="5462905"/>
              <a:ext cx="528320" cy="52832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89508CAF-7260-100E-D897-503427CA517C}"/>
                </a:ext>
              </a:extLst>
            </p:cNvPr>
            <p:cNvSpPr/>
            <p:nvPr/>
          </p:nvSpPr>
          <p:spPr>
            <a:xfrm>
              <a:off x="4851400" y="5462905"/>
              <a:ext cx="528320" cy="52832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6</a:t>
              </a: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AD471399-5076-D33A-4FE9-1213DC771875}"/>
                </a:ext>
              </a:extLst>
            </p:cNvPr>
            <p:cNvSpPr/>
            <p:nvPr/>
          </p:nvSpPr>
          <p:spPr>
            <a:xfrm>
              <a:off x="5379720" y="5462905"/>
              <a:ext cx="528320" cy="52832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7</a:t>
              </a:r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5FDDC8D9-9AF6-3486-E64B-4AE7E19B7A8E}"/>
                </a:ext>
              </a:extLst>
            </p:cNvPr>
            <p:cNvSpPr/>
            <p:nvPr/>
          </p:nvSpPr>
          <p:spPr>
            <a:xfrm>
              <a:off x="3266440" y="5462905"/>
              <a:ext cx="528320" cy="52832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C00B6188-5A67-92D8-4F90-34FE2A60B3FA}"/>
                </a:ext>
              </a:extLst>
            </p:cNvPr>
            <p:cNvSpPr/>
            <p:nvPr/>
          </p:nvSpPr>
          <p:spPr>
            <a:xfrm>
              <a:off x="2738120" y="5462905"/>
              <a:ext cx="528320" cy="52832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2DCFA79D-73A5-519B-0176-49D3E528E2C9}"/>
                </a:ext>
              </a:extLst>
            </p:cNvPr>
            <p:cNvSpPr/>
            <p:nvPr/>
          </p:nvSpPr>
          <p:spPr>
            <a:xfrm>
              <a:off x="2209800" y="5462905"/>
              <a:ext cx="528320" cy="52832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C56BC407-7D71-9A11-F5AA-CDA7A0552B87}"/>
                </a:ext>
              </a:extLst>
            </p:cNvPr>
            <p:cNvSpPr/>
            <p:nvPr/>
          </p:nvSpPr>
          <p:spPr>
            <a:xfrm>
              <a:off x="5908040" y="5462905"/>
              <a:ext cx="528320" cy="52832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8</a:t>
              </a:r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FF267F70-8F3F-DCF0-8659-408BC1824C16}"/>
                </a:ext>
              </a:extLst>
            </p:cNvPr>
            <p:cNvSpPr/>
            <p:nvPr/>
          </p:nvSpPr>
          <p:spPr>
            <a:xfrm>
              <a:off x="1681480" y="5462905"/>
              <a:ext cx="528320" cy="52832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E0C55211-E6ED-1B47-6BE8-A24F14DB3A4D}"/>
                </a:ext>
              </a:extLst>
            </p:cNvPr>
            <p:cNvSpPr/>
            <p:nvPr/>
          </p:nvSpPr>
          <p:spPr>
            <a:xfrm>
              <a:off x="6436360" y="5462905"/>
              <a:ext cx="528320" cy="52832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9</a:t>
              </a: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122F0364-D007-2244-9ADB-AFD576D96F6C}"/>
              </a:ext>
            </a:extLst>
          </p:cNvPr>
          <p:cNvGrpSpPr/>
          <p:nvPr/>
        </p:nvGrpSpPr>
        <p:grpSpPr>
          <a:xfrm>
            <a:off x="1340826" y="1405527"/>
            <a:ext cx="5283200" cy="528320"/>
            <a:chOff x="1681480" y="5462905"/>
            <a:chExt cx="5283200" cy="528320"/>
          </a:xfrm>
        </p:grpSpPr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B2348D6F-261E-6A1D-0771-C50748F2FF98}"/>
                </a:ext>
              </a:extLst>
            </p:cNvPr>
            <p:cNvSpPr/>
            <p:nvPr/>
          </p:nvSpPr>
          <p:spPr>
            <a:xfrm>
              <a:off x="3794760" y="5462905"/>
              <a:ext cx="528320" cy="52832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7</a:t>
              </a:r>
            </a:p>
          </p:txBody>
        </p:sp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17342E55-D56A-B03A-DEBA-C1B43E7B4CC9}"/>
                </a:ext>
              </a:extLst>
            </p:cNvPr>
            <p:cNvSpPr/>
            <p:nvPr/>
          </p:nvSpPr>
          <p:spPr>
            <a:xfrm>
              <a:off x="4323080" y="5462905"/>
              <a:ext cx="528320" cy="52832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0BE6162A-4A2D-DFBB-60B5-238E72C3C38B}"/>
                </a:ext>
              </a:extLst>
            </p:cNvPr>
            <p:cNvSpPr/>
            <p:nvPr/>
          </p:nvSpPr>
          <p:spPr>
            <a:xfrm>
              <a:off x="4851400" y="5462905"/>
              <a:ext cx="528320" cy="52832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306545F6-2F83-F8E4-C4C0-6B90F428FCB5}"/>
                </a:ext>
              </a:extLst>
            </p:cNvPr>
            <p:cNvSpPr/>
            <p:nvPr/>
          </p:nvSpPr>
          <p:spPr>
            <a:xfrm>
              <a:off x="5379720" y="5462905"/>
              <a:ext cx="528320" cy="52832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3000241B-E7EC-754B-D5DD-C3005F91D1D5}"/>
                </a:ext>
              </a:extLst>
            </p:cNvPr>
            <p:cNvSpPr/>
            <p:nvPr/>
          </p:nvSpPr>
          <p:spPr>
            <a:xfrm>
              <a:off x="3266440" y="5462905"/>
              <a:ext cx="528320" cy="52832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4</a:t>
              </a:r>
            </a:p>
          </p:txBody>
        </p:sp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7BB9506D-68A4-CE86-7E7E-363E4FD4D3F8}"/>
                </a:ext>
              </a:extLst>
            </p:cNvPr>
            <p:cNvSpPr/>
            <p:nvPr/>
          </p:nvSpPr>
          <p:spPr>
            <a:xfrm>
              <a:off x="2738120" y="5462905"/>
              <a:ext cx="528320" cy="52832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D2F5091A-27A8-4878-A4DF-35C5F28E4572}"/>
                </a:ext>
              </a:extLst>
            </p:cNvPr>
            <p:cNvSpPr/>
            <p:nvPr/>
          </p:nvSpPr>
          <p:spPr>
            <a:xfrm>
              <a:off x="2209800" y="5462905"/>
              <a:ext cx="528320" cy="52832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8</a:t>
              </a:r>
            </a:p>
          </p:txBody>
        </p:sp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8FC31C66-D3C9-485E-8102-0196104FFC9A}"/>
                </a:ext>
              </a:extLst>
            </p:cNvPr>
            <p:cNvSpPr/>
            <p:nvPr/>
          </p:nvSpPr>
          <p:spPr>
            <a:xfrm>
              <a:off x="5908040" y="5462905"/>
              <a:ext cx="528320" cy="52832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1D24DFD9-CBB8-82BF-852C-094B6529947A}"/>
                </a:ext>
              </a:extLst>
            </p:cNvPr>
            <p:cNvSpPr/>
            <p:nvPr/>
          </p:nvSpPr>
          <p:spPr>
            <a:xfrm>
              <a:off x="1681480" y="5462905"/>
              <a:ext cx="528320" cy="52832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652D3C27-C1CE-C057-4A20-F956473B6572}"/>
                </a:ext>
              </a:extLst>
            </p:cNvPr>
            <p:cNvSpPr/>
            <p:nvPr/>
          </p:nvSpPr>
          <p:spPr>
            <a:xfrm>
              <a:off x="6436360" y="5462905"/>
              <a:ext cx="528320" cy="52832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50" name="Rectangle 49">
            <a:extLst>
              <a:ext uri="{FF2B5EF4-FFF2-40B4-BE49-F238E27FC236}">
                <a16:creationId xmlns:a16="http://schemas.microsoft.com/office/drawing/2014/main" id="{71C525C1-3BFA-94D0-B19E-1B14B0C503F9}"/>
              </a:ext>
            </a:extLst>
          </p:cNvPr>
          <p:cNvSpPr/>
          <p:nvPr/>
        </p:nvSpPr>
        <p:spPr>
          <a:xfrm>
            <a:off x="6910631" y="1164684"/>
            <a:ext cx="949960" cy="52832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Front=0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35DFFECA-2529-6085-AEC2-5307B6B7F5EA}"/>
              </a:ext>
            </a:extLst>
          </p:cNvPr>
          <p:cNvSpPr/>
          <p:nvPr/>
        </p:nvSpPr>
        <p:spPr>
          <a:xfrm>
            <a:off x="6910631" y="1857974"/>
            <a:ext cx="949960" cy="52832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Back=4</a:t>
            </a:r>
          </a:p>
        </p:txBody>
      </p:sp>
    </p:spTree>
    <p:extLst>
      <p:ext uri="{BB962C8B-B14F-4D97-AF65-F5344CB8AC3E}">
        <p14:creationId xmlns:p14="http://schemas.microsoft.com/office/powerpoint/2010/main" val="27843690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>
            <a:extLst>
              <a:ext uri="{FF2B5EF4-FFF2-40B4-BE49-F238E27FC236}">
                <a16:creationId xmlns:a16="http://schemas.microsoft.com/office/drawing/2014/main" id="{B35512AB-1499-E48B-6D8C-304AAD97F7A2}"/>
              </a:ext>
            </a:extLst>
          </p:cNvPr>
          <p:cNvGrpSpPr/>
          <p:nvPr/>
        </p:nvGrpSpPr>
        <p:grpSpPr>
          <a:xfrm>
            <a:off x="1300186" y="2023513"/>
            <a:ext cx="5283200" cy="528320"/>
            <a:chOff x="1681480" y="5462905"/>
            <a:chExt cx="5283200" cy="528320"/>
          </a:xfrm>
          <a:solidFill>
            <a:schemeClr val="bg1"/>
          </a:solidFill>
        </p:grpSpPr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B6B19CF6-6A2A-C1D3-631D-4182EA1285CF}"/>
                </a:ext>
              </a:extLst>
            </p:cNvPr>
            <p:cNvSpPr/>
            <p:nvPr/>
          </p:nvSpPr>
          <p:spPr>
            <a:xfrm>
              <a:off x="3794760" y="5462905"/>
              <a:ext cx="528320" cy="52832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4</a:t>
              </a: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55B71A6C-68A1-64CE-F17B-BF6FB3B097C8}"/>
                </a:ext>
              </a:extLst>
            </p:cNvPr>
            <p:cNvSpPr/>
            <p:nvPr/>
          </p:nvSpPr>
          <p:spPr>
            <a:xfrm>
              <a:off x="4323080" y="5462905"/>
              <a:ext cx="528320" cy="52832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98C66068-5FAB-3D20-0467-A2EF26E40CDF}"/>
                </a:ext>
              </a:extLst>
            </p:cNvPr>
            <p:cNvSpPr/>
            <p:nvPr/>
          </p:nvSpPr>
          <p:spPr>
            <a:xfrm>
              <a:off x="4851400" y="5462905"/>
              <a:ext cx="528320" cy="52832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6</a:t>
              </a:r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51272AE7-E366-87D6-27B2-5CB35A0A2E9D}"/>
                </a:ext>
              </a:extLst>
            </p:cNvPr>
            <p:cNvSpPr/>
            <p:nvPr/>
          </p:nvSpPr>
          <p:spPr>
            <a:xfrm>
              <a:off x="5379720" y="5462905"/>
              <a:ext cx="528320" cy="52832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7</a:t>
              </a:r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CF2296D2-437A-44A8-9CE6-19E62D8545D1}"/>
                </a:ext>
              </a:extLst>
            </p:cNvPr>
            <p:cNvSpPr/>
            <p:nvPr/>
          </p:nvSpPr>
          <p:spPr>
            <a:xfrm>
              <a:off x="3266440" y="5462905"/>
              <a:ext cx="528320" cy="52832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DFEE2D71-BB8B-6307-DEFC-2C707D090F82}"/>
                </a:ext>
              </a:extLst>
            </p:cNvPr>
            <p:cNvSpPr/>
            <p:nvPr/>
          </p:nvSpPr>
          <p:spPr>
            <a:xfrm>
              <a:off x="2738120" y="5462905"/>
              <a:ext cx="528320" cy="52832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3F8C3EC8-D207-C9BC-AF3B-34BA8F2A3D86}"/>
                </a:ext>
              </a:extLst>
            </p:cNvPr>
            <p:cNvSpPr/>
            <p:nvPr/>
          </p:nvSpPr>
          <p:spPr>
            <a:xfrm>
              <a:off x="2209800" y="5462905"/>
              <a:ext cx="528320" cy="52832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998516BA-4D79-F018-3A35-3792D5BA16BA}"/>
                </a:ext>
              </a:extLst>
            </p:cNvPr>
            <p:cNvSpPr/>
            <p:nvPr/>
          </p:nvSpPr>
          <p:spPr>
            <a:xfrm>
              <a:off x="5908040" y="5462905"/>
              <a:ext cx="528320" cy="52832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8</a:t>
              </a: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F1EFC881-59FC-EC46-6767-3A59A758D927}"/>
                </a:ext>
              </a:extLst>
            </p:cNvPr>
            <p:cNvSpPr/>
            <p:nvPr/>
          </p:nvSpPr>
          <p:spPr>
            <a:xfrm>
              <a:off x="1681480" y="5462905"/>
              <a:ext cx="528320" cy="52832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8ED915B2-758F-CB33-5D15-9D5EBA4EC8C0}"/>
                </a:ext>
              </a:extLst>
            </p:cNvPr>
            <p:cNvSpPr/>
            <p:nvPr/>
          </p:nvSpPr>
          <p:spPr>
            <a:xfrm>
              <a:off x="6436360" y="5462905"/>
              <a:ext cx="528320" cy="52832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9</a:t>
              </a: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C84B3408-2D56-B58E-F959-CF8F6AE714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Circular Array – Queue Data Structure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76FFCF-F09D-CE03-F022-D39AD4A97E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8946" y="2505200"/>
            <a:ext cx="10515600" cy="4351338"/>
          </a:xfrm>
        </p:spPr>
        <p:txBody>
          <a:bodyPr/>
          <a:lstStyle/>
          <a:p>
            <a:r>
              <a:rPr lang="en-US" dirty="0"/>
              <a:t>Queue represented as an array of items</a:t>
            </a:r>
          </a:p>
          <a:p>
            <a:pPr lvl="1"/>
            <a:r>
              <a:rPr lang="en-US" dirty="0">
                <a:solidFill>
                  <a:srgbClr val="0070C0"/>
                </a:solidFill>
              </a:rPr>
              <a:t>A “front” index to indicate the oldest item in the queue</a:t>
            </a:r>
          </a:p>
          <a:p>
            <a:pPr lvl="1"/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A “back” index to indicate the most recent item in the queue</a:t>
            </a:r>
          </a:p>
          <a:p>
            <a:r>
              <a:rPr lang="en-US" dirty="0"/>
              <a:t>Enqueue Procedure:</a:t>
            </a:r>
          </a:p>
          <a:p>
            <a:r>
              <a:rPr lang="en-US" dirty="0"/>
              <a:t>Dequeue Procedure:</a:t>
            </a:r>
          </a:p>
          <a:p>
            <a:r>
              <a:rPr lang="en-US" dirty="0" err="1"/>
              <a:t>Is_empty</a:t>
            </a:r>
            <a:r>
              <a:rPr lang="en-US" dirty="0"/>
              <a:t> Procedure: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B8DF4474-60B3-C430-4D19-462F2190B410}"/>
              </a:ext>
            </a:extLst>
          </p:cNvPr>
          <p:cNvGrpSpPr/>
          <p:nvPr/>
        </p:nvGrpSpPr>
        <p:grpSpPr>
          <a:xfrm>
            <a:off x="1300186" y="1644055"/>
            <a:ext cx="5283200" cy="528320"/>
            <a:chOff x="1681480" y="5462905"/>
            <a:chExt cx="5283200" cy="528320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D831EFCE-5250-1723-F114-8351794B50FE}"/>
                </a:ext>
              </a:extLst>
            </p:cNvPr>
            <p:cNvSpPr/>
            <p:nvPr/>
          </p:nvSpPr>
          <p:spPr>
            <a:xfrm>
              <a:off x="3794760" y="5462905"/>
              <a:ext cx="528320" cy="52832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7</a:t>
              </a:r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5C716BC8-F892-38F0-34E4-0F229F2421DC}"/>
                </a:ext>
              </a:extLst>
            </p:cNvPr>
            <p:cNvSpPr/>
            <p:nvPr/>
          </p:nvSpPr>
          <p:spPr>
            <a:xfrm>
              <a:off x="4323080" y="5462905"/>
              <a:ext cx="528320" cy="52832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3DD8C1CE-795B-B6D5-812A-2746FF01ECAE}"/>
                </a:ext>
              </a:extLst>
            </p:cNvPr>
            <p:cNvSpPr/>
            <p:nvPr/>
          </p:nvSpPr>
          <p:spPr>
            <a:xfrm>
              <a:off x="4851400" y="5462905"/>
              <a:ext cx="528320" cy="52832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5A01BD75-8814-65AB-8F5F-316F1C82E544}"/>
                </a:ext>
              </a:extLst>
            </p:cNvPr>
            <p:cNvSpPr/>
            <p:nvPr/>
          </p:nvSpPr>
          <p:spPr>
            <a:xfrm>
              <a:off x="5379720" y="5462905"/>
              <a:ext cx="528320" cy="52832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F39F3ADB-383D-280B-B96B-EFEE14AF981C}"/>
                </a:ext>
              </a:extLst>
            </p:cNvPr>
            <p:cNvSpPr/>
            <p:nvPr/>
          </p:nvSpPr>
          <p:spPr>
            <a:xfrm>
              <a:off x="3266440" y="5462905"/>
              <a:ext cx="528320" cy="52832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4</a:t>
              </a: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7D4C4584-EEB5-D541-A430-BF4C19CF179B}"/>
                </a:ext>
              </a:extLst>
            </p:cNvPr>
            <p:cNvSpPr/>
            <p:nvPr/>
          </p:nvSpPr>
          <p:spPr>
            <a:xfrm>
              <a:off x="2738120" y="5462905"/>
              <a:ext cx="528320" cy="52832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DB4EE6EE-57C7-E930-E769-D14333D1C2F1}"/>
                </a:ext>
              </a:extLst>
            </p:cNvPr>
            <p:cNvSpPr/>
            <p:nvPr/>
          </p:nvSpPr>
          <p:spPr>
            <a:xfrm>
              <a:off x="2209800" y="5462905"/>
              <a:ext cx="528320" cy="52832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8</a:t>
              </a: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5AE60CAA-B899-0819-3473-0296EED20853}"/>
                </a:ext>
              </a:extLst>
            </p:cNvPr>
            <p:cNvSpPr/>
            <p:nvPr/>
          </p:nvSpPr>
          <p:spPr>
            <a:xfrm>
              <a:off x="5908040" y="5462905"/>
              <a:ext cx="528320" cy="52832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1F225A0A-55C8-3626-F395-47E46232D82B}"/>
                </a:ext>
              </a:extLst>
            </p:cNvPr>
            <p:cNvSpPr/>
            <p:nvPr/>
          </p:nvSpPr>
          <p:spPr>
            <a:xfrm>
              <a:off x="1681480" y="5462905"/>
              <a:ext cx="528320" cy="52832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6036E8D9-4E7B-6D69-B1FD-BC29EC101E8B}"/>
                </a:ext>
              </a:extLst>
            </p:cNvPr>
            <p:cNvSpPr/>
            <p:nvPr/>
          </p:nvSpPr>
          <p:spPr>
            <a:xfrm>
              <a:off x="6436360" y="5462905"/>
              <a:ext cx="528320" cy="52832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A83D0B77-4258-3DCB-9442-557E7F23A1DF}"/>
              </a:ext>
            </a:extLst>
          </p:cNvPr>
          <p:cNvSpPr/>
          <p:nvPr/>
        </p:nvSpPr>
        <p:spPr>
          <a:xfrm>
            <a:off x="6869991" y="1403212"/>
            <a:ext cx="949960" cy="52832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Front=0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E7B5C368-7EC9-6CCF-C5F9-C50DE30682A5}"/>
              </a:ext>
            </a:extLst>
          </p:cNvPr>
          <p:cNvSpPr/>
          <p:nvPr/>
        </p:nvSpPr>
        <p:spPr>
          <a:xfrm>
            <a:off x="6869991" y="2096502"/>
            <a:ext cx="949960" cy="52832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Back=4</a:t>
            </a:r>
          </a:p>
        </p:txBody>
      </p:sp>
    </p:spTree>
    <p:extLst>
      <p:ext uri="{BB962C8B-B14F-4D97-AF65-F5344CB8AC3E}">
        <p14:creationId xmlns:p14="http://schemas.microsoft.com/office/powerpoint/2010/main" val="27182901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>
            <a:extLst>
              <a:ext uri="{FF2B5EF4-FFF2-40B4-BE49-F238E27FC236}">
                <a16:creationId xmlns:a16="http://schemas.microsoft.com/office/drawing/2014/main" id="{B35512AB-1499-E48B-6D8C-304AAD97F7A2}"/>
              </a:ext>
            </a:extLst>
          </p:cNvPr>
          <p:cNvGrpSpPr/>
          <p:nvPr/>
        </p:nvGrpSpPr>
        <p:grpSpPr>
          <a:xfrm>
            <a:off x="1300186" y="2023513"/>
            <a:ext cx="5283200" cy="528320"/>
            <a:chOff x="1681480" y="5462905"/>
            <a:chExt cx="5283200" cy="528320"/>
          </a:xfrm>
          <a:solidFill>
            <a:schemeClr val="bg1"/>
          </a:solidFill>
        </p:grpSpPr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B6B19CF6-6A2A-C1D3-631D-4182EA1285CF}"/>
                </a:ext>
              </a:extLst>
            </p:cNvPr>
            <p:cNvSpPr/>
            <p:nvPr/>
          </p:nvSpPr>
          <p:spPr>
            <a:xfrm>
              <a:off x="3794760" y="5462905"/>
              <a:ext cx="528320" cy="52832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4</a:t>
              </a: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55B71A6C-68A1-64CE-F17B-BF6FB3B097C8}"/>
                </a:ext>
              </a:extLst>
            </p:cNvPr>
            <p:cNvSpPr/>
            <p:nvPr/>
          </p:nvSpPr>
          <p:spPr>
            <a:xfrm>
              <a:off x="4323080" y="5462905"/>
              <a:ext cx="528320" cy="52832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98C66068-5FAB-3D20-0467-A2EF26E40CDF}"/>
                </a:ext>
              </a:extLst>
            </p:cNvPr>
            <p:cNvSpPr/>
            <p:nvPr/>
          </p:nvSpPr>
          <p:spPr>
            <a:xfrm>
              <a:off x="4851400" y="5462905"/>
              <a:ext cx="528320" cy="52832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6</a:t>
              </a:r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51272AE7-E366-87D6-27B2-5CB35A0A2E9D}"/>
                </a:ext>
              </a:extLst>
            </p:cNvPr>
            <p:cNvSpPr/>
            <p:nvPr/>
          </p:nvSpPr>
          <p:spPr>
            <a:xfrm>
              <a:off x="5379720" y="5462905"/>
              <a:ext cx="528320" cy="52832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7</a:t>
              </a:r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CF2296D2-437A-44A8-9CE6-19E62D8545D1}"/>
                </a:ext>
              </a:extLst>
            </p:cNvPr>
            <p:cNvSpPr/>
            <p:nvPr/>
          </p:nvSpPr>
          <p:spPr>
            <a:xfrm>
              <a:off x="3266440" y="5462905"/>
              <a:ext cx="528320" cy="52832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DFEE2D71-BB8B-6307-DEFC-2C707D090F82}"/>
                </a:ext>
              </a:extLst>
            </p:cNvPr>
            <p:cNvSpPr/>
            <p:nvPr/>
          </p:nvSpPr>
          <p:spPr>
            <a:xfrm>
              <a:off x="2738120" y="5462905"/>
              <a:ext cx="528320" cy="52832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3F8C3EC8-D207-C9BC-AF3B-34BA8F2A3D86}"/>
                </a:ext>
              </a:extLst>
            </p:cNvPr>
            <p:cNvSpPr/>
            <p:nvPr/>
          </p:nvSpPr>
          <p:spPr>
            <a:xfrm>
              <a:off x="2209800" y="5462905"/>
              <a:ext cx="528320" cy="52832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998516BA-4D79-F018-3A35-3792D5BA16BA}"/>
                </a:ext>
              </a:extLst>
            </p:cNvPr>
            <p:cNvSpPr/>
            <p:nvPr/>
          </p:nvSpPr>
          <p:spPr>
            <a:xfrm>
              <a:off x="5908040" y="5462905"/>
              <a:ext cx="528320" cy="52832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8</a:t>
              </a: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F1EFC881-59FC-EC46-6767-3A59A758D927}"/>
                </a:ext>
              </a:extLst>
            </p:cNvPr>
            <p:cNvSpPr/>
            <p:nvPr/>
          </p:nvSpPr>
          <p:spPr>
            <a:xfrm>
              <a:off x="1681480" y="5462905"/>
              <a:ext cx="528320" cy="52832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8ED915B2-758F-CB33-5D15-9D5EBA4EC8C0}"/>
                </a:ext>
              </a:extLst>
            </p:cNvPr>
            <p:cNvSpPr/>
            <p:nvPr/>
          </p:nvSpPr>
          <p:spPr>
            <a:xfrm>
              <a:off x="6436360" y="5462905"/>
              <a:ext cx="528320" cy="52832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9</a:t>
              </a: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C84B3408-2D56-B58E-F959-CF8F6AE714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Circular Array – Queue Data Structure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76FFCF-F09D-CE03-F022-D39AD4A97E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8946" y="2505200"/>
            <a:ext cx="10515600" cy="4351338"/>
          </a:xfrm>
        </p:spPr>
        <p:txBody>
          <a:bodyPr/>
          <a:lstStyle/>
          <a:p>
            <a:r>
              <a:rPr lang="en-US" dirty="0"/>
              <a:t>Queue represented as an array of items</a:t>
            </a:r>
          </a:p>
          <a:p>
            <a:pPr lvl="1"/>
            <a:r>
              <a:rPr lang="en-US" dirty="0">
                <a:solidFill>
                  <a:srgbClr val="0070C0"/>
                </a:solidFill>
              </a:rPr>
              <a:t>A “front” index to indicate the oldest item in the queue</a:t>
            </a:r>
          </a:p>
          <a:p>
            <a:pPr lvl="1"/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A “back” index to indicate the most recent item in the queue</a:t>
            </a:r>
          </a:p>
          <a:p>
            <a:r>
              <a:rPr lang="en-US" dirty="0"/>
              <a:t>Enqueue Procedure:</a:t>
            </a:r>
          </a:p>
          <a:p>
            <a:endParaRPr lang="en-US" dirty="0"/>
          </a:p>
          <a:p>
            <a:r>
              <a:rPr lang="en-US" dirty="0"/>
              <a:t>Dequeue Procedure:</a:t>
            </a:r>
          </a:p>
          <a:p>
            <a:endParaRPr lang="en-US" dirty="0"/>
          </a:p>
          <a:p>
            <a:r>
              <a:rPr lang="en-US" dirty="0" err="1"/>
              <a:t>Is_empty</a:t>
            </a:r>
            <a:r>
              <a:rPr lang="en-US" dirty="0"/>
              <a:t> Procedure: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B8DF4474-60B3-C430-4D19-462F2190B410}"/>
              </a:ext>
            </a:extLst>
          </p:cNvPr>
          <p:cNvGrpSpPr/>
          <p:nvPr/>
        </p:nvGrpSpPr>
        <p:grpSpPr>
          <a:xfrm>
            <a:off x="1300186" y="1644055"/>
            <a:ext cx="5283200" cy="528320"/>
            <a:chOff x="1681480" y="5462905"/>
            <a:chExt cx="5283200" cy="528320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D831EFCE-5250-1723-F114-8351794B50FE}"/>
                </a:ext>
              </a:extLst>
            </p:cNvPr>
            <p:cNvSpPr/>
            <p:nvPr/>
          </p:nvSpPr>
          <p:spPr>
            <a:xfrm>
              <a:off x="3794760" y="5462905"/>
              <a:ext cx="528320" cy="52832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7</a:t>
              </a:r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5C716BC8-F892-38F0-34E4-0F229F2421DC}"/>
                </a:ext>
              </a:extLst>
            </p:cNvPr>
            <p:cNvSpPr/>
            <p:nvPr/>
          </p:nvSpPr>
          <p:spPr>
            <a:xfrm>
              <a:off x="4323080" y="5462905"/>
              <a:ext cx="528320" cy="52832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3DD8C1CE-795B-B6D5-812A-2746FF01ECAE}"/>
                </a:ext>
              </a:extLst>
            </p:cNvPr>
            <p:cNvSpPr/>
            <p:nvPr/>
          </p:nvSpPr>
          <p:spPr>
            <a:xfrm>
              <a:off x="4851400" y="5462905"/>
              <a:ext cx="528320" cy="52832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5A01BD75-8814-65AB-8F5F-316F1C82E544}"/>
                </a:ext>
              </a:extLst>
            </p:cNvPr>
            <p:cNvSpPr/>
            <p:nvPr/>
          </p:nvSpPr>
          <p:spPr>
            <a:xfrm>
              <a:off x="5379720" y="5462905"/>
              <a:ext cx="528320" cy="52832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F39F3ADB-383D-280B-B96B-EFEE14AF981C}"/>
                </a:ext>
              </a:extLst>
            </p:cNvPr>
            <p:cNvSpPr/>
            <p:nvPr/>
          </p:nvSpPr>
          <p:spPr>
            <a:xfrm>
              <a:off x="3266440" y="5462905"/>
              <a:ext cx="528320" cy="52832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4</a:t>
              </a: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7D4C4584-EEB5-D541-A430-BF4C19CF179B}"/>
                </a:ext>
              </a:extLst>
            </p:cNvPr>
            <p:cNvSpPr/>
            <p:nvPr/>
          </p:nvSpPr>
          <p:spPr>
            <a:xfrm>
              <a:off x="2738120" y="5462905"/>
              <a:ext cx="528320" cy="52832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DB4EE6EE-57C7-E930-E769-D14333D1C2F1}"/>
                </a:ext>
              </a:extLst>
            </p:cNvPr>
            <p:cNvSpPr/>
            <p:nvPr/>
          </p:nvSpPr>
          <p:spPr>
            <a:xfrm>
              <a:off x="2209800" y="5462905"/>
              <a:ext cx="528320" cy="52832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8</a:t>
              </a: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5AE60CAA-B899-0819-3473-0296EED20853}"/>
                </a:ext>
              </a:extLst>
            </p:cNvPr>
            <p:cNvSpPr/>
            <p:nvPr/>
          </p:nvSpPr>
          <p:spPr>
            <a:xfrm>
              <a:off x="5908040" y="5462905"/>
              <a:ext cx="528320" cy="52832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1F225A0A-55C8-3626-F395-47E46232D82B}"/>
                </a:ext>
              </a:extLst>
            </p:cNvPr>
            <p:cNvSpPr/>
            <p:nvPr/>
          </p:nvSpPr>
          <p:spPr>
            <a:xfrm>
              <a:off x="1681480" y="5462905"/>
              <a:ext cx="528320" cy="52832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6036E8D9-4E7B-6D69-B1FD-BC29EC101E8B}"/>
                </a:ext>
              </a:extLst>
            </p:cNvPr>
            <p:cNvSpPr/>
            <p:nvPr/>
          </p:nvSpPr>
          <p:spPr>
            <a:xfrm>
              <a:off x="6436360" y="5462905"/>
              <a:ext cx="528320" cy="52832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A83D0B77-4258-3DCB-9442-557E7F23A1DF}"/>
              </a:ext>
            </a:extLst>
          </p:cNvPr>
          <p:cNvSpPr/>
          <p:nvPr/>
        </p:nvSpPr>
        <p:spPr>
          <a:xfrm>
            <a:off x="6869991" y="1403212"/>
            <a:ext cx="949960" cy="52832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Front=0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E7B5C368-7EC9-6CCF-C5F9-C50DE30682A5}"/>
              </a:ext>
            </a:extLst>
          </p:cNvPr>
          <p:cNvSpPr/>
          <p:nvPr/>
        </p:nvSpPr>
        <p:spPr>
          <a:xfrm>
            <a:off x="6869991" y="2096502"/>
            <a:ext cx="949960" cy="52832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Back=4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C9B8B987-A0D6-91EB-C7C4-924CA8D44D33}"/>
              </a:ext>
            </a:extLst>
          </p:cNvPr>
          <p:cNvSpPr txBox="1"/>
          <p:nvPr/>
        </p:nvSpPr>
        <p:spPr>
          <a:xfrm>
            <a:off x="3717972" y="3772295"/>
            <a:ext cx="372068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enqueue(x){</a:t>
            </a:r>
          </a:p>
          <a:p>
            <a:r>
              <a:rPr lang="en-US" dirty="0"/>
              <a:t>    queue[back] = x</a:t>
            </a:r>
          </a:p>
          <a:p>
            <a:r>
              <a:rPr lang="en-US" dirty="0"/>
              <a:t>    back = (back + 1) % </a:t>
            </a:r>
            <a:r>
              <a:rPr lang="en-US" dirty="0" err="1"/>
              <a:t>queue.length</a:t>
            </a:r>
            <a:endParaRPr lang="en-US" dirty="0"/>
          </a:p>
          <a:p>
            <a:r>
              <a:rPr lang="en-US" dirty="0"/>
              <a:t>}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BC3CF233-AF80-4F4B-1F74-1C0FFDBAF814}"/>
              </a:ext>
            </a:extLst>
          </p:cNvPr>
          <p:cNvSpPr txBox="1"/>
          <p:nvPr/>
        </p:nvSpPr>
        <p:spPr>
          <a:xfrm>
            <a:off x="3677626" y="4824907"/>
            <a:ext cx="38483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dequeue(){</a:t>
            </a:r>
          </a:p>
          <a:p>
            <a:r>
              <a:rPr lang="en-US" dirty="0"/>
              <a:t>    first = queue[front]</a:t>
            </a:r>
          </a:p>
          <a:p>
            <a:r>
              <a:rPr lang="en-US" dirty="0"/>
              <a:t>    front = (front + 1) % </a:t>
            </a:r>
            <a:r>
              <a:rPr lang="en-US" dirty="0" err="1"/>
              <a:t>queue.length</a:t>
            </a:r>
            <a:endParaRPr lang="en-US" dirty="0"/>
          </a:p>
          <a:p>
            <a:r>
              <a:rPr lang="en-US" dirty="0"/>
              <a:t>}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510A3170-9D65-DAB1-3531-90A153C974D9}"/>
              </a:ext>
            </a:extLst>
          </p:cNvPr>
          <p:cNvSpPr txBox="1"/>
          <p:nvPr/>
        </p:nvSpPr>
        <p:spPr>
          <a:xfrm>
            <a:off x="3652226" y="5933208"/>
            <a:ext cx="29311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is_empty</a:t>
            </a:r>
            <a:r>
              <a:rPr lang="en-US" dirty="0"/>
              <a:t>(){</a:t>
            </a:r>
          </a:p>
          <a:p>
            <a:r>
              <a:rPr lang="en-US" dirty="0"/>
              <a:t>    return front == back</a:t>
            </a:r>
          </a:p>
          <a:p>
            <a:r>
              <a:rPr lang="en-US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2779667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3450B6-F0B1-452F-736A-CBAD5DE567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Linked List vs. Circular Array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FB6DFD-BFD3-6A83-79CC-23335BC24C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45289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1688</TotalTime>
  <Words>1437</Words>
  <Application>Microsoft Office PowerPoint</Application>
  <PresentationFormat>Widescreen</PresentationFormat>
  <Paragraphs>272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Arial</vt:lpstr>
      <vt:lpstr>Calibri</vt:lpstr>
      <vt:lpstr>Calibri Light</vt:lpstr>
      <vt:lpstr>Cambria Math</vt:lpstr>
      <vt:lpstr>Office Theme</vt:lpstr>
      <vt:lpstr>CSE 332 Winter 2024 Lecture 2: Algorithm Analysis pt.1</vt:lpstr>
      <vt:lpstr>Terminology</vt:lpstr>
      <vt:lpstr>ADT: Queue</vt:lpstr>
      <vt:lpstr>Linked List – Queue Data Structure</vt:lpstr>
      <vt:lpstr>Linked List – Queue Data Structure</vt:lpstr>
      <vt:lpstr>Circular Array – Queue Data Structure</vt:lpstr>
      <vt:lpstr>Circular Array – Queue Data Structure</vt:lpstr>
      <vt:lpstr>Circular Array – Queue Data Structure</vt:lpstr>
      <vt:lpstr>Linked List vs. Circular Array</vt:lpstr>
      <vt:lpstr>PowerPoint Presentation</vt:lpstr>
      <vt:lpstr>Algorithm Ideas</vt:lpstr>
      <vt:lpstr>Algorithm Running Times</vt:lpstr>
      <vt:lpstr>My Approach</vt:lpstr>
      <vt:lpstr>End-of-Yarn Finding</vt:lpstr>
      <vt:lpstr>Why Do resource Analysis?</vt:lpstr>
      <vt:lpstr>Goals for Algorithm Analysis</vt:lpstr>
      <vt:lpstr>Worst Case Analysis (in general)</vt:lpstr>
      <vt:lpstr>Worst Case Running Time Analysis</vt:lpstr>
      <vt:lpstr>Worst Case Space Analysis</vt:lpstr>
      <vt:lpstr>Worst Case Running Time - Example</vt:lpstr>
      <vt:lpstr>Worst Case Running Time – Example 2</vt:lpstr>
      <vt:lpstr>Worst Case Running Time – General Guide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332 Autumn 2023 Lecture 1: Intro to ADTs, Stacks, Queues</dc:title>
  <dc:creator>Nathan Brunelle</dc:creator>
  <cp:lastModifiedBy>Brunelle, Nathan J (njb2b)</cp:lastModifiedBy>
  <cp:revision>24</cp:revision>
  <dcterms:created xsi:type="dcterms:W3CDTF">2023-09-26T20:08:20Z</dcterms:created>
  <dcterms:modified xsi:type="dcterms:W3CDTF">2024-01-05T20:00:09Z</dcterms:modified>
</cp:coreProperties>
</file>