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307" r:id="rId3"/>
    <p:sldId id="308" r:id="rId4"/>
    <p:sldId id="309" r:id="rId5"/>
    <p:sldId id="349" r:id="rId6"/>
    <p:sldId id="310" r:id="rId7"/>
    <p:sldId id="311" r:id="rId8"/>
    <p:sldId id="335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40" r:id="rId21"/>
    <p:sldId id="341" r:id="rId22"/>
    <p:sldId id="342" r:id="rId23"/>
    <p:sldId id="343" r:id="rId24"/>
    <p:sldId id="344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50" r:id="rId38"/>
    <p:sldId id="351" r:id="rId39"/>
    <p:sldId id="352" r:id="rId40"/>
    <p:sldId id="353" r:id="rId41"/>
    <p:sldId id="354" r:id="rId42"/>
    <p:sldId id="369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</p:sldIdLst>
  <p:sldSz cx="12192000" cy="6858000"/>
  <p:notesSz cx="6858000" cy="9144000"/>
  <p:embeddedFontLst>
    <p:embeddedFont>
      <p:font typeface="Cambria Math" panose="02040503050406030204" pitchFamily="18" charset="0"/>
      <p:regular r:id="rId5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FF6464"/>
    <a:srgbClr val="FF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1.fntdata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30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10: B Trees and Hashing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4688-086F-0C14-FC74-FC0A2F0A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FA758-4872-8929-A584-D2B1AF878B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8853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Binary search to find which leaf should contain the new item</a:t>
                </a:r>
              </a:p>
              <a:p>
                <a:r>
                  <a:rPr lang="en-US" dirty="0"/>
                  <a:t>If there’s room, add it to the leaf array (maintaining sorted order)</a:t>
                </a:r>
              </a:p>
              <a:p>
                <a:r>
                  <a:rPr lang="en-US" dirty="0"/>
                  <a:t>If there’s not room, </a:t>
                </a:r>
                <a:r>
                  <a:rPr lang="en-US" b="1" dirty="0"/>
                  <a:t>split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Make a new leaf node, move the larger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items to it</a:t>
                </a:r>
              </a:p>
              <a:p>
                <a:pPr lvl="1"/>
                <a:r>
                  <a:rPr lang="en-US" dirty="0"/>
                  <a:t>If there’s room in the parent internal node, add new leaf to it (with new key bound value)</a:t>
                </a:r>
              </a:p>
              <a:p>
                <a:pPr lvl="1"/>
                <a:r>
                  <a:rPr lang="en-US" dirty="0"/>
                  <a:t>If there’s not room in the parent internal node, </a:t>
                </a:r>
                <a:r>
                  <a:rPr lang="en-US" b="1" dirty="0"/>
                  <a:t>split</a:t>
                </a:r>
                <a:r>
                  <a:rPr lang="en-US" dirty="0"/>
                  <a:t> that!</a:t>
                </a:r>
              </a:p>
              <a:p>
                <a:pPr lvl="2"/>
                <a:r>
                  <a:rPr lang="en-US" dirty="0"/>
                  <a:t>Make a new internal node and have it point to the larger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there’s room in the parent internal node, add this internal node to it</a:t>
                </a:r>
              </a:p>
              <a:p>
                <a:pPr lvl="2"/>
                <a:r>
                  <a:rPr lang="en-US" dirty="0"/>
                  <a:t>If there’s not room, repeat this process until there is!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FA758-4872-8929-A584-D2B1AF878B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88535"/>
              </a:xfrm>
              <a:blipFill>
                <a:blip r:embed="rId2"/>
                <a:stretch>
                  <a:fillRect l="-1043" t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31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21A5-C439-6135-2509-E2BA0EDA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TLDR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1882-EBD8-FE63-B439-167C329F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where the item goes by repeated binary search</a:t>
            </a:r>
          </a:p>
          <a:p>
            <a:r>
              <a:rPr lang="en-US" dirty="0"/>
              <a:t>If there’s room, just add it</a:t>
            </a:r>
          </a:p>
          <a:p>
            <a:r>
              <a:rPr lang="en-US" dirty="0"/>
              <a:t>If there’s not room, split things until there is</a:t>
            </a:r>
          </a:p>
        </p:txBody>
      </p:sp>
    </p:spTree>
    <p:extLst>
      <p:ext uri="{BB962C8B-B14F-4D97-AF65-F5344CB8AC3E}">
        <p14:creationId xmlns:p14="http://schemas.microsoft.com/office/powerpoint/2010/main" val="117412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22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E1748A-D865-A32F-7BD4-45630C37DB4B}"/>
              </a:ext>
            </a:extLst>
          </p:cNvPr>
          <p:cNvGrpSpPr/>
          <p:nvPr/>
        </p:nvGrpSpPr>
        <p:grpSpPr>
          <a:xfrm>
            <a:off x="2775098" y="2373956"/>
            <a:ext cx="6822558" cy="3254676"/>
            <a:chOff x="4823795" y="3256535"/>
            <a:chExt cx="7155554" cy="34135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04A64F4-4BDA-D997-1453-7A646F873964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C76C8E6-223B-7E5D-A447-4A2668715879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32FCD1E-9809-8E7E-E6CF-5A79168B368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7F5F82-72B9-C7E9-E813-461DE39D2F4C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C993D32-8AC7-7186-BF0E-258E25B4C61C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E134846-0A75-00A0-4FAF-D863776D218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218FEA7-8787-3327-9A66-581FCDA10DAE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D51571D-8B6B-9A6C-4F9F-B4EEF32C718C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505904F-E936-DD64-37EB-418E8874A507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2CF5B53-4B99-F999-5E2F-658F26223681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EAEFB12-002F-6E00-3847-76760AB82C0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EECCD30-9A75-85C9-1EB9-3F69BD8BD8D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217776-58D9-9CB3-CA76-69ECE5DECAAC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61ABBBC-D9CA-C96E-3641-21576E80E60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F36D45C-EC72-B3A8-1D5D-05BD2AA20C6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34B9CDFD-A07A-0970-EC32-C20AD118DB5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C72E072-A221-C92A-9257-39BA09B789F4}"/>
                </a:ext>
              </a:extLst>
            </p:cNvPr>
            <p:cNvCxnSpPr>
              <a:cxnSpLocks/>
              <a:stCxn id="81" idx="2"/>
              <a:endCxn id="75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76045D5-C04A-B6FF-5A73-ABD16814C5FA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130AFC6-338C-3D6D-790B-A7D4B46F09EF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8F2CD3B4-C0EA-37B7-B140-2C01F222E313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83A8B4B-BCAE-E6CF-EE41-27DCF04B879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A85B73-6349-FF33-C0D3-F9D01E34A56D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4C55773-CEF4-0972-4042-A93DD015526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8923451-A627-27E0-0C53-1C9658D02C25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FF9F0DC-2483-721C-1142-3C8602B0DF2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4B0D6FC-BD70-0BF9-E2C6-D66AD384379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E6CF33-5823-B9E0-2BE6-4F92660F5187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0964B89-FB4A-A14A-0C6E-4A129AF1C2FA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FBEED5F-9C15-F31D-FC57-F09BC49538B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5B7301A-984C-ADA6-872D-E72EBE9D341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D73CD77-050F-FC3B-B086-88D09840EDC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C996DE6-61DD-9A9D-B0B7-335B8CCDE67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7780C49-CC3B-90DF-58F4-42550C4EEECB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8B6BD22-23AB-6413-4342-626FCB3A380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F7BE8C-E57F-C6FA-A304-AB7EF62B0778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FA0D737-B7A8-0EEB-629B-A8C7E96540B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3E529A6-7AD5-949D-8135-B05C5927A70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72DCBF4-B00C-763E-85E5-6073483C580C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EB545E5-E32C-4852-3E01-9145083E65E1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ED3BABA-28F3-3C20-728B-AC87180E2065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74A2125-8400-D308-A6F8-C6FC0228069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0255D60-189E-C6C3-5782-5A3A22CB8B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D9B0165-7471-98AF-D4E2-B09E93A81860}"/>
                </a:ext>
              </a:extLst>
            </p:cNvPr>
            <p:cNvCxnSpPr>
              <a:cxnSpLocks/>
              <a:stCxn id="82" idx="2"/>
              <a:endCxn id="55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13A0378-BE47-4277-C998-3F16205EA418}"/>
                </a:ext>
              </a:extLst>
            </p:cNvPr>
            <p:cNvCxnSpPr>
              <a:cxnSpLocks/>
              <a:stCxn id="84" idx="2"/>
              <a:endCxn id="52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19A9F9E-B682-2A96-59AE-4D16D13FF6B2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39DAD64-E709-244F-1D10-A50A9F47778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08C036-5D3E-D7BD-2898-84609248BFC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AB19CBD-D848-2D43-290A-E2766C2DAE2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E58BDEB-CC16-2200-D6A9-500F0040B8B6}"/>
                </a:ext>
              </a:extLst>
            </p:cNvPr>
            <p:cNvCxnSpPr>
              <a:cxnSpLocks/>
              <a:stCxn id="68" idx="2"/>
              <a:endCxn id="49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37063-8169-4301-C769-7D4977EDF08D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3122059-B8DF-7824-9ED7-047B57A2CC3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1B06B60-046B-8E5B-7C5D-0C7A6D33447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1A0DF07-28B4-C79D-76E1-3B86B72F6DC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B4C5536-999A-1F1B-B1C2-A2DE899FE3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F2AEC2-B1BE-4491-A438-374F8201CC40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333BDFF-902E-5563-FD5A-F8B72929484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C3C8E63-B5EB-5603-A977-464BEBE2531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1E9E741-532E-5ACF-3E2A-A1BA75FA634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9F576B5-CEFA-4086-5463-C4C4AFC7605B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A47D7A8-DAEC-260E-BD82-6C0AB2628E3B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D28E687-5E0A-29BD-C216-D124E7A496D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15E4072-BDA7-4AE6-11CD-0F4373ABB33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1127B25-B0C5-0A0B-CF08-F656592258C9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E0E524C-8B4D-56E8-4228-1365A476FB04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1AFCD3B-DABD-5DB4-E2CE-8BFBFA02E624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1F01BCD-AE0D-2140-0F4A-FB1F0AB7214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9284DF-B7FF-0B8C-1B79-8D3704F278B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53C01FD-59E6-EE0B-7728-07E8154A864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0E1232A-BE70-BFD4-07F8-BFA6AD85E3D5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643D849-F1CB-AD54-BCF8-D1C8F1E6DB11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0A15E0C-2288-D42A-3C15-C6438A5B4EF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A3EE490-1D53-2EA7-CC3B-53F15077DBA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8CF0D58-8658-C7F8-2F81-26D0512FC933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31B694C-8FC5-59E5-1952-A169BFBE5F00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14C51FF-EDE6-B4B6-27B5-EB19F27AFC82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9884A66-8706-8ACF-4D1C-41DEB455B19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3B857B8-65A4-F8C0-0B9F-E576D82A901B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0FB6C78-F8CF-854F-30BB-E721BC9AB6F2}"/>
                </a:ext>
              </a:extLst>
            </p:cNvPr>
            <p:cNvCxnSpPr>
              <a:cxnSpLocks/>
              <a:stCxn id="33" idx="2"/>
              <a:endCxn id="79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805B8CC-9304-DCDE-8650-6CB0E7D8E3DF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0F5BD04-597D-C322-A7AE-8784BBD3228A}"/>
                </a:ext>
              </a:extLst>
            </p:cNvPr>
            <p:cNvCxnSpPr>
              <a:cxnSpLocks/>
              <a:stCxn id="34" idx="2"/>
              <a:endCxn id="59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2508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22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E1748A-D865-A32F-7BD4-45630C37DB4B}"/>
              </a:ext>
            </a:extLst>
          </p:cNvPr>
          <p:cNvGrpSpPr/>
          <p:nvPr/>
        </p:nvGrpSpPr>
        <p:grpSpPr>
          <a:xfrm>
            <a:off x="2775098" y="2373956"/>
            <a:ext cx="6822558" cy="3254676"/>
            <a:chOff x="4823795" y="3256535"/>
            <a:chExt cx="7155554" cy="34135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04A64F4-4BDA-D997-1453-7A646F873964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C76C8E6-223B-7E5D-A447-4A2668715879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32FCD1E-9809-8E7E-E6CF-5A79168B368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7F5F82-72B9-C7E9-E813-461DE39D2F4C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C993D32-8AC7-7186-BF0E-258E25B4C61C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E134846-0A75-00A0-4FAF-D863776D218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218FEA7-8787-3327-9A66-581FCDA10DAE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D51571D-8B6B-9A6C-4F9F-B4EEF32C718C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505904F-E936-DD64-37EB-418E8874A507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2CF5B53-4B99-F999-5E2F-658F26223681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EAEFB12-002F-6E00-3847-76760AB82C0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EECCD30-9A75-85C9-1EB9-3F69BD8BD8D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217776-58D9-9CB3-CA76-69ECE5DECAAC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61ABBBC-D9CA-C96E-3641-21576E80E60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F36D45C-EC72-B3A8-1D5D-05BD2AA20C6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34B9CDFD-A07A-0970-EC32-C20AD118DB5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C72E072-A221-C92A-9257-39BA09B789F4}"/>
                </a:ext>
              </a:extLst>
            </p:cNvPr>
            <p:cNvCxnSpPr>
              <a:cxnSpLocks/>
              <a:stCxn id="81" idx="2"/>
              <a:endCxn id="75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76045D5-C04A-B6FF-5A73-ABD16814C5FA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130AFC6-338C-3D6D-790B-A7D4B46F09EF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8F2CD3B4-C0EA-37B7-B140-2C01F222E313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83A8B4B-BCAE-E6CF-EE41-27DCF04B879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A85B73-6349-FF33-C0D3-F9D01E34A56D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4C55773-CEF4-0972-4042-A93DD015526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8923451-A627-27E0-0C53-1C9658D02C25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FF9F0DC-2483-721C-1142-3C8602B0DF2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4B0D6FC-BD70-0BF9-E2C6-D66AD384379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E6CF33-5823-B9E0-2BE6-4F92660F5187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0964B89-FB4A-A14A-0C6E-4A129AF1C2FA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FBEED5F-9C15-F31D-FC57-F09BC49538B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5B7301A-984C-ADA6-872D-E72EBE9D341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D73CD77-050F-FC3B-B086-88D09840EDC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C996DE6-61DD-9A9D-B0B7-335B8CCDE67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7780C49-CC3B-90DF-58F4-42550C4EEECB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8B6BD22-23AB-6413-4342-626FCB3A380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F7BE8C-E57F-C6FA-A304-AB7EF62B0778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FA0D737-B7A8-0EEB-629B-A8C7E96540B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3E529A6-7AD5-949D-8135-B05C5927A70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72DCBF4-B00C-763E-85E5-6073483C580C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EB545E5-E32C-4852-3E01-9145083E65E1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ED3BABA-28F3-3C20-728B-AC87180E2065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74A2125-8400-D308-A6F8-C6FC0228069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0255D60-189E-C6C3-5782-5A3A22CB8B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D9B0165-7471-98AF-D4E2-B09E93A81860}"/>
                </a:ext>
              </a:extLst>
            </p:cNvPr>
            <p:cNvCxnSpPr>
              <a:cxnSpLocks/>
              <a:stCxn id="82" idx="2"/>
              <a:endCxn id="55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13A0378-BE47-4277-C998-3F16205EA418}"/>
                </a:ext>
              </a:extLst>
            </p:cNvPr>
            <p:cNvCxnSpPr>
              <a:cxnSpLocks/>
              <a:stCxn id="84" idx="2"/>
              <a:endCxn id="52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19A9F9E-B682-2A96-59AE-4D16D13FF6B2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39DAD64-E709-244F-1D10-A50A9F47778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08C036-5D3E-D7BD-2898-84609248BFC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AB19CBD-D848-2D43-290A-E2766C2DAE2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E58BDEB-CC16-2200-D6A9-500F0040B8B6}"/>
                </a:ext>
              </a:extLst>
            </p:cNvPr>
            <p:cNvCxnSpPr>
              <a:cxnSpLocks/>
              <a:stCxn id="68" idx="2"/>
              <a:endCxn id="49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37063-8169-4301-C769-7D4977EDF08D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3122059-B8DF-7824-9ED7-047B57A2CC3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1B06B60-046B-8E5B-7C5D-0C7A6D33447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22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1A0DF07-28B4-C79D-76E1-3B86B72F6DC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B4C5536-999A-1F1B-B1C2-A2DE899FE3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F2AEC2-B1BE-4491-A438-374F8201CC40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333BDFF-902E-5563-FD5A-F8B72929484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C3C8E63-B5EB-5603-A977-464BEBE2531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1E9E741-532E-5ACF-3E2A-A1BA75FA634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9F576B5-CEFA-4086-5463-C4C4AFC7605B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A47D7A8-DAEC-260E-BD82-6C0AB2628E3B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D28E687-5E0A-29BD-C216-D124E7A496D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15E4072-BDA7-4AE6-11CD-0F4373ABB33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1127B25-B0C5-0A0B-CF08-F656592258C9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E0E524C-8B4D-56E8-4228-1365A476FB04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1AFCD3B-DABD-5DB4-E2CE-8BFBFA02E624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1F01BCD-AE0D-2140-0F4A-FB1F0AB7214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9284DF-B7FF-0B8C-1B79-8D3704F278B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53C01FD-59E6-EE0B-7728-07E8154A864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0E1232A-BE70-BFD4-07F8-BFA6AD85E3D5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643D849-F1CB-AD54-BCF8-D1C8F1E6DB11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0A15E0C-2288-D42A-3C15-C6438A5B4EF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A3EE490-1D53-2EA7-CC3B-53F15077DBA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8CF0D58-8658-C7F8-2F81-26D0512FC933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31B694C-8FC5-59E5-1952-A169BFBE5F00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14C51FF-EDE6-B4B6-27B5-EB19F27AFC82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9884A66-8706-8ACF-4D1C-41DEB455B19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3B857B8-65A4-F8C0-0B9F-E576D82A901B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0FB6C78-F8CF-854F-30BB-E721BC9AB6F2}"/>
                </a:ext>
              </a:extLst>
            </p:cNvPr>
            <p:cNvCxnSpPr>
              <a:cxnSpLocks/>
              <a:stCxn id="33" idx="2"/>
              <a:endCxn id="79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805B8CC-9304-DCDE-8650-6CB0E7D8E3DF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0F5BD04-597D-C322-A7AE-8784BBD3228A}"/>
                </a:ext>
              </a:extLst>
            </p:cNvPr>
            <p:cNvCxnSpPr>
              <a:cxnSpLocks/>
              <a:stCxn id="34" idx="2"/>
              <a:endCxn id="59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164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26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E1748A-D865-A32F-7BD4-45630C37DB4B}"/>
              </a:ext>
            </a:extLst>
          </p:cNvPr>
          <p:cNvGrpSpPr/>
          <p:nvPr/>
        </p:nvGrpSpPr>
        <p:grpSpPr>
          <a:xfrm>
            <a:off x="2775098" y="2373956"/>
            <a:ext cx="6822558" cy="3254676"/>
            <a:chOff x="4823795" y="3256535"/>
            <a:chExt cx="7155554" cy="34135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04A64F4-4BDA-D997-1453-7A646F873964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C76C8E6-223B-7E5D-A447-4A2668715879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32FCD1E-9809-8E7E-E6CF-5A79168B368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7F5F82-72B9-C7E9-E813-461DE39D2F4C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C993D32-8AC7-7186-BF0E-258E25B4C61C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E134846-0A75-00A0-4FAF-D863776D218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218FEA7-8787-3327-9A66-581FCDA10DAE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D51571D-8B6B-9A6C-4F9F-B4EEF32C718C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505904F-E936-DD64-37EB-418E8874A507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2CF5B53-4B99-F999-5E2F-658F26223681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EAEFB12-002F-6E00-3847-76760AB82C0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EECCD30-9A75-85C9-1EB9-3F69BD8BD8D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217776-58D9-9CB3-CA76-69ECE5DECAAC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61ABBBC-D9CA-C96E-3641-21576E80E60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F36D45C-EC72-B3A8-1D5D-05BD2AA20C6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34B9CDFD-A07A-0970-EC32-C20AD118DB5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C72E072-A221-C92A-9257-39BA09B789F4}"/>
                </a:ext>
              </a:extLst>
            </p:cNvPr>
            <p:cNvCxnSpPr>
              <a:cxnSpLocks/>
              <a:stCxn id="81" idx="2"/>
              <a:endCxn id="75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76045D5-C04A-B6FF-5A73-ABD16814C5FA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130AFC6-338C-3D6D-790B-A7D4B46F09EF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8F2CD3B4-C0EA-37B7-B140-2C01F222E313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83A8B4B-BCAE-E6CF-EE41-27DCF04B879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A85B73-6349-FF33-C0D3-F9D01E34A56D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4C55773-CEF4-0972-4042-A93DD015526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8923451-A627-27E0-0C53-1C9658D02C25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FF9F0DC-2483-721C-1142-3C8602B0DF2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4B0D6FC-BD70-0BF9-E2C6-D66AD384379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E6CF33-5823-B9E0-2BE6-4F92660F5187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0964B89-FB4A-A14A-0C6E-4A129AF1C2FA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FBEED5F-9C15-F31D-FC57-F09BC49538B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5B7301A-984C-ADA6-872D-E72EBE9D341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D73CD77-050F-FC3B-B086-88D09840EDC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C996DE6-61DD-9A9D-B0B7-335B8CCDE67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7780C49-CC3B-90DF-58F4-42550C4EEECB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8B6BD22-23AB-6413-4342-626FCB3A380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F7BE8C-E57F-C6FA-A304-AB7EF62B0778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FA0D737-B7A8-0EEB-629B-A8C7E96540B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3E529A6-7AD5-949D-8135-B05C5927A70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72DCBF4-B00C-763E-85E5-6073483C580C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EB545E5-E32C-4852-3E01-9145083E65E1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ED3BABA-28F3-3C20-728B-AC87180E2065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74A2125-8400-D308-A6F8-C6FC0228069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0255D60-189E-C6C3-5782-5A3A22CB8B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D9B0165-7471-98AF-D4E2-B09E93A81860}"/>
                </a:ext>
              </a:extLst>
            </p:cNvPr>
            <p:cNvCxnSpPr>
              <a:cxnSpLocks/>
              <a:stCxn id="82" idx="2"/>
              <a:endCxn id="55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13A0378-BE47-4277-C998-3F16205EA418}"/>
                </a:ext>
              </a:extLst>
            </p:cNvPr>
            <p:cNvCxnSpPr>
              <a:cxnSpLocks/>
              <a:stCxn id="84" idx="2"/>
              <a:endCxn id="52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19A9F9E-B682-2A96-59AE-4D16D13FF6B2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39DAD64-E709-244F-1D10-A50A9F47778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08C036-5D3E-D7BD-2898-84609248BFC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AB19CBD-D848-2D43-290A-E2766C2DAE2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E58BDEB-CC16-2200-D6A9-500F0040B8B6}"/>
                </a:ext>
              </a:extLst>
            </p:cNvPr>
            <p:cNvCxnSpPr>
              <a:cxnSpLocks/>
              <a:stCxn id="68" idx="2"/>
              <a:endCxn id="49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37063-8169-4301-C769-7D4977EDF08D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3122059-B8DF-7824-9ED7-047B57A2CC3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1B06B60-046B-8E5B-7C5D-0C7A6D33447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1A0DF07-28B4-C79D-76E1-3B86B72F6DC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B4C5536-999A-1F1B-B1C2-A2DE899FE3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F2AEC2-B1BE-4491-A438-374F8201CC40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333BDFF-902E-5563-FD5A-F8B72929484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C3C8E63-B5EB-5603-A977-464BEBE2531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1E9E741-532E-5ACF-3E2A-A1BA75FA634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9F576B5-CEFA-4086-5463-C4C4AFC7605B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A47D7A8-DAEC-260E-BD82-6C0AB2628E3B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D28E687-5E0A-29BD-C216-D124E7A496D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15E4072-BDA7-4AE6-11CD-0F4373ABB33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1127B25-B0C5-0A0B-CF08-F656592258C9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E0E524C-8B4D-56E8-4228-1365A476FB04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1AFCD3B-DABD-5DB4-E2CE-8BFBFA02E624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1F01BCD-AE0D-2140-0F4A-FB1F0AB7214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9284DF-B7FF-0B8C-1B79-8D3704F278B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53C01FD-59E6-EE0B-7728-07E8154A864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0E1232A-BE70-BFD4-07F8-BFA6AD85E3D5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643D849-F1CB-AD54-BCF8-D1C8F1E6DB11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0A15E0C-2288-D42A-3C15-C6438A5B4EF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A3EE490-1D53-2EA7-CC3B-53F15077DBA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8CF0D58-8658-C7F8-2F81-26D0512FC933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31B694C-8FC5-59E5-1952-A169BFBE5F00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14C51FF-EDE6-B4B6-27B5-EB19F27AFC82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9884A66-8706-8ACF-4D1C-41DEB455B19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3B857B8-65A4-F8C0-0B9F-E576D82A901B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0FB6C78-F8CF-854F-30BB-E721BC9AB6F2}"/>
                </a:ext>
              </a:extLst>
            </p:cNvPr>
            <p:cNvCxnSpPr>
              <a:cxnSpLocks/>
              <a:stCxn id="33" idx="2"/>
              <a:endCxn id="79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805B8CC-9304-DCDE-8650-6CB0E7D8E3DF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0F5BD04-597D-C322-A7AE-8784BBD3228A}"/>
                </a:ext>
              </a:extLst>
            </p:cNvPr>
            <p:cNvCxnSpPr>
              <a:cxnSpLocks/>
              <a:stCxn id="34" idx="2"/>
              <a:endCxn id="59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633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26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4A64F4-4BDA-D997-1453-7A646F873964}"/>
              </a:ext>
            </a:extLst>
          </p:cNvPr>
          <p:cNvGrpSpPr/>
          <p:nvPr/>
        </p:nvGrpSpPr>
        <p:grpSpPr>
          <a:xfrm>
            <a:off x="2904698" y="3536505"/>
            <a:ext cx="1900812" cy="419660"/>
            <a:chOff x="7477760" y="2279174"/>
            <a:chExt cx="1564640" cy="345440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C76C8E6-223B-7E5D-A447-4A2668715879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2FCD1E-9809-8E7E-E6CF-5A79168B3688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77F5F82-72B9-C7E9-E813-461DE39D2F4C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C993D32-8AC7-7186-BF0E-258E25B4C61C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E134846-0A75-00A0-4FAF-D863776D2181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218FEA7-8787-3327-9A66-581FCDA10DAE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D51571D-8B6B-9A6C-4F9F-B4EEF32C718C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505904F-E936-DD64-37EB-418E8874A507}"/>
              </a:ext>
            </a:extLst>
          </p:cNvPr>
          <p:cNvGrpSpPr/>
          <p:nvPr/>
        </p:nvGrpSpPr>
        <p:grpSpPr>
          <a:xfrm>
            <a:off x="2775098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2CF5B53-4B99-F999-5E2F-658F26223681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EAEFB12-002F-6E00-3847-76760AB82C0F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EECCD30-9A75-85C9-1EB9-3F69BD8BD8D4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6217776-58D9-9CB3-CA76-69ECE5DECAAC}"/>
              </a:ext>
            </a:extLst>
          </p:cNvPr>
          <p:cNvGrpSpPr/>
          <p:nvPr/>
        </p:nvGrpSpPr>
        <p:grpSpPr>
          <a:xfrm>
            <a:off x="3355216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61ABBBC-D9CA-C96E-3641-21576E80E60A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F36D45C-EC72-B3A8-1D5D-05BD2AA20C6B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4B9CDFD-A07A-0970-EC32-C20AD118DB51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72E072-A221-C92A-9257-39BA09B789F4}"/>
              </a:ext>
            </a:extLst>
          </p:cNvPr>
          <p:cNvCxnSpPr>
            <a:cxnSpLocks/>
            <a:stCxn id="81" idx="2"/>
            <a:endCxn id="75" idx="0"/>
          </p:cNvCxnSpPr>
          <p:nvPr/>
        </p:nvCxnSpPr>
        <p:spPr>
          <a:xfrm>
            <a:off x="2984928" y="3956165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6045D5-C04A-B6FF-5A73-ABD16814C5FA}"/>
              </a:ext>
            </a:extLst>
          </p:cNvPr>
          <p:cNvCxnSpPr>
            <a:cxnSpLocks/>
            <a:stCxn id="80" idx="2"/>
            <a:endCxn id="72" idx="0"/>
          </p:cNvCxnSpPr>
          <p:nvPr/>
        </p:nvCxnSpPr>
        <p:spPr>
          <a:xfrm>
            <a:off x="3565046" y="3956165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0AFC6-338C-3D6D-790B-A7D4B46F09EF}"/>
              </a:ext>
            </a:extLst>
          </p:cNvPr>
          <p:cNvGrpSpPr/>
          <p:nvPr/>
        </p:nvGrpSpPr>
        <p:grpSpPr>
          <a:xfrm>
            <a:off x="5302313" y="3551164"/>
            <a:ext cx="1900812" cy="419660"/>
            <a:chOff x="7477760" y="2279174"/>
            <a:chExt cx="1564640" cy="34544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F2CD3B4-C0EA-37B7-B140-2C01F222E313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3A8B4B-BCAE-E6CF-EE41-27DCF04B8793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AA85B73-6349-FF33-C0D3-F9D01E34A56D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4C55773-CEF4-0972-4042-A93DD015526A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8923451-A627-27E0-0C53-1C9658D02C25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FF9F0DC-2483-721C-1142-3C8602B0DF25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27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4B0D6FC-BD70-0BF9-E2C6-D66AD3843798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E6CF33-5823-B9E0-2BE6-4F92660F5187}"/>
              </a:ext>
            </a:extLst>
          </p:cNvPr>
          <p:cNvGrpSpPr/>
          <p:nvPr/>
        </p:nvGrpSpPr>
        <p:grpSpPr>
          <a:xfrm>
            <a:off x="7696844" y="3536505"/>
            <a:ext cx="1900812" cy="419660"/>
            <a:chOff x="7477760" y="2279174"/>
            <a:chExt cx="1564640" cy="34544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0964B89-FB4A-A14A-0C6E-4A129AF1C2FA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FBEED5F-9C15-F31D-FC57-F09BC49538BA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5B7301A-984C-ADA6-872D-E72EBE9D3414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D73CD77-050F-FC3B-B086-88D09840EDC5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C996DE6-61DD-9A9D-B0B7-335B8CCDE67C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7780C49-CC3B-90DF-58F4-42550C4EEECB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8B6BD22-23AB-6413-4342-626FCB3A3804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F7BE8C-E57F-C6FA-A304-AB7EF62B0778}"/>
              </a:ext>
            </a:extLst>
          </p:cNvPr>
          <p:cNvGrpSpPr/>
          <p:nvPr/>
        </p:nvGrpSpPr>
        <p:grpSpPr>
          <a:xfrm>
            <a:off x="3935332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FA0D737-B7A8-0EEB-629B-A8C7E96540B7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3E529A6-7AD5-949D-8135-B05C5927A70E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72DCBF4-B00C-763E-85E5-6073483C580C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545E5-E32C-4852-3E01-9145083E65E1}"/>
              </a:ext>
            </a:extLst>
          </p:cNvPr>
          <p:cNvGrpSpPr/>
          <p:nvPr/>
        </p:nvGrpSpPr>
        <p:grpSpPr>
          <a:xfrm>
            <a:off x="4510825" y="4369653"/>
            <a:ext cx="418115" cy="1258979"/>
            <a:chOff x="1602743" y="3083560"/>
            <a:chExt cx="344168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ED3BABA-28F3-3C20-728B-AC87180E2065}"/>
                </a:ext>
              </a:extLst>
            </p:cNvPr>
            <p:cNvSpPr/>
            <p:nvPr/>
          </p:nvSpPr>
          <p:spPr>
            <a:xfrm>
              <a:off x="1602743" y="3083560"/>
              <a:ext cx="344168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74A2125-8400-D308-A6F8-C6FC02280695}"/>
                </a:ext>
              </a:extLst>
            </p:cNvPr>
            <p:cNvSpPr/>
            <p:nvPr/>
          </p:nvSpPr>
          <p:spPr>
            <a:xfrm>
              <a:off x="1605280" y="3429000"/>
              <a:ext cx="341631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0255D60-189E-C6C3-5782-5A3A22CB8B55}"/>
                </a:ext>
              </a:extLst>
            </p:cNvPr>
            <p:cNvSpPr/>
            <p:nvPr/>
          </p:nvSpPr>
          <p:spPr>
            <a:xfrm>
              <a:off x="1605280" y="3774440"/>
              <a:ext cx="341631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9B0165-7471-98AF-D4E2-B09E93A81860}"/>
              </a:ext>
            </a:extLst>
          </p:cNvPr>
          <p:cNvCxnSpPr>
            <a:cxnSpLocks/>
            <a:stCxn id="82" idx="2"/>
            <a:endCxn id="55" idx="0"/>
          </p:cNvCxnSpPr>
          <p:nvPr/>
        </p:nvCxnSpPr>
        <p:spPr>
          <a:xfrm flipH="1">
            <a:off x="4145163" y="3956165"/>
            <a:ext cx="1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3A0378-BE47-4277-C998-3F16205EA418}"/>
              </a:ext>
            </a:extLst>
          </p:cNvPr>
          <p:cNvCxnSpPr>
            <a:cxnSpLocks/>
            <a:stCxn id="84" idx="2"/>
            <a:endCxn id="52" idx="0"/>
          </p:cNvCxnSpPr>
          <p:nvPr/>
        </p:nvCxnSpPr>
        <p:spPr>
          <a:xfrm flipH="1">
            <a:off x="4719883" y="3956165"/>
            <a:ext cx="5399" cy="413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9A9F9E-B682-2A96-59AE-4D16D13FF6B2}"/>
              </a:ext>
            </a:extLst>
          </p:cNvPr>
          <p:cNvGrpSpPr/>
          <p:nvPr/>
        </p:nvGrpSpPr>
        <p:grpSpPr>
          <a:xfrm>
            <a:off x="5172712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39DAD64-E709-244F-1D10-A50A9F47778A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D08C036-5D3E-D7BD-2898-84609248BFCA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AB19CBD-D848-2D43-290A-E2766C2DAE25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58BDEB-CC16-2200-D6A9-500F0040B8B6}"/>
              </a:ext>
            </a:extLst>
          </p:cNvPr>
          <p:cNvCxnSpPr>
            <a:cxnSpLocks/>
            <a:stCxn id="68" idx="2"/>
            <a:endCxn id="49" idx="0"/>
          </p:cNvCxnSpPr>
          <p:nvPr/>
        </p:nvCxnSpPr>
        <p:spPr>
          <a:xfrm flipH="1">
            <a:off x="5382542" y="3970823"/>
            <a:ext cx="1" cy="398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E37063-8169-4301-C769-7D4977EDF08D}"/>
              </a:ext>
            </a:extLst>
          </p:cNvPr>
          <p:cNvGrpSpPr/>
          <p:nvPr/>
        </p:nvGrpSpPr>
        <p:grpSpPr>
          <a:xfrm>
            <a:off x="5748202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3122059-B8DF-7824-9ED7-047B57A2CC30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1B06B60-046B-8E5B-7C5D-0C7A6D334477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24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1A0DF07-28B4-C79D-76E1-3B86B72F6DC4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4C5536-999A-1F1B-B1C2-A2DE899FE36F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5958032" y="395616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F2AEC2-B1BE-4491-A438-374F8201CC40}"/>
              </a:ext>
            </a:extLst>
          </p:cNvPr>
          <p:cNvGrpSpPr/>
          <p:nvPr/>
        </p:nvGrpSpPr>
        <p:grpSpPr>
          <a:xfrm>
            <a:off x="6336034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33BDFF-902E-5563-FD5A-F8B729294844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C3C8E63-B5EB-5603-A977-464BEBE2531E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26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1E9E741-532E-5ACF-3E2A-A1BA75FA6344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9F576B5-CEFA-4086-5463-C4C4AFC7605B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6545863" y="395616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A47D7A8-DAEC-260E-BD82-6C0AB2628E3B}"/>
              </a:ext>
            </a:extLst>
          </p:cNvPr>
          <p:cNvGrpSpPr/>
          <p:nvPr/>
        </p:nvGrpSpPr>
        <p:grpSpPr>
          <a:xfrm>
            <a:off x="7567244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D28E687-5E0A-29BD-C216-D124E7A496D9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15E4072-BDA7-4AE6-11CD-0F4373ABB33D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1127B25-B0C5-0A0B-CF08-F656592258C9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50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E0E524C-8B4D-56E8-4228-1365A476FB04}"/>
              </a:ext>
            </a:extLst>
          </p:cNvPr>
          <p:cNvCxnSpPr>
            <a:cxnSpLocks/>
            <a:endCxn id="40" idx="0"/>
          </p:cNvCxnSpPr>
          <p:nvPr/>
        </p:nvCxnSpPr>
        <p:spPr>
          <a:xfrm flipH="1">
            <a:off x="7777073" y="395616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AFCD3B-DABD-5DB4-E2CE-8BFBFA02E624}"/>
              </a:ext>
            </a:extLst>
          </p:cNvPr>
          <p:cNvGrpSpPr/>
          <p:nvPr/>
        </p:nvGrpSpPr>
        <p:grpSpPr>
          <a:xfrm>
            <a:off x="8155076" y="43696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1F01BCD-AE0D-2140-0F4A-FB1F0AB72140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E9284DF-B7FF-0B8C-1B79-8D3704F278BB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53C01FD-59E6-EE0B-7728-07E8154A864B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0E1232A-BE70-BFD4-07F8-BFA6AD85E3D5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8364905" y="395616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643D849-F1CB-AD54-BCF8-D1C8F1E6DB11}"/>
              </a:ext>
            </a:extLst>
          </p:cNvPr>
          <p:cNvGrpSpPr/>
          <p:nvPr/>
        </p:nvGrpSpPr>
        <p:grpSpPr>
          <a:xfrm>
            <a:off x="5302313" y="2373956"/>
            <a:ext cx="1900812" cy="419660"/>
            <a:chOff x="7477760" y="2279174"/>
            <a:chExt cx="1564640" cy="34544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0A15E0C-2288-D42A-3C15-C6438A5B4EFB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3EE490-1D53-2EA7-CC3B-53F15077DBA1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8CF0D58-8658-C7F8-2F81-26D0512FC933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31B694C-8FC5-59E5-1952-A169BFBE5F00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14C51FF-EDE6-B4B6-27B5-EB19F27AFC82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9884A66-8706-8ACF-4D1C-41DEB455B19A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3B857B8-65A4-F8C0-0B9F-E576D82A901B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0FB6C78-F8CF-854F-30BB-E721BC9AB6F2}"/>
              </a:ext>
            </a:extLst>
          </p:cNvPr>
          <p:cNvCxnSpPr>
            <a:cxnSpLocks/>
            <a:stCxn id="33" idx="2"/>
            <a:endCxn id="79" idx="0"/>
          </p:cNvCxnSpPr>
          <p:nvPr/>
        </p:nvCxnSpPr>
        <p:spPr>
          <a:xfrm flipH="1">
            <a:off x="3855105" y="2793616"/>
            <a:ext cx="1527438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805B8CC-9304-DCDE-8650-6CB0E7D8E3DF}"/>
              </a:ext>
            </a:extLst>
          </p:cNvPr>
          <p:cNvCxnSpPr>
            <a:cxnSpLocks/>
            <a:stCxn id="32" idx="2"/>
            <a:endCxn id="66" idx="0"/>
          </p:cNvCxnSpPr>
          <p:nvPr/>
        </p:nvCxnSpPr>
        <p:spPr>
          <a:xfrm>
            <a:off x="5962660" y="2793616"/>
            <a:ext cx="290060" cy="757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0F5BD04-597D-C322-A7AE-8784BBD3228A}"/>
              </a:ext>
            </a:extLst>
          </p:cNvPr>
          <p:cNvCxnSpPr>
            <a:cxnSpLocks/>
            <a:stCxn id="34" idx="2"/>
            <a:endCxn id="59" idx="0"/>
          </p:cNvCxnSpPr>
          <p:nvPr/>
        </p:nvCxnSpPr>
        <p:spPr>
          <a:xfrm>
            <a:off x="6542779" y="2793616"/>
            <a:ext cx="2104472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17E42F6-A825-D68F-EF87-78414DA0A589}"/>
              </a:ext>
            </a:extLst>
          </p:cNvPr>
          <p:cNvGrpSpPr/>
          <p:nvPr/>
        </p:nvGrpSpPr>
        <p:grpSpPr>
          <a:xfrm>
            <a:off x="6903812" y="4373903"/>
            <a:ext cx="419660" cy="1258979"/>
            <a:chOff x="1605280" y="3083560"/>
            <a:chExt cx="345440" cy="1036320"/>
          </a:xfrm>
          <a:solidFill>
            <a:srgbClr val="FF9797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C90FCBE-6DCC-A15F-EF4C-BE18F4B55F75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27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314A54A-AD16-197A-1E6E-9EE3BBD6A214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E212000-1FC6-4766-6264-0CEF8A70556E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BEFC6BD-1F1D-4D73-7A9F-B699D81D3287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7113641" y="396041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8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E1748A-D865-A32F-7BD4-45630C37DB4B}"/>
              </a:ext>
            </a:extLst>
          </p:cNvPr>
          <p:cNvGrpSpPr/>
          <p:nvPr/>
        </p:nvGrpSpPr>
        <p:grpSpPr>
          <a:xfrm>
            <a:off x="2775098" y="2373956"/>
            <a:ext cx="6822558" cy="3254676"/>
            <a:chOff x="4823795" y="3256535"/>
            <a:chExt cx="7155554" cy="34135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04A64F4-4BDA-D997-1453-7A646F873964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C76C8E6-223B-7E5D-A447-4A2668715879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32FCD1E-9809-8E7E-E6CF-5A79168B368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7F5F82-72B9-C7E9-E813-461DE39D2F4C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C993D32-8AC7-7186-BF0E-258E25B4C61C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E134846-0A75-00A0-4FAF-D863776D218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218FEA7-8787-3327-9A66-581FCDA10DAE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D51571D-8B6B-9A6C-4F9F-B4EEF32C718C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505904F-E936-DD64-37EB-418E8874A507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2CF5B53-4B99-F999-5E2F-658F26223681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EAEFB12-002F-6E00-3847-76760AB82C0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EECCD30-9A75-85C9-1EB9-3F69BD8BD8D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217776-58D9-9CB3-CA76-69ECE5DECAAC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61ABBBC-D9CA-C96E-3641-21576E80E60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F36D45C-EC72-B3A8-1D5D-05BD2AA20C6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34B9CDFD-A07A-0970-EC32-C20AD118DB5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C72E072-A221-C92A-9257-39BA09B789F4}"/>
                </a:ext>
              </a:extLst>
            </p:cNvPr>
            <p:cNvCxnSpPr>
              <a:cxnSpLocks/>
              <a:stCxn id="81" idx="2"/>
              <a:endCxn id="75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76045D5-C04A-B6FF-5A73-ABD16814C5FA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130AFC6-338C-3D6D-790B-A7D4B46F09EF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8F2CD3B4-C0EA-37B7-B140-2C01F222E313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83A8B4B-BCAE-E6CF-EE41-27DCF04B879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A85B73-6349-FF33-C0D3-F9D01E34A56D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4C55773-CEF4-0972-4042-A93DD015526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8923451-A627-27E0-0C53-1C9658D02C25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FF9F0DC-2483-721C-1142-3C8602B0DF2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4B0D6FC-BD70-0BF9-E2C6-D66AD384379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E6CF33-5823-B9E0-2BE6-4F92660F5187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0964B89-FB4A-A14A-0C6E-4A129AF1C2FA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FBEED5F-9C15-F31D-FC57-F09BC49538B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5B7301A-984C-ADA6-872D-E72EBE9D341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D73CD77-050F-FC3B-B086-88D09840EDC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C996DE6-61DD-9A9D-B0B7-335B8CCDE67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7780C49-CC3B-90DF-58F4-42550C4EEECB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8B6BD22-23AB-6413-4342-626FCB3A380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F7BE8C-E57F-C6FA-A304-AB7EF62B0778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FA0D737-B7A8-0EEB-629B-A8C7E96540B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3E529A6-7AD5-949D-8135-B05C5927A70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72DCBF4-B00C-763E-85E5-6073483C580C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EB545E5-E32C-4852-3E01-9145083E65E1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ED3BABA-28F3-3C20-728B-AC87180E2065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74A2125-8400-D308-A6F8-C6FC0228069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0255D60-189E-C6C3-5782-5A3A22CB8B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D9B0165-7471-98AF-D4E2-B09E93A81860}"/>
                </a:ext>
              </a:extLst>
            </p:cNvPr>
            <p:cNvCxnSpPr>
              <a:cxnSpLocks/>
              <a:stCxn id="82" idx="2"/>
              <a:endCxn id="55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13A0378-BE47-4277-C998-3F16205EA418}"/>
                </a:ext>
              </a:extLst>
            </p:cNvPr>
            <p:cNvCxnSpPr>
              <a:cxnSpLocks/>
              <a:stCxn id="84" idx="2"/>
              <a:endCxn id="52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19A9F9E-B682-2A96-59AE-4D16D13FF6B2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39DAD64-E709-244F-1D10-A50A9F47778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08C036-5D3E-D7BD-2898-84609248BFC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AB19CBD-D848-2D43-290A-E2766C2DAE2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E58BDEB-CC16-2200-D6A9-500F0040B8B6}"/>
                </a:ext>
              </a:extLst>
            </p:cNvPr>
            <p:cNvCxnSpPr>
              <a:cxnSpLocks/>
              <a:stCxn id="68" idx="2"/>
              <a:endCxn id="49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37063-8169-4301-C769-7D4977EDF08D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3122059-B8DF-7824-9ED7-047B57A2CC3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1B06B60-046B-8E5B-7C5D-0C7A6D33447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1A0DF07-28B4-C79D-76E1-3B86B72F6DC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B4C5536-999A-1F1B-B1C2-A2DE899FE3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F2AEC2-B1BE-4491-A438-374F8201CC40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333BDFF-902E-5563-FD5A-F8B72929484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C3C8E63-B5EB-5603-A977-464BEBE2531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1E9E741-532E-5ACF-3E2A-A1BA75FA634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9F576B5-CEFA-4086-5463-C4C4AFC7605B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A47D7A8-DAEC-260E-BD82-6C0AB2628E3B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D28E687-5E0A-29BD-C216-D124E7A496D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15E4072-BDA7-4AE6-11CD-0F4373ABB33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1127B25-B0C5-0A0B-CF08-F656592258C9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E0E524C-8B4D-56E8-4228-1365A476FB04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1AFCD3B-DABD-5DB4-E2CE-8BFBFA02E624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1F01BCD-AE0D-2140-0F4A-FB1F0AB7214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9284DF-B7FF-0B8C-1B79-8D3704F278B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53C01FD-59E6-EE0B-7728-07E8154A864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0E1232A-BE70-BFD4-07F8-BFA6AD85E3D5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643D849-F1CB-AD54-BCF8-D1C8F1E6DB11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0A15E0C-2288-D42A-3C15-C6438A5B4EF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A3EE490-1D53-2EA7-CC3B-53F15077DBA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8CF0D58-8658-C7F8-2F81-26D0512FC933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31B694C-8FC5-59E5-1952-A169BFBE5F00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14C51FF-EDE6-B4B6-27B5-EB19F27AFC82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9884A66-8706-8ACF-4D1C-41DEB455B19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3B857B8-65A4-F8C0-0B9F-E576D82A901B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0FB6C78-F8CF-854F-30BB-E721BC9AB6F2}"/>
                </a:ext>
              </a:extLst>
            </p:cNvPr>
            <p:cNvCxnSpPr>
              <a:cxnSpLocks/>
              <a:stCxn id="33" idx="2"/>
              <a:endCxn id="79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805B8CC-9304-DCDE-8650-6CB0E7D8E3DF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0F5BD04-597D-C322-A7AE-8784BBD3228A}"/>
                </a:ext>
              </a:extLst>
            </p:cNvPr>
            <p:cNvCxnSpPr>
              <a:cxnSpLocks/>
              <a:stCxn id="34" idx="2"/>
              <a:endCxn id="59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6070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8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4A64F4-4BDA-D997-1453-7A646F873964}"/>
              </a:ext>
            </a:extLst>
          </p:cNvPr>
          <p:cNvGrpSpPr/>
          <p:nvPr/>
        </p:nvGrpSpPr>
        <p:grpSpPr>
          <a:xfrm>
            <a:off x="399293" y="4084836"/>
            <a:ext cx="1900812" cy="419660"/>
            <a:chOff x="7477760" y="2279174"/>
            <a:chExt cx="1564640" cy="345440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C76C8E6-223B-7E5D-A447-4A2668715879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2FCD1E-9809-8E7E-E6CF-5A79168B3688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77F5F82-72B9-C7E9-E813-461DE39D2F4C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C993D32-8AC7-7186-BF0E-258E25B4C61C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E134846-0A75-00A0-4FAF-D863776D2181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218FEA7-8787-3327-9A66-581FCDA10DAE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D51571D-8B6B-9A6C-4F9F-B4EEF32C718C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505904F-E936-DD64-37EB-418E8874A507}"/>
              </a:ext>
            </a:extLst>
          </p:cNvPr>
          <p:cNvGrpSpPr/>
          <p:nvPr/>
        </p:nvGrpSpPr>
        <p:grpSpPr>
          <a:xfrm>
            <a:off x="269693" y="4917984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2CF5B53-4B99-F999-5E2F-658F26223681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EAEFB12-002F-6E00-3847-76760AB82C0F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EECCD30-9A75-85C9-1EB9-3F69BD8BD8D4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6217776-58D9-9CB3-CA76-69ECE5DECAAC}"/>
              </a:ext>
            </a:extLst>
          </p:cNvPr>
          <p:cNvGrpSpPr/>
          <p:nvPr/>
        </p:nvGrpSpPr>
        <p:grpSpPr>
          <a:xfrm>
            <a:off x="849811" y="4917984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61ABBBC-D9CA-C96E-3641-21576E80E60A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F36D45C-EC72-B3A8-1D5D-05BD2AA20C6B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4B9CDFD-A07A-0970-EC32-C20AD118DB51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72E072-A221-C92A-9257-39BA09B789F4}"/>
              </a:ext>
            </a:extLst>
          </p:cNvPr>
          <p:cNvCxnSpPr>
            <a:cxnSpLocks/>
            <a:stCxn id="81" idx="2"/>
            <a:endCxn id="75" idx="0"/>
          </p:cNvCxnSpPr>
          <p:nvPr/>
        </p:nvCxnSpPr>
        <p:spPr>
          <a:xfrm>
            <a:off x="479523" y="4504496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6045D5-C04A-B6FF-5A73-ABD16814C5FA}"/>
              </a:ext>
            </a:extLst>
          </p:cNvPr>
          <p:cNvCxnSpPr>
            <a:cxnSpLocks/>
            <a:stCxn id="80" idx="2"/>
            <a:endCxn id="72" idx="0"/>
          </p:cNvCxnSpPr>
          <p:nvPr/>
        </p:nvCxnSpPr>
        <p:spPr>
          <a:xfrm>
            <a:off x="1059641" y="4504496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F7BE8C-E57F-C6FA-A304-AB7EF62B0778}"/>
              </a:ext>
            </a:extLst>
          </p:cNvPr>
          <p:cNvGrpSpPr/>
          <p:nvPr/>
        </p:nvGrpSpPr>
        <p:grpSpPr>
          <a:xfrm>
            <a:off x="1429927" y="4917984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FA0D737-B7A8-0EEB-629B-A8C7E96540B7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3E529A6-7AD5-949D-8135-B05C5927A70E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72DCBF4-B00C-763E-85E5-6073483C580C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545E5-E32C-4852-3E01-9145083E65E1}"/>
              </a:ext>
            </a:extLst>
          </p:cNvPr>
          <p:cNvGrpSpPr/>
          <p:nvPr/>
        </p:nvGrpSpPr>
        <p:grpSpPr>
          <a:xfrm>
            <a:off x="2005420" y="4917984"/>
            <a:ext cx="418115" cy="1258979"/>
            <a:chOff x="1602743" y="3083560"/>
            <a:chExt cx="344168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ED3BABA-28F3-3C20-728B-AC87180E2065}"/>
                </a:ext>
              </a:extLst>
            </p:cNvPr>
            <p:cNvSpPr/>
            <p:nvPr/>
          </p:nvSpPr>
          <p:spPr>
            <a:xfrm>
              <a:off x="1602743" y="3083560"/>
              <a:ext cx="344168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74A2125-8400-D308-A6F8-C6FC02280695}"/>
                </a:ext>
              </a:extLst>
            </p:cNvPr>
            <p:cNvSpPr/>
            <p:nvPr/>
          </p:nvSpPr>
          <p:spPr>
            <a:xfrm>
              <a:off x="1605280" y="3429000"/>
              <a:ext cx="341631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0255D60-189E-C6C3-5782-5A3A22CB8B55}"/>
                </a:ext>
              </a:extLst>
            </p:cNvPr>
            <p:cNvSpPr/>
            <p:nvPr/>
          </p:nvSpPr>
          <p:spPr>
            <a:xfrm>
              <a:off x="1605280" y="3774440"/>
              <a:ext cx="341631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9B0165-7471-98AF-D4E2-B09E93A81860}"/>
              </a:ext>
            </a:extLst>
          </p:cNvPr>
          <p:cNvCxnSpPr>
            <a:cxnSpLocks/>
            <a:stCxn id="82" idx="2"/>
            <a:endCxn id="55" idx="0"/>
          </p:cNvCxnSpPr>
          <p:nvPr/>
        </p:nvCxnSpPr>
        <p:spPr>
          <a:xfrm flipH="1">
            <a:off x="1639758" y="4504496"/>
            <a:ext cx="1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3A0378-BE47-4277-C998-3F16205EA418}"/>
              </a:ext>
            </a:extLst>
          </p:cNvPr>
          <p:cNvCxnSpPr>
            <a:cxnSpLocks/>
            <a:stCxn id="84" idx="2"/>
            <a:endCxn id="52" idx="0"/>
          </p:cNvCxnSpPr>
          <p:nvPr/>
        </p:nvCxnSpPr>
        <p:spPr>
          <a:xfrm flipH="1">
            <a:off x="2214478" y="4504496"/>
            <a:ext cx="5399" cy="413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2A964E-4062-8A36-2186-E5C6AEC1EA3A}"/>
              </a:ext>
            </a:extLst>
          </p:cNvPr>
          <p:cNvGrpSpPr/>
          <p:nvPr/>
        </p:nvGrpSpPr>
        <p:grpSpPr>
          <a:xfrm>
            <a:off x="2691778" y="1520624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896A0AD-4055-8D1F-C72F-661D1574B011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B7C70AC-082F-CF3C-5ACC-3C3D987BADF5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D9566B2-E5B7-EDD2-A357-0ACE6D36CA99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B6870B-960C-28F5-D75D-384EC0D348C3}"/>
              </a:ext>
            </a:extLst>
          </p:cNvPr>
          <p:cNvGrpSpPr/>
          <p:nvPr/>
        </p:nvGrpSpPr>
        <p:grpSpPr>
          <a:xfrm>
            <a:off x="4866296" y="17304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4FC5B46-2993-0D4B-7BED-9C1BB5F08C83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2F8E10E-2A18-3E98-C611-D23C30D35D04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EC875F0-9F94-7CC4-008C-48B04E3C8B24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F2E31C71-65A6-64A1-5BDE-1B47C777C471}"/>
              </a:ext>
            </a:extLst>
          </p:cNvPr>
          <p:cNvSpPr/>
          <p:nvPr/>
        </p:nvSpPr>
        <p:spPr>
          <a:xfrm>
            <a:off x="2691778" y="2773432"/>
            <a:ext cx="419660" cy="4196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8767A87-6E27-8F1F-3434-976C62D252FA}"/>
              </a:ext>
            </a:extLst>
          </p:cNvPr>
          <p:cNvGrpSpPr/>
          <p:nvPr/>
        </p:nvGrpSpPr>
        <p:grpSpPr>
          <a:xfrm>
            <a:off x="5569842" y="173045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0BCDC70-4A5E-C199-AF2D-147C3F993159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5F1BCF8-92F4-6091-40C8-5D67D78D1D46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084C908-9652-9A2F-5D13-A32AECA3718D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02" name="Arrow: Right 101">
            <a:extLst>
              <a:ext uri="{FF2B5EF4-FFF2-40B4-BE49-F238E27FC236}">
                <a16:creationId xmlns:a16="http://schemas.microsoft.com/office/drawing/2014/main" id="{DDC12033-E15B-9BBF-1430-93CDFDA9F2FD}"/>
              </a:ext>
            </a:extLst>
          </p:cNvPr>
          <p:cNvSpPr/>
          <p:nvPr/>
        </p:nvSpPr>
        <p:spPr>
          <a:xfrm>
            <a:off x="3476329" y="1730453"/>
            <a:ext cx="1093594" cy="83314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Split!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E3B9297-A5A8-B8E9-94B9-DF46AD4A5285}"/>
              </a:ext>
            </a:extLst>
          </p:cNvPr>
          <p:cNvGrpSpPr/>
          <p:nvPr/>
        </p:nvGrpSpPr>
        <p:grpSpPr>
          <a:xfrm>
            <a:off x="1716133" y="5106023"/>
            <a:ext cx="419660" cy="1258979"/>
            <a:chOff x="1605280" y="3083560"/>
            <a:chExt cx="345440" cy="1036320"/>
          </a:xfrm>
          <a:solidFill>
            <a:schemeClr val="bg2">
              <a:lumMod val="90000"/>
            </a:schemeClr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080B794-FD1B-F190-0617-A02ABF84CEDA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2">
                      <a:lumMod val="50000"/>
                    </a:schemeClr>
                  </a:solidFill>
                </a:rPr>
                <a:t>7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DC5ACD2-3D4E-E262-D4E3-C8FE0C27707B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2">
                      <a:lumMod val="50000"/>
                    </a:schemeClr>
                  </a:solidFill>
                </a:rPr>
                <a:t>8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9AAA0A3B-EEC2-ECA6-B3F4-C814ABF2188F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0AC41E0D-207A-4E01-A37E-0871235941DA}"/>
              </a:ext>
            </a:extLst>
          </p:cNvPr>
          <p:cNvSpPr/>
          <p:nvPr/>
        </p:nvSpPr>
        <p:spPr>
          <a:xfrm>
            <a:off x="3304265" y="4482706"/>
            <a:ext cx="1093594" cy="83314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Split!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6ABD0FC-D2E4-3937-1BE3-1A2B9C746A75}"/>
              </a:ext>
            </a:extLst>
          </p:cNvPr>
          <p:cNvGrpSpPr/>
          <p:nvPr/>
        </p:nvGrpSpPr>
        <p:grpSpPr>
          <a:xfrm>
            <a:off x="7666310" y="4384740"/>
            <a:ext cx="2030412" cy="2092127"/>
            <a:chOff x="7418354" y="3953707"/>
            <a:chExt cx="2030412" cy="2092127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F237C6A-FB59-AF5E-D366-CE66E277E07E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7B2AC9BE-CFC0-1B43-388B-77C28480901E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078F263D-EC2F-3C8D-AEC0-102478098135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CAB9FF82-00B8-2213-3995-302D5333583D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7303AE73-E35B-6C3A-3D01-94ADB064B8D1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4BF93CE1-5A28-1480-2AE0-5F4213F58E84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D1A714A7-84B4-7CA6-00FA-250B86B1406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FCE2D0DA-2D1D-D18F-FE2C-F1E4BDD8CD13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A61171AC-295B-4AE1-E4F3-ABC107CAFEF0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D754A61D-39B1-81C3-3AE8-1EE0730DDF1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43467FE-8EAE-445D-030F-A53A71666FF6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411DD67D-29B7-225E-213E-28027D36DD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041D143F-5F52-654A-1F29-66BF0AD34037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2929925D-1BE0-4660-607B-E828BB35AB4E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85411EF9-F2F4-19CA-AA3C-905A0DAA2A8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ED3A98D5-ED7A-0500-8237-BDDD8C2CE1C7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B8367F76-DDA5-E6A2-E170-A84B91CDDA45}"/>
                </a:ext>
              </a:extLst>
            </p:cNvPr>
            <p:cNvCxnSpPr>
              <a:cxnSpLocks/>
              <a:stCxn id="158" idx="2"/>
              <a:endCxn id="15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B056D7F-0119-7C89-6C5D-7236FCE686ED}"/>
                </a:ext>
              </a:extLst>
            </p:cNvPr>
            <p:cNvCxnSpPr>
              <a:cxnSpLocks/>
              <a:stCxn id="157" idx="2"/>
              <a:endCxn id="14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68232D5-8D32-E7E0-80C1-2CFE02E970EF}"/>
              </a:ext>
            </a:extLst>
          </p:cNvPr>
          <p:cNvGrpSpPr/>
          <p:nvPr/>
        </p:nvGrpSpPr>
        <p:grpSpPr>
          <a:xfrm>
            <a:off x="5009455" y="4409324"/>
            <a:ext cx="2030412" cy="2092127"/>
            <a:chOff x="5009455" y="4409324"/>
            <a:chExt cx="2030412" cy="2092127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A2000507-9AA4-3075-A178-C8EAC948B8EF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D7E15E00-A3C9-EFA5-5E74-3E6B6F193931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5ED1C291-32FE-B7F2-3A5E-B36D0900F617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DBEDC8B2-BE88-AFF0-3D82-57BDBFEFE226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748614DA-2AE9-C6E0-C979-0FFCF559D332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83F55893-86F8-D65E-F629-14F20C665F00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630BB48E-A852-6157-F5D8-B729F1840521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71F96650-FB52-A464-92F2-518193EA8DF2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8E5FA454-158B-6527-0104-266C5C5FBC86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88E9D411-EC84-17EB-3FB3-73293EA3BEE0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0222F821-73FB-E220-D018-44AF90955805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C46E3A23-BB3E-D1D4-5B40-3C06A7AD5CB0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5A2DF4C1-5E9A-57A1-40DD-CB9CA7A6398B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78DE078A-5E45-9741-7234-76A325B5DFDB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518D65E0-4C95-D198-3509-1BE754CA7A81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69E2F506-DEB8-6E19-A87D-164652C2C28B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A88EE712-3C88-8F5C-737D-FE31FA953F72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40" name="Straight Arrow Connector 139">
                <a:extLst>
                  <a:ext uri="{FF2B5EF4-FFF2-40B4-BE49-F238E27FC236}">
                    <a16:creationId xmlns:a16="http://schemas.microsoft.com/office/drawing/2014/main" id="{6C24DF1E-4CF5-2898-A2AB-23666DC5EE49}"/>
                  </a:ext>
                </a:extLst>
              </p:cNvPr>
              <p:cNvCxnSpPr>
                <a:cxnSpLocks/>
                <a:stCxn id="128" idx="2"/>
                <a:endCxn id="133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>
                <a:extLst>
                  <a:ext uri="{FF2B5EF4-FFF2-40B4-BE49-F238E27FC236}">
                    <a16:creationId xmlns:a16="http://schemas.microsoft.com/office/drawing/2014/main" id="{E1E88E3E-E83C-618A-F53E-CFFBDE128302}"/>
                  </a:ext>
                </a:extLst>
              </p:cNvPr>
              <p:cNvCxnSpPr>
                <a:cxnSpLocks/>
                <a:stCxn id="127" idx="2"/>
                <a:endCxn id="137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E88712AD-8D57-5FBC-6132-CA2BE9E5ACF5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837916A1-7C5C-3ECC-9E19-B631F4E75E4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644D8D6E-4BAE-938F-F4A6-59CAA4C900C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FF6DB41F-6FAE-5A40-0155-5E71D93742AE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3E227CD4-A7CF-C97E-E8DB-3B25DC38D496}"/>
                </a:ext>
              </a:extLst>
            </p:cNvPr>
            <p:cNvCxnSpPr>
              <a:cxnSpLocks/>
              <a:endCxn id="163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282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8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0BEC52AF-0E65-6F7C-65F8-32D2A00BD556}"/>
              </a:ext>
            </a:extLst>
          </p:cNvPr>
          <p:cNvGrpSpPr/>
          <p:nvPr/>
        </p:nvGrpSpPr>
        <p:grpSpPr>
          <a:xfrm>
            <a:off x="5611249" y="1609516"/>
            <a:ext cx="5742551" cy="3254676"/>
            <a:chOff x="6574616" y="681037"/>
            <a:chExt cx="5742551" cy="325467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B8AFA37-FA93-96FB-F91C-5239E3DEBF94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ED975966-C5CD-1B05-96B4-E77FC254D077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ED34E7B-1760-32BE-6581-4ABE1725EDBB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FDA321C-1BF4-6B6B-C9C5-57991DB5F7D8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C6D1ACF0-8FE4-1318-E1B4-41E0A8AB048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94A86C3-A9A0-3506-876B-591F06765CB6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C77F80BE-566F-5C05-7AD5-24034DBDB59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EE4C32D-49F8-E606-2CBF-B31D8C589F96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0AACA9D-6491-68B3-C8A7-616C6E8C6187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CB235B8-F9C2-999C-FA34-7E5B80B78651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7B7A401-5A1B-A384-1B7A-8848C9BF33C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FD079D0-8FE3-C4C3-B444-1BBC8CF825B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91C0328-C998-F00E-9983-DBE4A57A1674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589AF64-46BF-C89C-F327-9F66C0EFDAB8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4E3F4BB1-DB1B-C7A9-5BAE-1EA6DD5D49F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D6A65E07-90F7-D007-E911-F0C9BE29CD7B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D45FCAE-09DC-DD4A-57B6-6A7385D7051A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A1E6F99-5252-A4CB-310B-477F9D414DE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FB849B7-931F-3998-3D3F-8B3113996B7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04CF3D8-6B06-2B36-240C-EFA92929216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FC53779-D14F-CD49-A6F5-4B408B221E75}"/>
                </a:ext>
              </a:extLst>
            </p:cNvPr>
            <p:cNvCxnSpPr>
              <a:cxnSpLocks/>
              <a:stCxn id="115" idx="2"/>
              <a:endCxn id="64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4227962-4735-93F4-D0ED-33733DF1F128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B95FB7A-ACDA-2E82-9363-0FB830F4FA9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F111473-028A-61A4-A48F-EA7092FC87D0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6AA6CC9-3B9E-DBFE-FAB5-9CC51F6B8E5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B44D534-0765-2679-CFDC-2D69CE77F611}"/>
                </a:ext>
              </a:extLst>
            </p:cNvPr>
            <p:cNvCxnSpPr>
              <a:cxnSpLocks/>
              <a:endCxn id="61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4159831-A4FE-D55E-5410-00DCB17DBEFE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46A7D42-224E-7399-C684-E36C4F82E1E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5C28994-4FFE-D71C-7F3C-321C29479C6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5C11C12-6831-55DC-AA50-71243FD0EFDD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02F9A14-7E9C-A36C-0E5E-399BCF891832}"/>
                </a:ext>
              </a:extLst>
            </p:cNvPr>
            <p:cNvCxnSpPr>
              <a:cxnSpLocks/>
              <a:endCxn id="58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826A9DB-A62A-DA31-6D6A-100A47DB419A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A4DC3FC-BF00-6CC6-8D39-5724C5AF6AD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470F09-4FEA-2283-E278-B9EBADE844F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8AD99BA-966B-5CE0-FC26-9A25AC14FFAD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466B3AB-B316-9B43-9066-21AB67C404AC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7E596C4-21CB-DE94-C1B7-D529956D582D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089BBF5-C9D8-42F5-72CA-23CDC173399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1196636-F984-CDC7-BA40-B021BCCF5C6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47AD8D-15DA-5A3A-A804-48F5274CE462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ABA95E60-75E3-ADBF-8104-BC1E2AAD107D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803D3-A2C2-6AFE-56B3-98A99F814ADE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BC68980-96C2-0282-A2DE-E48A434B648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15A2DD-C23B-F860-8CCC-28FAEFD5D910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C14B642-7085-EBF0-E556-C20BDE5D1E6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0A7F5C-699A-91A7-4C8E-14E74979B0D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81E76DD-5E31-BD21-FEE5-2A8732EA68A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F2EE7EF-36B3-6C3B-D9FA-40AAA736DE27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41CB82B-BDD8-1F90-BAAE-30396F06281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1FB28A1-3DCF-3FF5-FB05-24AF26908798}"/>
                </a:ext>
              </a:extLst>
            </p:cNvPr>
            <p:cNvCxnSpPr>
              <a:cxnSpLocks/>
              <a:stCxn id="42" idx="2"/>
            </p:cNvCxnSpPr>
            <p:nvPr/>
          </p:nvCxnSpPr>
          <p:spPr>
            <a:xfrm flipH="1">
              <a:off x="6574616" y="1100697"/>
              <a:ext cx="1527438" cy="7428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C172EE2-CDA2-9AE7-1805-825C7FF7D3FD}"/>
                </a:ext>
              </a:extLst>
            </p:cNvPr>
            <p:cNvCxnSpPr>
              <a:cxnSpLocks/>
              <a:stCxn id="41" idx="2"/>
              <a:endCxn id="113" idx="0"/>
            </p:cNvCxnSpPr>
            <p:nvPr/>
          </p:nvCxnSpPr>
          <p:spPr>
            <a:xfrm>
              <a:off x="8682171" y="1100697"/>
              <a:ext cx="290060" cy="7575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7D6FAF3-B427-D251-B0BE-98CE05CCD325}"/>
                </a:ext>
              </a:extLst>
            </p:cNvPr>
            <p:cNvCxnSpPr>
              <a:cxnSpLocks/>
              <a:stCxn id="43" idx="2"/>
              <a:endCxn id="87" idx="0"/>
            </p:cNvCxnSpPr>
            <p:nvPr/>
          </p:nvCxnSpPr>
          <p:spPr>
            <a:xfrm>
              <a:off x="9262290" y="1100697"/>
              <a:ext cx="2104472" cy="7428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5508FD2-A024-8568-D980-F8547BAFF207}"/>
              </a:ext>
            </a:extLst>
          </p:cNvPr>
          <p:cNvGrpSpPr/>
          <p:nvPr/>
        </p:nvGrpSpPr>
        <p:grpSpPr>
          <a:xfrm>
            <a:off x="604195" y="3154766"/>
            <a:ext cx="5241419" cy="2571750"/>
            <a:chOff x="616688" y="3605213"/>
            <a:chExt cx="5241419" cy="2571750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36ABD0FC-D2E4-3937-1BE3-1A2B9C746A75}"/>
                </a:ext>
              </a:extLst>
            </p:cNvPr>
            <p:cNvGrpSpPr/>
            <p:nvPr/>
          </p:nvGrpSpPr>
          <p:grpSpPr>
            <a:xfrm>
              <a:off x="3495055" y="3821214"/>
              <a:ext cx="2030412" cy="2092127"/>
              <a:chOff x="7418354" y="3953707"/>
              <a:chExt cx="2030412" cy="2092127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EF237C6A-FB59-AF5E-D366-CE66E277E07E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7B2AC9BE-CFC0-1B43-388B-77C28480901E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078F263D-EC2F-3C8D-AEC0-102478098135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CAB9FF82-00B8-2213-3995-302D5333583D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7303AE73-E35B-6C3A-3D01-94ADB064B8D1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4BF93CE1-5A28-1480-2AE0-5F4213F58E84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D1A714A7-84B4-7CA6-00FA-250B86B14066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FCE2D0DA-2D1D-D18F-FE2C-F1E4BDD8CD13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A61171AC-295B-4AE1-E4F3-ABC107CAFEF0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D754A61D-39B1-81C3-3AE8-1EE0730DDF17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943467FE-8EAE-445D-030F-A53A71666FF6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411DD67D-29B7-225E-213E-28027D36DD2B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041D143F-5F52-654A-1F29-66BF0AD34037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2929925D-1BE0-4660-607B-E828BB35AB4E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85411EF9-F2F4-19CA-AA3C-905A0DAA2A81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ED3A98D5-ED7A-0500-8237-BDDD8C2CE1C7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47" name="Straight Arrow Connector 146">
                <a:extLst>
                  <a:ext uri="{FF2B5EF4-FFF2-40B4-BE49-F238E27FC236}">
                    <a16:creationId xmlns:a16="http://schemas.microsoft.com/office/drawing/2014/main" id="{B8367F76-DDA5-E6A2-E170-A84B91CDDA45}"/>
                  </a:ext>
                </a:extLst>
              </p:cNvPr>
              <p:cNvCxnSpPr>
                <a:cxnSpLocks/>
                <a:stCxn id="158" idx="2"/>
                <a:endCxn id="15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7B056D7F-0119-7C89-6C5D-7236FCE686ED}"/>
                  </a:ext>
                </a:extLst>
              </p:cNvPr>
              <p:cNvCxnSpPr>
                <a:cxnSpLocks/>
                <a:stCxn id="157" idx="2"/>
                <a:endCxn id="14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68232D5-8D32-E7E0-80C1-2CFE02E970EF}"/>
                </a:ext>
              </a:extLst>
            </p:cNvPr>
            <p:cNvGrpSpPr/>
            <p:nvPr/>
          </p:nvGrpSpPr>
          <p:grpSpPr>
            <a:xfrm>
              <a:off x="838200" y="3845798"/>
              <a:ext cx="2030412" cy="2092127"/>
              <a:chOff x="5009455" y="4409324"/>
              <a:chExt cx="2030412" cy="2092127"/>
            </a:xfrm>
          </p:grpSpPr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A2000507-9AA4-3075-A178-C8EAC948B8EF}"/>
                  </a:ext>
                </a:extLst>
              </p:cNvPr>
              <p:cNvGrpSpPr/>
              <p:nvPr/>
            </p:nvGrpSpPr>
            <p:grpSpPr>
              <a:xfrm>
                <a:off x="5009455" y="4409324"/>
                <a:ext cx="2030412" cy="2092127"/>
                <a:chOff x="7418354" y="3953707"/>
                <a:chExt cx="2030412" cy="2092127"/>
              </a:xfrm>
            </p:grpSpPr>
            <p:grpSp>
              <p:nvGrpSpPr>
                <p:cNvPr id="124" name="Group 123">
                  <a:extLst>
                    <a:ext uri="{FF2B5EF4-FFF2-40B4-BE49-F238E27FC236}">
                      <a16:creationId xmlns:a16="http://schemas.microsoft.com/office/drawing/2014/main" id="{D7E15E00-A3C9-EFA5-5E74-3E6B6F193931}"/>
                    </a:ext>
                  </a:extLst>
                </p:cNvPr>
                <p:cNvGrpSpPr/>
                <p:nvPr/>
              </p:nvGrpSpPr>
              <p:grpSpPr>
                <a:xfrm>
                  <a:off x="7547954" y="3953707"/>
                  <a:ext cx="1900812" cy="419660"/>
                  <a:chOff x="7477760" y="2279174"/>
                  <a:chExt cx="1564640" cy="345440"/>
                </a:xfrm>
              </p:grpSpPr>
              <p:sp>
                <p:nvSpPr>
                  <p:cNvPr id="125" name="Rectangle 124">
                    <a:extLst>
                      <a:ext uri="{FF2B5EF4-FFF2-40B4-BE49-F238E27FC236}">
                        <a16:creationId xmlns:a16="http://schemas.microsoft.com/office/drawing/2014/main" id="{5ED1C291-32FE-B7F2-3A5E-B36D0900F617}"/>
                      </a:ext>
                    </a:extLst>
                  </p:cNvPr>
                  <p:cNvSpPr/>
                  <p:nvPr/>
                </p:nvSpPr>
                <p:spPr>
                  <a:xfrm>
                    <a:off x="7609840" y="2279174"/>
                    <a:ext cx="345440" cy="3454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DBEDC8B2-BE88-AFF0-3D82-57BDBFEFE226}"/>
                      </a:ext>
                    </a:extLst>
                  </p:cNvPr>
                  <p:cNvSpPr/>
                  <p:nvPr/>
                </p:nvSpPr>
                <p:spPr>
                  <a:xfrm>
                    <a:off x="8087360" y="2279174"/>
                    <a:ext cx="345440" cy="3454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748614DA-2AE9-C6E0-C979-0FFCF559D332}"/>
                      </a:ext>
                    </a:extLst>
                  </p:cNvPr>
                  <p:cNvSpPr/>
                  <p:nvPr/>
                </p:nvSpPr>
                <p:spPr>
                  <a:xfrm>
                    <a:off x="7955280" y="2279174"/>
                    <a:ext cx="132080" cy="34544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83F55893-86F8-D65E-F629-14F20C665F00}"/>
                      </a:ext>
                    </a:extLst>
                  </p:cNvPr>
                  <p:cNvSpPr/>
                  <p:nvPr/>
                </p:nvSpPr>
                <p:spPr>
                  <a:xfrm>
                    <a:off x="7477760" y="2279174"/>
                    <a:ext cx="132080" cy="34544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630BB48E-A852-6157-F5D8-B729F1840521}"/>
                      </a:ext>
                    </a:extLst>
                  </p:cNvPr>
                  <p:cNvSpPr/>
                  <p:nvPr/>
                </p:nvSpPr>
                <p:spPr>
                  <a:xfrm>
                    <a:off x="8432800" y="2279174"/>
                    <a:ext cx="132080" cy="34544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71F96650-FB52-A464-92F2-518193EA8DF2}"/>
                      </a:ext>
                    </a:extLst>
                  </p:cNvPr>
                  <p:cNvSpPr/>
                  <p:nvPr/>
                </p:nvSpPr>
                <p:spPr>
                  <a:xfrm>
                    <a:off x="8564880" y="2279174"/>
                    <a:ext cx="345440" cy="3454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Rectangle 130">
                    <a:extLst>
                      <a:ext uri="{FF2B5EF4-FFF2-40B4-BE49-F238E27FC236}">
                        <a16:creationId xmlns:a16="http://schemas.microsoft.com/office/drawing/2014/main" id="{8E5FA454-158B-6527-0104-266C5C5FBC86}"/>
                      </a:ext>
                    </a:extLst>
                  </p:cNvPr>
                  <p:cNvSpPr/>
                  <p:nvPr/>
                </p:nvSpPr>
                <p:spPr>
                  <a:xfrm>
                    <a:off x="8910320" y="2279174"/>
                    <a:ext cx="132080" cy="34544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88E9D411-EC84-17EB-3FB3-73293EA3BEE0}"/>
                    </a:ext>
                  </a:extLst>
                </p:cNvPr>
                <p:cNvGrpSpPr/>
                <p:nvPr/>
              </p:nvGrpSpPr>
              <p:grpSpPr>
                <a:xfrm>
                  <a:off x="7418354" y="4786855"/>
                  <a:ext cx="419660" cy="1258979"/>
                  <a:chOff x="1605280" y="3083560"/>
                  <a:chExt cx="345440" cy="1036320"/>
                </a:xfrm>
                <a:solidFill>
                  <a:schemeClr val="accent6">
                    <a:lumMod val="20000"/>
                    <a:lumOff val="80000"/>
                  </a:schemeClr>
                </a:solidFill>
              </p:grpSpPr>
              <p:sp>
                <p:nvSpPr>
                  <p:cNvPr id="133" name="Rectangle 132">
                    <a:extLst>
                      <a:ext uri="{FF2B5EF4-FFF2-40B4-BE49-F238E27FC236}">
                        <a16:creationId xmlns:a16="http://schemas.microsoft.com/office/drawing/2014/main" id="{0222F821-73FB-E220-D018-44AF90955805}"/>
                      </a:ext>
                    </a:extLst>
                  </p:cNvPr>
                  <p:cNvSpPr/>
                  <p:nvPr/>
                </p:nvSpPr>
                <p:spPr>
                  <a:xfrm>
                    <a:off x="1605280" y="3083560"/>
                    <a:ext cx="345440" cy="34544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134" name="Rectangle 133">
                    <a:extLst>
                      <a:ext uri="{FF2B5EF4-FFF2-40B4-BE49-F238E27FC236}">
                        <a16:creationId xmlns:a16="http://schemas.microsoft.com/office/drawing/2014/main" id="{C46E3A23-BB3E-D1D4-5B40-3C06A7AD5CB0}"/>
                      </a:ext>
                    </a:extLst>
                  </p:cNvPr>
                  <p:cNvSpPr/>
                  <p:nvPr/>
                </p:nvSpPr>
                <p:spPr>
                  <a:xfrm>
                    <a:off x="1605280" y="3429000"/>
                    <a:ext cx="345440" cy="34544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35" name="Rectangle 134">
                    <a:extLst>
                      <a:ext uri="{FF2B5EF4-FFF2-40B4-BE49-F238E27FC236}">
                        <a16:creationId xmlns:a16="http://schemas.microsoft.com/office/drawing/2014/main" id="{5A2DF4C1-5E9A-57A1-40DD-CB9CA7A6398B}"/>
                      </a:ext>
                    </a:extLst>
                  </p:cNvPr>
                  <p:cNvSpPr/>
                  <p:nvPr/>
                </p:nvSpPr>
                <p:spPr>
                  <a:xfrm>
                    <a:off x="1605280" y="3774440"/>
                    <a:ext cx="345440" cy="34544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78DE078A-5E45-9741-7234-76A325B5DFDB}"/>
                    </a:ext>
                  </a:extLst>
                </p:cNvPr>
                <p:cNvGrpSpPr/>
                <p:nvPr/>
              </p:nvGrpSpPr>
              <p:grpSpPr>
                <a:xfrm>
                  <a:off x="7998472" y="4786855"/>
                  <a:ext cx="419660" cy="1258979"/>
                  <a:chOff x="1605280" y="3083560"/>
                  <a:chExt cx="345440" cy="1036320"/>
                </a:xfrm>
                <a:solidFill>
                  <a:schemeClr val="accent6">
                    <a:lumMod val="20000"/>
                    <a:lumOff val="80000"/>
                  </a:schemeClr>
                </a:solidFill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518D65E0-4C95-D198-3509-1BE754CA7A81}"/>
                      </a:ext>
                    </a:extLst>
                  </p:cNvPr>
                  <p:cNvSpPr/>
                  <p:nvPr/>
                </p:nvSpPr>
                <p:spPr>
                  <a:xfrm>
                    <a:off x="1605280" y="3083560"/>
                    <a:ext cx="345440" cy="34544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38" name="Rectangle 137">
                    <a:extLst>
                      <a:ext uri="{FF2B5EF4-FFF2-40B4-BE49-F238E27FC236}">
                        <a16:creationId xmlns:a16="http://schemas.microsoft.com/office/drawing/2014/main" id="{69E2F506-DEB8-6E19-A87D-164652C2C28B}"/>
                      </a:ext>
                    </a:extLst>
                  </p:cNvPr>
                  <p:cNvSpPr/>
                  <p:nvPr/>
                </p:nvSpPr>
                <p:spPr>
                  <a:xfrm>
                    <a:off x="1605280" y="3429000"/>
                    <a:ext cx="345440" cy="34544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139" name="Rectangle 138">
                    <a:extLst>
                      <a:ext uri="{FF2B5EF4-FFF2-40B4-BE49-F238E27FC236}">
                        <a16:creationId xmlns:a16="http://schemas.microsoft.com/office/drawing/2014/main" id="{A88EE712-3C88-8F5C-737D-FE31FA953F72}"/>
                      </a:ext>
                    </a:extLst>
                  </p:cNvPr>
                  <p:cNvSpPr/>
                  <p:nvPr/>
                </p:nvSpPr>
                <p:spPr>
                  <a:xfrm>
                    <a:off x="1605280" y="3774440"/>
                    <a:ext cx="345440" cy="34544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140" name="Straight Arrow Connector 139">
                  <a:extLst>
                    <a:ext uri="{FF2B5EF4-FFF2-40B4-BE49-F238E27FC236}">
                      <a16:creationId xmlns:a16="http://schemas.microsoft.com/office/drawing/2014/main" id="{6C24DF1E-4CF5-2898-A2AB-23666DC5EE49}"/>
                    </a:ext>
                  </a:extLst>
                </p:cNvPr>
                <p:cNvCxnSpPr>
                  <a:cxnSpLocks/>
                  <a:stCxn id="128" idx="2"/>
                  <a:endCxn id="133" idx="0"/>
                </p:cNvCxnSpPr>
                <p:nvPr/>
              </p:nvCxnSpPr>
              <p:spPr>
                <a:xfrm>
                  <a:off x="7628184" y="4373367"/>
                  <a:ext cx="0" cy="4134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Arrow Connector 140">
                  <a:extLst>
                    <a:ext uri="{FF2B5EF4-FFF2-40B4-BE49-F238E27FC236}">
                      <a16:creationId xmlns:a16="http://schemas.microsoft.com/office/drawing/2014/main" id="{E1E88E3E-E83C-618A-F53E-CFFBDE128302}"/>
                    </a:ext>
                  </a:extLst>
                </p:cNvPr>
                <p:cNvCxnSpPr>
                  <a:cxnSpLocks/>
                  <a:stCxn id="127" idx="2"/>
                  <a:endCxn id="137" idx="0"/>
                </p:cNvCxnSpPr>
                <p:nvPr/>
              </p:nvCxnSpPr>
              <p:spPr>
                <a:xfrm>
                  <a:off x="8208302" y="4373367"/>
                  <a:ext cx="0" cy="4134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E88712AD-8D57-5FBC-6132-CA2BE9E5ACF5}"/>
                  </a:ext>
                </a:extLst>
              </p:cNvPr>
              <p:cNvGrpSpPr/>
              <p:nvPr/>
            </p:nvGrpSpPr>
            <p:grpSpPr>
              <a:xfrm>
                <a:off x="6166645" y="5241393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837916A1-7C5C-3ECC-9E19-B631F4E75E40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644D8D6E-4BAE-938F-F4A6-59CAA4C900CF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FF6DB41F-6FAE-5A40-0155-5E71D93742AE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66" name="Straight Arrow Connector 165">
                <a:extLst>
                  <a:ext uri="{FF2B5EF4-FFF2-40B4-BE49-F238E27FC236}">
                    <a16:creationId xmlns:a16="http://schemas.microsoft.com/office/drawing/2014/main" id="{3E227CD4-A7CF-C97E-E8DB-3B25DC38D496}"/>
                  </a:ext>
                </a:extLst>
              </p:cNvPr>
              <p:cNvCxnSpPr>
                <a:cxnSpLocks/>
                <a:endCxn id="163" idx="0"/>
              </p:cNvCxnSpPr>
              <p:nvPr/>
            </p:nvCxnSpPr>
            <p:spPr>
              <a:xfrm flipH="1">
                <a:off x="6376476" y="4827905"/>
                <a:ext cx="1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10BDE6A2-259A-FC0E-ED62-C4344909A4E3}"/>
                </a:ext>
              </a:extLst>
            </p:cNvPr>
            <p:cNvSpPr/>
            <p:nvPr/>
          </p:nvSpPr>
          <p:spPr>
            <a:xfrm>
              <a:off x="616688" y="3605213"/>
              <a:ext cx="5241419" cy="2571750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978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33-C2F5-1D1B-0890-1AE789CA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7249-DCCA-FC90-FB44-0FF2BA926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8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0BEC52AF-0E65-6F7C-65F8-32D2A00BD556}"/>
              </a:ext>
            </a:extLst>
          </p:cNvPr>
          <p:cNvGrpSpPr/>
          <p:nvPr/>
        </p:nvGrpSpPr>
        <p:grpSpPr>
          <a:xfrm>
            <a:off x="1905713" y="2212179"/>
            <a:ext cx="7885378" cy="3254676"/>
            <a:chOff x="4431789" y="681037"/>
            <a:chExt cx="7885378" cy="325467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B8AFA37-FA93-96FB-F91C-5239E3DEBF94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ED975966-C5CD-1B05-96B4-E77FC254D077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ED34E7B-1760-32BE-6581-4ABE1725EDBB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FDA321C-1BF4-6B6B-C9C5-57991DB5F7D8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C6D1ACF0-8FE4-1318-E1B4-41E0A8AB048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94A86C3-A9A0-3506-876B-591F06765CB6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C77F80BE-566F-5C05-7AD5-24034DBDB59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EE4C32D-49F8-E606-2CBF-B31D8C589F96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0AACA9D-6491-68B3-C8A7-616C6E8C6187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CB235B8-F9C2-999C-FA34-7E5B80B78651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7B7A401-5A1B-A384-1B7A-8848C9BF33C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FD079D0-8FE3-C4C3-B444-1BBC8CF825B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91C0328-C998-F00E-9983-DBE4A57A1674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589AF64-46BF-C89C-F327-9F66C0EFDAB8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4E3F4BB1-DB1B-C7A9-5BAE-1EA6DD5D49F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D6A65E07-90F7-D007-E911-F0C9BE29CD7B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D45FCAE-09DC-DD4A-57B6-6A7385D7051A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A1E6F99-5252-A4CB-310B-477F9D414DE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FB849B7-931F-3998-3D3F-8B3113996B7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04CF3D8-6B06-2B36-240C-EFA92929216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FC53779-D14F-CD49-A6F5-4B408B221E75}"/>
                </a:ext>
              </a:extLst>
            </p:cNvPr>
            <p:cNvCxnSpPr>
              <a:cxnSpLocks/>
              <a:stCxn id="115" idx="2"/>
              <a:endCxn id="64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4227962-4735-93F4-D0ED-33733DF1F128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B95FB7A-ACDA-2E82-9363-0FB830F4FA9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F111473-028A-61A4-A48F-EA7092FC87D0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6AA6CC9-3B9E-DBFE-FAB5-9CC51F6B8E5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B44D534-0765-2679-CFDC-2D69CE77F611}"/>
                </a:ext>
              </a:extLst>
            </p:cNvPr>
            <p:cNvCxnSpPr>
              <a:cxnSpLocks/>
              <a:endCxn id="61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4159831-A4FE-D55E-5410-00DCB17DBEFE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46A7D42-224E-7399-C684-E36C4F82E1E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5C28994-4FFE-D71C-7F3C-321C29479C6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5C11C12-6831-55DC-AA50-71243FD0EFDD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02F9A14-7E9C-A36C-0E5E-399BCF891832}"/>
                </a:ext>
              </a:extLst>
            </p:cNvPr>
            <p:cNvCxnSpPr>
              <a:cxnSpLocks/>
              <a:endCxn id="58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826A9DB-A62A-DA31-6D6A-100A47DB419A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A4DC3FC-BF00-6CC6-8D39-5724C5AF6AD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D470F09-4FEA-2283-E278-B9EBADE844F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8AD99BA-966B-5CE0-FC26-9A25AC14FFAD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466B3AB-B316-9B43-9066-21AB67C404AC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7E596C4-21CB-DE94-C1B7-D529956D582D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089BBF5-C9D8-42F5-72CA-23CDC173399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1196636-F984-CDC7-BA40-B021BCCF5C6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47AD8D-15DA-5A3A-A804-48F5274CE462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ABA95E60-75E3-ADBF-8104-BC1E2AAD107D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803D3-A2C2-6AFE-56B3-98A99F814ADE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BC68980-96C2-0282-A2DE-E48A434B648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15A2DD-C23B-F860-8CCC-28FAEFD5D910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C14B642-7085-EBF0-E556-C20BDE5D1E6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0A7F5C-699A-91A7-4C8E-14E74979B0D5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81E76DD-5E31-BD21-FEE5-2A8732EA68A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F2EE7EF-36B3-6C3B-D9FA-40AAA736DE27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41CB82B-BDD8-1F90-BAAE-30396F06281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1FB28A1-3DCF-3FF5-FB05-24AF26908798}"/>
                </a:ext>
              </a:extLst>
            </p:cNvPr>
            <p:cNvCxnSpPr>
              <a:cxnSpLocks/>
              <a:stCxn id="42" idx="2"/>
              <a:endCxn id="12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C172EE2-CDA2-9AE7-1805-825C7FF7D3FD}"/>
                </a:ext>
              </a:extLst>
            </p:cNvPr>
            <p:cNvCxnSpPr>
              <a:cxnSpLocks/>
              <a:stCxn id="41" idx="2"/>
              <a:endCxn id="156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7D6FAF3-B427-D251-B0BE-98CE05CCD325}"/>
                </a:ext>
              </a:extLst>
            </p:cNvPr>
            <p:cNvCxnSpPr>
              <a:cxnSpLocks/>
              <a:stCxn id="43" idx="2"/>
              <a:endCxn id="113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6ABD0FC-D2E4-3937-1BE3-1A2B9C746A75}"/>
              </a:ext>
            </a:extLst>
          </p:cNvPr>
          <p:cNvGrpSpPr/>
          <p:nvPr/>
        </p:nvGrpSpPr>
        <p:grpSpPr>
          <a:xfrm>
            <a:off x="3065948" y="3391186"/>
            <a:ext cx="2030412" cy="2092127"/>
            <a:chOff x="7418354" y="3953707"/>
            <a:chExt cx="2030412" cy="2092127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F237C6A-FB59-AF5E-D366-CE66E277E07E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7B2AC9BE-CFC0-1B43-388B-77C28480901E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078F263D-EC2F-3C8D-AEC0-102478098135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CAB9FF82-00B8-2213-3995-302D5333583D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7303AE73-E35B-6C3A-3D01-94ADB064B8D1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4BF93CE1-5A28-1480-2AE0-5F4213F58E84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D1A714A7-84B4-7CA6-00FA-250B86B1406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FCE2D0DA-2D1D-D18F-FE2C-F1E4BDD8CD13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A61171AC-295B-4AE1-E4F3-ABC107CAFEF0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D754A61D-39B1-81C3-3AE8-1EE0730DDF1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943467FE-8EAE-445D-030F-A53A71666FF6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411DD67D-29B7-225E-213E-28027D36DD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041D143F-5F52-654A-1F29-66BF0AD34037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2929925D-1BE0-4660-607B-E828BB35AB4E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85411EF9-F2F4-19CA-AA3C-905A0DAA2A8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ED3A98D5-ED7A-0500-8237-BDDD8C2CE1C7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B8367F76-DDA5-E6A2-E170-A84B91CDDA45}"/>
                </a:ext>
              </a:extLst>
            </p:cNvPr>
            <p:cNvCxnSpPr>
              <a:cxnSpLocks/>
              <a:stCxn id="158" idx="2"/>
              <a:endCxn id="15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B056D7F-0119-7C89-6C5D-7236FCE686ED}"/>
                </a:ext>
              </a:extLst>
            </p:cNvPr>
            <p:cNvCxnSpPr>
              <a:cxnSpLocks/>
              <a:stCxn id="157" idx="2"/>
              <a:endCxn id="14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68232D5-8D32-E7E0-80C1-2CFE02E970EF}"/>
              </a:ext>
            </a:extLst>
          </p:cNvPr>
          <p:cNvGrpSpPr/>
          <p:nvPr/>
        </p:nvGrpSpPr>
        <p:grpSpPr>
          <a:xfrm>
            <a:off x="825707" y="3395351"/>
            <a:ext cx="2030412" cy="2092127"/>
            <a:chOff x="5009455" y="4409324"/>
            <a:chExt cx="2030412" cy="2092127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A2000507-9AA4-3075-A178-C8EAC948B8EF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D7E15E00-A3C9-EFA5-5E74-3E6B6F193931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5ED1C291-32FE-B7F2-3A5E-B36D0900F617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DBEDC8B2-BE88-AFF0-3D82-57BDBFEFE226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748614DA-2AE9-C6E0-C979-0FFCF559D332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83F55893-86F8-D65E-F629-14F20C665F00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630BB48E-A852-6157-F5D8-B729F1840521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71F96650-FB52-A464-92F2-518193EA8DF2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8E5FA454-158B-6527-0104-266C5C5FBC86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88E9D411-EC84-17EB-3FB3-73293EA3BEE0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0222F821-73FB-E220-D018-44AF90955805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C46E3A23-BB3E-D1D4-5B40-3C06A7AD5CB0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5A2DF4C1-5E9A-57A1-40DD-CB9CA7A6398B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78DE078A-5E45-9741-7234-76A325B5DFDB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518D65E0-4C95-D198-3509-1BE754CA7A81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69E2F506-DEB8-6E19-A87D-164652C2C28B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A88EE712-3C88-8F5C-737D-FE31FA953F72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40" name="Straight Arrow Connector 139">
                <a:extLst>
                  <a:ext uri="{FF2B5EF4-FFF2-40B4-BE49-F238E27FC236}">
                    <a16:creationId xmlns:a16="http://schemas.microsoft.com/office/drawing/2014/main" id="{6C24DF1E-4CF5-2898-A2AB-23666DC5EE49}"/>
                  </a:ext>
                </a:extLst>
              </p:cNvPr>
              <p:cNvCxnSpPr>
                <a:cxnSpLocks/>
                <a:stCxn id="128" idx="2"/>
                <a:endCxn id="133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>
                <a:extLst>
                  <a:ext uri="{FF2B5EF4-FFF2-40B4-BE49-F238E27FC236}">
                    <a16:creationId xmlns:a16="http://schemas.microsoft.com/office/drawing/2014/main" id="{E1E88E3E-E83C-618A-F53E-CFFBDE128302}"/>
                  </a:ext>
                </a:extLst>
              </p:cNvPr>
              <p:cNvCxnSpPr>
                <a:cxnSpLocks/>
                <a:stCxn id="127" idx="2"/>
                <a:endCxn id="137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E88712AD-8D57-5FBC-6132-CA2BE9E5ACF5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837916A1-7C5C-3ECC-9E19-B631F4E75E4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644D8D6E-4BAE-938F-F4A6-59CAA4C900C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FF6DB41F-6FAE-5A40-0155-5E71D93742AE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3E227CD4-A7CF-C97E-E8DB-3B25DC38D496}"/>
                </a:ext>
              </a:extLst>
            </p:cNvPr>
            <p:cNvCxnSpPr>
              <a:cxnSpLocks/>
              <a:endCxn id="163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9151F1-B593-E5F6-524A-B32898CA8E43}"/>
              </a:ext>
            </a:extLst>
          </p:cNvPr>
          <p:cNvCxnSpPr>
            <a:cxnSpLocks/>
            <a:stCxn id="45" idx="2"/>
            <a:endCxn id="87" idx="0"/>
          </p:cNvCxnSpPr>
          <p:nvPr/>
        </p:nvCxnSpPr>
        <p:spPr>
          <a:xfrm>
            <a:off x="7316331" y="2631839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98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0558-AC80-C31A-ED54-C582EBDB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6680C-5AAB-0A1D-3EBA-51A7D3E83418}"/>
              </a:ext>
            </a:extLst>
          </p:cNvPr>
          <p:cNvSpPr/>
          <p:nvPr/>
        </p:nvSpPr>
        <p:spPr>
          <a:xfrm>
            <a:off x="3281680" y="1808480"/>
            <a:ext cx="1046480" cy="467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DB1E07-D04C-8A31-0093-D432B67897E6}"/>
              </a:ext>
            </a:extLst>
          </p:cNvPr>
          <p:cNvSpPr/>
          <p:nvPr/>
        </p:nvSpPr>
        <p:spPr>
          <a:xfrm>
            <a:off x="2895600" y="2667000"/>
            <a:ext cx="1818640" cy="467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L1 Cache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0DD136-F410-B729-CAE9-B33BF81EB926}"/>
              </a:ext>
            </a:extLst>
          </p:cNvPr>
          <p:cNvSpPr/>
          <p:nvPr/>
        </p:nvSpPr>
        <p:spPr>
          <a:xfrm>
            <a:off x="2225040" y="3525520"/>
            <a:ext cx="3159760" cy="467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L2 Cache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7B31A6-4249-3DDF-C511-C16070CB7409}"/>
              </a:ext>
            </a:extLst>
          </p:cNvPr>
          <p:cNvSpPr/>
          <p:nvPr/>
        </p:nvSpPr>
        <p:spPr>
          <a:xfrm>
            <a:off x="1412240" y="4384040"/>
            <a:ext cx="4785360" cy="889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Memory</a:t>
            </a:r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3E540C1B-8B92-8D77-33D3-DD1819128DFB}"/>
              </a:ext>
            </a:extLst>
          </p:cNvPr>
          <p:cNvSpPr/>
          <p:nvPr/>
        </p:nvSpPr>
        <p:spPr>
          <a:xfrm>
            <a:off x="527050" y="5537835"/>
            <a:ext cx="6555740" cy="1148397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11671F-BB2D-B68B-5793-EA4A20E240CC}"/>
              </a:ext>
            </a:extLst>
          </p:cNvPr>
          <p:cNvSpPr txBox="1"/>
          <p:nvPr/>
        </p:nvSpPr>
        <p:spPr>
          <a:xfrm>
            <a:off x="4531360" y="1718994"/>
            <a:ext cx="1294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Size: 1 KB</a:t>
            </a:r>
          </a:p>
          <a:p>
            <a:r>
              <a:rPr lang="en-US" dirty="0"/>
              <a:t>Speed: Free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F8E3BF-7819-E5DC-561B-28873199E08F}"/>
              </a:ext>
            </a:extLst>
          </p:cNvPr>
          <p:cNvSpPr txBox="1"/>
          <p:nvPr/>
        </p:nvSpPr>
        <p:spPr>
          <a:xfrm>
            <a:off x="4903463" y="2577514"/>
            <a:ext cx="2669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Size: 128 KB</a:t>
            </a:r>
          </a:p>
          <a:p>
            <a:r>
              <a:rPr lang="en-US" dirty="0"/>
              <a:t>Speed: 2 cycles per lookup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9FC631-55C0-E3DD-1B25-77DDDAC942A1}"/>
              </a:ext>
            </a:extLst>
          </p:cNvPr>
          <p:cNvSpPr txBox="1"/>
          <p:nvPr/>
        </p:nvSpPr>
        <p:spPr>
          <a:xfrm>
            <a:off x="5543543" y="3429000"/>
            <a:ext cx="2786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Size: 2 MB</a:t>
            </a:r>
          </a:p>
          <a:p>
            <a:r>
              <a:rPr lang="en-US" dirty="0"/>
              <a:t>Speed: 30 cycles per lookup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1D35C1-1767-B0A2-433F-19AF460C9290}"/>
              </a:ext>
            </a:extLst>
          </p:cNvPr>
          <p:cNvSpPr txBox="1"/>
          <p:nvPr/>
        </p:nvSpPr>
        <p:spPr>
          <a:xfrm>
            <a:off x="6447783" y="4505374"/>
            <a:ext cx="2903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Size: 2 GB</a:t>
            </a:r>
          </a:p>
          <a:p>
            <a:r>
              <a:rPr lang="en-US" dirty="0"/>
              <a:t>Speed: 250 cycles per lookup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C45797-F5F5-B889-466F-CEAA7AF25459}"/>
              </a:ext>
            </a:extLst>
          </p:cNvPr>
          <p:cNvSpPr txBox="1"/>
          <p:nvPr/>
        </p:nvSpPr>
        <p:spPr>
          <a:xfrm>
            <a:off x="7291063" y="5788867"/>
            <a:ext cx="3487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Size: 1 TB</a:t>
            </a:r>
          </a:p>
          <a:p>
            <a:r>
              <a:rPr lang="en-US" dirty="0"/>
              <a:t>Speed: 8,000,000 cycles per lookup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707C05-8CAA-B81F-7BA8-8BE09961A9B5}"/>
              </a:ext>
            </a:extLst>
          </p:cNvPr>
          <p:cNvSpPr txBox="1"/>
          <p:nvPr/>
        </p:nvSpPr>
        <p:spPr>
          <a:xfrm>
            <a:off x="7213601" y="365125"/>
            <a:ext cx="497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Large memory is slow to access.</a:t>
            </a:r>
          </a:p>
          <a:p>
            <a:r>
              <a:rPr lang="en-US" sz="2400" dirty="0"/>
              <a:t>We use different “layers” or memory to balance quantity of storage with speed of access.</a:t>
            </a:r>
          </a:p>
          <a:p>
            <a:r>
              <a:rPr lang="en-US" sz="2400" dirty="0"/>
              <a:t>Ideally the data we want is in small memory, but we may need to go deep</a:t>
            </a:r>
          </a:p>
        </p:txBody>
      </p:sp>
    </p:spTree>
    <p:extLst>
      <p:ext uri="{BB962C8B-B14F-4D97-AF65-F5344CB8AC3E}">
        <p14:creationId xmlns:p14="http://schemas.microsoft.com/office/powerpoint/2010/main" val="2389008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127A-5658-8355-C765-0EF4A6EA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it together!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12DB92-CDA8-10C0-2237-4C620878E9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Insert all of these: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12DB92-CDA8-10C0-2237-4C620878E9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912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14CC6-5913-996F-5690-DC4E5176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E12D4-FEAF-E887-6299-3D43A4833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76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76F7E-50AC-3194-CB1B-34836A1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7682-940B-49EC-099D-1C308C88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5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6B9B-2690-E3B3-AEEB-E88912EE8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2ECE3-1A2A-BC3C-27EF-9CDF86135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64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C380-AF07-A2EF-A38D-408FCB4B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EF24E-74F5-2A92-ED67-99A20D32F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1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07EE3-BAF0-6E1D-3A1D-13AAA3D0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69EF6-D8DB-6843-DA7D-082ED8982C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Maximum number of leaves: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Maximum height of the tree: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Find:</a:t>
                </a:r>
              </a:p>
              <a:p>
                <a:pPr lvl="1"/>
                <a:r>
                  <a:rPr lang="en-US" dirty="0"/>
                  <a:t>One binary search per level of the tree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 per search</a:t>
                </a:r>
              </a:p>
              <a:p>
                <a:pPr lvl="1"/>
                <a:r>
                  <a:rPr lang="en-US" dirty="0"/>
                  <a:t>One binary search in the leaf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69EF6-D8DB-6843-DA7D-082ED8982C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2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708FE8-F34E-3EF9-757A-53AB62E517BA}"/>
                  </a:ext>
                </a:extLst>
              </p:cNvPr>
              <p:cNvSpPr txBox="1"/>
              <p:nvPr/>
            </p:nvSpPr>
            <p:spPr>
              <a:xfrm>
                <a:off x="6278880" y="2691811"/>
                <a:ext cx="5913120" cy="15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Overall: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den>
                            </m:f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e>
                    </m:d>
                  </m:oMath>
                </a14:m>
                <a:endParaRPr lang="en-US" sz="2800" dirty="0"/>
              </a:p>
              <a:p>
                <a:r>
                  <a:rPr lang="en-US" sz="2800" dirty="0"/>
                  <a:t>Usually simplified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fun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708FE8-F34E-3EF9-757A-53AB62E51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0" y="2691811"/>
                <a:ext cx="5913120" cy="1598964"/>
              </a:xfrm>
              <a:prstGeom prst="rect">
                <a:avLst/>
              </a:prstGeom>
              <a:blipFill>
                <a:blip r:embed="rId3"/>
                <a:stretch>
                  <a:fillRect l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280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2AC3-381D-A963-6F0A-CCD4A772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Insert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D4EDA5-E613-39C8-C50E-11DE8DA9CF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Add item to leaf: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Split a leaf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Split one internal node: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D4EDA5-E613-39C8-C50E-11DE8DA9CF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935B1D-6296-E999-66D5-51264F458B72}"/>
                  </a:ext>
                </a:extLst>
              </p:cNvPr>
              <p:cNvSpPr txBox="1"/>
              <p:nvPr/>
            </p:nvSpPr>
            <p:spPr>
              <a:xfrm>
                <a:off x="5791200" y="2061891"/>
                <a:ext cx="591312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Overall: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800" dirty="0"/>
              </a:p>
              <a:p>
                <a:r>
                  <a:rPr lang="en-US" sz="2800" dirty="0"/>
                  <a:t>Usually simplified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fun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935B1D-6296-E999-66D5-51264F458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61891"/>
                <a:ext cx="5913120" cy="1384995"/>
              </a:xfrm>
              <a:prstGeom prst="rect">
                <a:avLst/>
              </a:prstGeom>
              <a:blipFill>
                <a:blip r:embed="rId3"/>
                <a:stretch>
                  <a:fillRect l="-2062" t="-3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16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50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Multiplication Sign 103">
            <a:extLst>
              <a:ext uri="{FF2B5EF4-FFF2-40B4-BE49-F238E27FC236}">
                <a16:creationId xmlns:a16="http://schemas.microsoft.com/office/drawing/2014/main" id="{1F441680-2A38-60C7-9310-3ED80829EC05}"/>
              </a:ext>
            </a:extLst>
          </p:cNvPr>
          <p:cNvSpPr/>
          <p:nvPr/>
        </p:nvSpPr>
        <p:spPr>
          <a:xfrm>
            <a:off x="8140095" y="5648513"/>
            <a:ext cx="587832" cy="587832"/>
          </a:xfrm>
          <a:prstGeom prst="mathMultiply">
            <a:avLst>
              <a:gd name="adj1" fmla="val 5185"/>
            </a:avLst>
          </a:pr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24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410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24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rgbClr val="FF979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29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F3AB-91D1-9B8A-D4EE-39404850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Trees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B17E7-FB9F-40F4-356F-7165EF18C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Locality</a:t>
            </a:r>
          </a:p>
          <a:p>
            <a:pPr lvl="1"/>
            <a:r>
              <a:rPr lang="en-US" dirty="0"/>
              <a:t>Observation: in practice, when you read from memory you’re likely to soon thereafter read from nearby memory</a:t>
            </a:r>
          </a:p>
          <a:p>
            <a:pPr lvl="1"/>
            <a:r>
              <a:rPr lang="en-US" dirty="0"/>
              <a:t>When memory is “fetched”, it’s collected in blocks at a time</a:t>
            </a:r>
          </a:p>
          <a:p>
            <a:pPr lvl="1"/>
            <a:r>
              <a:rPr lang="en-US" dirty="0"/>
              <a:t>Works well for arrays (they’re contiguous is memory)</a:t>
            </a:r>
          </a:p>
          <a:p>
            <a:pPr lvl="1"/>
            <a:r>
              <a:rPr lang="en-US" dirty="0"/>
              <a:t>May not be helpful for linked lists, BSTs, etc. (pointers could go wherever)</a:t>
            </a:r>
          </a:p>
          <a:p>
            <a:r>
              <a:rPr lang="en-US" dirty="0"/>
              <a:t>Solution: Have a BST-like data structure which can take advantage of locality</a:t>
            </a:r>
          </a:p>
        </p:txBody>
      </p:sp>
    </p:spTree>
    <p:extLst>
      <p:ext uri="{BB962C8B-B14F-4D97-AF65-F5344CB8AC3E}">
        <p14:creationId xmlns:p14="http://schemas.microsoft.com/office/powerpoint/2010/main" val="324545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407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A43F46B-03A9-B847-27E5-0B272EB3BE6D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7418354" y="3953707"/>
            <a:chExt cx="2030412" cy="209212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4AFCBD-8BC8-274B-DD9F-6AEA69680D13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326F3A2-C22D-79FD-004E-823D512F9340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FCFA28-FCFC-011F-85C8-607AC6F7F5B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03B3C6-B667-81A5-1E0E-4DD1E6377BC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4EA6772-4236-9228-BA13-066B481CA0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207AB3A-3B4D-F636-C130-6CD4F85438C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9E8E098-27F3-C6FB-FD2E-F457D043F45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D50C1D-E2AF-CB4C-679E-4924EBABBD6F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8EA6AE8-4D68-AE8A-62F6-207307331CD2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D9042D-AB89-2416-B425-2A1E337FC4D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C2BC4F6-FE20-0AA7-B784-A629FB00A83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4016BB4-C833-67E7-4095-385799F2072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17B17A-2D2A-22E7-C734-1D8A07C2939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13E9B08-4D24-48AD-7EA8-D4CDD71FABF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FC8023D-1000-A029-8DAA-3E3244EAD2CC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0B67365-7620-8039-7F92-569B5B4D82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F3E00FA-C632-D1E0-232A-953FE9571FC1}"/>
                </a:ext>
              </a:extLst>
            </p:cNvPr>
            <p:cNvCxnSpPr>
              <a:cxnSpLocks/>
              <a:stCxn id="98" idx="2"/>
              <a:endCxn id="9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A99737A-9529-3215-464E-FEB8D4D276F8}"/>
                </a:ext>
              </a:extLst>
            </p:cNvPr>
            <p:cNvCxnSpPr>
              <a:cxnSpLocks/>
              <a:stCxn id="97" idx="2"/>
              <a:endCxn id="8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5A60A87-B78E-30EC-16DD-7F5FB0A638A1}"/>
              </a:ext>
            </a:extLst>
          </p:cNvPr>
          <p:cNvSpPr/>
          <p:nvPr/>
        </p:nvSpPr>
        <p:spPr>
          <a:xfrm>
            <a:off x="2450257" y="4908457"/>
            <a:ext cx="419660" cy="41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8A98F94-11B7-DF94-1F58-76E10C06315B}"/>
              </a:ext>
            </a:extLst>
          </p:cNvPr>
          <p:cNvSpPr/>
          <p:nvPr/>
        </p:nvSpPr>
        <p:spPr>
          <a:xfrm>
            <a:off x="2450257" y="5328117"/>
            <a:ext cx="419660" cy="41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00FDDDC-B7AD-E83F-2FDC-4F654BBEFB84}"/>
              </a:ext>
            </a:extLst>
          </p:cNvPr>
          <p:cNvSpPr/>
          <p:nvPr/>
        </p:nvSpPr>
        <p:spPr>
          <a:xfrm>
            <a:off x="2450257" y="5747776"/>
            <a:ext cx="419660" cy="41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C6BC011-247A-BD92-A27A-07E858C01995}"/>
              </a:ext>
            </a:extLst>
          </p:cNvPr>
          <p:cNvCxnSpPr>
            <a:cxnSpLocks/>
            <a:endCxn id="103" idx="0"/>
          </p:cNvCxnSpPr>
          <p:nvPr/>
        </p:nvCxnSpPr>
        <p:spPr>
          <a:xfrm flipH="1">
            <a:off x="2660088" y="4494969"/>
            <a:ext cx="1" cy="413488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863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A43F46B-03A9-B847-27E5-0B272EB3BE6D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7418354" y="3953707"/>
            <a:chExt cx="2030412" cy="209212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4AFCBD-8BC8-274B-DD9F-6AEA69680D13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326F3A2-C22D-79FD-004E-823D512F9340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FCFA28-FCFC-011F-85C8-607AC6F7F5B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03B3C6-B667-81A5-1E0E-4DD1E6377BC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4EA6772-4236-9228-BA13-066B481CA0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207AB3A-3B4D-F636-C130-6CD4F85438C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9E8E098-27F3-C6FB-FD2E-F457D043F45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D50C1D-E2AF-CB4C-679E-4924EBABBD6F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8EA6AE8-4D68-AE8A-62F6-207307331CD2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D9042D-AB89-2416-B425-2A1E337FC4D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C2BC4F6-FE20-0AA7-B784-A629FB00A83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4016BB4-C833-67E7-4095-385799F2072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17B17A-2D2A-22E7-C734-1D8A07C2939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13E9B08-4D24-48AD-7EA8-D4CDD71FABF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FC8023D-1000-A029-8DAA-3E3244EAD2CC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0B67365-7620-8039-7F92-569B5B4D82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F3E00FA-C632-D1E0-232A-953FE9571FC1}"/>
                </a:ext>
              </a:extLst>
            </p:cNvPr>
            <p:cNvCxnSpPr>
              <a:cxnSpLocks/>
              <a:stCxn id="98" idx="2"/>
              <a:endCxn id="9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A99737A-9529-3215-464E-FEB8D4D276F8}"/>
                </a:ext>
              </a:extLst>
            </p:cNvPr>
            <p:cNvCxnSpPr>
              <a:cxnSpLocks/>
              <a:stCxn id="97" idx="2"/>
              <a:endCxn id="8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22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A43F46B-03A9-B847-27E5-0B272EB3BE6D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7418354" y="3953707"/>
            <a:chExt cx="2030412" cy="209212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4AFCBD-8BC8-274B-DD9F-6AEA69680D13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326F3A2-C22D-79FD-004E-823D512F9340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rgbClr val="FF979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6464"/>
                  </a:solidFill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FCFA28-FCFC-011F-85C8-607AC6F7F5B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03B3C6-B667-81A5-1E0E-4DD1E6377BC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4EA6772-4236-9228-BA13-066B481CA0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207AB3A-3B4D-F636-C130-6CD4F85438C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9E8E098-27F3-C6FB-FD2E-F457D043F45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D50C1D-E2AF-CB4C-679E-4924EBABBD6F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8EA6AE8-4D68-AE8A-62F6-207307331CD2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D9042D-AB89-2416-B425-2A1E337FC4D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C2BC4F6-FE20-0AA7-B784-A629FB00A83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4016BB4-C833-67E7-4095-385799F2072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17B17A-2D2A-22E7-C734-1D8A07C2939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13E9B08-4D24-48AD-7EA8-D4CDD71FABF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FC8023D-1000-A029-8DAA-3E3244EAD2CC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4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0B67365-7620-8039-7F92-569B5B4D82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F3E00FA-C632-D1E0-232A-953FE9571FC1}"/>
                </a:ext>
              </a:extLst>
            </p:cNvPr>
            <p:cNvCxnSpPr>
              <a:cxnSpLocks/>
              <a:stCxn id="98" idx="2"/>
              <a:endCxn id="9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A99737A-9529-3215-464E-FEB8D4D276F8}"/>
                </a:ext>
              </a:extLst>
            </p:cNvPr>
            <p:cNvCxnSpPr>
              <a:cxnSpLocks/>
              <a:stCxn id="97" idx="2"/>
              <a:endCxn id="8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504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B343BF5-9B64-CEEC-52E8-09FC044CE85C}"/>
              </a:ext>
            </a:extLst>
          </p:cNvPr>
          <p:cNvGrpSpPr/>
          <p:nvPr/>
        </p:nvGrpSpPr>
        <p:grpSpPr>
          <a:xfrm>
            <a:off x="5963108" y="4070424"/>
            <a:ext cx="1900812" cy="419660"/>
            <a:chOff x="7477760" y="2279174"/>
            <a:chExt cx="1564640" cy="34544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9C87C07-F22B-0642-81D6-A6DBC63E197B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F17194C-5BD3-C02F-07BE-8A66812587E8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03A62FF-F024-6DE5-8783-3826EEB1A697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A6EB173-6108-4370-FF07-4EE324B88F2B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F454518-E71D-DEA9-5A3F-10AB5FBE3480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CBC3ABE-CCC0-1934-70F1-119626711E2A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EDD2E20-6343-3112-4C8C-3702CB24B325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6E2AD9-C61B-3F48-C071-95A90FA2ED4C}"/>
              </a:ext>
            </a:extLst>
          </p:cNvPr>
          <p:cNvGrpSpPr/>
          <p:nvPr/>
        </p:nvGrpSpPr>
        <p:grpSpPr>
          <a:xfrm>
            <a:off x="8357639" y="4055765"/>
            <a:ext cx="1900812" cy="419660"/>
            <a:chOff x="7477760" y="2279174"/>
            <a:chExt cx="1564640" cy="34544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D61F1E2-19D7-E890-43F9-1AF8871345E4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A18B6A5-9677-D565-18DB-DD4B90357D7A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DF3D96E-8800-E592-3083-AB5FC2DA5A42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12383C5-26F4-78FC-7258-99B6324934DD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BCBF237-6E2A-E581-0D69-6C1925B87C83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289B89-621A-2142-FB3B-C8A75DC9C896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67383E1-D54A-99F1-328A-30D1734975D8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D0526D5-E369-F328-C625-97FD5EE91CC6}"/>
              </a:ext>
            </a:extLst>
          </p:cNvPr>
          <p:cNvGrpSpPr/>
          <p:nvPr/>
        </p:nvGrpSpPr>
        <p:grpSpPr>
          <a:xfrm>
            <a:off x="5833507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51555D7-D454-AF00-15B6-986403106F69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434A474-329F-4767-76AE-BFA29797B873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A2F9B1B-3C1A-4FC2-B1E4-EAE0A3AC5F7B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307A9D-E2D0-D205-B3EC-577EB218A4BB}"/>
              </a:ext>
            </a:extLst>
          </p:cNvPr>
          <p:cNvCxnSpPr>
            <a:cxnSpLocks/>
            <a:stCxn id="54" idx="2"/>
            <a:endCxn id="41" idx="0"/>
          </p:cNvCxnSpPr>
          <p:nvPr/>
        </p:nvCxnSpPr>
        <p:spPr>
          <a:xfrm flipH="1">
            <a:off x="6043337" y="4490083"/>
            <a:ext cx="1" cy="398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E5BF53-BE67-4447-AD35-B419DF11ED07}"/>
              </a:ext>
            </a:extLst>
          </p:cNvPr>
          <p:cNvGrpSpPr/>
          <p:nvPr/>
        </p:nvGrpSpPr>
        <p:grpSpPr>
          <a:xfrm>
            <a:off x="6408997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E1609F9-00B8-4D83-C1B3-67ECD11BFFD0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65AB22F-E8CE-6F92-0D0F-8A571F38BC21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EA569E-C3DC-51C2-3A40-CF697A73BB31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373D38-4A29-B480-96CB-0CE962B58000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6618827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B1B5FDE-C771-ECFA-CA6C-A4D160FDF793}"/>
              </a:ext>
            </a:extLst>
          </p:cNvPr>
          <p:cNvGrpSpPr/>
          <p:nvPr/>
        </p:nvGrpSpPr>
        <p:grpSpPr>
          <a:xfrm>
            <a:off x="6996829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4A74487-7747-2172-0343-821D04C8D47D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29ABCC4-7BE7-1909-4AE8-3E0C088B3439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27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EF8406F-8011-399F-5096-527FC36079D6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1C61D5-E69E-55AA-2A19-71602A4EA283}"/>
              </a:ext>
            </a:extLst>
          </p:cNvPr>
          <p:cNvCxnSpPr>
            <a:cxnSpLocks/>
            <a:endCxn id="35" idx="0"/>
          </p:cNvCxnSpPr>
          <p:nvPr/>
        </p:nvCxnSpPr>
        <p:spPr>
          <a:xfrm flipH="1">
            <a:off x="7206658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07B2BCE-C280-782F-FE85-FF150B1EB585}"/>
              </a:ext>
            </a:extLst>
          </p:cNvPr>
          <p:cNvGrpSpPr/>
          <p:nvPr/>
        </p:nvGrpSpPr>
        <p:grpSpPr>
          <a:xfrm>
            <a:off x="8228039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B187E31-F71F-00A3-B6F5-D5D2173E71F9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3AA70-ADA4-19E9-72BF-CE404568FD8A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641B01-69E2-8587-E81B-B6EBCB694DE6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50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AF1DD4-DD27-719A-3536-63F5C3261818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8437868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67712F-5AD2-3657-8EAE-981530311DF0}"/>
              </a:ext>
            </a:extLst>
          </p:cNvPr>
          <p:cNvGrpSpPr/>
          <p:nvPr/>
        </p:nvGrpSpPr>
        <p:grpSpPr>
          <a:xfrm>
            <a:off x="8815871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A17E55B-6CEA-6AE0-CCFF-9196D699A08D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731252F-1CB5-FB05-98AB-AFC9B5D22FFF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F8588CA-FAF9-755E-B6C5-E8095011CB2B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4558BD8-DF21-F020-6057-4F8093773C8B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9025700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8DDD801-B788-8F2A-0B20-4BE88096C820}"/>
              </a:ext>
            </a:extLst>
          </p:cNvPr>
          <p:cNvGrpSpPr/>
          <p:nvPr/>
        </p:nvGrpSpPr>
        <p:grpSpPr>
          <a:xfrm>
            <a:off x="5963108" y="2893216"/>
            <a:ext cx="1900812" cy="419660"/>
            <a:chOff x="7477760" y="2279174"/>
            <a:chExt cx="1564640" cy="3454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6FEBE82-F594-A70F-2213-78BABD96B79B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rgbClr val="FF979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8D52484-2E15-D971-56F6-02BEEFF555D1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rgbClr val="FF979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ABD670B-900F-7B4A-7008-498237050790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3E3069D-C6B7-9ACA-3DDF-47C2A05733DB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51D065A-17D2-79CF-A27C-E38A0CE376AE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E163099-8BC3-8CC5-26EC-D992220C7AB5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9A8987-66DC-5AD4-B6DD-D300C490EE92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5AC694-05CC-01F2-E59D-019BCEA9F9F9}"/>
              </a:ext>
            </a:extLst>
          </p:cNvPr>
          <p:cNvCxnSpPr>
            <a:cxnSpLocks/>
            <a:stCxn id="25" idx="2"/>
            <a:endCxn id="110" idx="0"/>
          </p:cNvCxnSpPr>
          <p:nvPr/>
        </p:nvCxnSpPr>
        <p:spPr>
          <a:xfrm flipH="1">
            <a:off x="2373073" y="3312876"/>
            <a:ext cx="3670264" cy="763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0150A3-B8C6-BFB8-8F12-4774A0D6C9E1}"/>
              </a:ext>
            </a:extLst>
          </p:cNvPr>
          <p:cNvCxnSpPr>
            <a:cxnSpLocks/>
            <a:stCxn id="24" idx="2"/>
            <a:endCxn id="71" idx="0"/>
          </p:cNvCxnSpPr>
          <p:nvPr/>
        </p:nvCxnSpPr>
        <p:spPr>
          <a:xfrm flipH="1">
            <a:off x="4613314" y="3312876"/>
            <a:ext cx="2010141" cy="75934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920C1B-58F5-3118-01B3-5CE686595C51}"/>
              </a:ext>
            </a:extLst>
          </p:cNvPr>
          <p:cNvCxnSpPr>
            <a:cxnSpLocks/>
            <a:stCxn id="24" idx="2"/>
            <a:endCxn id="52" idx="0"/>
          </p:cNvCxnSpPr>
          <p:nvPr/>
        </p:nvCxnSpPr>
        <p:spPr>
          <a:xfrm>
            <a:off x="6623455" y="3312876"/>
            <a:ext cx="290059" cy="757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6" idx="2"/>
            <a:endCxn id="45" idx="0"/>
          </p:cNvCxnSpPr>
          <p:nvPr/>
        </p:nvCxnSpPr>
        <p:spPr>
          <a:xfrm>
            <a:off x="7203573" y="3312876"/>
            <a:ext cx="2104472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48F693D-1193-B416-D077-03938B95089C}"/>
              </a:ext>
            </a:extLst>
          </p:cNvPr>
          <p:cNvGrpSpPr/>
          <p:nvPr/>
        </p:nvGrpSpPr>
        <p:grpSpPr>
          <a:xfrm>
            <a:off x="1422667" y="4076388"/>
            <a:ext cx="1900812" cy="419660"/>
            <a:chOff x="7477760" y="2279174"/>
            <a:chExt cx="1564640" cy="34544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4C240D7-FAFE-A02F-0525-BC0C1C7D7A8C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670971FB-10D2-FBD5-48E8-2E48B9ABF279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rgbClr val="FF979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32712CC-1508-213F-4A77-725209A04B9E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619C8E8-8562-FB7F-A6BB-E532238D8F42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EFBF003-2A07-0150-0C04-344106AA0DCB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F13D600-0C39-0B20-373B-2F3EA6D05E39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7D5FDDE-731D-5064-2077-AFFE5C58F2AE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B586BC5-606C-7938-B9D9-A8804C935E20}"/>
              </a:ext>
            </a:extLst>
          </p:cNvPr>
          <p:cNvGrpSpPr/>
          <p:nvPr/>
        </p:nvGrpSpPr>
        <p:grpSpPr>
          <a:xfrm>
            <a:off x="1293067" y="4909536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98D3DCE3-2CE7-2A92-5C61-64E98CE7201E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7EF8DAF-52DF-C151-F9B2-36D7DA333B56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464F805-F821-C40E-313F-EABE7871911A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CBDAB9E-EEEA-86CE-E4A5-EF9E09D44F24}"/>
              </a:ext>
            </a:extLst>
          </p:cNvPr>
          <p:cNvGrpSpPr/>
          <p:nvPr/>
        </p:nvGrpSpPr>
        <p:grpSpPr>
          <a:xfrm>
            <a:off x="1873185" y="4909536"/>
            <a:ext cx="419660" cy="1258979"/>
            <a:chOff x="1605280" y="3083560"/>
            <a:chExt cx="345440" cy="1036320"/>
          </a:xfrm>
          <a:solidFill>
            <a:srgbClr val="FF9797"/>
          </a:solidFill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86D7850-D4B6-DA30-E3F7-9C551234825D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1093F8D-27E9-5869-AE24-D389FF385A31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2217F46-9CEA-B041-691C-F2F8F9E74C4E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9889EE3-2695-8A2D-4283-38D6635D0544}"/>
              </a:ext>
            </a:extLst>
          </p:cNvPr>
          <p:cNvCxnSpPr>
            <a:cxnSpLocks/>
            <a:stCxn id="112" idx="2"/>
            <a:endCxn id="106" idx="0"/>
          </p:cNvCxnSpPr>
          <p:nvPr/>
        </p:nvCxnSpPr>
        <p:spPr>
          <a:xfrm>
            <a:off x="1502897" y="4496048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96ED5D0-41CC-7C14-4223-77F766B090E3}"/>
              </a:ext>
            </a:extLst>
          </p:cNvPr>
          <p:cNvCxnSpPr>
            <a:cxnSpLocks/>
            <a:stCxn id="111" idx="2"/>
            <a:endCxn id="103" idx="0"/>
          </p:cNvCxnSpPr>
          <p:nvPr/>
        </p:nvCxnSpPr>
        <p:spPr>
          <a:xfrm>
            <a:off x="2083015" y="4496048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C061BAD-B062-BFC9-7600-9E883A99F55C}"/>
              </a:ext>
            </a:extLst>
          </p:cNvPr>
          <p:cNvGrpSpPr/>
          <p:nvPr/>
        </p:nvGrpSpPr>
        <p:grpSpPr>
          <a:xfrm>
            <a:off x="2463438" y="4909487"/>
            <a:ext cx="419660" cy="1258979"/>
            <a:chOff x="1605280" y="3083560"/>
            <a:chExt cx="345440" cy="1036320"/>
          </a:xfrm>
          <a:solidFill>
            <a:srgbClr val="FF9797"/>
          </a:solidFill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A812C38D-2FC2-E8D2-368D-5B063177729C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4424CD1E-7741-50A5-F7D3-98ACA6DDF97C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014E0FC-6525-53FE-3340-5F39B7424DB8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88CC74AD-5553-0459-C8B6-F45B085A6C05}"/>
              </a:ext>
            </a:extLst>
          </p:cNvPr>
          <p:cNvCxnSpPr>
            <a:cxnSpLocks/>
            <a:endCxn id="119" idx="0"/>
          </p:cNvCxnSpPr>
          <p:nvPr/>
        </p:nvCxnSpPr>
        <p:spPr>
          <a:xfrm>
            <a:off x="2673268" y="4495999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47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682B-CE3D-F50E-5D22-530DE407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C3B65-3F4D-547E-4F60-20F0ECA9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item</a:t>
            </a:r>
          </a:p>
          <a:p>
            <a:r>
              <a:rPr lang="en-US" dirty="0"/>
              <a:t>Remove the item from the leaf</a:t>
            </a:r>
          </a:p>
          <a:p>
            <a:pPr lvl="1"/>
            <a:r>
              <a:rPr lang="en-US" dirty="0"/>
              <a:t>If that causes the leaf to be under-full, adopt from a neighbor</a:t>
            </a:r>
          </a:p>
          <a:p>
            <a:pPr lvl="1"/>
            <a:r>
              <a:rPr lang="en-US" dirty="0"/>
              <a:t>If that would cause the neighbor to be under-full, merge those two leaves</a:t>
            </a:r>
          </a:p>
          <a:p>
            <a:pPr lvl="1"/>
            <a:r>
              <a:rPr lang="en-US" dirty="0"/>
              <a:t>Update the parent</a:t>
            </a:r>
          </a:p>
          <a:p>
            <a:pPr lvl="2"/>
            <a:r>
              <a:rPr lang="en-US" dirty="0"/>
              <a:t>If that causes the parent to be under-full, adopt from a neighbor</a:t>
            </a:r>
          </a:p>
          <a:p>
            <a:pPr lvl="2"/>
            <a:r>
              <a:rPr lang="en-US" dirty="0"/>
              <a:t>If that causes the neighbor to be under-full, merge</a:t>
            </a:r>
          </a:p>
          <a:p>
            <a:pPr lvl="2"/>
            <a:r>
              <a:rPr lang="en-US" dirty="0"/>
              <a:t>Update the parent</a:t>
            </a:r>
          </a:p>
          <a:p>
            <a:pPr lvl="3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64891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4FEF-4604-360C-E9DB-7E2CCB0B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TLDR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2D2E2-E4D8-5A11-BD80-0651F691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and remove from leaf</a:t>
            </a:r>
          </a:p>
          <a:p>
            <a:r>
              <a:rPr lang="en-US" dirty="0"/>
              <a:t>Keep doing this until everything is “full enough”:</a:t>
            </a:r>
          </a:p>
          <a:p>
            <a:pPr lvl="1"/>
            <a:r>
              <a:rPr lang="en-US" dirty="0"/>
              <a:t>If the node is now too small, adopt from a neighbor</a:t>
            </a:r>
          </a:p>
          <a:p>
            <a:pPr lvl="1"/>
            <a:r>
              <a:rPr lang="en-US" dirty="0"/>
              <a:t>If the neighbor is too small then merge</a:t>
            </a:r>
          </a:p>
        </p:txBody>
      </p:sp>
    </p:spTree>
    <p:extLst>
      <p:ext uri="{BB962C8B-B14F-4D97-AF65-F5344CB8AC3E}">
        <p14:creationId xmlns:p14="http://schemas.microsoft.com/office/powerpoint/2010/main" val="17964955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FC2A-BFAD-154C-CB01-688AAE7F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topic: Hash Tables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485900" y="1988820"/>
              <a:ext cx="9220199" cy="3703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68803838"/>
                  </p:ext>
                </p:extLst>
              </p:nvPr>
            </p:nvGraphicFramePr>
            <p:xfrm>
              <a:off x="1485900" y="1988820"/>
              <a:ext cx="9220199" cy="3703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7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7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7358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6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13433" r="-22397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13433" r="-13986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13433" r="-976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04412" r="-22397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04412" r="-13986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04412" r="-976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714925" r="-22397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714925" r="-13986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714925" r="-976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802941" r="-22397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802941" r="-13986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802941" r="-976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14187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C34F-3ED7-F2E7-AFE6-1033B9CE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Different ideas of “Average”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27A06-6756-797C-E12D-3A56EE9C57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Expected Time</a:t>
                </a:r>
              </a:p>
              <a:p>
                <a:pPr lvl="1"/>
                <a:r>
                  <a:rPr lang="en-US" dirty="0"/>
                  <a:t>The expected number of operations a randomly-chosen input uses</a:t>
                </a:r>
              </a:p>
              <a:p>
                <a:pPr lvl="1"/>
                <a:r>
                  <a:rPr lang="en-US" dirty="0"/>
                  <a:t>Assumed randomness from somewhere</a:t>
                </a:r>
              </a:p>
              <a:p>
                <a:pPr lvl="2"/>
                <a:r>
                  <a:rPr lang="en-US" dirty="0"/>
                  <a:t>Most simply: from the input</a:t>
                </a:r>
              </a:p>
              <a:p>
                <a:pPr lvl="2"/>
                <a:r>
                  <a:rPr lang="en-US" dirty="0"/>
                  <a:t>Preferably: from the algorithm/data structure itself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sum of the running times for each input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divided by the number of inputs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Amortized Time</a:t>
                </a:r>
              </a:p>
              <a:p>
                <a:pPr lvl="1"/>
                <a:r>
                  <a:rPr lang="en-US" dirty="0"/>
                  <a:t>The long-term average per-execution cost (in the worst case)</a:t>
                </a:r>
              </a:p>
              <a:p>
                <a:pPr lvl="1"/>
                <a:r>
                  <a:rPr lang="en-US" dirty="0"/>
                  <a:t>Rather than look at the worst case of one execution, look at the total worst case of a sequential chain of many executions</a:t>
                </a:r>
              </a:p>
              <a:p>
                <a:pPr lvl="2"/>
                <a:r>
                  <a:rPr lang="en-US" dirty="0"/>
                  <a:t>Why? The worst case may be guaranteed to be rare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the sum of the running times from a sequence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sequential calls to the function divided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27A06-6756-797C-E12D-3A56EE9C5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2663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869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A99D-45F9-02A6-5F37-8678B1D6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D59B0-72A4-808D-4732-467A6D89E4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ArrayList Insert:</a:t>
                </a:r>
              </a:p>
              <a:p>
                <a:pPr lvl="1"/>
                <a:r>
                  <a:rPr lang="en-US" dirty="0"/>
                  <a:t>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D59B0-72A4-808D-4732-467A6D89E4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29B1E92A-C82E-D653-B41E-BEFE4B80AA94}"/>
              </a:ext>
            </a:extLst>
          </p:cNvPr>
          <p:cNvGrpSpPr/>
          <p:nvPr/>
        </p:nvGrpSpPr>
        <p:grpSpPr>
          <a:xfrm>
            <a:off x="2760980" y="3108960"/>
            <a:ext cx="5120640" cy="640080"/>
            <a:chOff x="1470660" y="4001294"/>
            <a:chExt cx="5120640" cy="6400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2AA57D-7887-612D-9CEC-0C3688D356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0D5562-0C29-F008-910C-82777F206F23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304CE25-8009-616A-FA15-754552B0F5FB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9A8966-A4B4-DD6E-D360-D9BBF8ACF4B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CA9EB7-DB0E-2477-8179-D10D493520B9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005BFE-4BD2-DA21-55D3-CE15FD1E9564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2F098A-CCB1-E2C1-DD66-94B918B47357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980D38-EA18-E4FA-C895-9F064C7E01D0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916F3BB-FA39-6AFE-91C7-EBB94D77E32D}"/>
              </a:ext>
            </a:extLst>
          </p:cNvPr>
          <p:cNvSpPr/>
          <p:nvPr/>
        </p:nvSpPr>
        <p:spPr>
          <a:xfrm>
            <a:off x="7881620" y="3108960"/>
            <a:ext cx="64008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A752E6-7713-6E92-D01E-94B57AC2E473}"/>
              </a:ext>
            </a:extLst>
          </p:cNvPr>
          <p:cNvGrpSpPr/>
          <p:nvPr/>
        </p:nvGrpSpPr>
        <p:grpSpPr>
          <a:xfrm>
            <a:off x="200660" y="4927600"/>
            <a:ext cx="10243820" cy="640080"/>
            <a:chOff x="200660" y="4927600"/>
            <a:chExt cx="10243820" cy="64008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0114577-327B-B9FF-4DA9-44F6BE38F763}"/>
                </a:ext>
              </a:extLst>
            </p:cNvPr>
            <p:cNvGrpSpPr/>
            <p:nvPr/>
          </p:nvGrpSpPr>
          <p:grpSpPr>
            <a:xfrm>
              <a:off x="200660" y="4927600"/>
              <a:ext cx="5120640" cy="640080"/>
              <a:chOff x="1470660" y="4001294"/>
              <a:chExt cx="5120640" cy="64008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B2925C9-B794-261B-7399-D57E8C332397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BE8330-2313-76C5-43B1-763A07F86090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8A346EE-C6F3-06B1-2676-4F7EDCC1D587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72A7647-A98B-07E9-6420-C1C18A16D2DE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244015C-E34F-A5E7-5911-C98E855F2D3D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E58F17-E684-F2EA-74A2-6A2C44389E8B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37E719-F188-024D-B171-A2BF0CA65428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401DE6E-D8D6-1ABC-30F9-6C4948376916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C15BD9-2DFE-53EB-6416-CF1093E41A1B}"/>
                </a:ext>
              </a:extLst>
            </p:cNvPr>
            <p:cNvGrpSpPr/>
            <p:nvPr/>
          </p:nvGrpSpPr>
          <p:grpSpPr>
            <a:xfrm>
              <a:off x="5323840" y="4927600"/>
              <a:ext cx="5120640" cy="640080"/>
              <a:chOff x="1470660" y="4001294"/>
              <a:chExt cx="5120640" cy="64008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96D57F-1A01-BD85-A188-38C44FDC275C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A9018C-2111-E4F2-DCEF-65F021AF69F8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F0BD5C5-C72F-D751-AB9C-68DFD4325713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1B237D2-C4F2-4D5C-6AFC-442F55C54CCC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2FB7F0-2B54-EE80-C124-933377B0122A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D14EAA8-AD66-E9A7-8AB2-F1E5771475AC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01697A5-EBDC-3599-F7FB-F54EA141C1B5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35B188B-45E0-540B-9A1B-467D335515A5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008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9C561-4289-957A-ED98-42F4BFB5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A7C5-E127-7BD2-0131-755635050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BST nodes have a lot of information inside them </a:t>
            </a:r>
          </a:p>
          <a:p>
            <a:r>
              <a:rPr lang="en-US" dirty="0"/>
              <a:t>We don’t need that information for “intermediate” nodes</a:t>
            </a:r>
          </a:p>
          <a:p>
            <a:r>
              <a:rPr lang="en-US" dirty="0"/>
              <a:t>Solution: Delay loading anything except keys as long as possible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FF768DF-6264-352F-5D42-E53F719473FF}"/>
              </a:ext>
            </a:extLst>
          </p:cNvPr>
          <p:cNvGrpSpPr/>
          <p:nvPr/>
        </p:nvGrpSpPr>
        <p:grpSpPr>
          <a:xfrm>
            <a:off x="7244080" y="3325455"/>
            <a:ext cx="4199918" cy="3401100"/>
            <a:chOff x="5882640" y="2790701"/>
            <a:chExt cx="4199918" cy="34011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79FFE1-1C5B-A46C-7727-1BC4402B90AA}"/>
                </a:ext>
              </a:extLst>
            </p:cNvPr>
            <p:cNvGrpSpPr/>
            <p:nvPr/>
          </p:nvGrpSpPr>
          <p:grpSpPr>
            <a:xfrm>
              <a:off x="5882640" y="4418421"/>
              <a:ext cx="2591012" cy="1773380"/>
              <a:chOff x="8079280" y="365125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63899F9-A7F8-359E-3548-D0C8EB6473CA}"/>
                  </a:ext>
                </a:extLst>
              </p:cNvPr>
              <p:cNvGrpSpPr/>
              <p:nvPr/>
            </p:nvGrpSpPr>
            <p:grpSpPr>
              <a:xfrm>
                <a:off x="8079280" y="365125"/>
                <a:ext cx="4036614" cy="2762801"/>
                <a:chOff x="5413263" y="1203158"/>
                <a:chExt cx="4036614" cy="2762801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134DF039-C51E-227D-0C91-FDD9D2DA2DB4}"/>
                    </a:ext>
                  </a:extLst>
                </p:cNvPr>
                <p:cNvGrpSpPr/>
                <p:nvPr/>
              </p:nvGrpSpPr>
              <p:grpSpPr>
                <a:xfrm>
                  <a:off x="5413263" y="1203158"/>
                  <a:ext cx="4036614" cy="2762801"/>
                  <a:chOff x="131609" y="2379747"/>
                  <a:chExt cx="4036614" cy="2762801"/>
                </a:xfrm>
              </p:grpSpPr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DFDA5B52-323E-A4ED-3A58-59FA0F752466}"/>
                      </a:ext>
                    </a:extLst>
                  </p:cNvPr>
                  <p:cNvSpPr/>
                  <p:nvPr/>
                </p:nvSpPr>
                <p:spPr>
                  <a:xfrm>
                    <a:off x="2259363" y="2379747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09E6F35C-2677-7211-EDF5-C28364F23196}"/>
                      </a:ext>
                    </a:extLst>
                  </p:cNvPr>
                  <p:cNvSpPr/>
                  <p:nvPr/>
                </p:nvSpPr>
                <p:spPr>
                  <a:xfrm>
                    <a:off x="1556072" y="3043035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DF7EB65E-D75A-050B-B8B3-11D3606F7271}"/>
                      </a:ext>
                    </a:extLst>
                  </p:cNvPr>
                  <p:cNvSpPr/>
                  <p:nvPr/>
                </p:nvSpPr>
                <p:spPr>
                  <a:xfrm>
                    <a:off x="2943201" y="3007475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00" dirty="0">
                        <a:solidFill>
                          <a:schemeClr val="tx1"/>
                        </a:solidFill>
                      </a:rPr>
                      <a:t>10</a:t>
                    </a:r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2B8EB970-09BB-B91E-8202-CB0382AA3F67}"/>
                      </a:ext>
                    </a:extLst>
                  </p:cNvPr>
                  <p:cNvSpPr/>
                  <p:nvPr/>
                </p:nvSpPr>
                <p:spPr>
                  <a:xfrm>
                    <a:off x="820352" y="3799360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51600ABF-07D7-3752-2F48-BAEB2630CA7B}"/>
                      </a:ext>
                    </a:extLst>
                  </p:cNvPr>
                  <p:cNvSpPr/>
                  <p:nvPr/>
                </p:nvSpPr>
                <p:spPr>
                  <a:xfrm>
                    <a:off x="3555712" y="3697555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00" dirty="0">
                        <a:solidFill>
                          <a:schemeClr val="tx1"/>
                        </a:solidFill>
                      </a:rPr>
                      <a:t>16</a:t>
                    </a:r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D9C02393-767F-DDEB-F080-695F55EA5944}"/>
                      </a:ext>
                    </a:extLst>
                  </p:cNvPr>
                  <p:cNvSpPr/>
                  <p:nvPr/>
                </p:nvSpPr>
                <p:spPr>
                  <a:xfrm>
                    <a:off x="131609" y="4530037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2FD90E4C-025F-9C3F-9B98-3283E3754D8D}"/>
                      </a:ext>
                    </a:extLst>
                  </p:cNvPr>
                  <p:cNvCxnSpPr>
                    <a:cxnSpLocks/>
                    <a:stCxn id="18" idx="3"/>
                    <a:endCxn id="19" idx="7"/>
                  </p:cNvCxnSpPr>
                  <p:nvPr/>
                </p:nvCxnSpPr>
                <p:spPr>
                  <a:xfrm flipH="1">
                    <a:off x="2078883" y="2902558"/>
                    <a:ext cx="270180" cy="23017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20FAB14E-1D25-BDC9-FB39-0A6B886E7615}"/>
                      </a:ext>
                    </a:extLst>
                  </p:cNvPr>
                  <p:cNvCxnSpPr>
                    <a:cxnSpLocks/>
                    <a:stCxn id="18" idx="5"/>
                    <a:endCxn id="20" idx="1"/>
                  </p:cNvCxnSpPr>
                  <p:nvPr/>
                </p:nvCxnSpPr>
                <p:spPr>
                  <a:xfrm>
                    <a:off x="2782174" y="2902558"/>
                    <a:ext cx="250727" cy="1946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88F59600-6892-C6A1-C3D0-C9D4CD73B574}"/>
                      </a:ext>
                    </a:extLst>
                  </p:cNvPr>
                  <p:cNvCxnSpPr>
                    <a:stCxn id="21" idx="7"/>
                    <a:endCxn id="19" idx="3"/>
                  </p:cNvCxnSpPr>
                  <p:nvPr/>
                </p:nvCxnSpPr>
                <p:spPr>
                  <a:xfrm flipV="1">
                    <a:off x="1343163" y="3565846"/>
                    <a:ext cx="302609" cy="32321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05D13491-6CFE-F37C-21F9-9C512275517C}"/>
                      </a:ext>
                    </a:extLst>
                  </p:cNvPr>
                  <p:cNvCxnSpPr>
                    <a:cxnSpLocks/>
                    <a:stCxn id="23" idx="7"/>
                    <a:endCxn id="21" idx="3"/>
                  </p:cNvCxnSpPr>
                  <p:nvPr/>
                </p:nvCxnSpPr>
                <p:spPr>
                  <a:xfrm flipV="1">
                    <a:off x="654420" y="4322171"/>
                    <a:ext cx="255632" cy="29756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5BAB45AC-1DC1-6B8E-046D-5FAEA0840875}"/>
                      </a:ext>
                    </a:extLst>
                  </p:cNvPr>
                  <p:cNvCxnSpPr>
                    <a:stCxn id="22" idx="1"/>
                    <a:endCxn id="20" idx="5"/>
                  </p:cNvCxnSpPr>
                  <p:nvPr/>
                </p:nvCxnSpPr>
                <p:spPr>
                  <a:xfrm flipH="1" flipV="1">
                    <a:off x="3466012" y="3530286"/>
                    <a:ext cx="179400" cy="25696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7253C8E5-38C9-DB08-5136-6BFB727F0FE5}"/>
                    </a:ext>
                  </a:extLst>
                </p:cNvPr>
                <p:cNvSpPr/>
                <p:nvPr/>
              </p:nvSpPr>
              <p:spPr>
                <a:xfrm>
                  <a:off x="7531290" y="2520224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F2A1D267-8DAA-28D9-AE4D-C17A9D51C32D}"/>
                    </a:ext>
                  </a:extLst>
                </p:cNvPr>
                <p:cNvCxnSpPr>
                  <a:cxnSpLocks/>
                  <a:stCxn id="16" idx="1"/>
                  <a:endCxn id="19" idx="5"/>
                </p:cNvCxnSpPr>
                <p:nvPr/>
              </p:nvCxnSpPr>
              <p:spPr>
                <a:xfrm flipH="1" flipV="1">
                  <a:off x="7360537" y="2389257"/>
                  <a:ext cx="260453" cy="22066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A9B92C8-B11D-951D-F9C3-4C774AFFE275}"/>
                  </a:ext>
                </a:extLst>
              </p:cNvPr>
              <p:cNvSpPr/>
              <p:nvPr/>
            </p:nvSpPr>
            <p:spPr>
              <a:xfrm>
                <a:off x="9568237" y="251012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24F9113-687C-2691-1F76-257CEED067D4}"/>
                  </a:ext>
                </a:extLst>
              </p:cNvPr>
              <p:cNvSpPr/>
              <p:nvPr/>
            </p:nvSpPr>
            <p:spPr>
              <a:xfrm>
                <a:off x="10876335" y="2510119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5F33B365-1347-EED3-D721-AB9C75AA4E80}"/>
                  </a:ext>
                </a:extLst>
              </p:cNvPr>
              <p:cNvCxnSpPr>
                <a:cxnSpLocks/>
                <a:stCxn id="11" idx="7"/>
                <a:endCxn id="16" idx="3"/>
              </p:cNvCxnSpPr>
              <p:nvPr/>
            </p:nvCxnSpPr>
            <p:spPr>
              <a:xfrm flipV="1">
                <a:off x="10091048" y="2205002"/>
                <a:ext cx="195959" cy="3948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EB2ABF6-47AE-A6BB-84AB-E5F5DC76AD47}"/>
                  </a:ext>
                </a:extLst>
              </p:cNvPr>
              <p:cNvCxnSpPr>
                <a:cxnSpLocks/>
                <a:stCxn id="12" idx="1"/>
                <a:endCxn id="16" idx="5"/>
              </p:cNvCxnSpPr>
              <p:nvPr/>
            </p:nvCxnSpPr>
            <p:spPr>
              <a:xfrm flipH="1" flipV="1">
                <a:off x="10720118" y="2205002"/>
                <a:ext cx="245917" cy="394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F18AE65-B5A7-7E61-F28F-FF81A1AF3272}"/>
                </a:ext>
              </a:extLst>
            </p:cNvPr>
            <p:cNvSpPr/>
            <p:nvPr/>
          </p:nvSpPr>
          <p:spPr>
            <a:xfrm>
              <a:off x="8347234" y="2790701"/>
              <a:ext cx="1735324" cy="1735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Key = 9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Value = “hello”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Left = Node 3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Right = Node 10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09E5368-5DAD-6129-6EDA-EF5F36346316}"/>
                </a:ext>
              </a:extLst>
            </p:cNvPr>
            <p:cNvCxnSpPr>
              <a:cxnSpLocks/>
              <a:stCxn id="18" idx="1"/>
              <a:endCxn id="7" idx="1"/>
            </p:cNvCxnSpPr>
            <p:nvPr/>
          </p:nvCxnSpPr>
          <p:spPr>
            <a:xfrm flipV="1">
              <a:off x="7305974" y="3044833"/>
              <a:ext cx="1295392" cy="1431164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BCE8D59-77F8-5F30-FBA7-024786B764D9}"/>
                </a:ext>
              </a:extLst>
            </p:cNvPr>
            <p:cNvCxnSpPr>
              <a:cxnSpLocks/>
              <a:stCxn id="18" idx="4"/>
              <a:endCxn id="7" idx="4"/>
            </p:cNvCxnSpPr>
            <p:nvPr/>
          </p:nvCxnSpPr>
          <p:spPr>
            <a:xfrm flipV="1">
              <a:off x="7444977" y="4526025"/>
              <a:ext cx="1769919" cy="28555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3462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A99D-45F9-02A6-5F37-8678B1D6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59B0-72A4-808D-4732-467A6D89E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ArrayList Insert:</a:t>
            </a:r>
          </a:p>
          <a:p>
            <a:pPr lvl="1"/>
            <a:r>
              <a:rPr lang="en-US" dirty="0"/>
              <a:t>First 8 inserts: 1 operation each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insert: 9 operations</a:t>
            </a:r>
          </a:p>
          <a:p>
            <a:pPr lvl="1"/>
            <a:r>
              <a:rPr lang="en-US" dirty="0"/>
              <a:t>Next 7 inserts: 1 operation each</a:t>
            </a:r>
          </a:p>
          <a:p>
            <a:pPr lvl="1"/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insert: 17 operations</a:t>
            </a:r>
          </a:p>
          <a:p>
            <a:pPr lvl="1"/>
            <a:r>
              <a:rPr lang="en-US" dirty="0"/>
              <a:t>Next 15 inserts: 1 operation each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B1E92A-C82E-D653-B41E-BEFE4B80AA94}"/>
              </a:ext>
            </a:extLst>
          </p:cNvPr>
          <p:cNvGrpSpPr/>
          <p:nvPr/>
        </p:nvGrpSpPr>
        <p:grpSpPr>
          <a:xfrm>
            <a:off x="2669540" y="5044757"/>
            <a:ext cx="5120640" cy="640080"/>
            <a:chOff x="1470660" y="4001294"/>
            <a:chExt cx="5120640" cy="6400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2AA57D-7887-612D-9CEC-0C3688D356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0D5562-0C29-F008-910C-82777F206F23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304CE25-8009-616A-FA15-754552B0F5FB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9A8966-A4B4-DD6E-D360-D9BBF8ACF4B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CA9EB7-DB0E-2477-8179-D10D493520B9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005BFE-4BD2-DA21-55D3-CE15FD1E9564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2F098A-CCB1-E2C1-DD66-94B918B47357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980D38-EA18-E4FA-C895-9F064C7E01D0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916F3BB-FA39-6AFE-91C7-EBB94D77E32D}"/>
              </a:ext>
            </a:extLst>
          </p:cNvPr>
          <p:cNvSpPr/>
          <p:nvPr/>
        </p:nvSpPr>
        <p:spPr>
          <a:xfrm>
            <a:off x="7790180" y="5044757"/>
            <a:ext cx="64008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A752E6-7713-6E92-D01E-94B57AC2E473}"/>
              </a:ext>
            </a:extLst>
          </p:cNvPr>
          <p:cNvGrpSpPr/>
          <p:nvPr/>
        </p:nvGrpSpPr>
        <p:grpSpPr>
          <a:xfrm>
            <a:off x="200660" y="5974080"/>
            <a:ext cx="10243820" cy="640080"/>
            <a:chOff x="200660" y="4927600"/>
            <a:chExt cx="10243820" cy="64008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0114577-327B-B9FF-4DA9-44F6BE38F763}"/>
                </a:ext>
              </a:extLst>
            </p:cNvPr>
            <p:cNvGrpSpPr/>
            <p:nvPr/>
          </p:nvGrpSpPr>
          <p:grpSpPr>
            <a:xfrm>
              <a:off x="200660" y="4927600"/>
              <a:ext cx="5120640" cy="640080"/>
              <a:chOff x="1470660" y="4001294"/>
              <a:chExt cx="5120640" cy="64008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B2925C9-B794-261B-7399-D57E8C332397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BE8330-2313-76C5-43B1-763A07F86090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8A346EE-C6F3-06B1-2676-4F7EDCC1D587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72A7647-A98B-07E9-6420-C1C18A16D2DE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244015C-E34F-A5E7-5911-C98E855F2D3D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E58F17-E684-F2EA-74A2-6A2C44389E8B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37E719-F188-024D-B171-A2BF0CA65428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401DE6E-D8D6-1ABC-30F9-6C4948376916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C15BD9-2DFE-53EB-6416-CF1093E41A1B}"/>
                </a:ext>
              </a:extLst>
            </p:cNvPr>
            <p:cNvGrpSpPr/>
            <p:nvPr/>
          </p:nvGrpSpPr>
          <p:grpSpPr>
            <a:xfrm>
              <a:off x="5323840" y="4927600"/>
              <a:ext cx="5120640" cy="640080"/>
              <a:chOff x="1470660" y="4001294"/>
              <a:chExt cx="5120640" cy="64008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96D57F-1A01-BD85-A188-38C44FDC275C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A9018C-2111-E4F2-DCEF-65F021AF69F8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F0BD5C5-C72F-D751-AB9C-68DFD4325713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1B237D2-C4F2-4D5C-6AFC-442F55C54CCC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2FB7F0-2B54-EE80-C124-933377B0122A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D14EAA8-AD66-E9A7-8AB2-F1E5771475AC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01697A5-EBDC-3599-F7FB-F54EA141C1B5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35B188B-45E0-540B-9A1B-467D335515A5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46ECF8-3960-21DB-3DAD-11F1FF632763}"/>
                  </a:ext>
                </a:extLst>
              </p:cNvPr>
              <p:cNvSpPr txBox="1"/>
              <p:nvPr/>
            </p:nvSpPr>
            <p:spPr>
              <a:xfrm>
                <a:off x="7244080" y="760531"/>
                <a:ext cx="4351512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Amortized: each operation cost 2 operations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46ECF8-3960-21DB-3DAD-11F1FF632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080" y="760531"/>
                <a:ext cx="4351512" cy="3139321"/>
              </a:xfrm>
              <a:prstGeom prst="rect">
                <a:avLst/>
              </a:prstGeom>
              <a:blipFill>
                <a:blip r:embed="rId2"/>
                <a:stretch>
                  <a:fillRect l="-1120" t="-1165" r="-560" b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58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D71-F0E9-80E3-BD54-F594D718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0AFF-8B7A-9BDD-198A-F5EE7100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Why not just have a gigantic array?</a:t>
            </a:r>
          </a:p>
        </p:txBody>
      </p:sp>
    </p:spTree>
    <p:extLst>
      <p:ext uri="{BB962C8B-B14F-4D97-AF65-F5344CB8AC3E}">
        <p14:creationId xmlns:p14="http://schemas.microsoft.com/office/powerpoint/2010/main" val="35067601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03B7-1A7C-BFE0-2142-D5F46F81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3789634-95FF-589B-DCA8-20F6EEB6F6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2305844"/>
            <a:ext cx="5080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0730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AF4-F1F4-9C84-F186-4A0326F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22E5-FF63-9465-BBF3-027FF54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Have a small array to store information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hash function</a:t>
            </a:r>
            <a:r>
              <a:rPr lang="en-US" dirty="0"/>
              <a:t> to convert the key into an index</a:t>
            </a:r>
          </a:p>
          <a:p>
            <a:pPr lvl="2"/>
            <a:r>
              <a:rPr lang="en-US" dirty="0"/>
              <a:t>Hash function should “scatter” the keys, behave as if it randomly assigned keys to indices</a:t>
            </a:r>
          </a:p>
          <a:p>
            <a:pPr lvl="1"/>
            <a:r>
              <a:rPr lang="en-US" dirty="0"/>
              <a:t>Store key at the index given by the hash function</a:t>
            </a:r>
          </a:p>
          <a:p>
            <a:pPr lvl="1"/>
            <a:r>
              <a:rPr lang="en-US" dirty="0"/>
              <a:t>Do something if two keys map to the same place (should be very rare)</a:t>
            </a:r>
          </a:p>
          <a:p>
            <a:pPr lvl="2"/>
            <a:r>
              <a:rPr lang="en-US" dirty="0"/>
              <a:t>Collision resolution</a:t>
            </a:r>
          </a:p>
        </p:txBody>
      </p:sp>
      <p:pic>
        <p:nvPicPr>
          <p:cNvPr id="1026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A711E177-0A03-6A78-A571-9F53531A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64328"/>
            <a:ext cx="1252220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/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5CEE9F9-2EBE-4CC1-9403-3C322B3D011A}"/>
              </a:ext>
            </a:extLst>
          </p:cNvPr>
          <p:cNvGrpSpPr/>
          <p:nvPr/>
        </p:nvGrpSpPr>
        <p:grpSpPr>
          <a:xfrm>
            <a:off x="6906260" y="5164328"/>
            <a:ext cx="5120640" cy="640080"/>
            <a:chOff x="1470660" y="4001294"/>
            <a:chExt cx="5120640" cy="64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15F891-EABE-C715-0CC0-B077530D6B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16793F-F73D-8588-59C0-B5CD1713D13C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F5FE7C-60F8-DCCD-71CA-23CCA50514E5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908263-8B67-5D74-ACF7-D2EF2DE9F6C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C47B54-CFE9-D28C-B605-0944181CD613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809D88-9346-16AB-47D9-15E1AB178F52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30064F-7EE5-1285-D430-ECA89FA194B5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5BB3CB-8E1A-CB22-7ACF-36852255E9A8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8BC6414-62CE-EA22-FB80-F74A3FDF0CD2}"/>
              </a:ext>
            </a:extLst>
          </p:cNvPr>
          <p:cNvSpPr txBox="1"/>
          <p:nvPr/>
        </p:nvSpPr>
        <p:spPr>
          <a:xfrm>
            <a:off x="713741" y="5942568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459D7-FB1D-BBF7-141C-D2577C0E01B4}"/>
              </a:ext>
            </a:extLst>
          </p:cNvPr>
          <p:cNvSpPr txBox="1"/>
          <p:nvPr/>
        </p:nvSpPr>
        <p:spPr>
          <a:xfrm>
            <a:off x="3542560" y="5078329"/>
            <a:ext cx="123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between 0 and size-1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298C6D-A5AF-44EB-717D-6711EFE60FC8}"/>
              </a:ext>
            </a:extLst>
          </p:cNvPr>
          <p:cNvSpPr/>
          <p:nvPr/>
        </p:nvSpPr>
        <p:spPr>
          <a:xfrm>
            <a:off x="4754350" y="4783932"/>
            <a:ext cx="2037080" cy="1460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/ find 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pic>
        <p:nvPicPr>
          <p:cNvPr id="18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54070E1C-8E07-4C18-0042-FC895ADD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18" y="5185664"/>
            <a:ext cx="513663" cy="3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E7921-37C6-D987-ECCC-13611CBD6373}"/>
              </a:ext>
            </a:extLst>
          </p:cNvPr>
          <p:cNvSpPr txBox="1"/>
          <p:nvPr/>
        </p:nvSpPr>
        <p:spPr>
          <a:xfrm>
            <a:off x="8100060" y="5435076"/>
            <a:ext cx="814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&amp; value</a:t>
            </a:r>
          </a:p>
        </p:txBody>
      </p:sp>
    </p:spTree>
    <p:extLst>
      <p:ext uri="{BB962C8B-B14F-4D97-AF65-F5344CB8AC3E}">
        <p14:creationId xmlns:p14="http://schemas.microsoft.com/office/powerpoint/2010/main" val="1959549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13207-1731-F324-9EFD-97EA91C3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67BF8A-64CB-BF2A-19BD-A42168847C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Key: Phone Number</a:t>
                </a:r>
              </a:p>
              <a:p>
                <a:r>
                  <a:rPr lang="en-US" dirty="0"/>
                  <a:t>Value: People</a:t>
                </a:r>
              </a:p>
              <a:p>
                <a:r>
                  <a:rPr lang="en-US" dirty="0"/>
                  <a:t>Table size: 10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𝑝h𝑜𝑛𝑒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number as an integer % 10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8675309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67BF8A-64CB-BF2A-19BD-A42168847C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8F0E165E-825A-2E57-85C9-42A8F3BE9294}"/>
              </a:ext>
            </a:extLst>
          </p:cNvPr>
          <p:cNvGrpSpPr/>
          <p:nvPr/>
        </p:nvGrpSpPr>
        <p:grpSpPr>
          <a:xfrm>
            <a:off x="4953000" y="660717"/>
            <a:ext cx="6400800" cy="1097280"/>
            <a:chOff x="4953000" y="660717"/>
            <a:chExt cx="6400800" cy="109728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7CC2950-7509-104F-9B67-658FD652C2A7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3E044AF-73B9-3E7A-F3B9-8485C08B25F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D038655-C5CF-B784-02FB-537E453767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A73B9BD-EC6B-2C79-E987-A6B3E7E944FD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18A31B-96C6-BE46-4F61-B05B5E36AECC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4F5CFF-7730-9C8F-D94C-7C8F16188F89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D97F77D-F0C4-2944-97DA-8210EDBECBC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DFFC00-9F00-F7D2-2250-AC07E65D0CD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098C2B0-C5D6-ED74-92F9-565F8786F11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2507EFD-F0E2-7CAA-2A7A-086720DE0A9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EB7E35-01E7-8973-C158-B1EF4676CA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5FADE01-8330-8ED4-8775-27A59AD8AD40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67431FB-7023-308E-D1BF-A5F71B6FCC2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BD93D2-EB68-B807-BD17-1E5C004C18E8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D22D90A-5F76-FBE8-5DAA-6AB8C6BFE1E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784D1BC-105B-10DF-C9FC-871CCA3BDDA5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D0B091-DC55-2392-75EE-BEAB25F8571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F90ED62-90C0-5695-0759-9E63E1EBBD9D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CFF9C65-682C-F519-6FF3-FD694A5F99D8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B2EDE4C-4DA8-31B1-7678-86A1A8B555D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D404C5E-9347-BC04-8E16-5E7FF0243DE1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25209DC-0518-480E-5A9F-7F6C1D4CD0B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93883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EC20-4FA4-D18D-A0AE-BE56D6EB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Influences 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B0D1-210A-8443-B622-C72556A6A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3157-9EDB-A5A0-CA4E-45FD8344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“Good” Hash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8E848-4314-D161-07CD-DB538594E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Definition: A hash function maps objects to integers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be very efficient</a:t>
            </a:r>
          </a:p>
          <a:p>
            <a:pPr lvl="1"/>
            <a:r>
              <a:rPr lang="en-US" dirty="0"/>
              <a:t>Calculating the hash should be negligible</a:t>
            </a:r>
          </a:p>
          <a:p>
            <a:r>
              <a:rPr lang="en-US" dirty="0"/>
              <a:t>Should randomly scatter objects</a:t>
            </a:r>
          </a:p>
          <a:p>
            <a:pPr lvl="1"/>
            <a:r>
              <a:rPr lang="en-US" dirty="0"/>
              <a:t>Objects that are similar to each other should be likely to end up far away</a:t>
            </a:r>
          </a:p>
          <a:p>
            <a:r>
              <a:rPr lang="en-US" dirty="0"/>
              <a:t>Should use the entire table</a:t>
            </a:r>
          </a:p>
          <a:p>
            <a:pPr lvl="1"/>
            <a:r>
              <a:rPr lang="en-US" dirty="0"/>
              <a:t>There should not be any indices in the table that nothing can hash to</a:t>
            </a:r>
          </a:p>
          <a:p>
            <a:pPr lvl="1"/>
            <a:r>
              <a:rPr lang="en-US" dirty="0"/>
              <a:t>Picking a table size that is prime helps with this</a:t>
            </a:r>
          </a:p>
          <a:p>
            <a:r>
              <a:rPr lang="en-US" dirty="0"/>
              <a:t>Should use things needed to “identify” the object</a:t>
            </a:r>
          </a:p>
          <a:p>
            <a:pPr lvl="1"/>
            <a:r>
              <a:rPr lang="en-US" dirty="0"/>
              <a:t>Use only fields you would check for a .equals method  be included in calculating the hash</a:t>
            </a:r>
          </a:p>
          <a:p>
            <a:pPr lvl="1"/>
            <a:r>
              <a:rPr lang="en-US" dirty="0"/>
              <a:t>More fields typically leads to fewer collisions, but less efficient 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33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EB70-2748-0FB0-4AA5-4178E105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Hash (and phone number trivia)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D3363-EAA6-6613-37B3-2C8AC002A3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𝑝h𝑜𝑛𝑒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the first digit of the phone number</a:t>
                </a:r>
              </a:p>
              <a:p>
                <a:pPr lvl="1"/>
                <a:r>
                  <a:rPr lang="en-US" dirty="0"/>
                  <a:t>No US phone numbers start with 1 or 0</a:t>
                </a:r>
              </a:p>
              <a:p>
                <a:pPr lvl="1"/>
                <a:r>
                  <a:rPr lang="en-US" dirty="0"/>
                  <a:t>If we’re sampling from this class, 2 is by far the most likely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D3363-EAA6-6613-37B3-2C8AC002A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20E693B-93AA-C117-7620-A18DD24FEB40}"/>
              </a:ext>
            </a:extLst>
          </p:cNvPr>
          <p:cNvGrpSpPr/>
          <p:nvPr/>
        </p:nvGrpSpPr>
        <p:grpSpPr>
          <a:xfrm>
            <a:off x="5298440" y="4830128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E418751-3F07-0DFF-4FC2-B57C51B02C1F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C1010E2-3D4F-53C1-6B99-1B18E60FDD0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AA24EDF-2E5C-B7EB-CE04-579C70775B6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EADAEB4-C706-9861-DD5F-AE494EBB44D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B7A9A4-6398-EC12-E456-B11FEE14681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A606F0-F91C-900A-B85F-6F6E4A35C35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8CD4196-E921-BC0C-4178-6E47474B52A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6B78A1D-8822-7D5B-EBCD-C2BA219456B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39AF62-A56B-F6B5-E0D1-6A4473C47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D48D035-BB15-9D68-B22D-DC97C43D8E9F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E3EA93E-6F99-B4B5-E846-D6930840224B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4644001-843C-9580-BCB1-87AEB1D91864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423C69-BC54-9C2E-3E25-F467B7226CF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4630411-625B-9FF1-7FC8-929037C4E362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526C368-E744-8F5C-3D09-060814B63658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7D8E32-A226-6474-7942-8506A86639B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1841967-D254-6740-6886-C85A2566A5E1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A60285C-0BD9-3F25-00F4-BDFBDF50B87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23F4E4E-647F-EF99-B6C9-606016E5942C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4A5911F-FAAC-13F1-DB1A-3338BFA5448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4A62AC-6E01-38F1-6D3B-B17AE3E0898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477B64A-820D-EDCA-CB1B-C491E58A0BF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426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18AD-8782-101D-71B2-AACF88D7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These Hash Functions (for strings)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B1475-B392-8867-1600-491BB288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be a string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ascii encoding of the character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37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B1475-B392-8867-1600-491BB288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2776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A8AF-72A5-B472-A0CD-E37AFD3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292A-1917-0E43-0B96-34F56EC9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Collision occurs when we want to insert something into an already-occupied position in the hash table</a:t>
            </a:r>
          </a:p>
          <a:p>
            <a:r>
              <a:rPr lang="en-US" dirty="0"/>
              <a:t>2 main strategies:</a:t>
            </a:r>
          </a:p>
          <a:p>
            <a:pPr lvl="1"/>
            <a:r>
              <a:rPr lang="en-US" dirty="0"/>
              <a:t>Separate Chaining</a:t>
            </a:r>
          </a:p>
          <a:p>
            <a:pPr lvl="2"/>
            <a:r>
              <a:rPr lang="en-US" dirty="0"/>
              <a:t>Use a secondary data structure to contain the items</a:t>
            </a:r>
          </a:p>
          <a:p>
            <a:pPr lvl="3"/>
            <a:r>
              <a:rPr lang="en-US" dirty="0"/>
              <a:t>E.g. each index in the hash table is itself a linked list</a:t>
            </a:r>
          </a:p>
          <a:p>
            <a:pPr lvl="1"/>
            <a:r>
              <a:rPr lang="en-US" dirty="0"/>
              <a:t>Open Addressing</a:t>
            </a:r>
          </a:p>
          <a:p>
            <a:pPr lvl="2"/>
            <a:r>
              <a:rPr lang="en-US" dirty="0"/>
              <a:t>Use a different spot in the table instead</a:t>
            </a:r>
          </a:p>
          <a:p>
            <a:pPr lvl="3"/>
            <a:r>
              <a:rPr lang="en-US" dirty="0"/>
              <a:t>Linear Probing</a:t>
            </a:r>
          </a:p>
          <a:p>
            <a:pPr lvl="3"/>
            <a:r>
              <a:rPr lang="en-US" dirty="0"/>
              <a:t>Quadratic Probing</a:t>
            </a:r>
          </a:p>
          <a:p>
            <a:pPr lvl="3"/>
            <a:r>
              <a:rPr lang="en-US" dirty="0"/>
              <a:t>Double Hashing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91B734-73D3-DC0E-2EA2-99B52DE40162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BAB576A-E277-4D44-8605-52AA1885F28A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6B729D-973C-9729-632E-7734BF046430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80AE4-DF69-9BCF-A1E0-3A8E6BE2B33B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B8C4FDE-B0DE-2771-370F-1A0C867096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97DC60-EB0D-24EA-F496-C00651236C4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589CB5-BA80-50F5-226F-5781BC30B89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334B41-6AC4-A0BD-25EF-9FB7C063565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AA01879-292C-EAF8-264C-81133339D77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0E7C03F-94AB-7223-381C-92C41393769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5E6F94F-27FE-D263-E64E-FE7AB20BF7C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F73501A-40F5-F49B-0791-7DCE4C0186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056CA-946D-B557-9168-1E9CA2B477B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E4B604-A8C8-A753-DAD3-56463AC1B8B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0D010B-46BA-24A7-2F9F-E2B5E82325A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DE21E00-A30B-1A54-F38A-541C565F934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4F2D1BF-F61C-68D8-1070-7FA83CFF1DF3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8FBC60-940C-B628-8C12-BC09ED41F40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9443195-B9EA-DE7E-DBA2-00E011DBA1C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00E23E-90B1-5279-C25A-4E2AC8972ED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77FE1D7-CC95-D643-4744-7214AFBD5D15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DCB5281-E8A2-F396-0EC9-1F31090E63F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D01229-04B7-F7D8-4C7C-A8A02458CA1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28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9C561-4289-957A-ED98-42F4BFB5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A7C5-E127-7BD2-0131-755635050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4840" cy="4351338"/>
          </a:xfrm>
        </p:spPr>
        <p:txBody>
          <a:bodyPr/>
          <a:lstStyle/>
          <a:p>
            <a:r>
              <a:rPr lang="en-US" dirty="0"/>
              <a:t>Nodes may not be close to each other in memory</a:t>
            </a:r>
          </a:p>
          <a:p>
            <a:r>
              <a:rPr lang="en-US" dirty="0"/>
              <a:t>In the worst case, each step in a traversal could go deep in memory</a:t>
            </a:r>
          </a:p>
          <a:p>
            <a:r>
              <a:rPr lang="en-US" dirty="0"/>
              <a:t>Solution: Increase branching factor of tree, load blocks of keys at a time</a:t>
            </a:r>
          </a:p>
          <a:p>
            <a:pPr lvl="1"/>
            <a:r>
              <a:rPr lang="en-US" dirty="0"/>
              <a:t>M-</a:t>
            </a:r>
            <a:r>
              <a:rPr lang="en-US" dirty="0" err="1"/>
              <a:t>ary</a:t>
            </a:r>
            <a:r>
              <a:rPr lang="en-US" dirty="0"/>
              <a:t> tree: each node has at most M children</a:t>
            </a:r>
          </a:p>
          <a:p>
            <a:pPr lvl="1"/>
            <a:r>
              <a:rPr lang="en-US" dirty="0"/>
              <a:t>Choose M to snugly fit in a block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97D5A20-606A-C078-92EC-41FBAD15BABA}"/>
              </a:ext>
            </a:extLst>
          </p:cNvPr>
          <p:cNvGrpSpPr/>
          <p:nvPr/>
        </p:nvGrpSpPr>
        <p:grpSpPr>
          <a:xfrm>
            <a:off x="2549353" y="4375885"/>
            <a:ext cx="6353225" cy="2281455"/>
            <a:chOff x="2021033" y="4030445"/>
            <a:chExt cx="6353225" cy="2281455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DA5F344-8052-0C3A-0B1F-357DD0B6F4FA}"/>
                </a:ext>
              </a:extLst>
            </p:cNvPr>
            <p:cNvGrpSpPr/>
            <p:nvPr/>
          </p:nvGrpSpPr>
          <p:grpSpPr>
            <a:xfrm>
              <a:off x="2021033" y="5079996"/>
              <a:ext cx="1867249" cy="1231904"/>
              <a:chOff x="7202633" y="3723814"/>
              <a:chExt cx="1867249" cy="1231904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3B67504-992F-700F-ED87-1049E72AFF5B}"/>
                  </a:ext>
                </a:extLst>
              </p:cNvPr>
              <p:cNvSpPr/>
              <p:nvPr/>
            </p:nvSpPr>
            <p:spPr>
              <a:xfrm>
                <a:off x="7859361" y="3723814"/>
                <a:ext cx="571958" cy="571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1B187B5-A9B6-C83C-E1C8-43A9368C7656}"/>
                  </a:ext>
                </a:extLst>
              </p:cNvPr>
              <p:cNvSpPr/>
              <p:nvPr/>
            </p:nvSpPr>
            <p:spPr>
              <a:xfrm>
                <a:off x="7202633" y="4343187"/>
                <a:ext cx="571958" cy="5719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CB9BD20-F082-5EE8-3A8E-39720810209A}"/>
                  </a:ext>
                </a:extLst>
              </p:cNvPr>
              <p:cNvSpPr/>
              <p:nvPr/>
            </p:nvSpPr>
            <p:spPr>
              <a:xfrm>
                <a:off x="8497924" y="4309982"/>
                <a:ext cx="571958" cy="571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144288F7-E1CF-ED12-6EA4-98ED205CAFA1}"/>
                  </a:ext>
                </a:extLst>
              </p:cNvPr>
              <p:cNvCxnSpPr>
                <a:cxnSpLocks/>
                <a:stCxn id="84" idx="3"/>
                <a:endCxn id="85" idx="7"/>
              </p:cNvCxnSpPr>
              <p:nvPr/>
            </p:nvCxnSpPr>
            <p:spPr>
              <a:xfrm flipH="1">
                <a:off x="7690830" y="4212011"/>
                <a:ext cx="252292" cy="2149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7318B3D2-27A0-9531-51CF-B139E31B50B9}"/>
                  </a:ext>
                </a:extLst>
              </p:cNvPr>
              <p:cNvCxnSpPr>
                <a:cxnSpLocks/>
                <a:stCxn id="84" idx="5"/>
                <a:endCxn id="86" idx="1"/>
              </p:cNvCxnSpPr>
              <p:nvPr/>
            </p:nvCxnSpPr>
            <p:spPr>
              <a:xfrm>
                <a:off x="8347558" y="4212011"/>
                <a:ext cx="234127" cy="1817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7724767B-65F9-E090-00E3-3D236F21CF7C}"/>
                  </a:ext>
                </a:extLst>
              </p:cNvPr>
              <p:cNvSpPr/>
              <p:nvPr/>
            </p:nvSpPr>
            <p:spPr>
              <a:xfrm>
                <a:off x="7850783" y="4383760"/>
                <a:ext cx="571958" cy="5719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5CA589CE-CBE0-7507-37A2-03D2568EF51D}"/>
                  </a:ext>
                </a:extLst>
              </p:cNvPr>
              <p:cNvCxnSpPr>
                <a:cxnSpLocks/>
                <a:stCxn id="82" idx="0"/>
                <a:endCxn id="84" idx="4"/>
              </p:cNvCxnSpPr>
              <p:nvPr/>
            </p:nvCxnSpPr>
            <p:spPr>
              <a:xfrm flipV="1">
                <a:off x="8136762" y="4295772"/>
                <a:ext cx="8578" cy="87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E5A2A390-A569-7F67-ACF9-68ED3A1586F9}"/>
                </a:ext>
              </a:extLst>
            </p:cNvPr>
            <p:cNvGrpSpPr/>
            <p:nvPr/>
          </p:nvGrpSpPr>
          <p:grpSpPr>
            <a:xfrm>
              <a:off x="4264021" y="5059710"/>
              <a:ext cx="1867249" cy="1231904"/>
              <a:chOff x="7202633" y="3723814"/>
              <a:chExt cx="1867249" cy="1231904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903277B-8C5B-D527-7887-7CCAF3F59098}"/>
                  </a:ext>
                </a:extLst>
              </p:cNvPr>
              <p:cNvSpPr/>
              <p:nvPr/>
            </p:nvSpPr>
            <p:spPr>
              <a:xfrm>
                <a:off x="7859361" y="3723814"/>
                <a:ext cx="571958" cy="571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86DDADFE-A802-BA6E-580E-FF506CCD42A4}"/>
                  </a:ext>
                </a:extLst>
              </p:cNvPr>
              <p:cNvSpPr/>
              <p:nvPr/>
            </p:nvSpPr>
            <p:spPr>
              <a:xfrm>
                <a:off x="7202633" y="4343187"/>
                <a:ext cx="571958" cy="5719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3A4CE846-0D79-1D3D-9484-7548A1723CD9}"/>
                  </a:ext>
                </a:extLst>
              </p:cNvPr>
              <p:cNvSpPr/>
              <p:nvPr/>
            </p:nvSpPr>
            <p:spPr>
              <a:xfrm>
                <a:off x="8497924" y="4309982"/>
                <a:ext cx="571958" cy="571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CD560CF1-25B7-AE5F-0350-4FCDB4F67E5B}"/>
                  </a:ext>
                </a:extLst>
              </p:cNvPr>
              <p:cNvCxnSpPr>
                <a:cxnSpLocks/>
                <a:stCxn id="117" idx="3"/>
                <a:endCxn id="118" idx="7"/>
              </p:cNvCxnSpPr>
              <p:nvPr/>
            </p:nvCxnSpPr>
            <p:spPr>
              <a:xfrm flipH="1">
                <a:off x="7690830" y="4212011"/>
                <a:ext cx="252292" cy="2149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C099E33B-6A6D-554B-3967-7EE08AFE9304}"/>
                  </a:ext>
                </a:extLst>
              </p:cNvPr>
              <p:cNvCxnSpPr>
                <a:cxnSpLocks/>
                <a:stCxn id="117" idx="5"/>
                <a:endCxn id="119" idx="1"/>
              </p:cNvCxnSpPr>
              <p:nvPr/>
            </p:nvCxnSpPr>
            <p:spPr>
              <a:xfrm>
                <a:off x="8347558" y="4212011"/>
                <a:ext cx="234127" cy="1817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280E0AA-1935-5DD7-9C8C-98FA167A79CE}"/>
                  </a:ext>
                </a:extLst>
              </p:cNvPr>
              <p:cNvSpPr/>
              <p:nvPr/>
            </p:nvSpPr>
            <p:spPr>
              <a:xfrm>
                <a:off x="7850783" y="4383760"/>
                <a:ext cx="571958" cy="5719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2CA70001-056A-9209-1EF1-C8414E843A88}"/>
                  </a:ext>
                </a:extLst>
              </p:cNvPr>
              <p:cNvCxnSpPr>
                <a:cxnSpLocks/>
                <a:stCxn id="122" idx="0"/>
                <a:endCxn id="117" idx="4"/>
              </p:cNvCxnSpPr>
              <p:nvPr/>
            </p:nvCxnSpPr>
            <p:spPr>
              <a:xfrm flipV="1">
                <a:off x="8136762" y="4295772"/>
                <a:ext cx="8578" cy="87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79ED9FB-7465-84C5-FBF0-FBA7B03F44A3}"/>
                </a:ext>
              </a:extLst>
            </p:cNvPr>
            <p:cNvGrpSpPr/>
            <p:nvPr/>
          </p:nvGrpSpPr>
          <p:grpSpPr>
            <a:xfrm>
              <a:off x="6507009" y="5039423"/>
              <a:ext cx="1867249" cy="1231904"/>
              <a:chOff x="7202633" y="3723814"/>
              <a:chExt cx="1867249" cy="1231904"/>
            </a:xfrm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1C204E50-34D2-50EA-0E2E-BA0044F95E90}"/>
                  </a:ext>
                </a:extLst>
              </p:cNvPr>
              <p:cNvSpPr/>
              <p:nvPr/>
            </p:nvSpPr>
            <p:spPr>
              <a:xfrm>
                <a:off x="7859361" y="3723814"/>
                <a:ext cx="571958" cy="571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34C9989-C1CD-74F8-2E2E-C30EDA9C7181}"/>
                  </a:ext>
                </a:extLst>
              </p:cNvPr>
              <p:cNvSpPr/>
              <p:nvPr/>
            </p:nvSpPr>
            <p:spPr>
              <a:xfrm>
                <a:off x="7202633" y="4343187"/>
                <a:ext cx="571958" cy="5719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B90A1E39-CBED-4B0D-788E-B54BF20F73FD}"/>
                  </a:ext>
                </a:extLst>
              </p:cNvPr>
              <p:cNvSpPr/>
              <p:nvPr/>
            </p:nvSpPr>
            <p:spPr>
              <a:xfrm>
                <a:off x="8497924" y="4309982"/>
                <a:ext cx="571958" cy="571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319FD4B9-6B96-E902-0176-75B5585609CE}"/>
                  </a:ext>
                </a:extLst>
              </p:cNvPr>
              <p:cNvCxnSpPr>
                <a:cxnSpLocks/>
                <a:stCxn id="125" idx="3"/>
                <a:endCxn id="126" idx="7"/>
              </p:cNvCxnSpPr>
              <p:nvPr/>
            </p:nvCxnSpPr>
            <p:spPr>
              <a:xfrm flipH="1">
                <a:off x="7690830" y="4212011"/>
                <a:ext cx="252292" cy="2149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FCF3A4CD-E1B4-A415-D5F7-54F22F23D420}"/>
                  </a:ext>
                </a:extLst>
              </p:cNvPr>
              <p:cNvCxnSpPr>
                <a:cxnSpLocks/>
                <a:stCxn id="125" idx="5"/>
                <a:endCxn id="127" idx="1"/>
              </p:cNvCxnSpPr>
              <p:nvPr/>
            </p:nvCxnSpPr>
            <p:spPr>
              <a:xfrm>
                <a:off x="8347558" y="4212011"/>
                <a:ext cx="234127" cy="1817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66BD87A1-C190-2C84-94BF-D5DF1DF16902}"/>
                  </a:ext>
                </a:extLst>
              </p:cNvPr>
              <p:cNvSpPr/>
              <p:nvPr/>
            </p:nvSpPr>
            <p:spPr>
              <a:xfrm>
                <a:off x="7850783" y="4383760"/>
                <a:ext cx="571958" cy="5719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FD7A6663-6CE5-1DE9-C70D-8AE98BE89B79}"/>
                  </a:ext>
                </a:extLst>
              </p:cNvPr>
              <p:cNvCxnSpPr>
                <a:cxnSpLocks/>
                <a:stCxn id="130" idx="0"/>
                <a:endCxn id="125" idx="4"/>
              </p:cNvCxnSpPr>
              <p:nvPr/>
            </p:nvCxnSpPr>
            <p:spPr>
              <a:xfrm flipV="1">
                <a:off x="8136762" y="4295772"/>
                <a:ext cx="8578" cy="87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34FBDF4-680C-9728-55BD-5FD5B717ADEA}"/>
                </a:ext>
              </a:extLst>
            </p:cNvPr>
            <p:cNvSpPr/>
            <p:nvPr/>
          </p:nvSpPr>
          <p:spPr>
            <a:xfrm>
              <a:off x="4878364" y="4030445"/>
              <a:ext cx="571958" cy="5719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CA216F0B-8666-645A-8FF7-600DE1998511}"/>
                </a:ext>
              </a:extLst>
            </p:cNvPr>
            <p:cNvCxnSpPr>
              <a:cxnSpLocks/>
              <a:stCxn id="132" idx="3"/>
              <a:endCxn id="84" idx="7"/>
            </p:cNvCxnSpPr>
            <p:nvPr/>
          </p:nvCxnSpPr>
          <p:spPr>
            <a:xfrm flipH="1">
              <a:off x="3165958" y="4518642"/>
              <a:ext cx="1796167" cy="645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C937D0E-23AE-FE38-89D9-D638C4297ED0}"/>
                </a:ext>
              </a:extLst>
            </p:cNvPr>
            <p:cNvCxnSpPr>
              <a:cxnSpLocks/>
              <a:stCxn id="132" idx="4"/>
              <a:endCxn id="117" idx="0"/>
            </p:cNvCxnSpPr>
            <p:nvPr/>
          </p:nvCxnSpPr>
          <p:spPr>
            <a:xfrm>
              <a:off x="5164343" y="4602403"/>
              <a:ext cx="42385" cy="4573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FD97D77E-0159-50D6-FD9C-881BC12A83F4}"/>
                </a:ext>
              </a:extLst>
            </p:cNvPr>
            <p:cNvCxnSpPr>
              <a:cxnSpLocks/>
              <a:stCxn id="132" idx="5"/>
              <a:endCxn id="125" idx="1"/>
            </p:cNvCxnSpPr>
            <p:nvPr/>
          </p:nvCxnSpPr>
          <p:spPr>
            <a:xfrm>
              <a:off x="5366561" y="4518642"/>
              <a:ext cx="1880937" cy="604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76275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Insert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 the key-value pair to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65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find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361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Delete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delete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5342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08DC-CFA0-51FE-747F-B24C466E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Running Time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load factor</a:t>
                </a:r>
                <a:r>
                  <a:rPr lang="en-US" dirty="0"/>
                  <a:t> of a hash table represents the average number of items per “bucket”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𝑠𝑖𝑧𝑒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Assume we have a has table that uses a linked-list for separate chaining</a:t>
                </a:r>
              </a:p>
              <a:p>
                <a:pPr lvl="1"/>
                <a:r>
                  <a:rPr lang="en-US" dirty="0"/>
                  <a:t>What is the expected number of comparisons needed in an unsuccessful find?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What is the expected number of comparisons needed in a successful find?</a:t>
                </a:r>
              </a:p>
              <a:p>
                <a:r>
                  <a:rPr lang="en-US" dirty="0"/>
                  <a:t>How can we make the expected running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013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380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617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/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blipFill>
                <a:blip r:embed="rId10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72FA18-6A5B-A1AF-51F3-05EBCDEAB760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4608512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/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blipFill>
                <a:blip r:embed="rId11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3F82035-F31B-DDB2-87BB-A0A1AEB721D2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841681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/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blipFill>
                <a:blip r:embed="rId1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0D314E1-854A-65E6-9B7F-C273F6FDE7DA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7827325" y="303069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/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blipFill>
                <a:blip r:embed="rId13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A668F0C-0B35-AA65-2737-CBC7BE8228E2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3360736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/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blipFill>
                <a:blip r:embed="rId14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F63374C-DE0C-C5B4-3F72-3B27EC9BC237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7827325" y="2315209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/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blipFill>
                <a:blip r:embed="rId1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40B7F36-8C50-B7B5-8D5D-F7C2197D449B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8447405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/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blipFill>
                <a:blip r:embed="rId1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8F43A32-977F-43FE-EAAB-FDBF4149C224}"/>
              </a:ext>
            </a:extLst>
          </p:cNvPr>
          <p:cNvCxnSpPr>
            <a:cxnSpLocks/>
            <a:endCxn id="55" idx="2"/>
          </p:cNvCxnSpPr>
          <p:nvPr/>
        </p:nvCxnSpPr>
        <p:spPr>
          <a:xfrm flipV="1">
            <a:off x="7811450" y="160178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7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46D5-A971-9658-98FD-9E8642E1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Trees (aka B+ Trees)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3BC553-92C1-0A33-3AD3-A6088720B3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Two types of nodes:</a:t>
                </a:r>
              </a:p>
              <a:p>
                <a:pPr lvl="1"/>
                <a:r>
                  <a:rPr lang="en-US" dirty="0"/>
                  <a:t>Internal Nodes</a:t>
                </a:r>
              </a:p>
              <a:p>
                <a:pPr lvl="2"/>
                <a:r>
                  <a:rPr lang="en-US" dirty="0"/>
                  <a:t>Sorted array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keys</a:t>
                </a:r>
              </a:p>
              <a:p>
                <a:pPr lvl="2"/>
                <a:r>
                  <a:rPr lang="en-US" dirty="0"/>
                  <a:t>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children</a:t>
                </a:r>
              </a:p>
              <a:p>
                <a:pPr lvl="2"/>
                <a:r>
                  <a:rPr lang="en-US" dirty="0"/>
                  <a:t>No other data!</a:t>
                </a:r>
              </a:p>
              <a:p>
                <a:pPr lvl="1"/>
                <a:r>
                  <a:rPr lang="en-US" dirty="0"/>
                  <a:t>Leaf Nodes</a:t>
                </a:r>
              </a:p>
              <a:p>
                <a:pPr lvl="2"/>
                <a:r>
                  <a:rPr lang="en-US" dirty="0"/>
                  <a:t>Sorted array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key-value pairs</a:t>
                </a:r>
              </a:p>
              <a:p>
                <a:r>
                  <a:rPr lang="en-US" dirty="0"/>
                  <a:t>Subtree between values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must contain only keys that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missing use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is missing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3BC553-92C1-0A33-3AD3-A6088720B3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74E054E-4614-A363-04CA-F453E843817E}"/>
              </a:ext>
            </a:extLst>
          </p:cNvPr>
          <p:cNvGrpSpPr/>
          <p:nvPr/>
        </p:nvGrpSpPr>
        <p:grpSpPr>
          <a:xfrm>
            <a:off x="5369442" y="331948"/>
            <a:ext cx="6822558" cy="3254676"/>
            <a:chOff x="4823795" y="3256535"/>
            <a:chExt cx="7155554" cy="3413531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4E84A9C-C12E-7BFE-A7E7-041D46D159BB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8CEF68E-ADFA-F354-187D-FB6B477B252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16C50-3FA9-DEBE-45CB-B7690F94106E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6D5D780-55A2-FF5A-AC34-ED66B14EAFCC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5269EB4-84F1-09CF-FCC1-1B9D51DAD7B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ED1E9DA-1F1E-0864-2BDF-878964BB4EF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BAA50C8-CF9B-A300-6BED-22808A8337B8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521165F-3794-4313-84C0-E451215E18C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56F1857-A4C9-E36D-0920-01DC3516AE26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BAA9C48-41B2-47B8-C5BA-27897FC72B1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FE512EA-F470-A676-4750-ECF40D6F921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C470F3A-B3A6-C392-A8BB-AA85CB5F53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DBF78B-AED9-1F84-CB9B-A23930817FF7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B1D8D2D-9E2F-648A-67EA-B1EAF95113C2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41B1971-8940-E4B3-9788-24297C22C906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9293B20-58D7-152F-93A9-E26358D4671C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DB141D9-9F8A-E7A3-8E12-A7707BAE1B20}"/>
                </a:ext>
              </a:extLst>
            </p:cNvPr>
            <p:cNvCxnSpPr>
              <a:cxnSpLocks/>
              <a:stCxn id="8" idx="2"/>
              <a:endCxn id="19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FBA6FFA-FDD9-0456-92E9-5F4DBAB639CE}"/>
                </a:ext>
              </a:extLst>
            </p:cNvPr>
            <p:cNvCxnSpPr>
              <a:cxnSpLocks/>
              <a:stCxn id="7" idx="2"/>
              <a:endCxn id="16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D8DDE7A-D607-9549-434A-A15A61817836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4AEEAB5-D609-BBCD-0089-6A3D766C1FF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0A60FBF-237F-4239-71FC-320D8A5F51FF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07AB555-FBFB-7847-36AB-BFE19E81FFB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7822062-E264-62AB-EF57-423660C7EEF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5C724FE-6777-AFAB-980F-0B031545F0BA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42186C8-94FB-BE1D-B47E-ABEA37572EB9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230A624-9E9E-338B-2122-B7E60D11788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6971325-0C1D-49BE-7751-BD1EA65753A2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29E72CA-017E-8E09-B075-B153D7C79357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2E3EAC7-D6ED-115F-D459-822D5B66BDD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5BF991E-9CD9-6ABE-9953-165BF729C36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C697F64-D8B6-BC35-0AF4-71A223F9F62E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55D07DD-5F79-01D6-93CF-FF2BA015164B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335CBE0-2838-97F9-E439-24AE0ABAFD7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E3EA6C4-44D5-5D99-908E-74501C554EC6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AC040BD-AAEB-8158-AE76-03F143FE4FA8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30E628C-FD52-2B2F-B85D-AD52E8B7AF1E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26C2DC9-2151-C4BB-6167-80977EF3AB0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838D734-8EE2-0205-6C8E-6B570276F6D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FC93809-910D-F2EF-4936-44F8661BF014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7DC8BA4-889D-ACE6-3E24-510A1B9D4389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0A0CFE4-5DF7-D61F-9307-C4B72E7FC79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81BC50C-0F5E-6AE9-6584-DD993CADEAF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B93A60B6-3E82-8F55-8579-9EF452E83214}"/>
                </a:ext>
              </a:extLst>
            </p:cNvPr>
            <p:cNvCxnSpPr>
              <a:cxnSpLocks/>
              <a:stCxn id="9" idx="2"/>
              <a:endCxn id="40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4632E5E-3C15-F98E-1468-9417E6A4C079}"/>
                </a:ext>
              </a:extLst>
            </p:cNvPr>
            <p:cNvCxnSpPr>
              <a:cxnSpLocks/>
              <a:stCxn id="11" idx="2"/>
              <a:endCxn id="44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196E917-472D-A3EC-CAD6-6FD5D97CBE12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D2F5B09-3AFD-6A81-CDC7-07FFEE6366E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D8E46CE-100C-3C7A-07D0-4AF33F4479B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EB9DEB5-4407-1ECC-7999-B3BAC5365DF3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6DF31746-C264-724A-401D-29D190A0FCD1}"/>
                </a:ext>
              </a:extLst>
            </p:cNvPr>
            <p:cNvCxnSpPr>
              <a:cxnSpLocks/>
              <a:stCxn id="27" idx="2"/>
              <a:endCxn id="54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6ABD5D42-FBB8-77CE-CAC1-D85C3A4A46B6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A1C2448-024B-6FE1-2752-14D68C907F3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3315E27-8BD8-96AA-0EB8-3DF1D8210916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79AC320-2FEC-5162-914A-9021001FB9FE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D381FFCA-B686-313D-0BFC-074499D2F9B6}"/>
                </a:ext>
              </a:extLst>
            </p:cNvPr>
            <p:cNvCxnSpPr>
              <a:cxnSpLocks/>
              <a:endCxn id="60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520A51E0-DAB9-5A48-2A73-2536C06C1600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DE21E31-8CD7-24C1-7DAF-D19E6F713EF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98FB4B40-9845-5A66-1059-4C16B6A724D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1569D6E-8E06-6F9A-F445-D4EFB288039E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7B22D4-66E7-3B3A-DEB4-067503B98D4C}"/>
                </a:ext>
              </a:extLst>
            </p:cNvPr>
            <p:cNvCxnSpPr>
              <a:cxnSpLocks/>
              <a:endCxn id="65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DC6A7EC-125B-9107-31DC-D7D9209805E8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BFD8CCE-7B92-18A0-3BD3-4458B69C069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DBBB183-3905-69FE-9BDE-D11308B8C9F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0D1BF432-8CA1-1FD0-256D-372DD889362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DBEB2A5E-5815-6690-B6F7-79A4E2B10448}"/>
                </a:ext>
              </a:extLst>
            </p:cNvPr>
            <p:cNvCxnSpPr>
              <a:cxnSpLocks/>
              <a:endCxn id="7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C8AAE96-5E32-C7E9-55CC-CF16B2BB0BB6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BF90132-AB9B-7EB4-8E87-D3C889E559EA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D2B5377-D61E-6995-FE2F-6918722B6B48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B5F456CF-E200-CC2C-FE79-EA737EC44898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BD6B43C1-C64B-9395-42BC-24ACDD737E1F}"/>
                </a:ext>
              </a:extLst>
            </p:cNvPr>
            <p:cNvCxnSpPr>
              <a:cxnSpLocks/>
              <a:endCxn id="75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237C0237-9151-3619-BBB1-DCF443B7C220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D33795B8-CDA8-A95F-B4FD-89541E9B8E1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CC07235-C380-E1DD-5CBC-22605F2A221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000E797C-0728-8E06-6AEA-1F04D84243F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1685700-6144-42CD-4804-CDB30A63CB27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25090514-F1B0-0DC6-07C2-AE9629A25C5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90D36F49-54EC-211E-E263-C46AAB42C77F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2A9411A-45AD-845E-13D7-9EC3C54225B0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6FD6C4EA-C245-0382-29FB-3BDD359B3D5E}"/>
                </a:ext>
              </a:extLst>
            </p:cNvPr>
            <p:cNvCxnSpPr>
              <a:cxnSpLocks/>
              <a:stCxn id="92" idx="2"/>
              <a:endCxn id="6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86AA7F41-6659-3475-BD3C-DAD22B587F30}"/>
                </a:ext>
              </a:extLst>
            </p:cNvPr>
            <p:cNvCxnSpPr>
              <a:cxnSpLocks/>
              <a:stCxn id="91" idx="2"/>
              <a:endCxn id="25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0FD1A5A-D84A-128A-BB75-356CCB4A0322}"/>
                </a:ext>
              </a:extLst>
            </p:cNvPr>
            <p:cNvCxnSpPr>
              <a:cxnSpLocks/>
              <a:stCxn id="93" idx="2"/>
              <a:endCxn id="33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4B7791A-C40B-EDEB-0D10-C9A3A08DE8D7}"/>
              </a:ext>
            </a:extLst>
          </p:cNvPr>
          <p:cNvGrpSpPr/>
          <p:nvPr/>
        </p:nvGrpSpPr>
        <p:grpSpPr>
          <a:xfrm>
            <a:off x="5719199" y="5148264"/>
            <a:ext cx="2473213" cy="1656544"/>
            <a:chOff x="5719199" y="5148264"/>
            <a:chExt cx="2473213" cy="16565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F9C0E89E-0A56-F709-81AC-D2D46906CA43}"/>
                    </a:ext>
                  </a:extLst>
                </p:cNvPr>
                <p:cNvSpPr/>
                <p:nvPr/>
              </p:nvSpPr>
              <p:spPr>
                <a:xfrm>
                  <a:off x="6544326" y="514826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F9C0E89E-0A56-F709-81AC-D2D46906CA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4326" y="5148264"/>
                  <a:ext cx="345440" cy="3454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179AC11B-604C-C7AF-25A1-007CE657B024}"/>
                    </a:ext>
                  </a:extLst>
                </p:cNvPr>
                <p:cNvSpPr/>
                <p:nvPr/>
              </p:nvSpPr>
              <p:spPr>
                <a:xfrm>
                  <a:off x="7021846" y="514826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179AC11B-604C-C7AF-25A1-007CE657B0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1846" y="5148264"/>
                  <a:ext cx="345440" cy="3454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1A2E5A5-F560-29B1-3C06-5987775177AE}"/>
                </a:ext>
              </a:extLst>
            </p:cNvPr>
            <p:cNvSpPr/>
            <p:nvPr/>
          </p:nvSpPr>
          <p:spPr>
            <a:xfrm>
              <a:off x="6889766" y="514826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072F2B1-1171-A31A-4F7F-C2E473C842A5}"/>
                </a:ext>
              </a:extLst>
            </p:cNvPr>
            <p:cNvSpPr/>
            <p:nvPr/>
          </p:nvSpPr>
          <p:spPr>
            <a:xfrm>
              <a:off x="6412246" y="514826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8539C53-8331-5B26-3BC7-BF3EC763F457}"/>
                </a:ext>
              </a:extLst>
            </p:cNvPr>
            <p:cNvSpPr/>
            <p:nvPr/>
          </p:nvSpPr>
          <p:spPr>
            <a:xfrm>
              <a:off x="7367286" y="514826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27360A4-7B25-432C-19CE-BAA99A6B1E35}"/>
                </a:ext>
              </a:extLst>
            </p:cNvPr>
            <p:cNvSpPr/>
            <p:nvPr/>
          </p:nvSpPr>
          <p:spPr>
            <a:xfrm>
              <a:off x="7499366" y="514826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713DF72-56DD-E7E9-DEC6-37051A2185D4}"/>
                </a:ext>
              </a:extLst>
            </p:cNvPr>
            <p:cNvSpPr/>
            <p:nvPr/>
          </p:nvSpPr>
          <p:spPr>
            <a:xfrm>
              <a:off x="7844806" y="514826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4EF3194A-F1A4-E3BD-BBC2-BBF962CE1FC4}"/>
                </a:ext>
              </a:extLst>
            </p:cNvPr>
            <p:cNvCxnSpPr>
              <a:cxnSpLocks/>
              <a:stCxn id="111" idx="2"/>
            </p:cNvCxnSpPr>
            <p:nvPr/>
          </p:nvCxnSpPr>
          <p:spPr>
            <a:xfrm>
              <a:off x="6955806" y="5493704"/>
              <a:ext cx="0" cy="3403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Isosceles Triangle 117">
                  <a:extLst>
                    <a:ext uri="{FF2B5EF4-FFF2-40B4-BE49-F238E27FC236}">
                      <a16:creationId xmlns:a16="http://schemas.microsoft.com/office/drawing/2014/main" id="{94C0C215-988F-813F-232B-63CA5B56F354}"/>
                    </a:ext>
                  </a:extLst>
                </p:cNvPr>
                <p:cNvSpPr/>
                <p:nvPr/>
              </p:nvSpPr>
              <p:spPr>
                <a:xfrm>
                  <a:off x="5719199" y="5834064"/>
                  <a:ext cx="2473213" cy="97074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8" name="Isosceles Triangle 117">
                  <a:extLst>
                    <a:ext uri="{FF2B5EF4-FFF2-40B4-BE49-F238E27FC236}">
                      <a16:creationId xmlns:a16="http://schemas.microsoft.com/office/drawing/2014/main" id="{94C0C215-988F-813F-232B-63CA5B56F3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9199" y="5834064"/>
                  <a:ext cx="2473213" cy="97074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8236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3A94-1D84-CFFE-1102-D571E85D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42CA-6ABD-AB93-D81C-BC84A8459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at the root node</a:t>
            </a:r>
          </a:p>
          <a:p>
            <a:r>
              <a:rPr lang="en-US" dirty="0"/>
              <a:t>Binary search internal nodes to identify correct subtree</a:t>
            </a:r>
          </a:p>
          <a:p>
            <a:r>
              <a:rPr lang="en-US" dirty="0"/>
              <a:t>Repeat until you reach a leaf node</a:t>
            </a:r>
          </a:p>
          <a:p>
            <a:r>
              <a:rPr lang="en-US" dirty="0"/>
              <a:t>Binary search the leaf to get the value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88C296-8E70-278E-2A8F-8A22283D391E}"/>
              </a:ext>
            </a:extLst>
          </p:cNvPr>
          <p:cNvGrpSpPr/>
          <p:nvPr/>
        </p:nvGrpSpPr>
        <p:grpSpPr>
          <a:xfrm>
            <a:off x="5199322" y="3238199"/>
            <a:ext cx="6822558" cy="3254676"/>
            <a:chOff x="4823795" y="3256535"/>
            <a:chExt cx="7155554" cy="34135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559D97-D10B-FA1C-AA35-73CFD3F5A945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E93338D6-A7DC-EAF4-3FB9-97C70CC653BE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B6985FA-C475-A998-EDD8-523EDCDE2286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6A4104A-7ACC-4836-373E-221912DBA73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8E0C704-3BA2-4035-A10B-E48845421662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CA5B3C2-448A-B9E9-2464-B31F87D88AE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E43D2ED-EF7F-BA5B-0761-2B8B8BE300B9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5ED583E-C3C7-B6E4-43C7-8671C509AEF6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F4A1040-B0D3-F953-8107-6FC32469314D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E5BAD5C-D7D7-09C1-0420-114132CA9061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6146A60-9369-D81B-D7F8-9E5F09761A44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E87C56A-B8EB-2F3D-B886-8ABCE3406B2E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7E28C15-CC29-9132-AD06-8E1909579236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00FA211B-6F32-23DC-731B-9A87274E44E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ECFF706-F26A-34FD-9A43-E06076361F0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171EF0B-2C31-ACA4-78A4-BC69FD881BD7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3F40254-791F-2F34-B648-2F0471D4C7EA}"/>
                </a:ext>
              </a:extLst>
            </p:cNvPr>
            <p:cNvCxnSpPr>
              <a:cxnSpLocks/>
              <a:stCxn id="81" idx="2"/>
              <a:endCxn id="75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D03E83C-DEC7-96D5-AF43-D6384AD31C8B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DEF5E00-F7C9-74A1-1131-A50101993289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B753F50-30BE-ADE7-0745-B34187A86E05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7CD8E41-37DD-9CB4-18E6-782B1B2F9A8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0370114-8C5C-74B4-781D-FB279DAC358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8762C823-8F18-D78F-FF77-3D51F0F911A1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CD8FA235-3CF5-2F7F-E675-3C82098B41E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A081068-1B38-3039-ACD4-3DE573508B9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F69695A-6EC4-1CC5-F6D8-D353ADB88FE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D518C5D-CBA4-9708-7959-C0CE1F7C6859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1F828A6-0182-3AF9-3069-961E4B1CED1C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59A7CE8-F41E-78EF-F1DA-9DD1444F2B0E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A776E87-F573-8D00-55FF-4ACFE80E782A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2E663EF-9FDD-0274-B668-1CFC745E5F8C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9FD5C85-AA8E-A7CB-4191-544135F5F37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8CBBCA1-0C68-ECB9-A01A-EBBB362E0E58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CA6AC78-5D3C-34B8-237C-4C726CADE340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B5C7A3-05C6-2ACD-AD2D-403DDA03DC22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4969246-9B0B-7F48-B005-E0946B03F7B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41FFD85-DE8F-CBFB-0B44-058F643DA5A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533DB1F-1B24-F4C4-1113-AAF017D556C8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52B4C29-9DA9-6463-6EA9-70CC2156B6A8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6CC9728-933B-07AF-A887-D556883CB6F2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0E1A5B-48E4-EDF5-C5E4-9430E533449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F55B8F7-8AAE-E774-F99C-CD47B559A54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EBB5109-124E-1BD3-4097-F67EF8668C09}"/>
                </a:ext>
              </a:extLst>
            </p:cNvPr>
            <p:cNvCxnSpPr>
              <a:cxnSpLocks/>
              <a:stCxn id="82" idx="2"/>
              <a:endCxn id="55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6D456B2-FEC5-CFF1-3907-1D2E1513AFDC}"/>
                </a:ext>
              </a:extLst>
            </p:cNvPr>
            <p:cNvCxnSpPr>
              <a:cxnSpLocks/>
              <a:stCxn id="84" idx="2"/>
              <a:endCxn id="52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A499156-70F7-DDFD-F10F-58C0B27DE93E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8D0038A-74AE-4F7C-661B-18D5834FA5C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8D96674-F0C3-D543-FD27-46792A072D2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C747F11-8E68-0DE4-9F62-D8B53CE6CAC9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2CFFCB8-DB43-3B24-1D61-B49B5093A369}"/>
                </a:ext>
              </a:extLst>
            </p:cNvPr>
            <p:cNvCxnSpPr>
              <a:cxnSpLocks/>
              <a:stCxn id="68" idx="2"/>
              <a:endCxn id="49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D8D7E0E-13ED-E622-F02E-17C9B74EF356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CAC0E29-C623-85CD-C2E3-1A1868AA886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B962EC7-088D-B536-BEB1-2C99D761710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8388483-45D6-73E7-2CA0-6C6A78F522B3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5B5A251-6156-97D5-9830-6BA852F284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DB082A9-E128-58F4-95C3-3B3CD28084CB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D785645-FCC8-442B-2486-E5A708768EF6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F14E973-0977-07DA-A46C-F04CFABC358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E9B27D-B3AC-016F-0DC3-9105D57C81BA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E2E0B96-13D6-D3F7-571D-18F769E75521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02E66BE-BABE-5598-049A-20E4638A52FE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2F1F03F-B586-D4EC-D255-7476AE07CAE2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5AF022D-BE82-58C4-9DEE-9A1DDFB6AD9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0202513-6B5D-508A-28A7-8243D8392C08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AA46EB5-C9EB-3AFA-4E0B-C03E48FC2FDE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71287FD-30A3-F3B3-464F-C72756198094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CA24241-D42F-F8CD-6891-7E58B92CE3C2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999C2BF-C8E6-7279-47E1-29232B83D154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BCEBA61-88C6-9E92-DD70-AD4FC21DC1FA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1909232-9A70-9403-0165-1B3B9825B2AD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C038563-3902-3937-9224-796188FA9CB9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E39BB46-873A-319C-F459-01E2D27634B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2A6510A-ED73-67CE-87B4-BA875F92BB3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4CD4B2B-EB22-EBA9-A3CC-17D69F74D70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0BC81D9-433B-7B6D-39D2-D82FFEA74B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DC475C6-DC94-1C16-207C-BD5A47A8657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59884D9-9906-62A5-DE11-549CD418EB41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EC961EF-73AF-2CBF-B7DC-3621975CF397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1265980-D85E-AE02-A4BB-A20461121A42}"/>
                </a:ext>
              </a:extLst>
            </p:cNvPr>
            <p:cNvCxnSpPr>
              <a:cxnSpLocks/>
              <a:stCxn id="33" idx="2"/>
              <a:endCxn id="79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743A19E-CCFA-3402-9587-C4E03BEE3AB0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2C5DAF6-24EF-EFB3-554A-B4DD531E85B9}"/>
                </a:ext>
              </a:extLst>
            </p:cNvPr>
            <p:cNvCxnSpPr>
              <a:cxnSpLocks/>
              <a:stCxn id="34" idx="2"/>
              <a:endCxn id="59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476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81DA-F5E0-DDE2-9454-15B56843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3F59-B867-4886-7218-46957BBFD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an internal node class might look like:</a:t>
            </a:r>
          </a:p>
          <a:p>
            <a:pPr lvl="1"/>
            <a:r>
              <a:rPr lang="en-US" dirty="0"/>
              <a:t>int M</a:t>
            </a:r>
          </a:p>
          <a:p>
            <a:pPr lvl="1"/>
            <a:r>
              <a:rPr lang="en-US" dirty="0"/>
              <a:t>int[] keys</a:t>
            </a:r>
          </a:p>
          <a:p>
            <a:pPr lvl="1"/>
            <a:r>
              <a:rPr lang="en-US" dirty="0"/>
              <a:t>Node[] children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num_children</a:t>
            </a:r>
            <a:endParaRPr lang="en-US" dirty="0"/>
          </a:p>
          <a:p>
            <a:r>
              <a:rPr lang="en-US" dirty="0"/>
              <a:t>What a leaf node class might look like:</a:t>
            </a:r>
          </a:p>
          <a:p>
            <a:pPr lvl="1"/>
            <a:r>
              <a:rPr lang="en-US" dirty="0"/>
              <a:t>int L</a:t>
            </a:r>
          </a:p>
          <a:p>
            <a:pPr lvl="1"/>
            <a:r>
              <a:rPr lang="en-US" dirty="0"/>
              <a:t>E[] data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num_items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4EEC-72C3-A3B3-0528-2910FCE1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Tree Structure Requirements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642F0-26B5-B42F-658F-32C2217ECB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Root:</a:t>
                </a:r>
              </a:p>
              <a:p>
                <a:pPr lvl="1"/>
                <a:r>
                  <a:rPr lang="en-US" dirty="0"/>
                  <a:t>If the tree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items then root is a leaf node</a:t>
                </a:r>
              </a:p>
              <a:p>
                <a:pPr lvl="1"/>
                <a:r>
                  <a:rPr lang="en-US" dirty="0"/>
                  <a:t>Otherwise it is an internal node</a:t>
                </a:r>
              </a:p>
              <a:p>
                <a:r>
                  <a:rPr lang="en-US" dirty="0"/>
                  <a:t>Internal Nodes:</a:t>
                </a:r>
              </a:p>
              <a:p>
                <a:pPr lvl="1"/>
                <a:r>
                  <a:rPr lang="en-US" dirty="0"/>
                  <a:t>Must have at least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children (at least half full)</a:t>
                </a:r>
              </a:p>
              <a:p>
                <a:pPr lvl="2"/>
                <a:r>
                  <a:rPr lang="en-US" dirty="0"/>
                  <a:t>Unless it’s the root and there aren’t enough items to have that many children</a:t>
                </a:r>
              </a:p>
              <a:p>
                <a:r>
                  <a:rPr lang="en-US" dirty="0"/>
                  <a:t>Leaf Nodes:</a:t>
                </a:r>
              </a:p>
              <a:p>
                <a:pPr lvl="1"/>
                <a:r>
                  <a:rPr lang="en-US" dirty="0"/>
                  <a:t>Must have at least Must have at least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items (at least half full)</a:t>
                </a:r>
              </a:p>
              <a:p>
                <a:pPr lvl="2"/>
                <a:r>
                  <a:rPr lang="en-US" dirty="0"/>
                  <a:t>Unless it’s the root and there aren’t at least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items </a:t>
                </a:r>
              </a:p>
              <a:p>
                <a:pPr lvl="1"/>
                <a:r>
                  <a:rPr lang="en-US" dirty="0"/>
                  <a:t>All leaves are at the same depth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642F0-26B5-B42F-658F-32C2217ECB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92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7583</TotalTime>
  <Words>2827</Words>
  <Application>Microsoft Office PowerPoint</Application>
  <PresentationFormat>Widescreen</PresentationFormat>
  <Paragraphs>1061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 Light</vt:lpstr>
      <vt:lpstr>Calibri</vt:lpstr>
      <vt:lpstr>Cambria Math</vt:lpstr>
      <vt:lpstr>Office Theme</vt:lpstr>
      <vt:lpstr>CSE 332 Winter 2024 Lecture 10: B Trees and Hashing</vt:lpstr>
      <vt:lpstr>Memory Hierarchy</vt:lpstr>
      <vt:lpstr>B Trees Motivation</vt:lpstr>
      <vt:lpstr>First Idea</vt:lpstr>
      <vt:lpstr>Second Idea</vt:lpstr>
      <vt:lpstr>B Trees (aka B+ Trees)</vt:lpstr>
      <vt:lpstr>Find</vt:lpstr>
      <vt:lpstr>Aside: Implementation</vt:lpstr>
      <vt:lpstr>B Tree Structure Requirements</vt:lpstr>
      <vt:lpstr>Insertion Summary</vt:lpstr>
      <vt:lpstr>Insertion TLDR</vt:lpstr>
      <vt:lpstr>Insert Example</vt:lpstr>
      <vt:lpstr>Insert Example</vt:lpstr>
      <vt:lpstr>Insert Example</vt:lpstr>
      <vt:lpstr>Insert Example</vt:lpstr>
      <vt:lpstr>Insert Example</vt:lpstr>
      <vt:lpstr>Insert Example</vt:lpstr>
      <vt:lpstr>Insert Example</vt:lpstr>
      <vt:lpstr>Insert Example</vt:lpstr>
      <vt:lpstr>Let’s do it together!</vt:lpstr>
      <vt:lpstr>PowerPoint Presentation</vt:lpstr>
      <vt:lpstr>PowerPoint Presentation</vt:lpstr>
      <vt:lpstr>PowerPoint Presentation</vt:lpstr>
      <vt:lpstr>PowerPoint Presentation</vt:lpstr>
      <vt:lpstr>Running Time of Find</vt:lpstr>
      <vt:lpstr>Running Time of Insert</vt:lpstr>
      <vt:lpstr>Delete</vt:lpstr>
      <vt:lpstr>Delete</vt:lpstr>
      <vt:lpstr>Delete</vt:lpstr>
      <vt:lpstr>Delete</vt:lpstr>
      <vt:lpstr>Delete</vt:lpstr>
      <vt:lpstr>Delete</vt:lpstr>
      <vt:lpstr>Delete</vt:lpstr>
      <vt:lpstr>Delete</vt:lpstr>
      <vt:lpstr>Delete Summary</vt:lpstr>
      <vt:lpstr>Delete TLDR</vt:lpstr>
      <vt:lpstr>Next topic: Hash Tables</vt:lpstr>
      <vt:lpstr>Two Different ideas of “Average”</vt:lpstr>
      <vt:lpstr>Amortized Example</vt:lpstr>
      <vt:lpstr>Amortized Example</vt:lpstr>
      <vt:lpstr>Hash Tables</vt:lpstr>
      <vt:lpstr>Problem?</vt:lpstr>
      <vt:lpstr>Hash Tables</vt:lpstr>
      <vt:lpstr>Example</vt:lpstr>
      <vt:lpstr>What Influences Running time?</vt:lpstr>
      <vt:lpstr>Properties of a “Good” Hash</vt:lpstr>
      <vt:lpstr>A Bad Hash (and phone number trivia)</vt:lpstr>
      <vt:lpstr>Compare These Hash Functions (for strings)</vt:lpstr>
      <vt:lpstr>Collision Resolution</vt:lpstr>
      <vt:lpstr>Separate Chaining Insert</vt:lpstr>
      <vt:lpstr>Separate Chaining Find</vt:lpstr>
      <vt:lpstr>Separate Chaining Delete</vt:lpstr>
      <vt:lpstr>Formal Running Time Analysis</vt:lpstr>
      <vt:lpstr>Load Factor?</vt:lpstr>
      <vt:lpstr>Load Factor?</vt:lpstr>
      <vt:lpstr>Load Factor?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131</cp:revision>
  <dcterms:created xsi:type="dcterms:W3CDTF">2023-10-13T16:06:42Z</dcterms:created>
  <dcterms:modified xsi:type="dcterms:W3CDTF">2024-01-26T18:24:30Z</dcterms:modified>
</cp:coreProperties>
</file>