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3" r:id="rId4"/>
    <p:sldId id="376" r:id="rId5"/>
    <p:sldId id="306" r:id="rId6"/>
    <p:sldId id="336" r:id="rId7"/>
    <p:sldId id="337" r:id="rId8"/>
    <p:sldId id="338" r:id="rId9"/>
    <p:sldId id="369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5" r:id="rId29"/>
    <p:sldId id="370" r:id="rId30"/>
    <p:sldId id="371" r:id="rId31"/>
    <p:sldId id="364" r:id="rId32"/>
    <p:sldId id="372" r:id="rId33"/>
    <p:sldId id="373" r:id="rId34"/>
    <p:sldId id="375" r:id="rId35"/>
    <p:sldId id="374" r:id="rId36"/>
  </p:sldIdLst>
  <p:sldSz cx="12192000" cy="6858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46:10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25417 14185 0,'0'0'0,"0"0"0,0 0 0,26 0 16,93 26-16,112 8 16,59 0-1,0 9-15,51 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7:38:15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7365 0,'0'0'0,"0"0"16,0 0-16,0 0 15,0 0 1,0 0-16,0 0 0,26 8 16,85 9-1,42-8 1,86-1-16,35 9 15,135 43-15,9 8 16</inkml:trace>
  <inkml:trace contextRef="#ctx0" brushRef="#br0" timeOffset="5137.39">15022 7110 0,'0'0'0,"0"0"16,0 0-16,0 0 15,0 0 1,0 0-16</inkml:trace>
  <inkml:trace contextRef="#ctx0" brushRef="#br0" timeOffset="5643.33">15022 7169 0,'0'0'0,"0"0"0,0 0 15,0 17 1,0 0-16,0 17 15,0 17 1,0 0-16,0 0 16,0 9-1,0-18-15,0 1 16,8-9 0,1-9-16,-1 1 15,1-9 1,-1 0-16,9-8 15,0-1 1,17 1-16,9-1 16,17-16-1,8-9-15,0 0 16,1 8 0,-10 9-16,10 9 15,-1 8 1,-8 0-16,8 0 15,-8 0 1,-9 0-16,-8 0 16,-9-9-1,0 1-15,26-1 16,-1 1 0,-7-9-16,-10-9 15,-8-8 1,18-25-16,-10-26 15,1-18-15,-9-24 16,-8-18 0,-18 69-16</inkml:trace>
  <inkml:trace contextRef="#ctx0" brushRef="#br0" timeOffset="8454.33">17462 6965 0,'0'0'0,"0"0"16,0 0-16,0 0 16,-8 0-1,-18 17-15,1 9 16,-1 8 0,9 8-16,0-8 15,0 0-15,0 17 16,0 0-16,0 9 31,0-1-31,17 1 0,0-18 16,0 1-1,0-18-15,0 1 16,0-9 0,0 0-1,8 0-15,1 9 16,8-9-1,17 0-15,26 8 16,16-8-16,10 0 16,25-8-1,60-1-15,25-8 16,0-17 0,43 0-16,0 9 31,17-1-31,-25 26 0,8 9 15,0-1 1,-69 1 0,18 8-1,-34-9-15,-69 1 0,-25-1 16,-26-16 0,-9-1-1,-7 1-15,-10-1 16,1-8-1,-1 0-15,-8 0 16,0-17-16,-8-34 16,-9-76-1,-1-44 1,-7 1 0,-35-136-16</inkml:trace>
  <inkml:trace contextRef="#ctx0" brushRef="#br0" timeOffset="11398.75">13178 5996 0,'0'0'0,"0"0"0,-9 8 15,1 26 1,-9 9-1,0 25 1,8 17-16,-16 17 16,8 8-1,-1 1-15,1-9 16,0 0 0,17-8-16,9-18 15,8 1 1,26-9-16,8 0 15,17 0-15,0-9 16,1-16 0,7-9-16,1-17 15,0-17 1,17-17 0,-9-26-16,-16-8 15,-10-8-15,1-18 16,-17-8-1,-1-8-15,-16-18 16,0-8 0,-9-9-1,-17-8-15,-17 17 16,-17-8-16,-18 25 16,-16 25-1,-69 1-15,-59 25 16,-34 42-1,-18 26-15,26 26 16,-93 42 0</inkml:trace>
  <inkml:trace contextRef="#ctx0" brushRef="#br0" timeOffset="15394.77">14296 8819 0,'0'0'0,"17"0"0,60 0 16,77 0-16,93 0 15,86 0 1,42 17-1,120 34 1,137 60-16,136 59 0,-332-85 16</inkml:trace>
  <inkml:trace contextRef="#ctx0" brushRef="#br0" timeOffset="23095.68">21960 8692 0,'0'0'0,"0"0"0,0 0 15,0 0 1,0 0-16,35-9 16,110-8-16,111-17 15,119 34 1,26 9-16</inkml:trace>
  <inkml:trace contextRef="#ctx0" brushRef="#br0" timeOffset="26866.57">11053 13420 0,'0'0'0,"0"0"15,8-8-15,26-1 16,43-8 0,17 0-16,34 17 15,26 9 1,25 25 0,34 34-16,9 8 15,-51 1-15,-9 8 16,-17 0-16,-34-17 15,-60-34 1</inkml:trace>
  <inkml:trace contextRef="#ctx0" brushRef="#br0" timeOffset="27169.01">12649 13514 0,'0'-9'0,"0"1"16,17-1-16,17-16 15,17-1-15,9 1 16,8 8 0,-8 0-16,-9 17 15,0 17 1,-8 0-16,-17 0 15,-18 25 1,-68 69-16,-170 144 16,-197 76-1,-8-41-15,102-61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7:38:49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14322 6838 0,'0'0'0,"0"0"0,0 0 15,0 0 1,0 0-16,0 0 15,0 0 1,0 0-16,0 17 16,-9 8-1,1 18-15,-1 16 16,-17 18-16,1 8 16,8-17-1,17-17 1,0-9-16,17-8 15,0 0-15,17 0 16,26 0 0,25 0-16,43-8 15,26-1 1,-1 1 0,52-1-16,26-8 15,-52 0-15,-25 9 16,-35-17-1,-42-1-15,-34 1 16,-18-1 0,-8-8-1,-8 0-15,-1 0 16,1-8 0,8-9-16,0-35 0,0-24 31,17-35-31,0-25 15,9-17 1,-26 94-16</inkml:trace>
  <inkml:trace contextRef="#ctx0" brushRef="#br0" timeOffset="902.34">17505 7560 0,'0'0'0,"9"0"0,25-8 16,51-9-16,60-9 15,77-8 1,34-8-16,43-1 16,77-16-1</inkml:trace>
  <inkml:trace contextRef="#ctx0" brushRef="#br0" timeOffset="2080.83">13571 7042 0,'0'0'0,"-9"0"0,-8 0 0,-9 0 16,9 0-1,0 0 1,0 0-16,-8 0 16,-35 17-16,26-9 15</inkml:trace>
  <inkml:trace contextRef="#ctx0" brushRef="#br0" timeOffset="2880.11">12982 6872 0,'0'0'0,"0"0"0,0 0 15,0 0-15,0 0 0,0 0 16,0 0 0,-9 17-16,1 8 31,-1 9-31,1 0 0,8 0 16,0 0 15,0 0-31,0 0 15,0 0 1,0 0-16,8-8 16,9-1-1,9 1-15,-1-1 16,9-16 0,18-1-16,7 1 15,1-1 1,0-8-16,0 17 15,-9-8 1,-8-1-16,-18 1 16,1-1-1,-9-8-15,-9 0 16,1 0 0,-1 0-16,-8-8 15,0-9 1,9-34-16,17-17 15,-9 34 1</inkml:trace>
  <inkml:trace contextRef="#ctx0" brushRef="#br0" timeOffset="14346.03">20723 8555 0,'0'0'0,"17"0"16,43 26-16,76 17 16,69-1-1,77-16-15,204-1 16,-68-16-16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7:39:18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22933 8785 0,'9'-8'0,"110"-26"15,342-60-15,-42 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46:50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6939 3878 0,'0'0'0,"0"0"16,0 0-16,0 0 15,0 0 1,0 0-16,0 0 0,0 0 31,0 0-31,0 0 16,8 0 0,35 17-16,0 0 15,51-8 1,128-1-16,-52 1 15,-119-18 1,154 1-16,26 16 16,85-16-16,42-1 15,-76 9 1,213 26 0,68-1-16,-34-8 15,9 9-15,-9-18 16,-8 1-1,-26-18-15,-34-8 16,-26 34 0,-77 26-16,9-9 15</inkml:trace>
  <inkml:trace contextRef="#ctx0" brushRef="#br0" timeOffset="38132.74">2834 6191 0,'0'0'0,"0"0"0,0 0 16,0 0-16,34-8 15,25-18 1,27 1-16,16 8 16,-16 0-1,50-9 1,103 18-16,9-9 15,25 0-15,162 17 16,43-17 0,-102-17-16</inkml:trace>
  <inkml:trace contextRef="#ctx0" brushRef="#br0" timeOffset="88532.22">14885 8964 0,'0'0'0,"0"0"0,0 0 15,0 0-15,0 0 16,0 0 0,0 0-16,0 0 15,0 0 1,0 0-16,0 0 15,26 0 1,59-9-16,9 1 16,8-1-1,112 1-15,-27-9 16,-50 8-16,85-8 16,-34 9-1,33 8-15,44 8 16,-26 9-1,34-8-15,-51 8 16,51 0 0,-51 0-16,26 8 15,119 9 1</inkml:trace>
  <inkml:trace contextRef="#ctx0" brushRef="#br0" timeOffset="100661.46">8782 10027 0,'0'0'0,"0"0"16,0 0-16,0 0 0,18 17 15,7 0 1,26 0-16,35 0 16,25-9-1,8-8 1,26 0-16,26-8 16,-9-1-16,0 1 15,69-9 1,-1 0-16,9 0 15,9 8 1,25 35-16,-9 25 16,27 42-1,76 35 1</inkml:trace>
  <inkml:trace contextRef="#ctx0" brushRef="#br0" timeOffset="155078.41">9295 10988 0,'0'0'0,"-9"0"0,0 0 16,-8 0 0,17 0-16,0 0 15,0-9-15,26-8 16,59-8-1,95-1-15,76 9 16,17 26 0,-9 25-16,1 17 15,76-9 1,43-25 0,-17-25-16,111-26 15,52 0-15,-10-9 31,-110 1-31</inkml:trace>
  <inkml:trace contextRef="#ctx0" brushRef="#br0" timeOffset="170107.07">2834 12434 0,'0'0'0,"0"0"0,0 0 16,0 0 0,0 0-16,0-9 15,25 1 1,103-18-16,77-8 16,119-17-1,69 8 1,-35 43-16,18 9 15,0-1-15</inkml:trace>
  <inkml:trace contextRef="#ctx0" brushRef="#br0" timeOffset="187151.36">8791 13301 0,'0'0'0,"0"0"0,0 0 31,0 0-31,-9 0 0,1-9 31,8 9-31,0 0 16,0 0-1,0 0-15,0-8 16,17-18 0,68-25-16,78-8 15,33 16 1,51 26-16,44 26 15,33 16 1,128 52-16,60 8 16,-76-17-1,-10 26-15,-76-26 16,-8-9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50:38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1750 14398 0,'0'0'0,"0"0"0,0 0 15,0 0 1,17 0-16,0-8 15,17-1 1,9-8-16,-1-8 16,-8 8-1,-8 0-15,0 0 32,16-1-32,10 18 0,-10 0 15,18 0 1,68-8-16,17-1 15,-17 9 1,-60-8-16,-8-1 16,25 1-1,18-1-15,-1-8 16,-16 9 0,-27-1-16,1-8 15,-34 9 1</inkml:trace>
  <inkml:trace contextRef="#ctx0" brushRef="#br0" timeOffset="347.18">3124 13871 0,'0'0'0,"0"0"0,0 0 16,0 0-16,8 0 16,26 17-1,9 8-15,0 1 16,17-9-16,25 17 16,-17-9-1,-17-8 1,-8 0-16,-17 0 15,-1 0 1,-8 17-16,-17 9 16,-51 33-16,-51 27 31,51-52-15</inkml:trace>
  <inkml:trace contextRef="#ctx0" brushRef="#br0" timeOffset="16894.37">4216 6582 0,'0'0'0,"0"0"16,0 0-16,0 0 15,-17 9 1,-17 8-16,-34 17 16,-9 0-1,-17 0-15,-8 9 16,-1-9 0,-8 8-16,-17 9 15,17 17-15,17 0 16,1 9-1,-1 8-15,8 0 16,27 0 0,7 25-16,27-8 15,8-16 1,25 16-16,26 0 16,26 8-1,17-8-15,0 0 16,-9-25-1,-17-1-15,-8-16 16,-18-1 0,-16-8-16,0 0 15,-1 18 1,-25-10-16,-34 18 16,-77-1-1,17-25-15,17-8 16,-8-18-1,8-16-15,34-9 16,17-9 0,26 1-16,9 8 15,8-9 1,25 1-16,9 8 16,1 8-16,-1 18 15,17 25 1,0 42-1,-17 52-15,-17 16 16,-34 35 0,0 8-16,9-34 15,-9 26-15,17-18 16,25-33 0,69 42-1,68-8-15,94-52 16,180-50-1,-27-43 1</inkml:trace>
  <inkml:trace contextRef="#ctx0" brushRef="#br0" timeOffset="23521.23">1750 15682 0,'0'0'0,"0"0"0,0 0 16,0 0-16,0 0 16,0 0-1,17 0-15,-17 0 16,0 0-16,0 0 15,0 0 1,8 0 0,-8 0-16,17 0 15,0 0-15,18-8 16,24-1 0,44 1-1,-9-9-15,-18 0 31,35-9-31,9 1 0,16-9 16,-25 17 0,-8 0-16,16 8 31,-25 1-31,9 8 0,-18-9 16,-25 1-1,34-9-15,8-26 16,-34-8-1,-42 26-15</inkml:trace>
  <inkml:trace contextRef="#ctx0" brushRef="#br0" timeOffset="23854.12">3209 14985 0,'0'0'0,"0"0"16,0 0-16,17 0 15,0 8-15,9 1 16,-1-1 0,1 1-16,8 8 15,-8-9 1,-1 1-16,1-1 15,0 9 1,-9 0-16,8 0 16,-8 9-1,-8-1 1,-1 9-16,-33 18 16,-95 92-16,-110 120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51:44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16353 7807 0,'-17'-8'0,"-120"8"0,-8 0 16,43 17 0,-154 8-16,34 1 15,8-1 1,-33 9-1,8 9-15,-26-9 0,129-17 16,25 0-16,0-9 16,60 1-1,42-18 1,18 1-16</inkml:trace>
  <inkml:trace contextRef="#ctx0" brushRef="#br0" timeOffset="280.52">14407 7560 0,'-9'0'0,"-25"9"16,0 25-1,0 26-15,-34 42 16,-77 34-1,-18-9-15,61-33 16,51-18 0,0 18-16,8-9 15,34 8 1,44 9-16,144 26 16,239-17-16,-34-43 15,-68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53:29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7391 6974 0,'0'0'0,"0"0"0,0 0 16,0 0-16,0 0 31,0 0-31,-8 0 16,-9 0-16,-9 0 15,-8 0-15,17 0 16,-9 17 0,1 8-1,-18 35-15,-8 25 16,-9 25-1,0-16 1,9-18-16,17-42 0,17-8 16,0-18-1,8 1-15,9-1 16,0-8 0,-8 0-16,8 9 15</inkml:trace>
  <inkml:trace contextRef="#ctx0" brushRef="#br0" timeOffset="252.39">6691 7203 0,'0'0'0,"-8"0"0,-35 34 15,-25 34 1,0 9-16,8-18 15,26-16 1,17-9-16,0-9 16,8 1-1,18 8-15,42-8 16,85-18-16,103-42 16,0-34-1,-42-26-15,-10-8 16,78-68-1</inkml:trace>
  <inkml:trace contextRef="#ctx0" brushRef="#br0" timeOffset="1102.83">6111 10103 0,'0'0'0,"0"-8"0,0-1 31,0-8-31,0 0 0,0 0 15,0 0 1,0 9 0,26-9-16,76 0 31,52 0-31,110 8 16,1 1-16,-197-1 0</inkml:trace>
  <inkml:trace contextRef="#ctx0" brushRef="#br0" timeOffset="8194.53">7707 12867 0,'0'0'0,"0"0"16,0 0-16,0 0 16,0 0-1,0 0-15,0 0 16,17-8-1,68-9-15,78-26 16,118 1 0,95 25-16,34 25 15,33 9-15,-42 9 16</inkml:trace>
  <inkml:trace contextRef="#ctx0" brushRef="#br0" timeOffset="15750.58">5240 15827 0,'0'0'0,"18"-9"0,92-42 0,87-25 16,93 25-1,51 42 1,18 35-16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56:01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12819 3028 0,'0'0'0,"0"0"0,0 0 15,0 0-15,0 0 16,0 0 0,35 0-16,33 17 15,-17 0 1,-8 0-16,59-9 16,95-25-1,-52-8 1,-69-26-16,35-9 15,26-8-15,-9-9 16,-34-8 0,-60 9-16,-25 8 15,-52 0 1,-51 8 0,-26 9-16,-33 9 15,-43 42-15,50 42 16,1 60-1,0 17-15,34 43 16,17 51 0,35-35-1,33 26-15,35 0 16,25-68-16,43-16 16,8-44-1,69-42-15,93-42 16,43-35-1,77-8-15</inkml:trace>
  <inkml:trace contextRef="#ctx0" brushRef="#br0" timeOffset="368.51">14757 2449 0,'0'0'0,"0"0"0,0 0 16,0 0-16,8 34 0,35 43 15,42 42 1,61 60 0,-27-26-16,-34-34 15,43-9 1,35-16-16,-44-26 31,-68-34-31,1-17 0,-18-9 31</inkml:trace>
  <inkml:trace contextRef="#ctx0" brushRef="#br0" timeOffset="588.63">16097 2458 0,'-17'0'16,"-34"34"-16,-52 34 16,-59 34-16,-77 68 15,-68 43 1,59-43-16,78-51 16,33-43-1,69-33-15,42-26 16</inkml:trace>
  <inkml:trace contextRef="#ctx0" brushRef="#br0" timeOffset="1062.99">17181 2517 0,'0'0'0,"-26"17"0,-34 60 16,-8-1-1,26-8 1,-27 17-16,-25 1 16,35-27-16,24-25 15,18-8 1,17-18-16,35-8 15,50-51 1,51-59-16,27-18 16,-44 17-1,-59 43 1,-26 43-16,-25 8 16,8 17-1,-9 51-15,-8 68 16,-8 43-16,-9 8 15,17-51 1,0-60-16,17-25 16,0-34-16,-9 0 15</inkml:trace>
  <inkml:trace contextRef="#ctx0" brushRef="#br0" timeOffset="1510.52">18888 1803 0,'0'0'0,"-34"76"0,-69 137 16,1 25-1,17-51-15,-18-8 16,1-35-16,25-50 16,26-43-1,25-17-15,9-8 16,17-18 0,51-25-16,69-34 15,50-17 1,27-9-16,-61 26 15,-33 17-15,-1 17 32,-34 26-32,-16 25 15,-18 43 1,-43 33 0,-25-8-16,0-17 15,-9-34-15,-8-17 16,-26-34-1,-17-42-15,-17-60 16,60 42 0</inkml:trace>
  <inkml:trace contextRef="#ctx0" brushRef="#br0" timeOffset="1757.3">19801 2492 0,'0'0'0,"34"34"16,52 68-16,7 25 16,-33-33-1,8 0-15,1-18 16,-18-25-1,0-25-15,26-26 16,-17 0-16</inkml:trace>
  <inkml:trace contextRef="#ctx0" brushRef="#br0" timeOffset="1961.05">20800 3096 0,'-17'8'0,"-103"103"0,-68 76 0,52-43 16,59-42-1,17-17-15,26-34 16,17-34 0,17-8-1,0-9 1</inkml:trace>
  <inkml:trace contextRef="#ctx0" brushRef="#br0" timeOffset="2222.32">22686 2347 0,'0'0'0,"-26"43"15,-85 152-15,-42 86 32,16-43-32,-25-34 0,34-51 15,60-68-15,42-25 16,9-26 0,17-17-16,0-17 31</inkml:trace>
  <inkml:trace contextRef="#ctx0" brushRef="#br0" timeOffset="2460.13">22131 2892 0,'0'0'0,"0"25"0,34 60 16,17 9-16,1-26 16,50-9-1,69-8-15,8-42 16,34-52 0,9-25-16,-111-17 15,-68 43 1</inkml:trace>
  <inkml:trace contextRef="#ctx0" brushRef="#br0" timeOffset="2839.52">23966 2943 0,'0'0'0,"0"0"16,17 8-16,17 18 15,18-1 1,-10 1-16,-16-18 16,-1 1-1,1-1-15,0-16 16,-9-1 0,-9 1-16,-8-1 15,-17-16 1,-34 8-16,-43 8 15,-25 43-15,-78 77 16,18 42 0,77 8-1,33-16-15,44-26 16,25-43 0,25-42-16,138-8 15,41-60-15,-135 0 16</inkml:trace>
  <inkml:trace contextRef="#ctx0" brushRef="#br0" timeOffset="3203.56">25221 2696 0,'-26'25'0,"-51"52"0,-17 25 0,26-25 31,34-35-31,17-16 0,0-1 16,25 18-1,27 16-15,41 26 16,35 0-1,17-8-15,-8-9 16,-43-9 0,-35 9-16,-8 17 15,-42 17 1,-69 26 0,-76 0-1,-112 50-15</inkml:trace>
  <inkml:trace contextRef="#ctx0" brushRef="#br0" timeOffset="4635.45">5070 12068 0,'34'-9'0,"111"-8"0,196 0 16,35 9-16,-86 8 0,-8-9 15,-26 9 1,-43 9-16,1-9 16,-27 8 15,-50 1-31,-35 8 0,-42-9 15,-43 1-15,-17-9 32</inkml:trace>
  <inkml:trace contextRef="#ctx0" brushRef="#br0" timeOffset="4892.87">7186 11787 0,'0'0'0,"0"0"0,0 0 15,9 0-15,34-8 16,68-1 0,25-8-1,26 0-15,26 9 16,-43 8-16,-25 8 16,-18 26-1,-8 26-15,-34 25 16,-35 8-1,-50 9-15,-103 68 16,-154 60 0,-51-17-16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6:57:44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7861 7339 0,'0'0'0,"-17"-8"0,0-1 15</inkml:trace>
  <inkml:trace contextRef="#ctx0" brushRef="#br0" timeOffset="204.8">7673 7237 0,'0'0'0,"0"0"0,0 0 15,0 0-15,0 0 16,0 0 0,0 17-16,8 17 15,35 26 1,60 33-16,50 1 16,-8-26-16,26-25 15,25-18 1,120-25-1,77-8-15</inkml:trace>
  <inkml:trace contextRef="#ctx0" brushRef="#br0" timeOffset="5361.94">7016 8334 0,'0'0'0,"0"0"0,0 0 15,0 0-15,0 0 16,17 9-1,0-1-15,0 1 16,9-9 0,50 0-16,35-9 15,17 9 1,9 0 0,34 0-16,42 17 15,9 9 1,51 8-16,0 0 15,0 8 1,0-16-16,60-1 16</inkml:trace>
  <inkml:trace contextRef="#ctx0" brushRef="#br0" timeOffset="31110.33">7528 9678 0,'0'0'0,"0"0"0,0 0 0,0 0 15,0 0 1,0 0-16,0 0 15,0 0 1,0 0-16,8-8 16,18-9-1,0-9-15,59-8 16,111-25 0,26 7-1,17 10-15,-26 8 16,1 17-16,50 34 15,-8 42-15,94 52 16</inkml:trace>
  <inkml:trace contextRef="#ctx0" brushRef="#br0" timeOffset="73167.39">6196 10622 0,'0'0'15,"0"0"-15,0 0 0,0 0 16,0 0-16,0 0 16,0 0-1,0 0-15,0 0 16,0 0 0,9-8-16,25 8 31,17-9-31,26 1 0,43 8 15,8 0 1,8 0 0,52 8-16,34 9 15,25-8-15,103-1 16</inkml:trace>
  <inkml:trace contextRef="#ctx0" brushRef="#br0" timeOffset="79406.19">16379 10384 0,'0'0'0,"0"0"0,0 0 16,0 0-16,0 0 15,8-9-15,26 1 16,9-9 0,8 0-16,0 0 15,1 0 1,7 8-1,1 9-15,8 17 16,43 9-16,26 8 16,-1 0-1,1 0-15,42-9 16,9 1 0,42 0-16,52-9 15,17-17 1,17-9-1,33 1-15,18-9 16,-59 8 0,16 1-16,0 8 15,-25-9-15,-34-17 16,25-50 0</inkml:trace>
  <inkml:trace contextRef="#ctx0" brushRef="#br0" timeOffset="127098.5">2834 4125 0,'0'0'0,"0"0"0,0 0 16,0 0 0,0 0-16,0 0 15,0 0-15,0 0 16,0 0 0,34-9-16,51 1 15,43-1 1,43 9-1,59-8-15,26-9 16,52-9-16,110-8 16,43-25-1,59 8-15,69 34 16,51 25-16,-8 26 16,102 9-1,8-9-15,-59-9 16,34-8-1,-290-8 1</inkml:trace>
  <inkml:trace contextRef="#ctx0" brushRef="#br0" timeOffset="139906.24">8066 16346 0,'-9'0'0,"-17"-17"0,9 0 16</inkml:trace>
  <inkml:trace contextRef="#ctx0" brushRef="#br0" timeOffset="140286.96">7024 16405 0,'0'0'0,"0"0"0,0 0 15,0 0-15,0 0 16,0 0 0,0 0-1,0 0-15,0 0 16,0 0-1,9-8-15,33-18 16,61-8-16,25 9 31,94 8-31,34 25 0,-68 18 16,93 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7:04:02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5147 6327 0,'0'0'0,"0"0"0,0 0 32,0 0-32,0 0 15,0 0 1,8-8-16,43-9 15,43-17 1,26 17-16,42-9 16,17 9-1,0 9-15,60-1 16,26-8 0,59 9-16,86-1 15,42-8 1,35-8-16,-9-35 15,-9-8 1,-17 26-16,-59 16 16</inkml:trace>
  <inkml:trace contextRef="#ctx0" brushRef="#br0" timeOffset="839.28">6068 7577 0,'0'0'0,"0"0"0,9 9 0,68 16 31,85 10-31,154-27 0,68-25 16,-9-17-1,78 0-15,-44 8 16</inkml:trace>
  <inkml:trace contextRef="#ctx0" brushRef="#br0" timeOffset="6989.75">7118 9440 0,'0'0'0,"0"0"0,0 0 16,0 0-16,26-17 16,68-17-1,59-17-15,69 0 16,34 8-1,34 26 1,69 34-16</inkml:trace>
  <inkml:trace contextRef="#ctx0" brushRef="#br0" timeOffset="15936.9">4071 10409 0,'0'0'0,"0"0"0,0 0 16,0 0 0,0 0-16,0 0 15,9 0 1,16-8-16,44-1 15,33 1 1,35-9 0,8 17-16,-9 8 15,26 9-15,43 17 16,60 0 0,85 1-16,34-18 15</inkml:trace>
  <inkml:trace contextRef="#ctx0" brushRef="#br0" timeOffset="20217.93">17966 11039 0,'0'0'0,"0"0"0,0 0 15,0-9 1,34-8-16,120-17 16,136 0-1,154 9-15,145-1 16,-171 18-1</inkml:trace>
  <inkml:trace contextRef="#ctx0" brushRef="#br0" timeOffset="26516.71">7297 12229 0,'0'0'0,"0"0"16,9 0-16,85 0 15,128 9 1,128 8-16</inkml:trace>
  <inkml:trace contextRef="#ctx0" brushRef="#br0" timeOffset="36053.97">30009 2730 0,'0'0'0,"8"0"0,18 8 16,8 1-16,0-1 15,17 9 1,1-8-16,7-9 16,-16-9-1,8 1-15,43-9 16,60-9 0,-9-8-16,-68 17 15,-26 0 1,9 0-16,-9 0 15,-17 9 1,-8 8-16,-1 0 16,-16 0-1,-1 0-15,1 0 16,-1 0-16,-8 17 16,-17 25-1,-17 26-15,-26 17 16,-33 18-1,-18 7 1,-9-16-16,35-18 16,34-16-1,-1-18-15,18-16 16,17-9-16,0-9 16,9 1-1,8-9-15,0-17 16,0-51-1,17-60 1,25-42-16,27 0 16,-10 42-1,-7 35-15,-18 25 16,-9 25-16,-16 26 16,-1 0-1,-8 9-15,0 8 16,0 0-1,17 8-15,26 52 16,17 76 0,0 68-16,-18-8 15,-33-52 1,-1-33-16,1-18 16,-1-16-1,1-18-15,-9-16 16,0-18-1,0-16-15,0-1 16,0-8 0,0-17-16,8-42 15,1-35 1,-26-33-16,-26 16 16,-25 9-1,-17-17-15,-18 0 16,-16 17-1,-9 17-15,25 25 16,18 9 0,17 9-16,-9-26 15,26 25 1</inkml:trace>
  <inkml:trace contextRef="#ctx0" brushRef="#br0" timeOffset="41179.01">7707 10767 0,'0'0'0,"0"-9"16,-8 1-16,-1-1 16,0 1-1,1-1-15,-1 9 16,-8 0-1,-17 26-15,-17 33 16,-17 9 0,8 9-16,17-9 15,18 8 1,16-8-16,9 9 16,9 25-1,-1 17-15,1 17 16,-18-8-1,1-26-15,8-26 16,0-8 0,0-17-16,0-8 15,0-18 1,0 1 0,0-9-16,0-9 15,0 1-15,0-1 16,0 1-16,0-1 15,8 1 1,18-9 0,25-9-16,17-16 15,18-9-15,16-9 16,-8 9 0,-17 0-1,0 9-15,-1 8 16,-24 0-16,-18 0 15,-9 8 1,-8 9-16,-8 0 16,-1 0-1,1 0 1,-9 0-16,0 0 16,9-8-1,8-9-15,-9-26 16,-8-25-1,0-25-15,0-18 16,-8-8 0,8 0-16,-9 8 15,9 18 1,-8 8-16,8 17 16,-9 25-1,9 26-15,-9 0 16,1 0-1,-1 9-15,1-1 0,-1 9 16,1 0 15,-1 0-31,-16-8 16,-78-1-16,-187-16 16</inkml:trace>
  <inkml:trace contextRef="#ctx0" brushRef="#br0" timeOffset="49476.36">28123 7016 0,'0'0'0,"0"-8"15,34-18-15,26-50 16,50-43-1,44-35-15,0-41 16,-26 16-16,51-25 16,26-17-1,-43 51-15,-25 42 16,-9 1 0,-35 16-16,-33 43 15,-34 26 1,-26 8-16,-34 0 15,-60 8 1,-17 35-16,8 16 16,1 9-1,17 0-15,42-8 16,17-18 0,9 1-16,17-1 15,0-8 1,26-8-16,59-9 15,69-34 1,25-9-16,-25 1 16,-26 8-1,-34 17-15,-43 25 16,-17 18 0,-17 33-16,-25 77 15,-44 94 1,-16 50-16,-9 86 15</inkml:trace>
  <inkml:trace contextRef="#ctx0" brushRef="#br0" timeOffset="73531.48">4327 11957 0,'0'0'0,"0"9"0,-8 33 16,-1 18-16,1 25 15,-1 0 1,9 8-16,0-7 16,9-10-1,8-16-15,-9-1 16,1-16 0,8-18-16,8 1 15,18-1 1,25-8-1,52-25-15,42-26 0,43-17 16,-17 8 0,16 1-1,10-1-15,16 1 32,18-1-32,-9 9 15,-9 17-15,-16 8 0,8 9 16,-35 9-1,-50 17 1,-9 8 0,0 8-16,-9 1 15,-16-9 1,-9 0 0,-26-9-16,-17-8 15,-17-8 1,-8-1-16,-18-8 15,1-17 1,0-34-16,-18-51 16,0-34-16,1-26 15,-18-135 1</inkml:trace>
  <inkml:trace contextRef="#ctx0" brushRef="#br0" timeOffset="96717.57">12589 7552 0,'0'0'0,"0"0"15,0 0-15,0-9 31,0-16-31,0-60 0,43-43 16,34-33 0,33-60-16,1 42 15,-34 43 1,-17-9-16,8 18 16,-17 42-1,-16 42 1,-18 9-16,-26 9 15,-16-1 1,7 18-16,-579 348 16,589-340-16,-18 17 15,-25 8 1,-1 1 0,18-9-16,17-9 15,17 1-15,0-18 16,34-25 15,43-42-31,43-43 16,25 0-1,0 25-15,0 26 16,-26 26 0,-16 42-16,-18 68 15,-25 178 1,-77 163-16,-34-18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08T17:36:56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3269 10078 0,'0'0'0,"0"0"0,17 0 16,85 0-16,95-9 15,84 1 1,44 8-16,42 0 16,8-9-1</inkml:trace>
  <inkml:trace contextRef="#ctx0" brushRef="#br0" timeOffset="33527.31">22882 16116 0,'0'0'0,"0"-17"0,0-43 0,51-458 0,-59 390 0,-1 35 16,1-10 0,-1-16-16,1-8 15,8 8 1,0 8-16,0-8 16,0 9-1,0 25-15,0 25 16,0 18-16,0 7 15,0 18 1,0 9-16,0-1 16,0 1-1,0-1-15,17 1 16,0-9 0,0 8-16</inkml:trace>
  <inkml:trace contextRef="#ctx0" brushRef="#br0" timeOffset="34107.26">22430 14373 0,'0'0'15,"0"0"-15,0 0 0,0 0 16,0 0 0,8-17-16,27-17 15,33-35 1,26-7-16,25-9 15,-16 17 1,-27 8-16,-24 18 31,-27 25-31,1 0 0,8 17 16,0 17 0,9 17-16,8 25 15,0 9 1,0 17-1,-16-17-15,-10-34 16,-16-17-16,-1-8 16,-8-9-1</inkml:trace>
  <inkml:trace contextRef="#ctx0" brushRef="#br0" timeOffset="34587.94">22157 12051 0,'0'0'0,"0"0"0,0 0 16,0 0-16,0 8 15,0 9 1,0 26-16,-9 16 16,9 35-1,-8 42-15,-1 17 16,1 9 0,-18 8-16,0-17 15,9-17 1,0-34-16,17-34 15,0-42-15</inkml:trace>
  <inkml:trace contextRef="#ctx0" brushRef="#br0" timeOffset="35368.31">22097 12093 0,'0'0'0,"0"0"16,0 0-16,0 0 15,34-8-15,60-1 16,60-16 0,33-9-1,10-9-15,-18-8 16,-17 17-16,9 9 31,-1 8-31,-33 0 0,8 8 16,-8 9-1,-60 9-15,-35-1 16,-16 1 0,-1-1-16,-8 18 15,-8 8 1,0 25-16,-18 26 16,-17 17-16,-25 17 15,0-8 1,17-17-1,17-9-15,8 8 16,9 9-16,17 0 16,26 17-1,25 17 1,-8-17-16,-9-34 16,-8-16-1,-17-18-15,-1-17 16,-16-9-16,-1 1 15,-16-1 1,-1-16-16,-16-1 31,-18 1-31,-34-18 16,-42-16 0,-35-43-16,-68-17 15,-17-1 1,-9 27-16,1 16 15,34 26 1,33-17-16,112 17 16</inkml:trace>
  <inkml:trace contextRef="#ctx0" brushRef="#br0" timeOffset="46464.06">22413 9049 0,'0'0'0,"0"0"16,0 0-1,0 0-15,-9 0 0,1 25 32,-18 35-32,0 16 15,-8 18 1,9 25 0,-9 26-16,-1 16 15,18-8-15,0 0 16,0-25-1,0-35 1,17-50-16,0-35 16</inkml:trace>
  <inkml:trace contextRef="#ctx0" brushRef="#br0" timeOffset="47227.05">22336 8955 0,'0'0'0,"0"0"0,0 0 16,0 0-16,0 0 16,26 0-1,50 0-15,87 17 16,41-8 0,-33-9-16,42-9 15,-25 9 1,-51 0-16,-18 9 15,18 8 1,-9 8-16,-34-8 16,-9 9-1,-8 8-15,0 8 16,-9 1 0,-8-1-1,-18-8-15,1-8 16,-17 8-1,-1 8-15,-8 35 16,-17 17 0,-25 16-16,-9 1 15,8 8 1,0 0-16,1 0 16,8-26-1,0-25-15,8-8 16,1-18-16,-1-16 15,1-1 1,-1 1 0,-17-9-1,-8 0-15,-51 0 16,-52-17-16,-16-17 16,-44-9-1,10-8-15,33 0 16,-25-17-1,8 17 1,26 17-16,34 17 16,26 0-1,42 9-15</inkml:trace>
  <inkml:trace contextRef="#ctx0" brushRef="#br0" timeOffset="48060.45">22916 12468 0,'0'0'0,"0"0"16,0 0-16,0-9 16,-8-33-1,16-86-15,18-34 16,25 35 0,9-60-16,8-17 15,0 25-15,-16-8 16,-18 51-1,-9 42-15,-8 35 16,-8 8 0,0 17-16,-1 8 15,-8 9 1,-8 17-16,-1 0 16,-25 0-1,-17 26 1,-26 33-16,0 18 15,34-9-15,9-26 16,0 1 0,17-18-16,8-8 15,1-8 1,8-1-16,0 1 16,0-9-1,0-9-15,17-8 31,17-25-31,17-1 16,-8-8-16,-9 17 16,-8 0-16,-9 17 15,-9 9 1,9 8-16,1 0 16,16 17-1,8 25-15,10 26 16,-27-25-16</inkml:trace>
  <inkml:trace contextRef="#ctx0" brushRef="#br0" timeOffset="55217.42">3790 12961 0,'8'-9'16,"60"-8"-16,248-25 0,85-1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11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30.png"/><Relationship Id="rId10" Type="http://schemas.openxmlformats.org/officeDocument/2006/relationships/image" Target="../media/image19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Summer 2024</a:t>
            </a:r>
            <a:br>
              <a:rPr lang="en-US" dirty="0"/>
            </a:br>
            <a:r>
              <a:rPr lang="en-US" dirty="0"/>
              <a:t>Lecture 9: 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BAF4-F1F4-9C84-F186-4A0326FB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22E5-FF63-9465-BBF3-027FF540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Have a small array to store information</a:t>
            </a:r>
          </a:p>
          <a:p>
            <a:pPr lvl="1"/>
            <a:r>
              <a:rPr lang="en-US" dirty="0"/>
              <a:t>Use a </a:t>
            </a:r>
            <a:r>
              <a:rPr lang="en-US" b="1" dirty="0"/>
              <a:t>hash function</a:t>
            </a:r>
            <a:r>
              <a:rPr lang="en-US" dirty="0"/>
              <a:t> to convert the key into an index</a:t>
            </a:r>
          </a:p>
          <a:p>
            <a:pPr lvl="2"/>
            <a:r>
              <a:rPr lang="en-US" dirty="0"/>
              <a:t>Hash function should “scatter” the keys, behave as if it randomly assigned keys to indices</a:t>
            </a:r>
          </a:p>
          <a:p>
            <a:pPr lvl="1"/>
            <a:r>
              <a:rPr lang="en-US" dirty="0"/>
              <a:t>Store key at the index given by the hash function</a:t>
            </a:r>
          </a:p>
          <a:p>
            <a:pPr lvl="1"/>
            <a:r>
              <a:rPr lang="en-US" dirty="0"/>
              <a:t>Do something if two keys map to the same place (should be very rare)</a:t>
            </a:r>
          </a:p>
          <a:p>
            <a:pPr lvl="2"/>
            <a:r>
              <a:rPr lang="en-US" dirty="0"/>
              <a:t>Collision resolution</a:t>
            </a:r>
          </a:p>
        </p:txBody>
      </p:sp>
      <p:pic>
        <p:nvPicPr>
          <p:cNvPr id="1026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A711E177-0A03-6A78-A571-9F53531A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64328"/>
            <a:ext cx="1252220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/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5CEE9F9-2EBE-4CC1-9403-3C322B3D011A}"/>
              </a:ext>
            </a:extLst>
          </p:cNvPr>
          <p:cNvGrpSpPr/>
          <p:nvPr/>
        </p:nvGrpSpPr>
        <p:grpSpPr>
          <a:xfrm>
            <a:off x="6906260" y="5164328"/>
            <a:ext cx="5120640" cy="640080"/>
            <a:chOff x="1470660" y="4001294"/>
            <a:chExt cx="5120640" cy="6400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15F891-EABE-C715-0CC0-B077530D6B06}"/>
                </a:ext>
              </a:extLst>
            </p:cNvPr>
            <p:cNvSpPr/>
            <p:nvPr/>
          </p:nvSpPr>
          <p:spPr>
            <a:xfrm>
              <a:off x="14706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16793F-F73D-8588-59C0-B5CD1713D13C}"/>
                </a:ext>
              </a:extLst>
            </p:cNvPr>
            <p:cNvSpPr/>
            <p:nvPr/>
          </p:nvSpPr>
          <p:spPr>
            <a:xfrm>
              <a:off x="21107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F5FE7C-60F8-DCCD-71CA-23CCA50514E5}"/>
                </a:ext>
              </a:extLst>
            </p:cNvPr>
            <p:cNvSpPr/>
            <p:nvPr/>
          </p:nvSpPr>
          <p:spPr>
            <a:xfrm>
              <a:off x="27508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08263-8B67-5D74-ACF7-D2EF2DE9F6C9}"/>
                </a:ext>
              </a:extLst>
            </p:cNvPr>
            <p:cNvSpPr/>
            <p:nvPr/>
          </p:nvSpPr>
          <p:spPr>
            <a:xfrm>
              <a:off x="339090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C47B54-CFE9-D28C-B605-0944181CD613}"/>
                </a:ext>
              </a:extLst>
            </p:cNvPr>
            <p:cNvSpPr/>
            <p:nvPr/>
          </p:nvSpPr>
          <p:spPr>
            <a:xfrm>
              <a:off x="403098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809D88-9346-16AB-47D9-15E1AB178F52}"/>
                </a:ext>
              </a:extLst>
            </p:cNvPr>
            <p:cNvSpPr/>
            <p:nvPr/>
          </p:nvSpPr>
          <p:spPr>
            <a:xfrm>
              <a:off x="46710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30064F-7EE5-1285-D430-ECA89FA194B5}"/>
                </a:ext>
              </a:extLst>
            </p:cNvPr>
            <p:cNvSpPr/>
            <p:nvPr/>
          </p:nvSpPr>
          <p:spPr>
            <a:xfrm>
              <a:off x="53111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5BB3CB-8E1A-CB22-7ACF-36852255E9A8}"/>
                </a:ext>
              </a:extLst>
            </p:cNvPr>
            <p:cNvSpPr/>
            <p:nvPr/>
          </p:nvSpPr>
          <p:spPr>
            <a:xfrm>
              <a:off x="59512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BC6414-62CE-EA22-FB80-F74A3FDF0CD2}"/>
              </a:ext>
            </a:extLst>
          </p:cNvPr>
          <p:cNvSpPr txBox="1"/>
          <p:nvPr/>
        </p:nvSpPr>
        <p:spPr>
          <a:xfrm>
            <a:off x="713741" y="5942568"/>
            <a:ext cx="119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459D7-FB1D-BBF7-141C-D2577C0E01B4}"/>
              </a:ext>
            </a:extLst>
          </p:cNvPr>
          <p:cNvSpPr txBox="1"/>
          <p:nvPr/>
        </p:nvSpPr>
        <p:spPr>
          <a:xfrm>
            <a:off x="3359360" y="5078329"/>
            <a:ext cx="142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between 0 and length-1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298C6D-A5AF-44EB-717D-6711EFE60FC8}"/>
              </a:ext>
            </a:extLst>
          </p:cNvPr>
          <p:cNvSpPr/>
          <p:nvPr/>
        </p:nvSpPr>
        <p:spPr>
          <a:xfrm>
            <a:off x="4754350" y="4783932"/>
            <a:ext cx="2037080" cy="1460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/ find 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delete</a:t>
            </a:r>
          </a:p>
        </p:txBody>
      </p:sp>
      <p:pic>
        <p:nvPicPr>
          <p:cNvPr id="18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54070E1C-8E07-4C18-0042-FC895ADD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18" y="5185664"/>
            <a:ext cx="513663" cy="3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AE7921-37C6-D987-ECCC-13611CBD6373}"/>
              </a:ext>
            </a:extLst>
          </p:cNvPr>
          <p:cNvSpPr txBox="1"/>
          <p:nvPr/>
        </p:nvSpPr>
        <p:spPr>
          <a:xfrm>
            <a:off x="8100060" y="5435076"/>
            <a:ext cx="8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&amp; value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F16A611-DA2A-0CB0-8FD2-00D623E5B3EC}"/>
                  </a:ext>
                </a:extLst>
              </p14:cNvPr>
              <p14:cNvContentPartPr/>
              <p14:nvPr/>
            </p14:nvContentPartPr>
            <p14:xfrm>
              <a:off x="1020240" y="1399320"/>
              <a:ext cx="6664680" cy="450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F16A611-DA2A-0CB0-8FD2-00D623E5B3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880" y="1389960"/>
                <a:ext cx="6683400" cy="45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851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3207-1731-F324-9EFD-97EA91C3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7BF8A-64CB-BF2A-19BD-A42168847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Key: Phone Number</a:t>
                </a:r>
              </a:p>
              <a:p>
                <a:r>
                  <a:rPr lang="en-US" dirty="0"/>
                  <a:t>Value: People</a:t>
                </a:r>
              </a:p>
              <a:p>
                <a:r>
                  <a:rPr lang="en-US" dirty="0"/>
                  <a:t>Table size: 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𝑝h𝑜𝑛𝑒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as an integer % 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8675309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7BF8A-64CB-BF2A-19BD-A42168847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F0E165E-825A-2E57-85C9-42A8F3BE9294}"/>
              </a:ext>
            </a:extLst>
          </p:cNvPr>
          <p:cNvGrpSpPr/>
          <p:nvPr/>
        </p:nvGrpSpPr>
        <p:grpSpPr>
          <a:xfrm>
            <a:off x="4953000" y="660717"/>
            <a:ext cx="6400800" cy="1097280"/>
            <a:chOff x="4953000" y="660717"/>
            <a:chExt cx="6400800" cy="10972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CC2950-7509-104F-9B67-658FD652C2A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E044AF-73B9-3E7A-F3B9-8485C08B25F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038655-C5CF-B784-02FB-537E453767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73B9BD-EC6B-2C79-E987-A6B3E7E944F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18A31B-96C6-BE46-4F61-B05B5E36AEC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F5CFF-7730-9C8F-D94C-7C8F16188F8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97F77D-F0C4-2944-97DA-8210EDBECBC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DFFC00-9F00-F7D2-2250-AC07E65D0CD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98C2B0-C5D6-ED74-92F9-565F8786F11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507EFD-F0E2-7CAA-2A7A-086720DE0A9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EB7E35-01E7-8973-C158-B1EF4676CA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FADE01-8330-8ED4-8775-27A59AD8AD4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7431FB-7023-308E-D1BF-A5F71B6FCC2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BD93D2-EB68-B807-BD17-1E5C004C18E8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22D90A-5F76-FBE8-5DAA-6AB8C6BFE1E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84D1BC-105B-10DF-C9FC-871CCA3BDDA5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D0B091-DC55-2392-75EE-BEAB25F8571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90ED62-90C0-5695-0759-9E63E1EBBD9D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F9C65-682C-F519-6FF3-FD694A5F99D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B2EDE4C-4DA8-31B1-7678-86A1A8B555D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404C5E-9347-BC04-8E16-5E7FF0243DE1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5209DC-0518-480E-5A9F-7F6C1D4CD0B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65124C-0439-A2CD-D0A4-7D9C3F2CB58D}"/>
                  </a:ext>
                </a:extLst>
              </p14:cNvPr>
              <p14:cNvContentPartPr/>
              <p14:nvPr/>
            </p14:nvContentPartPr>
            <p14:xfrm>
              <a:off x="1465560" y="869400"/>
              <a:ext cx="9737280" cy="372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65124C-0439-A2CD-D0A4-7D9C3F2CB5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6200" y="860040"/>
                <a:ext cx="9756000" cy="37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28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EC20-4FA4-D18D-A0AE-BE56D6EB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EB0D1-210A-8443-B622-C72556A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hashing itself takes</a:t>
            </a:r>
          </a:p>
          <a:p>
            <a:r>
              <a:rPr lang="en-US" dirty="0"/>
              <a:t>Likelihood of collisions</a:t>
            </a:r>
          </a:p>
          <a:p>
            <a:pPr lvl="1"/>
            <a:r>
              <a:rPr lang="en-US" dirty="0"/>
              <a:t>Size of the array vs number of values in the array</a:t>
            </a:r>
          </a:p>
          <a:p>
            <a:pPr lvl="1"/>
            <a:r>
              <a:rPr lang="en-US" dirty="0"/>
              <a:t>“quality” of our hash function</a:t>
            </a:r>
          </a:p>
          <a:p>
            <a:r>
              <a:rPr lang="en-US" dirty="0"/>
              <a:t>What we do when we have a collision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3157-9EDB-A5A0-CA4E-45FD8344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“Good” Hash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8E848-4314-D161-07CD-DB538594E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Definition: A hash function maps objects to integers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Should be very efficient</a:t>
                </a:r>
              </a:p>
              <a:p>
                <a:pPr lvl="1"/>
                <a:r>
                  <a:rPr lang="en-US" dirty="0"/>
                  <a:t>Time to calculate the hash should be negligible</a:t>
                </a:r>
              </a:p>
              <a:p>
                <a:r>
                  <a:rPr lang="en-US" dirty="0"/>
                  <a:t>Should “randomly” scatter objects</a:t>
                </a:r>
              </a:p>
              <a:p>
                <a:pPr lvl="1"/>
                <a:r>
                  <a:rPr lang="en-US" dirty="0"/>
                  <a:t>Even similar objects should hash to arbitrarily different values</a:t>
                </a:r>
              </a:p>
              <a:p>
                <a:r>
                  <a:rPr lang="en-US" dirty="0"/>
                  <a:t>Should use the entire table</a:t>
                </a:r>
              </a:p>
              <a:p>
                <a:pPr lvl="1"/>
                <a:r>
                  <a:rPr lang="en-US" dirty="0"/>
                  <a:t>There should not be any indices in the table that nothing can hash to</a:t>
                </a:r>
              </a:p>
              <a:p>
                <a:pPr lvl="1"/>
                <a:r>
                  <a:rPr lang="en-US" dirty="0"/>
                  <a:t>Picking a table size that is prime helps with this</a:t>
                </a:r>
              </a:p>
              <a:p>
                <a:r>
                  <a:rPr lang="en-US" dirty="0"/>
                  <a:t>Should use things needed to “identify” the object</a:t>
                </a:r>
              </a:p>
              <a:p>
                <a:pPr lvl="1"/>
                <a:r>
                  <a:rPr lang="en-US" dirty="0"/>
                  <a:t>Use only fields you would check for a .equals method  be included in calculating the hash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fields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used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hashing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fields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used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equals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fields typically leads to fewer collisions, but less efficient calculation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8E848-4314-D161-07CD-DB538594E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03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EB70-2748-0FB0-4AA5-4178E105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Hash (and phone number trivia)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D3363-EAA6-6613-37B3-2C8AC002A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𝑝h𝑜𝑛𝑒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first digit of the phone number</a:t>
                </a:r>
              </a:p>
              <a:p>
                <a:pPr lvl="1"/>
                <a:r>
                  <a:rPr lang="en-US" dirty="0"/>
                  <a:t>Assume 10-digit format</a:t>
                </a:r>
              </a:p>
              <a:p>
                <a:pPr lvl="1"/>
                <a:r>
                  <a:rPr lang="en-US" dirty="0"/>
                  <a:t>No US phone numbers start with 1 or 0</a:t>
                </a:r>
              </a:p>
              <a:p>
                <a:pPr lvl="1"/>
                <a:r>
                  <a:rPr lang="en-US" dirty="0"/>
                  <a:t>If we’re sampling from this class, 2 is by far the most likely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D3363-EAA6-6613-37B3-2C8AC002A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0E693B-93AA-C117-7620-A18DD24FEB40}"/>
              </a:ext>
            </a:extLst>
          </p:cNvPr>
          <p:cNvGrpSpPr/>
          <p:nvPr/>
        </p:nvGrpSpPr>
        <p:grpSpPr>
          <a:xfrm>
            <a:off x="5298440" y="4830128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18751-3F07-0DFF-4FC2-B57C51B02C1F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1010E2-3D4F-53C1-6B99-1B18E60FDD0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A24EDF-2E5C-B7EB-CE04-579C70775B6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DAEB4-C706-9861-DD5F-AE494EBB44D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B7A9A4-6398-EC12-E456-B11FEE14681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A606F0-F91C-900A-B85F-6F6E4A35C35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CD4196-E921-BC0C-4178-6E47474B52A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B78A1D-8822-7D5B-EBCD-C2BA219456B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39AF62-A56B-F6B5-E0D1-6A4473C47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48D035-BB15-9D68-B22D-DC97C43D8E9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E3EA93E-6F99-B4B5-E846-D6930840224B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644001-843C-9580-BCB1-87AEB1D91864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23C69-BC54-9C2E-3E25-F467B7226CF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630411-625B-9FF1-7FC8-929037C4E362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26C368-E744-8F5C-3D09-060814B6365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7D8E32-A226-6474-7942-8506A86639B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841967-D254-6740-6886-C85A2566A5E1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60285C-0BD9-3F25-00F4-BDFBDF50B87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3F4E4E-647F-EF99-B6C9-606016E5942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A5911F-FAAC-13F1-DB1A-3338BFA5448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A62AC-6E01-38F1-6D3B-B17AE3E0898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77B64A-820D-EDCA-CB1B-C491E58A0BF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4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18AD-8782-101D-71B2-AACF88D7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Hash Functions (for strings)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1475-B392-8867-1600-491BB288D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be a string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ascii encoding of the character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Way more items map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Feels pretty random</a:t>
                </a:r>
              </a:p>
              <a:p>
                <a:pPr lvl="1"/>
                <a:r>
                  <a:rPr lang="en-US" dirty="0"/>
                  <a:t>Relatively efficient</a:t>
                </a:r>
              </a:p>
              <a:p>
                <a:pPr lvl="1"/>
                <a:r>
                  <a:rPr lang="en-US" dirty="0"/>
                  <a:t>Use the whole string</a:t>
                </a:r>
              </a:p>
              <a:p>
                <a:pPr lvl="1"/>
                <a:r>
                  <a:rPr lang="en-US" dirty="0"/>
                  <a:t>dog and god map to the same spot</a:t>
                </a:r>
              </a:p>
              <a:p>
                <a:pPr lvl="1"/>
                <a:r>
                  <a:rPr lang="en-US" dirty="0"/>
                  <a:t>Might be different likelihoods of even vs odd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Shares benefits with the last one</a:t>
                </a:r>
              </a:p>
              <a:p>
                <a:pPr lvl="1"/>
                <a:r>
                  <a:rPr lang="en-US" dirty="0"/>
                  <a:t>Slower than the last because there’s more math</a:t>
                </a:r>
              </a:p>
              <a:p>
                <a:pPr lvl="1"/>
                <a:r>
                  <a:rPr lang="en-US" dirty="0"/>
                  <a:t>Uses character’s position</a:t>
                </a:r>
              </a:p>
              <a:p>
                <a:pPr lvl="1"/>
                <a:r>
                  <a:rPr lang="en-US" dirty="0"/>
                  <a:t>37 is prime (important?)</a:t>
                </a:r>
              </a:p>
              <a:p>
                <a:pPr lvl="2"/>
                <a:r>
                  <a:rPr lang="en-US" dirty="0"/>
                  <a:t>May be a problem if length is also 37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1475-B392-8867-1600-491BB288D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27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A8AF-72A5-B472-A0CD-E37AFD3D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292A-1917-0E43-0B96-34F56EC9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Collision occurs when we want to insert something into an already-occupied position in the hash table</a:t>
            </a:r>
          </a:p>
          <a:p>
            <a:r>
              <a:rPr lang="en-US" dirty="0"/>
              <a:t>2 main strategies:</a:t>
            </a:r>
          </a:p>
          <a:p>
            <a:pPr lvl="1"/>
            <a:r>
              <a:rPr lang="en-US" dirty="0"/>
              <a:t>Separate Chaining</a:t>
            </a:r>
          </a:p>
          <a:p>
            <a:pPr lvl="2"/>
            <a:r>
              <a:rPr lang="en-US" dirty="0"/>
              <a:t>Use a secondary data structure to contain the items</a:t>
            </a:r>
          </a:p>
          <a:p>
            <a:pPr lvl="3"/>
            <a:r>
              <a:rPr lang="en-US" dirty="0"/>
              <a:t>E.g. each index in the hash table is itself a linked list</a:t>
            </a:r>
          </a:p>
          <a:p>
            <a:pPr lvl="1"/>
            <a:r>
              <a:rPr lang="en-US" dirty="0"/>
              <a:t>Open Addressing</a:t>
            </a:r>
          </a:p>
          <a:p>
            <a:pPr lvl="2"/>
            <a:r>
              <a:rPr lang="en-US" dirty="0"/>
              <a:t>Use a different spot in the table instead</a:t>
            </a:r>
          </a:p>
          <a:p>
            <a:pPr lvl="3"/>
            <a:r>
              <a:rPr lang="en-US" dirty="0"/>
              <a:t>Linear Probing</a:t>
            </a:r>
          </a:p>
          <a:p>
            <a:pPr lvl="3"/>
            <a:r>
              <a:rPr lang="en-US" dirty="0"/>
              <a:t>Quadratic Probing</a:t>
            </a:r>
          </a:p>
          <a:p>
            <a:pPr lvl="3"/>
            <a:r>
              <a:rPr lang="en-US" dirty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1B734-73D3-DC0E-2EA2-99B52DE40162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AB576A-E277-4D44-8605-52AA1885F28A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6B729D-973C-9729-632E-7734BF046430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280AE4-DF69-9BCF-A1E0-3A8E6BE2B33B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8C4FDE-B0DE-2771-370F-1A0C867096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97DC60-EB0D-24EA-F496-C00651236C4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589CB5-BA80-50F5-226F-5781BC30B89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334B41-6AC4-A0BD-25EF-9FB7C063565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A01879-292C-EAF8-264C-81133339D77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E7C03F-94AB-7223-381C-92C41393769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5E6F94F-27FE-D263-E64E-FE7AB20BF7C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73501A-40F5-F49B-0791-7DCE4C0186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C056CA-946D-B557-9168-1E9CA2B477B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E4B604-A8C8-A753-DAD3-56463AC1B8B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0D010B-46BA-24A7-2F9F-E2B5E82325A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E21E00-A30B-1A54-F38A-541C565F934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F2D1BF-F61C-68D8-1070-7FA83CFF1DF3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8FBC60-940C-B628-8C12-BC09ED41F40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43195-B9EA-DE7E-DBA2-00E011DBA1C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00E23E-90B1-5279-C25A-4E2AC8972ED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7FE1D7-CC95-D643-4744-7214AFBD5D15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B5281-E8A2-F396-0EC9-1F31090E63F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D01229-04B7-F7D8-4C7C-A8A02458CA1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E82A3F1-AD04-CDF5-01DE-181A9FACB5F6}"/>
                  </a:ext>
                </a:extLst>
              </p14:cNvPr>
              <p14:cNvContentPartPr/>
              <p14:nvPr/>
            </p14:nvContentPartPr>
            <p14:xfrm>
              <a:off x="1176840" y="3223800"/>
              <a:ext cx="7647840" cy="2578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E82A3F1-AD04-CDF5-01DE-181A9FACB5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7480" y="3214440"/>
                <a:ext cx="7666560" cy="25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8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Insert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key-value pair to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4ACFAD7-4FA0-FE40-5314-43EC247290D4}"/>
                  </a:ext>
                </a:extLst>
              </p14:cNvPr>
              <p14:cNvContentPartPr/>
              <p14:nvPr/>
            </p14:nvContentPartPr>
            <p14:xfrm>
              <a:off x="1603800" y="2118600"/>
              <a:ext cx="6738480" cy="3169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4ACFAD7-4FA0-FE40-5314-43EC247290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4440" y="2109240"/>
                <a:ext cx="6757200" cy="31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36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Find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find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55B81F-E9BC-1459-C9C9-D31BE2A0BE64}"/>
                  </a:ext>
                </a:extLst>
              </p14:cNvPr>
              <p14:cNvContentPartPr/>
              <p14:nvPr/>
            </p14:nvContentPartPr>
            <p14:xfrm>
              <a:off x="4661280" y="2461680"/>
              <a:ext cx="3376800" cy="680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55B81F-E9BC-1459-C9C9-D31BE2A0BE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1920" y="2452320"/>
                <a:ext cx="3395520" cy="6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83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Delete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delete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20FE7F-EF43-B10E-AD0C-80FF59CF01FC}"/>
                  </a:ext>
                </a:extLst>
              </p14:cNvPr>
              <p14:cNvContentPartPr/>
              <p14:nvPr/>
            </p14:nvContentPartPr>
            <p14:xfrm>
              <a:off x="8255880" y="3085920"/>
              <a:ext cx="363240" cy="77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20FE7F-EF43-B10E-AD0C-80FF59CF01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6520" y="3076560"/>
                <a:ext cx="38196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5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AD86-1571-D6FB-228A-8B563D15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(Map)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E85-C0B2-0941-5469-FBEF3EEE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Contents:</a:t>
            </a:r>
          </a:p>
          <a:p>
            <a:pPr lvl="1"/>
            <a:r>
              <a:rPr lang="en-US" dirty="0"/>
              <a:t>Sets of </a:t>
            </a:r>
            <a:r>
              <a:rPr lang="en-US" dirty="0" err="1"/>
              <a:t>key+value</a:t>
            </a:r>
            <a:r>
              <a:rPr lang="en-US" dirty="0"/>
              <a:t> pairs</a:t>
            </a:r>
          </a:p>
          <a:p>
            <a:pPr lvl="1"/>
            <a:r>
              <a:rPr lang="en-US" dirty="0"/>
              <a:t>Keys must be comparable</a:t>
            </a:r>
          </a:p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insert(key, value)</a:t>
            </a:r>
          </a:p>
          <a:p>
            <a:pPr lvl="2"/>
            <a:r>
              <a:rPr lang="en-US" dirty="0"/>
              <a:t>Adds the (</a:t>
            </a:r>
            <a:r>
              <a:rPr lang="en-US" dirty="0" err="1"/>
              <a:t>key,value</a:t>
            </a:r>
            <a:r>
              <a:rPr lang="en-US" dirty="0"/>
              <a:t>) pair into the dictionary</a:t>
            </a:r>
          </a:p>
          <a:p>
            <a:pPr lvl="2"/>
            <a:r>
              <a:rPr lang="en-US" dirty="0"/>
              <a:t>If the key already has a value, overwrite the old value</a:t>
            </a:r>
          </a:p>
          <a:p>
            <a:pPr lvl="3"/>
            <a:r>
              <a:rPr lang="en-US" dirty="0"/>
              <a:t>Consequence: Keys cannot be repeated</a:t>
            </a:r>
          </a:p>
          <a:p>
            <a:pPr lvl="1"/>
            <a:r>
              <a:rPr lang="en-US" dirty="0"/>
              <a:t>find(key)</a:t>
            </a:r>
          </a:p>
          <a:p>
            <a:pPr lvl="2"/>
            <a:r>
              <a:rPr lang="en-US" dirty="0"/>
              <a:t>Returns the value associated with the given key</a:t>
            </a:r>
          </a:p>
          <a:p>
            <a:pPr lvl="1"/>
            <a:r>
              <a:rPr lang="en-US" dirty="0"/>
              <a:t>delete(key)</a:t>
            </a:r>
          </a:p>
          <a:p>
            <a:pPr lvl="2"/>
            <a:r>
              <a:rPr lang="en-US" dirty="0"/>
              <a:t>Remove the key (and its associated value)</a:t>
            </a:r>
          </a:p>
        </p:txBody>
      </p:sp>
    </p:spTree>
    <p:extLst>
      <p:ext uri="{BB962C8B-B14F-4D97-AF65-F5344CB8AC3E}">
        <p14:creationId xmlns:p14="http://schemas.microsoft.com/office/powerpoint/2010/main" val="356895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8DC-CFA0-51FE-747F-B24C466E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Running Time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load factor</a:t>
                </a:r>
                <a:r>
                  <a:rPr lang="en-US" dirty="0"/>
                  <a:t> of a hash table represents the average number of items per “bucket”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Assume we have a has table that uses a linked-list for separate chaining</a:t>
                </a:r>
              </a:p>
              <a:p>
                <a:pPr lvl="1"/>
                <a:r>
                  <a:rPr lang="en-US" dirty="0"/>
                  <a:t>What is the expected number of comparisons needed in an unsuccessful find?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What is the expected number of comparisons needed in a successful find?</a:t>
                </a:r>
              </a:p>
              <a:p>
                <a:r>
                  <a:rPr lang="en-US" dirty="0"/>
                  <a:t>How can we make the expected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6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/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blipFill>
                <a:blip r:embed="rId10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72FA18-6A5B-A1AF-51F3-05EBCDEAB76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4608512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/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blipFill>
                <a:blip r:embed="rId11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F82035-F31B-DDB2-87BB-A0A1AEB721D2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5841681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/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blipFill>
                <a:blip r:embed="rId1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D314E1-854A-65E6-9B7F-C273F6FDE7D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827325" y="303069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/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blipFill>
                <a:blip r:embed="rId13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668F0C-0B35-AA65-2737-CBC7BE8228E2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3360736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/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blipFill>
                <a:blip r:embed="rId14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63374C-DE0C-C5B4-3F72-3B27EC9BC237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827325" y="2315209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/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blipFill>
                <a:blip r:embed="rId1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B7F36-8C50-B7B5-8D5D-F7C2197D449B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8447405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/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blipFill>
                <a:blip r:embed="rId1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F43A32-977F-43FE-EAAB-FDBF4149C22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7811450" y="160178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7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D21D-C91E-3FE2-2027-49433DF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Resolution: Linear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88E4-9BBE-71CC-681D-27A20BEE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there’s a collision, use the next open space in the table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3847A-21B7-8D67-70E7-20697D5D828F}"/>
              </a:ext>
            </a:extLst>
          </p:cNvPr>
          <p:cNvGrpSpPr/>
          <p:nvPr/>
        </p:nvGrpSpPr>
        <p:grpSpPr>
          <a:xfrm>
            <a:off x="2895600" y="483806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483E0-035B-552B-046B-B8CFCDDDA37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A2255D-F389-165E-90CE-D5FDEDDAD427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73DF17-BBDE-7098-679E-F718BD0005E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97686A-BF93-5D4B-62ED-13F2DCF99D2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DB1FA2-F273-056C-0BC0-3CF45C0F23ED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FCA446-C2F3-17AC-0BE3-69BCB6EC8B5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15B43A-CE28-5824-C803-3DB155C25B9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0E83A-82AF-5B5F-4819-0B3B5A4A67D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77FBFB-DD77-940B-BBEF-1081F2AB4D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4EC3AB-7728-01B1-C085-C01979A56E1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AF9B6F-5851-F1D1-4A8F-611B3182AB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BC511-68D6-8230-0208-019B6D43F0C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AA4797-6DEA-8CBE-BAC1-E915143B934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550FB6-B136-FD0A-CDFB-8DCF58F3E6B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5A14D9-1D9F-1F25-2689-4B160E4CD78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50E096-C2C7-35F2-770A-652F4CB9C336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390E29-9377-939E-4D08-909131F81DF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8A230B-E4DC-C904-C2DD-D6BF5FD6E09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3758B1-9087-D7B1-ABB7-BF5CFE288F8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2C4802-4643-0124-1D32-E88B8617331A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B46D2A-B3B0-8BFB-4118-5BA56C95DCC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B85716-D30D-EBB1-5947-E6BF559FAEB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0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Insert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3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B483B-1B51-81A4-998F-C18BDFC7A15B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9E03DE-9160-760E-CF86-C5941F90401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B13D3D-1B90-EAA5-7AFB-EA801C2BB03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FE21E7F-24A9-345B-6179-CE9B6B64048E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08EC2F-4B9F-A549-E285-F4281992943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85E2DE-C98D-9B83-787C-CDCDA12EE20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E10180-6F3A-3B45-83C4-214CAC8D7CD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78B9FA-5B1A-6BAA-D0ED-497B6D23388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5C5EA0-74A9-C388-4C28-4D4F714373D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DE8AEA-6615-91BD-FFF6-5CBC5567FDB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753DEE-E10D-C9D8-4695-E23D2D67AB45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6618187-A7D6-BE09-20B6-BAA91D197150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31F8DB-D9C0-B9CB-3688-A3070BDBF18E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B6E01C-853F-A01D-EC7F-ADF1B7503A7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FC6836-E37B-902E-DCCA-42612165BE79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BF1168-2CD5-0057-BC2B-4909F76A33D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BAE604-1186-0894-51A9-CDB7E3244583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78DDE3-ACB7-0049-DED7-1DAD1BC7F50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16DDB0-7B34-54E8-8893-11222F305B1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05449B-00C3-5D02-3BCE-87B9791D97F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1FDF2D-2EED-BE48-04B0-683CDAB71ABE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51D624-3FB9-0A77-322F-64E16B3803E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3D70CC-3542-191B-70BD-13DD27D6CB4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909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you either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else you reach an empty cell in the table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76BC9F7-99BA-B7BC-1AD2-84242D56EDF4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2EC1DB-D4A6-6B7B-7C6F-C60875C4B880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0BD263-8B0C-EE09-006A-586758C0344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CB131B-1A39-0FB0-EC28-AB2DC71654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065800-76F9-7D0C-E5B6-87020D3297B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775EEE-4045-A0E9-526E-AC2E4A2B220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9BA47-C1A1-480B-FBD9-0B5D0C3FEC2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61FD45-4837-E870-55ED-6756EC2B5361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EA9484-5BD7-74CD-F516-9CC8D067DE6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251C79-01BF-5C06-7487-02E695D99A4F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7AFA12-FBBE-9F99-7B1A-AE3BB7D429F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245A2F-6564-4891-A90C-E3E2BF04E12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E4A53B-9B6C-7B8D-8E87-A270ED0D10A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BD0B4C-F158-E738-E58A-1DA6795238D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BF469-3A2B-FC51-C4A4-253D9013DAF7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C31F3-54B7-B947-0217-17FC0260417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818FCD-6E83-A9BD-EAA4-3AAD7B03036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224D1-EB59-30C6-540B-8994D7663CDC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3F476A-B374-374B-789B-67414FC2A44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3329E1-825C-BBDB-1055-328D27B7B73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9B7E04-AA65-9DC6-22AD-B63B7FA8D35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17D356-8CC5-C0AF-2880-5EE8F66A33E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F3FBC-BB62-99F8-8361-7ECF47FBB82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141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A, B, C, D, and E all hashed to 3</a:t>
            </a:r>
          </a:p>
          <a:p>
            <a:r>
              <a:rPr lang="en-US" dirty="0"/>
              <a:t>Now let’s delete 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317F43-9CD7-8DA0-A5D0-001E0001053F}"/>
              </a:ext>
            </a:extLst>
          </p:cNvPr>
          <p:cNvGrpSpPr/>
          <p:nvPr/>
        </p:nvGrpSpPr>
        <p:grpSpPr>
          <a:xfrm>
            <a:off x="2837411" y="3198609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202B14-1CA9-7427-2AFA-FA1DD7757A51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04AB-11E3-0E1D-5512-CF9905E76CA3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505F905-78AC-0FED-63A8-D158F9F6DB98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6C3C739-190D-77AE-094B-B5A1ABEDD15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B671C4-36E4-5759-BD56-4B984DE8E14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E106D1-7203-82F6-280F-7E853F2B0A6B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0048179-5B5B-1D84-4BEE-B63E119BE515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AF1E2D4-BFD0-E7A3-64D2-1DB262FEE59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BCC972-4F49-985D-FF80-F251AC888966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F5EC299-2C81-C998-0B48-905B653F207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5EE393-F261-7112-0EE4-348AA0A1637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74D851-AE84-7BB2-15D2-B8B3FDBD30F2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037339-333A-C3D8-3E6C-65B8FAD0630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52F40-2861-0C61-C782-DA10FBC1BF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DF1C0F-B926-C860-D53D-B0773489824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466C9CD-1D81-A75D-F1FC-9BF215023E2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5135D2-4A37-6E73-2735-7DD762D195B1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DAB7D0-ACAD-CF90-8FD1-642768251F9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6C6D38-B5FA-0844-809D-ECE94165422E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481B7C-6E6D-1241-B31F-BBD1206BCAC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7E7B75A-56BD-E34F-5441-E945C702414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0EF039-58EA-D1AF-24E2-766AB95BFBA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116AA1-79E7-7B8F-6B63-5AD080903693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2BEEE4-F2F5-4A6D-A7F1-74E5F59B87C3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6E892C7-4BB7-7892-D8EF-72CBDED3855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C937C9A-A150-3B3B-5F5D-A46B057E77E9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14F1BB8-CD89-6CC4-271E-B54E8B76D927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B063377-763D-7E6B-A2E2-168A8418FD90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BDC69C8-0C62-202A-1D29-F6FA1961746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C24F4D-45E7-429F-1A5A-E2F8B8908173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9CAD924-3E43-437B-0227-B82DCA6BCC6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082242E-03C9-DAC8-4F5A-35CBD59C5E64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CCBA9C-3E8E-4B95-CA6E-01032FF83852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92AA63-0871-0F41-E9F2-588857F0A4F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09C928-E94D-95A9-C016-C6809689E49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AA9EB9-788C-B4ED-3ADA-785D5BE14080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BF553E-1BDD-5C2E-6BB1-8C3C791134B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38A8E60-CF0C-00C6-275F-9CBAE91141F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C89A41F-BF8D-9B3D-B3C1-AA50B5DDCE1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7892DC-2FA8-A5BA-5797-5FBAD88AFA6D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EF67158-5307-F23C-E512-778B1FDB75D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788CA28-DB30-5C22-5B10-37895107B11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AF9FD98-F08E-74AD-B4D7-CC0C2EDE31F7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5B24D09-3912-D852-0607-0B6184BE452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4A771A6-FE79-3EE8-742B-09A1A7CE80E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70D4F65-1C9F-2430-9212-AF08A10A5B82}"/>
              </a:ext>
            </a:extLst>
          </p:cNvPr>
          <p:cNvSpPr txBox="1"/>
          <p:nvPr/>
        </p:nvSpPr>
        <p:spPr>
          <a:xfrm>
            <a:off x="1600429" y="33013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D923D7-3737-D6A6-A7FB-34380866D88E}"/>
              </a:ext>
            </a:extLst>
          </p:cNvPr>
          <p:cNvSpPr txBox="1"/>
          <p:nvPr/>
        </p:nvSpPr>
        <p:spPr>
          <a:xfrm>
            <a:off x="1600429" y="56033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56558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A, B, and E all hashed to 3, and C and D hashed to 5</a:t>
            </a:r>
          </a:p>
          <a:p>
            <a:r>
              <a:rPr lang="en-US" dirty="0"/>
              <a:t>Now let’s delete 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57A905-A4AB-3521-6E44-053E83039717}"/>
              </a:ext>
            </a:extLst>
          </p:cNvPr>
          <p:cNvGrpSpPr/>
          <p:nvPr/>
        </p:nvGrpSpPr>
        <p:grpSpPr>
          <a:xfrm>
            <a:off x="2837411" y="3198609"/>
            <a:ext cx="6400800" cy="1097280"/>
            <a:chOff x="4953000" y="660717"/>
            <a:chExt cx="6400800" cy="1097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0D7FBF-B01A-0263-3C32-5EE2F7A1653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47806BC-9D6A-BA52-C7E9-2B88DE6B0DB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16997F-BE67-C4CF-33DB-F3CEB9B5E7F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F4DD397-D99C-7646-A67D-CF7F7D487B8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B4BB42-9793-1214-47D0-4B30BC0780D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4F6AC1-6C76-A972-3D3C-C502B635802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294464-AC69-3D07-3DB2-36131BDFBEA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BF1821F-C1E3-EA41-AE19-92A28DAE6210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F0A40-04D7-AD38-9174-FBAA27A8621E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E94F093-0B15-C706-A522-819BF36D2D9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3FB048E-0C7B-F708-75DA-E2C6FA8F58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DD7863-789A-A342-31AA-A1A494FE2D02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4489EC-EAE6-0437-2AD4-E63C397FE36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2EB49C-DAB9-BEB9-59C3-10CAFDCCA95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E59E87-303A-7922-37B0-7EED645DBB8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48E299-9524-3D95-0330-A77CA45E23C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65189A-1BBE-D762-F7A0-0E1C52656C4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374B8B0-C318-594E-6595-2927D1887D2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6478652-DF0C-8932-2F4B-DCFF3721D7AE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E1CC52F-5B67-A094-24D5-3FFD152CCCB4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81D43C-365F-E9E0-2F3E-3AEC6E041CF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EFE913-0974-C71F-7F24-0616C60282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0E7FA8-3BC2-B1F6-F856-E242C2F1AE79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80B4AB-EF77-14B3-B419-5CA35BE5DB03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249A9C-6ED1-D9FC-95EC-B4B4859E7E6A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AB09D0E-533D-6A0E-99E3-33D37733B1A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410FC4-E45A-B5FD-B222-FC7DA0EAD62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CCC229D-3A1C-5FEB-FC0B-A77D5870FA3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E62C7C2-8671-2E6A-DA8F-CF7A29CDA5AD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6BD7A7-540E-8EC5-D043-5E081630C2C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8D7D4D6-8E24-244C-3971-3CCAD4261AE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67DFB6D-37C3-C196-F5BA-42A77E9D771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4B8E49-61D8-BCC7-82FA-A482EDEE8E05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6DB1D8-0C5C-14B6-26C6-6D75B2A5EFB1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D755FE-F515-40EC-653B-223CEB76CA7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D220B9-29A0-64DD-2500-3019131C007D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3D5157E-11D6-BE97-7FBE-07ED93BE870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A80E3F-EE44-1BE6-C659-DB84450793F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8FC242-387C-B27E-C1C6-8FE7AA601A7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3771C7-E8E0-43A1-2859-0D4A771F59E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F78C97C-EF94-9133-7554-3A31C4B65CD3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74F169C-2BD0-1676-4932-755C5A0E532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FB6C60F-0F31-9D5A-8B8B-2719532609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3F8A554-51E7-EB90-5525-BCC34E507E3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851A8B6-4F8D-214A-6A55-233D3318CC0D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B07EE8C-AC48-9B51-CA01-3DF09601C283}"/>
              </a:ext>
            </a:extLst>
          </p:cNvPr>
          <p:cNvSpPr txBox="1"/>
          <p:nvPr/>
        </p:nvSpPr>
        <p:spPr>
          <a:xfrm>
            <a:off x="1600429" y="33013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4787DE-530B-3E10-4F22-AADFE50C03BD}"/>
              </a:ext>
            </a:extLst>
          </p:cNvPr>
          <p:cNvSpPr txBox="1"/>
          <p:nvPr/>
        </p:nvSpPr>
        <p:spPr>
          <a:xfrm>
            <a:off x="1600429" y="56033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13467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CFD5-6174-1FD7-60B7-64E10B65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Data Structures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359D6B-9B11-EAD4-2DE3-EB38FA61CE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4661283"/>
                  </p:ext>
                </p:extLst>
              </p:nvPr>
            </p:nvGraphicFramePr>
            <p:xfrm>
              <a:off x="1485900" y="1988820"/>
              <a:ext cx="9220199" cy="3404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038284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524548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359D6B-9B11-EAD4-2DE3-EB38FA61CE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4661283"/>
                  </p:ext>
                </p:extLst>
              </p:nvPr>
            </p:nvGraphicFramePr>
            <p:xfrm>
              <a:off x="1485900" y="1988820"/>
              <a:ext cx="9220199" cy="3404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6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6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635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5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5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5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11940" r="-223975" b="-4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11940" r="-139865" b="-4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11940" r="-976" b="-4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05882" r="-223975" b="-3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05882" r="-139865" b="-3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05882" r="-976" b="-3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13433" r="-223975" b="-2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13433" r="-139865" b="-2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13433" r="-976" b="-2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803828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604412" r="-223975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604412" r="-139865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604412" r="-976" b="-1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524548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56977" r="-223975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56977" r="-139865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56977" r="-976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9687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and E hashed to 3, and B,C, and D hashed to 4</a:t>
            </a:r>
          </a:p>
          <a:p>
            <a:r>
              <a:rPr lang="en-US" dirty="0"/>
              <a:t>Now let’s delete 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57A905-A4AB-3521-6E44-053E83039717}"/>
              </a:ext>
            </a:extLst>
          </p:cNvPr>
          <p:cNvGrpSpPr/>
          <p:nvPr/>
        </p:nvGrpSpPr>
        <p:grpSpPr>
          <a:xfrm>
            <a:off x="2837411" y="3198609"/>
            <a:ext cx="6400800" cy="1097280"/>
            <a:chOff x="4953000" y="660717"/>
            <a:chExt cx="6400800" cy="1097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0D7FBF-B01A-0263-3C32-5EE2F7A1653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47806BC-9D6A-BA52-C7E9-2B88DE6B0DB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16997F-BE67-C4CF-33DB-F3CEB9B5E7F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F4DD397-D99C-7646-A67D-CF7F7D487B8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B4BB42-9793-1214-47D0-4B30BC0780D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4F6AC1-6C76-A972-3D3C-C502B635802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294464-AC69-3D07-3DB2-36131BDFBEA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BF1821F-C1E3-EA41-AE19-92A28DAE6210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F0A40-04D7-AD38-9174-FBAA27A8621E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E94F093-0B15-C706-A522-819BF36D2D9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3FB048E-0C7B-F708-75DA-E2C6FA8F58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DD7863-789A-A342-31AA-A1A494FE2D02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4489EC-EAE6-0437-2AD4-E63C397FE36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2EB49C-DAB9-BEB9-59C3-10CAFDCCA95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E59E87-303A-7922-37B0-7EED645DBB8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48E299-9524-3D95-0330-A77CA45E23C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65189A-1BBE-D762-F7A0-0E1C52656C4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374B8B0-C318-594E-6595-2927D1887D2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6478652-DF0C-8932-2F4B-DCFF3721D7AE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E1CC52F-5B67-A094-24D5-3FFD152CCCB4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81D43C-365F-E9E0-2F3E-3AEC6E041CF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EFE913-0974-C71F-7F24-0616C60282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0E7FA8-3BC2-B1F6-F856-E242C2F1AE79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80B4AB-EF77-14B3-B419-5CA35BE5DB03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249A9C-6ED1-D9FC-95EC-B4B4859E7E6A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AB09D0E-533D-6A0E-99E3-33D37733B1A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410FC4-E45A-B5FD-B222-FC7DA0EAD62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CCC229D-3A1C-5FEB-FC0B-A77D5870FA3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E62C7C2-8671-2E6A-DA8F-CF7A29CDA5AD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6BD7A7-540E-8EC5-D043-5E081630C2C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8D7D4D6-8E24-244C-3971-3CCAD4261AE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67DFB6D-37C3-C196-F5BA-42A77E9D771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4B8E49-61D8-BCC7-82FA-A482EDEE8E05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6DB1D8-0C5C-14B6-26C6-6D75B2A5EFB1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D755FE-F515-40EC-653B-223CEB76CA7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D220B9-29A0-64DD-2500-3019131C007D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3D5157E-11D6-BE97-7FBE-07ED93BE870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A80E3F-EE44-1BE6-C659-DB84450793F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8FC242-387C-B27E-C1C6-8FE7AA601A7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3771C7-E8E0-43A1-2859-0D4A771F59E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F78C97C-EF94-9133-7554-3A31C4B65CD3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74F169C-2BD0-1676-4932-755C5A0E532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FB6C60F-0F31-9D5A-8B8B-2719532609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3F8A554-51E7-EB90-5525-BCC34E507E3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851A8B6-4F8D-214A-6A55-233D3318CC0D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B07EE8C-AC48-9B51-CA01-3DF09601C283}"/>
              </a:ext>
            </a:extLst>
          </p:cNvPr>
          <p:cNvSpPr txBox="1"/>
          <p:nvPr/>
        </p:nvSpPr>
        <p:spPr>
          <a:xfrm>
            <a:off x="1600429" y="33013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4787DE-530B-3E10-4F22-AADFE50C03BD}"/>
              </a:ext>
            </a:extLst>
          </p:cNvPr>
          <p:cNvSpPr txBox="1"/>
          <p:nvPr/>
        </p:nvSpPr>
        <p:spPr>
          <a:xfrm>
            <a:off x="1600429" y="56033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121149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87865-D6B3-8587-09E8-5CD31E13046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181C52-626F-FED7-E42B-5197B1371785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A939B2-C32B-6627-7D0A-988872501ED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19772A-B0F4-4ADD-DB4F-9629D7C5512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0AC0AE-1B49-6671-B294-33F730D8276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96B516C-93B9-57A5-6B86-232A242A0550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ED7752-D7E4-7171-A7FE-B10E19044DA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575A89-6E67-D480-DD5F-3137641C88E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3F8F715-4079-97B3-A6A5-2A78BD64DF8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9C4C72-1025-EC8B-3ACA-FABBC3652DA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4C3245-CE3A-9FF3-02B6-13180C87DCA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1430E6-19F4-92A9-81E3-2A173BB2108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B83A83-94DE-8C82-C87A-70DDD7775F65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39240A-6DCC-53C4-D040-B382ACE1771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B6038A-3189-2451-C956-1CC4E3230B8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D5C3A8-31FF-19C5-01D2-FDA293EB0C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02509-1C4B-5D84-C96E-A5AE1AAF3AF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436469-A3A6-DF70-D8C0-9999C0D8541B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43D0A-07F3-117B-A8BB-008B9DDDA498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5022D3-8588-6E98-AA75-FEE59861FF49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E7651B-5654-CB4A-084B-117AF7224368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60B1476-0333-B34B-FAD7-DED45ACA45C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18FACF-8183-0EB6-9A9C-04DAB6E8AA50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81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delete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it is present</a:t>
                </a:r>
              </a:p>
              <a:p>
                <a:r>
                  <a:rPr lang="en-US" dirty="0"/>
                  <a:t>Beginning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probe until we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(call this location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as empty (e.g. null), then continue probing while doing the following until you find another empty index</a:t>
                </a:r>
              </a:p>
              <a:p>
                <a:pPr lvl="1"/>
                <a:r>
                  <a:rPr lang="en-US" dirty="0"/>
                  <a:t>If you come across a key which hashes to a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move that item to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387865-D6B3-8587-09E8-5CD31E13046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181C52-626F-FED7-E42B-5197B1371785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A939B2-C32B-6627-7D0A-988872501ED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19772A-B0F4-4ADD-DB4F-9629D7C5512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0AC0AE-1B49-6671-B294-33F730D8276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96B516C-93B9-57A5-6B86-232A242A0550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ED7752-D7E4-7171-A7FE-B10E19044DA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575A89-6E67-D480-DD5F-3137641C88E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3F8F715-4079-97B3-A6A5-2A78BD64DF8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9C4C72-1025-EC8B-3ACA-FABBC3652DA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4C3245-CE3A-9FF3-02B6-13180C87DCA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1430E6-19F4-92A9-81E3-2A173BB2108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B83A83-94DE-8C82-C87A-70DDD7775F65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39240A-6DCC-53C4-D040-B382ACE1771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B6038A-3189-2451-C956-1CC4E3230B8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D5C3A8-31FF-19C5-01D2-FDA293EB0C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02509-1C4B-5D84-C96E-A5AE1AAF3AF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436469-A3A6-DF70-D8C0-9999C0D8541B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43D0A-07F3-117B-A8BB-008B9DDDA498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5022D3-8588-6E98-AA75-FEE59861FF49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E7651B-5654-CB4A-084B-117AF7224368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60B1476-0333-B34B-FAD7-DED45ACA45C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18FACF-8183-0EB6-9A9C-04DAB6E8AA50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70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Fill in with items that hashed to before the empty slot</a:t>
            </a:r>
          </a:p>
          <a:p>
            <a:r>
              <a:rPr lang="en-US" dirty="0"/>
              <a:t>Option 2: “Tombstone” deletion. Leave a special object that indicates an object was deleted from there</a:t>
            </a:r>
          </a:p>
          <a:p>
            <a:pPr lvl="1"/>
            <a:r>
              <a:rPr lang="en-US" dirty="0"/>
              <a:t>The tombstone does not act as an open space when finding (so keep looking after its reached)</a:t>
            </a:r>
          </a:p>
          <a:p>
            <a:pPr lvl="1"/>
            <a:r>
              <a:rPr lang="en-US" dirty="0"/>
              <a:t>When inserting you can replace a tombstone with a new item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98797-8895-3723-4DFA-5FD577DC625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4E3EBE-92D3-3CBC-4097-E854D2FB517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/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68045C-4DD0-521D-E388-E155A93DAFF1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/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/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72695B-70F4-3DA6-F9C7-C39AA3021A9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/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B62BA5-C7A9-1093-C1C5-92B30048EF2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E8C7D0-301F-810C-81D7-8032D43CCED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34426-81D0-A00D-F869-CE2CC1F69DD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B13CF2-FF93-8502-9E02-8932AAC3B6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7BD24-78C4-485A-B642-694347CAF79F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7A55D-FD55-65C4-B762-EE475FB813D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B816F0-1D87-DCEE-EE23-73BA3F93C0D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2B5DE-98C0-ED41-C1C2-5402072D17E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F7F5A-E96D-9469-1E44-2B9982B5F417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290CC6-A7C4-513F-0046-64C15C576672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AFCECB-C9D4-B0F1-13A6-E6A0B9F5E5F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966F40-4191-1551-B59D-C33E64E92ED2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B32752-91AD-18C5-0ABD-530E78C6EAE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50CBD8-72AD-EB1F-CF08-19E9158FCF5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5AD5E-A38F-FFBF-1612-402BB356C25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pic>
        <p:nvPicPr>
          <p:cNvPr id="1026" name="Picture 2" descr="Tombstone Graphic by Lowkey21 · Creative Fabrica">
            <a:extLst>
              <a:ext uri="{FF2B5EF4-FFF2-40B4-BE49-F238E27FC236}">
                <a16:creationId xmlns:a16="http://schemas.microsoft.com/office/drawing/2014/main" id="{4D539D6B-C7E5-D7DC-674F-BD419E48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3451" r="15903" b="12240"/>
          <a:stretch/>
        </p:blipFill>
        <p:spPr bwMode="auto">
          <a:xfrm>
            <a:off x="5515827" y="5640183"/>
            <a:ext cx="510106" cy="3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2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+ Tombstone: Find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a tombstone or a key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come 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come across an empty index, the find was unsuccessful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76BC9F7-99BA-B7BC-1AD2-84242D56EDF4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2EC1DB-D4A6-6B7B-7C6F-C60875C4B880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0BD263-8B0C-EE09-006A-586758C0344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CB131B-1A39-0FB0-EC28-AB2DC71654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065800-76F9-7D0C-E5B6-87020D3297B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775EEE-4045-A0E9-526E-AC2E4A2B220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9BA47-C1A1-480B-FBD9-0B5D0C3FEC2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61FD45-4837-E870-55ED-6756EC2B5361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EA9484-5BD7-74CD-F516-9CC8D067DE6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251C79-01BF-5C06-7487-02E695D99A4F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7AFA12-FBBE-9F99-7B1A-AE3BB7D429F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245A2F-6564-4891-A90C-E3E2BF04E12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E4A53B-9B6C-7B8D-8E87-A270ED0D10A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BD0B4C-F158-E738-E58A-1DA6795238D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BF469-3A2B-FC51-C4A4-253D9013DAF7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C31F3-54B7-B947-0217-17FC0260417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818FCD-6E83-A9BD-EAA4-3AAD7B03036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224D1-EB59-30C6-540B-8994D7663CDC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3F476A-B374-374B-789B-67414FC2A44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3329E1-825C-BBDB-1055-328D27B7B73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9B7E04-AA65-9DC6-22AD-B63B7FA8D35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17D356-8CC5-C0AF-2880-5EE8F66A33E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F3FBC-BB62-99F8-8361-7ECF47FBB82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590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+ Tombstone: Insert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a key other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a tombstone,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3"/>
                <a:r>
                  <a:rPr lang="en-US" dirty="0"/>
                  <a:t>That is where we will insert if the find is unsuccessful</a:t>
                </a:r>
              </a:p>
              <a:p>
                <a:pPr lvl="1"/>
                <a:r>
                  <a:rPr lang="en-US" dirty="0"/>
                  <a:t>If you come across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come across an empty index, the find was unsuccessful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if we saw a tombstone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otherwise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3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161F-3A16-4628-647F-940E2568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0494"/>
            <a:ext cx="10515600" cy="1325563"/>
          </a:xfrm>
        </p:spPr>
        <p:txBody>
          <a:bodyPr/>
          <a:lstStyle/>
          <a:p>
            <a:r>
              <a:rPr lang="en-US" dirty="0"/>
              <a:t>BSTs and AVL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CC4C-C542-CC16-6C0D-777C8B4FE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721454"/>
            <a:ext cx="11864829" cy="61365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Binary Search Tree:</a:t>
            </a:r>
          </a:p>
          <a:p>
            <a:pPr lvl="1"/>
            <a:r>
              <a:rPr lang="en-US" dirty="0"/>
              <a:t>A binary tree where for each node, all keys in its left subtree are smaller and all keys in its right subtree are larger</a:t>
            </a:r>
          </a:p>
          <a:p>
            <a:pPr lvl="1"/>
            <a:r>
              <a:rPr lang="en-US" dirty="0"/>
              <a:t>Find: </a:t>
            </a:r>
          </a:p>
          <a:p>
            <a:pPr lvl="2"/>
            <a:r>
              <a:rPr lang="en-US" dirty="0"/>
              <a:t>If it matches, return the value.</a:t>
            </a:r>
          </a:p>
          <a:p>
            <a:pPr lvl="2"/>
            <a:r>
              <a:rPr lang="en-US" dirty="0"/>
              <a:t>If the search key is less than the current node, look left. If it’s greater, look right. </a:t>
            </a:r>
          </a:p>
          <a:p>
            <a:pPr lvl="2"/>
            <a:r>
              <a:rPr lang="en-US" dirty="0"/>
              <a:t>If we reach an empty spot, find was unsuccessful </a:t>
            </a:r>
          </a:p>
          <a:p>
            <a:pPr lvl="1"/>
            <a:r>
              <a:rPr lang="en-US" dirty="0"/>
              <a:t>Insert: </a:t>
            </a:r>
          </a:p>
          <a:p>
            <a:pPr lvl="2"/>
            <a:r>
              <a:rPr lang="en-US" dirty="0"/>
              <a:t>Do a find, if it was successful then update the value</a:t>
            </a:r>
          </a:p>
          <a:p>
            <a:pPr lvl="2"/>
            <a:r>
              <a:rPr lang="en-US" dirty="0"/>
              <a:t>If it was unsuccessful, add a new node to the empty spot we found.</a:t>
            </a:r>
          </a:p>
          <a:p>
            <a:pPr lvl="1"/>
            <a:r>
              <a:rPr lang="en-US" dirty="0"/>
              <a:t>Delete:</a:t>
            </a:r>
          </a:p>
          <a:p>
            <a:pPr lvl="2"/>
            <a:r>
              <a:rPr lang="en-US" dirty="0"/>
              <a:t>If the deleted node is a leaf, just remove it</a:t>
            </a:r>
          </a:p>
          <a:p>
            <a:pPr lvl="2"/>
            <a:r>
              <a:rPr lang="en-US" dirty="0"/>
              <a:t>If the deleted node had one child, replace it with that one child</a:t>
            </a:r>
          </a:p>
          <a:p>
            <a:pPr lvl="2"/>
            <a:r>
              <a:rPr lang="en-US" dirty="0"/>
              <a:t>If the deleted node had 2 children, replace it with the largest key to the left</a:t>
            </a:r>
          </a:p>
          <a:p>
            <a:r>
              <a:rPr lang="en-US" dirty="0"/>
              <a:t>AVL Tree:</a:t>
            </a:r>
          </a:p>
          <a:p>
            <a:pPr lvl="1"/>
            <a:r>
              <a:rPr lang="en-US" dirty="0"/>
              <a:t>A binary search tree where for each node, the height of its left subtree and the height of its right subtree are off by at most 1.</a:t>
            </a:r>
          </a:p>
          <a:p>
            <a:pPr lvl="1"/>
            <a:r>
              <a:rPr lang="en-US" dirty="0"/>
              <a:t>Find:</a:t>
            </a:r>
          </a:p>
          <a:p>
            <a:pPr lvl="2"/>
            <a:r>
              <a:rPr lang="en-US" dirty="0"/>
              <a:t>Same as BST</a:t>
            </a:r>
          </a:p>
          <a:p>
            <a:pPr lvl="1"/>
            <a:r>
              <a:rPr lang="en-US" dirty="0"/>
              <a:t>Insert:</a:t>
            </a:r>
          </a:p>
          <a:p>
            <a:pPr lvl="2"/>
            <a:r>
              <a:rPr lang="en-US" dirty="0"/>
              <a:t>Do a BST insert, then rotate if tree is unbalanced (apply one LL, RR, LR, RL case) </a:t>
            </a:r>
          </a:p>
          <a:p>
            <a:pPr lvl="1"/>
            <a:r>
              <a:rPr lang="en-US" dirty="0"/>
              <a:t>Delete:</a:t>
            </a:r>
          </a:p>
          <a:p>
            <a:pPr lvl="2"/>
            <a:r>
              <a:rPr lang="en-US" dirty="0"/>
              <a:t>Do a BST delete, then rotate if the tree is unbalanced (apply LL, RR, LR, RL cases as needed from leaf to root)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77C38A-D268-482E-558C-8117CA26FF59}"/>
                  </a:ext>
                </a:extLst>
              </p14:cNvPr>
              <p14:cNvContentPartPr/>
              <p14:nvPr/>
            </p14:nvContentPartPr>
            <p14:xfrm>
              <a:off x="9150120" y="5106600"/>
              <a:ext cx="467280" cy="6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77C38A-D268-482E-558C-8117CA26FF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0760" y="5097240"/>
                <a:ext cx="48600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92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D0E8-F6DE-9B03-D0C9-FF8DBFE0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Tree-based 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7872-E8D2-4120-DAE9-44507A158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Red-Black Trees</a:t>
            </a:r>
          </a:p>
          <a:p>
            <a:pPr lvl="1"/>
            <a:r>
              <a:rPr lang="en-US" dirty="0"/>
              <a:t>Similar to AVL Trees in that we add shape rules to BSTs</a:t>
            </a:r>
          </a:p>
          <a:p>
            <a:pPr lvl="1"/>
            <a:r>
              <a:rPr lang="en-US" dirty="0"/>
              <a:t>More “relaxed” shape than an AVL Tree</a:t>
            </a:r>
          </a:p>
          <a:p>
            <a:pPr lvl="2"/>
            <a:r>
              <a:rPr lang="en-US" dirty="0"/>
              <a:t>Trees can be taller (though not asymptotically so)</a:t>
            </a:r>
          </a:p>
          <a:p>
            <a:pPr lvl="2"/>
            <a:r>
              <a:rPr lang="en-US" dirty="0"/>
              <a:t>Needs to move nodes less frequently</a:t>
            </a:r>
          </a:p>
          <a:p>
            <a:pPr lvl="1"/>
            <a:r>
              <a:rPr lang="en-US" dirty="0"/>
              <a:t>This is what Java’s </a:t>
            </a:r>
            <a:r>
              <a:rPr lang="en-US" dirty="0" err="1"/>
              <a:t>TreeMap</a:t>
            </a:r>
            <a:r>
              <a:rPr lang="en-US" dirty="0"/>
              <a:t> uses!</a:t>
            </a:r>
          </a:p>
          <a:p>
            <a:r>
              <a:rPr lang="en-US" dirty="0"/>
              <a:t>Tries</a:t>
            </a:r>
          </a:p>
          <a:p>
            <a:pPr lvl="1"/>
            <a:r>
              <a:rPr lang="en-US" dirty="0"/>
              <a:t>Similar to a Huffman Tree</a:t>
            </a:r>
          </a:p>
          <a:p>
            <a:pPr lvl="1"/>
            <a:r>
              <a:rPr lang="en-US" dirty="0"/>
              <a:t>Requires keys to be sequences (e.g. Strings)</a:t>
            </a:r>
          </a:p>
          <a:p>
            <a:pPr lvl="1"/>
            <a:r>
              <a:rPr lang="en-US" dirty="0"/>
              <a:t>Combines shared prefixes among keys to save space</a:t>
            </a:r>
          </a:p>
          <a:p>
            <a:pPr lvl="1"/>
            <a:r>
              <a:rPr lang="en-US" dirty="0"/>
              <a:t>Often used for text-based searches</a:t>
            </a:r>
          </a:p>
          <a:p>
            <a:pPr lvl="2"/>
            <a:r>
              <a:rPr lang="en-US" dirty="0"/>
              <a:t>Web search</a:t>
            </a:r>
          </a:p>
          <a:p>
            <a:pPr lvl="2"/>
            <a:r>
              <a:rPr lang="en-US" dirty="0"/>
              <a:t>Genomes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B4DE48-890F-BA60-AFF9-5983E34A5FC5}"/>
                  </a:ext>
                </a:extLst>
              </p14:cNvPr>
              <p14:cNvContentPartPr/>
              <p14:nvPr/>
            </p14:nvContentPartPr>
            <p14:xfrm>
              <a:off x="1020240" y="1396080"/>
              <a:ext cx="5629320" cy="349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B4DE48-890F-BA60-AFF9-5983E34A5F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880" y="1386720"/>
                <a:ext cx="5648040" cy="35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FC2A-BFAD-154C-CB01-688AAE7F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topic: Hash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2276767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2276767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735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11940" r="-22397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11940" r="-13986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11940" r="-976" b="-5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05882" r="-22397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05882" r="-13986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05882" r="-976" b="-4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13433" r="-22397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13433" r="-13986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13433" r="-976" b="-3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604412" r="-22397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604412" r="-13986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604412" r="-976" b="-2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714925" r="-22397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714925" r="-13986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714925" r="-976" b="-131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802941" r="-22397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802941" r="-13986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802941" r="-976" b="-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0C150A-D63A-649F-36EB-EAFD1E3004F2}"/>
                  </a:ext>
                </a:extLst>
              </p14:cNvPr>
              <p14:cNvContentPartPr/>
              <p14:nvPr/>
            </p14:nvContentPartPr>
            <p14:xfrm>
              <a:off x="630000" y="2369520"/>
              <a:ext cx="888120" cy="3276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0C150A-D63A-649F-36EB-EAFD1E3004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640" y="2360160"/>
                <a:ext cx="906840" cy="32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14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AD86-1571-D6FB-228A-8B563D15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(Map)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E85-C0B2-0941-5469-FBEF3EEE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Contents:</a:t>
            </a:r>
          </a:p>
          <a:p>
            <a:pPr lvl="1"/>
            <a:r>
              <a:rPr lang="en-US" dirty="0"/>
              <a:t>Sets of </a:t>
            </a:r>
            <a:r>
              <a:rPr lang="en-US" dirty="0" err="1"/>
              <a:t>key+value</a:t>
            </a:r>
            <a:r>
              <a:rPr lang="en-US" dirty="0"/>
              <a:t> pairs</a:t>
            </a:r>
          </a:p>
          <a:p>
            <a:pPr lvl="1"/>
            <a:r>
              <a:rPr lang="en-US" strike="sngStrike" dirty="0"/>
              <a:t>Keys must be comparable</a:t>
            </a:r>
          </a:p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insert(key, value)</a:t>
            </a:r>
          </a:p>
          <a:p>
            <a:pPr lvl="2"/>
            <a:r>
              <a:rPr lang="en-US" dirty="0"/>
              <a:t>Adds the (</a:t>
            </a:r>
            <a:r>
              <a:rPr lang="en-US" dirty="0" err="1"/>
              <a:t>key,value</a:t>
            </a:r>
            <a:r>
              <a:rPr lang="en-US" dirty="0"/>
              <a:t>) pair into the dictionary</a:t>
            </a:r>
          </a:p>
          <a:p>
            <a:pPr lvl="2"/>
            <a:r>
              <a:rPr lang="en-US" dirty="0"/>
              <a:t>If the key already has a value, overwrite the old value</a:t>
            </a:r>
          </a:p>
          <a:p>
            <a:pPr lvl="3"/>
            <a:r>
              <a:rPr lang="en-US" dirty="0"/>
              <a:t>Consequence: Keys cannot be repeated</a:t>
            </a:r>
          </a:p>
          <a:p>
            <a:pPr lvl="1"/>
            <a:r>
              <a:rPr lang="en-US" dirty="0"/>
              <a:t>find(key)</a:t>
            </a:r>
          </a:p>
          <a:p>
            <a:pPr lvl="2"/>
            <a:r>
              <a:rPr lang="en-US" dirty="0"/>
              <a:t>Returns the value associated with the given key</a:t>
            </a:r>
          </a:p>
          <a:p>
            <a:pPr lvl="1"/>
            <a:r>
              <a:rPr lang="en-US" dirty="0"/>
              <a:t>delete(key)</a:t>
            </a:r>
          </a:p>
          <a:p>
            <a:pPr lvl="2"/>
            <a:r>
              <a:rPr lang="en-US" dirty="0"/>
              <a:t>Remove the key (and its associated value)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5E20BB-856A-9282-0116-2642B0BD1D4F}"/>
                  </a:ext>
                </a:extLst>
              </p14:cNvPr>
              <p14:cNvContentPartPr/>
              <p14:nvPr/>
            </p14:nvContentPartPr>
            <p14:xfrm>
              <a:off x="4919040" y="2721600"/>
              <a:ext cx="968400" cy="49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5E20BB-856A-9282-0116-2642B0BD1D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9680" y="2712240"/>
                <a:ext cx="987120" cy="5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70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DB77-DDD6-216D-5A7F-9624A74B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Data Structure!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252-DE77-B3BA-209A-B950E3B0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Think of every key as a number</a:t>
            </a:r>
          </a:p>
          <a:p>
            <a:r>
              <a:rPr lang="en-US" dirty="0"/>
              <a:t>Give each key its own index in an array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insert(key, value){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[key]=value;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find(key){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[key];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delete(key){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[key] = null;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3D0EF4-1F45-B582-49D1-3613E30AD89B}"/>
                  </a:ext>
                </a:extLst>
              </p14:cNvPr>
              <p14:cNvContentPartPr/>
              <p14:nvPr/>
            </p14:nvContentPartPr>
            <p14:xfrm>
              <a:off x="1886400" y="2510640"/>
              <a:ext cx="1671840" cy="318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3D0EF4-1F45-B582-49D1-3613E30AD8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7040" y="2501280"/>
                <a:ext cx="1690560" cy="32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48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03B7-1A7C-BFE0-2142-D5F46F8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789634-95FF-589B-DCA8-20F6EEB6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05844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0CE3B4-E36A-37A1-CDE9-EA65B3D4114B}"/>
                  </a:ext>
                </a:extLst>
              </p14:cNvPr>
              <p14:cNvContentPartPr/>
              <p14:nvPr/>
            </p14:nvContentPartPr>
            <p14:xfrm>
              <a:off x="1825200" y="649080"/>
              <a:ext cx="7362000" cy="3931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0CE3B4-E36A-37A1-CDE9-EA65B3D41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5840" y="639720"/>
                <a:ext cx="7380720" cy="39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0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24741</TotalTime>
  <Words>2389</Words>
  <Application>Microsoft Office PowerPoint</Application>
  <PresentationFormat>Widescreen</PresentationFormat>
  <Paragraphs>601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Cambria Math</vt:lpstr>
      <vt:lpstr>Calibri Light</vt:lpstr>
      <vt:lpstr>Consolas</vt:lpstr>
      <vt:lpstr>Arial</vt:lpstr>
      <vt:lpstr>Calibri</vt:lpstr>
      <vt:lpstr>Aptos</vt:lpstr>
      <vt:lpstr>Office Theme</vt:lpstr>
      <vt:lpstr>CSE 332 Summer 2024 Lecture 9: hashing</vt:lpstr>
      <vt:lpstr>Dictionary (Map) ADT</vt:lpstr>
      <vt:lpstr>Dictionary Data Structures</vt:lpstr>
      <vt:lpstr>BSTs and AVL Trees</vt:lpstr>
      <vt:lpstr>Other Tree-based Dictionaries</vt:lpstr>
      <vt:lpstr>Next topic: Hash Tables</vt:lpstr>
      <vt:lpstr>Dictionary (Map) ADT</vt:lpstr>
      <vt:lpstr>The Best Data Structure!</vt:lpstr>
      <vt:lpstr>Problem?</vt:lpstr>
      <vt:lpstr>Hash Tables</vt:lpstr>
      <vt:lpstr>Example</vt:lpstr>
      <vt:lpstr>What Influences Running time?</vt:lpstr>
      <vt:lpstr>Properties of a “Good” Hash</vt:lpstr>
      <vt:lpstr>A Bad Hash (and phone number trivia)</vt:lpstr>
      <vt:lpstr>Compare These Hash Functions (for strings)</vt:lpstr>
      <vt:lpstr>Collision Resolution</vt:lpstr>
      <vt:lpstr>Separate Chaining Insert</vt:lpstr>
      <vt:lpstr>Separate Chaining Find</vt:lpstr>
      <vt:lpstr>Separate Chaining Delete</vt:lpstr>
      <vt:lpstr>Formal Running Time Analysis</vt:lpstr>
      <vt:lpstr>Load Factor?</vt:lpstr>
      <vt:lpstr>Load Factor?</vt:lpstr>
      <vt:lpstr>Load Factor?</vt:lpstr>
      <vt:lpstr>Collision Resolution: Linear Probing</vt:lpstr>
      <vt:lpstr>Linear Probing: Insert Procedure</vt:lpstr>
      <vt:lpstr>Linear Probing: Find</vt:lpstr>
      <vt:lpstr>Linear Probing: Find</vt:lpstr>
      <vt:lpstr>Linear Probing: Delete</vt:lpstr>
      <vt:lpstr>Linear Probing: Delete</vt:lpstr>
      <vt:lpstr>Linear Probing: Delete</vt:lpstr>
      <vt:lpstr>Linear Probing: Delete</vt:lpstr>
      <vt:lpstr>Linear Probing: Delete</vt:lpstr>
      <vt:lpstr>Linear Probing: Delete</vt:lpstr>
      <vt:lpstr>Linear Probing + Tombstone: Find</vt:lpstr>
      <vt:lpstr>Linear Probing + Tombstone: Insert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113</cp:revision>
  <dcterms:created xsi:type="dcterms:W3CDTF">2023-09-26T20:08:20Z</dcterms:created>
  <dcterms:modified xsi:type="dcterms:W3CDTF">2024-07-08T23:43:24Z</dcterms:modified>
</cp:coreProperties>
</file>