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7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921" r:id="rId23"/>
    <p:sldId id="912" r:id="rId24"/>
    <p:sldId id="913" r:id="rId25"/>
    <p:sldId id="914" r:id="rId26"/>
    <p:sldId id="919" r:id="rId27"/>
    <p:sldId id="915" r:id="rId28"/>
    <p:sldId id="916" r:id="rId29"/>
    <p:sldId id="917" r:id="rId30"/>
    <p:sldId id="918" r:id="rId31"/>
    <p:sldId id="920" r:id="rId32"/>
    <p:sldId id="927" r:id="rId33"/>
    <p:sldId id="923" r:id="rId34"/>
    <p:sldId id="924" r:id="rId35"/>
    <p:sldId id="925" r:id="rId36"/>
    <p:sldId id="926" r:id="rId37"/>
    <p:sldId id="929" r:id="rId38"/>
    <p:sldId id="930" r:id="rId39"/>
    <p:sldId id="931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BFB"/>
    <a:srgbClr val="00B0F0"/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09T17:36:34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5027 14942 0,'0'0'0,"0"0"0,0 0 16,0 0-16,0 0 16,0 0-1,0 0-15,0 0 16,0 0-16,0 0 16,0 0-1,0 0 1,0 0-16,0 0 15,17 0-15,9 0 16,16 0 0,18 9-16,26 8 15,50 8 1,-8 1-16,-17-9 31,34 0-31,17-9 0,-8-16 16,-17-1-1,33-16-15,9 8 32,-42 0-32,51 0 0,0 0 15,-43 8 1,25 9-16,18-8 16,-26-1-1,26-8-15,8 9 16,-25-9-1,42 8 1,1 1 0,-52 8-16,60 0 0,0 17 31,-26 0-31,26 0 16,0 0-16,34 0 0,-17-9 15,8 9 1,9-8-1,1-9 1,-10 8-16,-42-8 16,34 9-1,-9-1 1,26-16-16,-8 8 16,8 0-1,0 0-15,9-9 0,-18 9 16,18 9-1,-18 8-15,1 8 16,16 1 0,-8-18-16,17 1 15,-8-9 1,0-9 0,8-8-1,8 0-15,-16 0 16,0 0-1,33 9-15,-8-1 16,18 1 0,-18-1-16,34-16 15,43 8 1,-42 0-16,24 8 16,-24 1-1,-9 16-15,42 9 16,-68-8-1,9-1-15,-34 1 16,-26-1-16,-26-8 16,-59-8-1,-18-1-15,-16 9 16,-52 9 0</inkml:trace>
  <inkml:trace contextRef="#ctx0" brushRef="#br0" timeOffset="5958.75">5001 16116 0,'0'0'0,"0"0"0,0 0 0,0 0 16,0 0 0,0 0-16,-8-9 15,8 9 1,-9-8-16,9 8 16,0-9-1,0 9-15,-8-8 16,8 8-1,0 0-15,0 0 16,0 0 0,0 0-1,0 0 1,0 0-16,0 0 0,17 0 16,0-9-1,17 1-15,0 8 16,0 0-1,9 0-15,0 0 16,-9-9 0,-8 9-16,-1 0 15,1 0 1,-1 0-16,9 0 16,1 0-1,7 0-15,1 0 16,0 0-1,-18 0-15,1 0 16,-18 0 0,1 0-1,-1 0-15,1 0 16,0 0-16,-1 0 16,9 0-1,0 0 1,17 0-16,0 0 15,-8 0 1,0 0-16,-1 0 16,-8 0-1,18 0-15,-1 0 16,17 0-16,0 0 31,-8 0-31,-18 0 16,-8 0-1,-8 0-15,-1 0 0,-8 0 16,9 9 0</inkml:trace>
  <inkml:trace contextRef="#ctx0" brushRef="#br0" timeOffset="8359.81">5121 16244 0,'0'0'0,"0"0"15,0 0-15,0 8 16,0 1-16,0-9 16,0 0-1,0 0 1,0 0-16,0 0 16,9 0-16,-1 0 15,1-9 1,8 1-1,0-1-15,17-16 16,9-10 0,8-7-16,17-18 15,9 9-15,-9 0 16,-25 17 0,-9 9-16,-8-1 15,-1 1 1,1 8-16,8 0 15,0-9 1,-8 9 0,-1 0-16,-8 9 15,9-9 1,-9 0-16,17-9 16,9 1-1,8-1-15,0-8 16,-8 9-1,0-9 1,-18 17-16,1 0 0,-9 0 31,0 0-31,0 0 0,17-9 32,0 1-32,9-18 15,0 9-15,-1-8 16,35-9-16,8-1 15,-33 18 1,-10 0 0,-8 9-16,1-1 15,16-8 1,0-8-16,-8-1 16,16 1-16,10-1 15,-1 9 1,-8 0-1,-18 9-15,1 8 16,-9-9 0,0 9-16,1-8 15,7-1 1,1-8-16,17-8 16,33-1-16,-7 9 15,-26 0 1,8 9-16,0-1 15,-8-8-15,-9 9 32,0-1-32,9-8 15,17 0 1,0 8 0,-18 1-16,1-1 15,0 1 1,0-9-16,-18 17 15,18-9 1,25 1-16,1-9 16,-26 8-1,-9 1-15,17-1 16,-8-8-16,0 0 16,16 0-1,10 0-15,-1 9 16,-25 8-1,0 0-15,8-9 16,-8 1 0,8-1-16,17 1 15,18-9 1,-18 0-16,-17 17 16,9-9-1,-17 9-15,0 0 16,16 0-1,27 0-15,-18 0 16,0-8 0,1-9-16,-9 8 15,16 1 1,10-10-16,-26 18 16,-9 0-1,0 0-15,9 0 16,-9-8-16,18-1 15,8 1 1,-9-1-16,-8 1 16,0-1-1,-9 9-15,9-8 32,34-1-32,0-8 0,-18 9 15,1-1 1,0 1-16,9-9 15,8 8 1,-35 9 0,-7 0-16,-1 0 15,-8 9-15,-1-1 16,27-8 0,25 9-1,-17-1-15,-9-8 16,0 9-16,-8-9 15,0 8 1,8-8-16,1 17 16,-27-8-1,1 8 1,-9-9 0,9 9-16,-9-8 0,1-1 31,7 1-31,27 8 15,-1-9 1,-8 1-16,-9-1 0,0 1 31,-8-9-31,17-9 16,17 1 0,17-1-16,-17 1 15,0-1 1,8 1-16,17-9 15,-16 8 1,-18 9-16,1 0 16,16 0-1,17 0-15,10 0 16,-27 0 0,9 0-16,0 0 15,17 0 1,0 8-16,-34 9 15,0-8 1,0-1-16,16 1 16,10-9-1,-1 8-15,-8-8 16,9-8 0,-1 8-16,-16 8 15,-26 1 1,-1-1-16,10 1 15,-1-9-15,26 0 16,0 0 0,-17 0-1,-26 0-15,-34 8 16</inkml:trace>
  <inkml:trace contextRef="#ctx0" brushRef="#br0" timeOffset="12894.1">5206 16286 0,'0'0'0,"0"0"16,0 0-16,0 0 15,0 0 1,0 0-16,0 0 15,0 0 1,0 0 0,0 0-16,-8-8 15,-1-1 1,1 1-16,-1-1 16,9 9-1,0 0-15,0-8 16,0-1-1,0-8 1,0-9-16,26-25 16,16-8-16,35-26 31,51-26-31,0 18 0,-17 8 16,26-17-1,34-9 1,-18-8-16,-33 17 0,42-17 31,26-26-15,-26 9-16,60-25 15,8 16 1,-34 9-16,18 0 16,-26 17-1,33 8-15,-7 1 16,-43-1-1,42-16-15,9 16 16,8-8 0,-16 0-16,-52 8 15,60-16 1,-9 8-16,-42 17 16,34-26-16,-9 1 15,-17 16 1,17-16-16,-8 7 15,9-16 1,7 9 0,-33-1-16,68-16 15,-17 16-15,-77 35 16,60-35 0,8 0-16,-34 1 15,18-18 1,-9 9-16,-35 9 15,26-9 1,9 0-16,-34 16 16,42-16-1,9-8-15,-26 8 16,18-17 0,-10 0-16,10 8 15,-10 9 1,-24 17-16,33 0 15,-8 0 1,-18 8-16,35-25 16,-17 17-1,-43 17-15,-8 0 16,33-26 0,-16 18-16,-43 8 15,25-9-15,18-8 16,-9 9-1,-17-1 1,17-17-16,17-8 16,-8 0-1,-34 9 1,8 8-16,17 8 16,-9 1-16,-16-1 15,-1 0 1,9 9-16,-25 26 15,-35 25-15,-17 8 16,-8 9 0,-18 17-16,-8 0 15,-8 0 1,0 9-16,-1 8 16</inkml:trace>
  <inkml:trace contextRef="#ctx0" brushRef="#br0" timeOffset="18092.59">5027 16541 0,'0'0'0,"0"0"16,0 0-16,0 0 31,0 0-31,0-8 0,17-1 16,0 1 0,0-9-16,0 8 15,-8 1 1,-1-1-16,1 1 15,0 8 1,-9 0-16,0 0 31,8-9-31,9 1 0,0-1 16,-8 1 0,-1 8-16,1 0 15,-1 0 16,1 0-31,-1 0 16,9-9 0,1 1-16,-1-1 15,0 1 1,0-1-16,8 9 16,1-8-1,8-1-15,0 1 16,9-1-16,0 9 15,-1-8 1,1-1-16,8 1 16,0-9-1,1 0-15,-10 0 16,-8 8 0,26-16-16,8-1 15,1 9 1,-10 0-16,-16 0 15,0 0 1,-1 0-16,1 0 16,-17 8-1,-1 1-15,1-1 16,8 1 0,0-1-16,0 9 15,9 0 1,0-8-16,-9 8 15,-9 0 1,1 0-16,0-9 16,-9 1-1,0-1-15,-9 9 16,9 0 0,0 0-16,1 0 15,-1 0 1,0-8-16,8-1 15,9 1 1,-8-1-16,0 1 16,-1-1-1,1 1-15,8-1 16,26 1 0,8-9-16,0 0 15,-17-9 1,1 1-16,7-1 15,-7 1 1,-10 8-16,-8 0 16,26-9-1,26 1-15,-10-9 16,-16 17 0,8-9-1,1 1-15,-10-9 0,1 0 31,17 8-31,0-8 16,-9 17-16,-17 0 16,1 0-1,-1 0-15,0 0 16,0 0 0,0 0-16,9-8 15,25-1 1,1 1-16,-26 8 15,8 0 1,0-9-16,-8 9 16,-9-9-1,26 1-15,8-9 16,-17 0-16,-8 17 16,-9-9-1,1 1 1,-1-1-16,0-8 15,-8 9-15,-1 8 16,1-9 15,8 9-31,9 0 0,-9 0 16,-8 0 0,0 0-1,-1 0-15,1 0 16,0 0-1,-1 0-15,1 0 16,0 0 0,25-8-16,26-9 15,-26 0 1,-17 8-16,1 1 16,7-9-1,-8 8-15,1 1 16,7-1-1,10-8 1,-1 9-16,-8-1 16,-1 1-16,-7-1 15,-1 9 1,-8-8-16,-1 8 16,-8-1-1,1 1-15,7-8 16,9-1-1,9 9-15,-9-8 16,-8 8 0,-9 0-16,0 0 15,0-9 1,1 1-16,-1-1 16,0 1-1,0-1-15,0 1 16,0-1-1,0 1-15,9-9 16,8 0 0,1-9-16,-1 9 15,-9 0 1,-7 9 0,7-1-16,1-8 15,0 0 1,-18 9-16,1 8 15,-1 0-15,1 0 16,-9 0 0,0 0-16,0 0 15,0 0-15,9 0 16,-1 0 0,1 0-1,0 0-15,-1 0 16,1 0-1,8 0-15,0-1 16,0 1 0,0-8-16,1-1 15,-1 1-15,8-9 16,1 0 0,-9 8-16,9 1 15,8-9 1,9 0-16,-17 0 15,-1 17 1,-8 0-16,-8 0 16,8-9-1,-8 9-15,-1 0 16,1 0 0,0 0-1,-9 0-15,0 0 16,0 9-1,0-9-15,0 0 16,0-9 0,0 1-16,0-1 15,0-8 1,0 9 0,0-1-16,17-8 15,1 0 1,7-8-16,1-1 15,-17 9 1,-1 0-16,9-9 16,0 1-16,9-9 15,0 0 1,-1 8-16,-7 1 16,-10 8-1,1 0 1,8 8-16,0-16 15,17-1 1,0 9-16,-8 0 16,-9 0-1,-8 0-15,0 0 16,-1 9 0,1-1-16,-9 1 15,8-9 1,-8 8-16,9-8 15,0 0 1,-9 0-16,0 0 16,-9 0-1,1 17-15,-1-8 16,1 7 0,-1 1-16,1 0 15,0-8 1,-1-1-16,-8 1 15,0-9 1,9 25-16</inkml:trace>
  <inkml:trace contextRef="#ctx0" brushRef="#br0" timeOffset="23013.41">4967 16414 0,'0'0'0,"0"0"0,0 0 0,0 0 16,0 0-16,0 0 15,0 0 1,0 0 0,0 0-16,0 0 15,0 0 1,0 0-16,0 0 16,0 0-1,17 0-15,0 0 16,18 8-16,-1 1 31,17-1-31,0 1 16,17-1-16,18 1 31,16-9-31,18 0 16,-1-9-16,1 1 15,-1 8 1,9 0-1,-8 0-15,-1-9 16,9 1 0,9-9-16,-9 0 15,-17 8 1,8 1-16,9-1 16,9 9-1,-26 0-15,0-8 16,8-9-1,18 0-15,-1-9 16,1 1 0,17-9-16,16 0 15,-8-1 1,18-7-16,24-1 16,-7-16-1,-1-1-15,-8-8 16,0 0-16,-9-8 15,-8 16 1,-18 1-16,18-9 16,0-9-1,-18-8-15,26-17 16,-16 17-16,-10 8 16,1-25-1,-9 0-15,-8 9 31,-1 8-31,18 0 16,-1-17-16,1-17 16,0-9-16,8-8 15,-9 0 1,-16 0 0,-18 0-1,9 8-15,-8 1 0,-9 8 31,0-18-31,0 1 16,0-8-16,17-26 16,-26 17-1,-16 17-15,-1 0 16,-8-1 0,8-7-1,0 16-15,18-33 16,-1-26-16,-8 17 15,-9-1-15,-8 1 16,9 9 0,-10-18-16,-16 1 15,-9 7 1,9 1 0,8-25-1,-8-1-15,0-8 16,8 8-1,-8 18-15,-9-9 16,-8 8 0,0 26-16,-9-34 15,-9 0 1,1 8-16,-1-16 16,10-9-1,-1-18-15,-9 1 16,1 26-1,-18-9-15,1 8 16,-18 0 0,-16-8-16,-26 17 15,-35 0 1,-59-119-16</inkml:trace>
  <inkml:trace contextRef="#ctx0" brushRef="#br0" timeOffset="25563.43">5172 16439 0,'0'0'0,"0"0"0,9 0 16,8 17 0,17 0-16,9 0 15,16 9-15,10-1 16,16-16 15,0-18-31,26-16 0,17-26 16,26-17-1,8-17-15,-17 8 16,34-25-16,9 0 31,-17 0-31,25-9 16,-8-8-16,-34 0 16,33-42-1,-7 8-15,-18-9 31,26-42-31,-9 25 16,-17-33 0,26-35-16,-9-25 15,-25 0 1,-18-17-16,9 8 16,-8 9-1,-26 17-15,-17-9 16,8-17-1,18-16-15,16-1 16,-34 9-16,1-34 16,-18 17-1,-8-1-15,25 1 16,-16 17 0,-26 8-16,-1 1 15,-7-1 1,-10-17-16,-8 1 15,-8 16 1,-18 18-16,1-1 16,-9 9-1,9 0-15,-1 8 16,-8-17 0,9 1-16,-1 8 15,1-35 1,-1 18-1,1 51-15,-9 17 16,-9 25-16,9 43 16,-8 17-1,-1 26-15,1 8 16,-1 0 0,1 8-16,-1 1 15,9-1 1,0 43-16</inkml:trace>
  <inkml:trace contextRef="#ctx0" brushRef="#br0" timeOffset="34995.71">24478 8811 0,'0'0'0,"0"0"0,0 0 15,0 0 1,0 8-1,51 35-15,146 33 16,212 9 0,180-25-16,128-35 15,128-25 1,-60 0-16,-358 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02:24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3576 6702 0,'0'0'0,"0"0"0,0 0 16,0 0-1,0 0 1,0 0-16,0 0 16,9-9-16,33 1 15,35-1 1,85-8-16,86 8 15,85 9 1,76 0 0,1-8-16,-26-26 15</inkml:trace>
  <inkml:trace contextRef="#ctx0" brushRef="#br0" timeOffset="24514.03">8194 7782 0,'0'0'0,"-9"-17"0,0 8 16</inkml:trace>
  <inkml:trace contextRef="#ctx0" brushRef="#br0" timeOffset="24939.63">8219 7577 0,'0'0'0,"0"0"0,0 0 15,0 0 1,0 0-16,0 0 16,0 0-1,0 0 1,0 0-16,0 0 0,0 0 15,0 0 1,34 0 0,60 0-16,51 0 15,69 0 1,59 0-16,-9-17 16,1 0-16,17 0 15,25-8 1,43 16-16,0 26 31,0-17-15,42 9-16,26-1 15,9-8 1,77 0-16,51-17 16,16-25-1,1-9-15,-162 17 16</inkml:trace>
  <inkml:trace contextRef="#ctx0" brushRef="#br0" timeOffset="36354.9">10054 10852 0,'0'0'0,"0"0"16,-8 0-16,8 0 15,0 0-15,0 8 16,0 9 0,8 0-16,1-8 15,-9-1 1,8 1-16,-8-1 16,0 1-1,0-9-15,26 8 16,25-8-1,17-8 1,26-1-16,34-16 16,17 8-1,-8 8-15,-9-16 16,43 16-16,8 9 16,34 0-16,52 9 15,25 8 1,-8 0-1,93 8 1,26 1-16</inkml:trace>
  <inkml:trace contextRef="#ctx0" brushRef="#br0" timeOffset="85942.91">20492 10239 0,'0'0'0,"0"34"0,0 68 15,9 35-15,-1-18 16,-16 25 0,-26 60-16,0-25 15,-9-94 1,-8 0 0,8-17-16,17-34 15,9-17-15,17-8 16,9-26-1,68-111-15,59-102 16,35-42 0,8 9-16,1 33 15,16 34 1,-8 35-16,25 25 16,-17 42-1,-68 52-15,26 16 16,-9 35-1,-43 42-15,-8 59 16,-25 86 0,-61 76-16,-51-17 15,-33 17 1,-18-17-16,17-110 16,26-60-1,17-17-15,8-34 16,17-26-1</inkml:trace>
  <inkml:trace contextRef="#ctx0" brushRef="#br0" timeOffset="86431.56">24256 8879 0,'0'0'0,"0"0"0,0 34 15,9 59-15,-9 60 16,-9 26-1,-8 8-15,-17 17 16,-9 9 0,1-26-16,-9-9 15,16 10 1,1-52-16,17-51 16,17-51-1</inkml:trace>
  <inkml:trace contextRef="#ctx0" brushRef="#br0" timeOffset="86797.59">23949 11302 0,'0'0'0,"0"0"15,0 0-15,-17 9 16,-17 25-16,-9 17 16,-8 0-1,17-8-15,17-18 16,0 1 0,8-9-1,9 0-15,0-9 16,9 1-16,8-1 31,0-8-31,-9 0 0,1 0 16,-1 0-1,1 0-15,-1 0 16,1 0 15</inkml:trace>
  <inkml:trace contextRef="#ctx0" brushRef="#br0" timeOffset="129277.24">23505 5035 0,'0'0'0,"0"0"0,0 0 0,-51 314 0,8-76 0,9-42 15,-17-43 1,-17 43-16,8-35 16,26-67-1,0-43-15,0-9 16,16-16-1,10-9-15,8-9 16,0-8 0,8-25-16,35-69 15,34-50 1,25-9-16,52-34 16,0 8-1,-18 51-15,18 26 16,8 26-16,0 16 15,-8 26 1,-26 34-16,-17 17 16,-9 34-1,-16 26-15,-18 16 16,-34 35 0,-17 34-1,-25 33-15,-18-16 16,-8-35-16,0-16 15,-1-35 1,18-33 0,9-34-16,8-9 15,8-17-15,35-26 16,0 1 0</inkml:trace>
  <inkml:trace contextRef="#ctx0" brushRef="#br0" timeOffset="129576.43">26817 4516 0,'0'0'0,"0"0"16,-9 34-16,-16 25 0,-35 60 16,-25 35-1,-1-10-15,9 9 16,18-25 0,7-18-16,1 1 15,17-9 1,8 0-16,9-42 15</inkml:trace>
  <inkml:trace contextRef="#ctx0" brushRef="#br0" timeOffset="129749.15">25912 6795 0,'0'0'0,"0"9"0,0 33 0,9-8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04:44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5872 9270 0,'0'0'0,"0"0"0,0 0 16,0 0-16,0 0 16,9 0-16,16 0 15,69 8 1,154-8 0,110-8-16,18-18 15</inkml:trace>
  <inkml:trace contextRef="#ctx0" brushRef="#br0" timeOffset="8057.11">7639 9244 0,'0'0'0,"0"0"16,-9 0-16,-8 26 16,-8 16-1,-1 18-15,0-1 16,-8 1-1,9-17-15,-1-1 16,0-8 0,-8 9-16,9-18 15,8 1 1,0-18-16,8 1 16,9-1-1,0-8-15,0 0 16,0 0-1,17-8-15,17-1 16,9-8 0,8 0-1,9 0-15,-18 9 16,-16-1-16,0 9 16,-18 0-1,9-8-15,9-9 16,25-17-1,17-35-15,18-7 16,-1-18 0,-42 52-16</inkml:trace>
  <inkml:trace contextRef="#ctx0" brushRef="#br0" timeOffset="10802.77">8322 9619 0,'0'0'0,"0"0"0,0 0 16,0 0-16,0 0 15,0 0-15,0 0 16,0 0-1,0 0 1,0 0-16,8 8 16,1 9-1,8 0 1,0 0-16,8 0 0,1-8 16,8-1-1,0 9 1,9 0-1,34 0-15,25-8 0,-16 8 32,16 0-32,0 0 0,35 0 15,17 8 1,-26 1-16,-17-9 16,25-9-1,-8 1-15,-25-9 16,-35 0-1,-26-9-15,1 1 16,-9-18 0,-8 9-1,0-8 1,-1-1-16,-8 1 0,9-18 16,-1 1-1,-8-26 1,9-26-16,-9 34 15</inkml:trace>
  <inkml:trace contextRef="#ctx0" brushRef="#br0" timeOffset="12868.42">11061 8989 0,'0'0'0,"0"0"0,0 0 16,0 0-1,0 9 1,0 16-16,-8 35 16,8 59-16,0 34 15,0-26 1,8-33-16,-16-26 15,-1-25 1,1-18 0,8 1-16,0-9 31,0-9-31,0 1 16,17-1-1,25 1-15,52-18 16,68-16-1,35-1-15,42-8 16,-9 0-16,-59 9 16,25 8-1,-25 8-15,-77 9 16,-26 0 0,-25 0-16,-18 0 15,-8 0 1,0 0-16,1-8 15,7-1 1,18-16-16,25-27 16,17-33-1,-16-8-15,-27-9 16,-33-34 0,-35-162-16</inkml:trace>
  <inkml:trace contextRef="#ctx0" brushRef="#br0" timeOffset="21398.47">5548 11464 0,'0'0'0,"0"0"16,-9-8-16,1-1 16,-1 1-1,9 8-15,0 0 16,0-9 0,51 0-16,103 18 15,153 0 1,43-18-16,17-34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05:27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23906 4950 0,'-17'0'0,"-68"0"15,-43 25-15,-34 43 0,-26 51 16,26-17-1,42-8 1,26 16 0,-25 52-16,-1 59 0,18 34 31,-17 51-31,42 26 0,77 0 31,111-60-31,34-85 0,77-34 16,8-59-1,69-103 1,8-50-16,60-120 16,-8-51-1,-78-84-15,-33-44 16,-120 35 0,-17-17-1,-94 42-15,-103 1 16,-135-9-1,-181 51-15,-195 127 16,-137 153 0,-68 231-16,-1 237 0,419-195 31</inkml:trace>
  <inkml:trace contextRef="#ctx0" brushRef="#br0" timeOffset="7945.06">20578 14398 0,'0'-8'0,"17"-9"16,8-26-1,35-25-15,34-26 16,51-59-16,17-42 31,18 8-31,41-26 0,-7 9 31,-35 42-31,0 9 16,-25 0 0,-35 43-16,-33 42 15,-44 34 1,-24 17-16,-18 0 15,-52 8 1,-187 9-16,-17 34 16,128 0-1,26-8-15,34-18 16,25-8 0,17 0-16,9-8 15,17-1 1,17-25-16,43-17 15,34-17-15,17 0 16,8 0 0,9 25-16,0 18 15,-25 33 1,-26 35-16,-18 33 16,-33 52-1,-35 68-15,-25 8 16,-51 102-1</inkml:trace>
  <inkml:trace contextRef="#ctx0" brushRef="#br0" timeOffset="18401.18">29744 4754 0,'0'0'15,"0"0"-15,-17 0 0,-34 17 16,-34 17 0,-9 9-1,-128 42-15,8 0 16,129-9-16,-9 60 16,-51 43-1,0 25-15,17 0 16,68-17-1,69 9-15,68-35 16,42-16 0,-16-35-1,178-7-15,52-52 16,-85-119-16,238-103 16,-127 1-1,-163-25-15,34-35 16,-144 0-1,-44-42-15,-118-51 16,-121-8 0,-221 7-16,-171 86 15,-239 145 1,308 59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07:21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2509 3691 0,'0'0'16,"17"-9"-16,52 1 0,84-18 15,52 9 1,34 9-16,60 16 16,51 18-16,68 8 15,103 8 1,67 1-16,53 8 16,50 34-1,60-25-15,-324-43 16</inkml:trace>
  <inkml:trace contextRef="#ctx0" brushRef="#br0" timeOffset="21369.64">13673 6557 0,'0'0'0,"0"0"0,0 0 16,0 0-1,0 0-15,0 0 16,9-9 0,50 1-16,95-1 15,110-8 1,18 9-16,153 25 16,95 17-1,-27 8-15,86-25 16,-171-17-1</inkml:trace>
  <inkml:trace contextRef="#ctx0" brushRef="#br0" timeOffset="44435.52">22891 6387 0,'25'-9'0,"146"-16"0,205-9 16,84 0 0,53 0-1,24-26-15,-127 9 0</inkml:trace>
  <inkml:trace contextRef="#ctx0" brushRef="#br0" timeOffset="49055.05">3081 7050 0,'0'0'0,"0"0"0,0 0 15,0 0 1,9 0-16,59 0 16,68 0-16,86 0 15,69 9 1,24 16-1,44 26-15,51 17 16,76 9 0,103-1-16,111-16 15,-273-43-15</inkml:trace>
  <inkml:trace contextRef="#ctx0" brushRef="#br0" timeOffset="103183.9">31434 9653 0,'0'0'0,"0"0"0,0 0 16,0 0-16,0 0 15,-8 0 1,-1 8-16,-16 9 16,-1 0-1,-34 17-15,-25 26 16,-1 25 0,35 17-16,-26 17 15,-16-34 1,33-43-16,17-8 15,26-25 1,0-1-16,17 1 16,0-9-1,0 0-15,0-9 16,17-8 0,-8-25-16,-9-1 15,-9 9 1,-8 17-16,0 0 15,-9 0 1,-16 17-16,-10 0 16,18 9-1,0 25-15,-8 0 16,-1 0 0,9 0-16,8-9 15,9-8 1,17 9-1,0-9-15,9-9 16,59 1-16,120-18 16,-9-16-16,9 8 15,144-9 1</inkml:trace>
  <inkml:trace contextRef="#ctx0" brushRef="#br0" timeOffset="110573.29">12017 12314 0,'0'0'0,"0"0"0,0 0 16,0 0-16,26 17 15,25 17 1,51 18-16,112 16 15,110-26 1,77-33-16,86-9 16,16-9-1,-102-8-15</inkml:trace>
  <inkml:trace contextRef="#ctx0" brushRef="#br0" timeOffset="121656.64">25306 12561 0,'0'0'0,"0"0"0,0 0 16,0 0-16,0 0 16,0 0-1,0 0-15,0 0 16,0 0 0,60 0-1,111-8-15,144-1 16,18 1-16,43 8 15,51-9 1,-43-8-16</inkml:trace>
  <inkml:trace contextRef="#ctx0" brushRef="#br0" timeOffset="128821.61">28686 12502 0,'0'0'0,"0"0"0,34-9 16,51 1-1,43 8-15,129-17 16,118-9 0,9-8-16</inkml:trace>
  <inkml:trace contextRef="#ctx0" brushRef="#br0" timeOffset="135944.21">29574 9967 0,'0'0'0,"0"0"0,0 0 16,0 0-16,-9 0 15,1 0 1,-18 0-16,-8 9 16,0-1-16,-9 9 15,0 0 1,-16 17-16,-18 17 16,0 0-1,-8 26 1,-9 8-16,8-9 15,18-8 1,17 9-16,8 0 16,0 16-1,1 18-15,8-9 16,8 8-16,9-16 16,17-9-1,17 8-15,9-16 16,16 0-1,10-9-15,24-9 16,35-8 0,26-25-16,17-18 15,8-25 1,17-25-16,-8-9 16,-18 0-1,-8 8-15,-17-8 16,-17 0-1,-25 17-15,-35 0 16,-8-9-16,-1-33 16,-8-26-1,-25-9 1,-18-8-16,-25 0 16,-8 0-1,-18-8-15,-8-1 16,-9 26-16,-68 17 15,-77 8 1,-68 52-16,-52 33 16,60 35-1,26 25-15,-59 51 16</inkml:trace>
  <inkml:trace contextRef="#ctx0" brushRef="#br0" timeOffset="164669.92">29130 14296 0,'0'0'0,"0"0"0,8-8 15,52-1-15,34 0 16,-17 1-16,8 8 15,43 8 1,94 1 0,128 25-16</inkml:trace>
  <inkml:trace contextRef="#ctx0" brushRef="#br0" timeOffset="180137.39">29531 4210 0,'0'0'0,"-9"0"0,-33 17 15,-52 42-15,-26 43 16,1 26 0,-1 25-16,26 9 15,35 16-15,25 26 31,8 9-31,26 25 16,9-59 0,59-26-16,128 25 15,17-67 1,44-111-16,50-94 16,0-50-16,103-103 15,-52 9 1,-51-43-16,-16-42 31,-146 68-31,-34 8 0,-77 43 16,-77 0-16,-76 17 15,-86 34 1,-77 76 0,-34 52-16,-8 50 15,25 43 1,18 26-16,25-17 15,-60-9-15</inkml:trace>
  <inkml:trace contextRef="#ctx0" brushRef="#br0" timeOffset="180714.97">29932 4754 0,'0'0'0,"-8"8"16,-10 44-16,-24 16 16,-9 8-16,-1 1 15,10-9 1,8-17 0,16-9-16,1-16 15,9-9-15,8-9 16,8-8-1,35-17-15,34-25 16,68-35 0,51-25-16,-25 17 15,-17 17 1,-26 9-16,-34 24 16,-43 18-1,-17 17 1,-17 26-16,-17 25 15,-26 43 1,-33-1-16,-1-16 16,26-35-16,17-16 15,8-18 1,9-8-16</inkml:trace>
  <inkml:trace contextRef="#ctx0" brushRef="#br0" timeOffset="181602.21">29642 2585 0,'-26'-8'0,"-33"-1"0,-44 9 16,-33 17-16,-18 17 16,-25 43-16,-18 42 15,27 9 1,-44 59-16,-8 17 16,0 8-16,1 26 31,33 1-31,43 7 15,42 35-15,52 25 16,43-17 0,33 0-16,61-17 31,67-16-31,69-1 0,34-51 16,145-26-16,17-7 31,-59-44-31,34-25 15,59-68 1,-51-34 0,-85-42-16,68-69 15,-43-33-15,-102 7 16,-17-50 0,-17-42-16,17-35 15,-43-17 1,-51 9-1,-8-34-15,-44-17 16,-33 0-16,-34 8 16,-35 26-1,-42 0 1,-60 17-16,-51 17 16,-78 8-16,-24 43 15,-69 25 1,-34 26-1,51 60-15,-25 25 16,-35 25 0,86 43-16,25 17 15,34 9-15,61 8 16,42 17 0,85-17-16</inkml:trace>
  <inkml:trace contextRef="#ctx0" brushRef="#br0" timeOffset="182251.98">30205 2696 0,'0'0'0,"0"0"15,-8 8-15,-1 35 16,1 33 0,-27 27-1,-7 7-15,-35 9 16,-8-17-16,42-51 15,9-17 1,17-8-16,0-18 16,17 1-1,8-18-15,35-25 16,59-51 0,43-17-1,9 9-15,-17 33 16,-35 35-1,-17 16-15,-33 26 0,-18 9 16,-17 8 0,-9 25-16,-16 18 15,-18 8 1,1-17 0,-1-9-16,0-16 15,9-18-15,17-16 16,0-9-1</inkml:trace>
  <inkml:trace contextRef="#ctx0" brushRef="#br0" timeOffset="182682.04">31067 2475 0,'0'0'0,"26"0"15,42 0-15,17 0 16,-8 0-1,-8 0-15,-10 17 16,-8 0 0,-16-9-16,-18 9 15,-9 0 1,-42 43-16,-43 42 16,-8 8-1,8-16-15,26-26 16,25-25-1,35-9-15,59-9 16,60-8-16,-60-8 16</inkml:trace>
  <inkml:trace contextRef="#ctx0" brushRef="#br0" timeOffset="192612.98">15798 15308 0,'0'0'0,"0"0"0,17 0 16,43 9-16,51-18 15,102-16 1,35 8-16,33-9 16,52 9-1,51 25 1,18-8-1</inkml:trace>
  <inkml:trace contextRef="#ctx0" brushRef="#br0" timeOffset="208098.78">28959 16439 0,'0'0'0,"9"0"16,33 17-16,112 26 16,153 8-1,214-26-15,-94-8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11:47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9448 8232 0,'0'0'16,"0"0"-16,0 0 0,9 0 15,68-8 1,42-9-16,94-9 15,35 9 1,-1 9 0,112 8-16</inkml:trace>
  <inkml:trace contextRef="#ctx0" brushRef="#br0" timeOffset="797.7">9397 13301 0,'9'0'16,"119"-26"-16,196-59 0,154-17 16,136 26-16,-187 33 15</inkml:trace>
  <inkml:trace contextRef="#ctx0" brushRef="#br0" timeOffset="13766.2">26151 9848 0,'0'0'16,"0"0"-16,0 0 15,0 0-15,0 0 16,-8 17-16,-10 26 16,-16 42-1,0 17-15,-8 25 16,-27 9 0,1 1-1,25-52-15,18-34 16,8-26-16,8-8 15,9-8 1,9-1-16,67 1 16,95-26-1,51-17-15,43-9 16,-1 9 0,9 9-16,-17 16 15,-17 18 1,-17 25-16,-60-9 15,-25 9 1,-43-8-16,-43-9 16,-25-9-1,-1 1 1,-16-1-16,-1-8 16,-8-8-16,-8-9 15,-1-43 1,9-42-16,17-43 15,17-42-15,18-136 16</inkml:trace>
  <inkml:trace contextRef="#ctx0" brushRef="#br0" timeOffset="24586.07">14646 11558 0,'0'0'16,"0"0"-16,-9 8 15,9 35-15,-8 16 16,-1 26-16,1 17 16,-9 9-1,0-18 1,0-25-16,17-8 15,0-18-15,25-8 16,44-8 15,50-26-31,35-34 0,16-9 32,-8-8-32,-16 17 0,-27 0 31,-42 17-31,-26 9 0,-17 8 15,-8 0-15,-9 0 16,-9 0 0,1 0-16,0 0 31,-9-9-31,0-25 0,-9-42 31,0-43-15,9-170-16</inkml:trace>
  <inkml:trace contextRef="#ctx0" brushRef="#br0" timeOffset="34459.07">13536 13037 0,'0'0'0,"0"0"0,0 0 16,-8 0-16,-1 0 16,1-8-1,-18-1-15,-25 1 16,-34-1-1,-35-16 1,-25-1-16,-17-8 16,17 0-16,25-8 15,1-1-15,16 1 16,27 8 0,16 0-16,26 17 15,8 0 1,18 17-16,8 0 15,0 0 1,17 25-16,8 43 16,9 9-1,1-1-15,-1 9 16,-9-8 0,-8-26-16,-8-17 15,-1-9 1,-8-8-16,0-8 15,0-1 1,-8-8-16,-9-8 16,-17-26-1,-26-26 1,-8 1-16,-1-9 16,10 17-1,16 0-15,9 17 16,17 17-16,0 0 15,17 17 1,8-9-16,60 1 16,112-18-1,84 1-15,-25-1 32,-59-8-32,-52 9 15,-86 16-15</inkml:trace>
  <inkml:trace contextRef="#ctx0" brushRef="#br0" timeOffset="38376.94">26049 14755 0,'0'0'15,"0"0"-15,0 0 0,0 0 16,-9 0-1,-8 43-15,-9 67 16,-16 43 0,8-8-1,17-26-15,-1-42 16,1-26-16,17-26 16,0-16-1,0-1 1,17-8-16,9-8 15,42-1-15,35-16 16,8-1 0,42 9-16,35 0 15,8 17 1,9 0-16,9 9 16,-35 8-1,26 17-15,-17 8 16,-52-8-1,-16 0-15,-9 0 16,-18-8 0,-41-9-16,-18-9 15,-9 1-15,-8-1 16,0-16 0,1-9-16,7-43 15,18-76 1,-18-34-1,-16-9-15,-9 1 16,-9-128 0</inkml:trace>
  <inkml:trace contextRef="#ctx0" brushRef="#br0" timeOffset="53536.85">25938 14959 0,'0'0'0,"0"0"0,0 0 16,0 26-16,0 16 15,8 18 1,1-1-16,-1 1 16,1 0-1,-1 8-15,1-9 16,-1-8-1,10-8-15,7-1 16,26 1 0,9-18-16,8 1 15,35-18-15,42-16 16,26-18 0,-9 1-1,51-9-15,26 17 16,-8 0-16,8 17 15,-26 17 1,-25 0-16,-35 0 16,-33 0-1,-35 0-15,-34-9 32,-25 1-32,0-9 15,-18 0-15,-8-9 16,9-25-16,-1-34 15,1-42 1,-9-9 0,8-1-16,1 10 15,8 16-15,-9 60 16</inkml:trace>
  <inkml:trace contextRef="#ctx0" brushRef="#br0" timeOffset="64005.22">29778 5171 0,'-8'0'0,"-52"17"0,-51 25 15,-25 26 1,-1 0-16,-8 34 16,-9 51-16,26 26 15,26 25 1,25 26-16,26-1 15,17 27 1,17-27-16,34 1 16,34-26-1,0-94 1,43 9-16,77-16 16,17-69-16,76-68 15,35-60 1,-9-102-16,-17-42 15,-34-8 1,-43 8-16,-68 25 16,-17-25-1,-25 51 1,-52 8-16,-34 9 16,-34 25-16,-35 18 15,-33 25 1,-9 25-1,-17 18-15,-8 25 16,-44 42-16,-144 35 16</inkml:trace>
  <inkml:trace contextRef="#ctx0" brushRef="#br0" timeOffset="64687.33">29727 5877 0,'0'0'0,"-8"17"0,-9 34 15,-9 34 1,-25 59 0,-26 18-16,-8 8 15,8 26 1,-9-26-16,1-85 15,17-26 1,8-16-16,34-18 16,9-16-1,17-1-15,17-25 16,77-85 0,43-76-16,-1-35 15,10-25-15,-1 34 16,-17 51-1,-9 17-15,9 25 16,-25 43 0,-18 34-16,0 17 15,-25 25 1,-9 26-16,-25 26 16,-26 25-1,-34 9-15,-26 8 16,-34 8-1,-17-25-15,17-34 16,0-34 0,-17-17-16,-8-17 15,17-34 1,8-17-16,51 34 16</inkml:trace>
  <inkml:trace contextRef="#ctx0" brushRef="#br0" timeOffset="67820.89">30180 2721 0,'0'0'0,"-9"0"0,0 0 16,-8 0-1,-8 0 1,-35-8-16,-34 8 16,-17 17-1,-8 0-15,-43 34 16,-1 9 0,44-9-16,-1 17 15,1 25 1,-18 43-16,9 17 15,9 9-15,-9 42 16,-9 17 0,-16 26-16,8 16 15,-1-8 1,10 1-16,-1 16 16,18 0-1,-1-8-15,9-18 16,26-8-16,34-25 15,34 17 1,17-9 0,17 0-16,34-9 15,9-8-15,25 9 16,26-34 0,0-43-1,51 34-15,69 17 16,-18-68-1,26-34-15,9-25 16,16-35-16,9-25 16,9-17-1,17-34-15,8-85 16,26-43 0,-26 18-16,9-35 15,-17-16 1,-35-18-16,-25-34 15,-34 18 1,-26-18 0,-34-25-16,-17-17 15,-17 8 1,-25 0-16,-27-8 16,-16 0-1,-34 25-15,-27 9 16,-16 17-16,-34 17 31,-43 25-31,-43 1 16,-59 8-16,-26 34 15,-43 34 1,1 34 0,-69 16-16,0 61 15,0 50-15</inkml:trace>
  <inkml:trace contextRef="#ctx0" brushRef="#br0" timeOffset="68617.13">29889 3461 0,'0'0'0,"0"0"16,0 0-16,0 0 15,-8-8 1,-9-26-16,-26-9 15,-17-8 1,9 17-16,8 9 16,9 8-1,9 17 1,-1 8-16,-17 18 16,1 25-16,-1 17 15,0 8 1,9 18-16,0 8 15,0 0 1,17-17-16,-9-8 16,1-9-1,-9 0-15,-9 0 16,-8-9-16,8-8 16,26-17-1,0-8-15,8-9 16,9-9-1,0 1 1,17 8 0,26 0-16,60 0 0,25-17 15,-9 0 1,9-9 0,-17 1-16,-26-1 15,-25 9 1,-9 0-16,-8 0 15,-26 0-15,-8 0 16</inkml:trace>
  <inkml:trace contextRef="#ctx0" brushRef="#br0" timeOffset="68875.83">29130 3793 0,'0'0'0,"0"0"16,0 0-16,17 0 0,34 0 15,26 0 1,0 0-1,8 0 1,0 8-16,-42 1 16</inkml:trace>
  <inkml:trace contextRef="#ctx0" brushRef="#br0" timeOffset="69278.25">30478 3801 0,'0'0'0,"0"0"0,0 0 15,0 9 1,17 17-16,0 25 16,1 25-16,16 18 15,0-1 1,0-16-16,9-1 15,-1 1 1,1-9 0,0-17-16,-9-17 15,-9-17-15,-8-17 16</inkml:trace>
  <inkml:trace contextRef="#ctx0" brushRef="#br0" timeOffset="69556.25">31084 3827 0,'-8'0'0,"-35"17"16,-51 26-16,-34 8 15,9 0 1,-1 8-16,9 18 16,17-9-1,18 0-15,16-9 16,-9-8-16,35-34 16</inkml:trace>
  <inkml:trace contextRef="#ctx0" brushRef="#br0" timeOffset="70118.83">31741 4082 0,'-8'0'16,"-18"26"-16,-33 42 0,-18 17 16,-9-9-16,-7 1 15,7-9 1,9-26-1,18-8 1,24-25-16,18-1 16,0-8-16,17-8 0,26-35 15,42-42 1,60-42 0,9-9-16,8 8 15,26 9 1,-9 26-16,-43 33 15,-25 26 1,-26 8 0,-16 26-16,-18 0 15,-26 43 1,-25 42 0,-43 9-16,-33-9 15,-18 0 1,0-34-16,17-17 15,17-34-15,9-17 16,42 8 0</inkml:trace>
  <inkml:trace contextRef="#ctx0" brushRef="#br0" timeOffset="76167.6">15184 16022 0,'0'0'0,"0"0"0,0 0 0,0 0 15,0 0 1,-9 0-16,1 17 16,-1 9-1,-8 42 1,0 26-16,-9 25 0,-8 8 31,0-25-31,0-17 16,17-17-16,0-8 31,17-18-31,0 1 16,17-18-1,8-16-15,27-9 16,50-17-1,18-9-15,-1-8 16,35-8 0,16-1-16,-16 9 15,34 9 1,8 25-16,-8 8 16,25 9-1,1 0-15,-27-8 16,18-1-1,-9 1-15,-16-9 16,-10 8 0,-16-8-16,-43 9 15,-43-9 1,-16 0-16,-27 0 16,1 0-1,-18 0-15,1-9 16,-1 1-1,1-18-15,-18-16 16,1-26 0,-1 0-16,1-9 15,-1 1 1,9 42-16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14:1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9602 15044 0,'-9'9'0,"-16"59"0,-27 85 0,-127 672 0,179-714 15,34 8-15,26-17 16,34-26 0,25-8-16,44-25 15,41 8-15,27-9 16,25-25 0,51-17-16,26-8 15,26-9 1,-27-9-1,10-25-15,-18-17 16,-51 0-16,-17 9 31,-51 16-31,-60 9 16,-51 9 0,-34 8-16,-9-9 15,-8 1 1,-18-1-16,1-17 15,-17-33 1,-18-26 0,-25-34-16,-26-17 15,-25 17-15,-18-9 16,-33 9 0,-26 8-1,-18 18-15,-50 16 16,-94 18-1,-43 50-15,-86 69 16,-84 42 0,-18 68-16,17 43 15,-8-1 1,145-59-16</inkml:trace>
  <inkml:trace contextRef="#ctx0" brushRef="#br0" timeOffset="4097.21">23121 10835 0,'0'0'0,"-8"-17"16,-18-9-16,-17-16 16,1-1-16,-1-8 15,0 9 1,1 8-1,-35 0-15,-60 0 16,-50 25 0,-27 18-16,-42 25 15,-26 25-15,9 35 16,9 25 0,33 17-16,1 0 15,-18 34 1,35 9-16,51-18 15,8 35 1,18 25-16,25 8 16,34 1-1,60 0 1,42-18-16,61 1 16,67 0-16,44-35 15,76-42 1,60-25-16,51-43 15,17-51 1,9-34-16,8-9 16,26-16-1,8-26-15,-42-34 16,-69-26 0,-68 1-16,-17-18 15,-42-17-15,-78 1 16,-33-43-1,-52-34 1,-77-43-16,-68 9 16,-51 0-16,-51 16 15,-52 61 1,-59-1 0,-60 43-16,-102 60 15,-112 67 1,-110 86-16,-35 84 15,10 69-15,314-69 32</inkml:trace>
  <inkml:trace contextRef="#ctx0" brushRef="#br0" timeOffset="30805.03">10720 12212 0,'0'0'0,"0"0"0,0 0 16,51 9-1,128 25-15,154-9 32,128 9-32,60-8 15,-112-18-15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15:57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7886 9525 0,'0'0'0,"0"0"0,-8-17 16,-18-9-16,-8 1 16,17-1-1,0 9 1,0 0-16,8 0 16,9 17-16,9 0 15,68 26 1,85 25-16,128 17 15,51-17 1,18-25-16,102 8 16,51 0-1,43 25-15,-137-8 16</inkml:trace>
  <inkml:trace contextRef="#ctx0" brushRef="#br0" timeOffset="1955.11">6760 10605 0,'0'0'0,"0"0"0,0 0 16,17 0-16,51 9 15,86 16 1,76 26-16,77 17 16,86 17-1,-17-8-15,101-35 16,78-8-1,26-34-15,101-51 16,-255 0 0</inkml:trace>
  <inkml:trace contextRef="#ctx0" brushRef="#br0" timeOffset="7732.16">7297 11864 0,'0'0'0,"0"0"0,0 0 16,26-9-16,68 9 16,77 0-1,33 17 1,87 17-16,110 9 15,25-9 1,104-9-16,144 1 16,17 8-16,-264-17 15</inkml:trace>
  <inkml:trace contextRef="#ctx0" brushRef="#br0" timeOffset="14586.4">15278 9304 0,'0'0'0,"0"0"16,0 0 0,0 0-16,42 0 15,120 0-15,60-9 16,60 9 0,42 0-1,1 9-15,93 8 16,51 0-16,-16 8 15,33 9 1,-76-8-16</inkml:trace>
  <inkml:trace contextRef="#ctx0" brushRef="#br0" timeOffset="19267.62">11573 11379 0,'0'0'0,"0"-9"0,17 1 16,9-18-16,0-8 16,-1-8-16,9-1 15,9 1 1,34-9 0,17-17-16,51-9 15,60-16 1,-18-1-16,-16-8 31,34-34-31,17 0 16,17 0-16,-34 8 15,-17 1-15,16-1 16,-59 26-16,-68 43 31,-26 25-31,-25 8 0,-17 9 16,-18 0-1,-8 9-15,-26-1 16,-8 1 0,-9-1-1,9-8 1,17 9-16,0-1 16,17 1-16,0-1 31,17-16-31,34-35 15,51-34-15,52 1 0,16 8 16,1 17 0,-34 25-16,-44 26 15,-24 17 1,-18 0 0,-9 9-16,-16 16 15,-18 43-15,-50 34 16,-18 9 15,0-18-31,17-16 16,26-17-1,8-18-15,18-8 16,8-8 0,0-18-16</inkml:trace>
  <inkml:trace contextRef="#ctx0" brushRef="#br0" timeOffset="19679.88">12137 10750 0,'0'0'0,"0"0"0,0 0 15,0 0 1,-9 0-16,1 0 16,-18 17-1,-17 17 1,1 8-16,-18 9 15,0 9-15,9 8 16,17 0 0,8-9-16,9-16 15,17-9 1,0 0-16,9 0 16,25 0-1,43-9-15,85 1 16,162-9-1</inkml:trace>
  <inkml:trace contextRef="#ctx0" brushRef="#br0" timeOffset="25415.41">15807 10784 0,'0'0'0,"0"0"0,0 0 15,0 0-15,0-9 16,0 1-16,0-1 16,0 1-1,0-9-15,0 0 16,0 0 0,0-9-16,25 1 15,18-18 1,34-8-16,17 9 15,25 8 1,60 16-16,69 27 16,59 8-1,26 0-15,0 0 16,25 0 0,26 0-16,18-8 15,-18-1 1</inkml:trace>
  <inkml:trace contextRef="#ctx0" brushRef="#br0" timeOffset="41915.21">21252 10605 0,'0'0'0,"0"0"15,0 0-15,0 0 16,0 0-1,0 0-15,0 0 16,9 0 0,16 9-1,9-1-15,18-8 0,-1 0 16,26 0 15,8 0-15,-25 0-16,-1 0 15,18 9-15,9-1 16,-1-8 0,-8 17-16,-9 0 15,-17 0 1,-17 17-16,-8 26 16,-9 16-1,-17 18-15,0-1 16,9 1-1,8-9-15,0-17 16,0 0 0,0-9-16,0-7 15,17-10 1,9-8-16,-1-17 16,-16-8-1,0-1-15,-18 1 16,1-9-1,-1 0-15,-25 34 16,-17 25 0,-17 18-16,8-9 15,-25 34 1,-18 17-16,27-17 16,16-17-1,35-34-15,8-17 16,25 0-16,18 9 15,8 8 1,51 8-16,61 9 16,-18 0-1,-51-8 1,-52 8-16,-16-17 16,-129 17-16,-127 34 15,-103 17 1</inkml:trace>
  <inkml:trace contextRef="#ctx0" brushRef="#br0" timeOffset="47340.01">15841 14075 0,'0'0'16,"0"0"-16,0 0 0,0 0 16,0 0-16,0 0 15,0 0 1,0 0-16,0 0 15,0 0 1,0 0-16,0 0 16,8 0-1,-8 0-15,0 0 16,0 0-16,17-9 16,9 1-1,42-18-15,43 9 16,34 0 15,26 0-31,34 9 0,42 8 16,44 0-1,16 8 1,26-8-16,34 9 0,34-18 16,34 1-1,52-9-15,-26 17 16,-43 0-1,-34 0-15</inkml:trace>
  <inkml:trace contextRef="#ctx0" brushRef="#br0" timeOffset="96093.1">12324 14798 0,'0'0'0,"0"0"0,0 0 0,0 0 15,0 0-15,0 8 16,0 18 0,0 16-16,0 52 15,0 25 1,18-9-16,-1 1 16,8-9-1,18-8-15,25-26 16,26-9-1,26-16-15,67-26 16,52-34 0,26-17-16,17 0 15,33 0 1,35 17-16,0 8 16,43 18-16,-1 25 15,-25 8 1,60 1-16,51 8 15,26 0 1,42-17-16,0-9 16,-25-16-1,-69-18 1,-68 1-16,34-1 16,1 1-16,-18-26 15,-17-9 1,26 1-16,8-1 31,-34 26-31,-34-17 16,-34-8-1,-35-9-15,-16 0 16,-1 0-16,-76 0 16,-17-26-1,-43 0-15,-60 26 16,-34 9-1,-34 16 1,-8 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18:02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7434 6004 0,'0'0'0,"51"0"0,43 0 15,179 0-15,51 0 16,-25-42-1,154-9-15,84 25 16,9 26 0,-136 26-16</inkml:trace>
  <inkml:trace contextRef="#ctx0" brushRef="#br0" timeOffset="757.25">15696 5987 0,'34'-8'0,"222"-1"15,265 1-15,153 33 16,43-8 0,-290-25-16</inkml:trace>
  <inkml:trace contextRef="#ctx0" brushRef="#br0" timeOffset="11458.81">7289 9151 0,'0'0'0,"0"0"0,0 0 0,0 0 16,0 0-1,0 0-15,17 8 0,0 1 32,0-1-32,0 1 15,0-9-15,9 8 16,-1 1 0,10-1-1,16 1 1,34-1-16,18 9 15,16 0 1,69 0-16,8 0 16,-42 9-1,42-9-15,17 17 16,-25-9 0,34-8-16,26-8 15,16-9 1,1-9-16,16 1 15,10-9 1,41 0 0,35 0-16,-42-9 15,16 18-15,1-1 16,-52 18 0,-9-1-16,-33 1 15,93-1 1</inkml:trace>
  <inkml:trace contextRef="#ctx0" brushRef="#br0" timeOffset="21764.53">8381 11200 0,'0'0'0,"0"0"0,0 0 15,0 0 1,0 0-16,0 0 16,0 0-1,9 0-15,16 9 16,27 8-1,59 0-15,25-9 32,1 1-32,16-18 0,18-8 15,8 0 1,9-17-16,17 0 16,0 0-1,42 0 1,-8 17-16,-34 0 15,43 9 1,25 16-16,17 9 16,34 0-16,-8 0 15,0 0 1,17 0-16,-18-8 16,10-1-1,-9-8-15,34-34 16,-26 0-1,0 0-15,35-8 16,-61-9 0,-7 0-1,67-17-15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19:28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14006 2840 0,'-9'9'15,"-8"42"-15,-25 60 0,-10 33 16,1 9-1,8-8-15,18 16 16,-9 1 0,8-17-16,26-18 15,9-33 1,8-9-16,-9-26 16,1-16-1,-1-18-15,1 1 16,16-9-1,35-9-15,51-16 16,60-18 0,59-25-16,9 0 15,43-17 1,34 9-16,0 25 16,25 8-1,-8 18-15,-43 33 16,-51 9-1,-51 9-15,-26-1 16,-43 1 0,-59-9-16,-34-26 15,-18 1 1,-16-18-16,-26-16 16,-69-77-1,-42-102-15,43-52 16,85-135-1,42-17-15</inkml:trace>
  <inkml:trace contextRef="#ctx0" brushRef="#br0" timeOffset="37788.76">4011 9125 0,'77'0'0,"145"0"16,94-8-16</inkml:trace>
  <inkml:trace contextRef="#ctx0" brushRef="#br0" timeOffset="38971.29">2808 8709 0,'0'0'0,"0"0"0,0 0 16</inkml:trace>
  <inkml:trace contextRef="#ctx0" brushRef="#br0" timeOffset="39568.15">2834 8402 0,'0'0'0,"0"0"15,17 0-15,8 17 16,1 0-16,-9 0 16,-9 17-16,-8 17 31,-8 26-31,-18 8 15,1-17 1,16-8-16,9-18 16,0-16-1,0-1-15,26-16 16,34-9 0,42-17-16,43-17 15,34 0 1,18 0-16,16 8 15,9 1 1,-26 16-16,18 9 16,7 9-1,10-1-15,-9-8 16,0 0 0,34-8-16,0-9 15,0 0 1,-17 0-16,8 17 15,18-9 1,-9 1-16,-8 16 16,-18-8-1,-34 0-15,-34 9 16,-34-9 0,-51 8-16,-26-8 15,-25 0 1,0 0-16,-18 0 15,1-8-15,8-9 32,0-9-32,-9-25 0,1-34 15,0-26 1,-18-8-16,9 60 16</inkml:trace>
  <inkml:trace contextRef="#ctx0" brushRef="#br0" timeOffset="62385.29">11164 12093 0,'0'0'0,"0"0"0,-9-8 0,9-9 16,0 0 0,0 0-16,0 8 15,0-8 1,0 9-16,0-1 15,9 1 1,25-1 0,34-16-16,26-1 15,85 1 1,60 8-16,120 0 16,-1 8-16,-59 9 15,153 0 1,-34 9-16,-85-1 15,43 9 1</inkml:trace>
  <inkml:trace contextRef="#ctx0" brushRef="#br0" timeOffset="63788.78">16114 11923 0,'0'0'0,"0"0"0,0 0 16,0-8 0,17-1-16,0 1 15,9 8 1,8 0-16,-9 0 15,44 17 1,84 25-16,27 1 16,50 8-1,35-9-15,127-8 16,9-25 0,-51-35-16,77-8 15,77 9 1,8 8-1,-103 8 1,44 18 0,-44-1-16,-42 1 15</inkml:trace>
  <inkml:trace contextRef="#ctx0" brushRef="#br0" timeOffset="102263.83">9090 13871 0,'0'0'0,"0"0"0,-9-9 0,1 1 0,8 8 0,8 0 16,69 8-1,77 1 1,68-26-16,59 0 15,69 0-15,43 17 16,-9 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21:19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6120 2781 0,'0'0'16,"0"8"-16,0 18 15,0 34-15,8 33 16,-34 43-16,-16 34 16,-18 17-1,0 0 1,9-42-16,0-26 15,8-25 1,26-35-16,9-16 16,16-9-16,26-9 15,103 9 1,136-25-16,85-26 16,18-9-1,-18-8-15,-42-8 16,-26-1-1,-25-16 1,-52 16-16,-76 9 16,-43 0-1,-43 17-15,-25 0 16,-9-8-16,-26-27 31,-16-24-31,-27-86 0,-33-152 16</inkml:trace>
  <inkml:trace contextRef="#ctx0" brushRef="#br0" timeOffset="8671.34">15841 7646 0,'0'0'0,"0"0"0,0 0 15,0 0-15,0 0 16,0 0-16,0 0 16,0 0-1,0 0-15,0 0 16,34 0 0,111 17-1,77 0-15,77-9 16,110 1-1,-33-1-15,-9 9 16</inkml:trace>
  <inkml:trace contextRef="#ctx0" brushRef="#br0" timeOffset="10190.59">24751 7424 0,'0'0'0,"0"0"0,0 0 16,0 0-16,17 0 16,26 0-1,8 0-15,1 0 16,33 0-1,77 9 1,43 8-16,85 0 16,43 0-16,-17 0 15,51 17 1</inkml:trace>
  <inkml:trace contextRef="#ctx0" brushRef="#br0" timeOffset="139647.56">8253 8930 0,'0'0'0,"0"0"15,0 0-15,0 0 0</inkml:trace>
  <inkml:trace contextRef="#ctx0" brushRef="#br0" timeOffset="140837.04">8202 9159 0,'0'0'0,"-8"0"15,-1-8-15,0-1 0,1 9 16,-1-8-1,9 8 1,0 0-16,0 0 16,0 0-16,0 0 15,0 0 1,0 0-16,0 0 16,0 0-1,9 8-15,-1 9 16,1 17-1,-9 0 1,0-8-16,0-1 16,-9 1-1,9-1-15,0-8 16,0-8 0,0-1-16,0 1 0,0-1 31,0-8-31,9 9 0,8-9 15,17 0 1,17 0 0,9 0-1,8 0 1,18 0-16,-9 0 16,-9 8-1,9 9-15,17-8 16,8-1-1,9 1-15,-9-1 16,18 1 0,25-9-16,9-9 15,-18 9 1,1 0-16,25-8 16,-8-1-1,-1 9-15,9 0 16,-8 0-1,-26 0-15,0 9 16,26-1 0,8 1-16,-26-1 15,1 9 1,8-8-16,0-1 16,-25-8-1,-9 0-15,-1-8 16,10-1-16,-1-8 15,9 9 1,18-9-16,7 0 16,-16-9-1,-1 1 1,9 8-16,-8 0 16,-18 0-16,-16 8 15,16 9 1,-8 0-16,-17-8 15,-17-1 1,-17 9 0,0 0-16,-9-8 15,17 8-15,9 8 16,-17 1 0,-1-1-16,10 1 15,-18-1 1,-9 1-1,-16-1-15,-9 1 16,-8-9-16,-1 0 16,1 0-1,-1 0 1,-8 0-16,0 0 16,9 0-1,-9 0-15,8 0 16,1 0-16,-1-9 15,10-8 1,-1-17-16,0-8 16,-9-9-1,1 17-15,-9 0 16,0 25 0</inkml:trace>
  <inkml:trace contextRef="#ctx0" brushRef="#br0" timeOffset="-174256.71">2731 14424 0,'0'0'0,"0"0"16,26 0-16,59-9 15,94-25 1,77 0-16,69-8 16,42-1-1,25 34-15,1 9 16</inkml:trace>
  <inkml:trace contextRef="#ctx0" brushRef="#br0" timeOffset="-140014.04">3585 12986 0,'0'0'0,"-9"0"0,-25 0 0,-555 468 0,512-264 0,35-17 16,33-102-1,9 26 1,51 16-16,86-25 16,-9-59-16,34-60 15,86-60 1,-69-16-1,9-60-15,16-43 0,-67 26 16,-43 0 0,-52 8-1,-42 35 1,-42 16-16,-69 26 0,-26 34 16,-76 60-1,-137 42-15</inkml:trace>
  <inkml:trace contextRef="#ctx0" brushRef="#br0" timeOffset="-139376.17">6316 12774 0,'-9'-9'0,"-25"1"0,-17-9 15,8 0 1,-16 17-16,-35 8 15,-43 35 1,-8 33-16,17 35 16,-34 76-16,17 17 15,42-34 1,35 9-16,51-35 16,51-25-1,60-8-15,34-26 16,120-60-1,42-50-15,-34-52 16,-34-50 0,-60-60-16,-34-17 15,-43-26 1,-59 17-16,-77 35 16,-52 8-16,-119 51 15,-136 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43:13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25921 8181 0,'0'0'0,"0"0"16,-9-8-1,-17-1-15,-33-16 0,-10-1 16,18 1-1,-34-1 1,-94 1-16,17 16 16,42 35-1,-102 42 1,17 8-16,69 26 16,-1 43-16,35 8 15,68 17-15,59 9 31,35-35-31,85 9 16,68-25-16,-16-43 31,59-26-31,-34-50 16,-17-43 0,8-43-16,-59-33 15,-9-52 1,-34-50-16,-77 8 15,-94 8 1,-128-34-16,-170 26 16,-137 111-1,-60 127-15,154 34 16</inkml:trace>
  <inkml:trace contextRef="#ctx0" brushRef="#br0" timeOffset="7315.04">5001 11830 0,'0'0'0,"0"0"16,0 0-16,0 0 15,0 0 1,0 0-16,0 0 15,0 0 1,0 0-16,0 0 16,26 0-1,8 0-15,26-9 16,51 9-16,25 0 31,69-8-31,68 16 16,77 9-16,34 17 15</inkml:trace>
  <inkml:trace contextRef="#ctx0" brushRef="#br0" timeOffset="10752.52">24316 11353 0,'0'0'0,"0"0"0,0-8 15,0 8-15,0 0 16,0 0 15,0 0-31,0 0 16,-8 0-1,-1 17-15,-17 17 16,1 0 0,-1 0-16,1 9 15,-10 8 1,18-9-16,0-16 15,9-9 1,-1-9-16,9 1 16,0-9-1,9 0-15,16 0 16,44-9 0,59-8-16,17 0 15,-17 0 1,17 17-16,9 0 15,-9 17 1,-34 0-16,17 9 16,25 16-1,-8 1-15,-17-18 16,43 1 0,-17-18-16,-43 1 15,-18-9 1,-16 0-16,-8 0 15,-1 0 1,0 0-16,-17 0 16,-25 0-1,-9 0-15,-8 0 16,-1 0 0,-8 0-16,0 0 15,-8-9 1,-1 1-16,-17-18 15,1-16 1,8-9 0,0-51-16,8-17 15,26 16-15,9 52 16</inkml:trace>
  <inkml:trace contextRef="#ctx0" brushRef="#br0" timeOffset="17266.2">5027 12621 0,'0'0'0,"0"0"15,0 0-15,0 0 16,0 0-16,0 0 16,0 0-1,0 0 1,9 0-16,16 0 0,35 17 31,42-9-31,69 1 16,42-9-1,69-9-15,34-16 16,34-9 0</inkml:trace>
  <inkml:trace contextRef="#ctx0" brushRef="#br0" timeOffset="18721.4">24162 12255 0,'0'0'16,"0"0"-16,0 0 0,0 0 16,0 0-16,0 0 15,-8 25-15,-9 35 16,-9 8-1,-8 0 1,8-34-16,9-8 31,17-9-31,0-9 16,17 1-16,9-9 16,25-9-1,35-16-15,50-1 16,26 1-1,-25 8-15,42 0 16,17 17 0,-50 17-16,58-9 15,18 9 1,-42 9-16,33-9 16,0 8-1,-25 9-15,0-8 16,-52-9-1,-42-9-15,-34 1 16,-17-9 0,-18 0-16,-8 0 15,-8-9 1,-1 1-16,1-9 16,0-26-16,-1-16 15,-16-9 1,-10 8-16,1-8 15,-8 8 1,16 26-16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26:31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10250 10775 0,'-17'0'0,"-59"9"15,-10 25-15,26 8 16,9 60 0,17 34-16,17 0 15,0 26 1,34 34-16,43-35 15,102 18 1,-17-18 0,-8-42-16,85-25 15,34-94-15,25-102 16,1-51 0,0-77-16,-69-25 15,-51-68 1,-8-9-1,-103 94-15,-68 8 0,-68 43 16,-146 0 0,-307 153-16,-119 187 15,273 9 1</inkml:trace>
  <inkml:trace contextRef="#ctx0" brushRef="#br0" timeOffset="5122.28">18205 2271 0,'0'0'0</inkml:trace>
  <inkml:trace contextRef="#ctx0" brushRef="#br0" timeOffset="5662.68">18222 2237 0,'0'0'0,"0"0"0,0-9 15,0 1 1,0-9-16,0 0 16,0 0-1,-8-9-15,-1-8 16,-34-17 0,-8 0-16,-9 0 15,-59 0 1,-60 34-16,-26 17 15,-34 26 1,34 16-16,26 9 16,-43 9-16,43-9 15,42 42 1,-34 60-16,18 9 16,50-18-1,52 1-15,17 8 16,43-17-1,93 0-15,43-8 32,85-35-32,27-33 15,110-77 1,17-51-16,-103-34 16,44-34-1,-52 0-15,-9-17 16,-8-18-16,-111 44 15,-59-26 1,-52-17 0,-68 17-16,-180-17 15,-255-9 1,-154 77-16,-137 136 16,-102 102-1,-17 77-15,427-86 16</inkml:trace>
  <inkml:trace contextRef="#ctx0" brushRef="#br0" timeOffset="28984.11">18785 13412 0,'0'0'0,"-8"-9"0,-1-8 15,-16-25 1,-1-18-16,-17 9 16,1 8-1,-18 1 1,-17 8 0,-8 17-16,-18 0 15,1 17 1,17 8-16,-9 1 15,-9-9-15,10 8 16,-27 1-16,-8 16 31,8 18-31,1 25 0,8 8 16,0 18 0,26 8-16,34-17 15,16 9 1,10 8-16,8 17 15,25 0 1,18-17-16,25 8 16,9 10-1,17-10-15,8-8 16,34-8-16,27-1 16,24-8-1,18-8 1,17-1-1,17 9 1,25 0 0,-8-8-16,-8-9 15,-9-8-15,-43-1 16,9 18 0,-1 25-1,-7-9-15,-1 1 16,9-9-16,-9-9 15,17 18 1,-8-1-16,-34-7 16,-26-27-1,0 1-15,-17-18 16,8 9 0,1-8-16,-1-1 15,18 1 1,-1-1-16,9 1 15,17-9 1,35-9-16,-27-16 16,-24-9-1,-1-17-15,-17-9 16,-17 1 0,-18-1-16,-7 1 15,-18 8 1,-8 0-16,-17 0 15,-1 0 1,18-9-16,0-8 16,-1 0-1,-7-25-15,7-26 16,-16-9-16,-9 17 16,-17 1-1,-34-9 1,-17-26-16,-26-8 15,1 9 1,-18 8-16,-9 0 16,-42-34-16,0-1 15,0 18 1,-17 17-16,9 0 16,-9-8-1,-9-9-15,-17 8 16,-8 18-1,0 8-15,-52-18 16,9 1 0,-8-8-16,8 25 15,43 34 1,-35-9 0,-24-16-16,-70-1 15,-84 9-15,-44 9 16,10 33-1,-27 26-15,27 43 16,33-1 0,0-8-16</inkml:trace>
  <inkml:trace contextRef="#ctx0" brushRef="#br0" timeOffset="55247.75">16711 7858 0,'26'-8'0,"76"-26"0,103-17 16,26-17-16,-35 0 16,9-9-16,0-8 31,-18 17-31,-24 8 0,-44 18 16,-34 16-1,-33 9 1,-18 17-1,-17 17-15,-51 51 16,-52 94 0,-42 51-16,-34 50 15,17-8 1,43-17-16,25-25 16,26-34-16,8-35 15,9-50 1,17-35-16,0-25 15,17-17 1,0-25-16,17-77 16,34-145-1,9-93 1,-18-26-16,-7 9 16,-18 25-16,-17 35 15,0 42 1,0 68-16,0 51 15,8 42 1,1 34-16,-9 26 16,0 9-1,0 25-15,0 77 16,0 127 0,8 76-16,18 18 15,25 0 1,26-35-16,-9-59 15,-8-42 1,-26-68-16,-8-43 16,-18-34-1,1-9-15,-18-16 16,-8-9 0,-85-77-16,-52-76 15,-8-77 1,-51-59-16,8 26 15,25 24-15,-41 18 16,7 68 0,-8 68-16,-102 17 31</inkml:trace>
  <inkml:trace contextRef="#ctx0" brushRef="#br0" timeOffset="67439.53">27218 8232 0,'0'0'0,"0"0"0,0 0 15,0 0-15,0 0 16,-17-8 0,-43-26-1,-76-9-15,-27 18 16,-33 16 0,-51 18-16,-78 16 15,-16 18-15,17 8 16,-9-9-1,25-8-15,-24-8 16,67-9 0,52 0-16,-18-9 15,103-16 1,60-1-16,17-16 16,25-18-1,9-8-15,8-17 31,18 0-31,8 17 0,0 17 16,0 0 0,-8 17-16,-1 0 15,1 9-15,-9 8 16,-9-9 0,-33 9-1,-35 9 1,-34 16-16,-34 26 15,-9 17-15,35 9 16,50-26 0,44-26-16,16 9 15,69 17 1,111 34-16,85-8 31,-17 17-31,-60 16 16,-102 60-16,-52 145 15</inkml:trace>
  <inkml:trace contextRef="#ctx0" brushRef="#br0" timeOffset="71790.06">16626 9491 0,'0'0'0,"-8"-9"0,-10 1 16,-16-9 0,-17 0-16,8 17 15,-16 8 1,-35 26-1,-17 35-15,-17 33 16,-9 34-16,-16 51 16,8-43-1,42-59-15,26-25 16,35-35 0,16-16-16,9-9 15,8-26 1,-8-50-1,26-52-15,25 1 16,17-26 0,35-51-16,-18 59 15,-17 77 1,-8 0-16,-18 17 0,-8 17 16,1 8-1,-1 1-15,8 8 16,43-9-1,86-8-15,42 0 16,1-17 0,8 0-1,-52 26 1,-16 8-16,-1 17 16,-33 17-1,-44 25-15,-33 18 16,-34 33-1,-44 43-15,-16-17 0,17-42 16,17-18 0,0-7-16,16-18 15,1-9 1,9-16 0,8-1-16,8-16 15,1-1-15</inkml:trace>
  <inkml:trace contextRef="#ctx0" brushRef="#br0" timeOffset="72322.37">15295 9789 0,'0'0'0,"0"0"0,-9 17 15,-17 42-15,-8 35 16,-17 25-1,-17 17-15,-26 17 16,-8-17 0,8-17-16,25-42 15,27-26-15,25-9 16,25-16 0,60 8-1,129-17-15,101-26 16,35-16-1,26 33-15,25 35 16</inkml:trace>
  <inkml:trace contextRef="#ctx0" brushRef="#br0" timeOffset="88890.55">691 3215 0,'0'0'0,"17"0"16,128 8 0,9-8-1,34-34-15,128-42 0,76-43 16,-8-17-16</inkml:trace>
  <inkml:trace contextRef="#ctx0" brushRef="#br0" timeOffset="96206.37">5522 3317 0,'0'0'0,"0"0"0,34 0 15,145 34 1,78 0-16,7-17 16,223-26-16,42-16 15,-51-18 1,51 18-16,-128 16 15</inkml:trace>
  <inkml:trace contextRef="#ctx0" brushRef="#br0" timeOffset="100000.48">26117 5290 0,'0'0'0,"0"8"0,8 26 16,10 17-16,-10 26 16,1 25-1,-1 0-15,-16 0 16,-1 9-1,1-26-15,8-26 16,0-16 0,0-18-16,0-8 15,0-8 1,34-1-16,68-8 16,120-68-1,94-42 1,17-9-16,8 17 0,43 16 15,17 27 1,-51 50-16,-34 35 16,-43 33-1,43 35 1</inkml:trace>
  <inkml:trace contextRef="#ctx0" brushRef="#br0" timeOffset="111205.76">8492 952 0,'0'0'0,"0"0"0,0 0 15,-8 9-15,-26 34 16,-18 25-16,-7 34 15,25 8 1,-18 52-16,1 8 16,-17 8-1,-9 27-15,9-18 16,8-26 0,9-16-16,0-18 15,16-25-15,10-34 16,8-17-1,17-16-15,25-1 16,44-17 0,50-17-16,52-34 15,17-18 1,-9 1-16,9 9 16,8 8-1,-25 17 1,-43 17-16,-9 25 15,-8 9-15,-26 9 16,-16-1 0,-18 1-1,-26-17-15,-16-18 16,0 1 0,-9-9-16,0-9 15,0-33-15,0-61 31,8-50-31,43-25 16,9-26-16,-17 8 16,-9 0-16,9 1 15,-1 33 1,-8 26-16,-17 26 16,-25 25-1,-9 8-15,-9 26 31,9 0-31,9 34 16,-1 8-16,9-16 16,0 25-1,-8-9-15,-10 9 16,-50 0-16,-85 17 16,-86 26-1,-60 25-15,-162 26 16,-94 16-1,154-25-15</inkml:trace>
  <inkml:trace contextRef="#ctx0" brushRef="#br0" timeOffset="123599.27">23889 12595 0,'0'0'0,"0"0"0,0 0 31,34-8-31,52-18 0,50-25 31,69-17-31,68-17 0,18 0 16,-35 34 15,-26 25-31,-34 18 0,-59 25 16,-35 17-16,-33 8 15,-35 18 1,-26 17-16,-33 8 15,-18 8 1,-8-16-16,0-1 16,-9 9 15,0 9-31,17-18 16,9 1-1,17 8-15,9 0 16,8 0-1,0-8-15,0-26 16,0-34 0</inkml:trace>
  <inkml:trace contextRef="#ctx0" brushRef="#br0" timeOffset="123740.96">25630 14364 0,'0'0'0,"0"0"0,9 17 15,0 9-15</inkml:trace>
  <inkml:trace contextRef="#ctx0" brushRef="#br0" timeOffset="132411.53">23514 9772 0,'34'-9'0,"154"9"0,170 17 31,69 26-31,-34-18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21:45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15994 3742 0,'0'0'0,"0"0"0,0 0 0,26 0 15,68 0 1,128 17 0,111 8-16,85-8 15,111 9-15,86 34 16,25-1-1,-9-42-15,44-17 16,-18-8 0,128 8-1,51-17-15,-409-17 0</inkml:trace>
  <inkml:trace contextRef="#ctx0" brushRef="#br0" timeOffset="6573.91">6734 11668 0,'0'0'0,"0"0"0,0 0 16,0 0 0,0 0-16,-8 0 15,-1 9-15,-8 8 16,-9 0-1,1 8-15,-1 9 16,1 17 0,-1 9-1,0 25-15,9 8 16,0 1-16,0-26 16,17-26-1,0 1-15,17-18 16,9-8-16,25 0 15,26-8 1,17-1 0,25-16-1,26-9-15,0-9 16,26 1-16,25 8 16,1 17-1,16 0-15,9 8 16,-17 9-1,0 0-15,-1 9 16,-16-1 0,-9 1-1,-25 0-15,-9-9 16,0-9-16,0-8 16,-17 0-1,-8 0-15,-9-8 16,-17-1-1,-17 1 1,-18-1-16,1 1 0,-26-9 16,-8-9-1,-1-8 1,1-17-16,-17-17 16,-1-26-1,1-8-15,-1 9 16,-16-1-1,8 52-15</inkml:trace>
  <inkml:trace contextRef="#ctx0" brushRef="#br0" timeOffset="9042.37">12794 12527 0,'0'0'0,"0"0"0,0 0 0,25 0 16,44-8 0,59-9-16,34-9 15,60-8 1,34-8 0,43-1-16,25-17 15,9 18-15,34 16 16,0 9-1,8 26-15,35 25 16,0 0-16,-9 8 16,17 18-1,34 8 1,-16-17 0,-1-25-16,69-43 0,-95-9 15</inkml:trace>
  <inkml:trace contextRef="#ctx0" brushRef="#br0" timeOffset="47017.09">10677 15121 0,'0'0'0,"0"0"0,0 0 0,521 8 0,-265 1 0,43-18 16,59 9 0,43 0-16,86 9 15,33 8 1,1-17-16,-111-9 16</inkml:trace>
  <inkml:trace contextRef="#ctx0" brushRef="#br0" timeOffset="57407.45">13886 15971 0,'0'0'15,"0"-8"-15,0-9 0,26-26 16,8-8 0,26 0-16,42 0 15,69 26 1,68 42-16,136 42 16,27 1-1</inkml:trace>
  <inkml:trace contextRef="#ctx0" brushRef="#br0" timeOffset="78637.48">10216 16592 0,'0'0'0,"0"0"0,0 0 15,0 0-15,0 0 16,0 0-16,0 17 16,9 9-16,-1 8 15,1 0 1,-1-9-16,-8 1 15,0-18 1,0 1 0,9 8-16,42 0 15,52 8-15,33-8 16,60 0 0,18 0-16,-18 0 15,9 9 1,-34 8-1,-26 0 1,0 0 0,-26 8-16,-33-16 15,-18-1 1,-8 1-16,-26-17 16,-8-1-1,-18 1-15,1-1 16,-1-8-1,-8-17-15,17-51 16,26-77 0,8-25-16,34 17 15,43-8 1,77-86-16</inkml:trace>
  <inkml:trace contextRef="#ctx0" brushRef="#br0" timeOffset="83606.77">17172 17077 0,'0'0'0,"0"0"0,0 0 0,60-17 16,145-26-1,188-8 1,102 26-16,0-9 16,-94-17-16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29:39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26953 10265 0,'-8'-9'0,"-35"-8"0,-17-8 16,-33-1-1,-53 1 1,-24 16-16,-27 1 0,-42 25 16,-8 25-1,-26 26-15,-9 17 16,-42 43-1,34 17 1,68 8-16,17 51 16,9 34-16,-9 51 15,43-17 1,59 9-16,60 25 16,78-25-1,144 33 1,85-25-16,18-101 31,162-52-31,85-34 16,-17-77-1,-17-76-15,9-51 16,-1-93 0,-59-52-16,-60-51 15,-68-25 1,-77-9-16,-85 26 15,-78 17 1,-93 0-16,-136-34 16,-180-26-1,-188 51-15,-127 94 16,-1 94 0,239 50-16</inkml:trace>
  <inkml:trace contextRef="#ctx0" brushRef="#br0" timeOffset="674.54">17915 9602 0,'-9'-17'0,"-16"-17"0,-35-18 16,-68 1-16,-85 34 15,-78 60 1,-41 68-16,-27 84 16,9 77-1,77 17-15,68 18 16,34 33-1,52 34-15,68-25 16,85 8-16,120 0 16,110-59-1,86-77 1,68-68-16,86-60 16,8-84-1,-111-77 1,-42-60-16,8-101 15,-94-43-15,-34-69 16,-60-24 0,-119-1-1,-86-51-15,-85 9 16,-102 25 0,-180 1-16,-93 58 15,-112 120-15,-85 111 31,-68 203-31,325 1 16</inkml:trace>
  <inkml:trace contextRef="#ctx0" brushRef="#br0" timeOffset="8002.63">5821 13250 0,'-17'0'0,"-128"25"0,-94 44 16,-9 41-16,-8 69 16,-17 84-1,25 94-15,27 77 16,50 17 0,111-85-16,35-9 15,93 68 1,103-76-16,76-43 15,35-51 1,162-42 0,51-18-16,-26-135 15,77-128-15,-59-85 16,-18-43 0,-8-93-16,-51-60 15,-77 1 1,-112 24-16,-93 1 15,-68 0-15,-68-9 16,-78 1 0,-136-27-1,-51 69-15,-68 60 16,-43 59-16,34 76 31</inkml:trace>
  <inkml:trace contextRef="#ctx0" brushRef="#br0" timeOffset="8535.71">9738 9874 0,'-25'0'0,"-129"-9"15,-85 18-15,-34 16 16,8 26-1,-59 77-15,-60 101 16,26 69 0,50 25-16,69 43 15,60 8 1,68 0-16,77-16 16,94-52-1,153 8 1,180-33-16,196-128 15,145-144 1,-69-103-16,-33-102 16,-69-50-16,-145-52 15,-33-42 1,-146 17-16,-154-26 16,-128 0-1,-264-59-15,-308-17 16,231 246-1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29:59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 4031 0,'0'0'16,"8"0"-16,9 9 0,26 8 16,17 0-1,-9-9-15,154-42 16,111-34 0,76-8-16,240 8 15,119 8 1,-60 0-16,163 43 15,187 34 1,-546-8-16</inkml:trace>
  <inkml:trace contextRef="#ctx0" brushRef="#br0" timeOffset="5174.47">3918 7237 0,'0'0'0,"0"0"0,0 0 15,0 0 1,-9 0-16,0 9 15,9-1-15,0-8 16,26 0 0,136 0-16,197-42 15,93-9-15,26 17 16,-77 8 0</inkml:trace>
  <inkml:trace contextRef="#ctx0" brushRef="#br0" timeOffset="6547.11">20279 7577 0,'17'0'0,"94"-8"0,111-9 16,85 25-1,146 61-15,93 33 16,-145-26 0</inkml:trace>
  <inkml:trace contextRef="#ctx0" brushRef="#br0" timeOffset="13640.17">8142 8887 0,'0'0'0,"0"0"0,0 0 16,0 0-16,0 0 15,26-8-15,68-18 16,68-8-1,120-8 1,127-18-16,35 18 16,-51 8-1</inkml:trace>
  <inkml:trace contextRef="#ctx0" brushRef="#br0" timeOffset="16759.62">9474 9789 0,'0'0'0,"0"0"0,0 0 15,0 0-15,0 0 0,25 17 16,52 25 0,120 35-1,144-1 1,120-16-16,94-26 15,8-26-15,-153-8 32</inkml:trace>
  <inkml:trace contextRef="#ctx0" brushRef="#br0" timeOffset="18028.66">17975 10129 0,'0'0'0,"25"-9"15,61 1-15,67-18 16,69 18 0,77 33-16,102 69 15,-17 25-15</inkml:trace>
  <inkml:trace contextRef="#ctx0" brushRef="#br0" timeOffset="21811.06">9508 11047 0,'17'0'0,"154"0"0,213 17 16,77 0-16,85-17 16,-128 0-1</inkml:trace>
  <inkml:trace contextRef="#ctx0" brushRef="#br0" timeOffset="22375.44">13084 11073 0,'0'0'0,"34"-17"16,299-102-16,60-17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1:07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4395 10341 0,'0'0'0,"0"0"0,-8-8 0,-351-94 0,325 93 16,0 1-16,17 8 16,0-9-1,17 1-15,0-9 16,0-17-16,43-26 16,76-42-1,35 0 1,51 9-1,42-9-15,-50 25 16,-18 1-16,-34-1 16,-51 26-16,-43 17 15,-34 0 1,-17 25-16</inkml:trace>
  <inkml:trace contextRef="#ctx0" brushRef="#br0" timeOffset="273.24">3969 8913 0,'0'0'0,"8"0"0,52 0 15,111 8 1,59 1-16,-8-1 16,-60 1-1,-8-1-15,-26-8 16,-26 17-1,-33 0-15,-18 0 16,-26 34 0,-33 51-16,-77 68 15,-52 43 1,43-43-16,77-110 16</inkml:trace>
  <inkml:trace contextRef="#ctx0" brushRef="#br0" timeOffset="920.45">15474 9321 0,'-26'8'0,"-33"18"0,-52 25 16,-69 8-16,10-8 15,33-8 1,9-17-16,34-1 31,17-16-31,26-1 16,8-16-1,26 8-15</inkml:trace>
  <inkml:trace contextRef="#ctx0" brushRef="#br0" timeOffset="1174.81">14714 9295 0,'0'0'0,"-25"9"0,-112 33 16,-25 18-1,51-1-15,-9 10 16,18 7 0,34-16-16,34-9 15,42-17 1,95 17-16,195 0 16,214-26-1,-93-25-15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1:30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6879 7535 0,'9'0'0,"42"8"0,137 35 0,85 8 31,136-17-31,18-25 0,-17-35 31,93 9-31,-101 17 0</inkml:trace>
  <inkml:trace contextRef="#ctx0" brushRef="#br0" timeOffset="535.02">15849 7297 0,'163'0'0,"315"17"0,85 8 16,-154-8-16</inkml:trace>
  <inkml:trace contextRef="#ctx0" brushRef="#br0" timeOffset="1791.51">7400 8428 0,'0'0'0,"0"0"0,0 0 16,0 0-1,0 0-15,0 0 16,0 0-1,17-9-15,26 1 16,16-1 0,-8 1-16,60-1 15,77 9 1,-43 0 0,9 17-16,102 17 15,0 0-15,26 0 16,102 9-1,-17 0-15,-9-18 16,120 9 0,60 9-16,-9 16 15,26 1 1,-9-26 0,103-9-16,16 9 15,-59-17 1,77-8-16,-51-9 0,-43 0 15,136-9 1,-25 1 0,-9 16-16,1 1 15,16-1-15,26 18 16,-136-1 0,-189-8-1</inkml:trace>
  <inkml:trace contextRef="#ctx0" brushRef="#br0" timeOffset="7262.69">6922 11039 0,'0'0'0,"8"0"0,27 0 31,-1 0-31,25 17 0,27 0 16,8 0 15,8-9-31,52 9 16,25 9-16,-25-18 0,50 1 16,27-9-1,25-17-15,17 0 16,34-9-1,9 9-15,34 0 32,51 9-32,-51-9 0,17 0 15,34 8 1,-59 1-16,33 8 16,18 17-1,-69 0 1,43 34-16,26 0 15,25-26-15,17-8 16,-17-8 0,26 8-1,-17 0-15,-43 0 16</inkml:trace>
  <inkml:trace contextRef="#ctx0" brushRef="#br0" timeOffset="8126.23">18350 10648 0,'0'0'0,"0"0"0,0 0 15,9 0-15,50 17 16,104 0-1,135 8-15,146-16 16,136-18 0,189 1-16,50-35 15,-392 9 1</inkml:trace>
  <inkml:trace contextRef="#ctx0" brushRef="#br0" timeOffset="12299.48">19733 12587 0,'0'0'0,"0"-9"15,25-8-15,103-34 16,128-59 0,77-18-16,43 34 15,8 9-15</inkml:trace>
  <inkml:trace contextRef="#ctx0" brushRef="#br0" timeOffset="34232.01">22234 12459 0,'0'0'16,"0"0"-16,0 0 0,0 0 15,0 17-15,8 51 16,26 68 0,-8 34-1,-1 34-15,-8 9 16,-25-51-16,8-1 15,0-25 1,17-59-16,0-35 16,0-8-1,34-25 1,69-86-16,102-93 16,42-93-16,-16-35 15,-18 9 1,-33 17-16,-27 50 15,-50 61 1,-60 76-16,-43 59 16</inkml:trace>
  <inkml:trace contextRef="#ctx0" brushRef="#br0" timeOffset="35120.87">25135 11294 0,'0'0'0,"26"0"0,25 17 16,26 8-1,0 9-15,-17 0 16,-9 26 0,-17 25-16,-51 26 15,-51 16 1,-77 18-16,-35-1 16,52-42-1,51-42 1,35-26-16,25-17 15,34 0-15,85-9 16,171-25 0,94-34-16,9-17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2:38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15704 14126 0,'0'0'0,"0"0"16,0 0-16,17 0 15,35-17 1,59-17-16,68-26 15,-17-16 1,0-26 0,9-17-16,-60 51 15,-60 42-15,-34 9 16,-17 26 0,-77 67-16,-42 77 15,8 0 1,-9 60-16,-8 17 15,9 8 1,-1-9-16,26-16 16,-8-9-1,25-76-15,43-69 16,8-33 0,1-35-16,-1-76 15,1-76 1,16-95-16,26-41 15,9 25 1,16 25-16,-7 43 16,-1 34-1,-9 59-15,1 52 16,8 16 0,0 26-16,9 26 15,34 59 1,42 68-16,43 42 15,9 1 1,-34 0-16,-26-18 16,-26-16-1,-34-1-15,-17-25 16,-25-51 0,-18-8-16,-8-18 15,-17-8 1,-34-25-16,-60-43 15,-60-85 1,17-68-16,-51-68 16,26 8-16,25-42 15</inkml:trace>
  <inkml:trace contextRef="#ctx0" brushRef="#br0" timeOffset="9741.09">16370 14322 0,'0'0'0,"0"0"0,0 0 16,0 0-1,0 0-15,0 0 16,0-9 0,9-8-16,59-43 15,94-25 1,34-8-16,60-60 15,9-17 1,0 8-16,-26 1 16,-1-10-1,53-24-15,16-26 16,-17 8-16,9 1 16,8-18-1,-34 0-15,-51 18 16,-51 16-1,-18 9-15,-33 8 16,-26-8 0,-34 0-16,-35-17 15,-8-26 1,-8 9-16,-9-34 16,-17 0-1,-34-9 1,-35-42-16,-25 43 15,-17 24-15,-17-33 16,-9 9 0,-33-1-16,-10 0 15,1 18 1,0 8 0,-9-9-16,-34-17 15,9 18 1,-9 16-1,-18 26-15,-33-9 0,-17 26 16,0 34 0,-18 9-16,1 16 15,0 26 1,-18 34-16,-42 43 16,34 8-1,-8 34-15,8 17 16,34 34-1,-8 42-15,-35 35 16,27 42 0,-1 42-16,42-7 15,18 16-15,17 25 16,51 9 0,18 52-1,16 67 1,26 26-16,25-43 15,18-9-15,51 10 16,34-35-16,8-26 16,26-7-1,9-27-15,25-16 16,26-17 0,25-18-16,52-8 15,34-17 1,17-34-16,42-8 15,26-17 17,-34-35-32,-25-16 0,-27-1 15,-33-16 1,-26-9-16,-43-26 31,-8-16-31,-17-1 0,-9-16 16,0-1-1,-17-16 1,-17-1-16</inkml:trace>
  <inkml:trace contextRef="#ctx0" brushRef="#br0" timeOffset="10051.23">13545 11592 0,'0'0'0,"0"0"31,0 0-31,0 0 0,0 8 16,17 18 0,34 33-16,60 35 31,51 8-31,1-17 16,7-26-1,9-8-15,-33-34 16,-27-8-1,1-18-15,-44 1 16,-33 8 0,-26 0-16,-17 0 15,-213 102 1,-351 179-16,-110 93 16,68 51-1,273-153-15</inkml:trace>
  <inkml:trace contextRef="#ctx0" brushRef="#br0" timeOffset="21775.3">19946 4899 0,'-25'8'0,"-52"35"31,-9 25-31,27 0 15,25-9-15,16-16 16,18-1-16,52-8 16,101-8-16,61-35 15,-1-33 17,-34-26-32,-25-17 15,-26-9 1,-60 18-16,-25 8 15,-26 8 1,-26 9-16,-25 8 16,-17 9-1,-26 26-15,-34 25 16,43 0 0</inkml:trace>
  <inkml:trace contextRef="#ctx0" brushRef="#br0" timeOffset="22469.51">20194 5358 0,'0'0'0,"0"0"0,0 0 16,0 0-1,0 0-15,0 0 16,0 0-1,0 0-15,0 8 16,8 18 0,-16 8-16,-1 25 15,-8 9 1,9-8-16,-1-1 16,9-7-1,0-10-15,0-16 16,0-9-1,0-9-15,0 1 16,0-1 0,0 1-16,0-9 15,0 0 1,0 0 0,0 0-16,0 0 15,0 0-15,-9 0 16,-16 17-1,-35 25 1,-17 35-16,-8 8 16,8 0-16,9-9 15,17-16 1,25-26-16,9-9 16,17-16-1,0-9-15,9-17 16,-1 8-1</inkml:trace>
  <inkml:trace contextRef="#ctx0" brushRef="#br0" timeOffset="22708.37">20305 6072 0,'0'0'0,"0"0"0,0 0 15,0 17-15,17 17 16,25 26 0,10 8-16,-1 0 15,9 17 1,-1-17-16,-7-9 16,-10-16-16,1-1 15,8-16 1,-25-18-16</inkml:trace>
  <inkml:trace contextRef="#ctx0" brushRef="#br0" timeOffset="23118.89">19997 5366 0,'0'0'0,"0"0"0,-8 0 15,-1 9 1,1 8-16,-1 0 16,-8 0-1,-17 25-15,-60 26 16,-34 26-1,26-18-15,25-24 16,34-10 0,26-25-16</inkml:trace>
  <inkml:trace contextRef="#ctx0" brushRef="#br0" timeOffset="23401.5">20509 5307 0,'0'0'0,"0"0"16,0 0-16,0 0 15,0 0 1,0 8-16,26 43 16,34 43-1,42 8 1,35-9-16,136 44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3:28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9354 16728 0,'0'0'0,"0"0"0,9-8 15,16-1 1,18-16-16,25-1 15,26-8-15,9 17 16,25 0 0,59 9-1,-33-1 1,-17 1-16,8-1 16,8-16-1,-25-1-15,-25 9 0,-9 0 16,-35 0-1,-41 9-15,-10-18 16,-16 1 0,8 16-1,0 9-15,-9 0 16,-17-8-16,-16-1 16,-9-8-1,-1 0-15,10 0 16,7 0-1,18 0-15,0 9 32,0-1-32,17 9 15,9-8-15,25-1 16,17 1-16,43 8 16,26 8-1,-10 9 1,-16 9-1,-25 8-15,-18 0 16,-17 17-16,-43 17 16,-84 25-16,-163 86 15</inkml:trace>
  <inkml:trace contextRef="#ctx0" brushRef="#br0" timeOffset="7567.45">10728 16754 0,'0'0'16,"0"0"-16,0-9 0,17 1 15,9-9 1,-17 0-1,-1 8-15,1 1 16,-1-1-16,9 9 16,9-8-1,42-1-15,35 1 16,67-9 0,52 0-16,9-17 15,42-9 1,0 9-16,9 0 15,42-8 1,17-18-16,26-16 16,0-1-1,-8-8-15,-1-17 16,-16 0 0,-1 8-16,-8 9 15,-43 9 1,-8 16-16,-35 9 15,-42 9 1,-9-1-16,-25 1 16,-26-1-1,-25-8-15,-18-8 16,-8-1 0,-34 9-16,-18-9 15,-16 1 1,-9-9-16,-25-9 15,-27-16 1,-16-26-16,-17-9 16,0 9-1,-9-17 1,9-17-16,-1 8 16,-25 1-16,-17-18 15,9 9 1,-9 0-16,9 0 15,-18 0 1,1 8-16,16 26 16,-8 0-1,9 9-15,-26 8 16,0 8 0,0 0-16,-60-8 15,0 9 1,26 25-16,-68-9 15,-1 9 1,-25 0-16,-8 9 16,7-1-1,27 9-15,42-17 16,-25-8 0,0-9-16,33-1 15,-7-16 1,7-8-16,35-1 15,-34-25 1,17 0-16,34 0 16,17 0-16,25 0 15,1-26 1,34-25 0,51-8-16,34-35 15,9 0-15,-1 18 16,27-1-1,8-16-15,16 7 16,-7 44 0,-1-9-16,-17 25 31,-8 9-31,-9 0 0,-17 17 16,-25 17-1,-26-9 1,-26 18-16,-51 8 15,-59 17-15,-52 25 16,-68 35 0,-43 25-16,17 8 15,-25 26 1,0 9-16,-9-1 16,-26 26-1,69-17-15,0 0 16,8 0-1,35 0 1,16 9-16,52-1 16,-34 9-16,25 9 15,60-18 1,8 18-16,-25 17 16,26 8-1,33 42 1,27 18-16,25 25 15,25 34-15,26 17 16,51 26 0,52 16-1,8-24-15,0-10 16,60 9 0,25-34-1,35-8 1,16-9-16,-16-17 15,-9-8 1,-52-9-16,10 34 16,-18 9-16,-60-9 15,-33 25 1,-18 18-16,-34 0 16,-17 16-1,-8 18 1,-9-17-16,25-18 15,27 1-15,50 8 16,18-8 0,42-26-16,43 8 15,-9-16 1,9 25-16,8 17 16,0 43-1,1 17 1,-9-43-16,51 0 15</inkml:trace>
  <inkml:trace contextRef="#ctx0" brushRef="#br0" timeOffset="13081.68">20996 9746 0,'0'0'0,"-9"-8"0,1-1 16,-18 9-16,-8 0 16,0 9-1,-9 8-15,9 17 16,0 17-1,0 8-15,0 60 16,-17 43 0,16-18-16,10-25 15,8-25 1,17-9 0,8-8-16,26-9 15,52-26-15,42-33 16,25-35-1,1-25-15,-17-25 16,-35-18 0,-17-17-16,-33-8 15,-35 34 1,-26-8-16,-34-1 16,-76-8-1,-26 26 1,-43 50-16,9 18 15,119 8-15</inkml:trace>
  <inkml:trace contextRef="#ctx0" brushRef="#br0" timeOffset="13521.23">20458 10809 0,'0'0'0,"0"0"0,0 0 15,-8 17-15,-9 9 16,-43 16-1,-85 35-15,-34 16 16,-52 18 0,9 16-16,43-16 15,42-26 1,86-51-16</inkml:trace>
  <inkml:trace contextRef="#ctx0" brushRef="#br0" timeOffset="14513.13">19443 11600 0,'0'0'0,"0"0"0,0 0 0,0 17 16,0 26 0,0 42-16,17 17 15,0 0 1,17 0-16,0 0 15,-8-9 1,-1-16-16,-16-26 16,-1-17-1,-8-25 1</inkml:trace>
  <inkml:trace contextRef="#ctx0" brushRef="#br0" timeOffset="14815.61">19178 11745 0,'-9'-9'0,"-8"1"0,-34-1 16,-26-8-1,-25-8-15,-35-1 16,-16-8 0,-1 9-16,18 8 15,25 0 1,34 8-16,60 1 15</inkml:trace>
  <inkml:trace contextRef="#ctx0" brushRef="#br0" timeOffset="15164.95">20475 11141 0,'0'0'0,"0"0"15,0 0-15,0 0 16,0 8-1,26 35-15,17 50 16,16 26 0,10 1-1,-1-10-15,0-8 16,-17-17-16,-8-25 16,-26-35-1</inkml:trace>
  <inkml:trace contextRef="#ctx0" brushRef="#br0" timeOffset="15432.59">20270 10690 0,'0'0'0,"0"0"0,0 0 15,-25 0 1,-86 0-16,-145 17 16,-145 26-1,8-1-15</inkml:trace>
  <inkml:trace contextRef="#ctx0" brushRef="#br0" timeOffset="30901.24">24760 4567 0,'0'0'0,"0"0"0,17 0 15,43 8-15,110-16 16,86-18 0,171-25-1,-9-17-15,-85-8 16,77-1-16,-43 9 16</inkml:trace>
  <inkml:trace contextRef="#ctx0" brushRef="#br0" timeOffset="34322.67">21986 11404 0,'0'0'0,"0"0"0,0 0 15,0 0-15,0 0 16,43-17-16,42-34 31,43-42-31,34-26 16,-8-9 0,-18 9-16,-50 9 15,-9-26 1,-9-9-16,-17 0 15,-34-25 1,-17-17-16,-34 0 16,-17 26-1,-17 7-15,-9 10 16,-17 25 0,-26 8-16,-8 26 15,9 34-15,16 17 16,18 9-1,17 8-15,17 17 16,16 17 0,18 8-16,9 18 15,33 33 1,18 35-16,17 8 16,0 0-1,-26-17 1,-9-34-16,-16-17 15,-9-25 1,-9-9-16,1-9 16,-18-8-1,-25-25-15,-26-43 16,-25-43-16,16-8 16,10-17-1,16 8-15,26 18 16,17 25-1,8 25 1,9 18-16,17 25 16,26-9-16,51 9 15,34 26 1,77 8-16,51-9 16,59-8-1,52-17 1,0-8-16,17 8 15</inkml:trace>
  <inkml:trace contextRef="#ctx0" brushRef="#br0" timeOffset="45420.68">21798 7365 0,'0'0'0,"0"0"0,17-17 16,52-17-16,24-17 15,1 0-15,-8 0 31,-1 0-31,9 0 16,0 8-16,-17-8 16,-18 17-16,-24 9 15,-10 8 1,-16 8 0,-1 1-16,1-1 15,-1 9 1,-8 0-16,0 0 15,0 0 1,0 0-16,0 0 16,0 0-1,0 0 1,0 0-16,0-8 16,17-1-16,-8 1 15</inkml:trace>
  <inkml:trace contextRef="#ctx0" brushRef="#br0" timeOffset="46054.3">21704 7246 0,'0'0'0,"0"0"0,0-9 15,35 1-15,41-26 16,27-9 0,8-8-16,17-25 15,-26 8 1,-8 17-16,-9 17 16,1 8-1,25 26-15,0 26 16,-9 8-16,-17 17 15,-25 0 1,-26 8-16,-17 18 16,-42 33-1,-61 18-15,-50-18 16,-35-16 0,26-26-16,34 0 15,0-8 1,34-9-1,35-9-15,25-16 16,25 8-16,26 0 16,43 17-1,68 0-15,60-17 16,60-9 0,42-25-1,60-25-15,17-1 16</inkml:trace>
  <inkml:trace contextRef="#ctx0" brushRef="#br0" timeOffset="48993.65">18931 7552 0,'0'0'0,"17"-34"0,34-77 16,60-33 0,136-77-16,-25-17 15,-8 59 1,-18-25-1,-51 34-15,-9 59 16,-67 86-16</inkml:trace>
  <inkml:trace contextRef="#ctx0" brushRef="#br0" timeOffset="49262.95">17454 8258 0,'0'0'0,"0"-9"0,34-50 16,120-171-16,25-42 15,17 0-15,52-68 16,-26 59 0,-43 68-16,-8 18 15,51-69 1</inkml:trace>
  <inkml:trace contextRef="#ctx0" brushRef="#br0" timeOffset="49692.01">17352 9193 0,'0'17'0,"42"145"0,35 110 16,60 43-16,42-1 16,-60-67-1,-16 85-15</inkml:trace>
  <inkml:trace contextRef="#ctx0" brushRef="#br0" timeOffset="49994.25">17847 12348 0,'0'0'0,"25"26"0,129 110 16,187 94-1,86-52 1,25-25-16,-68-8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4:29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2834 3878 0,'0'0'0,"0"0"0,0 0 0,34-8 16,119-26-1,27-9 1,118 26-16,69 25 16,77 44-16,265 33 15,-27-9 1,-263-33-16</inkml:trace>
  <inkml:trace contextRef="#ctx0" brushRef="#br0" timeOffset="5860.66">4413 7484 0,'0'0'0,"0"0"0,42 0 16,129 0-16,25 8 31,86 9-31,111 9 16</inkml:trace>
  <inkml:trace contextRef="#ctx0" brushRef="#br0" timeOffset="16195.23">8543 7492 0,'0'0'0,"9"0"15,51 9-15,110 8 16,146 8-16,85 9 16,111 43-1,86 25-15,-188-34 16</inkml:trace>
  <inkml:trace contextRef="#ctx0" brushRef="#br0" timeOffset="17905.33">17343 7246 0,'0'0'0,"0"0"0,9 0 15,59 0-15,137 8 16,119-8-1,77 0 1,26-8-16,-52-18 16</inkml:trace>
  <inkml:trace contextRef="#ctx0" brushRef="#br0" timeOffset="18916.54">23966 7680 0,'0'0'0,"0"0"15,0 0-15,9-9 0,16 1 16,52-18 0,60 9-16,153 8 31,137 9-31,110 0 15,163 0 1,-273-8-16</inkml:trace>
  <inkml:trace contextRef="#ctx0" brushRef="#br0" timeOffset="31415.35">9312 9474 0,'0'0'0,"0"0"0,0 0 16,0 0-1,0 17 1,8 34-16,-8 26 15,-8 8-15,8-9 16,0 1 0,0-9-16,0-9 15,0-8 1,0-17-16,8-8 16,-8-1-1,17-8-15,26 0 16,17 9-1,42-9 1,18-9-16,8-8 0,68 17 31,0-17-31,26 0 16,26-8 0,-1-1-16,18 18 15,-9-1-15,17 18 16,-9-1-1,10 18-15,-27 8 16,-51-9-16,-33-16 16,-70-9-1,-41-9-15,-18-16 16,8-9 0,10-26-16,-1-25 15,0-34 1,-8-42-1,-18-1-15,-25 86 16</inkml:trace>
  <inkml:trace contextRef="#ctx0" brushRef="#br0" timeOffset="32950.83">17949 10188 0,'0'0'0,"77"-17"16,119-8-16,248-1 15,-26 18 1</inkml:trace>
  <inkml:trace contextRef="#ctx0" brushRef="#br0" timeOffset="35449.99">5983 11013 0,'0'0'0,"119"-25"0,206-26 16,50 8-16,-8 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5:44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17701 4014 0,'-8'0'0,"-18"0"0,-16 9 0,-129 144 0,86-51 0,-9 51 16,8 25-1,27 1-15,24 25 16,44-17 0,17-34-16,33 34 15,27 9 1,-9-17-16,-1 8 15,52 17-15,60 0 16,0-17 0,42 0-16,-25-34 15,26 26 1,25-9-16,-34-17 16,42 17-1,-42-25-15,51 8 16,-25-34-1,8-34-15,0-9 16,-17-33 0,-43-26-16,-42 0 15,59-17 1,-68-9-16,-68 1 16,-34-26-1,16-26-15,10-16 16,8-35-1,-1-50-15,-24-35 16,-18-25 0,-34-26-16,-43-33 15,-34-1 1,-25 9-16,-60-17 16,-52 17-16,-67-18 31,-44-24-31,-25 16 15,-8 26-15,-26 0 16,-17 17-16,-43 17 16,-77 16-1,-68 52-15,-76 17 32,-104 60-32,343 84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44:03.2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2834 6055 0,'0'0'16,"0"0"-16,0 0 0,8-8 15,9-1-15,9-8 16,-1 9-1,10-1-15,24 1 16,52 8 0,77 17-16,77 25 15,50-8 1,95-8-16,128-35 16,-120-16-16</inkml:trace>
  <inkml:trace contextRef="#ctx0" brushRef="#br0" timeOffset="1605.03">5215 7084 0,'0'0'0,"0"0"0,0 0 15,0 0 1,0 0-16,0 0 15,17 17 1,34 9 0,52 25-16,76 0 15,85-26 1,138-42-16,-1-25 0</inkml:trace>
  <inkml:trace contextRef="#ctx0" brushRef="#br0" timeOffset="5473.83">2859 8419 0,'0'0'0,"0"0"0,9-8 16,42-1-16,26-16 15,25-1 1,52 1 0,59-1-16,69 26 15,85 26 1,17-9-16</inkml:trace>
  <inkml:trace contextRef="#ctx0" brushRef="#br0" timeOffset="7036.2">9354 9168 0,'0'0'0,"0"0"16,26-9-16,76-16 16,60-18-1,137 9-15,94 34 16,-18 34-16</inkml:trace>
  <inkml:trace contextRef="#ctx0" brushRef="#br0" timeOffset="23391.32">16370 10290 0,'0'0'0,"0"0"15,0 0-15,43-8 16,127 8 0,138 17-16,101 17 31,-8 0-31</inkml:trace>
  <inkml:trace contextRef="#ctx0" brushRef="#br0" timeOffset="31304.07">5189 11413 0,'0'0'0,"0"0"15,26 0-15,136-34 16,179-68-1,86-43-15,34 18 16,60 33 0,-103 35-16</inkml:trace>
  <inkml:trace contextRef="#ctx0" brushRef="#br0" timeOffset="38543.04">6154 12119 0,'0'0'16,"0"0"-16,0 0 0,0 0 15,25 0 1,18 17-16,51-9 16,51 9-1,102 0-15,95-8 16,68-1-1,76 9-15,-76-8 16</inkml:trace>
  <inkml:trace contextRef="#ctx0" brushRef="#br0" timeOffset="42914.3">11795 12119 0,'0'0'0,"0"0"0,0 0 16,0 0-16,0 0 16,17 17-1,35 0-15,41 0 16,61 0 0,51-9-16,77-16 15,59-1 1,35 9-16</inkml:trace>
  <inkml:trace contextRef="#ctx0" brushRef="#br0" timeOffset="50925.86">22882 12451 0,'0'0'0,"9"0"0,59 25 0,86 18 15,76 25 1,120 8 0</inkml:trace>
  <inkml:trace contextRef="#ctx0" brushRef="#br0" timeOffset="53071.44">27500 12459 0,'0'0'0,"17"0"16,42 9-16,69-1 15,52 9 1,110 0-16,111 0 15,26-34 1,-35-34-16</inkml:trace>
  <inkml:trace contextRef="#ctx0" brushRef="#br0" timeOffset="74097.6">19067 13258 0,'0'0'0,"34"17"0,120 52 15,136 33-15,120-9 16,-1-25 0,-33-25-16</inkml:trace>
  <inkml:trace contextRef="#ctx0" brushRef="#br0" timeOffset="125616.4">17053 4499 0,'0'0'0,"0"0"0,0 0 16,0 0 0,0 0-16,0 0 15,25-9 1,27 1-16,50-1 15,43-16 1,26 8-16,-18 17 16,-24 17-1,-1 25 1,-18 26-16,-24 26 16,-18 8-16,-42 43 15,-43 50 1,-60-8-16,-43-34 15,-16 0 1,-9-25 0,17-51-16,34-26 15,17-34-15,17-17 16,18-9 0,24-16-16,27-9 15,25-17 1,60-1-16,68 18 15,26 43 1,8 33 0,26 27-16,-8 7 15,-10 1-15,-16-35 16,17-16 0,128-1-1</inkml:trace>
  <inkml:trace contextRef="#ctx0" brushRef="#br0" timeOffset="126411.03">19152 3317 0,'0'0'0,"0"0"16,0 25-16,-8 35 16,-1 25-16,-8 17 15,-17 0 1,9-26-16,7-16 16,1-9-1,17-8-15,0-26 16,9-9-1,42-25 1,52-42 0,33-44-16,9-24 0,-17 16 15,-25 35 1,-9 25-16,-18 51 16,1 42-1,9 94 1,-27 103-16,-50 50 15,-35 59 1</inkml:trace>
  <inkml:trace contextRef="#ctx0" brushRef="#br0" timeOffset="127336.61">17872 7458 0,'0'0'0,"0"0"0,0 0 16,0 0-16,17 17 15,0 17-15,9 17 16,-9 26 0,-8 51-1,-18 50-15,-34 26 16,-8-25-16,8-35 15,26-33 1,9-43-16,8-34 16,8-25-1</inkml:trace>
  <inkml:trace contextRef="#ctx0" brushRef="#br0" timeOffset="127582.7">18495 8658 0,'0'0'0,"0"0"0,0 17 0,0 8 16,0 1-1,0-1-15,0-8 16,0-8-16,9-1 16,25-33-16,-8 8 31</inkml:trace>
  <inkml:trace contextRef="#ctx0" brushRef="#br0" timeOffset="128305.77">19101 7739 0,'0'0'0,"0"0"16,17 0-16,34 0 15,43 0 1,17-8-16,0-1 16,9-8-1,-9 17-15,-17 0 16,-18 9-1,-16 8-15,-17 0 16,-9 17 0,-8 34-16,-26 25 15,-35 18 1,-33 16-16,-9-8 16,1-25-1,16-18-15,17-16 16,18-18-1,16-16-15,9 0 16,9-18 0</inkml:trace>
  <inkml:trace contextRef="#ctx0" brushRef="#br0" timeOffset="128814.99">20783 7254 0,'0'0'0,"0"0"0,0 0 15,0 9 1,-9 25-16,-17 25 16,-25 35-16,0-9 15,0-26 1,17-16-16,0-9 31,16-17-31,18-8 0,9-26 16,42-52-1,86-75-15,33-18 16,-7 18 0,-10 50-1,-33 52-15,-9 50 16,-17 43-16,-9 51 15,-42 60 1,-43-1-16,0-93 16</inkml:trace>
  <inkml:trace contextRef="#ctx0" brushRef="#br0" timeOffset="131287.85">26288 2152 0,'0'0'0,"0"0"0,-17 42 15,-26 77-15,-51 162 16,-51 144 0,-111 102-16,-145 86 15,-77 67 1,-68 77-16,-154 34 16,-103 76-1,-33 60-15,-9 17 16,435-467-1</inkml:trace>
  <inkml:trace contextRef="#ctx0" brushRef="#br0" timeOffset="134038.37">27346 5715 0,'0'0'0,"0"0"0,-9 17 16,-16 43-1,-18 42 1,-17 34-1,-16 25-15,-1-25 16,17-34 0,-8 0-16,-9 26 15,26-9 1,17-25-16,8-26 16,9-26-1,0-16-15,0-1 16,17-16-1,0-18-15,8-16 16,61-86 0,50-42-16,35-17 15,25-43 1,0 26-16,0 26 16,18 8-1,-27 42-15,-16 34 16,-9 52-1,0 42-15,-8 51 16,-26 43 0,-43 25-16,-42 59 15,-43 26 1,-60 26-16,0-34 16,26-103-16,8-16 15,17-26 1,9-26-1,17-25-15</inkml:trace>
  <inkml:trace contextRef="#ctx0" brushRef="#br0" timeOffset="134751.82">29497 4728 0,'0'0'0,"0"0"0,0 0 16,0 0-16,0 0 16,0 0-1,0 0 1,8-8-16,44-1 16,33-16-16,34 16 15,9 9 1,-8 0-1,-18 17-15,-16 0 16,-10 0-16,-24 17 16,-18 9-16,-43 34 31,-59 50-31,-60 9 16,0-25-16,8-26 15,18-34-15,42-17 16,18-17-1,25-9 1,17 1-16,17-9 16,51 8-1,94 1 1,60-26 0,0 0-16,-26-9 0,111-8 15</inkml:trace>
  <inkml:trace contextRef="#ctx0" brushRef="#br1" timeOffset="145072.43">4455 4431 0,'0'0'0,"0"0"15,-8 0-15,-1 0 16,-16-9-16,-27 1 16,-16-1-1,-26-8-15,0 0 16,35 17 0,-27 0-1,-33 9 1,-26-1-16,17 9 0,42 9 15,-50 25 1,-35 25 0,26 9-16,60 0 0,8 1 31,-9 7-15,18 18-16,25 25 15,26-9 1,34-16-16,35 25 15,-10-9 1,-8-24-16,43-1 16,68-9-1,-17-33-15,52-18 16,67 18 0,-16-9-16,33-17 15,26-17-15,-8-26 16,76-33-1,-8-9-15,0-9 16,-8 1 0,-86 8-16,60-17 15,-52 8 1,-33 9-16,42-17 16,-86 8-1,-41-25-15,-10-8 16,-50-18-1,-44 1-15,-42-26 16,-68-34 0,-52 8-16,-93 9 15,-86 0 1,-34 51-16,-119 34 16,-34 51-1,25 51-15,-43 25 16,1 26-1,-1 43-15,69 25 16,34 9 0,34-26-16</inkml:trace>
  <inkml:trace contextRef="#ctx0" brushRef="#br1" timeOffset="146181.63">29522 3589 0,'-17'0'0,"-51"8"0,-51 18 0,-27 8 15,-58 42-15,-104 61 32,-33 33-32,-18 8 0,-42 52 15,26 25 16,42 43-31,17 42 0,69-17 16,50-17 0,44-17-16,59-25 15,68-17-15,60-18 32,60-8-17,68 0-15,69 9 16,42-43-16,60-17 15,77-34 1,59-34-16,-8-68 16,-9-51-1,-8-59 1,-26-69-16,43-33 16,26-69-16,-69-25 15,-51-26 1,-51-33-16,-86 7 15,-59-16 1,-52-43-16,-76 9 16,-86 26-1,-59-10-15,-18 69 16,-59 43 0,-60 8-16,-85 101 15,-163 69 1,-110 94-16,-146 161 15,9 111 1,137 101 0,281-118-16</inkml:trace>
  <inkml:trace contextRef="#ctx0" brushRef="#br0" timeOffset="152556.57">4378 7237 0,'-8'-8'0,"-9"-1"0,-9-16 0,-16-1 15,-1 1 1,-17-9-16,0 0 15,1-9 1,-1 9 0,-8 17-16,-26 9 15,-26 33-15,-33 43 16,-18 43 0,0 16-16,18 1 15,16-9 1,26 9-16,0 16 31,26-8-31,25 0 0,17 9 16,35-9-1,25-26-15,43-16 16,34-9 0,34-25-1,51-9 1,9-9-16,25-16 15,9-18 1,25-16-16,26-18 16,1-8-1,-1 0 1,-9-8-16,9-18 16,-8 9-1,0-9-15,-1 1 16,-25-9-16,0-9 15,-34 1 1,-17-9-16,-18 8 16,-25 1-1,-25-1 1,-26 18-16,-26-1 16,-8-8-16,-26-8 15,-17-1 1,-34 0-16,-26 1 15,-51-18 1,-68 1-16,-68 25 16,-69 17-1,-59 34-15,8 0 16,0 8 0,0 18-16,34-18 15,17-8 1,35 17-16,42 0 15,34 9 1,-85-1-16</inkml:trace>
  <inkml:trace contextRef="#ctx0" brushRef="#br0" timeOffset="153742.56">18307 2730 0,'0'0'0,"-8"0"0,-18 17 16,-8 0-1,0 0 1,-17 8-16,-35 27 15,-33 16 1,-9 0-16,-60 42 16,-25 43-16,25 9 15,-17 16 1,-8 52-16,-1 17 16,18 16-1,34 1-15,8 17 16,35-1-1,34-33 1,25-1-16,34-7 16,26-27-1,51-16-15,52-1 16,76-7-16,77-27 16,26-42-1,59-42-15,35-35 31,-9-50-31,8-26 16,9-43 0,9-33-16,0-26 15,-35-26 1,-17-25-16,-25-26 16,-26-16-1,-17-10-15,-34 1 16,-8-17-1,-69 0-15,-42-9 16,-35-25 0,-34 0-16,-42 9 15,-61-10 1,-16 18-16,-34 9 16,-60-1-1,-26 60-15,-102-26 16,-60 52-1,-69 76-15,-110 59 16,-111 77 0,-51 102-16,-60 136 15,-43 94 1,418-162-16</inkml:trace>
  <inkml:trace contextRef="#ctx0" brushRef="#br1" timeOffset="172553.84">4020 13879 0,'0'0'0,"0"0"0,-9 0 16,-16 0-16,-9 26 0,-18 33 15,-7 26 1,8 43-1,8 17 1,17-43-16,26-26 16,0 1-16,9-18 15,-1-16-15,9-9 16,9-9 0,25 1-1,26-26-15,25-17 16,44-17-1,33-17-15,-9 0 32,18-9-32,0 9 0,-17 17 31,16 0-31,1 17 16,-17 0-1,0 0-15,-1 17 16,-33 0-1,-35 0-15,-25 9 16,-26-1 0,-8-8-16,-17 0 15,-9 0 1,-9 0-16,1 0 16,-1 0-16,-8 0 15,0 0 1,0-8-1,9-9-15,-9-34 16,0-43-16,8 43 16</inkml:trace>
  <inkml:trace contextRef="#ctx0" brushRef="#br1" timeOffset="-198264.97">18384 15163 0,'0'0'0,"0"0"0,0 0 0,0 9 15,9 16 1,-1 9-16,1 26 16,-9 25-1,-9-17-15,1-34 16,8-8-1,0-9 1,25-9-16,27-16 16,24-18-16,27-8 15,16-8 1,26-9-16,-8 17 16,-26 8-1,0 9-15,17 0 16,17 9-1,0 16-15,-8 9 16,25 0 0,0 9-16,-17-9 15,17-9 1,9 1-16,-26-18 16,-17 1-1,9-9-15,16 0 16,-16 0-1,8 0-15,26 0 16,-18 17-16,-33 0 16,-35 8-1,-25-8-15,0 0 16,-18 0 0,-16 0-16,-18 0 15,1 0 1,-9 0-16,0-8 15,0-1 1,-9-8-16,1-17 16,-1 0-1,9-17-15,0 17 16</inkml:trace>
  <inkml:trace contextRef="#ctx0" brushRef="#br1" timeOffset="-184275.68">13058 15359 0,'0'0'0,"-8"0"0,-1 17 16,-8 26-16,0 25 16,0 8-16,0 9 15,0 9 1,0 16-16,-9 1 15,9-35 1,9-33 0,-1-9-16,1-9 15,-1 1-15,9-18 16,0 1 0,0-1-16,0-8 15,9 0 1,33-8-16,52-9 15,26 0 1,-1 0-16,18 17 16,-1 0-1,-33 0-15,-26 8 16,-18 1 0,1 8-1,-17-9-15,-9 1 16,-9-1-16,-7-8 15,-1-17 1,25-59-16,18-52 31,8-25-31,43-127 16</inkml:trace>
  <inkml:trace contextRef="#ctx0" brushRef="#br1" timeOffset="-172680.28">22652 16754 0,'0'0'0,"0"-9"0,0 1 16,0-1-16,0 1 16,0-1-1,0 1-15,0 8 16,-9 0-1,1 17-15,-18 25 16,0 43 0,1 34-16,8-17 15,8-8 1,9 0-16,0-26 16,0-26-16,17-16 15,0-18 1,35-8-1,59-34 1,17-8-16,0-1 0,42-16 16,10-1-1,-52 26-15,-26 17 32,-34 0-17,-25 8-15,-17 9 16,-18 0-1,1 0-15,-9 0 16,-9-17 0,1 9-16</inkml:trace>
  <inkml:trace contextRef="#ctx0" brushRef="#br1" timeOffset="-150159.93">24077 1616 0,'0'0'0,"9"0"0,16-9 16,35 1-16,34 8 15,-26-9 1,52 9-16,127 17 16,26 9-1,-8 16-15,68 9 16,-60-8 0,-51-26-16,34 0 15,-111-9 1,-26-8-16,18-8 15,-35-18 1,-8 1-16,-17-18 16,-17 1-1,-35 16-15</inkml:trace>
  <inkml:trace contextRef="#ctx0" brushRef="#br1" timeOffset="-149858.41">27218 1454 0,'0'0'0,"0"0"0,51 34 16,60 26-1,17 8-15,-43 0 16,-33-17 0,33 0-16,17-9 15,-8-16 1,-8-1-16,-35 1 15,-17-17-15,-25-1 16,-35 26 0,-59 17-1,-52 9-15,-25-1 16,-9-25-16,52-25 31,50-18-31,35 1 16</inkml:trace>
  <inkml:trace contextRef="#ctx0" brushRef="#br1" timeOffset="-149448.97">25195 1106 0,'0'0'0,"-17"0"15,-34 34-15,-60 34 16,-68 17 15,-9-17-31,-17 8 0,-8 1 16,25-18-1,17 9-15,60 9 32,43-18-32,34 1 0,77 25 15,119 43-15,154 33 16,161 26-1,-84-51 1</inkml:trace>
  <inkml:trace contextRef="#ctx0" brushRef="#br1" timeOffset="-119011.99">16379 6344 0,'0'0'0,"0"0"0,0 0 15,0 0 1,0 0-16,0 0 16,0 0-16,0 0 15,0 0 1,8 0-16,60 9 16,77-9-1,-17-9 1,9 9-16,111 9 15,-1-1-15,26 1 16,77-18 0,-34 9-1,59 9-15,52-18 16,-120 18-16,52 8 16,-69 8-1,-77-16 1,-8-1-16,-136-8 15,-35 0 1,-9 0-16,-8 0 16,-8 0-16,0-8 15,-1 8 1,-68-9-16,-93 1 16,-146 8-1,-8 0-15,-35 8 16,-8 1-16,77-1 15,-179-16 1,51-9-16,76 0 16,-76-9-1,-85 1-15,93 8 32,171 8-32,-42 1 0,-1-18 15,103 1 1,102 16-16,26 1 15,17-1 1,0 1-16,43-1 16,110-8-1,112 17 1,50 26-16,138 16 16,33 18-16,-59 8 15,68 8 1,34 9-1,17-17-15,0-16 16,-25-44-16,-69-34 16,9 18-1,-69-1-15,-127 1 16,93 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6:02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6350 7629 0,'0'0'0,"26"0"0,25 0 16,137 8 0,59-16-16,86-18 15,8 0 1,-16 1-16,187 25 15,43 25 1,-146 9-16</inkml:trace>
  <inkml:trace contextRef="#ctx0" brushRef="#br0" timeOffset="787.87">14919 7390 0,'9'0'0,"76"0"0,171 0 15,94-8-15,43-9 0,110-60 16,-93 1-16</inkml:trace>
  <inkml:trace contextRef="#ctx0" brushRef="#br0" timeOffset="1534.3">8313 8683 0,'51'9'0,"265"42"0,281 8 16,-170-25-16</inkml:trace>
  <inkml:trace contextRef="#ctx0" brushRef="#br0" timeOffset="7496.42">11505 9950 0,'0'0'0,"34"-17"0,128-34 15,112-8 1,16 8-16,128 25 31,-8 35-31,-103 42 16,68 8-16</inkml:trace>
  <inkml:trace contextRef="#ctx0" brushRef="#br0" timeOffset="8461.85">7169 10852 0,'0'0'0,"0"0"0,0 0 15,9 0-15,34 0 16,110 8-16,18 1 16,68-1-1,51-8-15,34-17 16,43 9-1,-8-1 1</inkml:trace>
  <inkml:trace contextRef="#ctx0" brushRef="#br0" timeOffset="8828.15">13673 11302 0,'0'0'0,"0"0"0,0 0 15,0 0-15,51-8 16,94-26-16,-8 0 16,-18 8-1,129-16-15,-35 16 16,-153 26-16</inkml:trace>
  <inkml:trace contextRef="#ctx0" brushRef="#br0" timeOffset="9173.87">18248 11362 0,'0'0'0,"17"-9"0,43 1 16,230-18-16,119 1 16,-50 25-1,25 8-15</inkml:trace>
  <inkml:trace contextRef="#ctx0" brushRef="#br0" timeOffset="12779.76">9875 12451 0,'0'0'0,"51"-9"0,145-16 15,231-35 1,102 0-16,-127 26 16</inkml:trace>
  <inkml:trace contextRef="#ctx0" brushRef="#br0" timeOffset="13429.34">17198 12527 0,'0'0'0,"17"0"0,26-8 15,76-26-15,137-17 16,239-26 0,197 60-16,-266 34 15</inkml:trace>
  <inkml:trace contextRef="#ctx0" brushRef="#br0" timeOffset="26493.23">15542 13752 0,'-8'0'0,"-9"0"0,-26 17 16,-8 0-16,-35 0 15,-25-17 1,-34-26-16,9-25 15,25-8-15,-9-18 16,9 1 0,26-18-1,0-8-15,25 34 16,26 25-16,0 18 16,17 8-1,-1 17 1,-16 51-16,-8 59 15,7 61-15,10 67 16,16 0 0,9 0-1,-8-42-15,-1-43 16,1 0-16,-9-17 16,0-34-1,8-26 1,9-25-1,0-8-15,9-18 0,8-8 32,8-8-32,35-9 15,17 0-15,0 0 16,17 0-16,16 0 16,-24-9-1,8 1-15,17 8 16,-17 0 15,-43 0-31</inkml:trace>
  <inkml:trace contextRef="#ctx0" brushRef="#br0" timeOffset="26699.81">13929 14517 0,'0'0'16,"0"0"-16,34-8 0,60 8 16,60 0-1,51 0 1,16 17-16,87 25 15</inkml:trace>
  <inkml:trace contextRef="#ctx0" brushRef="#br0" timeOffset="27256.48">16413 14424 0,'0'0'0,"0"0"16,0 0-16,0 0 16,0 0-1,0 0-15,0 0 16,0 0-1,0-9-15,0 1 16,8-18 0,1 9-16,-1 0 15,1 0-15,-1 9 16,-8 8 0,0 0-16,0 0 15,0 0 1,0 0-16,0 0 15,0 0 1,0 0-16,9 0 16,-1 0-1</inkml:trace>
  <inkml:trace contextRef="#ctx0" brushRef="#br0" timeOffset="27640.79">17181 13684 0,'0'0'0,"0"0"16,0 8-16,-9 35 15,1 59-15,-1 42 16,-8 52-16,9-26 16,25-42-1,0-9-15,17-9 32,0-16-32,9-43 0,-1-17 31,18-34-31,34-34 0,26-51 15,42-77 1,8-50 0,-25 16-1,9 17-15,77-67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6:58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9875 11991 0,'0'0'0,"8"-8"16,61-26-16,84-17 15,78-9 1,33 1-16,214 25 16,-59 34-1</inkml:trace>
  <inkml:trace contextRef="#ctx0" brushRef="#br0" timeOffset="5353.28">13545 9499 0,'0'0'16,"0"0"-16,0 0 0,-9-8 16,-8-1-1,-8-8-15,-26-8 16,-35-1 0,18 9-16,8 9 15,-8 8 1,-26 8-16,-8 26 15,-18 0 1,26 17-16,26 1 16,17-10-1,0 9-15,25-8 16,17-1 0,9 1-16,26 8 15,25 17 1,35-9-16,-1-8 15,0 0 1,-25-17-16,-26-8 16,-17-9-1,-17 0-15,-34 34 16,-60 17 0,-17 0-16,17-26 15,0 1-15,26-18 16,25-7-1,26-10 1,9 1-16,16 8 16,27 17-16,33 17 15,34 25 1,-8 9-16,-26 9 16,-16 8-1,-35 8-15,-9 18 16,-8 8-1,17-8 1,43-9-16,77 0 16,161-9-1,180-67-15,-68-43 16</inkml:trace>
  <inkml:trace contextRef="#ctx0" brushRef="#br0" timeOffset="8836.52">20177 12519 0,'0'0'0,"17"0"16,68 0-16,77-9 15,128 1-15,112-9 16,127 8 0,-111 18-1</inkml:trace>
  <inkml:trace contextRef="#ctx0" brushRef="#br0" timeOffset="22895.03">25042 6778 0,'0'0'0,"17"17"0,85 51 15,60 9-15,60 16 16,60 1 0,153 8-16,333 8 15,-307-50 1</inkml:trace>
  <inkml:trace contextRef="#ctx0" brushRef="#br0" timeOffset="37860.08">17983 13037 0,'0'-8'0,"-17"-1"0,-17-16 0,-26-1 32,-17 1-17,-17 8-15,18 8 16,24 9 0,-33 17-16,-17 26 15,-1 25 1,-8 25-16,9 18 15,34 34 1,8 42-16,0 8 16,26-42-1,25-17-15,27 0 16,-1 1 0,8-10-1,35 9-15,68 0 16,17-17-1,17 0-15,60 26 16,-43-35 0,-8-16-16,77 25 15,-27-17-15,44 0 16,34-17 0,-26-17-16,51-8 15,-17-9 1,60 17-16,-8 0 15,-60 17 1,145 34 0,-18-42-16,-127-26 15,68-9-15,-9-8 16,-102-17 0,69-8-16,-61-1 15,-50-8 1,33 9-16,-76-18 15,-17 9 1,16-8-16,-50-9 16,-43 0-16,-26-9 31,-26-8-31,-7-34 16,-36-34-16,-24-9 15,-52-33-15,-26-43 16,27 25-1,-44 1 1,-59-43-16,-18 8 16,-42 34-1,-25-25-15,-1 9 16,-94-9-16,18-1 31,42 10-31,-94-18 16,35 9-16,16 17 15,-101-9 1,-70 9 0,-76 43-16,-153 67 15,-1 60-15,-76 68 16,332-17 0</inkml:trace>
  <inkml:trace contextRef="#ctx0" brushRef="#br0" timeOffset="42060.89">15406 6106 0,'0'0'0,"0"0"0,0 0 0,0 0 16,0 0 0,-9 17-16,-8 0 15,-34 26 1,-60 16-16,-51 9 15,25-8 1,18 25-16,-18 0 31,9-17-31,17-17 16,43-8-16,34-1 16,0 1-16,16 8 15,44 34 1,68 25-16,25-8 15,-16-17 1,-18 0 0,1-8-16,-35-26 15,-26-26-15,-16-16 16,-26 16-16,-9 1 31,-34 8-31,-59-9 16,-26-8-16,25-8 15,44-1 1,-1-8-16,26 0 16,16 0-1,18 0 1,17 18-16,0 7 16,17 18-16,0 16 15,1 18 1,-10 42-1,1 17-15,-1-9 16,-8 18-16,-17-1 16,0-16-1,8-26-15,18-8 0,59 25 32,137 42-32,128-8 15,-17-42 1,42-18-1,-25-16-15,-85-34 16,102 16 0</inkml:trace>
  <inkml:trace contextRef="#ctx0" brushRef="#br0" timeOffset="42709.31">14031 7756 0,'0'0'0,"-17"-8"16,-34-9-16,-34-17 15,17 8-15,-43-16 16,-43-18-1,0 0-15,-16 1 16,-61 16-16,43 18 16,-25 25-1,-60 17-15,-51 8 16,-1 18 0,1 33-16,-17 18 31,84 0-31,1 25 0,0 25 31,77-16-31,77 8 0,8 25 31,17 1-31,51 8 0,52 9 32,8-26-32,17-17 15,26-17-15,0-34 16,-17-26-1,-9-25-15,-25-16 16,-18-10 0,-8-8-16</inkml:trace>
  <inkml:trace contextRef="#ctx0" brushRef="#br0" timeOffset="43002.2">9534 9134 0,'-9'-9'0,"-8"1"0,-17-1 15,8 9 1,-8 0-16,0 9 16,8 25-16,-8 34 15,26 42 1,8 35 0,8-9-16,9-8 0,9 16 15,25-33 1,9-35-16,-9-25 15,34-34 1,9-51-16,68-93 16,52-60-1,-35 0-15,-34-9 16,-8 17 0,50-59-1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7:51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 3784 0,'0'0'0,"0"0"0,0 0 31,35 17-31,33 9 0,51 17 31,1-1-31,-1-8 16,137 9 0,77-35-16,34-16 15,9-26 1,127-9-16,129-25 15,170 0 1,163 8-16,-496 26 16</inkml:trace>
  <inkml:trace contextRef="#ctx0" brushRef="#br0" timeOffset="9694.02">6137 9193 0,'0'0'0,"17"0"15,85-8-15,26-9 16,60-17-1,68-9-15,43 18 16,68 8-16,25 8 16,95 18-1,76 42 1,-17 42-16,-8 1 16,-137-18-1</inkml:trace>
  <inkml:trace contextRef="#ctx0" brushRef="#br0" timeOffset="10290.31">20714 9729 0,'0'0'0,"26"0"16,110-17-16,69-8 0,111 16 16,119 9-1,-42 9 1</inkml:trace>
  <inkml:trace contextRef="#ctx0" brushRef="#br0" timeOffset="20060.68">2526 6923 0,'-8'-9'0,"-9"-16"16,-9-35-16,1 1 0,7-1 31,18 9-31,0 0 16,0 17-16,0 0 31,9 17-31,0 0 0,8 17 15,17 17-15,25 34 32,27 68-17,16 51-15,-16 9 16,-27 8 0,-25 0-16,-8 8 15,8 1 1,9-26-16,8-25 15,9-26 1,0-9-16,-9-33 16,-26-26-1,-16-26-15,-1-16 16,-16-26 0,-35-68-16,-42-9 15,17 43 1,25 26-1,0-9-15,9 17 16,17 0-16,0 0 16,8 17-1,9 0-15,0 0 16,26 34 0,17 59-16,17 52 15,-18-26 1,1-34-16,-9-17 15,-8-17 1,-18-25-16,1-18 16,25-25-1,51-110-15,52-112 16,33-92 0,-16 8-16,-34-9 15</inkml:trace>
  <inkml:trace contextRef="#ctx0" brushRef="#br0" timeOffset="32503.48">19869 8658 0,'0'0'0,"0"0"16,0 0-16,0 0 15,-8 0 1,-1 17-16,9 17 15,0 25 1,0 26-16,9 17 16,-1-25-1,9-18-15,0-16 16,1-1 0,7-8-16,9-8 15,26-9-15,42-9 16,44 1-1,7-9-15,35-9 16,42-8 0,18 0-16,34 0 15,-9 0 1,25-8-16,27 8 16,-1 17-1,52 0-15,-35 17 16,-59 8-1,8-8-15,-51 9 16,-94-1 0,-77-16-16,-25-1 15,-18 1 1,-16-9-16,0 0 16,-1-9-1,1-25-15,-18-42 16,-17-52-1,1-42 1,25-128-16,34-84 16</inkml:trace>
  <inkml:trace contextRef="#ctx0" brushRef="#br0" timeOffset="46232.64">20706 11719 0,'0'0'0,"-9"0"0,1-8 15,-18-1-15,-17 1 16,-8-1-16,-34 9 16,-9 0-1,26 9-15,34 16 16,-9 18-1,0 16 1,-8 26-16,-9 34 16,18 0-16,25-17 15,25-25 1,26-18-16,0-16 16,60 8-1,94 9-15,-17-18 16,34-8-1,8-17-15,34 9 16,27-9-16,101-9 16,9-8-1,-119-34 1,187-8-16,0 8 31,-136 0-31,60 8 0,-43 18 16,-77 8-1,25 0-15,-8 17 16,-76-17-16,-9-17 16,-1-9-1,-84 1 1,-44-1 0,-7 1-16,-10-1 0,-8 0 15,-16-16 16,-18-9-31,-18-26 16,-50-59 0,-111-17-16,-60 34 15,-85 34-15,-120 17 16,-68 17 0,-17 17-1,-1-8-15,78 25 16,59 34-16,44-17 15,-10 0 1</inkml:trace>
  <inkml:trace contextRef="#ctx0" brushRef="#br0" timeOffset="46834.37">19238 10137 0,'-9'0'0,"-8"0"16,-26 26-16,-76 33 15,-77 43 1,51-17-16,85-16 15,0 7 1,17 9-16,26-17 16,17-25-16,17-1 15,120 1 1,25-1 0,43-42-16,60-34 15,-61-25-15,1-43 16,-34-17-1,-77 25-15,-34-8 32,-52 0-32,-51-9 15,-93-8-15,-180-17 16,-51 43 0,26 67-16</inkml:trace>
  <inkml:trace contextRef="#ctx0" brushRef="#br0" timeOffset="47660.5">27483 12867 0,'0'0'0,"-9"-8"0,-42-9 15,0 0-15,-9 8 16,-68-8 0,-68 9-16,25 16 15,-8 35-15,-35 25 16,95-9 0,67-8-16,18 9 15,17 16 1,68 18-16,78 17 15,-19-18 1,44-16-16,85-1 16,-17-25-1,17-25-15,-51-9 16,-60-26 0,34-16-1,-17-9 1,-34-9-16,-43-8 0,-25-8 31,-17-18-31,-44-25 0,-58-43 16,-52 1-1,-111-60-15</inkml:trace>
  <inkml:trace contextRef="#ctx0" brushRef="#br0" timeOffset="48454.22">26134 13335 0,'-9'0'0,"-33"-9"0,-69 9 15,-26 0 1,60 0-16,9 0 15,-34 18 1,-35-1-16,1 8 16,50 1-1,35 8-15,-9 8 16,-8 9 0,-17 17-16,16 0 15,27 0 1,25-8-16,51 8 15,26 17 1,68 8-16,85-8 16,52-25-16,-1-26 15,43-9 1,-33-8 0,84-25-16,-42-1 15,-94-8-15,8 0 16,-59-34-1,42-25-15,-76 8 16,-60 8 0,-26 1-16,-43-35 15,-84-42 1,-70-25-16,-127-1 16,-60 26-1,9 34-15,-43-9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8:4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6307 8394 0,'0'0'0,"43"-17"0,145-26 16,153-8-1,77 26-15,154-9 0,154-17 16,42 59 0,-341 26-16</inkml:trace>
  <inkml:trace contextRef="#ctx0" brushRef="#br0" timeOffset="4166.3">20450 8462 0,'0'0'0,"0"0"15,17-9-15,25 1 0,18-9 16,68-9-1,94 1-15,162 16 16,86 9 15,42 9-31,119 16 0,1-8 16,162 17-16,-308-17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39:33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11155 6523 0,'9'0'0,"59"8"0,34-25 0</inkml:trace>
  <inkml:trace contextRef="#ctx0" brushRef="#br0" timeOffset="3006.75">6469 6829 0,'0'0'0,"0"0"16,0 26-16,0 8 16,0 25-16,-8 18 15,-9 16 1,-9 9-1,9-17-15,0-25 16,17-18 0,0-8-16,17-8 15,17-1-15,26 1 16,51-1 0,77-16-1,17-9-15,17-26 16,34 1-16,34-1 15,17 9 1,17-8 0,-16 16-16,-27 9 15,35 9-15,-26 8 16,0 0 0,-33-9-1,-53-8-15,1 9 16,-51-9-16,-69-9 15,-34 1 1,-8-1-16,-9-8 16,9-17-16,-9-34 31,-8-25-31,-26-26 16,-9 59-16</inkml:trace>
  <inkml:trace contextRef="#ctx0" brushRef="#br0" timeOffset="3800.02">15764 7433 0,'9'0'0,"195"25"0,180 35 15,-17 16-15,9-7 16</inkml:trace>
  <inkml:trace contextRef="#ctx0" brushRef="#br0" timeOffset="12921.02">11326 10860 0,'8'0'0,"18"0"0,128 17 0,153 0 31,137-34-31,-35-8 16</inkml:trace>
  <inkml:trace contextRef="#ctx0" brushRef="#br0" timeOffset="40838.37">17795 13446 0,'0'0'0,"0"0"0,0 0 15,0 0-15,0 0 16,0 25 0,0 9-16,0 26 15,0 16-15,0 1 16,9-1 0,-9 1-1,0-1-15,8 1 31,-8-9-31,9 8 0,0-16 16,8 0 0,25-1-16,18-8 31,0-17-31,17-8 0,8-26 16,60-9-1,9-8 1,-9 0-16,17 0 15,17 9-15,0 8 16,1 17-16,-10 8 16,-25 1-1,-34-1 1,-8 9-16,-9-8 31,-18-1-31,-24-16 16,-27-1-16,1-16 15,-1-18 1,10-59 0,7-93-16,18-44 15,-9-16 1,43-85-16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40:24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2535 2781 0,'0'0'0,"0"0"0,0 0 16,0 0-1,0 0-15,-9 17 16,-8 25-1,-17 35-15,0 25 16,-9 26 0,9-1-16,9-16 31,25-26-31,8-26 0,9-8 16,17-8-1,52-1-15,33-25 16,69 0-1,85-8 1,77 16-16,17 9 16,-26-8-1,112 34 1,33-1-16,9-8 16,69 0-16,33 17 15,-17 17 1,-16 0-16,-10 0 15,-24 0 1,-10-25-16,1-35 16,-129-33-16,-135-43 15,-53-9-15,-59 1 32,-42-9-32,-9-26 0,-17-59 15,-26-42 1,-17-35-16,-8-34 15,-1-8 1,35-77-16</inkml:trace>
  <inkml:trace contextRef="#ctx0" brushRef="#br0" timeOffset="12935.5">2185 2832 0,'0'0'0,"0"0"0,0 8 15,8 18-15,10 17 16,-1 16 0,-9 35-16,1 8 31,-18 17-31,1 0 16,8 0-1,0-17-15,0-34 16,17-26-1,34 1-15,94 0 16,17-26-16,34-17 16,43-9-1,43 1 1,59-1-16,61-17 16,59 18-1,-35 8-15,10 0 16,59 17-16,-26-9 15,9 35 1,8 34-16,44-1 16,7 9-1,-59-8-15,-77-9 16,-25-17 0,17 8-16,-61-8 15,-67-25 1,-26-18-16,-26-16 15,-68-9 1,-34-17-16,9-17 16,42-51-1,0-60-15,-34-16 16,-51-18-16,-26-34 16,-8-93-1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49:54.26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 3878 0,'0'0'0,"0"0"16,0 0-16,0 0 15,0 0 1,0 0 0,59-25-16,52-69 15,-51 34-15</inkml:trace>
  <inkml:trace contextRef="#ctx0" brushRef="#br0" timeOffset="1078.09">2467 2866 0,'0'0'0,"0"0"16,0 0-16,0 0 0,0 0 15,0 0 1,0 0-16,-17 34 15,-26 51 1,0 43-16,1 16 16,16 18-1,0 25 1,1-26-16,-1-16 16,0-26-16,18-42 31,8-35-31,0-16 0,26-1 15,50-16 1,104-43 0,110-60-16,51-25 0,43-17 31,17 25-15,26 18-16,8 8 15,-8 34 1,60 25-16,42 18 15,17 16 1,17 9-16,1 9 16,76 16-1,8 9-15,-42 0 16,0 0 0,17 0-16,-8 9 15,-9-17 1,17-18-16,-26-8 15,-33-17 1,-18-8-16,-34-18 16,-17 1-1,-25 8-15,-52-1 16,-85 1 0,-35-8-16,-76 8 15,-60 8 1,-51-8-16,-42 0 15,-27-8 1,-16-18-16,-9-84 16,-34-35-16,-34-42 15,-43-119 1</inkml:trace>
  <inkml:trace contextRef="#ctx0" brushRef="#br0" timeOffset="3721.42">24495 7858 0,'0'0'0,"0"-17"0,43-34 16,59-34-16,43-26 15,86-42 1,34-34-16,16 9 15,-16 25 1,8 25-16,-26 35 16,-119 33-16,-68 34 15,-43 9 1,-51 0-16,-9 9 16</inkml:trace>
  <inkml:trace contextRef="#ctx0" brushRef="#br0" timeOffset="3999.7">24803 6719 0,'0'0'0,"0"0"16,17-9-16,94-51 15,85-25 1,0 0-16,-17 9 16,-8 8-1,-34 8-15,-43 18 16,-18 25-1,-16 0-15,0 25 16,-17 43 0,-26 145-16,-26 102 15,-8-9 1,8 0-16,9-43 16,26 69-1</inkml:trace>
  <inkml:trace contextRef="#ctx0" brushRef="#br0" timeOffset="34904.69">5368 16252 0,'0'0'0,"0"0"0,9 0 16,59-8-16,112-9 15,127-9 1,26 9-16,153 25 15,-68 18 1</inkml:trace>
  <inkml:trace contextRef="#ctx0" brushRef="#br0" timeOffset="42971.01">17147 5996 0,'0'0'0,"8"8"0,18 9 15,8 26-15,9 33 16,-9 52 0,-34 42-16,-26 77 15,-16 101 1</inkml:trace>
  <inkml:trace contextRef="#ctx0" brushRef="#br0" timeOffset="46047.57">9030 6055 0,'0'0'0,"9"-8"16,33-9-16,35-43 16,0-33-1,25-43-15,18 8 16,-1 17-1,-8 26-15,-51 34 16,-26 26 0,0 25-16,9 25 15,-26 52 1,-17 76-16,-17 43 16,-9-26-1,-16-26-15,-1-8 16,9-25-1,8-35-15,9-8 16,17-34 0</inkml:trace>
  <inkml:trace contextRef="#ctx0" brushRef="#br0" timeOffset="46299.41">9218 6616 0,'0'0'0,"8"0"0,61 0 0,93 9 15,43-1 1,42-8-16,35 9 15,34-9 1,59 8-16</inkml:trace>
  <inkml:trace contextRef="#ctx0" brushRef="#br0" timeOffset="48155.54">8586 12434 0,'0'0'0,"0"-9"16,17-8-16,26-34 15,0 0 1,16-9-16,27 9 16,-1 9-16,9 8 15,17 25 1,-9 18-16,1 42 15,-9 51 1,-26 60-16,-34 42 16,-34 25-1,-43 26-15,-51 9 16,-59 8 0,16-59-16,26-86 15,17-50 1,43-43-16,17-26 15,17-16 1,8-35-16,9-42 16,26 0-1,17 26-15,16 16 16,35 26 0,51 51-16,60 43 15,60 25 1,110-9-16,78-16 15,-52-26-15</inkml:trace>
  <inkml:trace contextRef="#ctx0" brushRef="#br0" timeOffset="139504.19">23283 11387 0,'-17'-8'0,"-25"-1"0,-44-16 16,-25 16 0,-42 9-16,-69 26 15,17 42 1,-34 68-16,34 26 15,69-18 1,-1 94-16,52-42 31,85-34-31,42 25 0,69-51 16,86-34 0,50-60-16,35-76 15,8-93 1,-26-18-16,-50 1 15,-18-78 1,-17 10 0,-76 42-16,-69-26 15,-77 26-15,-85-9 16,-68 26-16,-43 77 16,-85 84-1,-43 60 1</inkml:trace>
  <inkml:trace contextRef="#ctx0" brushRef="#br0" timeOffset="140172.75">30461 11881 0,'0'0'0,"-8"0"16,-18 0-16,-51 0 16,-76 25-16,-52 52 15,-43 33 1,1 35-16,42 17 16,17 33-1,52 1-15,76 8 16,85 8-1,86-24-15,77-35 16,102-43 0,60-76-16,-17-68 15,26-42 1,-44-52 0,-76-34-16,-34-50 15,-77-9 1,-94-17-16,-68-9 15,-136-8-15,-172 42 16,-25 69 0</inkml:trace>
  <inkml:trace contextRef="#ctx0" brushRef="#br0" timeOffset="142957.99">23522 12263 0,'0'0'0,"0"0"16,0 0-16,17 17 16,18 9-1,58 16-15,61 10 16,59 7-16,61-16 16,41-18-16,69-8 15,69 0 1,42 0-1,17 0-15,26 26 16,-1 16 0,-8 26-16,-34 9 15,-102-9 1</inkml:trace>
  <inkml:trace contextRef="#ctx0" brushRef="#br0" timeOffset="147686.18">20714 14560 0,'0'0'0,"0"0"0,0-9 16,0-8 0,26-51-16,42-42 15,43-1 17,9-8-32,-9-9 0,8-8 15,9 17-15,-17 34 16,-17 17-1,-34 17-15,-26 17 32,-17 0-32,-17 17 0,-43 9 15,-85 25 1,17 8-16,52-16 31,-27 8-31,18 0 16,25 0-1,9-9-15,17 1 0,8-1 16,9-8-16,9-8 16,25-9-1,43-9 1,34-16-16,17 8 16,-26 8-1,-33 9-15,-18 17 16,0 17-1,0 9 1,0 25 0,9 51-16,-26-34 0</inkml:trace>
  <inkml:trace contextRef="#ctx0" brushRef="#br0" timeOffset="148791.87">29360 15376 0,'0'-8'0,"0"-18"0,34-42 16,18-34-1,16-17 1,0-9 0,26 9-16,0-8 15,0 16 1,0 9-16,-26 26 15,-34 33-15,-8 18 16,-18 8 0,1 0-16,-9 17 15,-51 8-15,-60 35 16,-35 8 0,18-17-16,18-9 15,33 1 1,17-18-16,26 1 15,17-9 1,17-9-16,8-8 16,52-42-1,68-26-15,0 16 16,-17 44 0,0 16-1,-17 35-15,-9 51 16,-17 50-16,-8 35 15,0 33 1,42 111-16</inkml:trace>
  <inkml:trace contextRef="#ctx0" brushRef="#br0" timeOffset="152363.92">28302 8521 0,'-9'0'0,"-42"34"16,-26 18-16,-42 33 15,-9 59-15,42 18 16,35-18-16,34 35 16,17-18-1,34-58 1,103-27-16,34-25 16,102-59-16,17-69 15,-26-85 1,-16-25-16,-35-42 15,-8-26 1,-77 33-16,-42 1 16,-61 34-1,-68 17-15,-76 34 16,-120 51 0,-128 26-1</inkml:trace>
  <inkml:trace contextRef="#ctx0" brushRef="#br0" timeOffset="153042.45">23258 11404 0,'0'0'0,"0"0"0,0 0 0,17 0 16,43-8-1,68-26 1,68-43 0,94-59-1,86-42-15,33-18 16,44-16 0,67-10-16,1 18 15,8 9 1,26 16-16,-17 18 15,-43 16 1,-103 43-16</inkml:trace>
  <inkml:trace contextRef="#ctx0" brushRef="#br0" timeOffset="159317.56">25895 14296 0,'0'0'0,"0"0"0,0 0 15,-9-8 1,-33-1-16,-18 9 16,-34 9-1,-42 42 1,-27 25-16,35 1 15,43 16-15,34 26 16,17 26 0,34-26-16,68-9 15,77 9-15,-25-42 16,93-51 0,17-43-16,-59-43 15,51-51 1,-34-50-16,-86 8 31,-42-17-31,-26-26 16,-25 60-16,-9 93 15</inkml:trace>
  <inkml:trace contextRef="#ctx0" brushRef="#br0" timeOffset="159808.98">22899 12468 0,'0'0'0,"0"0"0,0 8 15,17 26-15,52 60 16,84 50 0,35 18-16,25 16 15,9 9 1,26-8 0,-1 8-16,1-8 15,8-1 1,-17-8-16,8 9 15,-84-60 1,-129-85-16</inkml:trace>
  <inkml:trace contextRef="#ctx0" brushRef="#br1" timeOffset="201722.18">30197 7492 0,'0'0'0,"0"0"0,-9-8 0,-17-1 16,-16-16 0,-1-1-16,9-8 15,-9 9 1,-16-1-16,-35-8 16,-26 17-1,-33 34-15,-78 51 16,-51 34-1,-59 34-15,-43 69 16,60 16 0,-35 42-16,61 1 15,50 17 1,18 8-16,102-9 16,59 44-1,61-52-15,42-9 16,119-24-1,78-78-15,59-76 16,197-76 0,-1-111-16,-76-94 15,68-51 1,8-59-16,-42-25 16,0-52-1,-128 34-15,-163-25 16,-50 0-1,-146 34-15,-136-26 16,-205 51-16,-197 77 31,-127 128-31,59 110 16,86 76-16,153 9 16</inkml:trace>
  <inkml:trace contextRef="#ctx0" brushRef="#br1" timeOffset="211209.43">31161 11260 0,'0'0'0,"0"-9"0,-17-8 0,-9-8 16,-8-1-1,-43 1-15,-59 8 16,-9 25 0,-43 35-16,-68 33 15,8 18 1,-8 51-16,26-1 16,42-8-1,-51 34-15,69 17 16,59 0-1,-9 52-15,9 33 16,34 8 0,18-7-1,33-27-15,52-50 16,50-18 0,52 1-16,60-17 15,60-52-15,67-59 16,10-51-1,8-93-15,42-69 16,-33-42 0,42-77-1,-60-16-15,-76-10 16,-52-24-16,-85 42 16,-60-1-1,-68 10-15,-94 16 16,-102 1-16,-129 33 15,-119 68 1,-93 69-16,33 84 16,94 52-1,60 33-15,26 52 16</inkml:trace>
  <inkml:trace contextRef="#ctx0" brushRef="#br1" timeOffset="-206924.26">24794 14100 0,'0'0'0,"0"0"0,0 0 15,17 0-15,34 9 16,69-9 0,119-9-16,0-16 15,25-9 1,-50 0-16,-61 8 16,52 9-1,-51 9 1,-94 16-16,-35 9 15,1 9-15,-1 33 16,-33 52 0,-60 42-16,-78 9 15,-33 42 1,-17 8-16,8-33 16,52-9-1,25-8 1,25-69-16,44-42 15,16-25-15,9-18 16,0 1 0,8-35-16,-8-101 31,17-95-31,26-58 16,8 33-16,9 1 15,-1-1 1,-16 68-1,-9 52-15,-17 42 0,0 42 16,0 9-16,0 17 16,0 9-1,0 8-15,26 34 16,59 68 0,26 59-1,34 77 1,-25-16-16,-1-1 15,0-9 1,-42-76-16,0 9 0,-26-34 16,-25-43-1,-18-34-15,-8-9 16,-17-8 0,-68-25-1,-69-35-15,-16-42 31,-1-26-31,-25-59 16,8-42 0,43-1-16,17-8 15,51 59 1,51 103-16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54:19.5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2287 3929 0,'0'0'0,"26"-8"0,34-1 15,59 9-15,35 9 16,34-1 0,85 18-16,102 16 15,95-8 1,102-8-16,179 8 16,128 0-16,-410-17 15</inkml:trace>
  <inkml:trace contextRef="#ctx0" brushRef="#br0" timeOffset="7502.1">3371 7450 0,'0'-17'0,"0"-51"0,0-9 15,0 35 1,0 16-16,0 9 16,0 9-1</inkml:trace>
  <inkml:trace contextRef="#ctx0" brushRef="#br0" timeOffset="8306.37">3277 6106 0,'0'0'0,"0"0"0,69-17 15,144 0 1,43 9-16,17 8 15,120 17 1,17-17-16,-35-9 16</inkml:trace>
  <inkml:trace contextRef="#ctx0" brushRef="#br0" timeOffset="14512.98">2817 9755 0,'0'0'0,"-9"-9"0,0 1 16,1-1-1,8 1-15,0-1 16,34 1-1,43-1 1,68-8-16,43 0 16,42 0-1,60-8-15,77-1 16,77-8-16,60 9 16,68 16-1,25 18-15,-179 8 16</inkml:trace>
  <inkml:trace contextRef="#ctx0" brushRef="#br0" timeOffset="22678.08">3081 13437 0,'0'0'0,"0"0"15,0 0-15,34 0 16,43-8-16,94-18 16,93-25-1,120-26-15,86-8 16,76 17-1,86 34-15,-52-8 16,-170 16 0</inkml:trace>
  <inkml:trace contextRef="#ctx0" brushRef="#br0" timeOffset="24603.28">24828 14662 0,'0'0'0,"9"-9"0,50-8 15,163 0 1,171 17-16,162 26 16,213 25-1,-333-17-15</inkml:trace>
  <inkml:trace contextRef="#ctx0" brushRef="#br0" timeOffset="49268.75">12726 5392 0,'0'0'0,"0"0"0,25 0 15,69 0-15,68 0 16,52-17-1,-27-17-15,-16-9 0,68-8 32,-68 9-32,-86-1 0,9-16 31,-26 8-31,-42 8 16,-26 1-16,-9 25 31</inkml:trace>
  <inkml:trace contextRef="#ctx0" brushRef="#br0" timeOffset="49475.28">13989 4677 0,'0'0'0,"0"0"15,17-8-15,43-1 16,51 1 0,34-18-16,-17 9 15,-34 17 1,-26 0-16,-8 17 15,-18 0 1,-16 0-16,-26 26 16,-94 127-1,-136 119-15,-18-25 16,-17-18-16</inkml:trace>
  <inkml:trace contextRef="#ctx0" brushRef="#br1" timeOffset="65604.59">21730 4592 0,'0'0'0,"0"0"0,0 0 16,0 0-16,0 0 16,0 0-1,0 0-15,0 0 16,0 0-1,0 0-15,0 0 16,0 0 0,0 0-16,0 0 15,0-8 1,0-1-16,0 1 16,-9-1-1,9-8 1,0-8-1,0-1-15,-8 1 0,-1-1 16,9 9 0,0 0-16,0 0 15,0-8 1,0 8-16,0-9 16,9 1-1,-1-9 1,1-9-16,8 1 15,-8-18-15,8-16 16,-9-9-16,1 8 16,-9 26 15,0 0-31,0 8 0,0 1 16,0-26-1,0-17 1,0-17-16,8 8 15,-8 26 1,0 9 0,-8 8-16,-1-9 15,9 1 1,0-9-16,0 0 16,0-1-1,-8 10-15,-1 8 16,1 0-1,-1 0-15,-17 0 16,1 0 0,-1 8-16,-16-8 15,-1-8 1,0 8-16,9 0 16,-9 8-1,1 1-15,-1-9 16,9 8-16,8 9 15,1 9 1,-1-1 0,0 1-16,-8-9 15,0 0-15,-8-9 16,-1 0 0,-8-8-16,-1 17 15,-7-8 1,7 8-16,1 0 15,9 8 1,-10 1-16,-16-9 16,0 0-1,8 8 1,-8-8-16,0 9 16,8-9-16,9 17 15,8 0 1,9-9-16,-9 1 15,0-1 1,9 9-16,-8 0 16,-10 0-16,1 0 15,0 0 1,17 0 0,0 9-1,0 8-15,16-17 0,-7 8 16,-1 1-1,1-1 1,-1 1-16,0-1 16,1 1-16,-1-1 15,9 1 1,0 8 0,9 0-16,-1-9 15,0 9 1,1-8-16,-9 8 31,8-9-31,-8 9 16,-8-17-1,-1 17-15,-8 0 16,0 0 0,-9 0-16,-8 0 0,8-8 15,1 8 1,7 0-1,1 0 1,-8 0-16,7 0 16,1 0-16,0 0 15,9 0 1,8 0-16,-9 0 16,0 8-1,1 9-15,-1-8 16,0 8-1,-16 0-15,-9 17 16,-1 0 0,1 8-16,9-8 15,-1 0 1,0 0 0,0 0-16,-16 0 15,-1 0-15,9 9 16,0-18-1,8 9-15,9 0 16,0 0 0,-1 0-16,18 0 15,0 0 1,0 0 0,0 0-16,0-8 15,0-1 1,9 1-16,-1-1 15,0-8-15,1 0 16,-1 1 0,9-1-16,0 8 15,0 9 1,0 0-16,0 0 16,0 0-1,0 0-15,0-8 16,9-1-1,-9 1 1,0-9-16,8 0 16,-8 8-16,9 1 15,-9-18 1,0 9-16,9-8 16,-9-1-1,0-8-15,8 9 16,-8-9-16,0 0 15,0 0 1,0 0-16,0 0 16,0 0-1,0 0-15,0 0 16,0 0 0,0 0-16,0 0 15,0 8 1,0-8-16,0 0 31,0 0-31,0 0 16,0 0-16,0 0 15,0 0 1,0 0-16,0 0 16,0 0-1,0 0-15,0 0 16,0 0-1,0 0-15,0 0 16,0 0 0,0 0-16,0 9 15,0-9 1,0 0-16,0 0 16,0 0-1,0 8-15,0-8 16,0 0-16,0 0 31,0 0-31,0 9 16,-8-1-1,-1 1-15,9-1 16,0-8-16,-9 0 16,9 9-1,0-9 1,-8 0-16,8 8 15,0-8 1,0 0-16,-9 0 16,9 9-1,0-9-15,0 0 16,0 0 0,0 0-16,0 0 15,0 0 1,0 0-16,0 0 15,0 0 1,0 0-16,0 0 16,0 0-1,0 0-15,0 8 16,0 1 0,0-1-16,0 1 15,-8 8 1,8 0-16,-9 0 15,9-9 1,0 1-16,0-1 16,0 1-1,0-1-15,0 1 16,0-1-16,0 1 16,0-1-1,0 1-15,0-1 16,0 1-1,0-1-15,0 1 16,0-1 0,0 1-1,0-1-15,-8 9 16,8 0-16,0 9 16,0-1-1,0 1-15,0-1 31,0-8-31,0 9 16,0-9-16,0 0 16,0 0-16,0-8 15,0 8 1,8 0 0,1 0-16,-1-9 15,1 1-15,-1-1 16,-8 1-1,9-1 1,-9 1-16,9-1 16,-1 1-16,1-1 15,-1 1 1,1-1-16,-1 1 31,1-1-31,-9-8 0,8 9 31,-8-9-31,0 0 0,0 0 16,0 0 0,0 0-1,0 0 1,0 0-16,0 0 16,9 8-16,-9-8 15,0 0-15,0 0 16,0 0-16,0 0 15,0 0 17,0 0-32,0 0 15,0 0 1,0 0-16,0 0 16,0 0-1,0 0-15,0 0 16,0 0-1,0 0-15,0 0 16,0 0 0,0 0-16,17 9 15,17-9 1,0 8-16,0 1 16,9-9-1,-9 8-15,0-8 16,0 0-1,1 0-15,-1 0 16,8 0 0,-8 0-16,9 9 15,8-1-15,1 1 16,7-1 0,1-8-16,-9 9 15,18-1 1,-1 1-16,0-9 15,0 8 1,18 1-16,-1-9 16,0 0-1,1 8-15,-9 1 16,-9-1 0,9 9-1,8 0-15,-8-8 16,0 8-16,-9 0 15,9 8 1,8 1-16,0 8 16,1 0-1,-9 8-15,8-8 16,0-8 0,18 8-16,16 0 15,1-9 1,-1 1-16,-8 8 15,0 0 1,0 0-16,0 0 16,-9 17-1,-8-8-15,-17-1 16,0-8 0,-17 9-1,-1-9-15,-7-9 16,-10 9-16,1 0 15,0-8 1,-18-1 0,9 9-16,-8 9 15,0 8-15,-18 0 16,1 8 0,-9-8-16,-9 0 15,-16-8-15,-18 8 16,-17 8-1,0 9 1,-16 9-16,-1 0 16,0-1-1,0-16-15,-17-1 16,0-8 0,18 0-1,-1-8-15,-9-1 16,-7 9-16,-1-8 15,-17 8-15,8 0 16,9-9 0,1 1-16,-10-1 31,-16-8-15,-1-8-16,18-1 15,-26 1 1,-17-9-16,8 0 15,0-8 1,-16-1-16,-1-8 16,9 0-1,-9 9-15,-16-9 16,8 0 0,17 0-16,-18 0 15,1-9 1,9 1-16,16-1 15,9 0-15,0-8 16,17 0 0,0-8-16,-17-9 15,0-9 1,8 9-16,18 0 16,0-25-1,8 8-15,8-9 16,10 1-1,-1-9-15,9-9 16,16-16 0,10-1-16,7 1 15,18-1 1,17-34-16,9-16 16,-1 16-1,10 18-15,16-9 16,8-9-1,10 18-15,-1 24 16,9 10 0,16-1-16,10-8 15,8 9 1,34-9-16,17 17 16,0 17-1,8 8-15,27 9 16,-27 17-1,1 0 1,0 0-16,-1 17 16,-25 0-1,-25 0-15,8-8 16,-9 8 0,-51 8-16</inkml:trace>
  <inkml:trace contextRef="#ctx0" brushRef="#br1" timeOffset="69770.58">31477 7008 0,'-9'-9'0,"-8"-8"0,-17-8 16,-9-26-16,1-34 15,-9-26 1,-1-25-16,1-51 16,17 8-1,8 1-15,1 8 16,8 34 0,0 50-16,8 27 31,-16 8-31,-1 17 15,-25 25 1,-26 35-16,-34 67 16,17 35-16,17 17 31,9 25-31,34-9 16,25-33-16,9-35 15,17-25 1,0-25-16,-8-18 15,0-16 1,-1-1-16,-8-16 16,9-18-1,-1-84-15,1-69 16,-18-33 0,1-9-16,16 33 15,9 35 1,0 34-16,-8 43 15,8 33 1,8 9-16,27 17 16,67 26-1,69 25-15,59 51 16,44 25 0,16-8-1,0-34-15,-8-25 0,59-1 31</inkml:trace>
  <inkml:trace contextRef="#ctx0" brushRef="#br1" timeOffset="98089.01">22123 1633 0,'0'0'0,"0"0"0,0 0 16,17 0-16,17 0 16,-9 0-1,27 0-15,76 8 16,59 18-1,-42-1 1,35 18-16,42-1 16,8 1-16,43-1 15,-42-8 1,16-8-16,-59-17 16,-52 16-1,27 9-15,-27-17 16,-50-8-1,-52-1-15,-17-16 16,-17-1 0,-34-42-16,-60-26 15,43 43-15</inkml:trace>
  <inkml:trace contextRef="#ctx0" brushRef="#br1" timeOffset="98436.88">24478 1641 0,'0'0'0,"0"0"0,0 0 15,0 0 1,43 9-16,51 8 16,42 17-1,-33 0-15,-9-9 16,25 9 0,-16-8-16,-27-9 15,1 0 1,-26-9-1,-25 1-15,0-1 16,-18 1-16,1-1 16,-18 10-1,-42 16-15,-43 34 16,-25 8 0,-9 18-16,17-18 15,51-42 1,26-17-16,25-8 15,9-9 1</inkml:trace>
  <inkml:trace contextRef="#ctx0" brushRef="#br1" timeOffset="98880.3">22174 1046 0,'0'0'0,"-9"0"0,-16 17 15,-35 43 16,-34 25-31,17 17 0,9 8 16,-9 18 0,26-9-16,51-17 0,17-9 31,60 10-15,128 16-16,-1-43 15,-135-50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56:34.56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20748 14653 0,'9'-8'0,"25"-18"0,86-67 0,989-792 0,-947 766 16,-34 34-16,-34 17 15,-43 17 1,-33 34 0</inkml:trace>
  <inkml:trace contextRef="#ctx0" brushRef="#br0" timeOffset="254.63">21329 13403 0,'0'0'0,"0"0"0,0 0 31,17 0-31,77 9 16,94-9-1,51-9-15,-18 1 16,-24 16 0,8 9-16,-60 0 15,-69 0 1,-33 17-16,-17 0 15,-26 51 1,-60 68-16,-85 43 16,-94 59-1</inkml:trace>
  <inkml:trace contextRef="#ctx0" brushRef="#br0" timeOffset="6788.74">23343 6668 0,'0'0'0,"0"8"0,9 43 16,-1 17-16,-8 17 15,-17-17 1,-17-8-16,-17 16 16,-9 9-1,9 0-15,25-34 16,18-8 0,25-18-16,42 9 15,10-17-15,33-25 16,112-9-1,-44-9 1,-84 9-16,59-17 16,34 0-16,-51 17 15,-68-8 1,-35 16-16</inkml:trace>
  <inkml:trace contextRef="#ctx0" brushRef="#br0" timeOffset="6992.39">24188 6957 0,'-8'0'0,"-27"25"0,-16 43 15,0 43 1,17 67-16,0 18 15,-26 51-15,0-43 16,43-145 0</inkml:trace>
  <inkml:trace contextRef="#ctx0" brushRef="#br0" timeOffset="7966.69">29983 6642 0,'17'-9'0,"69"1"0,42-1 16,-43 1-16,9-9 15,60 0-15,8 0 16,-60 0 0,-51 17-16,-25 0 15,-9 8 1,-8 9-16,-18 9 15,-51 42 1,-51 9 0,17-9-16,52-26 15,16-16 1,9-1-16,0-16 16,9 8-16,-1 0 15,9 0 1,34 25-1,51 9-15,35 17 16,-35 0-16,-33-25 16,-27-1-1,1 9-15,-18 0 16,-25 17 0,-85 26-1,-35-18-15,-25-41 16,-103-18-16,-84 0 15</inkml:trace>
  <inkml:trace contextRef="#ctx0" brushRef="#br0" timeOffset="9556.78">30990 12017 0,'0'0'0,"0"0"16,0 0-16,0 0 15,0 0-15,0 0 16,0 0-1,0 0-15,-8 8 16,-1 18 0,-16 16-16,-26 35 15,-9-1-15,-26 9 32,-7 9-32,24-26 15,35-25 1,17-1-16,9-8 15,25 17-15,59 9 16,44-18 0,51-16-1,59-18-15,-59-25 0,-52-8 32,35-35-32,127-59 15</inkml:trace>
  <inkml:trace contextRef="#ctx0" brushRef="#br0" timeOffset="9815.57">31409 12791 0,'-9'8'0,"-34"43"0,-42 102 16,17 26-16,42-26 16,35 9-1,16 144 1</inkml:trace>
  <inkml:trace contextRef="#ctx0" brushRef="#br0" timeOffset="11134.01">23574 10843 0,'0'0'0,"0"0"0,0 0 16,0 0 0,8 0-1,35 9-15,42 8 16,-8-9-16,0 9 16,42 17-1,-8 0-15,0 9 16,-17-1-16,-43 1 15,-17-18 1,-17 1 0,-8-1-16,-26 1 15,-17 8-15,-9 8 32,-17-8-32,-8 9 15,8-18-15,26 1 31,17-18-31,0 1 0,0-1 16,8 1-16,9 0 16,9 8-1,34 17 1,33 8 0,18 18-1,-17-9-15,-34-9 16,-26 9-1,-43 0-15,-93 17 16,-52-8 0,-111-9-16,-93 8 15</inkml:trace>
  <inkml:trace contextRef="#ctx0" brushRef="#br0" timeOffset="18471.81">23744 16133 0,'0'0'0,"0"0"0,0 0 16,0 0-16,0 25 16,17 18-1,-8 34-15,-1 16 16,1 1 0,-9-18-16,8-16 15,1-18 1,17 1-16,42-9 15,34-9-15,1-16 32,93-26-32,43-17 15,34-9-15,26 1 16,25 8 0,52 17-1,-69 8-15,26 9 16,-9 9-1,9-1-15,60 18 0,-52-18 16,9 9 0,68 9-16,-102-9 15,-9 0 1,18-9-16,-61-8 16,-25 0-1,-8 0 1,-44-8-16,-84-1 15,-44 1 1,-24-1-16,-18 1 16,-9-1-1,-16-16-15,-1-9 32,-16-9-32,-1-33 15,-17-18 1,18 43-16</inkml:trace>
  <inkml:trace contextRef="#ctx0" brushRef="#br0" timeOffset="21343.77">24854 15197 0,'0'0'0,"-9"-8"0,1-1 16,-1-8 0,1 0-16,-18 0 0,0 0 15,1 9 1,-35 8 0,-34 25-16,0 18 15,26 16 1,-9 44-16,17 24 15,18 9 1,33-8-16,9-18 16,17-25-16,0-17 15,18-25 1,-1-9 0,8-26-16,27-25 15,33-42 1,26-26-16,9-26 15,-26-8 1,-35 0-16,-24 0 16,-10 0-1,-25 8-15,-8 18 16,-26 8 0,-17 17-16,-18 17 15,-58 17-15,-189-9 31</inkml:trace>
  <inkml:trace contextRef="#ctx0" brushRef="#br0" timeOffset="22238.76">29872 15197 0,'0'0'0,"-8"0"15,-1-8-15,-16-1 16,-1 1 0,0-9-16,1 0 15,-1 0-15,-8 0 16,0 0 0,8 0-1,-16 17 1,-18 17-16,-8 25 15,16 26-15,10 26 16,8 8 0,17 9-16,-1-1 15,10 1 1,-1-9-16,-8-17 16,0-26-1,17-16-15,0-9 16,17-9-16,17-16 15,43-9 1,43-43-16,16-33 16,-8-35-1,-25 1-15,-9-18 16,0-16 0,-26 8-16,-26 25 31,-7 9-31,-35 8 0,-26 9 15,-51 0 1,17 43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57:16.10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3064 6370 0,'0'0'0,"9"-9"0,42-16 15,17 8 1,43 0-16,85 0 16,60 17-1,111 25-15,111-25 16,-77-25 0</inkml:trace>
  <inkml:trace contextRef="#ctx0" brushRef="#br0" timeOffset="2653.09">21107 6565 0,'0'0'0,"0"0"0,8 0 0,10-8 16,84-18 0,120-33-16,111-26 15,34 25 1,8 35-16,129 16 16,102 43-1,-188 9-15</inkml:trace>
  <inkml:trace contextRef="#ctx0" brushRef="#br0" timeOffset="7172.28">26467 6599 0,'25'9'0,"129"16"16,444 44-16,323-10 15,138 9-15,127 94 16,-589-52-1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6:58:05.9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13878 6565 0,'0'0'0,"0"0"0,0 0 16,0 0-16,0 0 0,0 0 31,0 0-31,0 0 16,25-8-1,52-1-15,137 9 16,118 9-1,44 33 1,85 18-16,-26 8 16,77 26-16,-94-18 15</inkml:trace>
  <inkml:trace contextRef="#ctx0" brushRef="#br0" timeOffset="3512.6">21158 6557 0,'0'0'0,"0"0"16,0-9-1,34-8-15,86-25 16,144-9-16,146 0 16,153 25-1,120 43-15,-256 17 16</inkml:trace>
  <inkml:trace contextRef="#ctx0" brushRef="#br0" timeOffset="10085.01">7895 9857 0,'0'0'0,"0"0"0,17 0 16,51 17-16,43 0 16,60 0-1,42 0-15,77 0 16,103 0-1,25-26-15,-25-25 16</inkml:trace>
  <inkml:trace contextRef="#ctx0" brushRef="#br0" timeOffset="14767.39">8057 10988 0,'0'0'0,"0"0"16,9-9-16,16-8 15,52-25 1,25-9-16,52 17 16,8 8-1,52 35 1,84 33-16,69 1 16</inkml:trace>
  <inkml:trace contextRef="#ctx0" brushRef="#br0" timeOffset="20114.09">19340 12229 0,'0'0'0,"0"0"0,0 0 15,0 0-15,9-8 16,16-9-1,78-26-15,76 1 16,120 16 0,119 43-16,-25 34 15</inkml:trace>
  <inkml:trace contextRef="#ctx0" brushRef="#br0" timeOffset="21910.09">10225 13156 0,'0'0'0,"17"-8"0,85 8 15,120 8-15,120 26 16,84 9 0,78-52-1,-94-25-15</inkml:trace>
  <inkml:trace contextRef="#ctx0" brushRef="#br0" timeOffset="46557.68">11505 9636 0,'0'0'0,"0"0"0,0 0 16,0 0 0,0 0-16,0 0 15,0 0 1,0 0-16,-8 0 16,-1 17-1,-8 8-15,0 1 16,8-1-16,1 1 15,8 8 1,0 0-16,0-9 16,17 9-1,26 0-15,25-8 16,43-18 0,17 1-16,34-9 31,26-9-31,8 1 15,26-1-15,17 9 16,43 17 0,25 0-16,-34 0 15,-8 0-15,-1 9 16,-16-9 0,-18 0-16,-17-9 15,-59 1 1,-43-9-16,-26 8 15,-33-8 1,-27 0-16,1-8 31,-1-9-31,1-17 0,0-51 16,-18-34 0,-16 0-16,8 59 15</inkml:trace>
  <inkml:trace contextRef="#ctx0" brushRef="#br0" timeOffset="53003.36">19084 8258 0,'0'0'0,"0"0"0,17-9 15,-8 1-15,-1-1 16,1 1-1,-9-1-15,-9 1 16,1-18 0,-18-16-16,1-9 15,-18-17 1,9 0 0,-9 0-16,0 8 15,1-8-15,8 26 16,-1 8-1,10 17 1,-1 8-16,1 9 16,-1 17-1,-8 9-15,-9 42 16,1 42 0,-10 26-16,10 9 15,-1 25-15,9-17 16,0-34-1,8-17-15,9-25 16,0-9 0,17-17-16,0-9 15,8-8 1,18 0-16,42 0 16,60-8-1,17-18-15,26 1 16,-9-18-1,-25 1-15,-26-9 16,0 0 0,-60 8-16</inkml:trace>
  <inkml:trace contextRef="#ctx0" brushRef="#br0" timeOffset="53239.96">18802 8547 0,'9'0'0,"59"0"0,77 8 16,69 1-16,127 8 15</inkml:trace>
  <inkml:trace contextRef="#ctx0" brushRef="#br0" timeOffset="53857.48">21064 8071 0,'0'0'0,"0"0"0,9 0 16,25 17-16,26 0 16,16 0-16,18 17 15,9-9 1,-1 1-16,-8-1 15,-9 1 1,-16-1 0,-35 1-16,-9 8 15,-25 0-15,-34 25 16,-60 35 15,-42 0-31,-18-18 0,26-16 31,51-26-31,35-9 0,33-16 16</inkml:trace>
  <inkml:trace contextRef="#ctx0" brushRef="#br0" timeOffset="54187.71">21107 9346 0,'0'0'0,"17"0"0,94 0 15,94 9 1,51-18-1,102-8-15</inkml:trace>
  <inkml:trace contextRef="#ctx0" brushRef="#br0" timeOffset="54739.66">23992 8054 0,'0'8'0,"-9"43"0,-8 60 15,0 33 1,-26 9-16,9-8 16,0-17-1,8-26-15,18-9 16,16-16 0,27-18-16,33-25 15,43-25 1,60-60-16,50-60 15,10-42 1,-9-25-16,0-44 16,8-50-1</inkml:trace>
  <inkml:trace contextRef="#ctx0" brushRef="#br0" timeOffset="86492.15">11642 11005 0,'0'0'0,"8"-9"0,69 1 16,162-18-1,137-8-15,76 0 16,86-17 0,-129 9-16</inkml:trace>
  <inkml:trace contextRef="#ctx0" brushRef="#br0" timeOffset="102443.07">10669 13879 0,'0'0'0,"0"0"0,0 0 16,0 17-16,0 43 15,8 93 1,-8 85-16,-25 34 16,-1-25-1,9-35-15,17 1 16,17-60 0,0-76-16,9-26 15,8-17 1,17-9-16,34-25 15,35-34-15,16-76 16,27-35 0,7-34-16,1-33 15,-43 25 1,17 25-16,17 1 16,-42 33-1,-69 77-15</inkml:trace>
  <inkml:trace contextRef="#ctx0" brushRef="#br0" timeOffset="102790.48">13391 14534 0,'0'0'0,"-8"26"0,-1 59 16,-16 59-1,-1 26-15,-17 43 16,1 0 0,16-69-16,0-25 15,9-17 1,9-34-16,8-42 16</inkml:trace>
  <inkml:trace contextRef="#ctx0" brushRef="#br0" timeOffset="103043.05">12922 14874 0,'0'0'0,"0"9"15,43 25-15,59 34 16,35 8 0,25-8-1,43-17 1,16-25-16,-16-35 0,111-42 31</inkml:trace>
  <inkml:trace contextRef="#ctx0" brushRef="#br0" timeOffset="103629.11">15645 14236 0,'0'0'0,"-9"-8"0,-17-9 15,-16-26 1,-9 1-16,-26-9 16,-9 8-1,27 9-15,7 17 16,18 0-1,0 17-15,-9 9 16,-8 42 0,-8 42-16,-1 26 15,9 18 1,-9-1-16,9-17 16,16-9-1,-7 26-15,-1 0 16,18 0-1,-10 1-15,18-18 16,0-43 0,17-25-16,0-17 15,17-8 1,26-1-16,34-16 16,17-1-16,25-8 15,35-8 1,-1-9-16,-25 8 15,0 9 1,-17 9-16,-34-9 16,-26 0-1,-33 0-15</inkml:trace>
  <inkml:trace contextRef="#ctx0" brushRef="#br0" timeOffset="103834.96">14945 15078 0,'0'0'0,"0"0"0,42 0 16,103 0-16,52 0 15,-1 26 1,-25-9-16,-111-9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8-12T17:00:50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3329 5689 0,'0'0'0,"0"0"0,0 0 15,0 0 1,-9 0-16,-8 26 0,-17 17 16,-9 25-1,-17 17-15,-8 8 16,8 1-1,9-18 1,17-16-16,17-18 16,0-16-16,17-1 15,0-16 1,17-1 0,26 1-16,42-9 15,43 0-15,60-9 31,17-8-31,17 0 0,17-8 16,34 8 0,17 17-1,-8 8 1,16 1-16,1 8 0,-9 8 16,-17-8-1,-17-8-15,-25-1 16,-18-8-1,1 0-15,-18 0 32,-34-8-32,-8 8 15,-9-9-15,-34 1 16,-17-1-16,-18 1 31,1-18-31,0-8 0,8-17 16,1-8-1,-9-18-15,-18 1 16,1-1-16,-26 35 16</inkml:trace>
  <inkml:trace contextRef="#ctx0" brushRef="#br0" timeOffset="16547.74">5428 7637 0,'0'0'0,"-8"-8"0,-9-1 16,0 0-16,-1 9 16,10 0-1,8 0-15,0 0 16,34-8 0,120-1-16,196-33 15,93-9 1,-50 0-16</inkml:trace>
  <inkml:trace contextRef="#ctx0" brushRef="#br0" timeOffset="17863.38">12043 7356 0,'0'0'15,"42"0"-15,112-8 0,111-18 16,85-8 0,93-25-16,61 8 15,-94 17 1</inkml:trace>
  <inkml:trace contextRef="#ctx0" brushRef="#br0" timeOffset="19421.45">19707 7535 0,'0'0'0,"0"0"15,0 0-15,0 0 16,26 0 0,93 17-16,120 0 15,154-9 1,8 1-1</inkml:trace>
  <inkml:trace contextRef="#ctx0" brushRef="#br0" timeOffset="55378.17">13588 11336 0,'0'0'0,"0"9"0,0 33 15,0 44-15,-17 33 16,-18 34-16,-33 25 16,-9 26-1,1-34 1,7-16-16,9-1 16,18-26-16,16-33 15,9-26 1,9-26-16,-1-16 15,9-1 1,0 1-16,0-18 16,0 1-1,0-1-15,0 1 16,0-1 0,0-8-16,0 0 15,0 0 1,0 0-16,0 0 15,0 0 1,0 0-16,-8 0 16,-10 0-1,-7 0-15,-1 0 16,1 0 0,-18-8-16,0-1 15,1 1 1,-27-1-16,-42 9 15,-17 0 1,-17 0-16,-42 9 16,-10-1-1,18-8-15,-26 0 16,-17 9-16,-25-1 16,8 1-1,17-1-15,-17 1 16,25-18-1,-25 9-15,18 0 16,-27 0 0,9 9-16,60-1 31,-9-8-31,0 9 0,18-1 16,-10 9-1,18 0 1,34-8-1,17-1-15,-8-8 16,16 0 0,44 0-16,16 0 0,9 0 15,17 0 1,0 0-16,17 0 16,0 0-1,0 0-15,0 0 16,-9 0 15,9 0-31,0 0 0,0 0 16,0 17-1,0 26-15,0 25 32,9 34-32,-1 43 15,-8 42 1,9 17-16,-1 25 15,1 27 1,-9-10-16,8 9 16,1 9-1,16-34-15,10-35 16,7 18 0,1-35-16,-9-33 15,0 8-15,-8-25 16,-1-18-1,1-16-15,0-18 16,-9 1 0,0-18-16,-9-16 15,1-18 1,-1 1-16,1-9 16,-1-9-1,-8 1-15,0-1 16,0 1-1,0-9-15,0 0 16,0 0 0,0 0-16,0 0 15,0 0 1,0 0-16,0 0 16,0 0-1,0 0-15,18 0 16,7 0-1,18-9 1,25 1-16,17-9 16,9-9-16,26 1 15,33-1 1,27 1-16,42-1 16,25-8-1,35 0-15,25-8 16,9 16-1,34 9 1,-9 0-16,26 0 16,51-8-1,9-9-15,-9 0 16,60-9-16,0 18 16,-17 8-16,0 17 15,25-9 1,27 9-16,-44 9 15,0 8 1,-16 8 0,-52 1-16,-8-1 15,-44 1 1,-50-1-16,-34 9 16,-26 17-1,-34 9-15,-43-9 16,-26-9-1,-25 1-15,0-9 16,-25 8 0,-10-16-16,-16-1 15,-17 1 1,-18-18-16,-8 1 16,-8-1-1,0 1-15,-1-1 16,1 1-1,-9-9 1,0 0-16,0 0 0,0 0 16,0 0-1,0 0-15,0 0 16,0 0 0,0 0-16,-9-9 15,1-16 1,-18-18-16,-25-33 15,-18-18 1,10-8-16,-1-17 16,0-25-1,0-26 1,9-9-16,0-17 16,-9 9-1,-8 0-15,0-8 31,-1 24-31,18 18 16,9 17 0,7 9-16,1 25 15,17 25-15,0 26 16,9 17 0,-1 9-1,9 8-15,0 8 16,0 1-1,0-1-15,0 9 16,0 0 0,0 0-16,0 0 15,0 0-15,0 0 16,0 0 0,0 0-16,0 0 15,0 0 1,0 0-16,0 0 15,0 0 1,0 0-16,0 0 16,0-8-1,17-9-15,9-17 16,34-34 0,42-43-16,26-8 15,9-9 1,33-25-16,18-8 15,-17 8 1,42-9-16,26-17 16,17-16-1,9-9-15,16-17 16,-8-1 0,1 10-16,-27 25 15,-25 17 1,-17 25-16,-34 18 15,-9-1 1,-26 43-16,-50 34 16,-27 8-1,-7 9-15,-10 9 16,-16 8 0,-1 0-16,-16 8 15,-1 9 1,1 0-16,-9 0 15,0 0 1,0 0-16,9 0 16,-9 0-1,17 0-15,0 0 16,8 17-16,69 43 16,51 42-1,17 34-15,43 43 16,17 59-1,-43 25 1,26 69-16,0 51 16,-43 8-16,9 17 31,-9 0-31,-34-8 0,-25-85 16,-35-43-1,9-26-15,-1-24 16,-7-27-1,-9-67-15,-18-26 16,-8-26 0,0-16-16,1-18 15,16 1 1,-26-26-16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6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8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customXml" Target="../ink/ink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40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customXml" Target="../ink/ink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12.png"/><Relationship Id="rId7" Type="http://schemas.openxmlformats.org/officeDocument/2006/relationships/customXml" Target="../ink/ink31.xml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41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customXml" Target="../ink/ink32.xml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Summer 2024</a:t>
            </a:r>
            <a:br>
              <a:rPr lang="en-US" dirty="0"/>
            </a:br>
            <a:r>
              <a:rPr lang="en-US" dirty="0"/>
              <a:t>Lecture 23: P &amp; 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D58-44B6-D538-10FD-C3FCC54B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Seemingly Similar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Path:</a:t>
                </a:r>
              </a:p>
              <a:p>
                <a:pPr lvl="1"/>
                <a:r>
                  <a:rPr lang="en-US" dirty="0"/>
                  <a:t>A path that includes every node in the graph exactly once</a:t>
                </a:r>
              </a:p>
              <a:p>
                <a:r>
                  <a:rPr lang="en-US" dirty="0"/>
                  <a:t>Hamiltonian Path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that graph have a Hamiltonian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D8A630-43CD-7610-70E4-8BD854FC356F}"/>
              </a:ext>
            </a:extLst>
          </p:cNvPr>
          <p:cNvGrpSpPr/>
          <p:nvPr/>
        </p:nvGrpSpPr>
        <p:grpSpPr>
          <a:xfrm>
            <a:off x="2653211" y="3775899"/>
            <a:ext cx="6583250" cy="2918001"/>
            <a:chOff x="1931018" y="3462667"/>
            <a:chExt cx="6583250" cy="29180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0BBED7-1BDE-181F-1891-23716F499E92}"/>
                </a:ext>
              </a:extLst>
            </p:cNvPr>
            <p:cNvCxnSpPr>
              <a:stCxn id="6" idx="7"/>
              <a:endCxn id="13" idx="2"/>
            </p:cNvCxnSpPr>
            <p:nvPr/>
          </p:nvCxnSpPr>
          <p:spPr>
            <a:xfrm flipV="1">
              <a:off x="2369120" y="3719301"/>
              <a:ext cx="1593280" cy="9030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CF018F-DFA0-8834-DDD5-2289E8D4638F}"/>
                </a:ext>
              </a:extLst>
            </p:cNvPr>
            <p:cNvSpPr/>
            <p:nvPr/>
          </p:nvSpPr>
          <p:spPr>
            <a:xfrm>
              <a:off x="1931018" y="4547141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8C5049-82EF-1BCE-74DA-F1315FF4FC9B}"/>
                </a:ext>
              </a:extLst>
            </p:cNvPr>
            <p:cNvSpPr/>
            <p:nvPr/>
          </p:nvSpPr>
          <p:spPr>
            <a:xfrm>
              <a:off x="2241704" y="586740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31717E-AE97-E58E-B460-A5F37284BE8C}"/>
                </a:ext>
              </a:extLst>
            </p:cNvPr>
            <p:cNvSpPr/>
            <p:nvPr/>
          </p:nvSpPr>
          <p:spPr>
            <a:xfrm>
              <a:off x="6105339" y="551341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41E82D-B4CE-C0E0-01D6-341113AA66FD}"/>
                </a:ext>
              </a:extLst>
            </p:cNvPr>
            <p:cNvSpPr/>
            <p:nvPr/>
          </p:nvSpPr>
          <p:spPr>
            <a:xfrm>
              <a:off x="8001000" y="526097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3799E7-388A-DB69-AF41-C20993004D91}"/>
                </a:ext>
              </a:extLst>
            </p:cNvPr>
            <p:cNvSpPr/>
            <p:nvPr/>
          </p:nvSpPr>
          <p:spPr>
            <a:xfrm>
              <a:off x="7315200" y="355115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AB8753-9AE9-F155-6D7F-668B6F0A42DE}"/>
                </a:ext>
              </a:extLst>
            </p:cNvPr>
            <p:cNvSpPr/>
            <p:nvPr/>
          </p:nvSpPr>
          <p:spPr>
            <a:xfrm>
              <a:off x="5867400" y="44910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633ACC-60D3-1C8B-45C3-AC6EBAD23B25}"/>
                </a:ext>
              </a:extLst>
            </p:cNvPr>
            <p:cNvSpPr/>
            <p:nvPr/>
          </p:nvSpPr>
          <p:spPr>
            <a:xfrm>
              <a:off x="3862036" y="444290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218345-3EC7-E1CF-C962-D16A36304650}"/>
                </a:ext>
              </a:extLst>
            </p:cNvPr>
            <p:cNvSpPr/>
            <p:nvPr/>
          </p:nvSpPr>
          <p:spPr>
            <a:xfrm>
              <a:off x="3962400" y="346266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C9939F-4E45-819B-E503-E17C1F226296}"/>
                </a:ext>
              </a:extLst>
            </p:cNvPr>
            <p:cNvCxnSpPr>
              <a:stCxn id="12" idx="0"/>
              <a:endCxn id="13" idx="4"/>
            </p:cNvCxnSpPr>
            <p:nvPr/>
          </p:nvCxnSpPr>
          <p:spPr>
            <a:xfrm flipV="1">
              <a:off x="4118670" y="3975935"/>
              <a:ext cx="100364" cy="4669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54A0F3-06C2-7D8B-7643-8E15DA7CFD63}"/>
                </a:ext>
              </a:extLst>
            </p:cNvPr>
            <p:cNvCxnSpPr>
              <a:stCxn id="12" idx="6"/>
              <a:endCxn id="11" idx="2"/>
            </p:cNvCxnSpPr>
            <p:nvPr/>
          </p:nvCxnSpPr>
          <p:spPr>
            <a:xfrm>
              <a:off x="4375304" y="4699541"/>
              <a:ext cx="1492096" cy="48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0DEA97-1361-9C15-2FDA-CF0718DD481B}"/>
                </a:ext>
              </a:extLst>
            </p:cNvPr>
            <p:cNvCxnSpPr>
              <a:stCxn id="10" idx="3"/>
              <a:endCxn id="11" idx="7"/>
            </p:cNvCxnSpPr>
            <p:nvPr/>
          </p:nvCxnSpPr>
          <p:spPr>
            <a:xfrm flipH="1">
              <a:off x="6305502" y="3989259"/>
              <a:ext cx="1084864" cy="5769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22E44-17A8-AA87-5A1A-585783746079}"/>
                </a:ext>
              </a:extLst>
            </p:cNvPr>
            <p:cNvCxnSpPr>
              <a:stCxn id="10" idx="5"/>
              <a:endCxn id="9" idx="0"/>
            </p:cNvCxnSpPr>
            <p:nvPr/>
          </p:nvCxnSpPr>
          <p:spPr>
            <a:xfrm>
              <a:off x="7753302" y="3989259"/>
              <a:ext cx="504332" cy="1271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688FE9-1B5B-3D83-8ED4-F0B54F2207AD}"/>
                </a:ext>
              </a:extLst>
            </p:cNvPr>
            <p:cNvCxnSpPr>
              <a:stCxn id="9" idx="2"/>
              <a:endCxn id="8" idx="6"/>
            </p:cNvCxnSpPr>
            <p:nvPr/>
          </p:nvCxnSpPr>
          <p:spPr>
            <a:xfrm flipH="1">
              <a:off x="6618607" y="5517609"/>
              <a:ext cx="1382393" cy="2524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CC224D-25C9-AD5F-1F89-94B0DC40BBE0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754972" y="5770044"/>
              <a:ext cx="3350367" cy="3539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BD48E-631A-9E9D-CA20-27B64F24DF6A}"/>
                </a:ext>
              </a:extLst>
            </p:cNvPr>
            <p:cNvCxnSpPr>
              <a:stCxn id="7" idx="0"/>
              <a:endCxn id="6" idx="4"/>
            </p:cNvCxnSpPr>
            <p:nvPr/>
          </p:nvCxnSpPr>
          <p:spPr>
            <a:xfrm flipH="1" flipV="1">
              <a:off x="2187652" y="5060409"/>
              <a:ext cx="310686" cy="8069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D80C8D-3431-51AF-4019-D8385D0E924C}"/>
                </a:ext>
              </a:extLst>
            </p:cNvPr>
            <p:cNvCxnSpPr>
              <a:stCxn id="12" idx="2"/>
              <a:endCxn id="6" idx="6"/>
            </p:cNvCxnSpPr>
            <p:nvPr/>
          </p:nvCxnSpPr>
          <p:spPr>
            <a:xfrm flipH="1">
              <a:off x="2444286" y="4699541"/>
              <a:ext cx="1417750" cy="1042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58390F-2323-1BC3-4E5E-5239061AF6B9}"/>
                </a:ext>
              </a:extLst>
            </p:cNvPr>
            <p:cNvCxnSpPr>
              <a:stCxn id="12" idx="3"/>
              <a:endCxn id="7" idx="7"/>
            </p:cNvCxnSpPr>
            <p:nvPr/>
          </p:nvCxnSpPr>
          <p:spPr>
            <a:xfrm flipH="1">
              <a:off x="2679806" y="4881009"/>
              <a:ext cx="1257396" cy="10615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03B5A7-E497-66B7-9DCF-D69BF1F0970A}"/>
                </a:ext>
              </a:extLst>
            </p:cNvPr>
            <p:cNvCxnSpPr>
              <a:stCxn id="12" idx="7"/>
              <a:endCxn id="10" idx="2"/>
            </p:cNvCxnSpPr>
            <p:nvPr/>
          </p:nvCxnSpPr>
          <p:spPr>
            <a:xfrm flipV="1">
              <a:off x="4300138" y="3807791"/>
              <a:ext cx="3015062" cy="7102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5C7ACF-065F-F2E9-A3EF-8EA3E9A1E2D5}"/>
                </a:ext>
              </a:extLst>
            </p:cNvPr>
            <p:cNvCxnSpPr>
              <a:stCxn id="13" idx="6"/>
              <a:endCxn id="11" idx="1"/>
            </p:cNvCxnSpPr>
            <p:nvPr/>
          </p:nvCxnSpPr>
          <p:spPr>
            <a:xfrm>
              <a:off x="4475668" y="3719301"/>
              <a:ext cx="1466898" cy="8469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5E937A-5865-1A25-7FFF-43C0B86486BA}"/>
                </a:ext>
              </a:extLst>
            </p:cNvPr>
            <p:cNvCxnSpPr>
              <a:stCxn id="8" idx="0"/>
              <a:endCxn id="11" idx="4"/>
            </p:cNvCxnSpPr>
            <p:nvPr/>
          </p:nvCxnSpPr>
          <p:spPr>
            <a:xfrm flipH="1" flipV="1">
              <a:off x="6124034" y="5004341"/>
              <a:ext cx="237939" cy="5090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/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True!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1670C45-FC92-0809-70A5-1F92D4800A25}"/>
                  </a:ext>
                </a:extLst>
              </p14:cNvPr>
              <p14:cNvContentPartPr/>
              <p14:nvPr/>
            </p14:nvContentPartPr>
            <p14:xfrm>
              <a:off x="1050840" y="2048040"/>
              <a:ext cx="8262360" cy="4100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1670C45-FC92-0809-70A5-1F92D4800A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480" y="2038680"/>
                <a:ext cx="8281080" cy="41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9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C9C3-CA64-54CC-E56D-4A97AC15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the Hamiltonian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Option 1:</a:t>
                </a:r>
              </a:p>
              <a:p>
                <a:pPr lvl="1"/>
                <a:r>
                  <a:rPr lang="en-US" dirty="0"/>
                  <a:t>Explore all possible simple paths through the graph</a:t>
                </a:r>
              </a:p>
              <a:p>
                <a:pPr lvl="1"/>
                <a:r>
                  <a:rPr lang="en-US" dirty="0"/>
                  <a:t>Check to see if any of those are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</a:t>
                </a:r>
              </a:p>
              <a:p>
                <a:pPr lvl="1"/>
                <a:r>
                  <a:rPr lang="en-US" dirty="0"/>
                  <a:t>Write down every sequence of nodes</a:t>
                </a:r>
              </a:p>
              <a:p>
                <a:pPr lvl="1"/>
                <a:r>
                  <a:rPr lang="en-US" dirty="0"/>
                  <a:t>Check to see if any of those are a path</a:t>
                </a:r>
              </a:p>
              <a:p>
                <a:r>
                  <a:rPr lang="en-US" dirty="0"/>
                  <a:t>Both options are examples of an </a:t>
                </a:r>
                <a:r>
                  <a:rPr lang="en-US" b="1" dirty="0"/>
                  <a:t>Exhaustive Search (“Brute Force”)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83EA1F-D6BB-DB1F-52EB-F5B34F26D9E0}"/>
                  </a:ext>
                </a:extLst>
              </p14:cNvPr>
              <p14:cNvContentPartPr/>
              <p14:nvPr/>
            </p14:nvContentPartPr>
            <p14:xfrm>
              <a:off x="1287360" y="1625760"/>
              <a:ext cx="8367120" cy="255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83EA1F-D6BB-DB1F-52EB-F5B34F26D9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0" y="1616400"/>
                <a:ext cx="8385840" cy="25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46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C929-4369-F432-66E2-F349DDF4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List all sequences, look for a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permutations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⋅…⋅2⋅1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compare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Exponential running time!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990FEC-3BEA-F03D-1C70-C3C5F52F6D2A}"/>
                  </a:ext>
                </a:extLst>
              </p14:cNvPr>
              <p14:cNvContentPartPr/>
              <p14:nvPr/>
            </p14:nvContentPartPr>
            <p14:xfrm>
              <a:off x="1987920" y="3168720"/>
              <a:ext cx="2756520" cy="95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990FEC-3BEA-F03D-1C70-C3C5F52F6D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8560" y="3159360"/>
                <a:ext cx="2775240" cy="9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07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Option 1: Explore all simple paths, check for one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paths</a:t>
                </a:r>
              </a:p>
              <a:p>
                <a:pPr lvl="2"/>
                <a:r>
                  <a:rPr lang="en-US" b="0" dirty="0"/>
                  <a:t>Pick a first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…. Repeat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total times</a:t>
                </a:r>
              </a:p>
              <a:p>
                <a:pPr lvl="2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b="0" dirty="0"/>
                  <a:t> paths</a:t>
                </a:r>
              </a:p>
              <a:p>
                <a:pPr lvl="1"/>
                <a:r>
                  <a:rPr lang="en-US" dirty="0"/>
                  <a:t>Exponential running time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49F9A7-8DEE-4155-1F21-A18C0B88EDBF}"/>
              </a:ext>
            </a:extLst>
          </p:cNvPr>
          <p:cNvSpPr/>
          <p:nvPr/>
        </p:nvSpPr>
        <p:spPr>
          <a:xfrm>
            <a:off x="8333395" y="3314528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3BAA4A-012A-4C5A-0A91-962CDF057290}"/>
              </a:ext>
            </a:extLst>
          </p:cNvPr>
          <p:cNvSpPr/>
          <p:nvPr/>
        </p:nvSpPr>
        <p:spPr>
          <a:xfrm>
            <a:off x="8333395" y="1957381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988E6-F31B-73A1-7A09-FC5F9B268A4F}"/>
              </a:ext>
            </a:extLst>
          </p:cNvPr>
          <p:cNvSpPr/>
          <p:nvPr/>
        </p:nvSpPr>
        <p:spPr>
          <a:xfrm>
            <a:off x="10341310" y="3314528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2ED6F9-F0F7-191C-0BD4-2015771B907A}"/>
              </a:ext>
            </a:extLst>
          </p:cNvPr>
          <p:cNvSpPr/>
          <p:nvPr/>
        </p:nvSpPr>
        <p:spPr>
          <a:xfrm>
            <a:off x="10341311" y="1957381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C5193740-B829-D480-D060-43C4FDED80CC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rot="10800000" flipH="1" flipV="1">
            <a:off x="8333395" y="2124966"/>
            <a:ext cx="2057000" cy="1475647"/>
          </a:xfrm>
          <a:prstGeom prst="curvedConnector4">
            <a:avLst>
              <a:gd name="adj1" fmla="val -22967"/>
              <a:gd name="adj2" fmla="val 14704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2BEAAD66-553C-07E5-652C-2B2FAADDFCE2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8668566" y="2124967"/>
            <a:ext cx="1672745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21EBF89E-5526-2E94-6EAD-1A8B09867BB9}"/>
              </a:ext>
            </a:extLst>
          </p:cNvPr>
          <p:cNvCxnSpPr>
            <a:stCxn id="6" idx="4"/>
            <a:endCxn id="5" idx="0"/>
          </p:cNvCxnSpPr>
          <p:nvPr/>
        </p:nvCxnSpPr>
        <p:spPr>
          <a:xfrm>
            <a:off x="8500981" y="2292552"/>
            <a:ext cx="0" cy="102197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9C7AE517-3EDD-AF24-5ADB-919FB28603D8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8668566" y="3482114"/>
            <a:ext cx="1672744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176D5241-90AA-605B-03E4-5AFEBD1F3871}"/>
              </a:ext>
            </a:extLst>
          </p:cNvPr>
          <p:cNvCxnSpPr>
            <a:stCxn id="8" idx="4"/>
            <a:endCxn id="7" idx="0"/>
          </p:cNvCxnSpPr>
          <p:nvPr/>
        </p:nvCxnSpPr>
        <p:spPr>
          <a:xfrm flipH="1">
            <a:off x="10508896" y="2292552"/>
            <a:ext cx="1" cy="102197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62EBC7-DAE2-6CA5-BE42-448566250D12}"/>
              </a:ext>
            </a:extLst>
          </p:cNvPr>
          <p:cNvSpPr/>
          <p:nvPr/>
        </p:nvSpPr>
        <p:spPr>
          <a:xfrm>
            <a:off x="9413995" y="259496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927F6F51-D4A8-EFD9-DF04-4DAC1EC879B5}"/>
              </a:ext>
            </a:extLst>
          </p:cNvPr>
          <p:cNvCxnSpPr>
            <a:cxnSpLocks/>
            <a:stCxn id="6" idx="5"/>
            <a:endCxn id="16" idx="1"/>
          </p:cNvCxnSpPr>
          <p:nvPr/>
        </p:nvCxnSpPr>
        <p:spPr>
          <a:xfrm>
            <a:off x="8619481" y="2243467"/>
            <a:ext cx="843599" cy="40058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id="{B6A768BA-2DD2-0A0A-F134-D3979EB250A8}"/>
              </a:ext>
            </a:extLst>
          </p:cNvPr>
          <p:cNvCxnSpPr>
            <a:cxnSpLocks/>
            <a:stCxn id="16" idx="7"/>
            <a:endCxn id="8" idx="3"/>
          </p:cNvCxnSpPr>
          <p:nvPr/>
        </p:nvCxnSpPr>
        <p:spPr>
          <a:xfrm flipV="1">
            <a:off x="9700081" y="2243467"/>
            <a:ext cx="690315" cy="40058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A35F56F4-B915-10DF-6B9A-950DA11B8296}"/>
              </a:ext>
            </a:extLst>
          </p:cNvPr>
          <p:cNvCxnSpPr>
            <a:cxnSpLocks/>
            <a:stCxn id="5" idx="7"/>
            <a:endCxn id="16" idx="3"/>
          </p:cNvCxnSpPr>
          <p:nvPr/>
        </p:nvCxnSpPr>
        <p:spPr>
          <a:xfrm flipV="1">
            <a:off x="8619481" y="2881055"/>
            <a:ext cx="843599" cy="48255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15B8247C-A95D-9C84-601B-D392E6BC27F1}"/>
              </a:ext>
            </a:extLst>
          </p:cNvPr>
          <p:cNvCxnSpPr>
            <a:cxnSpLocks/>
            <a:stCxn id="16" idx="5"/>
            <a:endCxn id="7" idx="1"/>
          </p:cNvCxnSpPr>
          <p:nvPr/>
        </p:nvCxnSpPr>
        <p:spPr>
          <a:xfrm>
            <a:off x="9700081" y="2881055"/>
            <a:ext cx="690314" cy="48255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CC2CD196-A606-4B8F-3978-BEF67043E262}"/>
              </a:ext>
            </a:extLst>
          </p:cNvPr>
          <p:cNvCxnSpPr>
            <a:cxnSpLocks/>
            <a:stCxn id="8" idx="6"/>
            <a:endCxn id="5" idx="4"/>
          </p:cNvCxnSpPr>
          <p:nvPr/>
        </p:nvCxnSpPr>
        <p:spPr>
          <a:xfrm flipH="1">
            <a:off x="8500981" y="2124967"/>
            <a:ext cx="2175501" cy="1524732"/>
          </a:xfrm>
          <a:prstGeom prst="curvedConnector4">
            <a:avLst>
              <a:gd name="adj1" fmla="val -28722"/>
              <a:gd name="adj2" fmla="val 14831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CD0E30-AF67-1ADD-6093-73FC950C92C7}"/>
                  </a:ext>
                </a:extLst>
              </p14:cNvPr>
              <p14:cNvContentPartPr/>
              <p14:nvPr/>
            </p14:nvContentPartPr>
            <p14:xfrm>
              <a:off x="7408080" y="1472760"/>
              <a:ext cx="3742560" cy="371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CD0E30-AF67-1ADD-6093-73FC950C92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8720" y="1463400"/>
                <a:ext cx="3761280" cy="37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52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B95-8803-F548-902A-C791AB8A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Complexity Class is a set of problems (e.g. sorting, Euler path, Hamiltonian path)</a:t>
                </a:r>
              </a:p>
              <a:p>
                <a:pPr lvl="1"/>
                <a:r>
                  <a:rPr lang="en-US" dirty="0"/>
                  <a:t>The problems included in a complexity class are those whose most efficient algorithm has a specific upper bound on its running time (or memory use, or…)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Finding the minimum of a list, finding the maximum of a list, </a:t>
                </a:r>
                <a:r>
                  <a:rPr lang="en-US" dirty="0" err="1"/>
                  <a:t>buildheap</a:t>
                </a:r>
                <a:r>
                  <a:rPr lang="en-US" dirty="0"/>
                  <a:t>, summing a list, etc.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everything above as well as sorting, Euler path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Contains: everything we’ve seen in this class so far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DF9DE1-4813-A0C8-9B85-8A985A8C52BE}"/>
                  </a:ext>
                </a:extLst>
              </p14:cNvPr>
              <p14:cNvContentPartPr/>
              <p14:nvPr/>
            </p14:nvContentPartPr>
            <p14:xfrm>
              <a:off x="903240" y="722520"/>
              <a:ext cx="10938960" cy="525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DF9DE1-4813-A0C8-9B85-8A985A8C52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880" y="713160"/>
                <a:ext cx="10957680" cy="52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05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5A51E9-0D84-2C92-64D8-69A0CF68D43A}"/>
                  </a:ext>
                </a:extLst>
              </p14:cNvPr>
              <p14:cNvContentPartPr/>
              <p14:nvPr/>
            </p14:nvContentPartPr>
            <p14:xfrm>
              <a:off x="3382920" y="976680"/>
              <a:ext cx="8447040" cy="511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5A51E9-0D84-2C92-64D8-69A0CF68D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560" y="967320"/>
                <a:ext cx="8465760" cy="51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3471477" y="5383014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7337357" y="4032547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Every problem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also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The intractable ones are the problems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blipFill>
                <a:blip r:embed="rId5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0697A8-9F84-8238-7C41-F1A5E13D1361}"/>
                  </a:ext>
                </a:extLst>
              </p14:cNvPr>
              <p14:cNvContentPartPr/>
              <p14:nvPr/>
            </p14:nvContentPartPr>
            <p14:xfrm>
              <a:off x="3226320" y="3781080"/>
              <a:ext cx="5761440" cy="224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0697A8-9F84-8238-7C41-F1A5E13D13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6960" y="3771720"/>
                <a:ext cx="5780160" cy="22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05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63B7-26A8-E554-2435-7EE8062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1BFD-574C-E5F5-667A-A8E28277AD99}"/>
              </a:ext>
            </a:extLst>
          </p:cNvPr>
          <p:cNvSpPr/>
          <p:nvPr/>
        </p:nvSpPr>
        <p:spPr>
          <a:xfrm>
            <a:off x="261106" y="2732548"/>
            <a:ext cx="4998720" cy="2555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2096823" y="4645922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3809894" y="6098815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l="-176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/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29A71-AB01-83C3-B166-62581ECB1099}"/>
              </a:ext>
            </a:extLst>
          </p:cNvPr>
          <p:cNvSpPr txBox="1"/>
          <p:nvPr/>
        </p:nvSpPr>
        <p:spPr>
          <a:xfrm>
            <a:off x="1102278" y="2952357"/>
            <a:ext cx="4321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Sorting</a:t>
            </a:r>
          </a:p>
          <a:p>
            <a:pPr algn="ctr"/>
            <a:r>
              <a:rPr lang="en-US" sz="2800" dirty="0"/>
              <a:t>Shortest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Euler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7214B-E7A6-DCFB-5A0B-3874A9D2C550}"/>
              </a:ext>
            </a:extLst>
          </p:cNvPr>
          <p:cNvSpPr txBox="1"/>
          <p:nvPr/>
        </p:nvSpPr>
        <p:spPr>
          <a:xfrm>
            <a:off x="4440933" y="2895021"/>
            <a:ext cx="4321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Hamiltonian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Longest Path</a:t>
            </a:r>
          </a:p>
          <a:p>
            <a:pPr algn="ctr"/>
            <a:r>
              <a:rPr lang="en-US" sz="2800" dirty="0"/>
              <a:t>Vertex Cover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Set</a:t>
            </a:r>
          </a:p>
          <a:p>
            <a:pPr algn="ctr"/>
            <a:r>
              <a:rPr lang="en-US" sz="2800" dirty="0"/>
              <a:t>Satisfiability</a:t>
            </a:r>
          </a:p>
          <a:p>
            <a:pPr algn="ctr"/>
            <a:r>
              <a:rPr lang="en-US" sz="2800" dirty="0"/>
              <a:t>Most Board Game Strategies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09D337-A4A3-473F-3263-597A367345A1}"/>
                  </a:ext>
                </a:extLst>
              </p14:cNvPr>
              <p14:cNvContentPartPr/>
              <p14:nvPr/>
            </p14:nvContentPartPr>
            <p14:xfrm>
              <a:off x="2433600" y="3266640"/>
              <a:ext cx="6424920" cy="2437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09D337-A4A3-473F-3263-597A367345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4240" y="3257280"/>
                <a:ext cx="6443640" cy="24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C67368-485C-E405-72A2-50D29DE8446C}"/>
                  </a:ext>
                </a:extLst>
              </p14:cNvPr>
              <p14:cNvContentPartPr/>
              <p14:nvPr/>
            </p14:nvContentPartPr>
            <p14:xfrm>
              <a:off x="2624040" y="2118600"/>
              <a:ext cx="3973320" cy="193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C67368-485C-E405-72A2-50D29DE844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4680" y="2109240"/>
                <a:ext cx="3992040" cy="19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D83E24-5D2E-03D6-A021-EE504B91D274}"/>
                  </a:ext>
                </a:extLst>
              </p14:cNvPr>
              <p14:cNvContentPartPr/>
              <p14:nvPr/>
            </p14:nvContentPartPr>
            <p14:xfrm>
              <a:off x="1010880" y="1022400"/>
              <a:ext cx="6676920" cy="397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D83E24-5D2E-03D6-A021-EE504B91D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520" y="1013040"/>
                <a:ext cx="6695640" cy="39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124-7687-E8A1-27C9-2EB190A7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4AB139-464C-EEAF-FF94-EBB070AB743A}"/>
              </a:ext>
            </a:extLst>
          </p:cNvPr>
          <p:cNvCxnSpPr>
            <a:cxnSpLocks/>
          </p:cNvCxnSpPr>
          <p:nvPr/>
        </p:nvCxnSpPr>
        <p:spPr>
          <a:xfrm>
            <a:off x="1666240" y="2204720"/>
            <a:ext cx="0" cy="3749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5BD756-EAE1-8786-D378-046E6A19BB7B}"/>
              </a:ext>
            </a:extLst>
          </p:cNvPr>
          <p:cNvCxnSpPr>
            <a:cxnSpLocks/>
          </p:cNvCxnSpPr>
          <p:nvPr/>
        </p:nvCxnSpPr>
        <p:spPr>
          <a:xfrm flipH="1">
            <a:off x="1666240" y="5953760"/>
            <a:ext cx="619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F71D7A-1DF7-7C84-2E86-EC040CC20D8A}"/>
              </a:ext>
            </a:extLst>
          </p:cNvPr>
          <p:cNvSpPr txBox="1"/>
          <p:nvPr/>
        </p:nvSpPr>
        <p:spPr>
          <a:xfrm>
            <a:off x="4216043" y="6096000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C3829-4746-C684-B0A5-8ED0DB40755C}"/>
              </a:ext>
            </a:extLst>
          </p:cNvPr>
          <p:cNvSpPr txBox="1"/>
          <p:nvPr/>
        </p:nvSpPr>
        <p:spPr>
          <a:xfrm>
            <a:off x="444880" y="3709908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/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Running times we’ve seen: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blipFill>
                <a:blip r:embed="rId2"/>
                <a:stretch>
                  <a:fillRect l="-2053" t="-1355" r="-1232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4308A9-495B-3FF5-7FBD-9D5A0BA2891C}"/>
                  </a:ext>
                </a:extLst>
              </p14:cNvPr>
              <p14:cNvContentPartPr/>
              <p14:nvPr/>
            </p14:nvContentPartPr>
            <p14:xfrm>
              <a:off x="1788120" y="1414440"/>
              <a:ext cx="8471520" cy="454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4308A9-495B-3FF5-7FBD-9D5A0BA289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760" y="1405080"/>
                <a:ext cx="8490240" cy="45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15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AE95DB-DC2C-8EE2-01BD-7BA278E8F242}"/>
                  </a:ext>
                </a:extLst>
              </p14:cNvPr>
              <p14:cNvContentPartPr/>
              <p14:nvPr/>
            </p14:nvContentPartPr>
            <p14:xfrm>
              <a:off x="983160" y="1001160"/>
              <a:ext cx="8619120" cy="419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AE95DB-DC2C-8EE2-01BD-7BA278E8F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800" y="991800"/>
                <a:ext cx="8637840" cy="42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B3E376-8A67-5008-5549-76F68571F635}"/>
                  </a:ext>
                </a:extLst>
              </p14:cNvPr>
              <p14:cNvContentPartPr/>
              <p14:nvPr/>
            </p14:nvContentPartPr>
            <p14:xfrm>
              <a:off x="248760" y="330480"/>
              <a:ext cx="10382760" cy="569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B3E376-8A67-5008-5549-76F68571F6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400" y="321120"/>
                <a:ext cx="10401480" cy="57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an algorithm to solve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Path</a:t>
                </a:r>
              </a:p>
              <a:p>
                <a:pPr lvl="1"/>
                <a:r>
                  <a:rPr lang="en-US" dirty="0"/>
                  <a:t>Algorithm: Check whether each permutation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path.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so does not show whether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sequence of nodes</a:t>
                </a:r>
              </a:p>
              <a:p>
                <a:pPr lvl="1"/>
                <a:r>
                  <a:rPr lang="en-US" dirty="0"/>
                  <a:t>Output: True if that sequence of nodes is a Hamiltonian Path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lvl="2"/>
                <a:r>
                  <a:rPr lang="en-US" dirty="0"/>
                  <a:t>Check that each node appears in the sequence exactly once</a:t>
                </a:r>
              </a:p>
              <a:p>
                <a:pPr lvl="2"/>
                <a:r>
                  <a:rPr lang="en-US" dirty="0"/>
                  <a:t>Check that the sequence is a path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F63101-9352-8821-4E7A-12BF0F82AA6B}"/>
                  </a:ext>
                </a:extLst>
              </p14:cNvPr>
              <p14:cNvContentPartPr/>
              <p14:nvPr/>
            </p14:nvContentPartPr>
            <p14:xfrm>
              <a:off x="2338200" y="1347120"/>
              <a:ext cx="5899680" cy="483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F63101-9352-8821-4E7A-12BF0F82AA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8840" y="1337760"/>
                <a:ext cx="5918400" cy="48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90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sp>
        <p:nvSpPr>
          <p:cNvPr id="3" name="AutoShape 2" descr="Boris Johns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E45FD1-1CD1-FE39-7F50-37BA15AC34E0}"/>
                  </a:ext>
                </a:extLst>
              </p14:cNvPr>
              <p14:cNvContentPartPr/>
              <p14:nvPr/>
            </p14:nvContentPartPr>
            <p14:xfrm>
              <a:off x="1410480" y="3318840"/>
              <a:ext cx="8959680" cy="3040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E45FD1-1CD1-FE39-7F50-37BA15AC34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1120" y="3309480"/>
                <a:ext cx="8978400" cy="30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B69473-8571-77A4-5E23-7056F4EC29F7}"/>
                  </a:ext>
                </a:extLst>
              </p14:cNvPr>
              <p14:cNvContentPartPr/>
              <p14:nvPr/>
            </p14:nvContentPartPr>
            <p14:xfrm>
              <a:off x="900360" y="1331640"/>
              <a:ext cx="7140960" cy="2657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B69473-8571-77A4-5E23-7056F4EC29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000" y="1322280"/>
                <a:ext cx="7159680" cy="26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078E9B-D60C-2C70-39F8-53C50A04FF80}"/>
              </a:ext>
            </a:extLst>
          </p:cNvPr>
          <p:cNvGrpSpPr/>
          <p:nvPr/>
        </p:nvGrpSpPr>
        <p:grpSpPr>
          <a:xfrm>
            <a:off x="1650264" y="1218142"/>
            <a:ext cx="8281702" cy="4725458"/>
            <a:chOff x="1650264" y="1218142"/>
            <a:chExt cx="8281702" cy="4725458"/>
          </a:xfrm>
        </p:grpSpPr>
        <p:sp>
          <p:nvSpPr>
            <p:cNvPr id="3" name="Oval 2"/>
            <p:cNvSpPr/>
            <p:nvPr/>
          </p:nvSpPr>
          <p:spPr>
            <a:xfrm>
              <a:off x="1650264" y="1218142"/>
              <a:ext cx="1193396" cy="1085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30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8898" y="308942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95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60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3975" y="363866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F83D5C-B06D-5B61-F1B7-071B58B75FA4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54" name="Picture 2" descr="Image result for Prince Harry">
              <a:extLst>
                <a:ext uri="{FF2B5EF4-FFF2-40B4-BE49-F238E27FC236}">
                  <a16:creationId xmlns:a16="http://schemas.microsoft.com/office/drawing/2014/main" id="{FC7BF773-543A-36BB-85A2-E852E796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meghan markle">
              <a:extLst>
                <a:ext uri="{FF2B5EF4-FFF2-40B4-BE49-F238E27FC236}">
                  <a16:creationId xmlns:a16="http://schemas.microsoft.com/office/drawing/2014/main" id="{18976E11-3245-3052-1367-F83E3B8CA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Image result for Prince Charles">
              <a:extLst>
                <a:ext uri="{FF2B5EF4-FFF2-40B4-BE49-F238E27FC236}">
                  <a16:creationId xmlns:a16="http://schemas.microsoft.com/office/drawing/2014/main" id="{E0E20691-7F62-4E1C-E08A-BBC1D9ED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justin trudeau">
              <a:extLst>
                <a:ext uri="{FF2B5EF4-FFF2-40B4-BE49-F238E27FC236}">
                  <a16:creationId xmlns:a16="http://schemas.microsoft.com/office/drawing/2014/main" id="{7091F052-D78A-5EC1-422D-C05634FFD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Image result for Elton John">
              <a:extLst>
                <a:ext uri="{FF2B5EF4-FFF2-40B4-BE49-F238E27FC236}">
                  <a16:creationId xmlns:a16="http://schemas.microsoft.com/office/drawing/2014/main" id="{C869DCB8-FC13-CA2C-E8D8-222848EF7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4" descr="Image result for angela merkel">
              <a:extLst>
                <a:ext uri="{FF2B5EF4-FFF2-40B4-BE49-F238E27FC236}">
                  <a16:creationId xmlns:a16="http://schemas.microsoft.com/office/drawing/2014/main" id="{EC5C45C6-D6C2-4402-049A-BAAD9E8A8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6" descr="Image result for paul mccartney">
              <a:extLst>
                <a:ext uri="{FF2B5EF4-FFF2-40B4-BE49-F238E27FC236}">
                  <a16:creationId xmlns:a16="http://schemas.microsoft.com/office/drawing/2014/main" id="{61760EA7-C5B0-FE7B-CD24-EEC6A134E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AC9EFE-C8B4-2B76-9F59-E83ABDEB7A4C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D112E7-7183-183E-7C90-FA150E696656}"/>
                </a:ext>
              </a:extLst>
            </p:cNvPr>
            <p:cNvCxnSpPr>
              <a:stCxn id="54" idx="3"/>
              <a:endCxn id="61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0D871E6D-2982-E6D2-F692-6FD8D572CDBD}"/>
                </a:ext>
              </a:extLst>
            </p:cNvPr>
            <p:cNvCxnSpPr>
              <a:stCxn id="56" idx="1"/>
              <a:endCxn id="61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0157654-DC71-4772-AAA4-D605A2A32DAA}"/>
                </a:ext>
              </a:extLst>
            </p:cNvPr>
            <p:cNvCxnSpPr>
              <a:stCxn id="56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3A0686C-6192-785E-3908-93BE44CA529F}"/>
                </a:ext>
              </a:extLst>
            </p:cNvPr>
            <p:cNvCxnSpPr>
              <a:stCxn id="56" idx="1"/>
              <a:endCxn id="59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0E3B107-C700-D459-FF70-4E7F8E49DE14}"/>
                </a:ext>
              </a:extLst>
            </p:cNvPr>
            <p:cNvCxnSpPr>
              <a:stCxn id="56" idx="1"/>
              <a:endCxn id="58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DF9EF4EE-F63C-1D9C-F677-3A71A2D459F0}"/>
                </a:ext>
              </a:extLst>
            </p:cNvPr>
            <p:cNvCxnSpPr>
              <a:stCxn id="58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DDBFF65-E730-587C-9097-0D975EAD565B}"/>
                </a:ext>
              </a:extLst>
            </p:cNvPr>
            <p:cNvCxnSpPr>
              <a:stCxn id="59" idx="1"/>
              <a:endCxn id="60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1DA65C4-9194-5335-DCCA-B8618CFAF63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2" descr="Joe Biden - CNBC">
              <a:extLst>
                <a:ext uri="{FF2B5EF4-FFF2-40B4-BE49-F238E27FC236}">
                  <a16:creationId xmlns:a16="http://schemas.microsoft.com/office/drawing/2014/main" id="{A411C35C-A4E2-3254-9169-5A9C40884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4" descr="Emmanuel Macron - Wikipedia">
              <a:extLst>
                <a:ext uri="{FF2B5EF4-FFF2-40B4-BE49-F238E27FC236}">
                  <a16:creationId xmlns:a16="http://schemas.microsoft.com/office/drawing/2014/main" id="{4D391E1C-1EDA-14A3-9DCA-919040D4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79788093-DC07-81F4-2186-40AE05B2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399E19D-B23D-BB29-F3A7-827B923531CE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8" descr="Ed Sheeran">
              <a:extLst>
                <a:ext uri="{FF2B5EF4-FFF2-40B4-BE49-F238E27FC236}">
                  <a16:creationId xmlns:a16="http://schemas.microsoft.com/office/drawing/2014/main" id="{1678B1E8-7F87-809D-84DD-C51634F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873C8361-77B5-F5CC-E499-9D9F79B0B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A47BF4-67D2-5F58-ED57-A80218B63539}"/>
                  </a:ext>
                </a:extLst>
              </p14:cNvPr>
              <p14:cNvContentPartPr/>
              <p14:nvPr/>
            </p14:nvContentPartPr>
            <p14:xfrm>
              <a:off x="1413360" y="3208680"/>
              <a:ext cx="4157640" cy="514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A47BF4-67D2-5F58-ED57-A80218B635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4000" y="3199320"/>
                <a:ext cx="417636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7CFF37-18D2-3032-A95F-37FFC8A1EFF1}"/>
                  </a:ext>
                </a:extLst>
              </p14:cNvPr>
              <p14:cNvContentPartPr/>
              <p14:nvPr/>
            </p14:nvContentPartPr>
            <p14:xfrm>
              <a:off x="2476440" y="2626920"/>
              <a:ext cx="6873840" cy="237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7CFF37-18D2-3032-A95F-37FFC8A1EF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7080" y="2617560"/>
                <a:ext cx="6892560" cy="23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80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4602EE-1AB5-334B-9080-35F39FDB33AB}"/>
                  </a:ext>
                </a:extLst>
              </p14:cNvPr>
              <p14:cNvContentPartPr/>
              <p14:nvPr/>
            </p14:nvContentPartPr>
            <p14:xfrm>
              <a:off x="3929760" y="1674720"/>
              <a:ext cx="3669120" cy="391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4602EE-1AB5-334B-9080-35F39FDB33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0400" y="1665360"/>
                <a:ext cx="3687840" cy="39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AA2995-93C1-8847-4D2D-810C6659C4D3}"/>
                  </a:ext>
                </a:extLst>
              </p14:cNvPr>
              <p14:cNvContentPartPr/>
              <p14:nvPr/>
            </p14:nvContentPartPr>
            <p14:xfrm>
              <a:off x="2510280" y="1512360"/>
              <a:ext cx="7288560" cy="451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AA2995-93C1-8847-4D2D-810C6659C4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0920" y="1503000"/>
                <a:ext cx="7307280" cy="45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44A187-054B-BDCA-C556-A0B3B52271CB}"/>
                  </a:ext>
                </a:extLst>
              </p14:cNvPr>
              <p14:cNvContentPartPr/>
              <p14:nvPr/>
            </p14:nvContentPartPr>
            <p14:xfrm>
              <a:off x="1020240" y="1359360"/>
              <a:ext cx="8554320" cy="2605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44A187-054B-BDCA-C556-A0B3B52271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880" y="1350000"/>
                <a:ext cx="8573040" cy="26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009E-71A6-B920-FDB5-43EF4672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B54B1-4E3D-38FA-1940-55FCB336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13" y="1808481"/>
            <a:ext cx="9564774" cy="41579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9DF562-775A-3524-2ECE-366D455A24CE}"/>
                  </a:ext>
                </a:extLst>
              </p14:cNvPr>
              <p14:cNvContentPartPr/>
              <p14:nvPr/>
            </p14:nvContentPartPr>
            <p14:xfrm>
              <a:off x="1800360" y="2881080"/>
              <a:ext cx="7918560" cy="167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9DF562-775A-3524-2ECE-366D455A24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1000" y="2871720"/>
                <a:ext cx="7937280" cy="16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97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7B6AFD-1792-4B67-D704-35A4BA66260A}"/>
                  </a:ext>
                </a:extLst>
              </p14:cNvPr>
              <p14:cNvContentPartPr/>
              <p14:nvPr/>
            </p14:nvContentPartPr>
            <p14:xfrm>
              <a:off x="5730480" y="1166400"/>
              <a:ext cx="2200320" cy="183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7B6AFD-1792-4B67-D704-35A4BA6626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1120" y="1157040"/>
                <a:ext cx="2219040" cy="18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3A4450-11BF-E1E6-5115-9B0FA39211D7}"/>
                  </a:ext>
                </a:extLst>
              </p14:cNvPr>
              <p14:cNvContentPartPr/>
              <p14:nvPr/>
            </p14:nvContentPartPr>
            <p14:xfrm>
              <a:off x="2286000" y="2596320"/>
              <a:ext cx="4830480" cy="286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3A4450-11BF-E1E6-5115-9B0FA39211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6640" y="2586960"/>
                <a:ext cx="4849200" cy="28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034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DB62C-26FA-47C4-9CF8-BA550BE15574}"/>
              </a:ext>
            </a:extLst>
          </p:cNvPr>
          <p:cNvSpPr txBox="1"/>
          <p:nvPr/>
        </p:nvSpPr>
        <p:spPr>
          <a:xfrm>
            <a:off x="4599377" y="3391408"/>
            <a:ext cx="130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Sorting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Shortest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Euler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0524-0054-417F-44E8-4B21DAC3A3E9}"/>
              </a:ext>
            </a:extLst>
          </p:cNvPr>
          <p:cNvSpPr txBox="1"/>
          <p:nvPr/>
        </p:nvSpPr>
        <p:spPr>
          <a:xfrm>
            <a:off x="5396885" y="2134632"/>
            <a:ext cx="1765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Vertex Cover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Independent Set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Hamiltonian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Cryptography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Prime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1F7F-722C-2555-934B-D67F0220B70F}"/>
              </a:ext>
            </a:extLst>
          </p:cNvPr>
          <p:cNvSpPr txBox="1"/>
          <p:nvPr/>
        </p:nvSpPr>
        <p:spPr>
          <a:xfrm>
            <a:off x="8834747" y="1534250"/>
            <a:ext cx="927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Checkers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Go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58DB70-1D16-FB24-C10B-3FC46AF1BC2B}"/>
                  </a:ext>
                </a:extLst>
              </p14:cNvPr>
              <p14:cNvContentPartPr/>
              <p14:nvPr/>
            </p14:nvContentPartPr>
            <p14:xfrm>
              <a:off x="3352320" y="2198160"/>
              <a:ext cx="6544800" cy="374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58DB70-1D16-FB24-C10B-3FC46AF1BC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2960" y="2188800"/>
                <a:ext cx="6563520" cy="37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3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CB928B-B317-4D26-974B-C86B40947101}"/>
                  </a:ext>
                </a:extLst>
              </p14:cNvPr>
              <p14:cNvContentPartPr/>
              <p14:nvPr/>
            </p14:nvContentPartPr>
            <p14:xfrm>
              <a:off x="823320" y="1325520"/>
              <a:ext cx="9335160" cy="381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CB928B-B317-4D26-974B-C86B409471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3960" y="1316160"/>
                <a:ext cx="9353880" cy="38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BDDBFB-595D-8800-7628-66393CA427BD}"/>
                  </a:ext>
                </a:extLst>
              </p14:cNvPr>
              <p14:cNvContentPartPr/>
              <p14:nvPr/>
            </p14:nvContentPartPr>
            <p14:xfrm>
              <a:off x="2270520" y="2942280"/>
              <a:ext cx="6667920" cy="107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BDDBFB-595D-8800-7628-66393CA427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160" y="2932920"/>
                <a:ext cx="668664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ABAB74-B6C2-F74F-2ED1-5E88AF9E7DE4}"/>
                  </a:ext>
                </a:extLst>
              </p14:cNvPr>
              <p14:cNvContentPartPr/>
              <p14:nvPr/>
            </p14:nvContentPartPr>
            <p14:xfrm>
              <a:off x="2298240" y="2345040"/>
              <a:ext cx="5054760" cy="290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ABAB74-B6C2-F74F-2ED1-5E88AF9E7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8880" y="2335680"/>
                <a:ext cx="5073480" cy="29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E7283B-8A6F-0003-1677-479AD85F4BCF}"/>
                  </a:ext>
                </a:extLst>
              </p14:cNvPr>
              <p14:cNvContentPartPr/>
              <p14:nvPr/>
            </p14:nvContentPartPr>
            <p14:xfrm>
              <a:off x="786600" y="973440"/>
              <a:ext cx="3561480" cy="64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E7283B-8A6F-0003-1677-479AD85F4B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240" y="964080"/>
                <a:ext cx="3580200" cy="6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845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F96FFB7-6607-6F79-B3BA-77C3C283E189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396240" y="715328"/>
            <a:chExt cx="12469756" cy="6142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396240" y="715328"/>
              <a:ext cx="11602720" cy="61426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B632667-D7CC-99D1-7608-1CAA4E04D1B4}"/>
                </a:ext>
              </a:extLst>
            </p:cNvPr>
            <p:cNvSpPr/>
            <p:nvPr/>
          </p:nvSpPr>
          <p:spPr>
            <a:xfrm>
              <a:off x="605530" y="1601802"/>
              <a:ext cx="10590790" cy="49677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AF8506-45D6-1464-2EA9-BAD5C9E44E96}"/>
                </a:ext>
              </a:extLst>
            </p:cNvPr>
            <p:cNvSpPr/>
            <p:nvPr/>
          </p:nvSpPr>
          <p:spPr>
            <a:xfrm>
              <a:off x="955040" y="2404053"/>
              <a:ext cx="8991600" cy="37774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/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/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71E19D-2C78-C958-C3C5-E54426343C33}"/>
                </a:ext>
              </a:extLst>
            </p:cNvPr>
            <p:cNvGrpSpPr/>
            <p:nvPr/>
          </p:nvGrpSpPr>
          <p:grpSpPr>
            <a:xfrm>
              <a:off x="5659484" y="5496161"/>
              <a:ext cx="2475158" cy="750577"/>
              <a:chOff x="6200745" y="5135200"/>
              <a:chExt cx="2475158" cy="75057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71D22A-C4FD-A562-E8FB-9618A48A76F8}"/>
                  </a:ext>
                </a:extLst>
              </p:cNvPr>
              <p:cNvGrpSpPr/>
              <p:nvPr/>
            </p:nvGrpSpPr>
            <p:grpSpPr>
              <a:xfrm rot="1389724">
                <a:off x="6200745" y="5135200"/>
                <a:ext cx="2475158" cy="523220"/>
                <a:chOff x="6197600" y="5013683"/>
                <a:chExt cx="2475158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281509-7CCC-72FA-5A63-28BAA927617A}"/>
                    </a:ext>
                  </a:extLst>
                </p:cNvPr>
                <p:cNvSpPr txBox="1"/>
                <p:nvPr/>
              </p:nvSpPr>
              <p:spPr>
                <a:xfrm>
                  <a:off x="7053897" y="5013683"/>
                  <a:ext cx="9556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Gap?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82661DB-8387-2CF0-35D0-C14C37B0B8E7}"/>
                    </a:ext>
                  </a:extLst>
                </p:cNvPr>
                <p:cNvCxnSpPr>
                  <a:stCxn id="12" idx="1"/>
                </p:cNvCxnSpPr>
                <p:nvPr/>
              </p:nvCxnSpPr>
              <p:spPr>
                <a:xfrm flipH="1">
                  <a:off x="6197600" y="5275293"/>
                  <a:ext cx="85629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215AF750-7ABB-9963-C32B-09B336727927}"/>
                    </a:ext>
                  </a:extLst>
                </p:cNvPr>
                <p:cNvCxnSpPr>
                  <a:cxnSpLocks/>
                  <a:stCxn id="12" idx="3"/>
                </p:cNvCxnSpPr>
                <p:nvPr/>
              </p:nvCxnSpPr>
              <p:spPr>
                <a:xfrm>
                  <a:off x="8009501" y="5275293"/>
                  <a:ext cx="663257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565268-1DFA-2BDF-B753-888B618F5053}"/>
                  </a:ext>
                </a:extLst>
              </p:cNvPr>
              <p:cNvSpPr txBox="1"/>
              <p:nvPr/>
            </p:nvSpPr>
            <p:spPr>
              <a:xfrm rot="1389724">
                <a:off x="6228679" y="5362557"/>
                <a:ext cx="18106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Unknown!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8DB62C-26FA-47C4-9CF8-BA550BE15574}"/>
                </a:ext>
              </a:extLst>
            </p:cNvPr>
            <p:cNvSpPr txBox="1"/>
            <p:nvPr/>
          </p:nvSpPr>
          <p:spPr>
            <a:xfrm>
              <a:off x="4355537" y="4040747"/>
              <a:ext cx="130394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Sorting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Shortest Path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Euler Path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E90524-0054-417F-44E8-4B21DAC3A3E9}"/>
                </a:ext>
              </a:extLst>
            </p:cNvPr>
            <p:cNvSpPr txBox="1"/>
            <p:nvPr/>
          </p:nvSpPr>
          <p:spPr>
            <a:xfrm>
              <a:off x="6506152" y="3146462"/>
              <a:ext cx="1765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Cryptography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Prime factorization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FB1F7F-722C-2555-934B-D67F0220B70F}"/>
                </a:ext>
              </a:extLst>
            </p:cNvPr>
            <p:cNvSpPr txBox="1"/>
            <p:nvPr/>
          </p:nvSpPr>
          <p:spPr>
            <a:xfrm>
              <a:off x="7834400" y="886339"/>
              <a:ext cx="927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Checkers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Go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Chess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/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𝐶𝑜𝑚𝑝𝑙𝑒𝑡𝑒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F67D4C-CBE9-7144-95D5-AA867D702FFA}"/>
                </a:ext>
              </a:extLst>
            </p:cNvPr>
            <p:cNvSpPr txBox="1"/>
            <p:nvPr/>
          </p:nvSpPr>
          <p:spPr>
            <a:xfrm>
              <a:off x="5471488" y="1570018"/>
              <a:ext cx="23085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Vertex Cover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Independent Set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Hamiltonian Path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6F47A85-59BE-F883-E96D-625BE705A42A}"/>
                  </a:ext>
                </a:extLst>
              </p:cNvPr>
              <p:cNvSpPr/>
              <p:nvPr/>
            </p:nvSpPr>
            <p:spPr>
              <a:xfrm rot="2172224">
                <a:off x="9931653" y="5228397"/>
                <a:ext cx="1995037" cy="988196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𝐻𝑎𝑟𝑑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6F47A85-59BE-F883-E96D-625BE705A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2224">
                <a:off x="9931653" y="5228397"/>
                <a:ext cx="1995037" cy="98819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78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 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49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5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7049C6-606B-F1F8-6622-8228A406EB09}"/>
                  </a:ext>
                </a:extLst>
              </p14:cNvPr>
              <p14:cNvContentPartPr/>
              <p14:nvPr/>
            </p14:nvContentPartPr>
            <p14:xfrm>
              <a:off x="906480" y="398160"/>
              <a:ext cx="10689840" cy="586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7049C6-606B-F1F8-6622-8228A406E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120" y="388800"/>
                <a:ext cx="10708560" cy="58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91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07A3-AD02-C2E5-48B5-E4924D98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Bridges of Königsberg</a:t>
            </a:r>
          </a:p>
        </p:txBody>
      </p:sp>
      <p:pic>
        <p:nvPicPr>
          <p:cNvPr id="4" name="Picture 2" descr="https://upload.wikimedia.org/wikipedia/commons/5/5d/Konigsberg_bridges.png">
            <a:extLst>
              <a:ext uri="{FF2B5EF4-FFF2-40B4-BE49-F238E27FC236}">
                <a16:creationId xmlns:a16="http://schemas.microsoft.com/office/drawing/2014/main" id="{A8C12AFF-58D0-5B6B-F8FF-96D962D9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57" y="1690688"/>
            <a:ext cx="4185920" cy="32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onhard Euler.jpg">
            <a:extLst>
              <a:ext uri="{FF2B5EF4-FFF2-40B4-BE49-F238E27FC236}">
                <a16:creationId xmlns:a16="http://schemas.microsoft.com/office/drawing/2014/main" id="{5DD9C68B-9223-098E-7187-8126F684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49" y="365125"/>
            <a:ext cx="1478851" cy="19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220EA-3D05-E37F-FF1D-9BD6DDFFD6F9}"/>
              </a:ext>
            </a:extLst>
          </p:cNvPr>
          <p:cNvGrpSpPr/>
          <p:nvPr/>
        </p:nvGrpSpPr>
        <p:grpSpPr>
          <a:xfrm>
            <a:off x="5043115" y="2386996"/>
            <a:ext cx="2211432" cy="2194544"/>
            <a:chOff x="2300659" y="2657586"/>
            <a:chExt cx="2211432" cy="2194544"/>
          </a:xfrm>
        </p:grpSpPr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37349FD3-902D-7687-FB3E-E28A41A2D12A}"/>
                </a:ext>
              </a:extLst>
            </p:cNvPr>
            <p:cNvCxnSpPr>
              <a:stCxn id="16" idx="1"/>
              <a:endCxn id="1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4CE7C5-B1FA-9723-DF09-121CB65E5A27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11CAB9-43E3-BD38-891D-26259E8C0DD0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85E0F-A76F-5A0D-CAD3-95FFD5428EA3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E331A6-A840-9754-53D3-0FCD91B4F308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1C5FD062-32C2-505F-B268-2F6699F2F7DA}"/>
                </a:ext>
              </a:extLst>
            </p:cNvPr>
            <p:cNvCxnSpPr>
              <a:stCxn id="16" idx="7"/>
              <a:endCxn id="1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1">
              <a:extLst>
                <a:ext uri="{FF2B5EF4-FFF2-40B4-BE49-F238E27FC236}">
                  <a16:creationId xmlns:a16="http://schemas.microsoft.com/office/drawing/2014/main" id="{DAA0BD9F-E53F-1C77-FE37-C0A2F6CA93D0}"/>
                </a:ext>
              </a:extLst>
            </p:cNvPr>
            <p:cNvCxnSpPr>
              <a:stCxn id="16" idx="2"/>
              <a:endCxn id="1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A42804B2-4AA2-0D7C-9743-C5EB47982E10}"/>
                </a:ext>
              </a:extLst>
            </p:cNvPr>
            <p:cNvCxnSpPr>
              <a:stCxn id="16" idx="4"/>
              <a:endCxn id="1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8B3880D-B277-44DC-4643-FC182622C6A9}"/>
                </a:ext>
              </a:extLst>
            </p:cNvPr>
            <p:cNvCxnSpPr>
              <a:stCxn id="19" idx="4"/>
              <a:endCxn id="1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9B1E8552-70ED-38A6-77B6-1ADC1811B623}"/>
                </a:ext>
              </a:extLst>
            </p:cNvPr>
            <p:cNvCxnSpPr>
              <a:stCxn id="16" idx="6"/>
              <a:endCxn id="1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FC66A5C4-6062-55AB-A232-DF981CA75E7F}"/>
                </a:ext>
              </a:extLst>
            </p:cNvPr>
            <p:cNvCxnSpPr>
              <a:stCxn id="17" idx="6"/>
              <a:endCxn id="1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B93A463-01B3-868B-DAE2-760D66A109C3}"/>
              </a:ext>
            </a:extLst>
          </p:cNvPr>
          <p:cNvSpPr txBox="1"/>
          <p:nvPr/>
        </p:nvSpPr>
        <p:spPr>
          <a:xfrm>
            <a:off x="1222685" y="5512376"/>
            <a:ext cx="1038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Pregel</a:t>
            </a:r>
            <a:r>
              <a:rPr lang="en-US" sz="2400" dirty="0"/>
              <a:t> River runs through the city of </a:t>
            </a:r>
            <a:r>
              <a:rPr lang="en-US" sz="2400" dirty="0" err="1"/>
              <a:t>Koenigsberg</a:t>
            </a:r>
            <a:r>
              <a:rPr lang="en-US" sz="2400" dirty="0"/>
              <a:t>, creating 2 islands. Among these 2 islands and the 2 sides of the river, there are 7 bridges. Is there any path starting at one landmass which crosses each bridge exactly once?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36A240-9A3B-38F5-76D7-D3924B4B04CB}"/>
                  </a:ext>
                </a:extLst>
              </p14:cNvPr>
              <p14:cNvContentPartPr/>
              <p14:nvPr/>
            </p14:nvContentPartPr>
            <p14:xfrm>
              <a:off x="491760" y="1013400"/>
              <a:ext cx="11070720" cy="483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36A240-9A3B-38F5-76D7-D3924B4B04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400" y="1004040"/>
                <a:ext cx="11089440" cy="48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8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345B-EBAA-56CC-975E-F162FB4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Path:</a:t>
                </a:r>
              </a:p>
              <a:p>
                <a:pPr lvl="1"/>
                <a:r>
                  <a:rPr lang="en-US" dirty="0"/>
                  <a:t>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for every consecutive pair are connected by an edge (i.e.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path)</a:t>
                </a:r>
              </a:p>
              <a:p>
                <a:r>
                  <a:rPr lang="en-US" dirty="0"/>
                  <a:t>Euler Path:</a:t>
                </a:r>
              </a:p>
              <a:p>
                <a:pPr lvl="1"/>
                <a:r>
                  <a:rPr lang="en-US" dirty="0"/>
                  <a:t>A path such that every edge in the graph appears exactly once</a:t>
                </a:r>
              </a:p>
              <a:p>
                <a:pPr lvl="2"/>
                <a:r>
                  <a:rPr lang="en-US" dirty="0"/>
                  <a:t>If the graph is not simple then some pairs need to appear multiple times!</a:t>
                </a:r>
              </a:p>
              <a:p>
                <a:r>
                  <a:rPr lang="en-US" dirty="0"/>
                  <a:t>Euler path problem:</a:t>
                </a:r>
              </a:p>
              <a:p>
                <a:pPr lvl="1"/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9F5035F-AB17-5AB2-FECA-8639CB4D7D35}"/>
              </a:ext>
            </a:extLst>
          </p:cNvPr>
          <p:cNvGrpSpPr/>
          <p:nvPr/>
        </p:nvGrpSpPr>
        <p:grpSpPr>
          <a:xfrm>
            <a:off x="9076635" y="215114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402C537-C190-308F-8C8D-02FABFFC7DB3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9F57C-DF0A-E08E-20AC-3C13F52ACC91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22BC69-1AB9-6000-F047-3CDF8FC3BDA4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34D002-4C6C-2B69-B8F0-8D4FD03FDFBC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3C9D1-0601-89A2-BBAB-EAF8973FD46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18BB811-B16F-C80A-B656-3AAC408AC78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661F6920-06A9-D4A3-F2DA-3977BDFF6452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3873DE0A-0ED5-8B3C-3575-0D02566948D8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5AC37565-91BF-2439-5D80-530D7B3C47A7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5734518B-3B5B-7632-761B-5646C0235BBD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89C7BE86-B073-3921-2135-095DBFDD798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5536BD-5E37-FE49-7D9E-224B97D09012}"/>
              </a:ext>
            </a:extLst>
          </p:cNvPr>
          <p:cNvGrpSpPr/>
          <p:nvPr/>
        </p:nvGrpSpPr>
        <p:grpSpPr>
          <a:xfrm>
            <a:off x="6078656" y="255511"/>
            <a:ext cx="1902535" cy="1888006"/>
            <a:chOff x="2300659" y="2657586"/>
            <a:chExt cx="2211432" cy="2194544"/>
          </a:xfrm>
        </p:grpSpPr>
        <p:cxnSp>
          <p:nvCxnSpPr>
            <p:cNvPr id="29" name="Straight Connector 31">
              <a:extLst>
                <a:ext uri="{FF2B5EF4-FFF2-40B4-BE49-F238E27FC236}">
                  <a16:creationId xmlns:a16="http://schemas.microsoft.com/office/drawing/2014/main" id="{61169B8B-F7E1-1453-5D88-7749A6B103DF}"/>
                </a:ext>
              </a:extLst>
            </p:cNvPr>
            <p:cNvCxnSpPr>
              <a:stCxn id="30" idx="1"/>
              <a:endCxn id="31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356F9B-A896-8A33-E12E-614774A64F5C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EBEC72-E416-0633-E16A-87334EC82D2F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AABD59-4ED1-4AC8-8291-FF0532702115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61C49F-FB80-CFE9-874F-A2753A9E2E0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5F3086AD-DB54-5D46-AC90-12922E194F4C}"/>
                </a:ext>
              </a:extLst>
            </p:cNvPr>
            <p:cNvCxnSpPr>
              <a:stCxn id="30" idx="2"/>
              <a:endCxn id="32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3FA0350-BA32-B7D7-A4A4-6694DFB342CB}"/>
                </a:ext>
              </a:extLst>
            </p:cNvPr>
            <p:cNvCxnSpPr>
              <a:stCxn id="33" idx="4"/>
              <a:endCxn id="32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0EC78CED-9457-6474-C123-61B695D035F3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2F68682C-E3DA-721C-8555-704F5E928A24}"/>
                </a:ext>
              </a:extLst>
            </p:cNvPr>
            <p:cNvCxnSpPr>
              <a:stCxn id="31" idx="6"/>
              <a:endCxn id="33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40C7F1-D1A7-50C5-CD1F-9731ACE7CB39}"/>
                  </a:ext>
                </a:extLst>
              </p14:cNvPr>
              <p14:cNvContentPartPr/>
              <p14:nvPr/>
            </p14:nvContentPartPr>
            <p14:xfrm>
              <a:off x="823320" y="373680"/>
              <a:ext cx="10987920" cy="4929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40C7F1-D1A7-50C5-CD1F-9731ACE7CB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960" y="364320"/>
                <a:ext cx="11006640" cy="49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6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3696-9663-4C88-8A45-C230375C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524E-DFA9-E84A-D40A-C95E8179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graphs below have an Euler path?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1E6626-D84B-70F7-F3E6-2E3269D24061}"/>
              </a:ext>
            </a:extLst>
          </p:cNvPr>
          <p:cNvGrpSpPr/>
          <p:nvPr/>
        </p:nvGrpSpPr>
        <p:grpSpPr>
          <a:xfrm>
            <a:off x="687878" y="2861621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4B52B72C-BD32-D08D-648F-042151C04FC0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FBDFB3-BA6A-7501-343B-4EB7B7A75953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7B786F-DD92-C92C-D4CB-66B0E4AA0DB2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E637E9-6060-CFD9-9204-9004C36C025B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3AD370-B8A3-F220-9993-E993C949F64C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C9619BE9-6BD2-BDC9-3B50-F4CD8E31356B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A31F4C12-4E92-76F9-CDF4-BC2A56F599E5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07F137FA-A9B5-C0CB-5365-7E14F7871361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AF2361F3-8ED4-279E-21B3-5861661D5AC4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C469F8A0-EA3F-3A37-FA54-1C6541C8303F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B31FC503-F507-8972-B12E-E47B58AAED43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07A9D-64B0-EBF1-1D68-87297E97E1D3}"/>
              </a:ext>
            </a:extLst>
          </p:cNvPr>
          <p:cNvGrpSpPr/>
          <p:nvPr/>
        </p:nvGrpSpPr>
        <p:grpSpPr>
          <a:xfrm>
            <a:off x="4371251" y="2814586"/>
            <a:ext cx="1902535" cy="1888006"/>
            <a:chOff x="2300659" y="2657586"/>
            <a:chExt cx="2211432" cy="2194544"/>
          </a:xfrm>
        </p:grpSpPr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8C5D05FE-BCF8-9D67-B3F0-D52D1CA46FEA}"/>
                </a:ext>
              </a:extLst>
            </p:cNvPr>
            <p:cNvCxnSpPr>
              <a:stCxn id="18" idx="1"/>
              <a:endCxn id="19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E792-AB0B-1DA9-C2AA-476BD137536B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7C18A1-9457-E912-A5E8-E6EAFACB8C57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D92697-B02C-2972-BABD-92A5B590BB51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F136F6-B099-6A05-EAD1-01A6F159402C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50C07178-0BBD-6C40-C2FE-1BB3F4862667}"/>
                </a:ext>
              </a:extLst>
            </p:cNvPr>
            <p:cNvCxnSpPr>
              <a:stCxn id="18" idx="2"/>
              <a:endCxn id="20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D9258FDE-A522-7743-6E14-071C8CD9A3F7}"/>
                </a:ext>
              </a:extLst>
            </p:cNvPr>
            <p:cNvCxnSpPr>
              <a:stCxn id="21" idx="4"/>
              <a:endCxn id="20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8D3D3646-FFCD-C1E6-A0DD-A1312878F7B3}"/>
                </a:ext>
              </a:extLst>
            </p:cNvPr>
            <p:cNvCxnSpPr>
              <a:stCxn id="18" idx="6"/>
              <a:endCxn id="21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DFA24B4F-DBC7-7C84-3B22-8B08A059CECE}"/>
                </a:ext>
              </a:extLst>
            </p:cNvPr>
            <p:cNvCxnSpPr>
              <a:stCxn id="19" idx="6"/>
              <a:endCxn id="21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B06A79B-E2A0-B931-B3CC-6192839E1FB7}"/>
              </a:ext>
            </a:extLst>
          </p:cNvPr>
          <p:cNvSpPr txBox="1"/>
          <p:nvPr/>
        </p:nvSpPr>
        <p:spPr>
          <a:xfrm>
            <a:off x="260284" y="5095522"/>
            <a:ext cx="211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Euler path exists!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60167-8F33-684E-DD9F-2B5144C11443}"/>
                  </a:ext>
                </a:extLst>
              </p:cNvPr>
              <p:cNvSpPr txBox="1"/>
              <p:nvPr/>
            </p:nvSpPr>
            <p:spPr>
              <a:xfrm>
                <a:off x="2710781" y="4846769"/>
                <a:ext cx="47406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Euler path exists!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60167-8F33-684E-DD9F-2B5144C1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81" y="4846769"/>
                <a:ext cx="4740654" cy="646331"/>
              </a:xfrm>
              <a:prstGeom prst="rect">
                <a:avLst/>
              </a:prstGeom>
              <a:blipFill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AD3484D-0DA1-E36D-C820-3C7529595F03}"/>
              </a:ext>
            </a:extLst>
          </p:cNvPr>
          <p:cNvGrpSpPr/>
          <p:nvPr/>
        </p:nvGrpSpPr>
        <p:grpSpPr>
          <a:xfrm>
            <a:off x="8632102" y="2861621"/>
            <a:ext cx="2196780" cy="1573092"/>
            <a:chOff x="1491734" y="4591520"/>
            <a:chExt cx="2196780" cy="15730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8934E4-D133-D4FE-DFF7-055F2481BE2A}"/>
                </a:ext>
              </a:extLst>
            </p:cNvPr>
            <p:cNvSpPr/>
            <p:nvPr/>
          </p:nvSpPr>
          <p:spPr>
            <a:xfrm>
              <a:off x="1688957" y="580225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760B83-7489-AB12-8021-D976C9401C2B}"/>
                </a:ext>
              </a:extLst>
            </p:cNvPr>
            <p:cNvSpPr/>
            <p:nvPr/>
          </p:nvSpPr>
          <p:spPr>
            <a:xfrm>
              <a:off x="1491735" y="475910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D869B8-C0EB-093D-D90D-35B41A6BAA3C}"/>
                </a:ext>
              </a:extLst>
            </p:cNvPr>
            <p:cNvSpPr/>
            <p:nvPr/>
          </p:nvSpPr>
          <p:spPr>
            <a:xfrm>
              <a:off x="3317765" y="582944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F2CC38-120C-7C72-7151-96C917C85D11}"/>
                </a:ext>
              </a:extLst>
            </p:cNvPr>
            <p:cNvSpPr/>
            <p:nvPr/>
          </p:nvSpPr>
          <p:spPr>
            <a:xfrm>
              <a:off x="3353343" y="459152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3" name="Straight Connector 31">
              <a:extLst>
                <a:ext uri="{FF2B5EF4-FFF2-40B4-BE49-F238E27FC236}">
                  <a16:creationId xmlns:a16="http://schemas.microsoft.com/office/drawing/2014/main" id="{7A2480E1-1CD3-8786-FCDE-478D9318C4A3}"/>
                </a:ext>
              </a:extLst>
            </p:cNvPr>
            <p:cNvCxnSpPr>
              <a:stCxn id="30" idx="2"/>
              <a:endCxn id="31" idx="3"/>
            </p:cNvCxnSpPr>
            <p:nvPr/>
          </p:nvCxnSpPr>
          <p:spPr>
            <a:xfrm rot="10800000" flipH="1" flipV="1">
              <a:off x="1491734" y="4926691"/>
              <a:ext cx="1875115" cy="1188835"/>
            </a:xfrm>
            <a:prstGeom prst="curvedConnector4">
              <a:avLst>
                <a:gd name="adj1" fmla="val -18917"/>
                <a:gd name="adj2" fmla="val 13927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FE4522B8-0339-9392-225F-7F8E3B255246}"/>
                </a:ext>
              </a:extLst>
            </p:cNvPr>
            <p:cNvCxnSpPr>
              <a:stCxn id="30" idx="6"/>
              <a:endCxn id="32" idx="2"/>
            </p:cNvCxnSpPr>
            <p:nvPr/>
          </p:nvCxnSpPr>
          <p:spPr>
            <a:xfrm flipV="1">
              <a:off x="1826906" y="4759106"/>
              <a:ext cx="1526437" cy="16758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C53A77EC-6658-1C01-BC64-8351559E06F7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>
              <a:off x="1659321" y="5094277"/>
              <a:ext cx="197222" cy="707973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1">
              <a:extLst>
                <a:ext uri="{FF2B5EF4-FFF2-40B4-BE49-F238E27FC236}">
                  <a16:creationId xmlns:a16="http://schemas.microsoft.com/office/drawing/2014/main" id="{874F54AF-2B2F-4AF8-6B88-0B5B46EBA3E1}"/>
                </a:ext>
              </a:extLst>
            </p:cNvPr>
            <p:cNvCxnSpPr>
              <a:stCxn id="30" idx="5"/>
              <a:endCxn id="31" idx="1"/>
            </p:cNvCxnSpPr>
            <p:nvPr/>
          </p:nvCxnSpPr>
          <p:spPr>
            <a:xfrm>
              <a:off x="1777821" y="5045192"/>
              <a:ext cx="1589029" cy="833334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148A632C-297F-CA7D-7CBE-67360335C8F9}"/>
                </a:ext>
              </a:extLst>
            </p:cNvPr>
            <p:cNvCxnSpPr>
              <a:stCxn id="29" idx="7"/>
              <a:endCxn id="32" idx="3"/>
            </p:cNvCxnSpPr>
            <p:nvPr/>
          </p:nvCxnSpPr>
          <p:spPr>
            <a:xfrm flipV="1">
              <a:off x="1975043" y="4877606"/>
              <a:ext cx="1427385" cy="973729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E0835718-7179-5EB8-19D5-FCE6DC59E55F}"/>
                </a:ext>
              </a:extLst>
            </p:cNvPr>
            <p:cNvCxnSpPr>
              <a:stCxn id="29" idx="6"/>
              <a:endCxn id="31" idx="2"/>
            </p:cNvCxnSpPr>
            <p:nvPr/>
          </p:nvCxnSpPr>
          <p:spPr>
            <a:xfrm>
              <a:off x="2024128" y="5969836"/>
              <a:ext cx="1293637" cy="27191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BED3FAFD-9F58-8A2D-2DAA-41F906D8F227}"/>
                </a:ext>
              </a:extLst>
            </p:cNvPr>
            <p:cNvCxnSpPr>
              <a:stCxn id="32" idx="4"/>
              <a:endCxn id="31" idx="0"/>
            </p:cNvCxnSpPr>
            <p:nvPr/>
          </p:nvCxnSpPr>
          <p:spPr>
            <a:xfrm flipH="1">
              <a:off x="3485351" y="4926691"/>
              <a:ext cx="35578" cy="90275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120CC-5BC4-19F4-B76C-64978943DB0C}"/>
                  </a:ext>
                </a:extLst>
              </p:cNvPr>
              <p:cNvSpPr txBox="1"/>
              <p:nvPr/>
            </p:nvSpPr>
            <p:spPr>
              <a:xfrm>
                <a:off x="7342376" y="5185525"/>
                <a:ext cx="47406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Euler path exists!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120CC-5BC4-19F4-B76C-64978943D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76" y="5185525"/>
                <a:ext cx="474065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F84BF-589B-E879-597A-875880628C5C}"/>
                  </a:ext>
                </a:extLst>
              </p14:cNvPr>
              <p14:cNvContentPartPr/>
              <p14:nvPr/>
            </p14:nvContentPartPr>
            <p14:xfrm>
              <a:off x="7469280" y="2354400"/>
              <a:ext cx="4003920" cy="36774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F84BF-589B-E879-597A-875880628C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9920" y="2345040"/>
                <a:ext cx="4022640" cy="36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2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DD05-5FA8-C6FE-F54B-83FE42D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E739-C9E6-5822-4CDE-AA3C8E9D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has an Euler Path if and only if it is connected and has exactly 0 or 2 nodes with odd degree.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01FC5C-178D-EE43-076B-EF833BCEE34F}"/>
              </a:ext>
            </a:extLst>
          </p:cNvPr>
          <p:cNvGrpSpPr/>
          <p:nvPr/>
        </p:nvGrpSpPr>
        <p:grpSpPr>
          <a:xfrm>
            <a:off x="687878" y="2983541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A72E8C3B-2C37-9977-6DC7-6D4066443F40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457B3C-93E5-C053-B717-7F98203271A3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10E173-6E07-BA0E-9359-39EB61924DF9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866C65-830E-D04D-3327-C7446FD45A6E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76C743-6D00-8C08-77E8-6B62B53B5045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3A95F67-1170-2F1B-65E5-EDB8B84EA43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4BF64191-FC88-CB75-7991-D2AA16B123EA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E29B7738-9A9B-2924-E593-AAD11BB37013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E526D2EC-E46D-9644-C4D9-43BE50B73A12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19B95C1-0CBF-2271-49CC-964787AB9F2F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9647CA4A-5215-F219-D4CB-02DD9063FC5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B21166-EC22-28BA-8B8E-6AF3A28AEA40}"/>
              </a:ext>
            </a:extLst>
          </p:cNvPr>
          <p:cNvGrpSpPr/>
          <p:nvPr/>
        </p:nvGrpSpPr>
        <p:grpSpPr>
          <a:xfrm>
            <a:off x="4371251" y="2936506"/>
            <a:ext cx="1902535" cy="1888006"/>
            <a:chOff x="2300659" y="2657586"/>
            <a:chExt cx="2211432" cy="2194544"/>
          </a:xfrm>
        </p:grpSpPr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07FF3CDA-B68D-1BF0-E0FB-77FBF5894875}"/>
                </a:ext>
              </a:extLst>
            </p:cNvPr>
            <p:cNvCxnSpPr>
              <a:stCxn id="18" idx="1"/>
              <a:endCxn id="19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2B6993-B9AB-C686-A200-94D6D62D6759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9FE51E-3DE5-0A17-26F8-AF26FD28F182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69C9440-21EA-FEBA-BE8E-8D217E645B5B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95A040-AE5A-F36B-9F14-65F6ACE6278B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CAB0888C-9C44-36CB-4292-A664D2830492}"/>
                </a:ext>
              </a:extLst>
            </p:cNvPr>
            <p:cNvCxnSpPr>
              <a:stCxn id="18" idx="2"/>
              <a:endCxn id="20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D86A94D-E49F-67BB-F089-6CE3E23CFE0E}"/>
                </a:ext>
              </a:extLst>
            </p:cNvPr>
            <p:cNvCxnSpPr>
              <a:stCxn id="21" idx="4"/>
              <a:endCxn id="20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E978B412-0A4D-50AB-1731-2DA15E31FFEB}"/>
                </a:ext>
              </a:extLst>
            </p:cNvPr>
            <p:cNvCxnSpPr>
              <a:stCxn id="18" idx="6"/>
              <a:endCxn id="21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9AB311F8-B36E-B230-2899-4A12611FF4EE}"/>
                </a:ext>
              </a:extLst>
            </p:cNvPr>
            <p:cNvCxnSpPr>
              <a:stCxn id="19" idx="6"/>
              <a:endCxn id="21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D3386-36E1-7840-5A12-1E3423C57279}"/>
              </a:ext>
            </a:extLst>
          </p:cNvPr>
          <p:cNvGrpSpPr/>
          <p:nvPr/>
        </p:nvGrpSpPr>
        <p:grpSpPr>
          <a:xfrm>
            <a:off x="8632102" y="2983541"/>
            <a:ext cx="2196780" cy="1573092"/>
            <a:chOff x="1491734" y="4591520"/>
            <a:chExt cx="2196780" cy="15730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A780CD-7D18-7455-DF5B-C937CE13C298}"/>
                </a:ext>
              </a:extLst>
            </p:cNvPr>
            <p:cNvSpPr/>
            <p:nvPr/>
          </p:nvSpPr>
          <p:spPr>
            <a:xfrm>
              <a:off x="1688957" y="580225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04054D-0902-5A17-A254-3BD05B9C20AD}"/>
                </a:ext>
              </a:extLst>
            </p:cNvPr>
            <p:cNvSpPr/>
            <p:nvPr/>
          </p:nvSpPr>
          <p:spPr>
            <a:xfrm>
              <a:off x="1491735" y="475910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E4AB6E-B781-03D1-CF34-ADC09D737121}"/>
                </a:ext>
              </a:extLst>
            </p:cNvPr>
            <p:cNvSpPr/>
            <p:nvPr/>
          </p:nvSpPr>
          <p:spPr>
            <a:xfrm>
              <a:off x="3317765" y="582944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86A7D6-7BF5-72A2-DDC2-2D946DC5EE86}"/>
                </a:ext>
              </a:extLst>
            </p:cNvPr>
            <p:cNvSpPr/>
            <p:nvPr/>
          </p:nvSpPr>
          <p:spPr>
            <a:xfrm>
              <a:off x="3353343" y="459152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1" name="Straight Connector 31">
              <a:extLst>
                <a:ext uri="{FF2B5EF4-FFF2-40B4-BE49-F238E27FC236}">
                  <a16:creationId xmlns:a16="http://schemas.microsoft.com/office/drawing/2014/main" id="{660E2254-3A8D-400B-ACDB-7328D3A46B1A}"/>
                </a:ext>
              </a:extLst>
            </p:cNvPr>
            <p:cNvCxnSpPr>
              <a:stCxn id="28" idx="2"/>
              <a:endCxn id="29" idx="3"/>
            </p:cNvCxnSpPr>
            <p:nvPr/>
          </p:nvCxnSpPr>
          <p:spPr>
            <a:xfrm rot="10800000" flipH="1" flipV="1">
              <a:off x="1491734" y="4926691"/>
              <a:ext cx="1875115" cy="1188835"/>
            </a:xfrm>
            <a:prstGeom prst="curvedConnector4">
              <a:avLst>
                <a:gd name="adj1" fmla="val -18917"/>
                <a:gd name="adj2" fmla="val 13927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FDC3DB-6D96-8381-3187-F9A2F4779AF3}"/>
                </a:ext>
              </a:extLst>
            </p:cNvPr>
            <p:cNvCxnSpPr>
              <a:stCxn id="28" idx="6"/>
              <a:endCxn id="30" idx="2"/>
            </p:cNvCxnSpPr>
            <p:nvPr/>
          </p:nvCxnSpPr>
          <p:spPr>
            <a:xfrm flipV="1">
              <a:off x="1826906" y="4759106"/>
              <a:ext cx="1526437" cy="16758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1">
              <a:extLst>
                <a:ext uri="{FF2B5EF4-FFF2-40B4-BE49-F238E27FC236}">
                  <a16:creationId xmlns:a16="http://schemas.microsoft.com/office/drawing/2014/main" id="{AA0178BC-868A-F952-4E00-738F6016A14F}"/>
                </a:ext>
              </a:extLst>
            </p:cNvPr>
            <p:cNvCxnSpPr>
              <a:stCxn id="28" idx="4"/>
              <a:endCxn id="27" idx="0"/>
            </p:cNvCxnSpPr>
            <p:nvPr/>
          </p:nvCxnSpPr>
          <p:spPr>
            <a:xfrm>
              <a:off x="1659321" y="5094277"/>
              <a:ext cx="197222" cy="707973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E47E4D4D-F62D-01D3-20C9-1E908156B92D}"/>
                </a:ext>
              </a:extLst>
            </p:cNvPr>
            <p:cNvCxnSpPr>
              <a:stCxn id="28" idx="5"/>
              <a:endCxn id="29" idx="1"/>
            </p:cNvCxnSpPr>
            <p:nvPr/>
          </p:nvCxnSpPr>
          <p:spPr>
            <a:xfrm>
              <a:off x="1777821" y="5045192"/>
              <a:ext cx="1589029" cy="833334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791E664D-3C7F-6739-4050-434C048F732A}"/>
                </a:ext>
              </a:extLst>
            </p:cNvPr>
            <p:cNvCxnSpPr>
              <a:stCxn id="27" idx="7"/>
              <a:endCxn id="30" idx="3"/>
            </p:cNvCxnSpPr>
            <p:nvPr/>
          </p:nvCxnSpPr>
          <p:spPr>
            <a:xfrm flipV="1">
              <a:off x="1975043" y="4877606"/>
              <a:ext cx="1427385" cy="973729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1">
              <a:extLst>
                <a:ext uri="{FF2B5EF4-FFF2-40B4-BE49-F238E27FC236}">
                  <a16:creationId xmlns:a16="http://schemas.microsoft.com/office/drawing/2014/main" id="{7713037B-C129-F9BB-F787-97D6D259589C}"/>
                </a:ext>
              </a:extLst>
            </p:cNvPr>
            <p:cNvCxnSpPr>
              <a:stCxn id="27" idx="6"/>
              <a:endCxn id="29" idx="2"/>
            </p:cNvCxnSpPr>
            <p:nvPr/>
          </p:nvCxnSpPr>
          <p:spPr>
            <a:xfrm>
              <a:off x="2024128" y="5969836"/>
              <a:ext cx="1293637" cy="27191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4BF3E1F-5146-DAF5-E4B3-A5A89D5E8EF3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 flipH="1">
              <a:off x="3485351" y="4926691"/>
              <a:ext cx="35578" cy="90275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3197FF-E463-86B9-7456-1F56FC1EB5D5}"/>
                  </a:ext>
                </a:extLst>
              </p14:cNvPr>
              <p14:cNvContentPartPr/>
              <p14:nvPr/>
            </p14:nvContentPartPr>
            <p14:xfrm>
              <a:off x="1103040" y="2262600"/>
              <a:ext cx="10059840" cy="294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3197FF-E463-86B9-7456-1F56FC1EB5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80" y="2253240"/>
                <a:ext cx="10078560" cy="3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9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F1F-27C9-57FE-DBC9-D0D599DB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the 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Algorithm:</a:t>
                </a:r>
              </a:p>
              <a:p>
                <a:pPr lvl="1"/>
                <a:r>
                  <a:rPr lang="en-US" dirty="0"/>
                  <a:t>Check if the graph is connected</a:t>
                </a:r>
              </a:p>
              <a:p>
                <a:pPr lvl="1"/>
                <a:r>
                  <a:rPr lang="en-US" dirty="0"/>
                  <a:t>Check the degree of each node</a:t>
                </a:r>
              </a:p>
              <a:p>
                <a:pPr lvl="1"/>
                <a:r>
                  <a:rPr lang="en-US" dirty="0"/>
                  <a:t>If the number of nodes with odd degree is 0 or 2, return true</a:t>
                </a:r>
              </a:p>
              <a:p>
                <a:pPr lvl="1"/>
                <a:r>
                  <a:rPr lang="en-US" dirty="0"/>
                  <a:t>Otherwise return false</a:t>
                </a:r>
              </a:p>
              <a:p>
                <a:r>
                  <a:rPr lang="en-US" dirty="0"/>
                  <a:t>Running time?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8A03B3-5A76-768D-2729-491DB310C807}"/>
                  </a:ext>
                </a:extLst>
              </p14:cNvPr>
              <p14:cNvContentPartPr/>
              <p14:nvPr/>
            </p14:nvContentPartPr>
            <p14:xfrm>
              <a:off x="2842200" y="2289960"/>
              <a:ext cx="6274440" cy="341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8A03B3-5A76-768D-2729-491DB310C8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2840" y="2280600"/>
                <a:ext cx="6293160" cy="34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54642</TotalTime>
  <Words>2484</Words>
  <Application>Microsoft Office PowerPoint</Application>
  <PresentationFormat>Widescreen</PresentationFormat>
  <Paragraphs>366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Cambria Math</vt:lpstr>
      <vt:lpstr>Calibri Light</vt:lpstr>
      <vt:lpstr>Arial</vt:lpstr>
      <vt:lpstr>Calibri</vt:lpstr>
      <vt:lpstr>Office Theme</vt:lpstr>
      <vt:lpstr>CSE 332 Summer 2024 Lecture 23: P &amp; NP</vt:lpstr>
      <vt:lpstr>Running Times</vt:lpstr>
      <vt:lpstr>Running Times</vt:lpstr>
      <vt:lpstr>Tractability</vt:lpstr>
      <vt:lpstr>7 Bridges of Königsberg</vt:lpstr>
      <vt:lpstr>Euler Path Problem</vt:lpstr>
      <vt:lpstr>Examples</vt:lpstr>
      <vt:lpstr>Euler’s Theorem</vt:lpstr>
      <vt:lpstr>Algorithm for the Euler Path Problem</vt:lpstr>
      <vt:lpstr>A Seemingly Similar Problem</vt:lpstr>
      <vt:lpstr>Algorithms for the Hamiltonian Path Problem</vt:lpstr>
      <vt:lpstr>Option 2: List all sequences, look for a path</vt:lpstr>
      <vt:lpstr>Option 1: Explore all simple paths, check for one of length V</vt:lpstr>
      <vt:lpstr>Complexity Classes</vt:lpstr>
      <vt:lpstr>Complexity Classes and Tractability</vt:lpstr>
      <vt:lpstr>EXP and P</vt:lpstr>
      <vt:lpstr>Members</vt:lpstr>
      <vt:lpstr>Studying Complexity and Tractability</vt:lpstr>
      <vt:lpstr>Some problems in EXP seem “easier”</vt:lpstr>
      <vt:lpstr>Class NP</vt:lpstr>
      <vt:lpstr>EXP⊃NP⊇P </vt:lpstr>
      <vt:lpstr>Solving and Verifying Hamiltonian Path</vt:lpstr>
      <vt:lpstr>Party Problem</vt:lpstr>
      <vt:lpstr>Independent Set</vt:lpstr>
      <vt:lpstr>Example</vt:lpstr>
      <vt:lpstr>Solving and Verifying Independent Set</vt:lpstr>
      <vt:lpstr>Generalized Baseball</vt:lpstr>
      <vt:lpstr>Generalized Baseball</vt:lpstr>
      <vt:lpstr>Vertex Cover</vt:lpstr>
      <vt:lpstr>Example</vt:lpstr>
      <vt:lpstr>Solving and Verifying Vertex Cover</vt:lpstr>
      <vt:lpstr>EXP⊃NP⊇P </vt:lpstr>
      <vt:lpstr>Way Cool!</vt:lpstr>
      <vt:lpstr>Way Cool!</vt:lpstr>
      <vt:lpstr>Solving Vertex Cover and Independent Set</vt:lpstr>
      <vt:lpstr>NP-Complete</vt:lpstr>
      <vt:lpstr>EXP⊃NP-Complete⊇NP⊇P </vt:lpstr>
      <vt:lpstr>Overview</vt:lpstr>
      <vt:lpstr>Why should YOU 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374</cp:revision>
  <dcterms:created xsi:type="dcterms:W3CDTF">2023-10-13T16:06:42Z</dcterms:created>
  <dcterms:modified xsi:type="dcterms:W3CDTF">2024-08-13T14:34:11Z</dcterms:modified>
</cp:coreProperties>
</file>