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386" r:id="rId3"/>
    <p:sldId id="425" r:id="rId4"/>
    <p:sldId id="388" r:id="rId5"/>
    <p:sldId id="426" r:id="rId6"/>
    <p:sldId id="410" r:id="rId7"/>
    <p:sldId id="427" r:id="rId8"/>
    <p:sldId id="395" r:id="rId9"/>
    <p:sldId id="383" r:id="rId10"/>
    <p:sldId id="396" r:id="rId11"/>
    <p:sldId id="409" r:id="rId12"/>
    <p:sldId id="397" r:id="rId13"/>
    <p:sldId id="428" r:id="rId14"/>
    <p:sldId id="399" r:id="rId15"/>
    <p:sldId id="429" r:id="rId16"/>
    <p:sldId id="411" r:id="rId17"/>
    <p:sldId id="412" r:id="rId18"/>
    <p:sldId id="413" r:id="rId19"/>
    <p:sldId id="416" r:id="rId20"/>
    <p:sldId id="415" r:id="rId21"/>
    <p:sldId id="389" r:id="rId22"/>
    <p:sldId id="414" r:id="rId23"/>
    <p:sldId id="417" r:id="rId24"/>
    <p:sldId id="418" r:id="rId25"/>
    <p:sldId id="419" r:id="rId26"/>
    <p:sldId id="421" r:id="rId27"/>
    <p:sldId id="420" r:id="rId28"/>
    <p:sldId id="423" r:id="rId29"/>
    <p:sldId id="422" r:id="rId30"/>
    <p:sldId id="424" r:id="rId31"/>
    <p:sldId id="430" r:id="rId32"/>
  </p:sldIdLst>
  <p:sldSz cx="12192000" cy="6858000"/>
  <p:notesSz cx="6858000" cy="9144000"/>
  <p:embeddedFontLst>
    <p:embeddedFont>
      <p:font typeface="Cambria Math" panose="02040503050406030204" pitchFamily="18" charset="0"/>
      <p:regular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FF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5:28.7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10088 12918 0,'0'0'0,"0"0"0,0 0 0,17-8 16,35-18 0,33-8-1,17 0-15,35 0 16,17 9 0,-1 16-16,1 9 15,-9-8-15,0-1 16,-8 9-1,8-8 1,-17-1-16,-9 1 16,-25 8-1,-26 0-15,-25 0 16,-17 0 0,-9 0-16,-9 0 15,-25 0-15,-51 8 16,-103 9-1,-51 0 1,-51-8-16,-9 8 16,18-9-1,8 9-15,17-8 16,17 8 0,17-9-16,60 1 15,34-9 1,17 0-16,43 0 15,25 0 1,9 0-16,17 0 16,0 0-1,43-9-15,68-8 16,77 0 0,42-8-16,9 8 15,9 8 1,-9 1-16,-9 8 15,-8-9 1,-9 9-16,-25 0 16,-34-8-1,-43-9-15,-52 17 16,-24 0 0,-18 0-16,-9 0 15,-8 0 1,-42-9-16,-129-8 15,-77-8 1,-33-1-16,-1-16 16,-17 8-1,-17 8-15,26 18 16,17 8 0,17 17-16,51 8 15,35-16 1,59-1-16,51 1 15,34-9 1,9 0-16,17 0 16,17 0-1,77 17-15,102 0 16,52 0 0,25 0-16,17-9 15,0 9 1,-8-17-16,-26 9 15,-8 8 1,-35 0-16,-34 0 16,-51-9-1,-59 1-15,-35-1 16,-9-8 0,-16 0-16,-35-8 15,9-1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8:43.6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9337 9057 0,'0'0'0,"0"0"0,0-8 16,34-1-16,43-8 15,51 0 1,-25 0-16,-18 17 16,77-8-1,34 16-15,9 9 16,68-8 0,69-9-16,8-9 15,17-25 1,145 0-16,26 17 15,-52 9 1,-25-1-16,-9 18 16,1-9-1,-69-17-15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8:59.2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3371 9219 0,'0'0'0,"0"-9"0,0 9 16,0-8-16,0-1 16,0 1-1,26-1-15,59 9 16,52-8-1,-26-1-15,-60 1 16,111 8 0,52-9-1,-95-8-15,43 9 16,69-9-16,-69 0 16,85 17-1,9 0-15,69-9 16,-27 1-1,-118-1-15,33 1 16,-111-1 0,1 9-16,-9 9 15,-43-1 1,-25 1-16,-26-1 16,-18 1-1,-75 33-15,-112 26 16,-43 0-1,-25-25-15,-26-26 16,26-26 0,-8-16-16,7-26 15,18 8 1,-8-8-16,59 17 16,51 17-1,35 0 1,42 9-16,34 8 15,18 0-15,16 0 16,26-9 0,43 1-1,102-1-15,94 1 16,26-9 0,-9 0-16,43 17 15,-43 0 1,26 25-16,-18-8 15,-84 0 1,-1 9-16,-68-9 16,-51-9-1,-43 1-15,-17-9 16,-17-9 0,-102-16-16,-154-9 15,-120 0 1,-102 0-16,-145 25 15,26 18 1,67 8-16,121 8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9:33.7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8902 7526 0,'0'0'0,"8"0"0,27-8 0,767 42 16,-538-17-16,35 0 0,-9-17 15,154-34-15,-17 0 16,-51 0 0,8 8-1,68 1-15,-25 8 16,-26 34-16,43 25 16,-35-8-1,44-8 1,-78-1-16,-85-16 15,9-9 1,-51-17-16,67 8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9:34.3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11522 8632 0,'0'0'0,"0"0"0,0 0 16,0 0 0,0 0-16,0 0 15,0 0 1,0 0-16,0 0 15,0 0 1,0 0-16,0 0 16,0 0-1,17-8-15,43-1 16,77 9 0,33 0-16,9 9 15,18 25 1,33 8-16,35 9 15,68-17 1,51-25-16,-17-9 16,94-17-1,-9-9-15,-59-25 16,33 0 0,-16 17-16,17 26 15,0 25 1,8 0-16,60 0 15,-17 0 1,-26 8-16,18 26 16,-52-17-1,-128-51-15,43-42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9:51.4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8782 15716 0,'0'0'0,"0"0"16,0 0-16,0 0 16,9 0-1,0-8-15,-1 8 16,-8 0 0,0 0-16,0 0 15,0 0-15,0 0 16,0 0-1,0 0 1,0 0-16,0 0 16,0 0-16,0 0 15,0 0 1,0 0 0,0 0-16,0-9 15,9 1 1,8-9-16,25 0 15,27 0 1,33 8-16,9 9 16,17-8-1,26-1-15,-1-8 16,27 0 0,24-8-16,-16 8 15,-9 8 1,35 18-16,-27-1 15,18 1 1,26-1-16,-9 1 16,51-1-1,8-8-15,1-8 16,34 8 0,-17 0-16,8 8 15,-17 9 1,26 9-16,25-1 15,-42-8 1,34 0-16,17 9 16,-9-1-1,1 1-15,-44-1 16,69 1 0,0 8-16,-59-9 15,41-16 1,-33-18-16,-26 1 15,-16-9 1,-35-9-16,-35 9 16,-41 0-1,-18 9-15,-9 8 16,-16 0 0,-43 8-16,-26 1 15,-26-9 1,1 8-16,-18-8 15,1 0 1,0 0-16,-9 0 16,-26 0-1,-42-8-15,-77-1 16,-52 1 0,-16-9-16,-9-9 15,9-8 1,-1 0-16,-25-8 15,9 8 1,-9 8-16,-34 1 16,-17 16-1,-26 18-15,0 8 16,9-9 0,8-8-16,-8-8 15,8-1 1,17-8-16,1-8 15,-1 16 1,0 1-16,9 8 16,-17 0-1,25 17-15,-8-9 16,0 9 0,-25 9-16,-10 8 15,-8 8 1,-25 18-16,17-1 15,34 1 1,42-26-16,35 0 16,-1-9-1,18-16-15,-9-1 16,9 1 0,17-9-16,8 8 15,26 1 1,34-1-16,34 1 15,17-1 1,18 1-16,8-1 16,16-8-1,10 9-15,8-1 16,8-8 0,18 17-16,34 0 15,76 0 1,52-8-16,43-26 15,25-9 1,25-16-16,9-1 16,18 9-1,25 0-15,-1-8 16,44-26 0,17 8-16,-18 18 15,18-9 1,8 17-16,0 8 15,-8 1 1,-9-1-16,-17 9 16,-34 9-1,-9-1-15,17 18 16,-16-9 0,7 17-16,-7 0 15,25 0 1,0 8-16,-9-8 15,35-17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0:43.875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18999 1199 0,'0'0'0,"-9"0"0,-8 0 15,0 0-15,0 0 16,9 0 0,-1 0-16,0 0 15,-8 9 1,9-9-16</inkml:trace>
  <inkml:trace contextRef="#ctx0" brushRef="#br1" timeOffset="3437.25">19511 1548 0,'0'0'0,"0"0"0,0 0 0,-9 8 16,-16 43 0,-26 60-16,-18 59 15,-8 0 1,1-34-1,7 9-15,1-18 16,8-42-16,18-34 16,16-25-1,9-9-15,17-9 16,17-59 0,68-110-1,69-94-15,8 8 16,0 17-16,26 1 15,0 42 1,-34 51 0,-26 42-16,-18 35 15,-16 42-15,0 34 16,-25 17 0,-27 25-16,-25 35 15,-25 33 1,-26-8-1,-9-25-15,-8-9 16,-9-17 0,-25-26-16,-1-8 15,9-8 1,-8-18-16,0-16 16,8-1-1,17 9-15,9 0 16,0 9-1,0 8-15,8 8 16,9 26 0,25 35-16,26 16 15,26 8 1,42-8-16,35-8 16,25 8-1,26-17-15,16-17 16,-42-26-1,-93-25-15</inkml:trace>
  <inkml:trace contextRef="#ctx0" brushRef="#br1" timeOffset="4895.35">21158 2373 0,'0'0'0,"0"0"0,0 0 0,0-9 16,9 9-1,-9 0-15,8 0 16,-8 0-1,0 0-15,0 0 16,9 0 0,-9 0-16,42-17 15,52-8 1,34-1 0,0-16-16,-59-1 15,-27-8-15,1-8 16,0-9-1,-1-17-15,-16 25 16,-9 9 0,-26-9-16,-16 9 15,-43 0 1,-78 17 0,-7 51-16,33 43 15,-8 50 1,17 27-16,60-18 15,26 0-15,42 8 16,42-8 0,61-17-1,110-34-15,43-59 16,-8-60 0,-52-34-16,52-60 15</inkml:trace>
  <inkml:trace contextRef="#ctx0" brushRef="#br1" timeOffset="5512.87">23608 884 0,'0'0'0,"8"9"16,18 68-16,16 33 16,-24 1-1,-10 16-15,-16 43 16,-18 9 0,9-43-16,0-34 15,17-34 1,0-17-16,0-25 15,0-1 1,0-16-16,-9-18 16,-8-33-1,-25-43-15,-1-1 16,9 18 0,-26 34-16,-51 34 15,-60 68 1,18 52-16,59 16 15,43-9 1,42-16-16,52-18 16,93-25-1,69-59-15,68-60 16,-51-17 0,-162 42-16</inkml:trace>
  <inkml:trace contextRef="#ctx0" brushRef="#br1" timeOffset="6098.09">25042 1633 0,'-9'8'0,"-17"43"16,-33 43-16,-1 16 15,9 10 1,17 7-16,8-8 16,34-25-1,35-9-15,25-34 16,35-26 0,102-42-16,8-51 15,-8-25 1,-9-9-16,-59 17 15,-69 34 1,-17 17-16,-25 17 16,-1 8-1,-16 9-15,0 17 16,-18 34 0,0 26-16,-16 8 15,-9-9 1,17-16-16,8-18 15,18-16 1,-1-18-16</inkml:trace>
  <inkml:trace contextRef="#ctx0" brushRef="#br1" timeOffset="6473.5">28199 1582 0,'0'0'0,"-17"-9"0,-34 9 0,-60 0 16,9 17-1,-9 43 1,-34 50-16,8 1 16,52-9-16,42 0 15,43 34 1,68 26-1,35-18-15,33-42 16,78-25-16,-52-43 16,-119-26-1</inkml:trace>
  <inkml:trace contextRef="#ctx0" brushRef="#br1" timeOffset="6843.33">29019 2143 0,'0'0'0,"34"0"16,51 9-16,9-18 16,-8 1-1,-1-9-15,-8-17 16,-18 0-16,-33 8 15,-17 9 1,-35-8 0,-59-1-16,-78 26 15,-41 60 1,-1 67-16,26 52 16,93 8-1,78-9-15,76-33 16,171 0-1,111-60-15,-43-145 16,35-67 0</inkml:trace>
  <inkml:trace contextRef="#ctx0" brushRef="#br1" timeOffset="7513.26">20672 5145 0,'0'0'0,"0"0"0,0 0 15,0 0 1,0-8-16,8-43 16,18-85-1,16-77-15,18 9 16,-9-17-1,1 17-15,-1 42 16,-8 26 0,-1 34-16,-16 25 15,8 18 1,9 8-16,8 0 16,9 25-1,25 9-15,26 26 16,17 25-1,17 8-15,-8 1 16,-35-9 0,-8-9-16,-26-16 15,-17-1 1,-17-16-16,-25 8 16</inkml:trace>
  <inkml:trace contextRef="#ctx0" brushRef="#br1" timeOffset="7768.85">20928 4354 0,'0'0'0,"51"17"0,94 34 0,43-17 16,-26-8 0,9-26-16,-1-26 15,18-8 1,119-34-16</inkml:trace>
  <inkml:trace contextRef="#ctx0" brushRef="#br1" timeOffset="8208.34">22874 4643 0,'0'0'0,"-9"0"0,-16 26 16,-44 25 0,-42 34-16,-17 17 15,34-25 1,52-9-16,16 0 15,43 0 1,43-17-16,76-34 16,44-51-1,7-43-15,-16-25 16,-43 0 0,-60-8-16,-33 7 15,-35 35 1,-17 9-16,-103-9 15,-187-51-15</inkml:trace>
  <inkml:trace contextRef="#ctx0" brushRef="#br1" timeOffset="8617.7">24632 3759 0,'0'0'0,"-17"34"0,-34 111 16,-35 84-16,18-42 15,25-42 1,-8-9-16,8-43 16,26-24-1,9-18-15,16-34 16</inkml:trace>
  <inkml:trace contextRef="#ctx0" brushRef="#br1" timeOffset="9118.9">26040 3521 0,'0'0'0,"-8"34"0,-18 110 15,-8 61-15,8-35 16,1-9 0,-10 1-1,10-35-15,-1-16 16,9-43-16,9-26 15,-1-16 1,1 0-16,8-18 16,-9 1-1,-25-18-15,-51-16 16,-35-18 0,-8 9-16,9 17 15,8 25 1,17 52-16,17 34 15,51 33 1,43-8-16,86-25 16,204-77-1,188-136-15,-102-17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1:23.6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3363 6591 0,'0'0'0,"0"0"0,0 0 15,0 8 1,51 9-16,94-8 16,-8-9-1,-35-26-15,163-25 16,8 0-1,8-8-15,189-1 16,-1 26 0,69 17-16,85 43 15,-43 16 1,-170-8-16</inkml:trace>
  <inkml:trace contextRef="#ctx0" brushRef="#br0" timeOffset="14182.44">18615 10027 0,'25'-9'0,"120"-16"0,282-1 15,239 43 1,187 0-16,-358-17 15</inkml:trace>
  <inkml:trace contextRef="#ctx0" brushRef="#br0" timeOffset="24024">12205 11362 0,'0'0'0,"34"-9"0,51-8 0,120 0 16,145 17-1,188 51-15,256 0 16,-333-42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2:07.7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6623 7441 0,'0'0'0,"0"0"0</inkml:trace>
  <inkml:trace contextRef="#ctx0" brushRef="#br0" timeOffset="372.82">6623 7101 0,'0'0'0,"0"0"0,0 0 0,0 0 0,0 0 15,17 0 1,0 0-16,0 0 16,-8 0-1,-1 0-15,1 0 16,-1 0 0,10 0-16,-1 0 15,0 9 1,0-1-16,0 1 15,25 8 1,18 0-16,17 8 16,-9 1-1,163 8-15,42 0 16,43-17 0,196 8-16,43-25 15,-146-17 1</inkml:trace>
  <inkml:trace contextRef="#ctx0" brushRef="#br0" timeOffset="5880.79">6290 10273 0,'0'0'16,"0"0"-16,0 0 0,0 0 15,0 0-15,0 0 16,0 0 0,0 0-16,0 0 15,0 0 1,9 17-16,-1 0 16,1 0-1,8 0 1,9 0-16,25 17 15,51 0 1,52 0-16,34 9 16,59-9-1,69 9-15,0-9 16,8-26 0,43-8-16,-9 0 15,9 9 1,18-9-16</inkml:trace>
  <inkml:trace contextRef="#ctx0" brushRef="#br0" timeOffset="16805.45">9542 11940 0,'0'0'0,"0"0"0,51-8 16,94-1-16,60 9 15,9 9 1,-18 8-16,9 17 15,111 8 1,59 9-16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2:56.3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2962 3699 0,'0'0'0,"59"-8"0,78-1 15,213-16-15,51 8 16,-17 17 0,94 34-16,43 17 15,59 0 1,-8-8-16,-162-18 15</inkml:trace>
  <inkml:trace contextRef="#ctx0" brushRef="#br0" timeOffset="3291.79">9346 6906 0,'0'0'0,"-34"8"0,-60 9 15,-68 17 1,-52 26-16,-33 16 15,8 26 1,17 43-16,-9 25 16,27 17-1,7 34-15,44-8 16,50-18 0,35 18-16,25 8 15,18-17 1,33-42-16,26 8 15,43 8 1,77-7-16,16-1 16,27 0-1,-1-17-15,-76-43 16,-52-16 0,-34 16-16,-68 44 15,-128 58 1,-77 9-16,25-59 15,44-52 1,24-25-16,36-25 16,41-17-1,44-18-15,16 1 16,26 8 0,43 17-16,51 0 15,77 8 1,-35-16-16,-33-9 15,8 0 1,0 25-16,-9 43 16,-50 60-1,-112 119-15,-111 101 16,-127 52 0,-61 85-16,-42 102 15,120-120 1,229-135-16,53-17 15,178-52 1,239-59-16,188-169 16,-196-69-1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3:06.3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3064 3827 0,'0'0'0,"0"0"0,60 9 15,179 25-15,205-26 16,102-25 0,60-8-16,60 16 15,-240 18 1</inkml:trace>
  <inkml:trace contextRef="#ctx0" brushRef="#br0" timeOffset="53910.93">4967 9984 0,'0'0'0,"0"0"0</inkml:trace>
  <inkml:trace contextRef="#ctx0" brushRef="#br0" timeOffset="54850.92">4694 10112 0,'0'0'0,"0"0"0,0 0 15,0 0 1,17 0-16,0 0 16,17 0-1,9 0-15,25-9 16,60-8-1,69 0-15,33 0 16,43 0 0,26 0-16,0 17 15,85 9 1,17 8-16,-17 8 16,34-16-1,-34-9-15</inkml:trace>
  <inkml:trace contextRef="#ctx0" brushRef="#br0" timeOffset="74142.06">5590 10639 0,'0'0'0,"0"0"0,0 0 0,0 0 16,0 0-1,0 0-15,0 0 16,0 0 0,0 0-16,0 0 15,0 0 1,0 0-16,0 0 15,0 0 1,-8 26-16,-1 25 16,-8 17-1,17-17-15,0-9 16,17 1 0,-8-9-1,-1-9-15,1-8 16,-1-8-16,-8-1 15,0 1 1,0-1-16,9 1 16,-9-9-1,0 0-15,26 0 16,33 0 0,52-9-16,51-16 15,9-1 1,8 1-16,18 8 15,-18 8 1,-60 9 0,-16 17-16,-9 0 15,-9 0 1,-34-8-16,-8-1 16,-9 9-16,0 0 15,9 0 1,0 9-1,-9-9-15,-9-9 16,-8 1 0,-8-1-16,-1 1 15,1-9-15,0 0 16,-9-9 0,8-16-16,1-9 15,-1-17 1,1 0-1,25-9-15,0 26 16</inkml:trace>
  <inkml:trace contextRef="#ctx0" brushRef="#br0" timeOffset="80476.3">8185 10733 0,'0'0'0,"0"0"16,0 0-16,0 0 15,0 0-15,0 8 16,-9 26 0,1 9-16,-9 25 15,0 0 1,0 0-16,8-9 15,9-8 1,0-8-16,0-18 16,0 1-1,0-9-15,17 0 16,34-9 0,26 1-16,17-9 15,34-9 1,34-8-16,26-8 15,26-1 1,7-8-16,-24-8 16,8-1-1,-26 9 1,-43 0-16,-33 17 16,-18 0-16,-8 0 15,-26 9 1,-25 8-16,-1 0 15,-16 0 1,-1 0 0,1 0-16,-1 0 15,-8 0-15,0-9 16,-8-25 0,-1-17-1,9 17-15</inkml:trace>
  <inkml:trace contextRef="#ctx0" brushRef="#br0" timeOffset="82336.98">10600 10571 0,'0'0'0,"0"0"0,0 0 0,0 0 16,0 0 0,0 0-16,0 0 15,9 17 1,-1 0-16,-8 26 16,-8 33-1,-1 18-15,1-18 16,-1-8-1,9-17-15,0-8 16,0-9 0,0-9-16,0-8 15,26 0 1,34 9-16,76-9 16,43-9-1,18-16 1,-1-9-16,-8 0 15,51 0-15,-9 0 16,-42 17 0,8 8-16,-8 18 15,-43-9 1,-25 8-16,-35 1 16,-34-18-1,-25 1-15,-9-9 16,-9 0-1,1 0 1,-9-9-16,-9-33 16,1-26-1,16-68-15,35-77 16,0-50 0,17-86-16</inkml:trace>
  <inkml:trace contextRef="#ctx0" brushRef="#br0" timeOffset="91625.13">5343 12587 0,'0'0'0,"0"0"0,0 0 0,0 0 16,0 0-1,0 17-15,17 17 16,0 17-1,9 17-15,-1 17 16,-16-9 0,-18-16-16,9-9 15,0-17 1,0-9-16,9-8 16,25 9-1,26-1-15,16-16 16,10-1-1,42-16-15,25-9 16,-7 0 0,-27 8-16,60-8 15,9 9 1,-51 8-16,-26 0 16,0 0-1,-1 8-15,-50 1 16,-26-1-1,-8 1-15,-9-9 16,-8 0 0,-1 0-16,1 0 15,-9-9 1,8-25-16,-8-17 16,0-144-1,0-171-15</inkml:trace>
  <inkml:trace contextRef="#ctx0" brushRef="#br0" timeOffset="95501.26">8159 13080 0,'0'0'0,"0"0"16,-8-9-16,8 9 15</inkml:trace>
  <inkml:trace contextRef="#ctx0" brushRef="#br0" timeOffset="95886.54">7946 13063 0,'0'0'0,"0"0"0,0 0 0,0 0 0,0 0 16,0 0 0,0 0-16,0 0 15,0 0 1,0 0-16,0 0 15,0 0 1,0 0-16,9 0 16,16 8-1,43 1-15,35-9 16,-1 0 0,-33 8-16,-18-8 15,-17 0 1,-8 0-16,-18 0 15,1 0 1</inkml:trace>
  <inkml:trace contextRef="#ctx0" brushRef="#br0" timeOffset="97088.12">8723 13029 0,'0'0'0,"0"0"0,0 0 0,0 0 16,17-9-16,17 1 15,0-1 1,-8 1 0,-9-1-16,-9 9 15,1 0 1,-1 0-16,1 0 16,-9 0-1,0 0-15,17 0 16,9 0-1,33 9-15,35 8 16,51 0 0,9 0-16,8-9 15,34 1 1,129-9-16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5:43.4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3209 2271 0,'0'0'0,"0"0"0,0 0 15,0 0-15,0 0 16,0 0 0,17 0-16,9 8 15,34-16 1,102 8-16,17 0 16,-60-9-1,61 1-15,25 16 16,-26-8-1,94 9-15,-60-1 16,-8-16 0,26-1-16,-78-16 15,18 8 1,8 0-16,-68 8 16,-60 9-1,-25 0-15,-1 0 16,-16 9-1,0-9-15,-44 8 16,-84 9 0,-9-8-16,-34-9 15,-69 8 1,35-8-16,-26-8 16,34-9-1,26 8-15,-77-16 16,51 8-1,9 8-15,-60-16 16,68 16 0,26 9-16,-34 0 15,51-8 1,51 8-16,43 0 16,17 0-1,9 0-15,25 8 16,85 1-1,205 16-15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5:12.8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22635 5953 0,'0'0'0,"17"0"0,25 0 0,18-8 16,205 8-1,221-26-15,69 1 16,25-1 0,18 26-16,110 68 15,77 26 1,-161-69-16,-223-59 16</inkml:trace>
  <inkml:trace contextRef="#ctx0" brushRef="#br0" timeOffset="5682.85">1844 4439 0,'0'0'0,"0"0"0,0 0 16,0 26-1,0 33-15,0 26 16,-9 17 0,-8 18-16,-9-10 15,1 1 1,8-9-16,0-26 15,17 1 1,17-18-16,17-16 16,8-1-1,35-16-15,51-9 16,26-17 0,-9-9-16,0-8 15,-8 0 1,-9 0-16,-26 0 15,-34 17 1,-16 0-16,-10 0 16,-16 9-1,0-1-15,-18 1 16,1-9 0,8-9-16,0-42 15,17-59 1,0-60-16,9-34 15,33-120 1</inkml:trace>
  <inkml:trace contextRef="#ctx0" brushRef="#br0" timeOffset="6558.75">4762 4677 0,'0'0'0,"0"0"0,0 17 15,18 34 1,-10 35-16,1-1 16,-18 8-1,1-8 1,-1-8-16,0-18 16,1 1-16,-1-1 15,9-8 1,0-8-16,0-9 15,0 0 1,35-9 0,24 1-16,86-26 15,86-34 1,16-17-16,9-9 16,-25 18-16,-26 25 15,-18 0 1,-24 25-1,-44 18-15,-51-9 16,-25-9 0,-17 1-16,-9-1 15,-9 1 1,1-18-16,-1-16 16,1-60-1,-1-68-15,9-60 16,1-102-1</inkml:trace>
  <inkml:trace contextRef="#ctx0" brushRef="#br0" timeOffset="13637.3">9329 7569 0,'0'0'0,"-17"-9"0,-26-16 16,-34 8 0,-34 0-1,0 8-15,-34 26 16,-34 17-1,17 34-15,-35 60 16,-33 42 0,42 0-16,-8 34 15,-17 9 1,67 0-16,44 16 16,25 9-1,35 9-15,33-43 16,35 26-1,-1-1-15,1-42 16,51 52 0,42-52-16,9-43 15,0 9 1,-17-17-16,-8-34 16,-27-8-1,-16 68-15,-60 8 16,-51-34-1,-26 17-15,-17 17 16,-17-26 0,-8-59-16,16-25 15,27-17 1,33-18-16,9 1 16,17-18-1,0 1-15,17-1 16,8 9-1,26 0-15,60 17 16,17 9 0,-26-9-16,9 8 15,0 1 1,-8 8-16,-10 25 16,-16 35-1,-60 59-15,-85 85 16,-129 119-1,-84 120-15,-95 84 16,111-34 0,171-110-16,94-154 15,137-33 1,187-68-16,350-315 16,-187-34-1</inkml:trace>
  <inkml:trace contextRef="#ctx0" brushRef="#br0" timeOffset="21569.99">17949 9908 0,'0'0'0,"0"0"0,51 0 16,146 0-16,255 17 15,111-17 1,-153 0-16</inkml:trace>
  <inkml:trace contextRef="#ctx0" brushRef="#br0" timeOffset="24203.82">12128 14253 0,'0'0'0,"17"0"16,111 17-16,248-34 15,332-34 1,205-25-16,-443 33 16</inkml:trace>
  <inkml:trace contextRef="#ctx0" brushRef="#br0" timeOffset="31109.4">9030 16397 0,'0'0'0,"0"0"0,0 0 16,0 0-16,0 0 15,0 0-15,17 0 16,94 0-1,77-9 1,93-8-16,44 0 16,59 0-1,85-8-15,-76-9 16</inkml:trace>
  <inkml:trace contextRef="#ctx0" brushRef="#br0" timeOffset="39716.44">9269 13012 0,'0'0'0,"8"0"0,52 0 16,102 0-1,103-9-15,93-25 16,78 9 0,-35 8-16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6:04.3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3448 2849 0,'0'0'0,"0"0"0,9 0 0,50 17 15,61 9 1,76-1-16,69 1 16,51-9-1,16 0-15,44 8 16</inkml:trace>
  <inkml:trace contextRef="#ctx0" brushRef="#br0" timeOffset="16190.94">6947 4873 0,'0'0'0,"9"0"0,34 17 0,8 0 16,26 0 0,42 9-16,35-1 15,25-8 1,86-25-16,102-1 15</inkml:trace>
  <inkml:trace contextRef="#ctx0" brushRef="#br0" timeOffset="18730.97">9585 4950 0,'0'0'0,"0"0"0,25-9 15,9-8-15,1 0 16,-10 0 0,1 0-16,-9 9 15,0-1-15,26 9 16,102 0-1,34 17 1,77 9-16,9-1 16,42 1-1</inkml:trace>
  <inkml:trace contextRef="#ctx0" brushRef="#br0" timeOffset="20699.86">11505 4082 0,'0'0'0,"0"0"0,0 0 16,0 17-1,0 0-15,9 9 16,-1 8 0,9 0-16,-8 8 15,-9 35 1,-17 25-16,0 25 16,-9-8-1,9-25-15,0-26 16,17-8-1,8-18-15,1-16 16,8-1 0,17-8-16,26 0 15,17-8 1,17-9-16,-9-9 16,-25 1-1,25-26-15,43 0 16,43 0-1,-1 8-15,10 9 16,16 0 0,-25 9-16,34 8 15,-18 8 1,-33-8-16,25 0 16,9-8-1,-43 8-15,-8 0 16,-1 8-1,-33 9-15,-35-8 16,-34-1 0,-17 1-16,-8-9 15,-1 0 1,1 0-16,-9 0 16,-9-17-1,-16-26-15,-18-51 16,17-59-1,1-144-15</inkml:trace>
  <inkml:trace contextRef="#ctx0" brushRef="#br0" timeOffset="52065.9">7169 5936 0,'0'0'0,"0"0"0,0 0 15,0 0 1,0 0-16,0 0 15,0 0-15,0-8 16,17-9 0,43-17-1,77-9-15,-18 1 16,-68 16 0,1 9-16,24 0 15,44-9 1,34 1-16,-52 16 15,-51 1 1,35-9-16,50 0 16,9 0-1,-34 17-15,-34 0 16,60 8 0,50 9-16,-50-8 15,-86-1 1,-17-8-16,9 0 15,-18 9 1,-16-9-16,0 0 16,-1 0-1,-8 0-15,0 0 16,0 0 0,-8 0-16,-18 17 15,-51 0 1,-42 9-16,16-9 15,52-9 1,-26 1-16,-59-9 16,-27 8-1,-16-8-15,-60 17 16,34 9 0,18-1-16,-52-8 15,102-8 1,86 8-16,-17-9 15,8 1 1,26-1-16,8-8 16,18 0-1,8 0-15,17 0 16,111-8 0,59-9-16,104 17 15,33 17 1,17-9-16,52 1 15</inkml:trace>
  <inkml:trace contextRef="#ctx0" brushRef="#br0" timeOffset="60875.44">8578 1777 0,'0'0'0,"0"0"0,0 0 0,0 17 16,0 17-1,0 9-15,0 0 16,0-1 0,0-8-16,0-8 15,-9-1 1,1 18 0,-1 16-16,-17 9 15,9 0-15,0-8 16,0-9-1,9-9-15,8-8 16,0 0 0,17 0-16,8 17 15,27 17 1,50 0-16,35-8 16,-9-9-1,42-34-15,9-8 16,-25-1-1,42-16-15,9-1 16,-26 9 0,43 17-16,26 0 15,8 9 1,0-1-16,17 1 16,-8-9-1,-9-9-15,-9-16 16,-25 8-1,-17 0-15,0 0 16,0 0 0,8 8-16,-25-16 15,8-1 1,-25-8-16,-35-8 16,-42 8-1,-43 0-15,-16 0 16,-10 17-1,-8 0-15,-8 0 16,-1-9 0,1 1-16,-1-1 15,-8-17 1,-8 1-16,-1-18 16,1-16-1,-9-9-15,0 0 16,0-9-1,17-8-15,8 9 16,9 8 0,9-9-16,8 18 15,-8 8 1,-9 17 0,-9 17-16,1 0 15,-1 0-15,-8 8 16,0 1-1,-8-1-15,-9 1 16,-35-18 0,-33 0-1,-51-16-15,-44-1 16,-25-8-16,-34 0 16,-51 0-1,-34 17-15,-34-8 16,-69-9-1,-34 0 1,-43 8-16,-93 18 16,16 16-16,-50 18 15,213-1 1</inkml:trace>
  <inkml:trace contextRef="#ctx0" brushRef="#br0" timeOffset="91042.12">3371 3742 0,'0'0'16,"0"0"-16,9 0 0,8 17 15,9 8 1,42 10-16,60 33 16,-9-17-1,26-17-15,94 0 16,145-26 0,26-16-16</inkml:trace>
  <inkml:trace contextRef="#ctx0" brushRef="#br0" timeOffset="105251.14">3371 4814 0,'0'0'0,"17"0"0,94 34 16,43 0 0,111-9-16,102 1 15,8-26 1,18 0-16</inkml:trace>
  <inkml:trace contextRef="#ctx0" brushRef="#br0" timeOffset="112005.64">6836 6021 0,'0'0'0,"9"0"0,42 0 0,18 0 15,-18-8 1,-17-18-16,-9-8 15,1 0 1,-17 9-16,8-9 16,42 8-1,78-8-15,8 17 16,-68 26 0,51-1-16,102 9 15,-67-8 1,-10 16-16,86 1 15,-43-18 1,95-16-16,-1 8 16,-26-9-1,27 9-15,-27-8 16,-42 8 0,43-9-16,-26 9 15,-145 9 1,127 8-16,-24 0 15,-120-9 1,51 18-16,68 8 16,-60-9-1,-76 1-15,-34-9 16,8-9 0,9 9-16,8-8 15,0-1 1,-8-8-16,-9 0 15,-9-8 1,18-9-16,34-26 16,8-33-1,-16-9 1,-27-17-16,-16-9 16,-1-17-16,-16 9 15,0 26 1,-9 33-16,0 9 15,0 0 1,0 17 0,-9-8-16,-17 8 15,-16 0-15,-1 17 16,-8 0 0,-9 0-16,-17 17 15,9 17 1,25 0-16,-59 0 15,-111 8 1,42 1-16,-51-9 16,-26-9-1,-33-8-15,-1 0 16,-59-8 0,25-1-1,60 18-15,-9-1 16,26-8-16,0 9 15,43-26 1,-43 0-16,26-9 16,-52-16-1,77 16 1,43 9-16,-94-17 16,94 0-16,85 26 15,-34-1 1,9-8-1,25 9-15,26-1 16,9 9 0,8 0-16,0 0 15,17 0 1,0 0-16,0 9 16,25 25-1,18 34-15,-1 34 16,-7 0-1,-10 0-15,-16 17 16,-1 42 0,1 18-16,-26-9 15,0 0 1,-9 136-16</inkml:trace>
  <inkml:trace contextRef="#ctx0" brushRef="#br0" timeOffset="120659.77">10037 6940 0,'0'0'0,"0"0"0,0 0 0,60-9 16,34 1-1,93-9-15,112 0 16,119 8 0,129 35-16,-138 8 15</inkml:trace>
  <inkml:trace contextRef="#ctx0" brushRef="#br0" timeOffset="123428.05">6623 10333 0,'0'0'0,"0"0"0,0 0 0,0 0 16,0 0 0,26 0-16,144 8 15,300 1 1,-52-9-16</inkml:trace>
  <inkml:trace contextRef="#ctx0" brushRef="#br0" timeOffset="129528.51">15619 10784 0,'0'0'0,"17"0"0,17-9 16,43 1-16,51-18 15,51 1 1,18-1-16,50-33 16,112-35-1</inkml:trace>
  <inkml:trace contextRef="#ctx0" brushRef="#br0" timeOffset="130290.5">16208 11923 0,'0'0'0,"0"0"0,17 17 0,43 0 16,68 9 0,85-9-16,146-26 15,42-16 1</inkml:trace>
  <inkml:trace contextRef="#ctx0" brushRef="#br0" timeOffset="135453.29">10592 13003 0,'0'0'0,"0"0"0,0 0 0,0 0 16,8 0-1,44 0-15,93-8 16,136-9-1,95 0-15,-1 0 16</inkml:trace>
  <inkml:trace contextRef="#ctx0" brushRef="#br0" timeOffset="136908.1">11334 13777 0,'0'0'0,"0"0"0,9 0 16,51 43-16,59 33 16,60 9-1,86-34-15,68-59 16,94-128 0,136-136-16,-179 85 15</inkml:trace>
  <inkml:trace contextRef="#ctx0" brushRef="#br0" timeOffset="137944.44">10327 14730 0,'0'0'0,"-8"0"0,-1 8 15,1 1 1,8-1-16,17-8 16,60 9-1,76-26-15,103-26 16,86-25-1,33 0-15</inkml:trace>
  <inkml:trace contextRef="#ctx0" brushRef="#br0" timeOffset="142655.4">8817 14075 0,'0'0'0,"0"0"0,8 0 15,1 0-15,-1 0 16,-8 0 0,0 0-16,0 0 15,0 0 1,0-9-16,0 9 16,0 0-1,-8-8-15,-1-1 16,-8 1-1,-17-1-15,-17-16 16,-18 8 0,10 0-16,-27 8 15,-16-8 1,-18 0-16,-16 17 16,-1-8-1,1-1-15,16-8 16,26 0-1,18-8-15,7-1 16,18 1 0,17 8-16,8 0 15,9 8 1,0 1-16,9 8 16,8 0-1,0 0-15,-9 0 16,1 25-1,-18 26-15,-25 68 16,-18 26 0,10 16-16,-1 18 15,17-17 1,9-52-16,9-25 16,8-34-1,-1-8-15,10-18 16,-1 1-1,9-18-15,0 1 16,0-1 0,0 1-16,17-1 15,35 1 1,24-18 0,18 1-16,17-18 15,17 1-15,34-1 16,1 18-1,-1 8 1,0 8-16,9 9 16,-1 0-1,10 9-15,-10-1 16,-33 1-16,-18-1 16,-42-8-1,-26-8 1,-25-1-16,-9 1 15,-8-1 1,-1-8-16,-8 0 16,0 0-1,0 0-15,0 0 16,0-8 0,-8-18-16,-1-25 15,1-8 1,-1-35-16,-8-33 15,17-1 1,0 9-16,8-17 16,1 8-1,0 26-15,-1 26 16,-8 16 0,-8 18-16,8 25 15</inkml:trace>
  <inkml:trace contextRef="#ctx0" brushRef="#br0" timeOffset="146560.17">9551 16210 0,'0'0'0,"0"0"0,17 0 16,59 0-16,104 25 15,153 26 1,127 9-16,-58-18 15</inkml:trace>
  <inkml:trace contextRef="#ctx0" brushRef="#br0" timeOffset="157064.32">8748 15572 0,'0'0'0,"0"0"0,0 0 15,0 0-15,0 0 16,0 0 0,0 0-16,0 0 15,0 0 1,0 0-16,0 0 15,0 0 1,0 0-16,0 0 16,0 0-1,26-9-15,85-8 16,230-42 0,154-18-1,43 9-15,42 17 16,-59 26-1,-120-1-15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9:06.5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6171 7501 0,'0'0'0,"0"0"0,0 0 0,8 17 16,1 8 0,-1 9-16,1 9 15,-1-9 1,-8 17-16,-8 0 16,-1 0-1,1 0-15,-18 9 16,1 16-1,8 1-15,8-18 16,0-16 0,9-1-1,9-8-15,17 0 16,16-8-16,61-18 16,16-8-1,9-25-15,60-9 16,-17 0-1,-18-9-15,52 9 16,-17 17 0,17 9-1,59 8-15,-16 0 16,25 25-16,-8 1 16,-9 8-1,-17 0 1,25 8-16,1 1 15,16-26 1,10-9-16,-27 1 16,-8-1-1,-17-8-15,-17 9 16,-43-9 0,69 8-16,-69 1 15,-8-18 1,42 1-16,-85-1 15,-34 9 1,34 0-16,0 0 16,-17 0-1,-51 0-15,-17 0 16,-18 0 0,1-8-16,-1-1 15,-8-25 1,9-17-16,-9-17 15,-8-17 1,-9-8-16,-9-26 16,9 59-1</inkml:trace>
  <inkml:trace contextRef="#ctx0" brushRef="#br0" timeOffset="10470.85">11795 9193 0,'0'0'16,"0"0"-16,0 0 0,26 9 15,34 8-15,59 17 16,69 8 0,51-16-16,85-9 15,146 0 1,67 0-16,44-26 15,-163-8 1</inkml:trace>
  <inkml:trace contextRef="#ctx0" brushRef="#br0" timeOffset="12035.62">8953 11234 0,'0'0'0,"0"0"0,26 0 0,85 9 15,136-9 1,112-9-16,25-8 16</inkml:trace>
  <inkml:trace contextRef="#ctx0" brushRef="#br0" timeOffset="13238.32">6589 12476 0,'0'0'0,"0"0"0,0 0 16,34 0-16,145 0 15,205-25 1,197-26-16,-163 8 16</inkml:trace>
  <inkml:trace contextRef="#ctx0" brushRef="#br0" timeOffset="16865.57">5198 6650 0,'0'0'0,"0"0"0,0 0 15,25 9-15,27 0 16,84-9 0,86-18-16,60-16 15,-26-8 1,-34 8-16,-17 17 15,-52 0 1,-8 17-16,-76 0 16</inkml:trace>
  <inkml:trace contextRef="#ctx0" brushRef="#br0" timeOffset="17127.5">8603 6591 0,'0'0'0,"34"-9"0,86-16 16,85-18-16,51 9 15,42 9 1,27-1-16,59 26 16,17 9-1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59:32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2834 3810 0,'0'0'16,"0"0"-16,8 0 0,26 0 16,26 9-16,68 16 15,85 9 1,69 0 0,187 9-16,69-18 15,-60-8 1,-43-25-16,-50-26 15</inkml:trace>
  <inkml:trace contextRef="#ctx0" brushRef="#br0" timeOffset="342.31">9875 3759 0,'0'0'0,"0"0"0,0 0 16,154 0-16,178-9 16,249-33-1,102-1-15,-60 35 16,-9 33 0,-196 9-16</inkml:trace>
  <inkml:trace contextRef="#ctx0" brushRef="#br0" timeOffset="5599.96">3704 6506 0,'0'0'0,"0"0"0,0 0 0,0 0 16,0 0-1,9 0-15,33-9 16,18 1 0,25-18-16,52-16 15,-9-1 1,-34 18-16,8-1 16,43-8-1,26 26-15,43-1 16,33-8-1,26 9-15,26 16 16,25 1 0,1 16-16,33 18 15,0 8 1,-16 17 0,42-9-16,9-8 15</inkml:trace>
  <inkml:trace contextRef="#ctx0" brushRef="#br0" timeOffset="38045.31">2817 2662 0,'0'0'15,"-18"17"-15,-41 68 0,-27 60 0,1 25 16,17 0-16,8-9 16,0-16-1,9-18-15,17-25 16,25-16 0,9-10-16,26 1 15,34-9 1,51-34-1,68-26-15,43-33 16,8-35 0,18 1-16,16-9 15,1 17 1,34 8-16,16 9 16,-7 17-16,-10 8 15,-42 9 1,-34 0-1,-17 0-15,-34 9 16,-60 8 0,-26 0-16,-34 9 15,-25-18 1,0 1-16,-18-1 16,1-8-1,-1 0-15,-8-17 16,9-26-1,-1-50-15,-16-60 16,-60-128 0</inkml:trace>
  <inkml:trace contextRef="#ctx0" brushRef="#br0" timeOffset="38944.71">9090 2475 0,'0'0'0,"0"0"0,-9 0 0,1 25 16,-9 26-1,-9 26-15,0 8 16,1 17-1,-9 9-15,8-26 16,0 0 0,-8 17-16,0-17 15,26 0 1,16 0-16,9-9 16,17 1-1,35-18-15,67-16 16,69-26-1,60-43-15,16-8 16,-8-8 0,18-9-16,-10 17 15,18 0 1,17 17-16,8 8 16,17 18-1,9-1-15,0 18 16,-8 8-1,-26 8-15,-35-8 16,-50 0 0,-27 0-16,-50 0 15,-34 0 1,-9 9-16,-9-17 16,-8-9-1,-9-17-15,9-17 16,-17-9-1,0-17-15,-9-33 16,9-35 0,-17-59-16,-9-17 15,-17-17 1,26-119-16</inkml:trace>
  <inkml:trace contextRef="#ctx0" brushRef="#br0" timeOffset="47689.02">3892 6251 0,'0'0'0,"0"0"0,0 0 0,8 8 15,86 9 1,197-8-1,221-35-15,136-42 16,86-17 0,-307 34-16</inkml:trace>
  <inkml:trace contextRef="#ctx0" brushRef="#br0" timeOffset="52154.58">5787 7901 0,'0'0'0,"0"0"0,0 0 16,0 0-16,8-9 15,26 1 1,18-1-16,76 1 16,119-1-1,95 9-15,67 17 16,1 0-1,42 17-15,60 17 16,-102 9 0</inkml:trace>
  <inkml:trace contextRef="#ctx0" brushRef="#br0" timeOffset="58311.31">20731 7884 0,'17'8'0,"120"18"16,128 16-16,76-8 16,77 9-16,-8-9 15,-35 17 1</inkml:trace>
  <inkml:trace contextRef="#ctx0" brushRef="#br0" timeOffset="58949.9">25050 7824 0,'34'9'0,"137"16"0,281 26 15,146-8-15,195 8 16,-272 0 0</inkml:trace>
  <inkml:trace contextRef="#ctx0" brushRef="#br0" timeOffset="80537.11">5061 9287 0,'17'0'0,"77"0"0,43-9 15,136-16-15,68-9 16,1-9 0,42 1-16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01:40.6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6743 6021 0,'25'0'0,"69"0"0,9 0 0,-1 0 16,111 34 0,60 26-16,94-1 15,163-93 1,-121-51-16</inkml:trace>
  <inkml:trace contextRef="#ctx0" brushRef="#br0" timeOffset="1452.18">12043 6310 0,'0'0'0,"0"0"0,0 0 16,0 0 0,0 0-16,0 0 15,0 0 1,0 0-16,0 0 16,25 17-1,27 0-15,67 9 16,18-9-1,-9 0-15,102-9 16,26-8 0,43-34-16,94-42 15,-61-26 1,-7-43-16</inkml:trace>
  <inkml:trace contextRef="#ctx0" brushRef="#br0" timeOffset="2445.71">20544 6089 0,'0'0'0,"17"0"0,68 26 16,180-1-1,289-59-15,-127-8 16</inkml:trace>
  <inkml:trace contextRef="#ctx0" brushRef="#br0" timeOffset="4063.77">5343 6923 0,'8'0'0,"27"8"0,41 9 0,95 9 15,34-1 1,102-16 0,69-1-16,-26 1 15</inkml:trace>
  <inkml:trace contextRef="#ctx0" brushRef="#br0" timeOffset="25093.47">8253 7969 0,'0'0'0,"0"0"0,0 0 16,0 0-16,43 25 15,119 1 1,162-43-16,61-17 16</inkml:trace>
  <inkml:trace contextRef="#ctx0" brushRef="#br0" timeOffset="29270.94">26885 8079 0,'0'0'0,"0"0"0,0 0 15,0 0-15,0 0 16,51 0 0,43 0-16,85 34 15,86 9 1,119 42-16,26-9 15,-43-42 1</inkml:trace>
  <inkml:trace contextRef="#ctx0" brushRef="#br0" timeOffset="46681.58">8253 9032 0,'9'0'0,"51"8"0,102 1 16,196-18 0,52-33-16,-43-18 15</inkml:trace>
  <inkml:trace contextRef="#ctx0" brushRef="#br0" timeOffset="50152.7">21568 9244 0,'-9'0'0,"-8"0"0,-8 0 16,-18 0-1,-8 0-15,34 0 16</inkml:trace>
  <inkml:trace contextRef="#ctx0" brushRef="#br0" timeOffset="50331.34">21414 8938 0,'0'0'0,"0"0"0,0 0 0,0 0 15,0 0-15,0 0 16,26 26 0,34 25-16,119 25 15,162-8 1,43-17-16</inkml:trace>
  <inkml:trace contextRef="#ctx0" brushRef="#br0" timeOffset="54156.94">28310 9670 0,'0'0'0,"0"0"0,0 0 15,17-9 1,1 9-16,-1-8 16,8-1-1,18 1-15,34-1 16,110 1-1,155-9 1,50 0-16</inkml:trace>
  <inkml:trace contextRef="#ctx0" brushRef="#br0" timeOffset="73632.92">8782 11200 0,'0'0'0,"0"0"0,9 0 16,34 17-16,119 0 16,188 9-1,153-18-15,155-8 16,-232 9-1</inkml:trace>
  <inkml:trace contextRef="#ctx0" brushRef="#br0" timeOffset="74437.42">15781 11404 0,'120'9'0,"358"25"0,179 17 15,85 17 1,120 0-16,17-8 16,-409-26-1</inkml:trace>
  <inkml:trace contextRef="#ctx0" brushRef="#br0" timeOffset="95162.41">2560 13012 0,'0'0'0,"0"0"0,0 0 0,0 0 16,0 0-16,0 17 15,35 8 1,16 9-16,0-8 16,51 8-1,86-9 1,-43-8-16,0 0 16,103 9-16,17-1 15,25-33 1,154-43-16,-35 8 15</inkml:trace>
  <inkml:trace contextRef="#ctx0" brushRef="#br0" timeOffset="104606.71">17164 14219 0,'0'0'0,"0"0"0,8-8 16,44-1-16,16 1 16,120 16-1,51 1-15,162-52 16,145-16 0,-8 25-16,-112 17 15</inkml:trace>
  <inkml:trace contextRef="#ctx0" brushRef="#br0" timeOffset="109099.71">8791 15002 0,'0'0'0,"0"0"0,0-9 16,17 1-1,9-1-15,25-8 16,43 0 0,51 9-16,85 8 15,78 17 1,76 0-16,68 8 16,-42 9-1</inkml:trace>
  <inkml:trace contextRef="#ctx0" brushRef="#br0" timeOffset="189617.85">4455 17290 0,'0'0'0,"0"0"15,0 0-15,0 0 16,0-9-16,9 1 15,-1-1 1,1 1-16,-1-1 16,1 1-1,8-1-15,0 1 16,17-1 0,17 1-16,1-1 15,16-8 1,17 0-16,1 9 15,-10 8 1,10 8-16,8 1 16,34 8-1,25 8-15,-25-16 16,0 8 0,9-9-16,-1-8 15,-16 17-15,-9 9 16,0-9-1,25 8 1,27-16-16,-27-1 16,9 1-1,17-9-15,-17 0 16,-16 0 0,16-9-16,8 9 15,-33 0 1,-9 9-16,25-9 15,35 0 1,-17-9-16,8 9 16,26-8-1,-1-1-15,10 1 16,-10-1 0,-50 9-16,-26 0 15,8 9 1,18-9-16,-9-9 15,0 9 1,34-8-16,26-1 16,-43-8-1,9 0-15,-1 0 16,-16 9 0,-18 8-16,26 8 15,154 35 1</inkml:trace>
  <inkml:trace contextRef="#ctx0" brushRef="#br0" timeOffset="205793.95">19323 17128 0,'0'0'0,"0"0"0,0 0 16,0 0 0,26 0-16,93 26 15,86 8 1,111-9-16,145-25 15,51-34 1,-9-34-16,-101 0 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06:05.2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3184 3640 0,'0'0'0,"0"0"0,17 8 16,42 9-16,69 0 15,77-17 1,77-17-16,25-8 16,86-1-1,-69-8-15,-17-8 16</inkml:trace>
  <inkml:trace contextRef="#ctx0" brushRef="#br0" timeOffset="508.53">6487 3827 0,'0'0'0,"0"0"15,0 0-15,8-8 16,35-10-16,136-24 15,86-1 1,76 9 0,145 34-16,-16 43 15,-86 16 1</inkml:trace>
  <inkml:trace contextRef="#ctx0" brushRef="#br0" timeOffset="8928.79">7152 6217 0,'0'0'16,"0"0"-16,0 0 0,17 25 16,17 9-1,35 9-15,50-1 16,52-8 0,8-8-16,69-18 15,16-16 1,69-9-16</inkml:trace>
  <inkml:trace contextRef="#ctx0" brushRef="#br0" timeOffset="11369.14">19298 6531 0,'0'0'0,"8"0"0,52 0 15,102-17-15,111-17 16,17 0 0,0-17-16,129-51 15,-18 0 1</inkml:trace>
  <inkml:trace contextRef="#ctx0" brushRef="#br0" timeOffset="24556.49">12657 12238 0,'0'0'0,"0"0"0,-8-9 16,-1-16-16,1-18 16,-18-16-1,-8-9-15,-43-43 16,-8-33-1,25-1-15,9 35 16,0 7 0,-9-7-16,9 33 15,25 35 1,9 16-16,8 26 16,-33 34-1,-18 43-15,-17 42 16,9 34-1,25-42-15,26-43 16,0-34 0,17-9-16,0-8 15,0-8 1,0-1-16,0-8 16,-8-34-1,8-59-15,0-43 16,17-9-1,17 0-15,-9 43 16,-16 51 0,0 26-16,-9 8 15,0 17 1,42 17-16,78 51 16,76 34-1,86 8 1,33-24-16,44-1 15</inkml:trace>
  <inkml:trace contextRef="#ctx0" brushRef="#br0" timeOffset="27482.59">2262 14236 0,'0'0'0,"0"0"0,0 0 0,0 0 15,0 0 1,0 0-16,0 0 16,0-8-1,0-9-15,0-26 16,34-33-1,51-77-15,35-9 16,-1 43 0,-25 17-16,0 26 15,8-18 1,-8-8-16,-17 25 16,-26 35-1,-17 8-15,-8 17 16,-17 0-1,-1 0-15,-25-9 16,-17 9 0,-51 9-16,-26 16 15,-9 18 1,1 8-16,25 8 16,34-16-1,26-1-15,17-16 16,17-1-1,0-8-15,17-8 16,43-9 0,51-34-16,0 0 15,-35 8 1,-16 9-16,-17 17 16,-1 0-1,1 17-15,0 17 16,-1 26-1,1 42-15,-9 59 16,-25 10 0,16-27-16,-8-59 15</inkml:trace>
  <inkml:trace contextRef="#ctx0" brushRef="#br0" timeOffset="32939.67">19554 10171 0,'0'0'0,"0"-8"0,8-1 0,1 1 15,-1 8 1,-8 0-16,0 0 16,0 0-1,0 0-15,-8 8 16,-18 35 0,0 42-16,-8 34 15,-8 43 1,-1 8-16,0 0 15,-8 0 1,17-43-16,8-33 16,26-26-1,9-9-15,42-16 16,94-26 0,86-34-16,84-43 15,87-8 1,-35 9-16,59 8 15,69 25 1,-8 9-16,8 17 16,8 26-1,-8 8-15,18 25 16,24 18 0,1 17-16,-69-9 15,-93-17 1,-77-9-16,-69-25 15,-76-17 1,-60-8-16,-43-9 16,-26 0-1,-8-9-15,-17-25 16,-42-51 0,-27-42-16,-24-18 15,-10-17 1,-42-101-16</inkml:trace>
  <inkml:trace contextRef="#ctx0" brushRef="#br0" timeOffset="51121.44">6102 1735 0,'0'0'16,"-8"42"-16,-9 77 0,-26 43 16,-17 8-16,-16 34 15,-1-17 1,9-17-16,25-8 16,0-9-1,9-34-15,8-17 16,26 9-1,26-18-15,17-16 16,16-35 0,44-16-16,51-26 15,59-34 1,26-17 0,0 17-16,8 17 15,-8 25 1,0 18-16,0 25 15,-8 17-15,-61-17 16,-59-9 0,-8-16-16,-35 0 15,-17-1 1,-25-16-16,0-1 16,-9 1-1,0-1-15,-9 1 16,1-9-1,8 0-15,17-17 16,26-17 0,8-18-16,9-33 15,8-25 1,0-18-16,-16 1 16,-1-26-1,0-17 1,1 0-16,-10 16 15,1-16 1,8 0-16,-8 26 16,-17 25-1,-9 25-15,-8 26 16,-18 17 0,1 8-16,-9 18 15,0 8 1,0 8-16,0 9 15,0 0 1,0 0-16,-9 0 16,-8 9-1,-26 8-15,-16 8 16,-18 9 0,-34-8-16,-34 0 15,-26-18 1,-25-16-16,-60-18 15,-52-25 1,-42-9-16,-17-16 16,-25 8-1,-60 25-15,59 43 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13:05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2475 3750 0,'0'0'0,"0"0"0,9 0 0,67 0 16,70 9-16,67-1 15,17-8 1,26-8-16,86-9 15,102 0 1,145 0-16,76 34 16,86 25-1,69 44-15,-1-10 16,-392-50 0</inkml:trace>
  <inkml:trace contextRef="#ctx0" brushRef="#br0" timeOffset="21019.91">947 10962 0,'0'0'0,"0"0"0,0 0 16,0 0-16,26 9 15,25-1 1,26-16-16,34-1 15,43 1 1,8-18-16,8 1 16,44-1-1,16 1 1,18-1-16,33 18 16,35 16-16,43 9 15,76 17 1,26-8-16,42-9 15,44 8 1,33-8-16,43-8 16,43-9-1,128 0-15,8-9 16,43 18 0,102 8-16,1-9 15,-453-8 1</inkml:trace>
  <inkml:trace contextRef="#ctx0" brushRef="#br0" timeOffset="25199.92">21073 11387 0,'0'0'0,"0"0"0,25 0 15,27 0-15,50-8 16,26 8-1,17 0-15,43 8 16,85-16 0,68-1-16,78 1 15,59 8 1,59 8-16,44 1 16,42 16-1,102-16-15,95-9 16,-1-26-1,51 9-15,35 9 16,0 16 0,-444 9-16</inkml:trace>
  <inkml:trace contextRef="#ctx0" brushRef="#br0" timeOffset="41496.94">1929 6446 0,'0'0'0,"0"0"16,0 0-16,0 9 16,0-1-16,0 18 15,0 59 1,17 60-16,0-1 16,-8-67-1,8 8-15,-9 17 16,1 0-1,-1-9-15,1-16 16,-18-18 0,-16-8-16,-35 17 15,26-34 1</inkml:trace>
  <inkml:trace contextRef="#ctx0" brushRef="#br0" timeOffset="41740.12">1733 7305 0,'0'0'0,"0"0"0,0 0 0,0 0 16,0 34-1,0 17-15,8 9 16,1-18-1,-9-16-15,0-9 16,17 17 0,25 0-16,1 0 15,8-17 1,18-8-16,-27-9 16</inkml:trace>
  <inkml:trace contextRef="#ctx0" brushRef="#br0" timeOffset="43044.33">21312 6166 0,'0'0'0,"0"0"0,8 0 0,-8 0 16,9 0-1,-1 8-15,1 26 16,-9 17 0,-9 17-16,1 9 15,-9-1 1,0 43-16,0 26 15,-9 8 1,-17 34-16,-16 26 16,7-60-1,18-51-15,0 0 16,9-34 0,7-34-16,10-17 15,-1-17 1,1 0-16</inkml:trace>
  <inkml:trace contextRef="#ctx0" brushRef="#br0" timeOffset="43318.78">20689 7450 0,'0'0'0,"0"0"0,0 0 0,8 8 15,9 26 1,9 0-16,0 0 16,-1 17-1,9 1-15,-8-1 16,8-9 0,0 1-16,34 8 15,18-9 1,16-16-16,18-18 15,33-25 1,-16-34-16,-86 17 16</inkml:trace>
  <inkml:trace contextRef="#ctx0" brushRef="#br0" timeOffset="49753.3">3918 6991 0,'0'0'0,"0"0"0,0 0 15,0 0 1,0 0-16,0 0 15,0 0 1,-9 17-16,0 0 16,1 25-1,-1 26-15,-16 34 16,-1 26 0,1-9-16,-18 26 15,-8 33 1,8-42-16,17-51 15,1-34 1,8-17-16,0-17 16,17-8-1,-9-18-15,-8-25 16,-26-59 0,9-18-16,17 43 15,0 26 1,17 16-16,0 9 15,0 0 1,0 17-16,0 0 16,-8 0-1,-1 26-15,1 8 16,8 17 0,0 25-16,0 1 15,-9 8 1,9 0-16,9 8 15,33-8 1,26-42-16,43-60 16,111-77-1,77-101-15,-9-69 16</inkml:trace>
  <inkml:trace contextRef="#ctx0" brushRef="#br0" timeOffset="60084.28">6085 6974 0,'0'0'0,"0"0"0,0 0 15,0 0-15,0 0 16,0 0 0,0 0-16,0 0 15,-8 8 1,-1 9-16,1 17 15,-1 17 1,1 68-16,-18 34 16,9 0-1,-9 9 1,9 8-16,0-51 16,0-51-16,0-17 15,9-17 1,-1-8-16,9-18 15,0-8 1,0 0-16</inkml:trace>
  <inkml:trace contextRef="#ctx0" brushRef="#br0" timeOffset="60364.81">5701 7611 0,'0'0'0,"0"0"0,0 0 0,0 0 16,0 18-1,-8 33-15,-1 51 16,1 8 0,8-25-1,8-17-15,18-8 16,17-18-16,25-16 15,60-26 1,34-34 0,-34-17-16,-8-9 15,-52 35 1</inkml:trace>
  <inkml:trace contextRef="#ctx0" brushRef="#br0" timeOffset="63958.09">8364 7033 0,'0'0'0,"0"0"0,0 0 0,0 0 16,0 0-1,0 0-15,0 0 16,0 0 0,0 17-16,0 9 15,9 33 1,-1 43-16,-8 9 16,-8-9-1,-1 8-15,1 10 16,-9-10-1,8-25-15,-8-34 16,9-17 0,-1-8-16,0-9 15</inkml:trace>
  <inkml:trace contextRef="#ctx0" brushRef="#br0" timeOffset="64323.92">7741 7731 0,'0'0'0,"0"0"0,0 0 16,0 0-16,17 17 16,17 17-1,9 0-15,-17-9 16,-1 1-1,-16-9-15,-1 0 16,9 0 0,1 0-16,33 0 15,43 0 1,42-17-16,9-26 16,-17-16-1,-34 8-15,-26 0 16,-16-9-1,16-25-15,43-51 16,85-102 0,60-60-16</inkml:trace>
  <inkml:trace contextRef="#ctx0" brushRef="#br0" timeOffset="78024.47">20629 11821 0,'0'0'0,"17"0"0,51 9 15,103 16-15,68 9 16,34 17-1,-8 9-15,-26 8 16,-43 0 0,-51 8-16,-34 9 15,-43 26 1,-25 42-16,-52 26 16,-42 16-1,-34 35-15,8-26 16,26-17-1,25-25-15,35-43 16,25-26 0,51-8-16,60-17 15,35-34 1,16-25-16,-34-9 16,-60-9-1,-42 1-15,-34 8 16,-18 0-1,-25 8-15,-68 35 16,-103 67 0,-17 44-16,26-18 15,43 0 1,42 0-16,51-34 16,34 0-1,52 17-15,68 34 16,34 0-1,43 9-15,-9-1 16,-59-16 0,-44-26-16,-50 25 15,-86 95 1,-153 58-16,-163-8 16,-127-76-1,-86-85 1,179-43-16</inkml:trace>
  <inkml:trace contextRef="#ctx0" brushRef="#br0" timeOffset="93704.72">28481 7637 0,'0'0'0,"9"0"0,67 0 0,61 0 16,68 0 0,-9-8-16,-51-1 15,-8-25 1,8-9-16,-9 1 16,-67 25-1,-35 0-15,-26 17 16,-42 25-1,-85 103-15,-78 93 16,10-8 0,33-43-16,52-43 15,50-42 1,27-25-16,8-35 16,17-16-1,8-26-15,52-77 16,68-84-1,9-35-15,-35 9 16,-25 26 0,-43 41-16,-17 52 15,-8 43 1,-1 8-16,1 17 16,-9 0-1,0 17-15,8 34 16,26 76-1,1 112-15,-18 58 16,-26 1 0,-34-43-16,-8-76 15,8-43 1,-8-26-16,-17-25 16,-9-34-1,-8-42-15,-35-69 16,-8-118-1,26-78-15,34-33 16,25 0 0,0-34-16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15:21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27167 9304 0,'0'0'0,"0"0"16,0 0-16,0 0 15,8 0-15,86-9 16,145-8 0,154-17-16,68-8 15,-77 25 1,-26 0-16,69 8 16,94-8-1,25 0-15,-137 9 16</inkml:trace>
  <inkml:trace contextRef="#ctx0" brushRef="#br0" timeOffset="26752.3">11676 6463 0,'0'0'0,"0"0"16,8-8-16,18-9 16,34-9-1,8 9-15,-17 0 16,-8 0 0,42 17-16,86 0 15,-9 17 1,-77-8-16,26-1 15,94 1 1,-34-9-16,-9-9 16,77 1-1,-9 8-15,44-9 16,7 9 0,-8 0-16,129 9 15,-27 8 1,-42-26-16,128-16 15,-43 16 1,-85-8-16,59-8 16,78 8-1,-35 17-15,-59 25 16,33 1 0,35-9-16,85 17 15,-119 17 1</inkml:trace>
  <inkml:trace contextRef="#ctx0" brushRef="#br0" timeOffset="35248.22">7570 9874 0,'0'0'0,"0"0"0,0 0 15,0 0-15,9 0 16,59-9 0,35 1-16,-1-1 15,26 1 1,26 8-16,17 8 16,59 35-1,35 25-15,50 42 16</inkml:trace>
  <inkml:trace contextRef="#ctx0" brushRef="#br0" timeOffset="38213.76">7203 12706 0,'0'0'0,"0"0"0,0-9 16,26 1-1,25-18-15,35-8 16,76-8 0,51-1-16,43 35 15,9 16 1,-60 9-16,119 0 16</inkml:trace>
  <inkml:trace contextRef="#ctx0" brushRef="#br0" timeOffset="38764.22">15056 12451 0,'0'0'0,"0"0"0,17 0 0,85 34 16,103 25-1,102-16-15,120-18 16,25-67-1,-59-26-15</inkml:trace>
  <inkml:trace contextRef="#ctx0" brushRef="#br0" timeOffset="57588.41">3354 11379 0,'0'0'0,"9"-9"0,68 1 0,93-18 16,78-8 0,59 0-16,77 0 15,34 0 1,-25 43-16,-18 25 16</inkml:trace>
  <inkml:trace contextRef="#ctx0" brushRef="#br0" timeOffset="79170.52">6512 16014 0,'17'0'0,"60"17"0,60-9 0,93 9 15,26-8 1,34-9-16,77-9 15,17 9 1,171 26-16,-128-1 16</inkml:trace>
  <inkml:trace contextRef="#ctx0" brushRef="#br0" timeOffset="91655.03">10011 14066 0,'0'0'0,"0"0"0,0 0 0,0 0 15,0 0 1,0 0-16,0 0 16,0 0-1,0 0 1,18 0-16,16 0 15,34 26 1,9 8-16,-9-9 16,26 9-1,34 9-15,17-9 16,-25-8-16,-18-9 16,26 0-1,17-17-15,-17 0 16,-34-9-1,-17-16 1,-34 7-16</inkml:trace>
  <inkml:trace contextRef="#ctx0" brushRef="#br0" timeOffset="92003.24">11317 13862 0,'0'0'0,"0"0"0,9 0 0,16 9 16,18 16 0,17 18-16,25 8 15,9-9 1,-9 1-16,-8-1 15,-25-16 1,-27-18-16,-8 1 16,-8 8-1,-9 8-15,-51 26 16,-52 26 0,-85-17-16,-68-9 15,-85-9 1</inkml:trace>
  <inkml:trace contextRef="#ctx0" brushRef="#br0" timeOffset="102776.8">13903 13003 0,'0'0'0,"0"0"0,0 0 0,0 0 16,0 34-1,17 43-15,1 50 16,-10-24-1,1-52-15,-9-17 16,0 0-16,-9 17 16,1 17-1,-10 8 1,1-25-16,9-8 16,8-18-16,0-16 15,0-9 1,0-17-1,8-26-15,1 18 16</inkml:trace>
  <inkml:trace contextRef="#ctx0" brushRef="#br0" timeOffset="103048.89">13562 13726 0,'-9'9'0,"-16"50"0,8 18 16,8-26-16,9-26 15,9 1-15,-1-1 16,1-8 0,-9 0-1,8-8-15,9-1 16,18 1-1,59-26-15,68-77 16,0-42 0,-102 77-16</inkml:trace>
  <inkml:trace contextRef="#ctx0" brushRef="#br0" timeOffset="123685.05">12009 14883 0,'0'0'0,"0"0"0,0-9 15,0 9-15,-9-8 16,1 8 0,-1-9-16,9 9 15,0 0 1,-8 0-16,8 0 16,-9 0-1,0 0-15,1 0 16,-1 0-1,1 0-15,-18 0 16,-8 0 0,-26 17-16,9 0 15,-9 0 1,-16 0-16,7 0 16,18 9-1,8-1-15,9-8 16,0 0-1,9 0-15,-1 9 16,0 8 0,1 8-16,8 9 15,0-8 1,8 0-16,9-1 16,0 1-1,26 8-15,16 0 16,10-9-1,-1-8-15,-9-8 16,-7-9 0,-10-9-16,-16 1 15,-1-1 1,-8 9-16,-34 17 16,-17 0-1,-9 0-15,0 0 16,9-8-1,0-1-15,17-16 16,0-1 0,17 1-16,0-1 15,8-8 1,0 0-16,9 0 16,9 0-1,17 9-15,16-1 16,10 9-1,7 0-15,-16 0 16,-9-8 0,-8-1-16,-18 1 15,1 8 1,-26 25-16,-35 43 16,-7 9-1,8-17-15,-1 8 16,10 17-1,25 17-15,34 8 16,68-16 0,69-43-1,144 0-15</inkml:trace>
  <inkml:trace contextRef="#ctx0" brushRef="#br0" timeOffset="151234">23164 5664 0,'0'0'0,"0"0"0,0 0 0,0 0 16,0 0-1,0 0-15,0 8 16,17 26 0,0 35-16,-8 41 15,-18 69 1,-34 50-16,-25 35 15,0 0 1,8-52-16,-8 1 16,8-43-1,17-77-15,9-42 16,9-17 0,7-25-16,18-9 15</inkml:trace>
  <inkml:trace contextRef="#ctx0" brushRef="#br0" timeOffset="151997.39">23386 5587 0,'0'0'0,"0"0"0,0 0 15,17-8-15,60-1 16,59-16 0,86-18-1,26-8-15,-18 0 16,18-17-16,-18-8 15,-8 33 1,-17 26 0,-43 26-16,-34 33 15,-9 18-15,-16 8 16,-18 25 0,-17 18-16,-25-1 15,-17 1 1,-9-9-1,0-8-15,-9 8 16,1 0 0,0 17-16,-1-9 15,1 9 1,-1 1-16,9-1 16,-8-9-1,-1-16-15,9 8 16,17 17-1,1 0-15,-10-26 16,-16-25 0,8-8-16,-9-18 15,1-16 1,-1 0-16,-8-18 16,0 1-1,0-1-15,-8-8 16,-26 9-1,-35-1-15,-50 1 16,-86-18 0,-34 1-16,-60 8 15,-42 0 1,-60 17-16,-103 0 16,43 0-1,18-9-15,50 9 16</inkml:trace>
  <inkml:trace contextRef="#ctx0" brushRef="#br0" timeOffset="152621.82">23693 8564 0,'0'0'0,"0"0"0,-9 0 15,1 0 1,-18 8-16,-85 44 16,-136 84-1,-69 76-15,43-25 16,8 17-1,1 9-15,16-34 16,18-9 0,42-34-16,52-51 15,42-26 1,51-25-16,26-25 16,25-9-1,69-85-15,137-170 16</inkml:trace>
  <inkml:trace contextRef="#ctx0" brushRef="#br0" timeOffset="152950.88">24069 8513 0,'0'0'0,"8"17"0,35 77 16,34 50-16,42 43 15,52 17 1,25 0-16,26-16 16,43-18-1,33-26-15,-8-25 16,-42-25-1,-52-9-15,-42 0 16,-52-9 0,-59-42-16</inkml:trace>
  <inkml:trace contextRef="#ctx0" brushRef="#br0" timeOffset="153353.97">20894 10546 0,'0'0'0,"-9"8"0,-17 77 0,-76 136 15,-9 43 1,9 8-16,-9 0 15,8-34 1,18-17-16,17-85 16,33-68-1,18-34-15,17-17 16,0-8-16</inkml:trace>
  <inkml:trace contextRef="#ctx0" brushRef="#br0" timeOffset="153891.01">20842 10503 0,'0'0'0,"0"0"0,34 34 15,95 34 1,67 9-16,26-1 15,17-33 1,-26-26-16,-8-9 16,0 1-1,-43-1-15,-26 9 16,-25 9 0,-25 16-16,-26 26 15,-9 34 1,-34 0-16,-26 0 15,-16 35 1,-9 7-16,-1-16 16,1-9-1,0 17-15,8 0 16,9-26 0,0-33-16,-8-18 15,-1 1 1,-8-17-16,-17-9 15,-43 0 1,-60-17-16,-85-17 16,-42-26-1,-52 1-15,-43-1 16,52 9 0,42-8-16,52-1 15,85 17 1,42 9-16,61 9 15</inkml:trace>
  <inkml:trace contextRef="#ctx0" brushRef="#br0" timeOffset="154293.64">26117 11175 0,'0'0'0,"-9"8"0,-16 69 16,-26 76 0,-18 77-16,-25 50 15,-17-33 1,1-86-16,41-58 15,44-52 1,16-34-16,9-17 16</inkml:trace>
  <inkml:trace contextRef="#ctx0" brushRef="#br0" timeOffset="154869.43">26450 10818 0,'8'8'0,"78"60"0,76 43 15,26-9-15,-1-26 16,-16-33-16,-9-18 15,9-8 1,-34-17-16,-18-8 16,-8-1-1,-17 9-15,-9 0 16,-25 9 0,-17 8-16,-18 17 15,-16 42 1,-9 44-1,-26 24-15,-8-8 16,0 0-16,-9 17 16,9-17-1,-9-25 1,1 0-16,-18 25 16,-8 8-16,8-33 15,9-35 1,8-8-16,0-8 15,-8-9 1,-17-17 0,-52-26-16,-67-33 15,-44-35-15,-59-25 16,-17-34 0,-1-8-1,-16-1-15,-26 18 16</inkml:trace>
  <inkml:trace contextRef="#ctx0" brushRef="#br0" timeOffset="157637.75">23394 6225 0,'0'0'0,"0"0"0,-8 9 0,-9 16 16,-9 26-1,-17 17-15,1 17 16,-1-8 0,9-9-16,17-8 15,17-18 1,17 9-16,9-25 15</inkml:trace>
  <inkml:trace contextRef="#ctx0" brushRef="#br0" timeOffset="157992.42">23966 6438 0,'0'0'0,"0"0"0,-17 25 0,-43 18 15,-25 42-15,-17 9 16,16-18 0,35-25-16,17-25 15,17-1 1,17-8-1,34-8-15,77-43 16,8-34-16,-8-26 16,9 0-1,-35 18-15,-25 8 16,-26 25 0,-25 26-16,-1 9 15,-8 8 1</inkml:trace>
  <inkml:trace contextRef="#ctx0" brushRef="#br0" timeOffset="158289.97">24709 6931 0,'0'0'0,"0"0"0,-9 9 16,-16 33-1,-27 18-15,18-1 16,0-25-1,17-17-15,8-8 16,9-9 0</inkml:trace>
  <inkml:trace contextRef="#ctx0" brushRef="#br0" timeOffset="158944.04">25050 6089 0,'0'0'0,"0"0"0,0 9 16,0 42-16,-8 42 15,-10 26 1,-33-8-16,0-26 16,8-34-1,18-17-15,8-8 16,8-18-1,9 1-15,26-18 16,16 1 0,27-27-16,33 1 15,-17 9 1,-8 25-16,-25 0 16,-27 34-1,-16 43-15,-18 25 16,1-9-1,-18-16-15,9-26 16,0-17 0,8-17-16,9-9 15,0-8 1</inkml:trace>
  <inkml:trace contextRef="#ctx0" brushRef="#br0" timeOffset="159203.85">25716 6974 0,'0'0'0,"-9"8"0,-16 26 15,8 9-15,0-1 16,-1-16-1,10-1-15,8-16 16,0-9 0,0 0-16</inkml:trace>
  <inkml:trace contextRef="#ctx0" brushRef="#br0" timeOffset="159359.39">25980 6336 0,'0'0'0,"0"0"0,-8 8 16,8 9-16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18:28.2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12282 4618 0,'0'0'0,"0"0"0,0 0 16,34-9-16,26 1 15,68-9 1,94 0-16,0-9 15,16 9 1,1 9-16,-59 8 16,-35 8-1,-77 1-15,-34-9 16,-8 0 0,-18 0-16,1-9 15,-1 9 1</inkml:trace>
  <inkml:trace contextRef="#ctx0" brushRef="#br0" timeOffset="314.7">13699 3980 0,'0'0'0,"0"0"0,0 0 0,17 9 15,42 16 1,52 26-16,0 0 15,0-8 1,9 8-16,-18 0 16,-25-9-1,-26-16-15,-25-1 16,-18-8 0,1 0-16,-18 9 15,-25 25 1,-60 25-16,-76 18 15,-52 42 1,-77 51-16</inkml:trace>
  <inkml:trace contextRef="#ctx0" brushRef="#br0" timeOffset="11570.54">5138 7994 0,'0'0'0,"0"0"0,0 0 0,9 0 16,33 0-16,52 9 16,51-1-1,77-8 1,-8-8-16,-18-1 15,26 9-15,-86-8 16,-76 8 0,-26 0-16,-25 0 15</inkml:trace>
  <inkml:trace contextRef="#ctx0" brushRef="#br0" timeOffset="11891.24">6623 7543 0,'0'0'0,"0"0"16,0 0-16,0 0 15,0 0-15,9 17 16,25 17-1,34 9-15,17 17 16,18 8 0,-26-17-16,-26-9 15,-26-8 1,-25 17-16,-110 68 16,-70 34-1,1-17-15,17-42 16,94-60-1</inkml:trace>
  <inkml:trace contextRef="#ctx0" brushRef="#br0" timeOffset="13082.9">21534 7858 0,'0'0'0,"0"0"0,0 0 15,0 0-15,0 0 16,0 0 0,34 0-16,17 9 15,69-9 1,50 8-16,-16-8 15,-60 9 1,-17-1-16,16-16 16,27-9-1,25-17-15,145-51 16</inkml:trace>
  <inkml:trace contextRef="#ctx0" brushRef="#br0" timeOffset="13375.75">22336 7722 0,'0'0'0,"0"0"0,8 9 0,44 8 15,59 17 1,17-9-1,-34 1-15,-1-18 16,-16 1-16,-26-1 16,-25-8-1,-17 0-15,-9 17 16,-60 34 0,-102 85-16,-18 26 15,-67 33 1</inkml:trace>
  <inkml:trace contextRef="#ctx0" brushRef="#br0" timeOffset="17670.29">1724 11872 0,'0'0'0,"0"0"0,0 0 16,0 0-1,0 0-15,0 0 16,0 0 0,0 0-16,0 0 15,0 0 1,0 0-16,0 0 16,0 0-1,0 0-15,0 0 16,0 0-1,0 0-15,17 0 16,26 0 0,25-8-16,35-1 15,7 1 1,-7-1-16,-9-8 16,8-8-1,-8 8-15,0 0 16,-26 0-1,-17 17-15,-16 0 16,-18 0 0</inkml:trace>
  <inkml:trace contextRef="#ctx0" brushRef="#br0" timeOffset="18047.38">2671 11387 0,'0'0'0,"0"0"0,0 0 15,18 17-15,-1 0 16,8 1-1,1-1-15,8 0 16,0 0 0,0 0-16,0 0 15,0 0 1,1 8-16,-1 1 16,-9-1-1,1-8-15,-17 0 16,-52 51-1,-136 119-15,-163 111 16,35-34 0</inkml:trace>
  <inkml:trace contextRef="#ctx0" brushRef="#br0" timeOffset="19663.84">9849 11592 0,'0'0'0,"0"0"0,0 0 0,0 0 16,26 0 0,51-9-16,51 1 15,8-9 1,18 8-16,42 1 15,-42 8 1,-103 0-16</inkml:trace>
  <inkml:trace contextRef="#ctx0" brushRef="#br0" timeOffset="20032.49">10959 11149 0,'0'0'0,"0"0"15,8 9-15,18 8 16,0 8-16,8 9 15,0 0 1,0 9-16,-8-1 16,-1-8-1,1 0-15,-18 1 16,1-1 0,-26 25-16,-26 1 15,-8-1 1,-9-16-16,0-1 15,26-16 1</inkml:trace>
  <inkml:trace contextRef="#ctx0" brushRef="#br0" timeOffset="20797.24">18009 11762 0,'0'0'0,"0"0"0,0 0 15,0 0 1,0 0-16,0 0 16,8 0-1,26 0-15,52 0 16,33-9-1,-16 1-15,-35 8 16,-34 0 0</inkml:trace>
  <inkml:trace contextRef="#ctx0" brushRef="#br0" timeOffset="21172.23">19024 11268 0,'0'0'0,"0"0"0,0 0 16,0 0-1,9 9-15,8-1 16,9 1-1,16 8-15,18 0 16,0 0 0,-18-9-16,-16 1 15,0-1 1,-18 9-16,-42 35 16,-51 24-1,-43 26-15,8-17 16,35-17-1,34-8-15,25-26 16,26-17 0</inkml:trace>
  <inkml:trace contextRef="#ctx0" brushRef="#br0" timeOffset="21631.53">25315 11643 0,'0'0'0,"0"0"0,0 0 0,0 0 16,0 0 0,8 0-1,26-9-15,43 1 16,43 8-16,76 0 16,-34 8-1,-59-16 1,-52 8-16</inkml:trace>
  <inkml:trace contextRef="#ctx0" brushRef="#br0" timeOffset="21960.06">26100 11515 0,'0'0'0,"0"0"16,0 9-16,17 16 16,17 26-1,26 9-15,17-9 16,8-9 0,-17-16-16,-17-9 15,-25-9 1,-17 1-16,-18-1 15,-68 35 1,-42 42-16,-214 127 16,-26 1-16</inkml:trace>
  <inkml:trace contextRef="#ctx0" brushRef="#br0" timeOffset="29470.6">1178 13760 0,'0'0'0,"0"0"0,0 9 0,8 25 16,-8 8 0,0 9-16,9 9 15,8 16 1,-17 9-16,8 17 15,-8-8 1,0 0-16,0-9 16,0-26-1,26 1-15,-17-9 16,-1-34 0</inkml:trace>
  <inkml:trace contextRef="#ctx0" brushRef="#br0" timeOffset="29991.91">666 14806 0,'0'0'0,"0"0"0,0 0 15,25 17 1,18 9-16,17-1 16,17 9-1,25 9-15,-42-9 16,-26-9 0,0-8-16,-8 9 15,-1-9 1,1 0-1,-9 0-15,8 0 16,1-9-16,-26 1 16,9-1-1,-9-16 1,8-18-16,26-101 16,18-43-1,-18 110-15</inkml:trace>
  <inkml:trace contextRef="#ctx0" brushRef="#br0" timeOffset="55132.93">5001 1769 0,'9'-9'0,"85"9"0,60 17 16,-44 0 0,61 0-16,60 9 15,16-1 1,18-8-16,93 0 15,-33 1 1,16-18-16,188-18 16,17 10-1,1-9-15,-10 8 16,9 9 0,69 26-16,68-9 15,51-34 1,-307 0-16</inkml:trace>
  <inkml:trace contextRef="#ctx0" brushRef="#br0" timeOffset="58844.23">8330 3410 0,'9'0'0,"76"0"0,154 0 0,137 0 0,50-8 16,-25-9 0</inkml:trace>
  <inkml:trace contextRef="#ctx0" brushRef="#br0" timeOffset="60788.72">15295 3155 0,'0'0'0,"0"0"0,0 0 0,0 0 16,0-8-16,51-9 15,85-34 1,35-9 0,8 26-16,43 26 15,43 25-15,34 17 16,119 25-1,102 9 1,-110-17-16</inkml:trace>
  <inkml:trace contextRef="#ctx0" brushRef="#br0" timeOffset="73726.91">15790 6336 0,'0'0'0,"0"0"0,0 0 0,0 0 16,0 0-1,0-9-15,34 1 16,43-18 0,68 1-16,60 8 15,68 8 1,77-25-16,34 0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19:57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9892 4856 0,'0'0'0,"0"0"0,0 0 16,9-8-1,25-1-15,25-16 16,44 8 0,16 0-16,52 17 15,77 8 1,59 9-16,43 17 16,8 17-1,146-8-15,16-18 16,-127 1-1</inkml:trace>
  <inkml:trace contextRef="#ctx0" brushRef="#br0" timeOffset="1330.82">21482 5945 0,'9'0'0,"85"-9"0,136-8 16,129 0 0,42 0-16,43-8 15,-43-1 1</inkml:trace>
  <inkml:trace contextRef="#ctx0" brushRef="#br0" timeOffset="3867.79">11864 6744 0,'0'0'0,"0"0"0,42 17 0,78 9 16,102-9-1,59-17-15,69-9 16,51-16-1,111-43-15,-93-18 16</inkml:trace>
  <inkml:trace contextRef="#ctx0" brushRef="#br0" timeOffset="10045.11">18273 6923 0,'0'0'0,"0"0"0,0 0 15,0 0 1,9-9-16,42 1 16,69-9-1,59-9-15,26 1 16,34-9-1,51-9-15,51 26 16,94 0 0,86 9-16,59 8 15,44 8 1,-206 1-16</inkml:trace>
  <inkml:trace contextRef="#ctx0" brushRef="#br0" timeOffset="20474.95">10174 8989 0,'0'0'0,"0"0"0,0 0 16,0 0 0,0 0-16,8 0 15,35 0 1,68 9-16,119-1 16,78-8-1,24 0 1,95 9-16,-26-1 15</inkml:trace>
  <inkml:trace contextRef="#ctx0" brushRef="#br0" timeOffset="25479.94">18581 10103 0,'0'0'0,"0"0"0,0 0 16,0 0 0,0 9-16,0-9 15,0 0 1,0 0-16,0 0 15,0 0 1,0 0-16,0 0 16,0 0-1,17 17-15,42 0 16,69 17 0,60 0-1,102 0-15,35-9 16,42-25-1,25-8-15</inkml:trace>
  <inkml:trace contextRef="#ctx0" brushRef="#br0" timeOffset="33245.93">10165 13539 0,'0'0'0,"0"0"0,0 0 16,0 0-16,0 0 15,0 0 1,0 0-16,0 0 16,0 0-1,0 0-15,0 0 16,0 0-1,0 0-15,0 0 16,0 0 0,0 0-16,0-8 15,34-18 1,77-25-16,86-17 16,101-17-1,95 17-15,51 34 16,42 42-1,69 52-15,-145 17 16</inkml:trace>
  <inkml:trace contextRef="#ctx0" brushRef="#br0" timeOffset="46079.53">751 14645 0,'0'0'0,"0"0"0,-8-9 0,-1 1 16,9-43 0,17-60-16,26-33 15,16-10 1,52-50-16,-25 17 16,-9 60-1,-26 16-15,0 26 16,-17 26-1,-8 25-15,-26 17 16,8-1 0,-8 18-16,-25 9 15,-27 25 1,1 9-16,-26 16 16,1 9-1,33-17-15,0-17 16,26-8-1,0-18-15,9 1 16,8-1 0,0-8-16,0-8 15,0-18 1,0-8-16,17-8 16,8-9-1,9 8-15,9 1 16,0 8-1,-9 17-15,9 0 16,16 25 0,10 26-16,7 26 15,-16 16 1,17 18-16,25-9 16,-67-51-1</inkml:trace>
  <inkml:trace contextRef="#ctx0" brushRef="#br0" timeOffset="47039.41">8322 14517 0,'0'0'0,"0"0"0,0-8 0,0-26 16,8-51-1,1-17-15,-9-9 16,-43-85 0,-17 1-16,-8 33 15,-17 1 1,25 24 0,17 35-16,9 43 15,17 25-15,0 17 16,-9 0-1,-8 25 1,-9 35-16,-16 59 16,16 17-1,9 0-15,17 17 16,8 0 0,9-42-16,0-35 15,0-16 1,0-18-16,0-8 15,0-8 1,0-1-16,0-16 16,17-18-1,0-59-15,1-17 16,7 0 0,1 17-16,-18 26 15,1 16 1,-1 26-16,-8 0 15,9 9-15,25 8 16,51 8 0,112 9-1,93 0-15,77-8 16</inkml:trace>
  <inkml:trace contextRef="#ctx0" brushRef="#br0" timeOffset="67059.37">8740 15682 0,'-9'0'0,"-16"-17"0,-44-17 0,-33-25 16,-43-9-1,-26 0 1,-17-9-16,18 9 16,8 17-1,16 0-15,10 8 16,-1 1 0,35-1-16,25 9 15,26 17 1,17 0-16,17 17 15,17 17 1,8 26-16,26 42 16,26 51-1,0 9-15,-18-43 16,10-17 0,-1 0-16,-8-26 15,-18-16 1,-16-18-16,-1-16 15,1-1 1,-9-25-16,8-51 16,-16-76-1,-18-35-15,-16 26 16,-27 0 0,-25 17-16,18 42 15,7 35 1,18 25-16,25 8 15,9 9 1,17 17-16,9-8 16,153-18-1,222-42-15,120-25 16,-26 16 0,-86 9-16</inkml:trace>
  <inkml:trace contextRef="#ctx0" brushRef="#br0" timeOffset="71112.11">4404 16218 0,'0'0'0,"0"0"0,0 0 0,-9 0 15,1 0-15,-1 0 16,-16 9 0,-35 16-16,-25 35 15,-18 16 1,1 9-16,17-8 15,16-1 1,27-25-16,7-17 16,18-8-1,0-18-15,9 1 16,-1-1 0,1-16-16,-1-1 15,1 1 1,-9-1-16,-1-8 15,1 0 1,0 0-16,0 0 16,0 9-1,9-1-15,-1 9 16,1 17 0,-9 26-16,-9 33 15,9 26 1,0-8-16,0-43 15,8-26 1,9 1-16,0-1 16,9-8-1,8-8-15,25-18 16,44-16 0,59-52-16,26-16 15,-18 16 1,-84 52-16</inkml:trace>
  <inkml:trace contextRef="#ctx0" brushRef="#br0" timeOffset="71639.1">5625 15997 0,'0'0'15,"0"0"-15,0 0 0,0 8 16,17 18 0,17 16-16,17 26 15,0 9 1,26 17-16,8-1 16,-8-16-1,0-18-15,-9-16 16,-17-18-1,-8 1-15,-17-18 16,-1 1 0,-8-9-16</inkml:trace>
  <inkml:trace contextRef="#ctx0" brushRef="#br0" timeOffset="71929.78">6529 16286 0,'0'0'0,"0"0"0,9 9 15,16 8 1,18 17-16,8 17 16,-8 0-1,0 0-15,-18 0 16,1-9-1,-18 1-15,-8-9 16,-34 17 0,-43 17-16,-42-9 15,-26-8 1,17-34-16,68-8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5:54.5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15295 13607 0,'0'0'0,"0"9"0,0 16 0,-17 35 15,-26 16 1,-34 1-16,-17-18 16,9-8-1,25 0-15,17-8 16,18-18-1,8-8-15,0-8 16,8-1 0,9 1-16,17-18 15,34-16 1,60-26-16,0-9 16,-17 9-1,17 0-15,-8 0 16,-1 17-1,-8 0-15,60 9 16,76-9 0,17 0-16,1-9 15,-26 9 1,8 17-16,-8 9 16,0 33-1,26 9 1,-78 0-16,-50 0 15,-1 0-15,-50-25 16,-35-1 0,-9 1-16,-16-9 15,-1 0 1,-25-9-16,-8 1 16,-35-26-1,-51-9-15,-77 18 16,-25 25-1,-26 0-15,17 0 16,17 0 0,-42-9-1,-26-33-15,-1-26 16,-7 0 0,-9 0-16,16-1 15,27 18-15,17 17 16,33 17-1,52 0-15,68 9 16,35-1 0,25 1-16,8 8 15,9 0 1,43 0-16,68 8 16,42 9-1,35 9 1,17-1-16,17 9 15,51 9 1,-34 0-16,17 8 16,0 8-1,0 9-15,-43-17 16,-16-17 0,25-8-16,-77-9 15,-51-9 1,-18-8-16,-24 0 15,-27 0-15,-16 0 16,-1 0 0,-8 0-1,-8-8-15,-18-9 16,-68-9 0,-85 1-16,-43 16 15,-51 18 1,34 8-16,0 25 15,9 1 1,16-9-16,-50 0 16,-27-26-1,18 1-15,51-18 16,9 9 0,59 0-16,78 0 15,33 0 1,26 0-16,17 0 15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21:21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8194 1565 0,'0'0'0,"0"0"0,0-9 15,8 1 1,-8 8-16,0 0 16,0 0-16,0 0 15,0 0 1,0 0-1,9 0-15,50 8 16,121 1 0,-18-18-16,43-16 15,42-1 1,95 1-16,33-1 16,-76 1-1,76-9-15</inkml:trace>
  <inkml:trace contextRef="#ctx0" brushRef="#br0" timeOffset="5568.11">11727 1828 0,'0'0'0,"0"0"0,0 0 0,9-8 15,33-26 1,1 0-16,0 8 15,-18 9 1,1 0-16,-1 0 16,-16 9-1,8-1-15,26 1 16,51-1 0,76 1-16,44 8 15,59 0 1,8 8-16,1-16 15,94 8 1,67 0-16,44 8 16,-77 1-1</inkml:trace>
  <inkml:trace contextRef="#ctx0" brushRef="#br0" timeOffset="11499.45">10720 3036 0,'8'0'0,"61"0"0,187 17 0,128 0 15,51 34 1,-34 0-16</inkml:trace>
  <inkml:trace contextRef="#ctx0" brushRef="#br0" timeOffset="14618.71">15824 4490 0,'0'0'16,"-9"0"-16,1 0 0,-9-8 15,8 8-15</inkml:trace>
  <inkml:trace contextRef="#ctx0" brushRef="#br0" timeOffset="15618.14">15320 4303 0,'0'0'0,"0"0"0,0 0 0,0 0 0,0 0 15,0 0 1,0 0-16,0 0 16,0 0-1,0 0-15,0 0 16,0 0 0,0 0-16,0 0 15,0 0 1,0 0-16,0 0 15,0 0 1,0 0-16,0 0 16,0 0-1,0 0-15,0 0 16,0 0 0,0 0-16,0 0 15,0 0 1,0 0-16,0 0 15,0 0 1,0 0-16,0 0 16,0 0-1,0 0-15,9-8 16,33 8 0,61 0-16,16 8 15,-50 1 1,-18-1-16,26 9 15,8 9 1,0 8-16,-16 0 16,-10 8-1,-7 9-15,-27 9 16,-25-9 0,-8 8-16,-9-8 15,0 1 1,-1-1-16,10-9 15,8-16 1,0-1-16,17-8 16,26-8-1,-1-9-15,1-9 16,-17-8 0,-1 0-16,-8 9 15,-8-1 1,-1 9-16,-8 9 15,-8 8 1,-18 8-16,-8 9 16,0 0-1,8 9-15,9 8 16,26 25 0,16 1-16,18-9 15,-9 17 1,0 8-16,26 26 15,-9-16 1,-17-44-16,-25-16 16,-18-18-1,-76 9-15,-120-42 16,-153-60 0,-26-9-16</inkml:trace>
  <inkml:trace contextRef="#ctx0" brushRef="#br0" timeOffset="20656.27">12572 6889 0,'0'0'0,"0"0"16,0 0-16,0 0 15,0 0-15,0 0 16,34 0 0,69-17-16,67 0 15,44-17 1,8-9-16,25 1 16,60-9-1,77-18-15,43-7 16,25-1-1,-42 35-15</inkml:trace>
  <inkml:trace contextRef="#ctx0" brushRef="#br0" timeOffset="22994.06">16387 7407 0,'0'0'0,"0"0"0,9 0 0,-1-8 16,1-1-1,8-16-15,0-1 16,0-16-1,0-9-15,9 0 16,-1-9 0,9 1-16,0-1 15,-8 9 1,0 17-16,-18 17 16,1 9-1</inkml:trace>
  <inkml:trace contextRef="#ctx0" brushRef="#br0" timeOffset="23321.91">16225 7016 0,'0'0'0,"0"0"16,0 0-16,0 0 16,0 0-1,0 0-15,8-8 16,27-9-1,7-9-15,27 1 16,-10 8 0,1 0-16,-17 0 15,-1 17 1,1 0-16,-17 0 16,-1 0-1,1 0-15,-1 0 16,1 0-1,-17 0-15,-1 0 16,1 0 0,8 17-16,0 8 15,-9-8 1</inkml:trace>
  <inkml:trace contextRef="#ctx0" brushRef="#br0" timeOffset="23856.88">17497 7509 0,'0'0'0,"0"0"0,0 0 16,0-8-16,25-9 16,18-9-1,8-16-15,0-9 16,1 0-1,-10 8-15,-8 1 16,-8-9 0,0 0-16,-9 17 15,0 0 1,-9 25-16</inkml:trace>
  <inkml:trace contextRef="#ctx0" brushRef="#br0" timeOffset="24190.71">17445 7033 0,'0'0'0,"0"0"0,0 0 0,0 0 16,0 0-1,0 0-15,0 0 16,0 0-1,0-8-15,17-1 16,18-8 0,-1 0-1,8 0-15,10 0 16,-1 0-16,17 17 16,-17 0-1,-8 0-15,-17 0 16,-1 9-1,-16-1 1,-1 9-16,1 0 16,8 9-1,-9-9-15</inkml:trace>
  <inkml:trace contextRef="#ctx0" brushRef="#br0" timeOffset="24728.97">19084 7535 0,'0'0'0,"0"0"0,0-9 16,0-8-16,-8-17 15,-18-8 1,-25-18-16,-17-8 16,-9 0-1,0 9-15,9 8 16,25 8 0,26 26-16,8 9 15</inkml:trace>
  <inkml:trace contextRef="#ctx0" brushRef="#br0" timeOffset="25177.28">18546 7424 0,'0'0'0,"0"0"0,0 0 0,0 0 16,0 0 0,-8-8-16,-18-18 15,1-16 1,-1-1-16,0 1 15,9-1 1,9 9-16,8 0 16,0 0-1,8 0-15,1 17 16,-9 0 0,0 9-16,17-1 15,0 1 1,9-1-16,16 1 15,35-1 1,26-8-16,25-8 16,-69 8-1</inkml:trace>
  <inkml:trace contextRef="#ctx0" brushRef="#br0" timeOffset="36122.17">14996 8615 0,'0'0'0,"8"0"0,52 0 15,68 9 1,137-9-16,-26-9 16,17-34-1,-26-8-15,-179 34 16</inkml:trace>
  <inkml:trace contextRef="#ctx0" brushRef="#br0" timeOffset="36494.64">15491 9525 0,'8'0'0,"61"9"0,76 8 16,136 0-16,232-26 16,-95 1-1</inkml:trace>
  <inkml:trace contextRef="#ctx0" brushRef="#br0" timeOffset="41386.48">10387 10137 0,'0'0'0,"0"0"0,0 0 0,9 9 16,25 8 0,77 25-16,59-8 15,146-17 1,8-25-16,1-18 15</inkml:trace>
  <inkml:trace contextRef="#ctx0" brushRef="#br0" timeOffset="42786.24">18768 11277 0,'0'0'0,"0"0"0,34 8 16,129 9-1,161-25-15,145-35 16,-59 1 0</inkml:trace>
  <inkml:trace contextRef="#ctx0" brushRef="#br0" timeOffset="44625.61">17428 12042 0,'0'0'0,"0"0"0,17-8 0,35 8 16,42-9 0,42 9-16,43-8 15,69-26 1,110-17-16</inkml:trace>
  <inkml:trace contextRef="#ctx0" brushRef="#br0" timeOffset="46715.48">9610 10299 0,'0'0'0,"0"-9"0,9 1 0,-1-1 16,1 1-1,-1-1-15,1 9 16,-9 0-1,0 0-15,0 0 16,-9 0 0,1 0-16,-18 0 15,-25 9 1,-17 16-16,0 9 16,-1 0-1,1 0-15,0 9 16,17 0-1,16-18-15,10 1 16,8-1 0,0-8-16,17 0 15,0 0 1,25 17-16,26 9 16,-8-1-1,-17-16-15,-9-1 16,-9-8-1,-25 17-15,-34 26 16,-17 16 0,0-16-16,25-26 15,9-9 1,17-16-16,0-1 16,8 1-1,0-1-15,9 1 16,9 8-1,17 0-15,25 0 16,26 8 0,-9 1-16,-25-18 15,-18 9 1,1 0-16,-1 0 16,-8 0-1,-8 0-15,-9 17 16,-34 17-1,-26 26-15,-8 8 16,17 0 0,25 9-16,60 8 15,77-17 1,188-51-16,93-34 16</inkml:trace>
  <inkml:trace contextRef="#ctx0" brushRef="#br0" timeOffset="59571.43">12239 13097 0,'0'0'0,"9"0"0,25 8 15,34 1 1,26-1-16,51-8 16,34 0-1,43-8-15,17 8 16,34 8-1,26 9-15,-9 0 16,0-8 0,60-1-16</inkml:trace>
  <inkml:trace contextRef="#ctx0" brushRef="#br0" timeOffset="60400.13">16379 13003 0,'0'0'0,"0"0"0,0 0 16</inkml:trace>
  <inkml:trace contextRef="#ctx0" brushRef="#br0" timeOffset="60813.98">16379 12995 0,'0'0'0,"0"0"0,0 0 0,0 0 16,0 0-16,0 0 16,0 0-1,0 0-15,0 0 16,17-9 0,25 9-16,52 9 15,51-1 1,52-8-16,42 17 15,51-17 1,8-8-16,69-1 16,26 9-1</inkml:trace>
  <inkml:trace contextRef="#ctx0" brushRef="#br0" timeOffset="80134.09">9696 14083 0,'0'0'0,"25"0"0,69 17 0,120 0 15,161-17 1,163-17-16,-120-8 15</inkml:trace>
  <inkml:trace contextRef="#ctx0" brushRef="#br0" timeOffset="84794.28">17130 14066 0,'0'0'0,"0"0"0,0 0 16,0 0-16,0-8 15,0 8 1,0 0-16,0 0 16,8-9-1,18 1-15,34-1 16,42-8-1,17 9-15,1 16 16,-52 9 0</inkml:trace>
  <inkml:trace contextRef="#ctx0" brushRef="#br0" timeOffset="85472.57">17949 14075 0,'0'0'0,"0"0"0,0 0 0,0 0 16,0 0-1,0 0-15,17 0 16,0 0 0,17 0-16,0 0 15,26-9 1,43 9-16,-44 0 16</inkml:trace>
  <inkml:trace contextRef="#ctx0" brushRef="#br0" timeOffset="85884.74">18820 14109 0,'0'0'0,"0"0"0,8 0 16,52 0-16,51-9 16,17 1-1,-60 8-15</inkml:trace>
  <inkml:trace contextRef="#ctx0" brushRef="#br0" timeOffset="91355.64">9448 13760 0,'0'0'0,"0"0"0,0 0 0,0 0 15,0 0 1,0 0-16,0 0 16,0 0-1,0 0-15,-8 0 16,-9 0 0,-9 0-16,-34 26 15,-25 16 1,-9 18-1,-17 16-15,17-8 16,34-25-16,26-18 16,17-8-1,0-8-15,9-1 16,8 1 0,8 16-1,26 18-15,35 16 16,42 10-1,-18-10-15,-33-16 16,-26-9 0,-17 8-16,-17 9 15,-42 9 1,-52 8-16,0-17 16,34-26-1,9 1-15,8-1 16,9-16-1,17-1-15,0 1 16,8-9-16,9 0 16,0 0-1,0 0 1,35 17-16,24 0 16,1 0-1,0 0-15,-17 8 16,-9 9-1,-9 17-15,-8 17 16,-25 9 0,8 8-16,8-8 15,35 16 1,76 9-16,120-25 16,120-1-1</inkml:trace>
  <inkml:trace contextRef="#ctx0" brushRef="#br0" timeOffset="93785.91">11590 16762 0,'0'0'16,"0"0"-16,-8 0 0,-1 0 16,9 0-16,0 0 15,9-8 1,127-26-16,231-77 15,308-84 1,-249 76-16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23:20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8100 9780 0,'0'0'0,"0"0"0,0 0 15,0 0 1,0 0-16,0 0 15,17 0 1,0 9-16,17-1 16,17 1-16,52 8 15,42 17 1,34-17 0,34-9-16,35-16 15,51-18 1,68-16-16</inkml:trace>
  <inkml:trace contextRef="#ctx0" brushRef="#br0" timeOffset="11432.15">691 5545 0,'0'0'0,"0"8"15,17-8-15,9 9 16,8-9-16,-8 0 16,25 0-1,-25 0 1,8 0-16,0 8 16,0 1-1,9-1-15,-1 1 16,-8-1-1,18 1-15,24-1 16,35-8-16,-8 0 16,-9 0-1,25 0 1,1 0-16,16 0 16,-8 0-1,9 0-15,34-8 16,16 8-1,10 0-15,16-9 16,-42 9 0,-1-8-16,155-9 15</inkml:trace>
  <inkml:trace contextRef="#ctx0" brushRef="#br0" timeOffset="20256.84">18000 5758 0,'0'0'0,"0"0"0,0 0 15,0 0-15,0 0 16,0 0 0,0 0-16,0 0 15,-8 0 1,-1 0-16,-16 0 15,-10 8 1,-7 9-16,8 0 16,-1 0-1,10 9-15,8-1 16,0 18 0,0 8-16,0-9 15,-1 1 1,1-18-16,0 1 15,9-1 1,8-8-16,0 9 16,17-9-1,43 0-15,8 0 16,-8-26 0,25-25-16,17-8 15,1-9 1,-9 0-16,-9 0 15,-25 8 1,-26 1-16,-8 8 16,-26 0-1,-35-9-15,-67 1 16,-35 16 0,1 26-16,-1 9 15,-8 8 1,-154 17-16</inkml:trace>
  <inkml:trace contextRef="#ctx0" brushRef="#br0" timeOffset="30308.41">10549 9210 0,'0'0'0,"0"0"0,0 0 16,0 0-16,0 0 16,0 0-1,-8 0-15,-26 26 16,-18 8 0,1 8-16,8 1 15,9-9 1,17 8-16,0 9 15,9 9 1,25 0-16,8-18 16,9 1-1,18-18-15,7-16 16,10-18 0,25-33-16,8-26 15,-25-18 1,-17-7-16,-18 8 15,-25 17 1,-25 17-16,-69 8 16,26 35-1</inkml:trace>
  <inkml:trace contextRef="#ctx0" brushRef="#br0" timeOffset="31206.4">6862 12799 0,'0'0'0,"0"0"0,0 0 15,-8 0-15,-10 9 16,-16 8-1,-17 25-15,-9 1 16,26-9 0,9 8-16,25 18 15,17 16 1,25-8-16,27-17 16,33-34-1,1-34-15,-10-34 16,-24-17-1,-35-8-15,-26-52 16,-25-16 0,-25 42-16,-1 42 15,-42 26 1,33 17-16</inkml:trace>
  <inkml:trace contextRef="#ctx0" brushRef="#br0" timeOffset="32165.31">4344 16737 0,'0'0'0,"0"0"0,0 0 0,0 0 16,0 0-1,0 0-15,0 0 16,0 0-1,0 0-15,0 0 16,0 0 0,0 8-16,0 9 15,26 26 1,17 16-16,8 1 16,0-1-1,0-16-15,-8-9 16,8-17-1,0-26-15,18-25 16,-10-17 0,1-17-16,-17-8 15,-1-26 1,-16-17-16,-9 17 16,-25 34-1,-18 17-15,-17 25 16,-42 52-1,-43 50-15,8 26 16,69-51 0</inkml:trace>
  <inkml:trace contextRef="#ctx0" brushRef="#br0" timeOffset="75666.24">20672 1301 0,'0'0'0,"0"0"0,0 0 15,0 0 1,0 0-16,0 0 16,-9 17-1,1 9-15,-1 16 16,-8 1-1,0 8-15,0-9 16,8 9 0,1 0-16,-1 0 15,1-8 1,-1-18-16,1 1 16,8-9-1,0-9-15,0 1 16,0-1-1,17 1-15,25 8 16,44 0 0,25-9-16,8-8 15,1-8 1,8-1-16,17 9 16,8 0-1,1 0-15,17 0 16,-9 9-1,-26-9-15,-16 0 16,-1 8 0,-8 1-16,0-9 15,-8 0 1,-9 8-16,17 9 16,0 1-1,8-1-15,1-9 16,-1 9-1,9 0-15,0 0 16,-17-8 0,-26-9-16,-25 8 15,-9 1 1,9-1-16,-9 1 16,-8-1-1,0 1-15,-18-9 16,1 0-1,-1 0-15,-16 0 16,0 0 0,-1 0-16,1 0 15,-9 0 1,0 0-16,0 0 16,0 0-1,0 0 1,8 0-16,-8 0 15,0 0-15,0 0 16,9-9 0,8-8-16,0-8 15,0-18 1,-9-17 0,1-8-16,-1 0 15,1 9 1,-9-1-16,-9 1 15,9 8-15,0 8 16,-8 9 0,8 0-1,0 17-15,0 0 16,0 9-16,0 8 16,0 0-1,0 0 1,0 0-16,0 0 15,0 0 1,0 0-16,-9 0 16,-8 25-1,-8 18-15,-1 8 16,-17 8 0,1 18-16,8-9 15,17-26 1,-1-16-16,1-1 15,9 1-15,-1-9 16,1 0 0,-1 0-1,1 0-15,-1-9 16,-8 1 0,0 0-16,-9-1 15,-16 1 1,-18-1-16,0 1 15,1-18 1,-18 1-16,8-1 16,-7 1-1,-10-1-15,-8 0 16,-8 1 0,0-1-16,8 1 15,8-9 1,-8 8-16,-17-16 15,18-9 1,-10 0-16,1 0 16,-1 0-1,1 8-15,0 9 16,-27 0 0,-24 0-16,8 17 15,25-8 1,-8-1-16,0 9 15,34 0 1,9 0-16,17 0 16,17 0-1,16 0-15,1 0 16,-8 0 0,-18 0-16,0 0 15,26 0 1,0 0-16,17 0 15,0 0 1,0 9-16,8-9 16,1 0-1,8 0-15,0 0 16,0 0 0,0 0-16,0 0 15,0 0 1,0 0-16,0 0 15,0 0 1,-9-9-16,0-8 16,1-8-1,-1-26-15,-8-9 16,9 1 0,-1-1-16,1 9 15,-1 26 1,9 16-16,0 9 15</inkml:trace>
  <inkml:trace contextRef="#ctx0" brushRef="#br0" timeOffset="101636.45">15568 1463 0,'0'0'0,"8"0"16,18 25-16,8 9 0,0 9 15,0 16 1,0 26-16,1 26 15,-1 34 1,0 8-16,-9-26 16,-7-16-1,-10-26-15,1-17 16,-9-26 0,0-8-16,-9-8 15,1 8 1,-1-9-16,9-8 15</inkml:trace>
  <inkml:trace contextRef="#ctx0" brushRef="#br0" timeOffset="101929.05">15465 2432 0,'0'0'0,"0"0"0,0 17 15,17 26 1,-8 8-16,-1-9 16,1 9-1,-9-8-15,-9-18 16,9 1 0,0-9-16,9 0 15,59-9 1,52-8-16,76-42 15,26-52 1,-17-25-16,17 9 16,59-26-1</inkml:trace>
  <inkml:trace contextRef="#ctx0" brushRef="#br0" timeOffset="112225.41">16694 5630 0,'0'0'15,"0"0"-15,0 0 0,9 0 16,25 0-16,0-9 16,26-8-1,76-8 1,44-9-16,101 0 16,95 8-1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25:31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7681 7067 0,'0'0'0,"0"0"0,18 0 16,92-17-1,53-8-15,24-1 16,69-16 0,-8 8-16,42 0 15,120 0 1,-18 8-16</inkml:trace>
  <inkml:trace contextRef="#ctx0" brushRef="#br0" timeOffset="9610.59">15559 7611 0,'43'0'0,"290"-17"16,239-17-16,-1-8 16,146 8-16,137 8 15,-427 18 1</inkml:trace>
  <inkml:trace contextRef="#ctx0" brushRef="#br0" timeOffset="10251.53">16780 8122 0,'-17'0'0,"-60"17"0,-51 34 0,-60 25 15,-42 35 1,-52 16-16,-17 1 16,9-9-1,51-17-15,77-34 16,25-17 0,35-17-16,42-17 15,17-17 1,26 0-16</inkml:trace>
  <inkml:trace contextRef="#ctx0" brushRef="#br0" timeOffset="10469.04">14791 8521 0,'0'0'0,"-8"34"15,-18 60-15,0 42 16,-8 9-1,-8-18-15,7-8 16,10-8-16,8-26 16,25-17-1,26-9-15,35-7 16,161-18 0,77-60-16,-34-59 15,69-43 1</inkml:trace>
  <inkml:trace contextRef="#ctx0" brushRef="#br0" timeOffset="10814.01">17983 8241 0,'0'0'0,"0"0"0,0 8 16,43 35-1,85 42-15,25 8 16,-16-8 0,85 18-16,-26-27 15,-85-25 1,26 9-16,136 33 16</inkml:trace>
  <inkml:trace contextRef="#ctx0" brushRef="#br0" timeOffset="11117.2">19630 8292 0,'0'0'0,"0"0"0,26 34 15,25 42-15,0 9 16,-8-8 0,-17-9-16,-1-17 15,-16-8 1,-43 16-16,-43 18 16,-196 59-1,-120 34-15,129-34 16,33-17-1,-85 17-15</inkml:trace>
  <inkml:trace contextRef="#ctx0" brushRef="#br0" timeOffset="31233.47">18017 5587 0,'0'0'0,"0"0"0,0 0 0,0 0 15,0 0 1,0 0-16,0 0 16,0 0-1,0 0-15,0 0 16,-8 34-1,-26 34-15,-35 26 16,-7 0 0,24-1-16,27-16 15,8-9 1,25-17-16,26 0 16,18 0-1,-1-34-15,43-26 16,85-42-1,-17-25-15,-68-18 16,-26-8 0,-25 9-16,-26 16 15,-34 9 1,-103-34-16,-84 34 16,-53 76-1,-92 9-15</inkml:trace>
  <inkml:trace contextRef="#ctx0" brushRef="#br0" timeOffset="36080.83">15260 6582 0,'0'0'0,"-8"0"0,-9 0 0,-17 0 16,-17 0-1,-60 26-15,-52 16 16,-84 44 0,-1 7-16,52-16 15,-26 16 1,0 18-16,9-9 15,51-26 1,25-8-16,9-17 16,26-17-1,33-8-15,27-18 16,25-8 0,17-17-16,17-34 15,25-25 1,18-18-16,0 18 15,-9 16 1,-17 35-16,-8 8 16,-18 17-1,-16 0-15,-9 25 16,-51 35 0,-26 25-16,8 0 15,9-9 1,1-8-16,16-8 15,17-18 1,26-8-16,17-8 16,94 8-1,137-8-15,110-35 16,-34-25 0,-51 17-16,86 8 15</inkml:trace>
  <inkml:trace contextRef="#ctx0" brushRef="#br0" timeOffset="37254.36">10327 9389 0,'0'0'0,"-8"-9"0,-18 1 15,1-1-15,-1 1 16,0 8 0,-8 0-16,-8 17 15,-1 0 1,0 17-16,0 17 16,1 26-1,8 16-15,17 1 16,8-9-1,35-9-15,33-16 16,35-26 0,17-43-16,-34-33 15,8-26 1,-25-26-16,-34-8 16,-35 0-1,-51 8-15,-119-16 16,-145-18-1</inkml:trace>
  <inkml:trace contextRef="#ctx0" brushRef="#br0" timeOffset="53960.83">19357 6548 0,'0'0'0,"0"0"0,0 0 15,0 0-15,26 17 16,34 17 0,93 43-16,95 42 15,-9-17 1,34 0-16,-43-17 16,-16 0-1,-1 0-15,-34 0 16,77 9-1,-85-43-15,-69-26 16,18 1 0,-52-18-16,-34 1 15,-17-1 1,-8-8-16</inkml:trace>
  <inkml:trace contextRef="#ctx0" brushRef="#br0" timeOffset="54203.02">21798 7322 0,'0'0'0,"0"0"0,0 0 16,34 9-16,94 8 16,9 8-1,-18 9-15,52 9 16,8 8-1,-68-9-15,-59-16 16,-27 8 0,-25 0-16,-51 26 15,-94 50 1,-111 9-16,0-25 16,-34 33-1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26:39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 3895 0,'0'0'0,"0"0"0,0 0 15,0 0-15,0 0 16,0 0-1,0 0-15,0 0 16,0 0 0,0 0-16,0 0 15,0 0 1,0 0-16,0 0 16,0 0-1,0-8-15,25-1 16,-25 1-1,9 8-15,-1 0 16,9 0 0,-8 0-1,8 0-15,17 0 16,34 17-16,26 0 16,9 0-1,25-26 1,102 1-16,-50-26 15,-1-9-15,34 0 16,9 1 0,51-1-16,17 9 15,-25 0 1,17 0 0,-9 0-16,60 0 15</inkml:trace>
  <inkml:trace contextRef="#ctx0" brushRef="#br0" timeOffset="3904.18">2962 4414 0,'0'0'0,"0"0"0,0 0 16,0 0-16,0 0 15,0 0 1,0 0-16,0 0 15,0 0 1,8 0-16,43-9 16,94-8-1,43-8-15,9 33 16,33 1 0,9 8-16,43-9 15,50 1 1,35-9-16</inkml:trace>
  <inkml:trace contextRef="#ctx0" brushRef="#br0" timeOffset="10269.79">18231 5485 0,'0'0'0,"0"0"0,0 0 16,0 0-1,-9 0-15,1 9 16,-27 8 0,-16 0-16,0-9 15,0 9 1,8 0-16,-17 17 15,1 17 1,7 18-16,10 7 16,8 1-1,17 16-15,-1-8 16,18-17 0,9-8-16,25-18 15,26-16 1,34-26-16,34-34 15,8-26 1,-8-16-16,-25-18 16,-52 1-1,-17 8-15,-34 0 16,-25 8 0,-44-8-16,-76 34 15,-102 59 1,-120 43-16</inkml:trace>
  <inkml:trace contextRef="#ctx0" brushRef="#br0" timeOffset="43917.49">28020 7339 0,'0'0'0,"0"0"0,0 0 16,0 0-16,-8 0 16,-26 17-1,-26 9-15,9 8 16,-43 8 0,-43 9-16,1-8 15,33-9 1,61-9-16,24-16 15,1 0 1,0-9-16,9-9 16,-1-8-1,1-9-15,8-16 16,17-18 0,8 1-1,-16 33-15,-1 9 16,-8 17-16,-8 0 15,-9 17 1,-9 26-16,1 33 16,-27 9-1,1-8-15,0-17 16,25-26 0,9-9-16,0-8 15,26 0 1,16-8-16,78-18 15,196 1 1</inkml:trace>
  <inkml:trace contextRef="#ctx0" brushRef="#br0" timeOffset="156922.91">5599 5077 0,'0'0'0,"0"0"0,0 0 0,0 0 16,0 0-1,0 0-15,-26 17 16,-25 26 0,0 16-16,17 26 15,0 26 1,8 25-16,9 17 15,8-8 1,9-18 0,17-33-16,1-18 15,16-8-15,17-8 16,9-26 0,16-9-1,70-25-15,84-34 16,35-25-1,67-18-15,27 1 16,-60 8 0,16 8-16,61 9 15,-86 26 1,-8 8-16,8 8 16,-34 9-1,-34 9-15,-68-9 16,-9 8-1,-9 9-15,-42 0 16,-34-8 0,-26-1-16,-8 1 15,-9-9 1,-9 0-16,1 0 16,-1 0-1,-16 0-15,-18-9 16,-34-16-1,-16-18-15,-18-25 16,17-9 0,0-16-16,0-18 15,-8 9 1,17 9-16,8-18 16,-8-8-1,-9 0-15,-9 9 16,-33-10-1,-18 18-15,9 0 16,-85 9 0,-35 25-16,-59 51 15,-102 51 1,-10 51-16,10 25 16,33 1-1,103-26-15,8 0 16,-76 17-1</inkml:trace>
  <inkml:trace contextRef="#ctx0" brushRef="#br0" timeOffset="158032.38">9986 4950 0,'0'0'0,"-26"17"0,-33 25 0,7 35 16,27 8-1,25 34-15,25 0 16,9 0 0,9-9-16,0-16 15,-18-17 1,-16-9-16,-1-17 16,-8-9-1,0-16-15,0-9 16,0-9-1,0 1-15,26-1 16,42-16 0,86-26-1,42-26-15,18-16 16,33 8 0,-8 8-16,9 17 15,-9 18-15,-9 25 16,1 25-1,-10 27 1,-33 7-16,-26 9 16,-25 0-16,-43-8 15,-43-26 1,-8-9 0,-18-8-16,-16-8 15,-1-1 1,1 1-16,-1-1 15,10-25-15,7-25 16,1-35 0,-18-33-16,-8-26 15,-8-1 1,-1 18 0,-8 26-16,0 8 15,-9 0 1,1-9-16,-18 1 15,-17 8 1,-8 8-16,0 9 16,-17 0-1,-9 8-15,-43-8 16,-76-17 0,-69 17-16,-68 9 15,-85 33 1,-52 43-16,86 26 15</inkml:trace>
  <inkml:trace contextRef="#ctx0" brushRef="#br0" timeOffset="161908.26">4839 8173 0,'0'0'0,"0"0"0,0 0 0,0 0 16,0 0 0,26-17-16,25-68 15,69-85 1,42 0-16,-9-1 15,18-7 1,-9 33-16,-25 18 16,-35 8-1,-51 25-15,-25 35 16,-34 8 0,-103-9-16,-77 35 15,-34 59 1,34 17-16,77-9 15,34-16 1,35-18-16,25 1 16,8-1-1,18 1-15,16-1 16,52-8 0,43-17-16,33-25 15,9-9 1,-42 17-16,-35 8 15,-34 9 1,-8 17-16,17 34 16,8 43-1,-17 33-15,-8 35 16,0 16 0,16-16-16,78-35 15,153 35 1</inkml:trace>
  <inkml:trace contextRef="#ctx0" brushRef="#br0" timeOffset="167907.82">12683 7714 0,'0'0'0,"-9"-9"0,1-8 16,-18-17 0,-8-26-16,-9-33 15,-25-35 1,-9-8-16,9 17 15,0 9 1,0-1-16,16 35 16,10 8-1,7 25-15,1 9 16,17 17 0,0 8-16,0 9 15,0 9 1,-9 34-16,-8 33 15,9 26 1,16-8-16,9-1 16,9-25-1,-1-25-15,1-18 16,-9-16 0,0-9-16,-9-9 15,-8-25 1,-8-17-16,8-17 15,-1 17 1,1 0-16,17 9 16,0 16-1,9 1-15,25 8 16,60 8 0,60 26-16,50 26 15,104 50 1</inkml:trace>
  <inkml:trace contextRef="#ctx0" brushRef="#br0" timeOffset="174817.51">25050 7441 0,'0'0'0,"0"0"0,-8 0 16,-10 0-16,1 0 15,0 0 1,0 0-16,0 0 15,0 9 1,-8 8-16,-1 8 16,-25 18-1,-18 25-15,-24 17 16,16 9 0,17 8-16,17 0 15,18-17 1,16 0-16,18 0 15,16 8 1,27 1-16,7-18 16,10-16-1,16 0-15,17-9 16,35-9 0,59-16-16,18-26 15,-10-26 1,1-8-16,-26-17 15,-59 9 1,-26-18-16,-26 9 16,-25 0-1,-18-9-15,-16 1 16,-1-9 0,-8-9-16,-8-8 15,-1-8 1,1 8-16,-18 0 15,-16 0 1,-35 8-16,-51 9 16,-17 25-1,-52 18-15,-16 25 16,-9 25 0,9 18-16,33-9 15,-24 9 1,16-1-16,-17 1 15,-128 42 1</inkml:trace>
  <inkml:trace contextRef="#ctx0" brushRef="#br0" timeOffset="176882.64">15568 4856 0,'0'0'0,"25"0"0,52 9 0,60-1 15,93 1 1,1-9-16,25-9 16,-43-8-1,-145 17-15</inkml:trace>
  <inkml:trace contextRef="#ctx0" brushRef="#br0" timeOffset="182824.31">9320 8283 0,'0'0'0,"0"0"0,0 0 16,0 0-16,26 9 16,25-1-1,43 9-15,25-8 16,18-1-1,59-8-15,9-8 16,94-1 0</inkml:trace>
  <inkml:trace contextRef="#ctx0" brushRef="#br0" timeOffset="187854.34">26467 6370 0,'0'0'0,"0"0"0,0 0 16,0 0-16,0 0 15,0 0 1,0 0 0,0 0-16,-9 0 15,1 0 1,-18 8-16,-16 18 15,-35 25 1,-34 25-16,25 1 16,-25 25-1,9 0-15,25-17 16,0 9 0,9-26-16,34-26 15,17-16 1,0-1-16,0-8 15,8-8 1,1-1-16,-1 1 16,1-1-1,8-8-15,0 0 16,0-8 0,0-9-16,0-9 15,8-8 1,1 0-16,-1 17 15,1 0 1,-9 9-16,0 8 16,-9 0-1,1 0-15,-1 8 16,-8 26 0,-9 43-16,1 50 15,16-8 1,18-17-16,8-34 15,0-25 1,26-17-16,85-18 16,42-42-1,-24-34-15,-27-17 16,-59 42 0</inkml:trace>
  <inkml:trace contextRef="#ctx0" brushRef="#br0" timeOffset="193049.82">30171 9491 0,'0'0'0,"0"0"0,0 0 16,0 0-1,0 0-15,0 0 16,0 0 0,0 0-16,0 0 15,-9 17 1,1 0-16,-9 9 16,8 16-1,-16 52-15,-26 50 16,-35 52-1,1-26-15,-9-9 16,0-7 0,34-61-16,18-42 15,8-25 1,16-1-16,1-16 16,17-1-1,-8-16-15,8-18 16,0-50-1,17-18-15,-9 9 16,1 8 0,0 18-16,-1 16 15,1 9 1,-9 17-16,0 9 16,0-1-1,0 9-15,0 0 16,-17 26-1,-43 76-15,-34 68 16,26-17 0,25-34-16,34-8 15,9-26 1,17-34-16,1-26 16,33-25-1,43-34-15,34-42 16,0-9-1,-43 0-15,-51 51 16</inkml:trace>
  <inkml:trace contextRef="#ctx0" brushRef="#br0" timeOffset="213345.69">26672 12680 0,'0'0'0,"0"0"0,0 0 16,0 0-16,0 0 15,0 0 1,0 0-16,0 0 16,0 0-1,0 0-15,0 0 16,0 0-1,-9 0-15,-34 9 16,-25-1 0,-43 1-16,0-9 15,9 8 1,-35-8 0,-33 9-16,33-9 15,43 8-15,-25-8 16,-18 0-1,1-8-15,33-9 16,-8-9 0,-25-8-1,-18 0-15,17 0 16,18 0-16,-43-8 16,0 16-1,17 1-15,-1 8 16,-16 0-1,17 8 1,0 9-16,-9 0 16,-8 9-1,17-1-15,9 1 16,8-1-16,34-8 16,34 0-1,34 0 1,9 0-16,17 0 15,26-17 1,51-8-16,0-18 16,34-17-16,25 1 15,-34 16 1,-50 18 0,-27 16-16,1 1 15,-18 8-15,-8 0 16,0 0-1,0 0-15,-17 8 16,-42 18 0,-35 16-1,-26 18-15,-8 8 16,-17 17 0,34-25-16,60-18 15,17-16 1,17-1-16,8-8 15,26 9 1,52 8-16,59 0 16,42 0-1,78 0-15,102 8 16</inkml:trace>
  <inkml:trace contextRef="#ctx0" brushRef="#br0" timeOffset="-204261.21">25588 9236 0,'0'0'0,"0"0"0,0 0 15,0 0-15,0 0 16,0 0 0,0 0-16,0 0 15,-9-9 1,-8 1-16,-26 8 16,-8 0-1,9 0-15,-18 0 16,-25 17-1,16 8-15,18 9 16,8 0 0,-16 0-16,-10 9 15,18 8 1,0 0-16,17 0 16,17 0-1,25 9-15,18-1 16,17 1-1,16-1-15,27 1 16,25-9 0,17-17-16,-35-9 15,10 1 1,33-1-16,18-16 16,-26-9-1,-43-9-15,18-16 16,16-18-1,-16 1-15,-9-18 16,-26 1 0,-17 8-16,-17 0 15,-17 0 1,-8 8-16,-18-8 16,-25 0-1,-17-9-15,-34 1 16,-18 8-1,-16 25-15,-69 1 16,0 8 0,9 17-16,-34 17 15,16 8 1,1 18-16,-128 50 16</inkml:trace>
  <inkml:trace contextRef="#ctx0" brushRef="#br0" timeOffset="-193821.53">30990 11923 0,'0'0'0,"0"0"16,0 0-16,0 0 16,0 0-1,0 0-15,0 0 16,9-17-1,34-17-15,68-8 16,25-1 0,-51 26-16,-16 17 15,16 17 1,-17 9-16,-16 16 16,-18 60-1,-43 68-15,-33 0 16,-10 1-1,1-10-15,-17-42 16,8-34 0,17-42-16,26-18 15,0 1 1,9-18-16,-1-8 16,9-76-1,26-60-15,42-68 16,9-60-1,-17 60-15,-18 68 16,-16 25 0,-9 43-16,-8 34 15,-1 17 1,-8 9-16,0 8 16,-8 8-1,-1 52-15,-8 59 16,25 59-1,10 1-15,16-35 16,8-24 0,-8-44-16,-25-25 15,0-25 1,-1-18-16,-16-16 16,-18-9-1,-25-26-15,-26-50 16,-8-44-1,-1-33 1,-50-110-16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28:38.0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25093 8173 0,'0'0'0,"0"0"16,0 0-16,8 0 0,1 0 16,-1 0-16,-8 0 15,0 0 1,0 0-16,0 0 16,0 0-1,-8 17-15,-9 25 16,0 9-1,0 9-15,0-1 16,8-16 0,9-9-1,-9-9-15,9 1 16,0-18-16,0 1 16,18-1-1,16-16 1,8-1-16,27-8 15,25-8 1,25 8-16,0 8 16,-8 9-1,9 0-15,-1 9 16,1 8-16,-26 0 16,-26 0-1,-17-9 1,-17 1-16,-8-1 15,-17 1 1,-1-9-16,1 8 16,-1-8-16,1 0 15,-9 0 1,0 0 0,0 0-16,8 0 15,-8 0 1,0-8-16,9-1 15,-1-8 1,1-8-16,-1-1 16,-8 1-1,0-1-15,0 1 16,17-1 0,1-16-16,-1-9 15,0 8 1,17 18-16,-9 16 15</inkml:trace>
  <inkml:trace contextRef="#ctx0" brushRef="#br0" timeOffset="3907.18">20962 5996 0,'0'0'0,"0"0"0,-9 0 15,-16 0-15,-9 0 16,-1 0 0,1 0-16,0-9 15,-51-16 1,-43-26-16,-17-26 15,17 1 1,17-1-16,-9-8 16,-16 8-1,-27 9-15,-24 0 16,-10 9 0,18-9-16,43 17 15,42 17 1,34 0-16,26 17 15,17 0 1,8 8-16,9 1 16,17-1-1,0 1-15,0 8 16,9 0 0,17 34-16,8 17 15,-8 8 1,-18 1-16,-8-1 15,-8-16 1,-1-9-16,-8-9 16,0-8-1,-8 0-15,-18-8 16,-8-9 0,-17-17-16,-26-34 15,0-17 1,0-26-16,9 18 15,8 8 1,9 8-16,26 26 16,8 17-1,8 0-15,9 17 16,9 0 0,59 9-16,85 8 15,78 17 1,-9 0-16,-17-17 15,-1 0 1,-16-26-16,119 1 16</inkml:trace>
  <inkml:trace contextRef="#ctx0" brushRef="#br0" timeOffset="5311.75">21858 8411 0,'0'0'0,"0"0"0,-9 0 15,-16 0-15,-60 0 16,-95 0 0,-50-17-16,-26-9 15,0 9 1,-34 0-1,-95-8-15,-58 16 16,-61 18 0,-34 8-16,35 0 0,59 0 15,0-9 1,-8-25 0,-9-25-1,-34-1-15,-43 9 16,18 9-1,67-9-15,35-9 16,85 9 0,17 0-16,1 0 15,50-8 1,17 8-16,27 0 16,33 8-1,60 9-15,42 0 16,27 9-1,16-1-15,26 9 16,0 0 0,17 0-16,17-17 15,26-8 1,16-9-16,27 0 16,8 0-1,-26 17-15,-8 17 16,-26 0-1,-9 0-15,-16 0 16,-1 0 0,-8 0-16,-42 8 15,-52 35 1,-34 16-16,17-8 16,51-17-1,17-8-15,18-9 16,8 0-1,17 0-15,34 34 16,120 34 0,110 17-16,18-43 15,68-8 1</inkml:trace>
  <inkml:trace contextRef="#ctx0" brushRef="#br0" timeOffset="10906.63">14211 8062 0,'0'0'0,"0"0"0,0 0 15,-26-8-15,-51-1 16,-59-8 0,25 9-16,34-1 15,-51 1 1,-43-18-16,35 1 15,-1-18 1,-51-16-16,9-1 16,17 1-1,-17 8-15,17 17 16,25 17 0,26 17-16,34 0 15,17 0 1,26 0-16,17 0 15,17-9 1,17-8-16,35-9 16,16-16-1,-8 8-15,-26 17 16,-9 0 0,-16 8-16,-1 9 15,1 0 1,-9 0-16,0 0 15,-9 0 1,-33 34-16,-78 51 16,-93 52-1,34 7-15,34-25 16,8-17 0,60-17-16,52-25 15,59 8 1,68 8-16,154 1 15,60-43 1,-34-43-16,76-16 16</inkml:trace>
  <inkml:trace contextRef="#ctx0" brushRef="#br0" timeOffset="18903.53">9875 5962 0,'0'0'0,"8"0"0,27 0 0,7-9 16,9 1-1,26-9-15,34 8 16,26 9 0,76 9-16,43-1 15,26 1 1,-9-9-16,17-9 16,0 1-1,-16-9-15,-27-9 16,-34 9-1,-25-8-15,-43 8 16,-76 17 0</inkml:trace>
  <inkml:trace contextRef="#ctx0" brushRef="#br0" timeOffset="120937.37">2834 4414 0,'0'0'0</inkml:trace>
  <inkml:trace contextRef="#ctx0" brushRef="#br0" timeOffset="121216.25">2834 4303 0,'0'0'0,"0"0"0,0 0 0,0 0 15,0 0 1,0 0-16,34 0 15,43-8 1,51-1-16,8 1 16,18-18-1,59 1-15,26 8 16,60 0 0,170-26-16,-51 9 15</inkml:trace>
  <inkml:trace contextRef="#ctx0" brushRef="#br0" timeOffset="128604.93">9866 4924 0,'0'0'0,"0"0"16,0 17-16,0 60 16,0 50-16,0-16 15,0-43 1,0-9-16,0-16 15,0-1 1,0-16 0,0-1-16,0-8 15,-8 0-15,-1 17 16,-8 34 0,-17 18-1,9-10-15,25-25 16,17-8-1,0-18-15,59-8 16,121-8 0,33-26-16,52-26 15,17 1 1,-35 25-16,52 17 16,-34 25-16,33 9 15,-33 0 1,-86-17-16,43 9 15,-102-18 1,-52-8-16,18 0 16,-9 0-1,-43 9 1,-17-9-16,-8 0 16,-18 0-1,1 0-15,-1 0 16,1 0-1,-1-9-15,9-8 16,0-42 0,9-35-16,-18-25 15,-8-9 1,-17 1-16,-42-35 16,-95-127-1</inkml:trace>
  <inkml:trace contextRef="#ctx0" brushRef="#br0" timeOffset="136391.69">2193 7586 0,'0'0'0,"0"0"16,0-9-16,0 1 16,0-1-16,0-16 15,0-9 1,18-17 0,24-43-16,95 1 15,110 8 1,103-9-16,162-8 15,-93 34 1</inkml:trace>
  <inkml:trace contextRef="#ctx0" brushRef="#br0" timeOffset="141535.57">3900 7356 0,'0'0'0,"0"0"0,0 0 16,-8 0-16,-1 17 15,-16 9 1,-1 16-16,1 26 16,8 0-1,-1-16-15,1-10 16,0 1 0,0-18-16,9 1 15,8-9 1,0 0-1,0-9-15,0 1 16,25 8-16,18 0 16,34-9-1,25 1-15,9-1 16,9-8 0,-9 9-16,8 8 15,18-9 1,8 1-16,-17 8 15,0 0 1,8-9 0,-16 9-16,-18-8 15,-42-1-15,-17-8 16,-18 0 0,1 0-1,0 9-15,-1-9 16,1 0-1,-1 0-15,1 0 16,0 0 0,-1 0-16,1 0 15,-9 0 1,0 0-16,-9 0 16,1 0-1,-1 0-15,1 0 16,0 0-1,-9 0-15,8 0 16,-8 0 0,0 0-16,0 0 15,0 0 1,0 0-16,9 0 16,-9-9-1,8-16-15,-16-9 16,-1-43-1,-8-25-15,0 0 16,0-17 0,0 59-16</inkml:trace>
  <inkml:trace contextRef="#ctx0" brushRef="#br0" timeOffset="144915.56">6068 7850 0,'0'0'0,"0"0"0,0 17 16,0 0-1,9 0-15,-9-9 16,0 1 0,0-1-16,0 1 15,0-1 1,0 1-16,0 8 15,0 17 1,0 0-16,0 8 16,17 1-1,0-1 1,0-8-16,0-8 16,0-1-1,0-8-15,0-8 16,0 8-1,1-9-15,7 1 16,18-1 0,34-8-16,34-17 15,34-8 1,-9-9-16,-8 8 16,-17-8-1,-8 17-15,-10 9 16,-7 8-1,-1 17-15,-8 8 16,-17-8 0,-9-8-16,-25-1 15,-9 1 1,-9-9-16,1 0 16,-1 0-1,-8-9-15,0-25 16,0-25-1,0-52-15,17-33 16,43-154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34:20.7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15841 4660 0,'0'0'0,"51"-17"0,86-8 16,-9 8 0,-26 0-16,120-26 15,8-16 1,78-26-16,84 0 16</inkml:trace>
  <inkml:trace contextRef="#ctx0" brushRef="#br0" timeOffset="708.96">17428 5485 0,'0'0'0,"17"0"0,111 17 0,35-8 16,33-18 0,154-8-16</inkml:trace>
  <inkml:trace contextRef="#ctx0" brushRef="#br0" timeOffset="1290.5">17633 6064 0,'0'0'0,"34"0"0,60 0 16,85 0 0,86 34-16,-69-9 15,-127-33-15</inkml:trace>
  <inkml:trace contextRef="#ctx0" brushRef="#br0" timeOffset="61447.21">1613 12459 0,'0'0'0,"0"0"0,0 0 16,0 0-16,0 0 16,17 0-1,0 0-15,9 9 16,-1 8 0,10 25-16,7 69 15,1 33 1,0 103-16,-1-9 15,-8-102 1,1 9-16,7 8 16,-8-34-1,-8-34-15,0-51 16,-9-9 0,0-8-16,-9-8 15,1-1 1,8 1-16,-17-1 15,0-8 1,0-8-16,-17-1 16,-9-16-1,1-9-15,-1 0 16,0 0 0,9 8-16,0 9 15,0 0 1,9 17-16,-1 9 15,1 25 1,8 8-16,0-8 16,8-8-1,-8-1-15,0 1 16,0-9 0,0 0-16,17-9 15,9-8 1,76-68-16,86-110 15,42-52 1,35-25-16</inkml:trace>
  <inkml:trace contextRef="#ctx0" brushRef="#br0" timeOffset="65527.79">19084 2271 0,'0'0'0,"0"-9"0,0 1 15,0-1 1,0 1-16,0-9 16,0 8-1,-8 1-15,-9-9 16,-26 0 0,-25 8-16,-35 9 15,9 0 1,35 17-16,16 17 15,0 9 1,-8 8-16,-9 17 16,-8 17-1,8-9-15,18 1 16,16 8 0,9 0-16,17-8 15,43 8 1,16 0-16,18-9 15,43 1 1,67-1-16,-16-25 16,8-17-1,35-8-15,-27-1 16,61-16 0,-60-1-16,-18-16 15,61-9 1,-86 0-16,-68 0 15,25-17 1,9 8-16,17-16 16,-17-1-1,-43 9-15,-25-8 16,0-26 0,8-9-16,0-8 15,-25 25 1,-26 1-16,-9-1 15,-8 1 1,-34-9-16,-51-17 16,-44-9-1,1 9-15,-8 9 16,-52-1 0,-9 9-16,-33 26 15,17 16 1,8 9-16,0 0 15,34 9 1,0 16-16,35 1 16,42-1-1,-9 26-15,-16 9 16,-18 25 0,26 8-16,60-8 15,-18 9 1,1 8-16,8-9 15,26 18 1,17 8-16,17-9 16,17-7-1,25-1-15,27 0 16,7-9 0,35 9-16,77 0 15,-18-34 1,-7-8-16,58-1 15,-33-25 1,0 9-16,59-1 16,-51-16-1,-8-9 1,68-9-16,-60 1 16,-16-9-16,33-9 15,-51-16 1,-34-18-1,34-8-15,-17 9 16,-17 8-16,-34 0 16,-26 0-1,-17-9 1,-8-25-16,-9-8 16,-17 7-1,-34-7-15,-26-9 16,-34-9-1,-17-16-15,-17 16 16,-26 18 0,-25 16-16,-17 9 15,-26 17 1,26 17-16,-1 17 16,-33 0-1,-9 17-15,-26 17 16,1 9-16,-18 25 15,0 17 1,9 34 0,26 17-16,25-9 15,43-8 1,68-17-16,-9 43 16,-93 110-1</inkml:trace>
  <inkml:trace contextRef="#ctx0" brushRef="#br0" timeOffset="68045.81">20168 4431 0,'0'0'0,"0"0"0</inkml:trace>
  <inkml:trace contextRef="#ctx0" brushRef="#br0" timeOffset="68647.59">20211 4694 0,'0'0'0,"0"0"0,0 0 16,0 0-16,0 0 15,0 0 1,0 0-16,0 0 16,0 0-1,8-8-15,18-18 16,17-16 0,8-18-16,9-8 15,33-17 1,1 9-1,-17-1-15,0 1 16,-17 16-16,-26 18 16,-9 25-1,-16 0 1,-9 8-16,-34 9 16,-52 17-16,-7 9 15,33-9 1,17-9-16,9 1 15,17-1 1,0 1 0,17-1-16,0-8 15,0 0-15,34 9 16,51-18 0,35-16-1,-1-18-15,-16 9 16,-9-8-1,-18 8-15,-41 8 16,-10 9 0,1 9-16,-9 8 15,-9 17 1,1 34-16,-9 59 16,-9 52-1,35 135-15</inkml:trace>
  <inkml:trace contextRef="#ctx0" brushRef="#br0" timeOffset="86141.13">21329 2909 0,'0'0'0,"0"0"0,0 0 0,-17 25 15,-17 9 1,-9 26-16,0 8 16,-16 25-1,-10 18-15,18-26 16,17-26-1,17-16-15,0-9 16,17-9 0,0 1-16,8-9 15,44-9 1,33 1-16,34-9 16,18-26-1,8 1-15,-17-9 16,-8 17-1,-1 8-15,-34 9 16,-33 0 0,-27 0-16,1 0 15,-18 0 1,1 0-16,-1 0 16,1 0-1,-9 0-15,8 0 16,-8 0-1,9 0-15,-9-8 16,9-9 0,-9-17-16,0-9 15,0-8 1,0-8-16,0-1 16,8 26-1</inkml:trace>
  <inkml:trace contextRef="#ctx0" brushRef="#br0" timeOffset="88543.68">22746 3130 0,'0'0'0,"0"0"0,0 0 16,0 0-16,0 0 15,0 0 1,0 0-16,0 17 16,0 8-1,0 9-15,0 0 16,0 0-1,0 0-15,0-8 16,0-1 0,0-8-16,0 0 15,17 9 1,25 8-16,10 17 16,24-9-1,27 1-15,33-18 16,27-8-1,-35-8-15,-17-18 16,-26 1 0,-34 8-16,-25 0 15,-9 0 1,-9 0-16,-8 0 16,0 0-1,0 0-15,0 0 16,0 0-1,0 0-15,9 0 16,-1 0 0,1-9-16,-1-25 15,9-25 1,1-26-16,-1 0 16,-9 8-1,1 18-15,-1-1 16,1 26-1</inkml:trace>
  <inkml:trace contextRef="#ctx0" brushRef="#br0" timeOffset="89763.09">24495 3036 0,'0'0'0,"-8"0"15,-1 17-15,-16 17 16,-1 0-16,0 17 16,9 0-1,0 0-15,17 17 16,0 17-1,17-8-15,0-18 16,0-16 0,18-9-16,24-9 15,44 1 1,33-26 0,-8-9-16,-25 1 15,-1-1 1,-16 1-16,-27 8 15,-7 0 1,-18 0-16,-9 0 16,-16 0-1,-1 0-15,1 0 16,-9 0 0,0 0-16,0 0 15,0 0-15,0 0 16,8 0-1,-8-17 1,9-17-16,-9-34 16,0-26-1,0-25-15,17-42 16,17-137 0</inkml:trace>
  <inkml:trace contextRef="#ctx0" brushRef="#br0" timeOffset="103433.57">2782 17290 0,'0'0'0,"0"0"15,0 0-15,0 0 16,0 0 0,0 0-16,0 0 15,0 0 1,0 0-16,0 0 15,-8 0 1,8 0-16,0 0 16,0 0-1,0 0-15,0 0 16,0 0 0,0 0-16,0 0 15,0 0 1,0 0-16,0 0 15,0 0 1,0 0-16,0 0 16,8-9-1,9 1-15,9-9 16,0 8 0,-1 1-16,1-1 15,8 1 1,26-1-16,34 9 15,51-8 1,17-1-16,0 9 16,34 0-1,1 0-15,-1 0 16,0 17 0,-25 0-16,8-8 15,0-9 1,-25-9-16,-34 1 15,-61-1 1</inkml:trace>
  <inkml:trace contextRef="#ctx0" brushRef="#br0" timeOffset="109826.09">4114 15954 0,'-9'0'0,"1"17"0,-9 0 0,8 0 16,9 0 0,0 0-16,26-8 15,42-9 1,86-26-16,85-42 15,102-59 1</inkml:trace>
  <inkml:trace contextRef="#ctx0" brushRef="#br0" timeOffset="112558.75">8279 17017 0,'0'0'0,"0"0"0,0 0 15,0 0 1,0 0-16,0 0 15,0 0 1,17-8-16,0 8 16,9-9-16,16 9 15,27 9 1,76 16 0,34 18-16,-43-9 15,69-9 1,-8-7-16,-61-27 15,154-17 1</inkml:trace>
  <inkml:trace contextRef="#ctx0" brushRef="#br0" timeOffset="113061.28">7920 16184 0,'0'0'0,"0"0"0,0 0 15,0 0-15,0 0 16,0 0 0,18 0-16,7 0 15,86-17 1,43-9-16,8 9 15,154-8 1</inkml:trace>
  <inkml:trace contextRef="#ctx0" brushRef="#br0" timeOffset="114995.36">12145 17239 0,'0'0'0,"0"0"0,0 0 16,0 0-1,0 0-15,0 0 16,17-9-1,9-8-15,34-8 16,59-1 0,43-8-16,-17 8 15,26 1 1,136-9-16</inkml:trace>
  <inkml:trace contextRef="#ctx0" brushRef="#br0" timeOffset="115430.74">11522 16346 0,'0'0'0,"0"0"16,26 17-16,42 17 15,128 0 1,163 0-16</inkml:trace>
  <inkml:trace contextRef="#ctx0" brushRef="#br0" timeOffset="162458.76">1058 15231 0,'0'0'0,"0"0"0,0 0 0,0 0 15,0 0 1,0 0-16,26 0 15,0 0 1,50 9-16,35 0 16,9-9-1,-1 0-15,18 0 16,-18 0 0,-16 0-16,-9 0 15,-26 0 1,-25 0-16,-18 0 15,-16 0 1,-9-9-16,0 9 16</inkml:trace>
  <inkml:trace contextRef="#ctx0" brushRef="#br0" timeOffset="162720.67">1835 15027 0,'0'0'0,"0"0"0,0 0 0,0 0 15,9-8 1,33-1-16,35-8 16,43 9-1,-1 16 1,-8 1-16,-9 8 16,-16 8-1,-35 9-15,-17-8 16,-8-1-1,-18 9-15,-25 9 16,-26 17 0,-42 25-16,34-26 15</inkml:trace>
  <inkml:trace contextRef="#ctx0" brushRef="#br0" timeOffset="167767.89">4421 16856 0,'0'0'0,"0"0"0,0 0 16,0 0-1,0 0-15,0 0 16,0 0-1,0 0-15,0 17 16,0 0 0,9 8-16,-1 9 15,1 9 1,-1 25-16,-8 17 16,0 17-1,0-17 1,17-17-16,0-17 15,0-25-15,1-18 16,-1 1 0,17-18-1,0 1-15,9-18 16,8 9 0,8 0-16,27 0 15,-1 0 1,-8 17-16,-17 0 15,-9 0 1,-8 0-16,-18 0 16,1 0-1,-9 0-15,-9 9 16,1-9 0,0 0-16,-1 0 15,-8 0 1,0 0-16,9 0 15,-9-17 1,17-26-16,0-33 16,0-61-1,8 10-15,-8 33 16,-8 35 0,0 25-16,-1 34 15</inkml:trace>
  <inkml:trace contextRef="#ctx0" brushRef="#br0" timeOffset="168333.27">3824 16235 0,'0'0'0,"0"0"0,0 0 16,0 0-16,0 0 15,0 0 1,25 17-16,44 0 15,33 9 1,43-1-16,162 1 16</inkml:trace>
  <inkml:trace contextRef="#ctx0" brushRef="#br0" timeOffset="179092.27">18546 1446 0,'0'0'0,"0"0"0,0 0 16,0 0-1,0 0-15,0 0 16,0 0-1,18 8-15,135 52 16,120 33 0,17-8-16,60-17 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31:16.1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1690 1735 0,'0'0'0,"0"0"0</inkml:trace>
  <inkml:trace contextRef="#ctx0" brushRef="#br0" timeOffset="242.65">1647 1590 0,'0'0'0,"0"0"15,0 0-15,0 0 16,0 0-1,0 0-15,0 0 16,0 0 0,0 0-16,0 0 15,26 0 1,42 0-16,60-8 16,17-1-1,-17 9-15,17 9 16,60 8-1,9 8-15,42 1 16,34-9 0,9-9-16,59-16 15,-68-1 1,26-16-16</inkml:trace>
  <inkml:trace contextRef="#ctx0" brushRef="#br0" timeOffset="20036.05">5147 3172 0,'0'0'0,"0"0"0,0 0 0,8 0 16,26 17 0,52-8-16,-1-1 15,-34-16 1,35-1-16,93-25 16,-9 0-1,-101 34-15,-44 0 16</inkml:trace>
  <inkml:trace contextRef="#ctx0" brushRef="#br0" timeOffset="20578.37">7135 1250 0,'0'0'0,"0"0"0,0 0 16,0 0 0,51 0-16,120 17 15,25 0 1,95 0-16,76-8 15,8 16 1,78 1-16,-52-9 16</inkml:trace>
  <inkml:trace contextRef="#ctx0" brushRef="#br0" timeOffset="25578.57">6034 3870 0,'0'0'0,"0"0"0,0 0 0,0 0 16,43 8-1,59 9-15,52 17 16,153 0-1,94-25-15,-25-35 16,8-25 0</inkml:trace>
  <inkml:trace contextRef="#ctx0" brushRef="#br0" timeOffset="32470.71">11061 4933 0,'0'0'0,"0"0"0,0 0 0,0 0 15,9 0 1,25-9-16,77-16 16,85-35-1,60-25-15,43-17 16,0 8-1,59 18-15,18 16 16,-9 26 0,77 43-16,-43 8 15</inkml:trace>
  <inkml:trace contextRef="#ctx0" brushRef="#br0" timeOffset="39973.67">4959 5451 0,'0'0'0,"0"0"0,0 0 16,0 0-16,0 0 16,25 0-1,44 17-15,67 17 16,35 0-1,68 9 1,-17-9-16,17-17 16,17 8-1,51 9-15</inkml:trace>
  <inkml:trace contextRef="#ctx0" brushRef="#br0" timeOffset="41673.8">11505 6234 0,'0'0'0,"9"0"0,33 0 16,69 8 0,34-8-16,18 0 15,58 0-15,10 0 16,25-8 0,0 8-1,34-17-15,-34-9 16,34-16-1</inkml:trace>
  <inkml:trace contextRef="#ctx0" brushRef="#br0" timeOffset="42331.13">15295 6013 0,'0'0'0,"17"0"0,102 8 15,137-8-15,69 0 16,67 0-1,1-25-15,-9-1 16,8-8 0</inkml:trace>
  <inkml:trace contextRef="#ctx0" brushRef="#br0" timeOffset="56834.42">4020 2058 0,'0'0'0,"0"0"0,0 0 16,0 0-16,0 0 15,0 0-15,0 0 16,0 0 0,0 0-1,8 0-15,18-8 16,8-1 0,26 1-16,8 8 15,-8 0 1,-26 0-16,-8 0 15,-9 0 1,8 0-16,27 17 16,33 8-1,43-8-15,0-8 16,-43-1 0,26 9-16,69-8 15,-27-1 1,-33 1-16,33 8 15,27-9 1,-27 1-16,-8-1 16,77 9-1,-34 0-15,8-8 16,18-9 0,-10-9-16,53-16 15,-78-1 1,-51 1-16,17-1 15,137-42 1</inkml:trace>
  <inkml:trace contextRef="#ctx0" brushRef="#br0" timeOffset="62628.24">10959 2169 0,'0'0'0,"0"0"0,0 0 0,0 0 16,0 0-1,0 0-15,0 0 16,0 0-1,0-9-15,34 1 16,77-1 0,34 9-16,9 0 15,42 17 1,-25 9-16,-103-18 16</inkml:trace>
  <inkml:trace contextRef="#ctx0" brushRef="#br0" timeOffset="63986.91">15559 2313 0,'0'0'0,"0"0"0,0 0 16,0 0-16,9 0 15,16 9 1,27-1-16,41-8 16,104-17-1,8-8-15,-137 8 16</inkml:trace>
  <inkml:trace contextRef="#ctx0" brushRef="#br0" timeOffset="65482.16">20603 2118 0,'0'0'0,"0"0"0,0 0 15,0 0-15,9 0 16,-1 8-1,35 9-15,119 0 16,18 0 0,24-17-16,61 17 15,59 9 1</inkml:trace>
  <inkml:trace contextRef="#ctx0" brushRef="#br0" timeOffset="67522.25">24487 2194 0,'0'0'0,"0"0"0,34 9 0,111 25 16,17 8 0,111-42-16,128-8 15</inkml:trace>
  <inkml:trace contextRef="#ctx0" brushRef="#br0" timeOffset="87379.21">16925 6719 0,'0'0'0,"0"0"0,0 0 16,0 0-16,0 0 15</inkml:trace>
  <inkml:trace contextRef="#ctx0" brushRef="#br0" timeOffset="87952.93">16703 6599 0,'0'0'0,"0"0"0,25 9 0,18-1 15,34 1 1,102-1-16,26-8 16,85 0-1,60 0-15,-43 9 16,129 17-1,-10-1-15,-84-8 16,33 0 0</inkml:trace>
  <inkml:trace contextRef="#ctx0" brushRef="#br0" timeOffset="95187.63">7920 7059 0,'0'0'0,"0"0"0,0 0 15,0 0 1,333-77-16,-333 69 16,0-1-1,0 9-15,0-8 16,0 8-1,0 0-15,-8-9 16,-1 1 0,-8-1-16,-34 9 15,-17 0 1,-26-8-16,0 8 16,9 25-1,-61 18-15,-58 25 16,67 0-1,60-9-15,-17 26 16,-17 9 0,26-9-16,17 0 15,8 9 1,26-1-16,25 9 16,35 0-1,51 43-15,34 16 16,-26-25-1,26 9-15,9-17 16,-18-18 0,-8-8-1,-43-25-15,-34-18 16,-25 9-16,-69 26 16,-34-1-1,-51-16-15,-60-1 16,51-33-1,103-35-15,17 1 16,8-9 0,17 0-16,18 0 15,8 0 1,0 0-16,17 34 16,43 34-1,59 34 1,1 0-16,-44-25 15,-33 16 1,-17 35-16,-43 33 16,-60 18-16,-26-17 15,9-9 1,60 17-16,85-17 16,95 17-1,195 17 1,180-34-16,42-59 15,-145-35 1</inkml:trace>
  <inkml:trace contextRef="#ctx0" brushRef="#br0" timeOffset="107734.4">10797 7824 0,'0'0'0,"8"-8"0,78-35 0,101-33 16,10-1 0,25-8-16,25 8 15,77-16 1</inkml:trace>
  <inkml:trace contextRef="#ctx0" brushRef="#br0" timeOffset="113185.2">16413 7637 0,'0'0'0,"0"0"0,17 0 15,8 0-15,1 0 16,-9 0 0,-8 0-16,8 0 15,-9 9 1,1-1-16,-1 1 15,-8-9 1,9 8-16,-9-8 16,0 0-1,0 0-15,0 9 16,0 8 0,-9 0-16,1 8 15,-1 9 1,1 0-16,-9 9 15,8-18 1,9 9-16,0 0 16,17 0-1,34 0-15,35 0 16,16-17 0,9-8-16,17-9 15,17 8 1,17-16-16,-8-1 15,42 1 1,-8 8-16,-34 0 16,-9 0-1,-26 0-15,-33 0 16,-10 0 0,-7 8-16,-10 1 15,-16-1 1,8 9-16,18 17 15,-1 0 1,0-8-16,-17-1 16,-16-16-1,-10-1-15,-8 1 16,-8-1 0,-1-8-16,1 0 15,-1 0 1,1 0-16,-1 0 15,-8 0 1,0 0-16,0 0 16,9-8-1,8-18-15,0-8 16,0-8 0,0-1-16,9-8 15,8-8 1,0-9-16,0 0 15,-8 25 1</inkml:trace>
  <inkml:trace contextRef="#ctx0" brushRef="#br0" timeOffset="119642.03">19630 7986 0,'0'0'0,"0"0"15,0 0-15,0 0 16,0 0-16,26 17 16,42 0-1,69 0 1,-1-34-16,86-68 16,137-51-16</inkml:trace>
  <inkml:trace contextRef="#ctx0" brushRef="#br0" timeOffset="122815.54">20928 7969 0,'0'0'0,"0"0"0,0 0 0,0 0 15,0 0 1,0 0-16,0 0 16,0 0-1,0 0-15,0 0 16,0 0 0,0 0-1,0 0-15,0 0 16,0 0-16,0 0 15,0 0 1,0 0-16,0 0 16,0 0-1,17 0-15,25 0 16,18 8 0,0 1-1,17-9-15,42-9 16,35 1-16,-9-9 15,0 0 1,68-9-16,-16 9 16,33 9-1,18-1-15,-9 1 16,0 8 0,-26-9-16,0 1 15,-59-9 1,-86 8-16</inkml:trace>
  <inkml:trace contextRef="#ctx0" brushRef="#br0" timeOffset="126599.16">24205 8071 0,'0'0'0,"0"0"0,0 8 0,17 9 16,17 17-1,18-8-15,7-9 16,35-17-1,34-17-15,34-34 16,137-51 0</inkml:trace>
  <inkml:trace contextRef="#ctx0" brushRef="#br0" timeOffset="136493.01">17300 9363 0,'0'0'0,"17"0"0,18 17 16,67 17-1,111 26-15,26 0 16,34-9 0,86 8-16,-52-16 15,69-18 1,33 9-16</inkml:trace>
  <inkml:trace contextRef="#ctx0" brushRef="#br0" timeOffset="140331.79">20330 9414 0,'0'0'0,"0"0"0,0 0 0,0 0 16,26 0-1,42 17-15,52 0 16,93 0-1,137-17-15</inkml:trace>
  <inkml:trace contextRef="#ctx0" brushRef="#br0" timeOffset="141935.41">21551 9848 0,'0'0'15,"25"-8"-15,52-9 0,94-17 16,42-9-16,69-8 15,93 0 1</inkml:trace>
  <inkml:trace contextRef="#ctx0" brushRef="#br0" timeOffset="148208.54">24316 9797 0,'0'0'0,"0"0"0,26-8 16,-1-9 0,1 0-16,8 8 15,68-8 1,86 9-16,188 25 15,33 25 1</inkml:trace>
  <inkml:trace contextRef="#ctx0" brushRef="#br0" timeOffset="156023.51">8791 8683 0,'0'0'0,"0"0"0,0 0 0,0-8 15,0-1 1,0 9-16,0-8 16,0-1-1,0 1-15,0-1 16,0 9-1,0-8-15,26 8 16,33-9 0,52 1-16,77 8 15,25 0 1,26 0-16,0 17 16,-8 0-1,110 25-15</inkml:trace>
  <inkml:trace contextRef="#ctx0" brushRef="#br0" timeOffset="156765.82">9602 10061 0,'0'0'0,"8"0"0,35 8 16,94 1 0,102-18-16,8 1 15,-25-1 1,8-16-16,52-9 16,94-17-1</inkml:trace>
  <inkml:trace contextRef="#ctx0" brushRef="#br0" timeOffset="157402.37">8791 10852 0,'0'0'0,"0"0"0,9 0 15,42 17-15,68 17 16,60 25 0,137 26-16,162-8 15,-68-35 1</inkml:trace>
  <inkml:trace contextRef="#ctx0" brushRef="#br0" timeOffset="166085.38">5181 13352 0,'0'0'0,"0"0"0,0 0 15,0 0 1,0 0-16,0 0 16,0 0-1,25 0-15,44 0 16,59 9-1,128-9-15,42-17 16,1 8 0,68-8-16</inkml:trace>
  <inkml:trace contextRef="#ctx0" brushRef="#br0" timeOffset="-114745.85">18111 11991 0,'0'0'0,"0"0"0,0 0 15,0 0 1,17 9-16,34 8 16,43 8-1,26 1-15,33-1 16,35 1 0,-60-1-16,-59 9 15,-1 9 1,0 33-16,-17 18 15,-34 34 1,-25 8-16,-18 17 16,1 0-1,-1-9-15,0-25 16,9-25 0,9-17-16,25-18 15,0-16 1,34-1-16,60 1 15,9-26 1,-27-9-16,-41-8 16,-27 0-1,-8-8-15,-17-1 16,-42 1 0,-69 16-16,-26 9 15,18 17 1,-1 17-16,35 0 15,25 0 1,26 0-16,25 9 16,18 25-1,51 42-15,42 18 16,35 17 0,16-18-16,-8-8 15,-42-8 1,-52-9-16,-34 17 15,-60 68 1,-93-8 0,-43-69-16,-120-50 15,-77-18-15</inkml:trace>
  <inkml:trace contextRef="#ctx0" brushRef="#br0" timeOffset="-100290.56">8791 13539 0,'0'0'0,"0"-8"0,0-18 15,0 9-15</inkml:trace>
  <inkml:trace contextRef="#ctx0" brushRef="#br0" timeOffset="-100009.24">8543 13216 0,'0'0'0,"0"0"0,0 0 16,0 0-1,0 0-15,0 0 16,0 0-1,0 0-15,0 0 16,0 0 0,0 0-16,0 0 15,0 0 1,0 0 0,0 0-16,0 0 15,77 0 1,103 8-16,50 1 15,0-1 1,-33 1-16,-27 8 16,138 25-1</inkml:trace>
  <inkml:trace contextRef="#ctx0" brushRef="#br0" timeOffset="-97097.14">12589 13539 0,'0'0'0,"0"0"0,0 0 15,0 0-15,0-8 16,0-1-1,0 1-15,17-9 16,0 0 0,0 8-16,-8-8 15,-1 0 1,1 9-16,-1-1 16,1 1-1,-1-1-15,1 9 16,8 0-1,9 0-15,33 0 16,61 9 0,25-1-16,-8-8 15,42 17 1,0-8-16,9-1 16,17 1-1,110 33-15</inkml:trace>
  <inkml:trace contextRef="#ctx0" brushRef="#br0" timeOffset="-94868.5">16455 13429 0,'0'0'0,"0"0"0,0 0 16,9 0 0,51 0-16,119 17 15,171 25 1</inkml:trace>
  <inkml:trace contextRef="#ctx0" brushRef="#br0" timeOffset="-88402.45">10745 15112 0,'0'0'0,"0"0"0,0 0 16,0 0-16,0 0 16,0 0-1,0 0-15,0-8 16,52-9-1,76 0-15,179 0 16,51-9 0,27 1-16,16 8 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34:37.0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13127 4371 0,'111'-8'0,"68"-9"0,196-17 16,-33 25-16,-103 9 16,0 9-16,-205-1 15</inkml:trace>
  <inkml:trace contextRef="#ctx0" brushRef="#br0" timeOffset="288.76">16857 3648 0,'0'0'0,"187"26"0,61 25 16,68 51-1,221 60-15,-136-43 16</inkml:trace>
  <inkml:trace contextRef="#ctx0" brushRef="#br0" timeOffset="2623.01">1212 10316 0,'0'0'0,"0"0"0,0 25 0,43 35 16,33 17-1,52-9-15,9-17 16,8-26 0,60-25-16,0 0 15,17 0 1,-9 17-16,26 17 15,34 9 1,94 16-16,0-25 16,-60-34-1,120 9-15,-51-9 16,8-17 0,94 0-16,42 8 15,103 1 1,0-9-16,69 8 15,-26 9 1,8 9-16,9 33 16,8 52-1,-42-1-15,-69-25 16,43 17 0,-8 34-16,-206-17 15</inkml:trace>
  <inkml:trace contextRef="#ctx0" brushRef="#br0" timeOffset="3155.54">3832 13003 0,'0'0'0,"68"9"0,129 16 16,93 1-1,60-26-15,68-9 16,103-25-16,-112-8 15</inkml:trace>
  <inkml:trace contextRef="#ctx0" brushRef="#br0" timeOffset="8464">19263 10180 0,'0'0'0,"0"0"0,0 0 0,0 0 16,0 0-1,0 0-15,0 0 16,0 0 0,0 0-16,0 0 15,0 0 1,0 0-16,-8 8 16,-18 26-1,-8 17-15,0 9 16,17-1-1,25 9 1,18 9-16,8-17 16,26-9-1,34 8-15,-9-25 16,18-8 0,84-1-16,35-16 15,34-18 1,43-16-16,17-18 15,17 18-15,25-1 16,60 9 0,26 9-16,9 8 15,-18 0 1,26 17 0,-26 0-16,9 8 15,-69 26 1,-84 0-16,16 26 15,-68-1 1,-77-25-16,-26-8 16,-42-18-1,-34-16-15,-26-1 16,-8 1 0,-18-9-16,1 0 15,-1 0 1,-8 0-16,0-9 15,0-33 1,-8-52-16,8-25 16,0 9-1,8-77-15,27-145 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35:03.7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3918 6276 0,'0'0'0,"0"0"0,0 0 16,0 9 0,25 16-16,43 26 15,78 0 1,33 0-16,85 17 16,1-17-1,8-34-15,111-8 16,34-35-1,60-25-15,34 17 16,26 43 0,-128 16-16</inkml:trace>
  <inkml:trace contextRef="#ctx0" brushRef="#br0" timeOffset="9285.85">13733 1378 0,'0'0'0,"0"0"0,0 0 15,17 8 1,0 18-16,8 16 15,-7 26 1,-18 17-16,-9 0 16,-8-17-1,0-8-15,0-26 16,8-9 0,9-8-16,0 1 15,26 7 1,76 1-16,18-9 15,25-17 1,94-17-16,-34 0 16,-9-17-1,26-9-15,0 9 16,42 8 0,-50 1-16,25-1 15,25 1 1,44-9-16,-27 17 15,1 0 1,8 17-16,-25 0 16,42 17-1,-25 0-15,76 17 16,-17 0 0,-8 8-16,51 1 15,-42-9 1,16 9-1,60 8-15,-51 8 16,-17 1-16,111 8 16,34 17-1,-76-34-15,-1-34 16,26 0 0,-35 0-1,112 8-15,-9-8 16,-111 0-1,-42 9-15,8-1 16,-26-16-16,-85-1 16,-17 1-1,-17-18 1,-43 1-16,-94-1 16,-8 1-16,9-18 15,-27-8 1,-16-8-16,-17-18 15,-18-25 1,-33-34 0,-18-42-16,9-1 15,8 26-15,1-9 16,-35-152 0</inkml:trace>
  <inkml:trace contextRef="#ctx0" brushRef="#br0" timeOffset="144946.6">3337 6217 0,'0'0'0,"0"0"0,0 17 0,9 25 16,-1 18 0,-8 16-16,-8 9 15,-1-8 1,1-9-16,-9-8 15,17-18 1,0 1-16,17-9 16,17 0-1,77-9-15,68-16 16,86-35 0,42-16-16,43-1 15,0 18 1,-17 8-16,42 8 15,-16 9 1,-78 9-16,44 8 16,-27 8-1,-50 1-15,-1 8 16,-68 0 0,-33-9-16,-27 1 15,-16-1 1,-35-8-16,-26-8 15,-16-1 1,-17 1-16,-1-9 16,1 0-1,-1 0-15,-8-9 16,9-25 0,-18-34-16,9-59 15,0-171 1</inkml:trace>
  <inkml:trace contextRef="#ctx0" brushRef="#br0" timeOffset="150175.59">7058 7935 0,'0'0'0,"0"0"0,0 0 16,-8 25 0,-1 60-16,1 34 15,-9 9 1,8 8-16,9-9 16,0-41-1,26-10-15,51 9 16,42 0-1,60-8-15,52-18 16,25-16 0,25-18-16,35-16 15,17-9 1,51-17-16,86-26 16,42-8-1,34 26-15,34 16 16,18 18-1,-9 16-15,0-8 16,8 9 0,9-18-16,-9-16 15,18-18 1,25 1-16,-17-9 16,-17 8-1,-17 9-15,-26 0 16,-33 9-1,-53 25-15,-16 0 16,-51 8 0,-69 1-16,-50 8 15,-61-9 1,-76-8-16,-52-8 16,-51-1-1,-25-8-15,-9 0 16,-8-8-1,-1-18-15,-8-25 16,-8-42 0,-10-26-16,-7 8 15,8-25 1,0-136-16</inkml:trace>
  <inkml:trace contextRef="#ctx0" brushRef="#br0" timeOffset="152287.88">5539 10690 0,'0'0'0,"0"0"0,0 0 16,0 0-1,0 0-15,0 0 16,0 0 0,9 0-1,50-8-15,69-9 16,18-9-1,7 1-15,35-1 16,34 18-16,42 8 16,78 8-1,85 1 1,34-1-16,-60 1 16</inkml:trace>
  <inkml:trace contextRef="#ctx0" brushRef="#br0" timeOffset="158309.85">7494 12799 0,'0'0'0,"0"0"0,0 0 16,0 0-16,0 0 15,-9 34 1,1 26-16,-18 33 16,-17 52-1,1 16-15,16-41 16,0-18 0,1 0-16,8-26 15,17-16 1,0-1-16,17-8 15,26 0 1,25-8-16,77-9 16,34-17-1,0-17-15,26 0 16,-8 0 0,33 0-16,26 8 15,34 1 1,17 8-16,26 0 15,60-26 1,-26 1-16,17-9 16,34 8-1,0 1-15,-8 16 16,17 1 0,59-18-16,1 9 15,33 9 1,10-1-16,7-8 15,-16-8 1,-9-1-16,9 9 16,-1 17-1,9 0-15,-16 0 16,-1 17 0,17 9-16,-34-9 15,-51 8 1,-35 1-16,-67 0 15,-78-9 1,-67-9-16,-61-16 16,-33-1-1,-35 1-15,-25-1 16,-9-8 0,-9 0-16,-16 0 15,-1 0 1,1-8-16,-1-9 15,-16-26 1,-9-25-16,-26-26 16,9 1-1,0-9-15,17 8 16,0 9 0,25 17-16,1 43 15</inkml:trace>
  <inkml:trace contextRef="#ctx0" brushRef="#br0" timeOffset="171510.42">13673 2024 0,'0'0'0,"0"0"0,0 0 0,0 0 15,0 0 1,0 0-16,0 0 15,0 0 1,0 0-16,43-8 16,68-18-1,25 9-15,-25 0 16,51-8 0,26-1-16,-34 0 15,8 1 1,68-1-16,-33 18 15,16 8 1,120 0-16</inkml:trace>
  <inkml:trace contextRef="#ctx0" brushRef="#br0" timeOffset="173724.58">8245 13250 0,'0'0'0,"0"0"0,0 0 0,0 0 15,0 0-15,0 0 16,0 0-1,0 0 1,0 0-16,0 0 16,8 8-1,26 9-15,35-8 16,33-1 0,9 1-16,-8-9 15,33 0 1,18 0-16,-18 17 15,-76-9 1</inkml:trace>
  <inkml:trace contextRef="#ctx0" brushRef="#br0" timeOffset="179539.3">9875 13403 0,'0'0'0,"0"-8"0,0-18 16,0 9-16</inkml:trace>
  <inkml:trace contextRef="#ctx0" brushRef="#br0" timeOffset="179734.62">9875 13088 0,'0'0'0,"0"0"15,0 0-15,0 0 16,0 0 0,0 0-16,0 17 15,0 0 1,0 9 0,8-1-16,10 1 15,-1-1 1,17-8-16,51-8 15,52-18 1,153-25-16</inkml:trace>
  <inkml:trace contextRef="#ctx0" brushRef="#br0" timeOffset="182984.2">11616 13446 0,'0'0'0,"0"0"0,-8 0 0,-1-9 16,-8 1-1,0 8-15,8 0 16,9 0 0,-8 0-16,8 0 15,0 0 1,0 0 0,0 0-16,8 0 15,52-9 1,85 1-16,60-1 15,51 1 1,94-1-16</inkml:trace>
  <inkml:trace contextRef="#ctx0" brushRef="#br0" timeOffset="186367.22">12802 13190 0,'0'0'0,"0"0"0,0 0 0,0 0 16,0 0 0,0 0-16,26-8 15,25-1 1,43 1-16,26-9 16,-1 0-1,1 0 1,8 17-16,8-9 15,-68 1 1</inkml:trace>
  <inkml:trace contextRef="#ctx0" brushRef="#br0" timeOffset="197432.99">19349 11830 0,'0'0'0,"0"0"0,0 0 0,0 0 16,0 0-1,0 0-15,0 0 16,0 0-1,-9 0-15,1 17 16,-18 0 0,0 8-16,-25 35 15,-9 25 1,9 17 0,-8-9-16,7-8 15,1-8 1,-17 34-16,17 8 15,25-17 1,26-26-16,26-8 16,16 0-1,1 9-15,0-18 16,-18-16 0,-8-9-16,0 0 15,0 0-15,-8 0 16,8 17-1,9 0-15,16 9 16,18-1 0,25 1-1,26-9-15,9-26 16,8-16 0,8-26-16,10-17 15,7-26 1,9-33-16,-17-18 15,-25 0 1,-35 18-16,-16-18 16,-27-8-1,-8 0-15,-25 9 16,-18-1 0,-8-8-16,-17 0 15,-8 17 1,-1 0-16,-8 8 15,-9 9 1,-25 9-16,-26-9 16,-9 25-1,1 18-15,25 16 16,-9 9 0,-8 9-16,17 25 15,1 8 1,-1 9-16,17 9 0,26-9 31,-9 0-31,0 0 16,9 8-1,8 9-15,1 17 16,-1 60 0,0 16-16,9 1 15,0 17 1,8-18-16,9-25 15,9 0 1,-1 0-16,9 0 16,0-17-1,0-25-15,17-17 16,9 8 0,42 0-16,43-9 15,51-16 1,0-26-16,1-17 15,7-17 1,-16-9-16,8-16 16,-34-9-1,-25-9 1,-10-8-16,-16-9 16,0 1-1,0-1-15,-9 1 16,-25 8-16,-9-17 15,-8-17 1,-18-9-16,1 9 16,-18 0-1,1 0 1,-27 0-16,1 8 16,0 18-1,-8-1-15,-10-8 16,-7 17-1,-10 0-15,-33-8 16,-9 16-16,26 18 16,-1 25-1,1 0-15,8 17 16,-42 17 0,-9 8-16,25 18 15,-8 8 1,0 25-1,0 18-15,17 8 16,18 8-16,33-8 16,9-17-1,8 1 1,9 7-16,17 18 16,9-52-16</inkml:trace>
  <inkml:trace contextRef="#ctx0" brushRef="#br0" timeOffset="207286.78">19793 11524 0,'0'0'0,"0"0"0,0 0 16,0 0-16,0 0 15,0 0 1,0 0-16,0 0 16,0 0-1,0 0-15,0 0 16,0 0 0,-9 8-16,-25 35 15,-34 50 1,-9 26-16,0 9 15,-25 33 1,25-25-16,26-59 16,-26 25-1,-26 26-15,18 33 16,25 1 0,18 8-16,24 25 15,27-41 1,42-27-16,60 18 15,51-9 1,9-68-16,25-43 16,9-67-1,26-52-15,-27-8 16,-16-42 0,0-52-16,-51 17 15,-18-59 1,-25 0-16,-51 34 15,-18 17 1,-25 42-16,-42 26 16,-35 0-1,-60 17-15,-42 17 16,-60 34 0,0 34-16,8 34 15,1 26 1,17 33-16,-35 35 15,1 33 1,-26 69 0,8 51-16,103-18 15,17 60-15</inkml:trace>
  <inkml:trace contextRef="#ctx0" brushRef="#br0" timeOffset="211847.02">6026 15971 0,'0'0'0,"0"0"0,0 0 0,0 0 16,17 0 0,34 0-16,43-25 15,85-35 1,34-16-16,-25 25 16,60 0-1,50 25-15,61 26 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7:38:43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7400 5307 0,'0'0'0,"17"0"0,77-9 15,136-8 1,69-17-16,59 0 15,146-42 1,-94 16-16</inkml:trace>
  <inkml:trace contextRef="#ctx0" brushRef="#br0" timeOffset="2441.78">6649 6787 0,'0'0'0,"34"-9"0,77-16 15,60-18 1,42 9-16,34 26 16,69 25-16,51 17 15,43 25 1,25 35 0,-42-1-16</inkml:trace>
  <inkml:trace contextRef="#ctx0" brushRef="#br0" timeOffset="4530.47">7340 8513 0,'0'0'0,"0"0"0,0 0 16,0 0-16,0 0 16,0 0-1,9 0-15,42 8 16,68 9-1,52 17-15,77-8 16,84 0 0,27-18-16,8-16 15</inkml:trace>
  <inkml:trace contextRef="#ctx0" brushRef="#br0" timeOffset="12535.1">7980 9474 0,'0'0'0,"0"0"0,0 0 0,0 17 15,9 8-15,-1 27 16,1 41-1,-9 9-15,-9 0 16,1-17 0,-1-25-16,-8-9 15,9-26 1,-1 1-16,9-9 16,0 0-1,9 17-15,42 0 16,34-9-1,43-16-15,68-9 16,-8-26 0,0 1-16,34-9 15,8 8 1,18 35-16,-26 16 16,-17 26-1,-18 34-15,-50-17 16,-52-8-1,-16-9 1,-35-17-16,-9-8 16,-16-18-1,-1 1-15,1-1 16,-1 1 0,-8-9-16,0-9 15,-8-8 1,-9-17-16,8-34 15,-8-17 1,9 17-16,-1-9 16,1 1-1,8-1-15,0-16 16,17-9 0,0 17-16,0 25 15,-9 18 1,1 8-16,-1 17 15,1 0 1,-9 8-16,0 9 16,0 0-1,0 0-15,-9-8 16,-8-18 0,-25 1-16,-44-10 15,-67-16 1,-44 9-16,-93 8 15,-94 34 1,-85 51-16,-146 51 16,-85 68-1,299-42-15</inkml:trace>
  <inkml:trace contextRef="#ctx0" brushRef="#br0" timeOffset="18720.65">22157 7322 0,'0'0'0,"0"0"16,0 9-16,0 42 15,0 42-15,-9 18 16,1-17-1,-9-9-15,0-9 16,-9 1 0,9 8-16,0 0 15,8 8 1,1-8-16,8 17 16,0 9-1,17-9-15,0-25 16,0-18-1,17-8-15,17-8 16,26-9 0,8-17-16,1-9 15,8-16 1,17-18-16,25-16 16,-33-1-1,-35 9-15,-25 9 16,-18 8-1,1 8 1,-18 1-16,1-1 16,-1 1-16,9-9 15,0-26 1,9-34 0,8-42-16,-8-25 15,-1 16-15,-7 18 16,-10 16-1,1 35 1,-9-1-16,0 9 16,0 17-1,0 0-15,0 9 16,0 8 0,0-1-16,0 10 15,0-1-15,0 9 16,0 0-1,0 0 1,0 0-16,-9-8 16,-8-1-16,-26 1 15,-102-1 1,-68 1 0,-77-9-16,-77-17 15,25 17-15,-25 17 16</inkml:trace>
  <inkml:trace contextRef="#ctx0" brushRef="#br0" timeOffset="26998.04">15260 11940 0,'0'0'0,"0"0"0,0 0 16,0 0-1,9 0-15,68 9 16,119 25-1,222-17-15,1-9 16</inkml:trace>
  <inkml:trace contextRef="#ctx0" brushRef="#br0" timeOffset="29033.38">25588 12017 0,'0'0'0,"0"0"0,0 0 16,0 0-16,0 0 15,0 0 1,0 0-16,17 0 15,26 17 1,102 8-16,153 26 16,112 9-1,-17-9-15</inkml:trace>
  <inkml:trace contextRef="#ctx0" brushRef="#br0" timeOffset="34289.72">7707 13258 0,'0'0'0,"0"0"0,0 0 15,0 0-15,0 0 16,26 0-1,25 0-15,51 9 16,35-9 0,51 8-16,76 1 15,95-9 1</inkml:trace>
  <inkml:trace contextRef="#ctx0" brushRef="#br0" timeOffset="55000.77">5001 8717 0,'0'0'0,"0"0"0,0 0 15,0 0 1,0 0-16,0 0 15,0 0 1,35-8-16,127-9 16,8-9-1,18-25-15,43-9 16,-35 26 0,0-8-16,-34 8 15,-68 17 1,-51 0-16,-17 0 15,-9 8 1,-9 1-16</inkml:trace>
  <inkml:trace contextRef="#ctx0" brushRef="#br0" timeOffset="55313.86">6077 8156 0,'0'0'0,"0"0"0,17 0 16,43 25-1,42 9-15,1 0 16,-27-8 0,10-9-16,33 8 15,35-16 1,-26 8-16,-60-9 15,-34 1 1,-8-1-16,-9 18 16,-119 67-1,-86 78-15,-111 16 16,-51-9 0</inkml:trace>
  <inkml:trace contextRef="#ctx0" brushRef="#br0" timeOffset="60794.71">16174 3870 0,'0'0'0,"0"0"0,0 0 16,0 0-16,-9 0 15,-16-9 1,-1 9-16,-25 0 16,0 17-1,-18 17-15,-25 34 16,-34 34-1,9 0-15,34-8 16,8-1 0,34 1-16,26 25 15,8 8 1,44 18-16,33 8 16,51-17-1,-8-51-15,-8-42 16,50-43-1,1-51-15,-9-51 16,-8-17 0,-1-34-16,-25-18 15,-34 35 1,-17-25-16,-35-9 16,-33 42-1,-35 1-15,-34 8 16,-34-1-1,-34 18-15,-34 26 16,-9 42 0,-119 8-1</inkml:trace>
  <inkml:trace contextRef="#ctx0" brushRef="#br0" timeOffset="62926.57">16319 5553 0,'0'0'0,"0"0"0,-9 0 16,9 9-1,0-9-15,0 0 16,0 0-16,0 0 16,0 0-1,-8 0 1,-9 0-16,-9 0 16,-8 17-16,-9 0 15,-16 17 1,7 8-16,1 1 15,8-9 1,9 0 0,0 17-16,-9 17 15,-16 26-15,-10 25 16,18-9 0,17-16-1,26-26-15,16 0 16,26 8-1,9-25-15,25 0 16,69-16 0,16-35-16,-42-18 15,0-16 1,0-17-16,9-42 16,8-43-1,-34 17-15,-35 8 16,-24-25-1,-18-8-15,-17 16 16,-52 9 0,-42 8-16,-68 1 15,-85 42 1,-103 25-16</inkml:trace>
  <inkml:trace contextRef="#ctx0" brushRef="#br0" timeOffset="65398.25">16558 7526 0,'0'0'0,"0"0"0,0 0 15,0-8 1,-9-9-16,1-9 16,-18 1-1,-8-9-15,0 17 16,-9 0 0,0 17-16,-16 0 15,-18 25 1,-8 9-16,16 0 15,-8 17 1,9 9-16,8 8 16,-8 17-1,17 26-15,25-1 16,35 1 0,8-9-16,26 8 15,33 18 1,18-35-16,9-25 15,16-50 1,1-44-16,8-51 16,-17-25-1,-17-8-15,-18-18 16,-33-16 0,-26-9-16,-42-9 15,-35-17 1,-43 18-16,-50 25 15,-69 34 1,-111 8-16</inkml:trace>
  <inkml:trace contextRef="#ctx0" brushRef="#br0" timeOffset="77327.35">11582 11124 0,'0'0'0,"0"0"0,0 0 16,0 0-1,0 0-15,0 0 16,-9 0-1,9 0-15,-8 0 16,-9 17 0,-26 17-16,-8 8 15,8 1 1,18-18-16,16 1 16,9-9-1,17-9 1,-8 1-16,8-18 15,0-8-15,8-25 16,-16-1 0,0 1-16,-1-1 15,-8 9 1,0 17 0,0-8-16,0 16 15</inkml:trace>
  <inkml:trace contextRef="#ctx0" brushRef="#br0" timeOffset="77905.08">12819 10818 0,'0'0'0,"0"0"0,0 0 16,0 0-16,0 0 15,-8 8 1,-9 26-16,-17 51 15,-9 9 1,9-9-16,0-9 16,25-25-1,18-34-15</inkml:trace>
  <inkml:trace contextRef="#ctx0" brushRef="#br0" timeOffset="78704.97">14330 10962 0,'0'0'0,"0"0"16,9 0-16,33 0 15,10-8 1,7 8-16,-7 0 16,-10 0-1,-16 8-15,-1 1 16,-7-1 0,-10 1-1,1-1-15,-1 9 16,-8 17-16,-25 17 15,-10-8 1,10-9-16,8-9 16,17-8-1,8 0-15,18-8 16,25 8 0,51 0-16,180 8 15</inkml:trace>
  <inkml:trace contextRef="#ctx0" brushRef="#br0" timeOffset="79421.97">16063 10835 0,'0'0'0,"0"0"0,0 0 15,0 0-15,34 0 16,34 8 0,-17 1-16,-16-9 15,-1 0 1,0 0-16,-9 0 16,-16 8-16,-1 9 15,-8 9 1,-8 8-1,-1 8-15,-8 1 16,0-18-16,17-16 16,0 8-1,0-9-15,9 1 16,-9-9 0,8 0-1,9 17-15,0 0 16,9 17-1,-9 0-15,-8 0 16,-18 0 0,1-9-16,-44 1 15,18-9 1</inkml:trace>
  <inkml:trace contextRef="#ctx0" brushRef="#br0" timeOffset="80164.02">14330 9610 0,'0'0'16,"0"0"-16,0 0 0,-8 34 16,-1 26-1,-8 25-15,0 8 16,0 1-1,0-9-15,0-9 16,17-25 0,0-8-16,0-26 15,8-9 1</inkml:trace>
  <inkml:trace contextRef="#ctx0" brushRef="#br0" timeOffset="80686.82">14928 9678 0,'-9'0'0,"-17"9"0,-16 25 16,-1 0-1,-8-9-15,0 1 16,0-1 0,8 9-16,9-8 15,8-1 1,9 9-16,26 0 16,25 17-1,8 9 1,18-1-16,25 9 15,9 9-15,-8-18 16,-9 1 0,-26 0-16,-17-18 15,-9-16 1,-16-1-16,-9-16 16,-9-1-1,-16-16 1,-1-9-16,-8-17 15,17-43 1,26-59-16,42-60 16,17-8-1,-17 34-15,-25 60 16,-9 25-16,-9 42 16</inkml:trace>
  <inkml:trace contextRef="#ctx0" brushRef="#br0" timeOffset="87472.58">15790 3147 0,'0'0'0,"0"0"0,0 0 0,-9 17 16,1 8-1,-1 9-15,1 17 16,-1 0-1,0 17-15,1 9 16,-9 16 0,-9 43-16,-16 35 15,-10 7 1,18-8-16,17 9 16,17 16-1,0-7-15,-8 75 16,-1-8-1,-25 17-15,-9 1 16,1-44 0,25-8-16,34-68 15,8 60 1,1-17-16,-9-18 16,0 26-1,-9-34-15,-8-25 16,-8 8-1,-9-17-15,0-42 16,0-35 0,8-16-16,9-18 15,0 1 1,0-9-16,9 0 16,8 0-1,8 0-15,10 0 16,24 8-1,10 1-15,-1-1 16,9 9 0,17 9-1,-1 8-15,18 17 16,-17-9-16,-25-16 16,-27-9-1,1-8 1,-9-1-16,0 1 15,9-9 1,0-9-16,8 1 16,17-18-1,0 1-15,1-9 16,-27-26 0,-8-8-16,-8-34 15,0-17 1,-1-26-16,9-42 15,18-17-15,-10 0 16,-16-26 0,-9-8-1,0-34-15,-9-8 16,-8-27 0,0 10-16,0-1 15,9-25 1,0 17-16,-1 17 15,-8 25 1,-8 17-16,8 9 16,8 0-1,18 34-15,25 17 16,-8 34 0,-1 17-16,-8 34 15,-8 34 1,-17 17-16,-1 17 15,1 0 1,-9 8-16,-9 1 16,-25-1-1,-43 1-15,-85 8 16,-60-9 0,-60-8-16,-16-17 15,-18-8 1,-60-18-16</inkml:trace>
  <inkml:trace contextRef="#ctx0" brushRef="#br0" timeOffset="89399.2">19528 4235 0,'0'0'0,"0"0"0,0 0 15,0 0-15,0 0 16,-9-8 0,-8-1-16,-8-16 15,-1-1 1,-8 1-16,8 8 16,9 0-1,0 8-15,9 1 16,-1-1-1,9 9-15,0 0 16,0 0 0,-8-8-16,-26-1 15,-26 9 1,9 0-16,-26 17 16,-9 9-1,27-1-15,16 1 16,9-9-1,0 17-15,0 34 16,8 42 0,17 35-16,26 8 15,26-25 1,17 8-16,-9-34 16,0-34-1,18-17-15,16-17 16,26-43-1,17-50-15,-26-35 16,18-50 0,-1-27-16,-33 1 15,-10 0 1,-7 17-16,-27 9 16,-24 33-1,-27 26-15,-34 17 16,-59 0-1,-163 42-15,-153 86 16,34 25 0</inkml:trace>
  <inkml:trace contextRef="#ctx0" brushRef="#br0" timeOffset="93533.53">19332 5647 0,'0'0'0,"0"0"0,-9 0 15,1 0-15,-18 17 16,-8 17 0,0 0-16,-9 43 15,-8 42 1,8 8-16,-17 18 16,9-18-1,26-25-15,25 9 16,34 8-1,25-8-15,44-26 16,42-43 0,-17-42-16,-17-68 15,26-51 1,-18-17 0,-34-26-16,-42 1 15,-26 25 1,-25 25-16,-27 18 15,-33 8-15,-60 25 16,-111 26 0,-119 34-16</inkml:trace>
  <inkml:trace contextRef="#ctx0" brushRef="#br0" timeOffset="102547.78">4754 14458 0,'0'0'0,"8"-9"0,44 1 0,50-1 16,35 1 0,102 8-16,136-26 15,163-33 1,-120 8-16</inkml:trace>
  <inkml:trace contextRef="#ctx0" brushRef="#br0" timeOffset="107482.46">4498 13956 0,'0'0'0,"0"0"0,0 0 16,0 0 0,0 0-16,0 0 15,0 8 1,-9 26-16,-16 34 15,-1 17 1,-8 9-16,8-9 16,9-25-1,0-9-15,9-9 16,8-16 0,0-1-16,0 1 15,25-9 1,18 8-16,34-8 15,17-8 1,42-26-16,18-9 16,-9-8-1,-17 17-15,9 0 16,8 17 0,-51 0-16,-18 9 15,-16-1 1,-17 1-16,-18-1 15,1 1 1,-17-9-16,-1 0 16,1 0-1,-1 0-15,-8-9 16,9-8 0,-1-25-16,9-52 15,17-51 1,18-8-16,50-127 15</inkml:trace>
  <inkml:trace contextRef="#ctx0" brushRef="#br0" timeOffset="109960.15">9337 14407 0,'0'0'0,"0"0"0,0 0 15,9 0 1,16 8-16,44-8 16,84-8-1,95-18-15,93 1 16,43-9 0,-25 25-16,-1 1 15,18 8 1</inkml:trace>
  <inkml:trace contextRef="#ctx0" brushRef="#br0" timeOffset="115308.23">19400 14126 0,'0'0'0,"0"0"0,0 0 0,0 0 16,0 0-16,0 0 15,0 0 1,0 0-16,0 0 16,0 0-1,0 17-15,-9 0 16,1 17-16,-1 0 15,1 0 1,-1 0 0,-8-8-16,9-1 15,8-16-15,0-1 16,0 1 0,0-1-16,0-8 15,8 9 1,69-1-1,68-8-15,17-8 16,35-9 0,-1 0-16,-34-9 15,51 9 1,9 0-16,9-9 16,33 9-1,9 9-15,1-9 16,-27 0-1,-8 8-15,-26 18 16,18-9 0,-1 0-16,-50 8 15,16 18 1,-17-1-16,0 1 16,-8 8-1,-26-8-15,-51-18 16,-26 1-1,-25-1-15,-17 1 16,-1-9 0,-16 0-16,-1 0 15,1 0 1,-1 0-16,-8 0 16,9 0-1,-9 0-15,0 0 16,0-9-1,8 1-15,1-9 16,-9-9 0,0 9-16,0 0 15,0 0 1,0-9-16,0 18 16</inkml:trace>
  <inkml:trace contextRef="#ctx0" brushRef="#br0" timeOffset="117517.59">24640 14219 0,'0'0'0,"0"0"0,9 9 0,-1-1 16,1 1 0,-9-9-1,9 0-15,8 8 16,17 9-16,60 9 15,68-17 1,154-9-16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6:26.0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15329 14917 0,'0'0'0,"0"0"0,0 0 0,0 0 15,0 0 1,0 0-16,-9-9 16,-25 1-1,-68-9-15,-35 8 16,18 1-1,8 16-15,-34-8 16,-18 9 0,44-9-16,34 8 15,-18 1 1,26-1-16,35-8 16,25 0-1,17 0-15,8 0 16,86 0-1,119-8-15,18-9 16,16-17 0,-33 0-16,-27-9 15,10 9 1,-69 17-16,-51 0 16,-43 9-1,-9-1-15,-16 9 16,-1-8-1,-50-18-15,-86-16 16,-111 8 0,-34 25-16,-43 18 15,17 8 1,77 17-16,34-17 16,77-17-1,60 8-15,43-8 16,16 0-1,69-8-15,128-9 16,68-26 0,0 1-16,-8 8 15,-1 8 1,-16 26-16,-103 9 16,-77-9-1,-17 8-15,-25-8 16,-17 0-1,-18-8-15,-119-9 16,-145-17 0,-51 0-16,-86 8 15,43 18 1,102 16-16,78 9 16,118-8-1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7:14.7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9346 5213 0,'0'0'0,"8"-8"15,9-1-15,26-8 16,34-17-16,34 9 16,-26 8-1,1 0-15,135 0 16,-24 17-1,-61 8-15,112 9 16,-69-8 0,-25-9-16,93 17 15,-93-9 1,-52-8-16,52 0 16,-18 0-1,-42 0-15,-42 9 16,-27-1-1,-16-8-15,-18 0 16,-51 9 0,-42-9-16,-43-17 15,-86-17 1,52 0-16,43 0 16,-35-17-1,17 0-15,43 25 16,-17 1-1,-51 8-15,25 17 16,26 0 0,-25 0-16,-18 0 15,52 0 1,50 17-16,18 0 16,8-9-1,26 1-15,0-1 16,17 9-1,26 9-15,102 25 16,8-9 0,78-8-16,42-8 15,43-18 1,-18-8-16,52 0 16,9 9-1,-61-9-15,1 17 16,-9 0-1,-60 0-15,-102 0 16,17 0 0,-51-9-16,-43 1 15,-17-9 1,-8 0-16,-35 0 16,-76 0-1,-112 8-15,-33 1 16,-26-18-1,25 1-15,52-1 16,-17 1 0,33 8-16,10 0 15,-27 0 1,18 0-16,17 17 16,0-9-1,42 1-15,52-9 16,34 0-1,17 8 1,0-8-16,8 0 16,9 0-1,34 9-15,86 8 16,110 0-16,43-9 16,86 1-1,-52-9 1,0-9-16,-33 1 15,-70-1 1,18 9-16,-111 0 16,-68 0-1,-17 0-15,-9 0 16,-9 0 0,-33-8-16,-103-1 15,-188-8 1,-60 9-16,43 16 15,-25 18-15,16-1 16,10-16 0,41 8-1,78-9-15,25 1 16,77-1 0,35-8-16,50 9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7:40.8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15295 10792 0,'0'0'0,"0"0"0,51 0 16,102 17 0,18-8-1,60-18-15,25-16 16,42-18-16,-16 9 16,-9 0-1,-8 9-15,-60-1 16,8 9-1,-102 9-15,-51 8 16,-18 8 0,-16-8-1,-18 0-15,-16 0 16,-94 26 0,-120-1-16,-86 1 15,-101 8-15,33 8 16,60-8-1,1-8 1,41-1-16,95-8 16,51-17-1,43 9-15,42-1 16,26-8-16,17 0 16,34 0-1,137 9 1,111-9-16,67-9 15,27 1-15,-77-9 16,34 17 0,-52 17-1,-67-9-15,-18 18 16,-94-18 0,-67 1-16,-10-1 15,-25 1 1,-94-9-16,-153 8 15,-69-16 1,-102-26-16,34-17 16,85 0-1,-51-9-15,51 9 16,35 9 0,50-18-16,155 35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7:43.7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3772 2245 0,'0'0'0,"0"0"0,0 0 16,18 0-1,7 0-15,43-8 16,146-18-1,-35-8-15,-17 17 16,77-8 0,-94 8-16,-8 25 15,59 1 1,-51-9-16,-85 8 16,-34 1-1,-9-9-15,-34 0 16,-77 0-1,-120 8 1,-67 1-16,-180 16 16,8 18-1,197 8-15,-68 17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8:10.2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5539 4414 0,'0'0'0,"9"-9"0,153 1 16,26-1-16,34 9 16,17 9-1,102 16-15,52-8 16,-103-42-1,171 16-15,17 18 16,-146-18 0,-24-8-16,144 34 15,-76 9 1,-112-9-16,86 8 16,-77-8-1,-51 0-15,34 0 16,-111 0-1,-94-17-15,-25 0 16,0 0 0,-18 0-16,1 0 15,-52-17 1,-85-17-16,-60-8 16,-85-9-1,0 8-15,0 1 16,-60 16-1,-17 18-15,-51-1 16,-94 9 0,26 17-16,76 9 15,-17-9 1,9 17-16,-60 8 16,86-8-1,102 0-15,-43 9 16,60-9-1,102-9-15,26 9 16,34-8 0,43-9-16,17-9 15,17 1 1,17-1-16,25 1 16,95-1-1,110-8-15,214-17 16,0 9-1,-77 16 1,77 9-16,-26-8 16,94 8-1,43 0-15,-94-26 16,-60-16 0,-17 8-16,17 8 15,-68-8 1,-86 0-16,-101 9 15,-95 8-15,-26 0 16,-8 0 0,-8 0-16,0 0 15,-18 0 1,-42 0 0,-77-9-16,-111 9 15,-77 9-15,-77-9 16,-25-9-1,34-8-15,-9-17 16,-42 0 0,-26-8-1,43 25-15,17 34 16,25 0-16,86-9 16,51-8-1,69-17-15,101 9 16,35-1-1,17 9 1,0-8-16,43-1 16,119-33-1,264-18-15,138 26 16,-146 43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8-02T16:48:35.2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12043 7620 0,'0'0'0,"0"0"0,25 0 16,35 0-16,60-9 15,-1-8 1,-8 0-16,145-8 16,0 16-1,26 9-15,85 9 16,-51 16-1,85 18-15,119 8 16,61-25 0,144-18-16,120 9 15,-128 17 1,94 9-16,-26-1 16,26 9-1,-51 0-15,-359-17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7.xml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8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9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9.png"/><Relationship Id="rId4" Type="http://schemas.openxmlformats.org/officeDocument/2006/relationships/customXml" Target="../ink/ink9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5" Type="http://schemas.openxmlformats.org/officeDocument/2006/relationships/image" Target="../media/image13.png"/><Relationship Id="rId4" Type="http://schemas.openxmlformats.org/officeDocument/2006/relationships/customXml" Target="../ink/ink13.xml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19: Parallel Prefix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D51D-ECA0-BCE9-D8FC-770263E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260D-189A-C8C4-DD7B-FB7505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an operation on each item in an array to create a new array of the same size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Vector addition:</a:t>
            </a:r>
          </a:p>
          <a:p>
            <a:pPr lvl="2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] = arr1[</a:t>
            </a:r>
            <a:r>
              <a:rPr lang="en-US" dirty="0" err="1"/>
              <a:t>i</a:t>
            </a:r>
            <a:r>
              <a:rPr lang="en-US" dirty="0"/>
              <a:t>] + arr2[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Function application:</a:t>
            </a:r>
          </a:p>
          <a:p>
            <a:pPr lvl="2"/>
            <a:r>
              <a:rPr lang="en-US" dirty="0"/>
              <a:t>out[</a:t>
            </a:r>
            <a:r>
              <a:rPr lang="en-US" dirty="0" err="1"/>
              <a:t>i</a:t>
            </a:r>
            <a:r>
              <a:rPr lang="en-US" dirty="0"/>
              <a:t>] = f(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DA81D33-3EE9-BCB7-AA56-16FA909E28A2}"/>
                  </a:ext>
                </a:extLst>
              </p14:cNvPr>
              <p14:cNvContentPartPr/>
              <p14:nvPr/>
            </p14:nvContentPartPr>
            <p14:xfrm>
              <a:off x="1103040" y="1377720"/>
              <a:ext cx="3650760" cy="3364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DA81D33-3EE9-BCB7-AA56-16FA909E28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3680" y="1368360"/>
                <a:ext cx="3669480" cy="338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920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A79C8-B214-F9F1-CF03-F75902996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424943B0-E217-881E-CBDE-E4CA37533EFF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C59FB24-DB5C-95E2-A98A-D95B4FF000B2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F3F3E-1A26-AF56-B1F0-046CB82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(double each value)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063B9-7D4C-CA44-FD13-F3AC9CCB3D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195435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convert each thing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map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No additional work necessary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366E2591-DBF5-94DF-7E5E-0086AE31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11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40254318-D9A6-DBCA-0681-C203E2A8F4BC}"/>
              </a:ext>
            </a:extLst>
          </p:cNvPr>
          <p:cNvSpPr/>
          <p:nvPr/>
        </p:nvSpPr>
        <p:spPr>
          <a:xfrm>
            <a:off x="739140" y="1357616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0B383E-526B-EE75-64A6-309746283C44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CA87A744-5ED3-6F03-5300-E863BF54C29C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24CBE4D7-F9A0-6481-13BB-FC5ADFBBC9D3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357FD77E-2C6E-38FD-A50C-A28842A804D0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92B5606-7939-7D55-1C9B-5C4121073BF1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8D4E5A73-609F-22B2-0E17-69A9A84ED189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D746D51C-E43A-0FDC-84A7-085DDF0702EC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11DA8D5D-DD40-7080-D807-970E4E78ABF2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67CF3B77-E298-8DFB-33F8-A583E462988D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0D23C406-76C0-390D-86F4-6FC00FEDAE29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78EBB511-925E-554E-1530-23C1B195989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34B9B11-A172-E07C-22A1-3DBDCC7D8F9E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F976F19-7A4E-C439-D83F-DBFCCF0003C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D8E74D3-9026-6407-E1E7-C224088AF2F8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1CFE60B-0C2F-9105-2565-A45EE9BE82CE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A163B08-768A-1458-3AAB-A0A2723C19BB}"/>
              </a:ext>
            </a:extLst>
          </p:cNvPr>
          <p:cNvSpPr/>
          <p:nvPr/>
        </p:nvSpPr>
        <p:spPr>
          <a:xfrm>
            <a:off x="1265237" y="1357616"/>
            <a:ext cx="375920" cy="33307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4D90E2-656E-EDC0-5AE6-BD5D7A50BCB5}"/>
              </a:ext>
            </a:extLst>
          </p:cNvPr>
          <p:cNvSpPr/>
          <p:nvPr/>
        </p:nvSpPr>
        <p:spPr>
          <a:xfrm>
            <a:off x="1824990" y="1336192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069D2A-EECB-F300-5614-FF0A3F3F62DC}"/>
              </a:ext>
            </a:extLst>
          </p:cNvPr>
          <p:cNvSpPr/>
          <p:nvPr/>
        </p:nvSpPr>
        <p:spPr>
          <a:xfrm>
            <a:off x="1464310" y="42563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AA8A5D-A4D1-2479-63D4-F5657A55560C}"/>
              </a:ext>
            </a:extLst>
          </p:cNvPr>
          <p:cNvSpPr/>
          <p:nvPr/>
        </p:nvSpPr>
        <p:spPr>
          <a:xfrm>
            <a:off x="268605" y="376097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99164-4E8C-5787-32D3-9B2F1FBFBFA0}"/>
              </a:ext>
            </a:extLst>
          </p:cNvPr>
          <p:cNvGrpSpPr/>
          <p:nvPr/>
        </p:nvGrpSpPr>
        <p:grpSpPr>
          <a:xfrm>
            <a:off x="412115" y="3964243"/>
            <a:ext cx="1130300" cy="375920"/>
            <a:chOff x="143510" y="2620011"/>
            <a:chExt cx="1130300" cy="3759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CF7B473-0DD6-523A-80D9-EC67FE8B2B29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F17DD44-8EB5-32CE-C280-EA34F7E38B26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EC7E234-490B-9F0C-7579-500444C3C9D0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92355F-34E8-80C8-8043-6E63211FD44F}"/>
              </a:ext>
            </a:extLst>
          </p:cNvPr>
          <p:cNvGrpSpPr/>
          <p:nvPr/>
        </p:nvGrpSpPr>
        <p:grpSpPr>
          <a:xfrm>
            <a:off x="1631315" y="4451415"/>
            <a:ext cx="1127760" cy="375920"/>
            <a:chOff x="1375410" y="2620011"/>
            <a:chExt cx="112776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447B3C-C452-2730-7C2B-B0EB3D4EF2AC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45B8F0F-6723-8135-3E92-1877F01027B7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8C60581-8BFB-3330-767C-8C05F8A563D3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57D44D-8D8F-CA59-3758-C0D20105BAFF}"/>
              </a:ext>
            </a:extLst>
          </p:cNvPr>
          <p:cNvGrpSpPr/>
          <p:nvPr/>
        </p:nvGrpSpPr>
        <p:grpSpPr>
          <a:xfrm>
            <a:off x="225425" y="5807265"/>
            <a:ext cx="2258060" cy="375920"/>
            <a:chOff x="7967980" y="4321811"/>
            <a:chExt cx="2258060" cy="37592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DED7E4-A92B-13A1-8840-22F4666A5802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8AAC0D3-5CEF-313F-52CF-F9F7C334FB61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F1BE8B6-9223-1D12-F5D7-9C9CF93C56E2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AF0281-D18A-F817-6C8C-98776D5DAF47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C45A94-5106-6558-8162-8E7EBA73291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DCDD2CB-3B44-614F-F0F0-EA748249AD2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38C21B6-278D-8E0E-60BE-E2121EC0E6C7}"/>
                  </a:ext>
                </a:extLst>
              </p14:cNvPr>
              <p14:cNvContentPartPr/>
              <p14:nvPr/>
            </p14:nvContentPartPr>
            <p14:xfrm>
              <a:off x="623880" y="1598040"/>
              <a:ext cx="9368640" cy="43603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38C21B6-278D-8E0E-60BE-E2121EC0E6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520" y="1588680"/>
                <a:ext cx="9387360" cy="437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51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AddTask</a:t>
            </a:r>
            <a:r>
              <a:rPr lang="en-US" dirty="0"/>
              <a:t> extends </a:t>
            </a:r>
            <a:r>
              <a:rPr lang="en-US" dirty="0" err="1"/>
              <a:t>RecursiveAction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int[] a, int[] b, int[] sum</a:t>
            </a:r>
            <a:r>
              <a:rPr lang="en-US" dirty="0"/>
              <a:t>, int l, int h) { … }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sum[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+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left 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right=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764F70-DAEB-D1F2-650A-35F7B9A73F92}"/>
                  </a:ext>
                </a:extLst>
              </p14:cNvPr>
              <p14:cNvContentPartPr/>
              <p14:nvPr/>
            </p14:nvContentPartPr>
            <p14:xfrm>
              <a:off x="1213560" y="505080"/>
              <a:ext cx="5045760" cy="5394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764F70-DAEB-D1F2-650A-35F7B9A73F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4200" y="495720"/>
                <a:ext cx="5064480" cy="541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034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Int[] add(int[] a, int[] b){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ans</a:t>
            </a:r>
            <a:r>
              <a:rPr lang="en-US" dirty="0"/>
              <a:t> = new int[</a:t>
            </a:r>
            <a:r>
              <a:rPr lang="en-US" dirty="0" err="1"/>
              <a:t>a.length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 task = new </a:t>
            </a:r>
            <a:r>
              <a:rPr lang="en-US" dirty="0" err="1"/>
              <a:t>AddTask</a:t>
            </a:r>
            <a:r>
              <a:rPr lang="en-US" dirty="0"/>
              <a:t>(a, b, </a:t>
            </a:r>
            <a:r>
              <a:rPr lang="en-US" dirty="0" err="1"/>
              <a:t>ans</a:t>
            </a:r>
            <a:r>
              <a:rPr lang="en-US" dirty="0"/>
              <a:t>, 0, </a:t>
            </a:r>
            <a:r>
              <a:rPr lang="en-US" dirty="0" err="1"/>
              <a:t>a.length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POOL.invoke</a:t>
            </a:r>
            <a:r>
              <a:rPr lang="en-US" dirty="0"/>
              <a:t>(task);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BDB18F-3C88-6743-1657-7F10B69404E3}"/>
                  </a:ext>
                </a:extLst>
              </p14:cNvPr>
              <p14:cNvContentPartPr/>
              <p14:nvPr/>
            </p14:nvContentPartPr>
            <p14:xfrm>
              <a:off x="1871280" y="2314440"/>
              <a:ext cx="3441600" cy="2177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BDB18F-3C88-6743-1657-7F10B69404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1920" y="2305080"/>
                <a:ext cx="3460320" cy="219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304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1CB-5A1A-78EA-8C38-35EC5E8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FE4-7AA0-B247-689E-FE713F6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“Workhorse” constructs in parallel programming</a:t>
            </a:r>
          </a:p>
          <a:p>
            <a:r>
              <a:rPr lang="en-US" dirty="0"/>
              <a:t>Many problems can be written in terms of maps and reductions</a:t>
            </a:r>
          </a:p>
          <a:p>
            <a:r>
              <a:rPr lang="en-US" dirty="0"/>
              <a:t>With practice, writing them will become second nature</a:t>
            </a:r>
          </a:p>
          <a:p>
            <a:pPr lvl="1"/>
            <a:r>
              <a:rPr lang="en-US" dirty="0"/>
              <a:t>Like how over time for loops and if statements have gotten easier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072510-8A49-C1AD-9C15-E417D2318055}"/>
                  </a:ext>
                </a:extLst>
              </p14:cNvPr>
              <p14:cNvContentPartPr/>
              <p14:nvPr/>
            </p14:nvContentPartPr>
            <p14:xfrm>
              <a:off x="823320" y="891000"/>
              <a:ext cx="9119880" cy="2452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072510-8A49-C1AD-9C15-E417D23180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960" y="881640"/>
                <a:ext cx="9138600" cy="247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643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EC53-069A-041A-3F77-B9565F4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9420-086E-77E7-B247-F9A98B0B5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Multiply together the lengths of all of the odd-length strings in a given array</a:t>
            </a:r>
          </a:p>
          <a:p>
            <a:pPr lvl="1"/>
            <a:r>
              <a:rPr lang="en-US" dirty="0"/>
              <a:t>First, do a map to covert the array of strings into an array of their lengths</a:t>
            </a:r>
          </a:p>
          <a:p>
            <a:pPr lvl="1"/>
            <a:r>
              <a:rPr lang="en-US" dirty="0"/>
              <a:t>Then do a map on that array so each value maps to 1 if it’s even and itself if it’s odd</a:t>
            </a:r>
          </a:p>
          <a:p>
            <a:pPr lvl="1"/>
            <a:r>
              <a:rPr lang="en-US" dirty="0"/>
              <a:t>Then do a reduction to multiply together that final result</a:t>
            </a:r>
          </a:p>
          <a:p>
            <a:pPr lvl="1"/>
            <a:endParaRPr lang="en-US" dirty="0"/>
          </a:p>
          <a:p>
            <a:r>
              <a:rPr lang="en-US" dirty="0"/>
              <a:t>Note: You could do this in a single </a:t>
            </a:r>
            <a:r>
              <a:rPr lang="en-US" dirty="0" err="1"/>
              <a:t>ForkJoin</a:t>
            </a:r>
            <a:r>
              <a:rPr lang="en-US" dirty="0"/>
              <a:t> </a:t>
            </a:r>
            <a:r>
              <a:rPr lang="en-US" dirty="0" err="1"/>
              <a:t>RecursiveTask</a:t>
            </a:r>
            <a:r>
              <a:rPr lang="en-US" dirty="0"/>
              <a:t>, but it’s worthwhile to recognize how to “deconstruct” it since some programming languages designed specifically for parallelism have Map/Reduce built in.</a:t>
            </a:r>
          </a:p>
          <a:p>
            <a:pPr lvl="1"/>
            <a:r>
              <a:rPr lang="en-US" dirty="0"/>
              <a:t>Map and Reduce are two from a trio, with Pack/Filter being the third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0E9F126-E4BF-4031-335B-5A58EC12B991}"/>
                  </a:ext>
                </a:extLst>
              </p14:cNvPr>
              <p14:cNvContentPartPr/>
              <p14:nvPr/>
            </p14:nvContentPartPr>
            <p14:xfrm>
              <a:off x="921600" y="2167560"/>
              <a:ext cx="9672840" cy="4081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0E9F126-E4BF-4031-335B-5A58EC12B9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2240" y="2158200"/>
                <a:ext cx="9691560" cy="410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77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195A-95E5-E229-C661-4192C1FD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Pack/Filter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65FE-88D8-8A18-83A1-AE967A23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values and a Boolean function, return a new array which contains only elements that were “true”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FCBA16-38E0-BE10-1363-5250A2A8F51F}"/>
              </a:ext>
            </a:extLst>
          </p:cNvPr>
          <p:cNvGrpSpPr/>
          <p:nvPr/>
        </p:nvGrpSpPr>
        <p:grpSpPr>
          <a:xfrm>
            <a:off x="296545" y="3071421"/>
            <a:ext cx="4295776" cy="715157"/>
            <a:chOff x="7967980" y="4321811"/>
            <a:chExt cx="2258060" cy="3759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5866A6-E78A-C7C1-222C-26AD9F12037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C76A77-0208-4B8E-5C97-C4EE148020B2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25819F-DD5C-0C7D-88FC-D54DF18EB3E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5B426A-6646-59F0-2765-CD9D0801BD9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DCCD04-4D70-D2B4-C8B4-DBB50072BEFD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972EE8-AA5B-0B6B-E82C-DE469082A736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39C693-0E44-ED6A-DA95-E4402CE83A5F}"/>
              </a:ext>
            </a:extLst>
          </p:cNvPr>
          <p:cNvGrpSpPr/>
          <p:nvPr/>
        </p:nvGrpSpPr>
        <p:grpSpPr>
          <a:xfrm>
            <a:off x="7231525" y="3040696"/>
            <a:ext cx="2150304" cy="715157"/>
            <a:chOff x="7967980" y="4321811"/>
            <a:chExt cx="1130300" cy="37592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1FBED0-7A48-F4F3-C352-128D0DD889BB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6BCE71F-3E67-ABF8-EE58-9E426E3E53F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028B4C2-CC16-63DB-126B-660A5A606DC6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/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blipFill>
                <a:blip r:embed="rId2"/>
                <a:stretch>
                  <a:fillRect l="-3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820FA9ED-5E25-DE65-7403-2DBD2CE61FE7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2921D2C-36FC-C2E8-FBD8-3C214ED80451}"/>
                  </a:ext>
                </a:extLst>
              </p14:cNvPr>
              <p14:cNvContentPartPr/>
              <p14:nvPr/>
            </p14:nvContentPartPr>
            <p14:xfrm>
              <a:off x="814320" y="578520"/>
              <a:ext cx="8895240" cy="45468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2921D2C-36FC-C2E8-FBD8-3C214ED804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4960" y="569160"/>
                <a:ext cx="8913960" cy="45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405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B90C-5B78-FBB0-F68B-640018DA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86234-DCCF-3EE5-9BA3-1351739C61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an array, compute a new array where each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sum of all values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86234-DCCF-3EE5-9BA3-1351739C61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56AA1BC-DC7C-5EED-936F-FD05EC77214E}"/>
              </a:ext>
            </a:extLst>
          </p:cNvPr>
          <p:cNvGrpSpPr/>
          <p:nvPr/>
        </p:nvGrpSpPr>
        <p:grpSpPr>
          <a:xfrm>
            <a:off x="296545" y="3071421"/>
            <a:ext cx="4295776" cy="715157"/>
            <a:chOff x="7967980" y="4321811"/>
            <a:chExt cx="2258060" cy="3759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5CEEC8-FB6A-B553-0EAB-A406C52617A6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33A570-67B4-D493-789B-EA40FAA02225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24E0B2-5251-0822-AD24-0245AE9E50E2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8C36273-352C-859E-91F9-3295B7F8B1B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754A8D-DF2F-F619-2505-3F52FB14370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7C484A-516D-C39C-F64C-A7CE3A1BFC8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5BC1E7-EB2C-C665-EEA6-C3A9066E99A2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593B46-2401-18BE-0581-5D713B25851D}"/>
              </a:ext>
            </a:extLst>
          </p:cNvPr>
          <p:cNvGrpSpPr/>
          <p:nvPr/>
        </p:nvGrpSpPr>
        <p:grpSpPr>
          <a:xfrm>
            <a:off x="7302623" y="3040695"/>
            <a:ext cx="4295776" cy="715157"/>
            <a:chOff x="7967980" y="4321811"/>
            <a:chExt cx="2258060" cy="3759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C3A979-CDB6-EBDD-02B4-1BE7E3D0C204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B33D98-7B19-C169-52B6-A0456E19BA7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26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36A93CC-7CE7-650D-4541-2767835B0150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D1E1A1-DB1C-EB68-1E2B-BF47AF1FB6A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48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E75A40-9521-F7F6-5A7A-421D9B78A7E9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F49314-8C4F-6C71-D6D2-A02553C36B2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EA0B246-C7A0-3C8E-5D8F-0476EA44F372}"/>
              </a:ext>
            </a:extLst>
          </p:cNvPr>
          <p:cNvSpPr txBox="1"/>
          <p:nvPr/>
        </p:nvSpPr>
        <p:spPr>
          <a:xfrm>
            <a:off x="1745201" y="3904903"/>
            <a:ext cx="57935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int[] </a:t>
            </a:r>
            <a:r>
              <a:rPr lang="en-US" sz="2400" dirty="0" err="1"/>
              <a:t>prefixSum</a:t>
            </a:r>
            <a:r>
              <a:rPr lang="en-US" sz="2400" dirty="0"/>
              <a:t>(int[] </a:t>
            </a:r>
            <a:r>
              <a:rPr lang="en-US" sz="2400" dirty="0" err="1"/>
              <a:t>arr</a:t>
            </a:r>
            <a:r>
              <a:rPr lang="en-US" sz="2400" dirty="0"/>
              <a:t>){</a:t>
            </a:r>
          </a:p>
          <a:p>
            <a:r>
              <a:rPr lang="en-US" sz="2400" dirty="0"/>
              <a:t>	int[] output = new int[</a:t>
            </a:r>
            <a:r>
              <a:rPr lang="en-US" sz="2400" dirty="0" err="1"/>
              <a:t>arr.length</a:t>
            </a:r>
            <a:r>
              <a:rPr lang="en-US" sz="2400" dirty="0"/>
              <a:t>];</a:t>
            </a:r>
          </a:p>
          <a:p>
            <a:r>
              <a:rPr lang="en-US" sz="2400" dirty="0"/>
              <a:t>	output[0] = </a:t>
            </a:r>
            <a:r>
              <a:rPr lang="en-US" sz="2400" dirty="0" err="1"/>
              <a:t>arr</a:t>
            </a:r>
            <a:r>
              <a:rPr lang="en-US" sz="2400" dirty="0"/>
              <a:t>[0];</a:t>
            </a:r>
          </a:p>
          <a:p>
            <a:r>
              <a:rPr lang="en-US" sz="2400" dirty="0"/>
              <a:t>	for (int </a:t>
            </a:r>
            <a:r>
              <a:rPr lang="en-US" sz="2400" dirty="0" err="1"/>
              <a:t>i</a:t>
            </a:r>
            <a:r>
              <a:rPr lang="en-US" sz="2400" dirty="0"/>
              <a:t> = 1; I &lt; </a:t>
            </a:r>
            <a:r>
              <a:rPr lang="en-US" sz="2400" dirty="0" err="1"/>
              <a:t>arr.length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r>
              <a:rPr lang="en-US" sz="2400" dirty="0"/>
              <a:t>		output[</a:t>
            </a:r>
            <a:r>
              <a:rPr lang="en-US" sz="2400" dirty="0" err="1"/>
              <a:t>i</a:t>
            </a:r>
            <a:r>
              <a:rPr lang="en-US" sz="2400" dirty="0"/>
              <a:t>] = output[i-1] +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r>
              <a:rPr lang="en-US" sz="2400" dirty="0"/>
              <a:t>	return output;</a:t>
            </a:r>
          </a:p>
          <a:p>
            <a:r>
              <a:rPr lang="en-US" sz="2400" dirty="0"/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D56CD02-12CA-7805-3058-4ABF6251D1B4}"/>
                  </a:ext>
                </a:extLst>
              </p14:cNvPr>
              <p14:cNvContentPartPr/>
              <p14:nvPr/>
            </p14:nvContentPartPr>
            <p14:xfrm>
              <a:off x="340920" y="1334880"/>
              <a:ext cx="10628640" cy="49449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D56CD02-12CA-7805-3058-4ABF6251D1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560" y="1325520"/>
                <a:ext cx="10647360" cy="496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208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B90C-5B78-FBB0-F68B-640018DA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86234-DCCF-3EE5-9BA3-1351739C6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will have two major parallel steps</a:t>
            </a:r>
          </a:p>
          <a:p>
            <a:pPr lvl="1"/>
            <a:r>
              <a:rPr lang="en-US" dirty="0"/>
              <a:t>Called a “two pass” parallel algorithm</a:t>
            </a:r>
          </a:p>
          <a:p>
            <a:r>
              <a:rPr lang="en-US" dirty="0"/>
              <a:t>First step:</a:t>
            </a:r>
          </a:p>
          <a:p>
            <a:pPr lvl="1"/>
            <a:r>
              <a:rPr lang="en-US" dirty="0"/>
              <a:t>Create a tree data structure</a:t>
            </a:r>
          </a:p>
          <a:p>
            <a:r>
              <a:rPr lang="en-US" dirty="0"/>
              <a:t>Second Step:</a:t>
            </a:r>
          </a:p>
          <a:p>
            <a:pPr lvl="1"/>
            <a:r>
              <a:rPr lang="en-US" dirty="0"/>
              <a:t>Use the tree to fill in the output array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D9F302-67DD-E090-06BF-03B487049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681037"/>
            <a:ext cx="15144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D4751D5-68FF-8E1E-BFAA-2E771DEC9741}"/>
              </a:ext>
            </a:extLst>
          </p:cNvPr>
          <p:cNvSpPr txBox="1"/>
          <p:nvPr/>
        </p:nvSpPr>
        <p:spPr>
          <a:xfrm>
            <a:off x="9570383" y="2578783"/>
            <a:ext cx="2052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Richard Ladner</a:t>
            </a:r>
          </a:p>
          <a:p>
            <a:pPr algn="ctr"/>
            <a:r>
              <a:rPr lang="en-US" dirty="0"/>
              <a:t>Allen School Faculty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7A10C2-8AAF-3399-83D4-F7F9E0CF9706}"/>
              </a:ext>
            </a:extLst>
          </p:cNvPr>
          <p:cNvSpPr/>
          <p:nvPr/>
        </p:nvSpPr>
        <p:spPr>
          <a:xfrm>
            <a:off x="4138460" y="4850378"/>
            <a:ext cx="1327620" cy="12075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</a:t>
            </a:r>
            <a:r>
              <a:rPr lang="en-US" sz="1600" dirty="0" err="1">
                <a:solidFill>
                  <a:schemeClr val="tx1"/>
                </a:solidFill>
              </a:rPr>
              <a:t>lo,hi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C53214-8962-E48B-8442-CC126444F1E4}"/>
              </a:ext>
            </a:extLst>
          </p:cNvPr>
          <p:cNvSpPr txBox="1"/>
          <p:nvPr/>
        </p:nvSpPr>
        <p:spPr>
          <a:xfrm>
            <a:off x="6918960" y="4632960"/>
            <a:ext cx="51170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“subproblem” this node represents</a:t>
            </a:r>
          </a:p>
          <a:p>
            <a:r>
              <a:rPr lang="en-US" dirty="0">
                <a:solidFill>
                  <a:srgbClr val="FF0000"/>
                </a:solidFill>
              </a:rPr>
              <a:t>	lower bound is inclusive, upper is exclusive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D1DC3C-8862-FC10-BD78-BAE81CD3E144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364480" y="4956126"/>
            <a:ext cx="1554480" cy="1763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C1F389B-1802-B32A-C4A9-20A918735BE6}"/>
              </a:ext>
            </a:extLst>
          </p:cNvPr>
          <p:cNvSpPr txBox="1"/>
          <p:nvPr/>
        </p:nvSpPr>
        <p:spPr>
          <a:xfrm>
            <a:off x="7597229" y="5385039"/>
            <a:ext cx="33196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sum of all values in the range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3F9B19-693D-FEBB-4A40-FF1D6CD23FB2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4693920" y="5455593"/>
            <a:ext cx="2903309" cy="114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7B1C5DB-3CB6-583A-FA04-15D7A44E492F}"/>
              </a:ext>
            </a:extLst>
          </p:cNvPr>
          <p:cNvSpPr txBox="1"/>
          <p:nvPr/>
        </p:nvSpPr>
        <p:spPr>
          <a:xfrm>
            <a:off x="7119709" y="6062851"/>
            <a:ext cx="43204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sum of all values to the left of the range</a:t>
            </a:r>
          </a:p>
          <a:p>
            <a:r>
              <a:rPr lang="en-US" dirty="0">
                <a:solidFill>
                  <a:srgbClr val="FF0000"/>
                </a:solidFill>
              </a:rPr>
              <a:t>	i.e. in the range [0, lo)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D6D7DC-942B-A6E4-F5ED-0AF381B6CFF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5055826" y="5737642"/>
            <a:ext cx="2063883" cy="6483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763C940-33D4-058E-D73F-9F2637BB2C3B}"/>
              </a:ext>
            </a:extLst>
          </p:cNvPr>
          <p:cNvSpPr txBox="1"/>
          <p:nvPr/>
        </p:nvSpPr>
        <p:spPr>
          <a:xfrm>
            <a:off x="2042791" y="5158998"/>
            <a:ext cx="1779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Tree Node: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B90C2D-31D9-DFED-A9DB-7EA98FD556E5}"/>
                  </a:ext>
                </a:extLst>
              </p14:cNvPr>
              <p14:cNvContentPartPr/>
              <p14:nvPr/>
            </p14:nvContentPartPr>
            <p14:xfrm>
              <a:off x="1207440" y="1870560"/>
              <a:ext cx="9955440" cy="4228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B90C2D-31D9-DFED-A9DB-7EA98FD556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8080" y="1861200"/>
                <a:ext cx="9974160" cy="424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835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CABE8710-44F0-ACBE-B5B0-E3103426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7" y="-6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Step 1: Using D&amp;C</a:t>
            </a:r>
            <a:br>
              <a:rPr lang="en-US" dirty="0"/>
            </a:br>
            <a:r>
              <a:rPr lang="en-US" dirty="0"/>
              <a:t>	Create a Tree, Fill in 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4EDD06-C3F2-1D88-B3BA-CB8C2CBF5C03}"/>
              </a:ext>
            </a:extLst>
          </p:cNvPr>
          <p:cNvSpPr txBox="1"/>
          <p:nvPr/>
        </p:nvSpPr>
        <p:spPr>
          <a:xfrm>
            <a:off x="37527" y="1324952"/>
            <a:ext cx="3566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this pass we will only fill in sum</a:t>
            </a:r>
          </a:p>
          <a:p>
            <a:r>
              <a:rPr lang="en-US" dirty="0"/>
              <a:t>In the next pass we will find </a:t>
            </a:r>
            <a:r>
              <a:rPr lang="en-US" dirty="0" err="1"/>
              <a:t>leftSum</a:t>
            </a:r>
            <a:endParaRPr lang="en-US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13F66D7-E641-7A0A-AF27-9E2C4C1A3EDE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EBD86B9-D06A-AA34-17B9-54889F3027C9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C223538-C7B2-7C30-2FA7-779487CA769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4C7872-C8B2-4A6D-788B-E74E764DD4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8E93186A-C038-33CF-78E0-7B0B82860ADD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F8CA458-B7E6-289A-1B52-85D1A5E4827C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0D3F07A1-4730-ACE7-BD6A-3846A4FD1F43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47A0E4D4-586A-1F2D-2C80-1E183EE8F753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3B79FA79-E4CD-C82C-9743-FB230DF9509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E550FD5-121C-2053-A152-0C682A44A030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9F65C48-6B4D-4602-5D43-31BF28FB68A7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D5E2628-E540-F3EE-3DB2-530EB5C700BB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FC449558-7557-5C3A-E3CF-7B9B44757A76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72BC790E-4724-47AB-0625-A4B8B780370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023B5876-4786-0AE1-6577-D4BABCC53D40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F29BFB6-2B15-698A-6395-A1612706C26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8940B201-0474-F5B0-92C3-B3D02D4C630D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5D652E56-3687-06FE-6768-02C96F928E7A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52D140CA-3477-D8C4-417A-190FF3F60AD7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F5B0D6C-8F60-3B1D-ACB3-F4FDD63E9A86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BB9D4BB-EB48-91B5-1555-92314677201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33C9B8C-5337-D527-BBF4-70D8A73B668C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820E126-C62F-4CAD-7DAC-31C22D30C7A1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E31E325-BFCC-1FEA-98DA-6547E3E3E33A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B838736A-B56B-AC87-3C52-EC3157C6A0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3988E32-AA60-6C04-B65F-DA75ED35A0BC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D66C25A7-40A3-F64D-2181-20A0BFBA74D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C622D37-AE93-57E1-593C-E48ABDF765E0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52A2F52-8814-6B82-D4B1-1217BE20DF44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9EDFCE4C-5F56-A38F-C84B-59A575F8231B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1BE1027D-9611-7A67-1754-239B4003652D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CB2392C-AD2B-6282-0583-C05D6728541C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2BA8230-41B7-F14A-D3DB-76C4BE0CFE1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CE5AC6-5D66-784C-81F2-48D00CA19B77}"/>
                  </a:ext>
                </a:extLst>
              </p14:cNvPr>
              <p14:cNvContentPartPr/>
              <p14:nvPr/>
            </p14:nvContentPartPr>
            <p14:xfrm>
              <a:off x="239760" y="633600"/>
              <a:ext cx="9310320" cy="4819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CE5AC6-5D66-784C-81F2-48D00CA19B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400" y="624240"/>
                <a:ext cx="9329040" cy="483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529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strategy is common enough that Java (and C++, and C#, and…) provides a library to do it for you!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12D37-873D-E605-6287-83412398C457}"/>
              </a:ext>
            </a:extLst>
          </p:cNvPr>
          <p:cNvGraphicFramePr>
            <a:graphicFrameLocks noGrp="1"/>
          </p:cNvGraphicFramePr>
          <p:nvPr/>
        </p:nvGraphicFramePr>
        <p:xfrm>
          <a:off x="1849120" y="3315017"/>
          <a:ext cx="83108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440">
                  <a:extLst>
                    <a:ext uri="{9D8B030D-6E8A-4147-A177-3AD203B41FA5}">
                      <a16:colId xmlns:a16="http://schemas.microsoft.com/office/drawing/2014/main" val="2755137822"/>
                    </a:ext>
                  </a:extLst>
                </a:gridCol>
                <a:gridCol w="4155440">
                  <a:extLst>
                    <a:ext uri="{9D8B030D-6E8A-4147-A177-3AD203B41FA5}">
                      <a16:colId xmlns:a16="http://schemas.microsoft.com/office/drawing/2014/main" val="200652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would do in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instead in </a:t>
                      </a:r>
                      <a:r>
                        <a:rPr lang="en-US" dirty="0" err="1"/>
                        <a:t>ForkJoin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5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/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 err="1"/>
                        <a:t>RecursiveTask</a:t>
                      </a:r>
                      <a:r>
                        <a:rPr lang="en-US" b="1" dirty="0"/>
                        <a:t>&lt;V&gt;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Store the answer 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 V from 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only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and returns the 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run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compute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3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a topmost thread and call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pool and call </a:t>
                      </a:r>
                      <a:r>
                        <a:rPr lang="en-US" b="1" dirty="0"/>
                        <a:t>invoke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38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62961" y="1298448"/>
            <a:ext cx="8756798" cy="52578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rand is smaller than the Sequential Cutoff, create a node for that range and find the sum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for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 to compute the left and right subtrees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Create parent node, connect to children, fill in sum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20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600562" y="1476725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43B678-0D35-9AA8-930C-A3ADA65F986C}"/>
              </a:ext>
            </a:extLst>
          </p:cNvPr>
          <p:cNvGrpSpPr/>
          <p:nvPr/>
        </p:nvGrpSpPr>
        <p:grpSpPr>
          <a:xfrm>
            <a:off x="6392545" y="364404"/>
            <a:ext cx="5726090" cy="715878"/>
            <a:chOff x="6392545" y="364404"/>
            <a:chExt cx="5726090" cy="7158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D5CBAD0-F7BF-02F3-79C4-F8C9DC1DA0E1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8079D1E-DBEC-17B6-FF65-BE83D7CCEB57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1E9983E-A02C-7632-8072-6C2E7A79CFCB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5BD730-6649-2CBF-9F31-755845AE9AB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8FD7E58-84F6-7053-BD60-08E2E66DEAC6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6F5C59-8A2D-D41F-7C45-B70B4169CF18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2C4D54B-BFE0-AD63-E3DE-2AFB38622A0D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B558AE-4907-1A65-3123-BC9CD827B703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483E721-AE92-95A7-5584-3799E46D8A34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243F4-9D25-9BEA-5D0F-5EA84641B3CE}"/>
              </a:ext>
            </a:extLst>
          </p:cNvPr>
          <p:cNvSpPr/>
          <p:nvPr/>
        </p:nvSpPr>
        <p:spPr>
          <a:xfrm>
            <a:off x="1289685" y="1241337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[2,3)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4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9D8F867-D037-08C5-6C6B-54A2288AF9F8}"/>
              </a:ext>
            </a:extLst>
          </p:cNvPr>
          <p:cNvGrpSpPr/>
          <p:nvPr/>
        </p:nvGrpSpPr>
        <p:grpSpPr>
          <a:xfrm>
            <a:off x="1188085" y="3018563"/>
            <a:ext cx="1692898" cy="422511"/>
            <a:chOff x="6441781" y="1098468"/>
            <a:chExt cx="1692898" cy="42251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8F69E32-0287-9CAF-47F3-CE48A1172CAE}"/>
                </a:ext>
              </a:extLst>
            </p:cNvPr>
            <p:cNvSpPr/>
            <p:nvPr/>
          </p:nvSpPr>
          <p:spPr>
            <a:xfrm>
              <a:off x="6441781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C34673B-2F9D-2BF0-4670-DDABE0DE4AD5}"/>
                </a:ext>
              </a:extLst>
            </p:cNvPr>
            <p:cNvSpPr/>
            <p:nvPr/>
          </p:nvSpPr>
          <p:spPr>
            <a:xfrm>
              <a:off x="6864292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CE09E7E-C4EA-B252-8C70-52F96B4B7159}"/>
                </a:ext>
              </a:extLst>
            </p:cNvPr>
            <p:cNvSpPr/>
            <p:nvPr/>
          </p:nvSpPr>
          <p:spPr>
            <a:xfrm>
              <a:off x="7289657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52011AF-5C25-C0EB-6337-D6BDC73D7B04}"/>
                </a:ext>
              </a:extLst>
            </p:cNvPr>
            <p:cNvSpPr/>
            <p:nvPr/>
          </p:nvSpPr>
          <p:spPr>
            <a:xfrm>
              <a:off x="7712168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18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AF1CE39-2F18-E12D-56B0-94D3E122A4C8}"/>
              </a:ext>
            </a:extLst>
          </p:cNvPr>
          <p:cNvGrpSpPr/>
          <p:nvPr/>
        </p:nvGrpSpPr>
        <p:grpSpPr>
          <a:xfrm>
            <a:off x="22154" y="2487446"/>
            <a:ext cx="1690042" cy="422937"/>
            <a:chOff x="22154" y="2487446"/>
            <a:chExt cx="1690042" cy="42293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8A66153-25A1-04D1-63BB-30EE1597D5ED}"/>
                </a:ext>
              </a:extLst>
            </p:cNvPr>
            <p:cNvSpPr/>
            <p:nvPr/>
          </p:nvSpPr>
          <p:spPr>
            <a:xfrm>
              <a:off x="22154" y="2487872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54161B8-3694-938D-7BB4-FD6722B6FFC3}"/>
                </a:ext>
              </a:extLst>
            </p:cNvPr>
            <p:cNvSpPr/>
            <p:nvPr/>
          </p:nvSpPr>
          <p:spPr>
            <a:xfrm>
              <a:off x="444664" y="2487872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085BB7-C684-B2EE-815E-2795CA2FD9B8}"/>
                </a:ext>
              </a:extLst>
            </p:cNvPr>
            <p:cNvSpPr/>
            <p:nvPr/>
          </p:nvSpPr>
          <p:spPr>
            <a:xfrm>
              <a:off x="867174" y="2487446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6E72A5-A54D-C3BF-00F0-5C0E3D2C021F}"/>
                </a:ext>
              </a:extLst>
            </p:cNvPr>
            <p:cNvSpPr/>
            <p:nvPr/>
          </p:nvSpPr>
          <p:spPr>
            <a:xfrm>
              <a:off x="1289685" y="2487446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48D0D686-F82C-293E-F7C9-7DDA6154264C}"/>
              </a:ext>
            </a:extLst>
          </p:cNvPr>
          <p:cNvSpPr/>
          <p:nvPr/>
        </p:nvSpPr>
        <p:spPr>
          <a:xfrm>
            <a:off x="76835" y="3858969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[0,4)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48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61BFC5-7226-50F0-3148-101ED2277E15}"/>
              </a:ext>
            </a:extLst>
          </p:cNvPr>
          <p:cNvSpPr/>
          <p:nvPr/>
        </p:nvSpPr>
        <p:spPr>
          <a:xfrm>
            <a:off x="1697107" y="3858969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[4,8)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33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55673F-0071-974C-3A06-AA6F49A23B34}"/>
              </a:ext>
            </a:extLst>
          </p:cNvPr>
          <p:cNvSpPr/>
          <p:nvPr/>
        </p:nvSpPr>
        <p:spPr>
          <a:xfrm>
            <a:off x="879711" y="4966618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[0,8)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81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0E110DC-C04D-0ACB-0C13-CB41FFD6E30A}"/>
              </a:ext>
            </a:extLst>
          </p:cNvPr>
          <p:cNvSpPr/>
          <p:nvPr/>
        </p:nvSpPr>
        <p:spPr>
          <a:xfrm>
            <a:off x="168475" y="6074268"/>
            <a:ext cx="1124421" cy="691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range: [0,4)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sum: 48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leftSum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DDC95F-C783-CCBA-4532-D42C5F36EA67}"/>
              </a:ext>
            </a:extLst>
          </p:cNvPr>
          <p:cNvSpPr/>
          <p:nvPr/>
        </p:nvSpPr>
        <p:spPr>
          <a:xfrm>
            <a:off x="1888573" y="6074268"/>
            <a:ext cx="1124421" cy="691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range: [4,8)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sum: 33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leftSum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B5405F5-03AD-A84A-85F6-4C024D5C24DD}"/>
              </a:ext>
            </a:extLst>
          </p:cNvPr>
          <p:cNvCxnSpPr>
            <a:cxnSpLocks/>
            <a:stCxn id="38" idx="1"/>
            <a:endCxn id="39" idx="0"/>
          </p:cNvCxnSpPr>
          <p:nvPr/>
        </p:nvCxnSpPr>
        <p:spPr>
          <a:xfrm flipH="1">
            <a:off x="730686" y="5415969"/>
            <a:ext cx="149025" cy="6582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C304C39-6DA0-5771-C319-EF80E39DC6B0}"/>
              </a:ext>
            </a:extLst>
          </p:cNvPr>
          <p:cNvCxnSpPr>
            <a:cxnSpLocks/>
            <a:stCxn id="38" idx="3"/>
            <a:endCxn id="41" idx="0"/>
          </p:cNvCxnSpPr>
          <p:nvPr/>
        </p:nvCxnSpPr>
        <p:spPr>
          <a:xfrm>
            <a:off x="2341481" y="5415969"/>
            <a:ext cx="109303" cy="6582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1">
            <a:extLst>
              <a:ext uri="{FF2B5EF4-FFF2-40B4-BE49-F238E27FC236}">
                <a16:creationId xmlns:a16="http://schemas.microsoft.com/office/drawing/2014/main" id="{F886BB5E-265E-CE70-0671-67B27F1D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7" y="-612"/>
            <a:ext cx="10515600" cy="1325563"/>
          </a:xfrm>
        </p:spPr>
        <p:txBody>
          <a:bodyPr/>
          <a:lstStyle/>
          <a:p>
            <a:r>
              <a:rPr lang="en-US" dirty="0"/>
              <a:t>Step 1: Create a Tree,</a:t>
            </a:r>
            <a:br>
              <a:rPr lang="en-US" dirty="0"/>
            </a:br>
            <a:r>
              <a:rPr lang="en-US" dirty="0"/>
              <a:t>		Fill in sum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9C8EA0-B3C3-1904-E6A7-155AE82BD1AB}"/>
                  </a:ext>
                </a:extLst>
              </p14:cNvPr>
              <p14:cNvContentPartPr/>
              <p14:nvPr/>
            </p14:nvContentPartPr>
            <p14:xfrm>
              <a:off x="264240" y="1720800"/>
              <a:ext cx="8167320" cy="444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9C8EA0-B3C3-1904-E6A7-155AE82BD1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880" y="1711440"/>
                <a:ext cx="8186040" cy="446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4503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23876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BuildTree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</a:t>
            </a:r>
            <a:r>
              <a:rPr lang="en-US" dirty="0" err="1"/>
              <a:t>PrefixSumNode</a:t>
            </a:r>
            <a:r>
              <a:rPr lang="en-US" dirty="0"/>
              <a:t>&gt; {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 err="1"/>
              <a:t>PrefixSumNode</a:t>
            </a:r>
            <a:r>
              <a:rPr lang="en-US" dirty="0"/>
              <a:t> compute(){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		return new </a:t>
            </a:r>
            <a:r>
              <a:rPr lang="en-US" dirty="0" err="1"/>
              <a:t>PrefixSumNode</a:t>
            </a:r>
            <a:r>
              <a:rPr lang="en-US" dirty="0"/>
              <a:t>(lo, hi, </a:t>
            </a:r>
            <a:r>
              <a:rPr lang="en-US" dirty="0" err="1"/>
              <a:t>ans</a:t>
            </a:r>
            <a:r>
              <a:rPr lang="en-US" dirty="0"/>
              <a:t>);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BuildTree</a:t>
            </a:r>
            <a:r>
              <a:rPr lang="en-US" dirty="0"/>
              <a:t> left = new </a:t>
            </a:r>
            <a:r>
              <a:rPr lang="en-US" dirty="0" err="1"/>
              <a:t>BuildTree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BuildTree</a:t>
            </a:r>
            <a:r>
              <a:rPr lang="en-US" dirty="0"/>
              <a:t> right= new </a:t>
            </a:r>
            <a:r>
              <a:rPr lang="en-US" dirty="0" err="1"/>
              <a:t>BuildTree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PrefixSumNode</a:t>
            </a:r>
            <a:r>
              <a:rPr lang="en-US" dirty="0"/>
              <a:t> </a:t>
            </a:r>
            <a:r>
              <a:rPr lang="en-US" dirty="0" err="1"/>
              <a:t>rightChild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PrefixSumNode</a:t>
            </a:r>
            <a:r>
              <a:rPr lang="en-US" dirty="0"/>
              <a:t> </a:t>
            </a:r>
            <a:r>
              <a:rPr lang="en-US" dirty="0" err="1"/>
              <a:t>leftChild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rightChild.sum</a:t>
            </a:r>
            <a:r>
              <a:rPr lang="en-US" dirty="0"/>
              <a:t> + </a:t>
            </a:r>
            <a:r>
              <a:rPr lang="en-US" dirty="0" err="1"/>
              <a:t>leftChild.sum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parent = new </a:t>
            </a:r>
            <a:r>
              <a:rPr lang="en-US" dirty="0" err="1"/>
              <a:t>PrefixSumNode</a:t>
            </a:r>
            <a:r>
              <a:rPr lang="en-US" dirty="0"/>
              <a:t>(lo, hi, </a:t>
            </a:r>
            <a:r>
              <a:rPr lang="en-US" dirty="0" err="1"/>
              <a:t>ans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parent.left</a:t>
            </a:r>
            <a:r>
              <a:rPr lang="en-US" dirty="0"/>
              <a:t> = </a:t>
            </a:r>
            <a:r>
              <a:rPr lang="en-US" dirty="0" err="1"/>
              <a:t>leftChild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parent.right</a:t>
            </a:r>
            <a:r>
              <a:rPr lang="en-US" dirty="0"/>
              <a:t> = </a:t>
            </a:r>
            <a:r>
              <a:rPr lang="en-US" dirty="0" err="1"/>
              <a:t>rightChild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return parent;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9FD2C6-2C04-2FEE-10C3-B0C1C709594B}"/>
                  </a:ext>
                </a:extLst>
              </p14:cNvPr>
              <p14:cNvContentPartPr/>
              <p14:nvPr/>
            </p14:nvContentPartPr>
            <p14:xfrm>
              <a:off x="2949840" y="502200"/>
              <a:ext cx="4311000" cy="5532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9FD2C6-2C04-2FEE-10C3-B0C1C70959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0480" y="492840"/>
                <a:ext cx="4329720" cy="555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975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8FBF-5D9C-D52C-4369-2B280DB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After Step 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857592"/>
            <a:ext cx="3660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sums filled in per node</a:t>
            </a:r>
          </a:p>
          <a:p>
            <a:r>
              <a:rPr lang="en-US" dirty="0"/>
              <a:t>In the next pass we will find </a:t>
            </a:r>
            <a:r>
              <a:rPr lang="en-US" dirty="0" err="1"/>
              <a:t>leftSum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leftSum</a:t>
            </a:r>
            <a:r>
              <a:rPr lang="en-US" dirty="0"/>
              <a:t> is the sum of all elements strictly to the left of the current range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9C52652-0955-8277-1EBB-6BCA4687C83D}"/>
                  </a:ext>
                </a:extLst>
              </p14:cNvPr>
              <p14:cNvContentPartPr/>
              <p14:nvPr/>
            </p14:nvContentPartPr>
            <p14:xfrm>
              <a:off x="248760" y="443880"/>
              <a:ext cx="8499240" cy="5704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9C52652-0955-8277-1EBB-6BCA4687C8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400" y="434520"/>
                <a:ext cx="8517960" cy="572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1197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8FBF-5D9C-D52C-4369-2B280DB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999832"/>
            <a:ext cx="402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leftSum</a:t>
            </a:r>
            <a:r>
              <a:rPr lang="en-US" dirty="0"/>
              <a:t> is the sum of all elements strictly to the left of the current range</a:t>
            </a:r>
          </a:p>
          <a:p>
            <a:endParaRPr lang="en-US" dirty="0"/>
          </a:p>
          <a:p>
            <a:r>
              <a:rPr lang="en-US" dirty="0"/>
              <a:t>We’re going to go root-down, so we can use: any node’s sum, parent’s </a:t>
            </a:r>
            <a:r>
              <a:rPr lang="en-US" dirty="0" err="1"/>
              <a:t>leftSum</a:t>
            </a:r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D52F9B4-4575-63A7-9414-E0778CD7663F}"/>
                  </a:ext>
                </a:extLst>
              </p14:cNvPr>
              <p14:cNvContentPartPr/>
              <p14:nvPr/>
            </p14:nvContentPartPr>
            <p14:xfrm>
              <a:off x="2765160" y="1996200"/>
              <a:ext cx="5426640" cy="1601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D52F9B4-4575-63A7-9414-E0778CD766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5800" y="1986840"/>
                <a:ext cx="5445360" cy="162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0646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1009992"/>
            <a:ext cx="5087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82DE2B71-2137-FC75-AD03-2EE10B6B9708}"/>
              </a:ext>
            </a:extLst>
          </p:cNvPr>
          <p:cNvSpPr txBox="1">
            <a:spLocks/>
          </p:cNvSpPr>
          <p:nvPr/>
        </p:nvSpPr>
        <p:spPr>
          <a:xfrm>
            <a:off x="838200" y="-1022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Step 2: fill in leftSum </a:t>
            </a:r>
            <a:br>
              <a:rPr lang="en-US"/>
            </a:br>
            <a:r>
              <a:rPr lang="en-US"/>
              <a:t>		and Output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461BFC-5A32-F08B-9C79-D81B49D0EF9F}"/>
                  </a:ext>
                </a:extLst>
              </p14:cNvPr>
              <p14:cNvContentPartPr/>
              <p14:nvPr/>
            </p14:nvContentPartPr>
            <p14:xfrm>
              <a:off x="239760" y="1270440"/>
              <a:ext cx="11196720" cy="338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461BFC-5A32-F08B-9C79-D81B49D0EF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400" y="1261080"/>
                <a:ext cx="11215440" cy="340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1969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82804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30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72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0" y="856344"/>
            <a:ext cx="5087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leaves:</a:t>
            </a:r>
          </a:p>
          <a:p>
            <a:r>
              <a:rPr lang="en-US" dirty="0"/>
              <a:t>	use </a:t>
            </a:r>
            <a:r>
              <a:rPr lang="en-US" dirty="0" err="1"/>
              <a:t>leftSum+sum</a:t>
            </a:r>
            <a:r>
              <a:rPr lang="en-US" dirty="0"/>
              <a:t> </a:t>
            </a:r>
          </a:p>
          <a:p>
            <a:r>
              <a:rPr lang="en-US" dirty="0"/>
              <a:t>	to complete output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CA221016-9FE9-6F35-BCAC-F0D337A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83C40B-935C-1CDF-485D-9283344DEC06}"/>
                  </a:ext>
                </a:extLst>
              </p14:cNvPr>
              <p14:cNvContentPartPr/>
              <p14:nvPr/>
            </p14:nvContentPartPr>
            <p14:xfrm>
              <a:off x="789480" y="1481760"/>
              <a:ext cx="8741880" cy="160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83C40B-935C-1CDF-485D-9283344DEC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0120" y="1472400"/>
                <a:ext cx="8760600" cy="162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245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A221016-9FE9-6F35-BCAC-F0D337A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82804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30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72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0" y="856344"/>
            <a:ext cx="5087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leaves:</a:t>
            </a:r>
          </a:p>
          <a:p>
            <a:r>
              <a:rPr lang="en-US" dirty="0"/>
              <a:t>	use </a:t>
            </a:r>
            <a:r>
              <a:rPr lang="en-US" dirty="0" err="1"/>
              <a:t>leftSum+sum</a:t>
            </a:r>
            <a:r>
              <a:rPr lang="en-US" dirty="0"/>
              <a:t> </a:t>
            </a:r>
          </a:p>
          <a:p>
            <a:r>
              <a:rPr lang="en-US" dirty="0"/>
              <a:t>	to complete output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26</a:t>
                  </a: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30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48</a:t>
                  </a: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56</a:t>
                  </a: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58</a:t>
                  </a: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72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81</a:t>
                </a: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653212-B6F0-B156-D4F5-F2C5F214C68B}"/>
                  </a:ext>
                </a:extLst>
              </p14:cNvPr>
              <p14:cNvContentPartPr/>
              <p14:nvPr/>
            </p14:nvContentPartPr>
            <p14:xfrm>
              <a:off x="380880" y="520560"/>
              <a:ext cx="8775720" cy="5777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653212-B6F0-B156-D4F5-F2C5F214C6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1520" y="511200"/>
                <a:ext cx="8794440" cy="579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5303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238760"/>
            <a:ext cx="12120880" cy="6619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/>
              <a:t>class </a:t>
            </a:r>
            <a:r>
              <a:rPr lang="en-US" sz="1800" dirty="0" err="1"/>
              <a:t>CompleteTree</a:t>
            </a:r>
            <a:r>
              <a:rPr lang="en-US" sz="1800" dirty="0"/>
              <a:t> extends </a:t>
            </a:r>
            <a:r>
              <a:rPr lang="en-US" sz="1800" dirty="0" err="1"/>
              <a:t>RecursiveAction</a:t>
            </a:r>
            <a:r>
              <a:rPr lang="en-US" sz="1800" dirty="0"/>
              <a:t> { </a:t>
            </a:r>
          </a:p>
          <a:p>
            <a:pPr marL="0" indent="0">
              <a:buNone/>
            </a:pPr>
            <a:r>
              <a:rPr lang="en-US" sz="1800" dirty="0"/>
              <a:t>	public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PrefixSumNode</a:t>
            </a:r>
            <a:r>
              <a:rPr lang="en-US" sz="1800" dirty="0"/>
              <a:t>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PrefixSumNode</a:t>
            </a:r>
            <a:r>
              <a:rPr lang="en-US" sz="1800" dirty="0"/>
              <a:t> parent, </a:t>
            </a:r>
            <a:r>
              <a:rPr lang="en-US" sz="1800" dirty="0" err="1"/>
              <a:t>PrefixSumNode</a:t>
            </a:r>
            <a:r>
              <a:rPr lang="en-US" sz="1800" dirty="0"/>
              <a:t> sibling, </a:t>
            </a:r>
            <a:r>
              <a:rPr lang="en-US" sz="1800" dirty="0" err="1"/>
              <a:t>boolean</a:t>
            </a:r>
            <a:r>
              <a:rPr lang="en-US" sz="1800" dirty="0"/>
              <a:t> </a:t>
            </a:r>
            <a:r>
              <a:rPr lang="en-US" sz="1800" dirty="0" err="1"/>
              <a:t>isLeftChild</a:t>
            </a:r>
            <a:r>
              <a:rPr lang="en-US" sz="1800" dirty="0"/>
              <a:t>, int[] output, int[] input){…}</a:t>
            </a:r>
          </a:p>
          <a:p>
            <a:pPr marL="0" indent="0">
              <a:buNone/>
            </a:pPr>
            <a:r>
              <a:rPr lang="en-US" sz="1800" dirty="0"/>
              <a:t>	protected void compute(){ </a:t>
            </a:r>
          </a:p>
          <a:p>
            <a:pPr marL="0" indent="0">
              <a:buNone/>
            </a:pPr>
            <a:r>
              <a:rPr lang="en-US" sz="1800" dirty="0"/>
              <a:t>		if(</a:t>
            </a:r>
            <a:r>
              <a:rPr lang="en-US" sz="1800" dirty="0" err="1"/>
              <a:t>isLeftChild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curr.sumLeft</a:t>
            </a:r>
            <a:r>
              <a:rPr lang="en-US" sz="1800" dirty="0"/>
              <a:t> = </a:t>
            </a:r>
            <a:r>
              <a:rPr lang="en-US" sz="1800" dirty="0" err="1"/>
              <a:t>parent.sumLeft</a:t>
            </a:r>
            <a:r>
              <a:rPr lang="en-US" sz="1800" dirty="0"/>
              <a:t>; </a:t>
            </a:r>
          </a:p>
          <a:p>
            <a:pPr marL="0" indent="0">
              <a:buNone/>
            </a:pPr>
            <a:r>
              <a:rPr lang="en-US" sz="1800" dirty="0"/>
              <a:t>		else</a:t>
            </a:r>
          </a:p>
          <a:p>
            <a:pPr marL="0" indent="0">
              <a:buNone/>
            </a:pPr>
            <a:r>
              <a:rPr lang="en-US" sz="1800" dirty="0"/>
              <a:t>			 </a:t>
            </a:r>
            <a:r>
              <a:rPr lang="en-US" sz="1800" dirty="0" err="1"/>
              <a:t>curr.sumLeft</a:t>
            </a:r>
            <a:r>
              <a:rPr lang="en-US" sz="1800" dirty="0"/>
              <a:t> = </a:t>
            </a:r>
            <a:r>
              <a:rPr lang="en-US" sz="1800" dirty="0" err="1"/>
              <a:t>parent.sumLeft</a:t>
            </a:r>
            <a:r>
              <a:rPr lang="en-US" sz="1800" dirty="0"/>
              <a:t> + </a:t>
            </a:r>
            <a:r>
              <a:rPr lang="en-US" sz="1800" dirty="0" err="1"/>
              <a:t>sibling.sum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		if (</a:t>
            </a:r>
            <a:r>
              <a:rPr lang="en-US" sz="1800" dirty="0" err="1"/>
              <a:t>curr.leftChild</a:t>
            </a:r>
            <a:r>
              <a:rPr lang="en-US" sz="1800" dirty="0"/>
              <a:t> != null &amp;&amp; </a:t>
            </a:r>
            <a:r>
              <a:rPr lang="en-US" sz="1800" dirty="0" err="1"/>
              <a:t>curr.rightChild</a:t>
            </a:r>
            <a:r>
              <a:rPr lang="en-US" sz="1800" dirty="0"/>
              <a:t> != null){  // if this isn’t a leaf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CompleteTree</a:t>
            </a:r>
            <a:r>
              <a:rPr lang="en-US" sz="1800" dirty="0"/>
              <a:t> left = new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curr.leftChild</a:t>
            </a:r>
            <a:r>
              <a:rPr lang="en-US" sz="1800" dirty="0"/>
              <a:t>,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curr.rightChild</a:t>
            </a:r>
            <a:r>
              <a:rPr lang="en-US" sz="1800" dirty="0"/>
              <a:t>, true, output, input);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left.fork</a:t>
            </a:r>
            <a:r>
              <a:rPr lang="en-US" sz="1800" dirty="0"/>
              <a:t>(); 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CompleteTree</a:t>
            </a:r>
            <a:r>
              <a:rPr lang="en-US" sz="1800" dirty="0"/>
              <a:t> right = new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curr.rightChild</a:t>
            </a:r>
            <a:r>
              <a:rPr lang="en-US" sz="1800" dirty="0"/>
              <a:t>,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curr.leftChild</a:t>
            </a:r>
            <a:r>
              <a:rPr lang="en-US" sz="1800" dirty="0"/>
              <a:t>, false, output, input);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right.compute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left.join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}</a:t>
            </a:r>
          </a:p>
          <a:p>
            <a:pPr marL="0" indent="0">
              <a:buNone/>
            </a:pPr>
            <a:r>
              <a:rPr lang="en-US" sz="1800" dirty="0"/>
              <a:t>		else{</a:t>
            </a:r>
          </a:p>
          <a:p>
            <a:pPr marL="0" indent="0">
              <a:buNone/>
            </a:pPr>
            <a:r>
              <a:rPr lang="en-US" sz="1800" dirty="0"/>
              <a:t>			output[</a:t>
            </a:r>
            <a:r>
              <a:rPr lang="en-US" sz="1800" dirty="0" err="1"/>
              <a:t>curr.lo</a:t>
            </a:r>
            <a:r>
              <a:rPr lang="en-US" sz="1800" dirty="0"/>
              <a:t>] = </a:t>
            </a:r>
            <a:r>
              <a:rPr lang="en-US" sz="1800" dirty="0" err="1"/>
              <a:t>curr.sumLeft</a:t>
            </a:r>
            <a:r>
              <a:rPr lang="en-US" sz="1800" dirty="0"/>
              <a:t> + input[</a:t>
            </a:r>
            <a:r>
              <a:rPr lang="en-US" sz="1800" dirty="0" err="1"/>
              <a:t>curr.lo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			for(int </a:t>
            </a:r>
            <a:r>
              <a:rPr lang="en-US" sz="1800" dirty="0" err="1"/>
              <a:t>i</a:t>
            </a:r>
            <a:r>
              <a:rPr lang="en-US" sz="1800" dirty="0"/>
              <a:t> = curr.lo+1; </a:t>
            </a:r>
            <a:r>
              <a:rPr lang="en-US" sz="1800" dirty="0" err="1"/>
              <a:t>i</a:t>
            </a:r>
            <a:r>
              <a:rPr lang="en-US" sz="1800" dirty="0"/>
              <a:t> &lt; </a:t>
            </a:r>
            <a:r>
              <a:rPr lang="en-US" sz="1800" dirty="0" err="1"/>
              <a:t>curr.hi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++){</a:t>
            </a:r>
          </a:p>
          <a:p>
            <a:pPr marL="0" indent="0">
              <a:buNone/>
            </a:pPr>
            <a:r>
              <a:rPr lang="en-US" sz="1800" dirty="0"/>
              <a:t>				output[</a:t>
            </a:r>
            <a:r>
              <a:rPr lang="en-US" sz="1800" dirty="0" err="1"/>
              <a:t>i</a:t>
            </a:r>
            <a:r>
              <a:rPr lang="en-US" sz="1800" dirty="0"/>
              <a:t>] = output[i-1] + input[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</a:p>
          <a:p>
            <a:pPr marL="0" indent="0">
              <a:buNone/>
            </a:pPr>
            <a:r>
              <a:rPr lang="en-US" sz="1800" dirty="0"/>
              <a:t>			} </a:t>
            </a:r>
          </a:p>
          <a:p>
            <a:pPr marL="0" indent="0">
              <a:buNone/>
            </a:pPr>
            <a:r>
              <a:rPr lang="en-US" sz="1800" dirty="0"/>
              <a:t>		}			</a:t>
            </a:r>
          </a:p>
          <a:p>
            <a:pPr marL="0" indent="0">
              <a:buNone/>
            </a:pPr>
            <a:r>
              <a:rPr lang="en-US" sz="1800" dirty="0"/>
              <a:t>	} </a:t>
            </a:r>
          </a:p>
          <a:p>
            <a:pPr marL="0" indent="0">
              <a:buNone/>
            </a:pPr>
            <a:r>
              <a:rPr lang="en-US" sz="1800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E45E2B-94CE-D0D4-F4E9-983A7C92243E}"/>
                  </a:ext>
                </a:extLst>
              </p14:cNvPr>
              <p14:cNvContentPartPr/>
              <p14:nvPr/>
            </p14:nvContentPartPr>
            <p14:xfrm>
              <a:off x="592920" y="450000"/>
              <a:ext cx="8588160" cy="522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E45E2B-94CE-D0D4-F4E9-983A7C9224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60" y="440640"/>
                <a:ext cx="8606880" cy="52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441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195A-95E5-E229-C661-4192C1FD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Whew! Back to Pack/Filter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65FE-88D8-8A18-83A1-AE967A23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values and a Boolean function, return a new array which contains only elements that were “true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/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blipFill>
                <a:blip r:embed="rId2"/>
                <a:stretch>
                  <a:fillRect l="-3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820FA9ED-5E25-DE65-7403-2DBD2CE61FE7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180F180-0950-FDFD-5099-99604E9DEB9E}"/>
              </a:ext>
            </a:extLst>
          </p:cNvPr>
          <p:cNvGrpSpPr/>
          <p:nvPr/>
        </p:nvGrpSpPr>
        <p:grpSpPr>
          <a:xfrm>
            <a:off x="463426" y="3190220"/>
            <a:ext cx="4499734" cy="562558"/>
            <a:chOff x="6392545" y="364404"/>
            <a:chExt cx="5726090" cy="71587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450986C-A5EE-CF6A-79BE-F31594B75E5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8AF23DC-2CED-9D08-766B-C623A1A9338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90711EB-ADB0-1532-EC52-AEC8503D716E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15793A0-4A68-92F1-FA40-DCA4E7BF53A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C482B20-67EE-9D6E-0D8E-DF6025A731FC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0E619BF-E01A-226D-21B8-A8AF8375C69F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28F237DA-522A-CA3D-64C7-4EACBE27352F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519C902-22B1-B69C-81DE-FF77F5AF4DD8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CD151E4-4259-58AC-EC7D-9C31AFA6F2D0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718806C-96CC-87C4-BE92-0AF4BB42F0B3}"/>
              </a:ext>
            </a:extLst>
          </p:cNvPr>
          <p:cNvGrpSpPr/>
          <p:nvPr/>
        </p:nvGrpSpPr>
        <p:grpSpPr>
          <a:xfrm>
            <a:off x="7041283" y="3190787"/>
            <a:ext cx="2251766" cy="561991"/>
            <a:chOff x="7967980" y="4321811"/>
            <a:chExt cx="1506220" cy="37592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011B574-641A-6A8D-7E0F-C92C43928CDE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BE483D6-6659-14D6-56B6-FB48E1F71385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677C511-8DF8-3D27-8124-7CE951D9767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2B8A14F-B1BD-4903-A953-7ACFE8DCA8D0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470077-5205-0663-A4AB-5E891AADECAF}"/>
                  </a:ext>
                </a:extLst>
              </p14:cNvPr>
              <p14:cNvContentPartPr/>
              <p14:nvPr/>
            </p14:nvContentPartPr>
            <p14:xfrm>
              <a:off x="436320" y="1313280"/>
              <a:ext cx="9067680" cy="3389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470077-5205-0663-A4AB-5E891AADE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960" y="1303920"/>
                <a:ext cx="9086400" cy="340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7856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A0AF-3FEB-E58E-F11F-498D16C5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01AA-8775-CE37-C0B2-EF5EBB5D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a map to identify the true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prefix sum on the result of the map to identify the count of true elements seen to the left of each position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 map using the previous results fill in the output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0CFED0-B2F0-AA12-9072-FB40A4FAC25F}"/>
              </a:ext>
            </a:extLst>
          </p:cNvPr>
          <p:cNvGrpSpPr/>
          <p:nvPr/>
        </p:nvGrpSpPr>
        <p:grpSpPr>
          <a:xfrm>
            <a:off x="4271171" y="83846"/>
            <a:ext cx="5383586" cy="1720798"/>
            <a:chOff x="6679091" y="83846"/>
            <a:chExt cx="5383586" cy="17207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F9FCD9-230D-CACB-8CDB-39506AF669CF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80BAC5D-1E64-9B24-338B-85E71EC506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1659301-6C8E-463C-322F-E7C31EBFD92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DAA772E7-8396-D9A0-CCE8-E5433A8E28F5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F2051A-4CE2-62CD-C0BC-E1F56E13D27E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3DB7BDF1-07C9-4093-91E2-F699963AB33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A1522E8-C124-897A-81F1-868CADF18A7E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107DB79-4397-C35C-9E62-1A2FC330C592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D2122A2-DACE-E493-490F-46220C881E9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822E97A-8860-ED2F-4BEC-88B3D8D8C9A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19E9884-3AE7-0DA3-4C19-A85C577B165B}"/>
                </a:ext>
              </a:extLst>
            </p:cNvPr>
            <p:cNvGrpSpPr/>
            <p:nvPr/>
          </p:nvGrpSpPr>
          <p:grpSpPr>
            <a:xfrm>
              <a:off x="7562942" y="774549"/>
              <a:ext cx="2251766" cy="561991"/>
              <a:chOff x="7967980" y="4321811"/>
              <a:chExt cx="1506220" cy="37592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FBE0E46-9BDC-D815-6A32-FF49B13D8D0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7F03414-2657-9800-8EB2-78A52B878E03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9BC76A6-7C82-9BCC-9A00-5E2439D0150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6F769B2-8A80-0E6A-3A2D-5EAA31268F21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511CFB-41F3-24B7-8322-3F5BD24B909A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C0692A-78F5-D5D3-18ED-244FA3F4DCCA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C3E7C9-236C-7571-5F6B-17EAB41B7DA3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D58F956-B968-82E3-55AF-A476EF32FB5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A0E7709-2603-93BF-8BFD-330EA9ADB27B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948B81A-F036-DF25-DADB-AEDB6D018BB7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17D802C-1B0D-2BA4-3042-49CEF61B9BBB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5097C9E-B507-3FD5-9282-0E3E7CCEFF70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6F5A8E5-53FC-CABE-4FB0-730CB6A70638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0F0F3AB-90C8-0AF9-EA45-233DC0C7C8B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7B3473B-DD64-C6EA-465F-D8FF0A35DA3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AC513AA-5A3F-DB4B-DAEA-E2A19AF9F79A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636063-C8E2-0FEE-E5BA-C8D7D1245BA4}"/>
              </a:ext>
            </a:extLst>
          </p:cNvPr>
          <p:cNvGrpSpPr/>
          <p:nvPr/>
        </p:nvGrpSpPr>
        <p:grpSpPr>
          <a:xfrm>
            <a:off x="2790066" y="2489180"/>
            <a:ext cx="4499734" cy="562558"/>
            <a:chOff x="6392545" y="364404"/>
            <a:chExt cx="5726090" cy="71587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E944905-D999-C063-48EC-AF1F06585848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753199B-366A-E03A-9494-6050AF54EB24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449406E-601D-43ED-682F-CCBF95341B2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CA3E64-424B-C7BB-9788-A8C9A10B327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D8740A2-A981-696F-F04A-3039FBCB1A07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948281F-2F4F-3A9E-34D1-5B231D29F2E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7388C34-5C52-47EB-9E19-E545EE0FC16A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4DDE16B-3980-F9F7-9528-0890B6C4F32A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B89AE14-AE04-CD14-A077-9419F311FA7E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/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&gt;9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blipFill>
                <a:blip r:embed="rId2"/>
                <a:stretch>
                  <a:fillRect l="-46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C0169672-A269-48A2-C82D-C54A7F98FD6B}"/>
              </a:ext>
            </a:extLst>
          </p:cNvPr>
          <p:cNvGrpSpPr/>
          <p:nvPr/>
        </p:nvGrpSpPr>
        <p:grpSpPr>
          <a:xfrm>
            <a:off x="2787022" y="4332504"/>
            <a:ext cx="4499734" cy="562558"/>
            <a:chOff x="6392545" y="364404"/>
            <a:chExt cx="5726090" cy="71587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E7ACD9E-FB4A-5BC4-D733-5BD6C1279522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E15D45A-573D-7EF6-BD84-85560EAC504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5CD4BF9-44FA-564B-9265-3B4B1432C3E9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EF8883C-E56D-2E07-F2E5-A5CCA9DCD2FC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7AE4908-F5F3-5621-84BF-FA73488C6C23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0DFE2F6-DBAF-B1FB-CA17-526097FC07D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13BA5F3-36C6-5A54-1A17-E5421CDA74D9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75B4DC1-C32F-A5CD-DC19-C3E14C1E8C15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97E3364-CEB4-E01C-D07D-AF66A75A965A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259BCAA-79A0-27D5-C1DC-8A03F37D0600}"/>
              </a:ext>
            </a:extLst>
          </p:cNvPr>
          <p:cNvGrpSpPr/>
          <p:nvPr/>
        </p:nvGrpSpPr>
        <p:grpSpPr>
          <a:xfrm>
            <a:off x="3349014" y="5994722"/>
            <a:ext cx="2251766" cy="561991"/>
            <a:chOff x="7967980" y="4321811"/>
            <a:chExt cx="1506220" cy="37592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E71BC22-C75A-D094-BFC4-95E59B00096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ED12AFD-D349-AA8C-BD30-B9CEDA229E9C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756601-4541-A43F-05CC-482FDD1B9F7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4C8BF9E-0056-1B5E-649E-BA2D351B66E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A1205C7-2960-B3A1-6BD6-3A230A042EB0}"/>
                  </a:ext>
                </a:extLst>
              </p14:cNvPr>
              <p14:cNvContentPartPr/>
              <p14:nvPr/>
            </p14:nvContentPartPr>
            <p14:xfrm>
              <a:off x="1192320" y="428760"/>
              <a:ext cx="8849160" cy="5321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A1205C7-2960-B3A1-6BD6-3A230A042E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2960" y="419400"/>
                <a:ext cx="8867880" cy="533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333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return </a:t>
            </a:r>
            <a:r>
              <a:rPr lang="en-US" dirty="0" err="1"/>
              <a:t>ans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left 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right=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leftAns</a:t>
            </a:r>
            <a:r>
              <a:rPr lang="en-US" dirty="0"/>
              <a:t> + </a:t>
            </a:r>
            <a:r>
              <a:rPr lang="en-US" dirty="0" err="1"/>
              <a:t>rightAns</a:t>
            </a:r>
            <a:r>
              <a:rPr lang="en-US" dirty="0"/>
              <a:t>; 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AC4F1D-50BB-EF8F-82EC-CE00DAF8DD0E}"/>
                  </a:ext>
                </a:extLst>
              </p14:cNvPr>
              <p14:cNvContentPartPr/>
              <p14:nvPr/>
            </p14:nvContentPartPr>
            <p14:xfrm>
              <a:off x="3183120" y="4506840"/>
              <a:ext cx="1143360" cy="144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AC4F1D-50BB-EF8F-82EC-CE00DAF8DD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67280" y="4443480"/>
                <a:ext cx="1174680" cy="2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4B4C8A2-C845-9A94-EF20-94F6733C7F1B}"/>
                  </a:ext>
                </a:extLst>
              </p14:cNvPr>
              <p14:cNvContentPartPr/>
              <p14:nvPr/>
            </p14:nvContentPartPr>
            <p14:xfrm>
              <a:off x="1060200" y="762480"/>
              <a:ext cx="1097280" cy="583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4B4C8A2-C845-9A94-EF20-94F6733C7F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4360" y="699120"/>
                <a:ext cx="11286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8B7D540-87F7-DF7D-F10C-AC62745D55EE}"/>
                  </a:ext>
                </a:extLst>
              </p14:cNvPr>
              <p14:cNvContentPartPr/>
              <p14:nvPr/>
            </p14:nvContentPartPr>
            <p14:xfrm>
              <a:off x="5134320" y="4739400"/>
              <a:ext cx="1410480" cy="346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8B7D540-87F7-DF7D-F10C-AC62745D55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18480" y="4676040"/>
                <a:ext cx="1441800" cy="47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179E830-7770-FEEA-010E-6AC6ACF33A99}"/>
                  </a:ext>
                </a:extLst>
              </p14:cNvPr>
              <p14:cNvContentPartPr/>
              <p14:nvPr/>
            </p14:nvContentPartPr>
            <p14:xfrm>
              <a:off x="4946760" y="5174280"/>
              <a:ext cx="731880" cy="196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179E830-7770-FEEA-010E-6AC6ACF33A9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30920" y="5110920"/>
                <a:ext cx="763200" cy="32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DF10A86-A87E-58D5-9D0F-0E524957E12E}"/>
                  </a:ext>
                </a:extLst>
              </p14:cNvPr>
              <p14:cNvContentPartPr/>
              <p14:nvPr/>
            </p14:nvContentPartPr>
            <p14:xfrm>
              <a:off x="3364560" y="1751400"/>
              <a:ext cx="1241640" cy="1839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DF10A86-A87E-58D5-9D0F-0E524957E1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48720" y="1688040"/>
                <a:ext cx="127296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FEC6941-FD42-33EF-14E0-0F21C648124C}"/>
                  </a:ext>
                </a:extLst>
              </p14:cNvPr>
              <p14:cNvContentPartPr/>
              <p14:nvPr/>
            </p14:nvContentPartPr>
            <p14:xfrm>
              <a:off x="5367960" y="3802680"/>
              <a:ext cx="1090800" cy="137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FEC6941-FD42-33EF-14E0-0F21C648124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52120" y="3739320"/>
                <a:ext cx="112212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AAF75EE-91D4-9069-DAA3-B63DB31986D6}"/>
                  </a:ext>
                </a:extLst>
              </p14:cNvPr>
              <p14:cNvContentPartPr/>
              <p14:nvPr/>
            </p14:nvContentPartPr>
            <p14:xfrm>
              <a:off x="1189080" y="762480"/>
              <a:ext cx="756360" cy="86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AAF75EE-91D4-9069-DAA3-B63DB31986D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73240" y="699120"/>
                <a:ext cx="787680" cy="21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107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A4F4-BDD2-8C28-4AA9-B3201F55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22"/>
            <a:ext cx="10515600" cy="1325563"/>
          </a:xfrm>
        </p:spPr>
        <p:txBody>
          <a:bodyPr/>
          <a:lstStyle/>
          <a:p>
            <a:r>
              <a:rPr lang="en-US" dirty="0"/>
              <a:t>3. Do a map using the result of the prefix sum to fill in the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" y="3957009"/>
                <a:ext cx="11978640" cy="13255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Because the last value in the prefix result is 4, the length of the output is 4</a:t>
                </a:r>
              </a:p>
              <a:p>
                <a:r>
                  <a:rPr lang="en-US" dirty="0"/>
                  <a:t>Each time there is a 1 in the map result, we want to include that element in the output</a:t>
                </a:r>
              </a:p>
              <a:p>
                <a:r>
                  <a:rPr lang="en-US" dirty="0"/>
                  <a:t>If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should be included, its position matches </a:t>
                </a:r>
                <a:r>
                  <a:rPr lang="en-US" dirty="0" err="1"/>
                  <a:t>prefixResult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]-1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" y="3957009"/>
                <a:ext cx="11978640" cy="1325563"/>
              </a:xfrm>
              <a:blipFill>
                <a:blip r:embed="rId2"/>
                <a:stretch>
                  <a:fillRect l="-712" t="-8716" b="-3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EFD8CBC-7A26-DE6E-726E-1C724E513C32}"/>
              </a:ext>
            </a:extLst>
          </p:cNvPr>
          <p:cNvGrpSpPr/>
          <p:nvPr/>
        </p:nvGrpSpPr>
        <p:grpSpPr>
          <a:xfrm>
            <a:off x="3846133" y="2626500"/>
            <a:ext cx="4499734" cy="562558"/>
            <a:chOff x="6392545" y="364404"/>
            <a:chExt cx="5726090" cy="7158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D9FA25-5122-9E3A-F2C5-0E82153A482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C1EE522-20EE-0E5A-F929-A513FED185F8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F47ACE7-B9B4-C337-11C0-0DD8AB9AAC9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1721C47-5259-E01F-6995-E5035BFA96E9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46E064-14FC-97FD-C2F3-68584A9F777A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FBADE10-E82E-B643-8168-744AFADEEC7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4951D01-C725-1F24-02AC-CBA24BE11025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9E4EDC-9890-4E44-D41A-49DA79A40582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3039FA-DFD2-31F6-A2E8-2B23584C2603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3B7436-5AF0-2320-80B7-965CD478110C}"/>
              </a:ext>
            </a:extLst>
          </p:cNvPr>
          <p:cNvGrpSpPr/>
          <p:nvPr/>
        </p:nvGrpSpPr>
        <p:grpSpPr>
          <a:xfrm>
            <a:off x="3846133" y="1960861"/>
            <a:ext cx="4499734" cy="562558"/>
            <a:chOff x="6392545" y="364404"/>
            <a:chExt cx="5726090" cy="71587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30F639B-B68F-5BAD-2F70-A88D5678348E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5074421-8360-FEFF-960C-86ABFC939EB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B37A09D-5D15-B997-80C3-D6016B793442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F147A2-F030-ABB2-1643-F9844DC77D74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6AC1DA-1A46-0F60-003D-CE0CAD8643E8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B4831AD-007B-E618-4031-9DA26E8FDF9A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B2F3BD-32FC-0614-3185-500F82930FA2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ACC0B3-954A-B66C-ACA3-D11E1D0436E0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847D2E-DD11-75AA-366D-CEAD94095A29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EA54BE9-FE32-DCF5-5204-30D9D60A39DE}"/>
              </a:ext>
            </a:extLst>
          </p:cNvPr>
          <p:cNvSpPr txBox="1"/>
          <p:nvPr/>
        </p:nvSpPr>
        <p:spPr>
          <a:xfrm>
            <a:off x="2444921" y="2057190"/>
            <a:ext cx="130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Result: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C67B04-85EE-B5BD-A612-DE919B73ECEE}"/>
              </a:ext>
            </a:extLst>
          </p:cNvPr>
          <p:cNvSpPr txBox="1"/>
          <p:nvPr/>
        </p:nvSpPr>
        <p:spPr>
          <a:xfrm>
            <a:off x="2444921" y="2722829"/>
            <a:ext cx="14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Prefix 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8D97E2-153B-BEAD-A56D-1F17EF758DE6}"/>
              </a:ext>
            </a:extLst>
          </p:cNvPr>
          <p:cNvSpPr txBox="1"/>
          <p:nvPr/>
        </p:nvSpPr>
        <p:spPr>
          <a:xfrm>
            <a:off x="2230413" y="5281536"/>
            <a:ext cx="5281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 output = new int[</a:t>
            </a:r>
            <a:r>
              <a:rPr lang="en-US" dirty="0" err="1"/>
              <a:t>prefixResult</a:t>
            </a:r>
            <a:r>
              <a:rPr lang="en-US" dirty="0"/>
              <a:t>[input.length-1]];</a:t>
            </a:r>
          </a:p>
          <a:p>
            <a:r>
              <a:rPr lang="en-US" dirty="0"/>
              <a:t>FORALL(int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input.length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	if (</a:t>
            </a:r>
            <a:r>
              <a:rPr lang="en-US" dirty="0" err="1"/>
              <a:t>mapResult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== 1)</a:t>
            </a:r>
          </a:p>
          <a:p>
            <a:r>
              <a:rPr lang="en-US" dirty="0"/>
              <a:t>		output[</a:t>
            </a:r>
            <a:r>
              <a:rPr lang="en-US" dirty="0" err="1"/>
              <a:t>prefixResult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]-1] = input[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D76EA4-876E-B775-9FA4-593D6905A3FA}"/>
              </a:ext>
            </a:extLst>
          </p:cNvPr>
          <p:cNvGrpSpPr/>
          <p:nvPr/>
        </p:nvGrpSpPr>
        <p:grpSpPr>
          <a:xfrm>
            <a:off x="3854794" y="1301406"/>
            <a:ext cx="4499734" cy="562558"/>
            <a:chOff x="6392545" y="364404"/>
            <a:chExt cx="5726090" cy="71587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27933DB-2A5B-9EDC-D2C7-AE71E16F4F8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BE6EFC6-7F99-64B2-249F-D66D8D8C58B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9B13E72-7BAB-35D7-C512-F2DD2478D14F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9D7A243-2BCA-924B-C95A-8F863C88BD81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0A91F10-21B0-4CC6-DE87-33D6D772BE32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21F8611-6568-2898-976C-4C03F1E4EB2C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DEDA648-667F-E1FA-D172-5305EE677813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C708CC-CDA7-F884-335D-3CA611A39534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C0F562-B476-9D60-5D20-96C2165C8CFC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30627D3-CEF3-E212-C315-608DB91B8554}"/>
              </a:ext>
            </a:extLst>
          </p:cNvPr>
          <p:cNvSpPr txBox="1"/>
          <p:nvPr/>
        </p:nvSpPr>
        <p:spPr>
          <a:xfrm>
            <a:off x="2496088" y="136997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Input: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130454A-B84C-49DC-5B7C-E291ADFF1744}"/>
              </a:ext>
            </a:extLst>
          </p:cNvPr>
          <p:cNvGrpSpPr/>
          <p:nvPr/>
        </p:nvGrpSpPr>
        <p:grpSpPr>
          <a:xfrm>
            <a:off x="3844234" y="3291571"/>
            <a:ext cx="2251766" cy="561991"/>
            <a:chOff x="7967980" y="4321811"/>
            <a:chExt cx="1506220" cy="3759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5D3AEDE-5819-2121-D39C-4BD3183C9CB7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53E91AD-3E83-C8D9-BD9F-29C2CAF958F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659B846-F0F9-F082-40B5-AAAFF57C4A80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21F5E16-4B72-19CF-C0FA-F8BC7FBB278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7A9B39EB-F1FB-109B-4D93-2B0B75605A88}"/>
              </a:ext>
            </a:extLst>
          </p:cNvPr>
          <p:cNvSpPr txBox="1"/>
          <p:nvPr/>
        </p:nvSpPr>
        <p:spPr>
          <a:xfrm>
            <a:off x="2935953" y="3385714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35DD7429-EDB3-A7FE-6E02-EF7C0A8200E1}"/>
                  </a:ext>
                </a:extLst>
              </p14:cNvPr>
              <p14:cNvContentPartPr/>
              <p14:nvPr/>
            </p14:nvContentPartPr>
            <p14:xfrm>
              <a:off x="1560960" y="1117440"/>
              <a:ext cx="8121240" cy="414900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5DD7429-EDB3-A7FE-6E02-EF7C0A8200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1600" y="1108080"/>
                <a:ext cx="8139960" cy="416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5393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1F739-3DFF-F9F3-CD03-58BBAE065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1CA6-AB65-A7E4-1118-AA60D185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Map/Reduction/Pack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A658-A673-FEB1-BD15-AA7AAE803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 together the lengths of all of the odd-length strings in a given array</a:t>
            </a:r>
          </a:p>
          <a:p>
            <a:pPr lvl="1"/>
            <a:r>
              <a:rPr lang="en-US" dirty="0"/>
              <a:t>First, do a map to covert the array of strings into an array of their lengths</a:t>
            </a:r>
          </a:p>
          <a:p>
            <a:pPr lvl="1"/>
            <a:r>
              <a:rPr lang="en-US" dirty="0"/>
              <a:t>Then do a map on that array so each value maps to 1 if it’s even and itself if it’s odd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Alternatively, do a pack on the array to remove all even values</a:t>
            </a:r>
          </a:p>
          <a:p>
            <a:pPr lvl="1"/>
            <a:r>
              <a:rPr lang="en-US" dirty="0"/>
              <a:t>Then do a reduction to multiply together that final result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static int </a:t>
            </a:r>
            <a:r>
              <a:rPr lang="en-US" dirty="0" err="1"/>
              <a:t>parallelSum</a:t>
            </a:r>
            <a:r>
              <a:rPr lang="en-US" dirty="0"/>
              <a:t>(int[] </a:t>
            </a:r>
            <a:r>
              <a:rPr lang="en-US" dirty="0" err="1"/>
              <a:t>arr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 task = new </a:t>
            </a:r>
            <a:r>
              <a:rPr lang="en-US" dirty="0" err="1"/>
              <a:t>SumTask</a:t>
            </a:r>
            <a:r>
              <a:rPr lang="en-US" dirty="0"/>
              <a:t>(arr,0,arr.length)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POOL.invoke</a:t>
            </a:r>
            <a:r>
              <a:rPr lang="en-US" dirty="0"/>
              <a:t>(task); // invoke returns the value compute returns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FA8E23D-73C0-95F0-88FB-E8F9BABD5E3B}"/>
                  </a:ext>
                </a:extLst>
              </p14:cNvPr>
              <p14:cNvContentPartPr/>
              <p14:nvPr/>
            </p14:nvContentPartPr>
            <p14:xfrm>
              <a:off x="1739160" y="1536840"/>
              <a:ext cx="2372400" cy="168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FA8E23D-73C0-95F0-88FB-E8F9BABD5E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3320" y="1473480"/>
                <a:ext cx="240372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543E49E-A3FE-34D2-F571-DF09C0B547DF}"/>
                  </a:ext>
                </a:extLst>
              </p14:cNvPr>
              <p14:cNvContentPartPr/>
              <p14:nvPr/>
            </p14:nvContentPartPr>
            <p14:xfrm>
              <a:off x="4335480" y="2715480"/>
              <a:ext cx="3337200" cy="156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543E49E-A3FE-34D2-F571-DF09C0B547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19640" y="2652120"/>
                <a:ext cx="336852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AEB1E7D-D98C-EDF7-3B14-8F1DAC8A03EE}"/>
                  </a:ext>
                </a:extLst>
              </p14:cNvPr>
              <p14:cNvContentPartPr/>
              <p14:nvPr/>
            </p14:nvContentPartPr>
            <p14:xfrm>
              <a:off x="3361320" y="3202560"/>
              <a:ext cx="2019240" cy="58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AEB1E7D-D98C-EDF7-3B14-8F1DAC8A03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45480" y="3139200"/>
                <a:ext cx="20505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ED4A8C5-36D5-1121-BAD3-A8F2C023E92C}"/>
                  </a:ext>
                </a:extLst>
              </p14:cNvPr>
              <p14:cNvContentPartPr/>
              <p14:nvPr/>
            </p14:nvContentPartPr>
            <p14:xfrm>
              <a:off x="1118520" y="3229920"/>
              <a:ext cx="1303200" cy="126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ED4A8C5-36D5-1121-BAD3-A8F2C023E9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02680" y="3166560"/>
                <a:ext cx="1334520" cy="25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995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Find Max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MaxTask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Integer.MIN_VALUE</a:t>
            </a:r>
            <a:r>
              <a:rPr lang="en-US" dirty="0"/>
              <a:t>; // local var, not a field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]);}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left 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right=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rightAns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leftAns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639CA3F-4CEE-88C4-215F-6EAEFF265087}"/>
                  </a:ext>
                </a:extLst>
              </p14:cNvPr>
              <p14:cNvContentPartPr/>
              <p14:nvPr/>
            </p14:nvContentPartPr>
            <p14:xfrm>
              <a:off x="3204720" y="2669760"/>
              <a:ext cx="2679480" cy="61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639CA3F-4CEE-88C4-215F-6EAEFF2650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8880" y="2606400"/>
                <a:ext cx="271080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3730BFD-EC43-54D7-6D06-54B9C9D5E9A8}"/>
                  </a:ext>
                </a:extLst>
              </p14:cNvPr>
              <p14:cNvContentPartPr/>
              <p14:nvPr/>
            </p14:nvContentPartPr>
            <p14:xfrm>
              <a:off x="4147920" y="3098520"/>
              <a:ext cx="3134520" cy="67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3730BFD-EC43-54D7-6D06-54B9C9D5E9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32080" y="3035160"/>
                <a:ext cx="316584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9C4088A-A10E-5A57-DC25-44AC65974B20}"/>
                  </a:ext>
                </a:extLst>
              </p14:cNvPr>
              <p14:cNvContentPartPr/>
              <p14:nvPr/>
            </p14:nvContentPartPr>
            <p14:xfrm>
              <a:off x="3112560" y="5565960"/>
              <a:ext cx="3927240" cy="2178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9C4088A-A10E-5A57-DC25-44AC65974B2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96720" y="5502600"/>
                <a:ext cx="3958560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90F333C-984E-DCD2-BDF5-A99D9676E1B2}"/>
                  </a:ext>
                </a:extLst>
              </p14:cNvPr>
              <p14:cNvContentPartPr/>
              <p14:nvPr/>
            </p14:nvContentPartPr>
            <p14:xfrm>
              <a:off x="6799680" y="318240"/>
              <a:ext cx="3973320" cy="1574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90F333C-984E-DCD2-BDF5-A99D9676E1B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90320" y="308880"/>
                <a:ext cx="3992040" cy="159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90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D9DF2-4E51-D9D2-9798-C69191332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479D-C506-6CBC-7BEB-9F4DC0AE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Data Structures are “Suitable” for Parallelism?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AD97-59A7-6C24-B965-1A4568AF1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data structure, can we write a parallel algorithm to sum all of its values that’s </a:t>
            </a:r>
            <a:r>
              <a:rPr lang="en-US" i="1" dirty="0"/>
              <a:t>more efficient</a:t>
            </a:r>
            <a:r>
              <a:rPr lang="en-US" dirty="0"/>
              <a:t> than a sequential one?</a:t>
            </a:r>
          </a:p>
          <a:p>
            <a:pPr lvl="1"/>
            <a:r>
              <a:rPr lang="en-US" dirty="0"/>
              <a:t>Array</a:t>
            </a:r>
          </a:p>
          <a:p>
            <a:pPr lvl="2"/>
            <a:r>
              <a:rPr lang="en-US" dirty="0"/>
              <a:t>Yes</a:t>
            </a:r>
          </a:p>
          <a:p>
            <a:pPr lvl="2"/>
            <a:r>
              <a:rPr lang="en-US" dirty="0"/>
              <a:t>We’ve been doing it </a:t>
            </a:r>
          </a:p>
          <a:p>
            <a:pPr lvl="1"/>
            <a:r>
              <a:rPr lang="en-US" dirty="0"/>
              <a:t>Linked List</a:t>
            </a:r>
          </a:p>
          <a:p>
            <a:pPr lvl="2"/>
            <a:r>
              <a:rPr lang="en-US" dirty="0"/>
              <a:t>No</a:t>
            </a:r>
          </a:p>
          <a:p>
            <a:pPr lvl="2"/>
            <a:r>
              <a:rPr lang="en-US" dirty="0"/>
              <a:t>Hard to split them in constant time</a:t>
            </a:r>
          </a:p>
          <a:p>
            <a:pPr lvl="1"/>
            <a:r>
              <a:rPr lang="en-US" dirty="0"/>
              <a:t>Tree</a:t>
            </a:r>
          </a:p>
          <a:p>
            <a:pPr lvl="2"/>
            <a:r>
              <a:rPr lang="en-US" dirty="0"/>
              <a:t>Yes</a:t>
            </a:r>
          </a:p>
          <a:p>
            <a:pPr lvl="2"/>
            <a:r>
              <a:rPr lang="en-US" dirty="0"/>
              <a:t>In parallel do work on the left and right subtrees</a:t>
            </a:r>
          </a:p>
        </p:txBody>
      </p:sp>
    </p:spTree>
    <p:extLst>
      <p:ext uri="{BB962C8B-B14F-4D97-AF65-F5344CB8AC3E}">
        <p14:creationId xmlns:p14="http://schemas.microsoft.com/office/powerpoint/2010/main" val="355374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922-5607-EB4E-1AE4-E04C9492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that can be solved similarly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2CC3-8CAA-749D-1A9D-F060D79D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Search </a:t>
            </a:r>
          </a:p>
          <a:p>
            <a:pPr lvl="1"/>
            <a:r>
              <a:rPr lang="en-US" dirty="0"/>
              <a:t>Is the value 17 in the array?</a:t>
            </a:r>
          </a:p>
          <a:p>
            <a:r>
              <a:rPr lang="en-US" dirty="0"/>
              <a:t>Counting items with a certain property</a:t>
            </a:r>
          </a:p>
          <a:p>
            <a:pPr lvl="1"/>
            <a:r>
              <a:rPr lang="en-US" dirty="0"/>
              <a:t>How many elements of the array are divisible by 5?</a:t>
            </a:r>
          </a:p>
          <a:p>
            <a:r>
              <a:rPr lang="en-US" dirty="0"/>
              <a:t>Checking if the array is sorted</a:t>
            </a:r>
          </a:p>
          <a:p>
            <a:r>
              <a:rPr lang="en-US" dirty="0"/>
              <a:t>Find the smallest rectangle that covers all points in the array</a:t>
            </a:r>
          </a:p>
          <a:p>
            <a:r>
              <a:rPr lang="en-US" dirty="0"/>
              <a:t>Find the first thing that satisfies a property</a:t>
            </a:r>
          </a:p>
          <a:p>
            <a:pPr lvl="1"/>
            <a:r>
              <a:rPr lang="en-US" dirty="0"/>
              <a:t>What is the leftmost item that is divisible by 20?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7B9F5C-2F1B-695B-7441-2C4B38F9D882}"/>
                  </a:ext>
                </a:extLst>
              </p14:cNvPr>
              <p14:cNvContentPartPr/>
              <p14:nvPr/>
            </p14:nvContentPartPr>
            <p14:xfrm>
              <a:off x="1210680" y="2277720"/>
              <a:ext cx="6431040" cy="1837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7B9F5C-2F1B-695B-7441-2C4B38F9D8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1320" y="2268360"/>
                <a:ext cx="6449760" cy="185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86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7CD9-CCBF-A90A-4C53-49B63426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Reduction/Fold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examples of a category of computation called a reduction (or fold)</a:t>
                </a:r>
              </a:p>
              <a:p>
                <a:pPr lvl="1"/>
                <a:r>
                  <a:rPr lang="en-US" dirty="0"/>
                  <a:t>We “reduce” all elements in an array to a single item</a:t>
                </a:r>
              </a:p>
              <a:p>
                <a:pPr lvl="1"/>
                <a:r>
                  <a:rPr lang="en-US" dirty="0"/>
                  <a:t>Requires operation done among elements is associative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“single item” can itself be complex</a:t>
                </a:r>
              </a:p>
              <a:p>
                <a:pPr lvl="2"/>
                <a:r>
                  <a:rPr lang="en-US" dirty="0"/>
                  <a:t>E.g. create a histogram of results from an array of trials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36B36BA-1759-A4A5-435F-C553439C5DCB}"/>
                  </a:ext>
                </a:extLst>
              </p14:cNvPr>
              <p14:cNvContentPartPr/>
              <p14:nvPr/>
            </p14:nvContentPartPr>
            <p14:xfrm>
              <a:off x="2264400" y="2556360"/>
              <a:ext cx="1785600" cy="1791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36B36BA-1759-A4A5-435F-C553439C5D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5040" y="2547000"/>
                <a:ext cx="1804320" cy="18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476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52449-2AF5-2300-D85F-96BDEC1FB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2F90746-5E36-F7FF-8C55-5EAF4C93871C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F35F58-0884-339E-A94B-79835D2116A4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F0E84-23DD-8DCF-4737-E221959C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(sum an array)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848A-469C-8BCB-D40C-87287990CE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195435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reduce things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reduce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Reduce the answers from each thread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8EF28F3E-EA5E-A063-9A09-16A0B43E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9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5018E14D-04C8-BAB6-7A89-5E284C471ACE}"/>
              </a:ext>
            </a:extLst>
          </p:cNvPr>
          <p:cNvSpPr/>
          <p:nvPr/>
        </p:nvSpPr>
        <p:spPr>
          <a:xfrm>
            <a:off x="1644650" y="1416320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B602E7-A983-8DD8-7DDE-5AB881374C15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9BA38D4-6EAC-3739-23AB-F939341F3E9A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C533C214-10E5-3E3A-9FBA-E5F678AC26BD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322835E5-E7ED-DF09-C07D-58E0D90B0B5A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880B6A2-425F-B11A-8E1E-2748654484FB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AB64D03C-AE4F-73F7-F042-26B83A8FE974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9C1D651-E3EC-FEC3-7D5C-3BED228B33B0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EE3787A4-DF73-0570-D12D-1379AE6D3228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7368D6D4-3414-F482-916E-5BF654ADD3FD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DCFAF4C8-8E96-25F9-DE63-1BD4B00E4D9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F368E10F-FB3B-BD2A-5C74-22F9DBE86A1E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263E087-2C9B-3F76-452B-2C64EE63368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DD2FB7-D63C-3CF6-C8B0-C66223DA0FD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ED6EEF-F63B-8EF1-023C-8F9EB28B39CD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02E3FD3-5939-508E-CBA8-AA468F524B56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04126E0-6C0E-2B94-693B-5DC70740F394}"/>
              </a:ext>
            </a:extLst>
          </p:cNvPr>
          <p:cNvSpPr/>
          <p:nvPr/>
        </p:nvSpPr>
        <p:spPr>
          <a:xfrm>
            <a:off x="1289685" y="425716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EFE3DF-57D4-C816-7FC6-FA8CC3DF7039}"/>
              </a:ext>
            </a:extLst>
          </p:cNvPr>
          <p:cNvSpPr/>
          <p:nvPr/>
        </p:nvSpPr>
        <p:spPr>
          <a:xfrm>
            <a:off x="93980" y="37617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990EAE4-1A3A-E03D-3E11-2D3E5E46A579}"/>
              </a:ext>
            </a:extLst>
          </p:cNvPr>
          <p:cNvSpPr/>
          <p:nvPr/>
        </p:nvSpPr>
        <p:spPr>
          <a:xfrm>
            <a:off x="725805" y="5764847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=29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D66516-AB9B-80ED-3A27-DB120FFAF9B6}"/>
              </a:ext>
            </a:extLst>
          </p:cNvPr>
          <p:cNvCxnSpPr>
            <a:cxnSpLocks/>
            <a:stCxn id="9" idx="4"/>
            <a:endCxn id="20" idx="0"/>
          </p:cNvCxnSpPr>
          <p:nvPr/>
        </p:nvCxnSpPr>
        <p:spPr>
          <a:xfrm>
            <a:off x="824865" y="4535838"/>
            <a:ext cx="631825" cy="122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B19E6A-0987-10A5-CEDF-5261F4FAE2BA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 flipH="1">
            <a:off x="1456690" y="5031233"/>
            <a:ext cx="563880" cy="733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2EB2D92-F869-42EB-CDAF-EDAE29717D65}"/>
                  </a:ext>
                </a:extLst>
              </p14:cNvPr>
              <p14:cNvContentPartPr/>
              <p14:nvPr/>
            </p14:nvContentPartPr>
            <p14:xfrm>
              <a:off x="1066320" y="1310400"/>
              <a:ext cx="2298600" cy="45378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2EB2D92-F869-42EB-CDAF-EDAE29717D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6960" y="1301040"/>
                <a:ext cx="2317320" cy="45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736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32017</TotalTime>
  <Words>4072</Words>
  <Application>Microsoft Office PowerPoint</Application>
  <PresentationFormat>Widescreen</PresentationFormat>
  <Paragraphs>878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Cambria Math</vt:lpstr>
      <vt:lpstr>Calibri Light</vt:lpstr>
      <vt:lpstr>Arial</vt:lpstr>
      <vt:lpstr>Calibri</vt:lpstr>
      <vt:lpstr>Office Theme</vt:lpstr>
      <vt:lpstr>CSE 332 Summer 2024 Lecture 19: Parallel Prefix</vt:lpstr>
      <vt:lpstr>ForkJoin Framework</vt:lpstr>
      <vt:lpstr>Divide and Conquer with ForkJoin</vt:lpstr>
      <vt:lpstr>Divide and Conquer with ForkJoin (continued)</vt:lpstr>
      <vt:lpstr>Find Max with ForkJoin</vt:lpstr>
      <vt:lpstr>Which Data Structures are “Suitable” for Parallelism?</vt:lpstr>
      <vt:lpstr>Other Problems that can be solved similarly</vt:lpstr>
      <vt:lpstr>Reduction/Fold</vt:lpstr>
      <vt:lpstr>Reduction (sum an array)</vt:lpstr>
      <vt:lpstr>Map</vt:lpstr>
      <vt:lpstr>Map (double each value)</vt:lpstr>
      <vt:lpstr>Map with ForkJoin</vt:lpstr>
      <vt:lpstr>Map with ForkJoin (continued)</vt:lpstr>
      <vt:lpstr>Maps and Reductions</vt:lpstr>
      <vt:lpstr>Map/Reduction Example</vt:lpstr>
      <vt:lpstr>Pack/Filter</vt:lpstr>
      <vt:lpstr>Prefix Sum</vt:lpstr>
      <vt:lpstr>Parallel Prefix Sum</vt:lpstr>
      <vt:lpstr>Step 1: Using D&amp;C  Create a Tree, Fill in sum</vt:lpstr>
      <vt:lpstr>Step 1: Create a Tree,   Fill in sum</vt:lpstr>
      <vt:lpstr>PowerPoint Presentation</vt:lpstr>
      <vt:lpstr>After Step 1</vt:lpstr>
      <vt:lpstr>Step 2: fill in leftSum    and Output</vt:lpstr>
      <vt:lpstr>PowerPoint Presentation</vt:lpstr>
      <vt:lpstr>Step 2: fill in leftSum    and Output</vt:lpstr>
      <vt:lpstr>Step 2: fill in leftSum    and Output</vt:lpstr>
      <vt:lpstr>PowerPoint Presentation</vt:lpstr>
      <vt:lpstr>Whew! Back to Pack/Filter</vt:lpstr>
      <vt:lpstr>Parallel Pack</vt:lpstr>
      <vt:lpstr>3. Do a map using the result of the prefix sum to fill in the output</vt:lpstr>
      <vt:lpstr>Map/Reduction/Pack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308</cp:revision>
  <dcterms:created xsi:type="dcterms:W3CDTF">2023-10-13T16:06:42Z</dcterms:created>
  <dcterms:modified xsi:type="dcterms:W3CDTF">2024-08-02T17:42:53Z</dcterms:modified>
</cp:coreProperties>
</file>