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501" r:id="rId3"/>
    <p:sldId id="502" r:id="rId4"/>
    <p:sldId id="500" r:id="rId5"/>
    <p:sldId id="503" r:id="rId6"/>
    <p:sldId id="504" r:id="rId7"/>
    <p:sldId id="552" r:id="rId8"/>
    <p:sldId id="506" r:id="rId9"/>
    <p:sldId id="50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7" r:id="rId19"/>
    <p:sldId id="528" r:id="rId20"/>
    <p:sldId id="529" r:id="rId21"/>
    <p:sldId id="530" r:id="rId22"/>
    <p:sldId id="526" r:id="rId23"/>
    <p:sldId id="444" r:id="rId24"/>
    <p:sldId id="535" r:id="rId25"/>
    <p:sldId id="368" r:id="rId26"/>
    <p:sldId id="360" r:id="rId27"/>
    <p:sldId id="382" r:id="rId28"/>
    <p:sldId id="536" r:id="rId29"/>
    <p:sldId id="537" r:id="rId30"/>
    <p:sldId id="386" r:id="rId31"/>
    <p:sldId id="538" r:id="rId32"/>
    <p:sldId id="384" r:id="rId33"/>
    <p:sldId id="385" r:id="rId34"/>
    <p:sldId id="539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46" r:id="rId49"/>
    <p:sldId id="540" r:id="rId50"/>
    <p:sldId id="541" r:id="rId51"/>
    <p:sldId id="542" r:id="rId52"/>
    <p:sldId id="543" r:id="rId53"/>
    <p:sldId id="545" r:id="rId54"/>
    <p:sldId id="548" r:id="rId55"/>
    <p:sldId id="546" r:id="rId56"/>
    <p:sldId id="549" r:id="rId57"/>
    <p:sldId id="550" r:id="rId58"/>
    <p:sldId id="551" r:id="rId59"/>
    <p:sldId id="547" r:id="rId60"/>
  </p:sldIdLst>
  <p:sldSz cx="12192000" cy="6858000"/>
  <p:notesSz cx="6858000" cy="9144000"/>
  <p:embeddedFontLst>
    <p:embeddedFont>
      <p:font typeface="Cambria Math" panose="02040503050406030204" pitchFamily="18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601" autoAdjust="0"/>
  </p:normalViewPr>
  <p:slideViewPr>
    <p:cSldViewPr snapToGrid="0">
      <p:cViewPr varScale="1">
        <p:scale>
          <a:sx n="73" d="100"/>
          <a:sy n="73" d="100"/>
        </p:scale>
        <p:origin x="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EF960D-66C1-ABA0-D3DE-1DEABCB0C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01823-F715-AF68-6577-EBFD66D8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43542-CF0C-48D3-A91E-34CCD96FC74F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5E006-DFCE-D704-C827-FE0B884DE9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989F-B2F9-4E4D-C4FD-A5DF82B446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CC33-4824-4BB3-8904-E821E71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5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6:49:03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14467 2237 0,'0'0'0,"0"0"0,0 0 15,8 0 1,1 8-16,8 9 16,0 26-1,-9 42-15,-16 42 16,-9 1-1,0-43-15,8-26 16,9-25 0,0-8-16,0-17 15,0-1 1,0-8-16</inkml:trace>
  <inkml:trace contextRef="#ctx0" brushRef="#br0" timeOffset="220.62">14842 1123 0,'-8'8'0,"-9"43"0,0 51 16,8 9-16,9-18 31,0-25-31,9-25 16,8-18-16,-9-8 15</inkml:trace>
  <inkml:trace contextRef="#ctx0" brushRef="#br0" timeOffset="670.2">15636 1820 0,'0'17'0,"0"77"16,0 25-16,9-60 15,-1-16-15,1-18 16,-9-8-16,0 0 15,0-8 1,0-1-16,17 1 16,8-18 15,61-33-31,76-52 0,17-25 31,-8 25-31,-1 18 0,-33 33 16,-18 18-16,-16 33 31,-1 35-15,9 59-16,-34 34 15,-26 9 1,-8 16-16,-17-8 16,-9-51-1,0-42-15,0-26 16,17-9-1,-17-16-15</inkml:trace>
  <inkml:trace contextRef="#ctx0" brushRef="#br0" timeOffset="1183.67">18948 2084 0,'-9'17'0,"-25"102"0,-34 110 15,-26-16 1,-9-9-16,-8 0 16,0-59-1,35-60-15,33-26 16,9-25-16,17-17 15,17-8 1,34-35-16,77-93 16,77-85-1,33-17-15,-16 25 16,-17 26 0,-17 34-16,-1 34 15,-41 43 1,-27 16-16,-17 35 15,-16 33 1,-27 26-16,-42 77 16,-77 67-1,-25-42 1,-17-34-16,-18-33 0,17-52 16,27-43-1,33-42-15,0-68 16,17-60-1,18-118 1</inkml:trace>
  <inkml:trace contextRef="#ctx0" brushRef="#br0" timeOffset="1573.4">21721 1310 0,'-8'8'0,"-18"52"0,-42 101 16,-43 60-16,0-16 31,34-27-31,9 9 15,8 0 1,18-85-16,33-68 16</inkml:trace>
  <inkml:trace contextRef="#ctx0" brushRef="#br0" timeOffset="2123.85">22336 2126 0,'0'0'0,"0"0"16,-26 17-16,-25 17 15,-43 17-15,-34 26 16,-17 33-1,9 26-15,25-25 16,51-18-16,17-8 16,35-8-1,16-17 1,35-18-16,17-25 16,51-34-1,59-42 1,-8-18-16,-34 0 15,0-25-15,-25 9 16,-35 33-16,-25 18 16,-18 8-1,1 17-15,-17 0 16,-1 17 0,-8 0-1,0 17-15,-8 42 16,-18 35-16,-25 25 15,-9 17 1,17-17 0,18-25-16,25-26 15,25-26 1,61 9-16,-18-25 16</inkml:trace>
  <inkml:trace contextRef="#ctx0" brushRef="#br0" timeOffset="2409.81">23804 2135 0,'-9'0'0,"-50"42"15,-44 52 1,-8 33-1,9 18-15,17-18 16,25-25-16,26-8 16,34 0-1,34-9-15,60-17 16,76-17 0,10-51-1,16-60-15,137-42 16</inkml:trace>
  <inkml:trace contextRef="#ctx0" brushRef="#br0" timeOffset="2775.38">24657 2636 0,'9'0'0,"34"9"0,42 8 16,17 0 0,1-9-1,-9 1-15,-26-18 32,-25 1-32,-9-18 15,-17 1 1,-9-1-16,-33-16 15,-61-9 1,-76 17-16,-68 42 16,17 52-1,16 76-15,27 68 16,84 17 0,137 26-16,120-1 15,170-93 1,52-50-16</inkml:trace>
  <inkml:trace contextRef="#ctx0" brushRef="#br0" timeOffset="20275.41">7255 11421 0,'0'0'0,"0"0"0,0 9 16,17 42-16,17 77 15,-8 50 1,-18 86-16,-8-18 15,-8-41 1,8-1 0,17-111-16,0-33 0,17-9 15,34 0 1,34-17 0,35-26-16,25 1 15,35-18 1,16 1-16,26-26 15,17-9 1,26 1 0,33-1-16,44 1 15,59 8 1,26 8-16,34 9 16,60 43-1,8 25-15,0-9 0,17-16 31,18 8-31,-18-9 16,26-16 0,8-1-16,26-8 15,9-17 1,25-25-16,26-18 16,-26 18-1,26-9-15,-17 8 16,16 18-1,35 16-15,-8 18 16,8 16 0,-34 35-16,-60 8 15,-60 8 1,-60 9-16,-110-17 16,-77-17-16,-52-8 15,-59-1 1,-51-8-16,-77-25 15,-35-1 1,-16-8-16,-9-8 16,-8-9-1,-9-51-15,-26-77 16,-17-59 0,-16-25-16,-10-52 15,-8-68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7:16:16.0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4677 6149 0,'0'0'16,"0"-17"-16,17-9 16,34-25-16,26-8 15,26-1 1,127-25-16,18 17 15,42 34-15,60 26 16,-26 33 0,77 9-1,9-8-15,-146-1 16,69 1-16,-8-9 16,-27-17-1,69-17-15,-102 8 16,93-8-1,-16 0-15,-43 9 16,93-1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7:18:11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2287 2781 0,'0'0'0,"0"0"0,0 0 16,0 0-1,0 17-15,0 17 16,0 9-1,0 16-15,-17 9 16,9 0 0,-1 9-1,1-18-15,-1 1 16,1-9-16,8 8 16,8 1-1,1-9-15,33 8 16,61 1-1,50-26-15,1-9 16,25-16 0,9-9-16,-26 0 15,17-9 1,26 9-16,0 9 16,51 8-1,-25 0-15,8 0 16,0-9-1,-18 1 1,18 8-16,-25 8 16,59 1-16,-34-17 15,17-1 1,0 1-16,17-1 16,17 1-1,-8-9 1,8 8-16,-17 9 15,52 0 1,-10-17-16,69 17 16,9 9-16,-52-26 15,44 0 1,67 17 0,-34-17-16,-34-17 15,0 0-15,77 8 16,-26 1-1,-68-18-15,26 1 16,34 16 0,-26 9-16,-102 0 15,59 9 1,-76 8 0,-60 8-16,-17 9 15,-95-8-15,-58-18 16,-27 1-1,1-1 1,-18 1-16,1-9 16,0 0-16,-1 0 15,-25-26 1,-26-25 0,-42-25-16,-26-10 15,60 44 1</inkml:trace>
  <inkml:trace contextRef="#ctx0" brushRef="#br0" timeOffset="21620.51">2834 6217 0,'0'0'0,"0"0"0,0 0 16,0 0-16,0 0 15,0 0 1,0 0 0,0 0-16,8-9 15,43 1 1,60-9-16,17 0 16,52 0-16,76 8 15,-9 9 1,18 0-16,50 0 15,35-8-15,52-1 16,118-8-16,35-17 16,77-8 15,67 33-31,-50 35 16,34-1-16,-9-8 15,52-34-15,-300 0 31</inkml:trace>
  <inkml:trace contextRef="#ctx0" brushRef="#br0" timeOffset="25509.24">4413 7288 0,'0'0'0,"0"0"16,0 0-16,0 0 16,0 0-16,8 0 15,18 9 1,16-1-16,18 1 15,25-1 1,26 9-16,26 0 16,51-8-1,25 8-15,52-9 16,76-16 0,9-18-16,34 9 15,-8 9-15,-35-9 16,26-9-1</inkml:trace>
  <inkml:trace contextRef="#ctx0" brushRef="#br0" timeOffset="36596.94">4344 8309 0,'0'0'0,"0"0"0,0 0 16,0 0 0,0 0-16,17 8 15,0 1 1,35 16-16,110 18 15,17-9-15,17-17 16,60 0 0,77-9-16,43 1 15,8-18 1,94-33-16,25-26 16,-93 8-1</inkml:trace>
  <inkml:trace contextRef="#ctx0" brushRef="#br0" timeOffset="55123.06">19084 9134 0,'0'0'0,"0"0"0,0-9 15,0-8-15,9-8 16,42-35 0,51-8-16,18 9 15,59 16 1,86 18-16,170 16 16,26 1-1,0 16-15,136 26 16,-179-8-1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7:20:13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16379 3836 0,'0'0'0,"0"0"0,-9 8 16,-25 18-16,-26 16 15,-34 18 1,-17-1-16,-17 9 16,-59 17-1,7-25-15,52-18 16,0 1-1,-8-9-15,33-9 16,35-8 0,25-8-16,9-1 15,17-16 1,9 8-16</inkml:trace>
  <inkml:trace contextRef="#ctx0" brushRef="#br0" timeOffset="301.06">15534 3793 0,'0'0'0,"-17"0"0,-35 26 16,-7 8-1,-18 8-15,-43 18 16,-16 25-1,25-9-15,42-33 16,35 16 0,0 18-16,17-1 15,34 1 1,86 16-16,50 1 16,78-18-1,8-16-15,51 0 16</inkml:trace>
  <inkml:trace contextRef="#ctx0" brushRef="#br0" timeOffset="41350.66">9576 8632 0,'0'0'0,"43"9"0,25-1 16,1264 103-16,-752-77 0,-162-9 16</inkml:trace>
  <inkml:trace contextRef="#ctx0" brushRef="#br0" timeOffset="54096.69">9380 12468 0,'0'0'0,"0"0"15,0 0-15,26 0 16,25 17 0,68 17-16,78-9 15,84 1 1,52-35-16,60-16 15,25-9 1,60-17-16,-69 17 16</inkml:trace>
  <inkml:trace contextRef="#ctx0" brushRef="#br0" timeOffset="65290.99">9337 16218 0,'0'0'0,"0"0"16,0 0-16,0 0 16,0 0-1,0 0-15,0 0 16,0-8-1,0-1-15,0 0 32,0 1-32,0 8 0,0 0 15,0 0 1,0 0-16,0 0 16,0 0-1,0 0-15,0 0 16,0 0-1,0-9-15,0 1 16,0-1 0,0 1-16,17-1 15,9 1 1,8-1-16,26 9 16,25 9-1,9-1 1,17 9-1,8 0-15,44 0 16,41-8-16,35-18 16,69-16-16,59-35 31,34-33-31,0-18 16,-43 1-1,-8-1-15</inkml:trace>
  <inkml:trace contextRef="#ctx0" brushRef="#br0" timeOffset="118868.99">9952 13488 0,'0'0'0,"0"0"0,17 0 16,17 0-16,9 17 15,42 0 1,0 0-16,26 9 16,86 8-1,7 0 1,112 8-1,51 1-15,-42-9 0,118 17 32,-33 17-32,-60 17 0</inkml:trace>
  <inkml:trace contextRef="#ctx0" brushRef="#br0" timeOffset="119934.03">3013 14611 0,'0'0'0,"0"0"15,0 0-15,0 0 16,0 0-16,0-17 16,17-68-1,43-68 1,16-18-16,10-33 16,-35 17-16,-25 60 15,-9-9 1,-9 34-1,1 34-15,-9 25 16,0 26 0,-17 17-16,-52 34 15,-24 17 1,-18 0-16,17 0 16,42-8-16,18-1 15,0-16 1,17-1-1,0-8-15,9-8 16,-1-1-16,0-8 16,1-8-1,-1-1-15,9-16 16,9-35-16,8-16 31,17 8-31,9 8 0,-18 34 31,1 9-31,8 26 0,26 25 16,25 26 0,1 16-1,-10 26 1,35 34-16,9-8 16,8-18-1,119 69 1</inkml:trace>
  <inkml:trace contextRef="#ctx0" brushRef="#br0" timeOffset="126074.3">17224 17145 0,'0'0'0,"8"0"0,35 0 16,51 17 0,51 0-16,68 9 15,69-18 1,34-16-16,42-9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7:22:53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11505 4337 0,'0'0'0,"0"0"31,0 0-31,-631 247 0,460-145 0,51-34 0,35-8 16,-52-9-16,-16-17 31,33-17-31,69-9 16,17-16-16,25-1 0</inkml:trace>
  <inkml:trace contextRef="#ctx0" brushRef="#br0" timeOffset="267.2">9875 4278 0,'0'0'0,"0"0"0,-9 25 15,-33 60 1,-44 68-16,18 0 16,34-67-16,17-10 15,34 18 1,43-1-16,-1-25 15,-7-34 1,127-25-16,17-26 16,0-26-1,61 1-15,67-1 16</inkml:trace>
  <inkml:trace contextRef="#ctx0" brushRef="#br0" timeOffset="13279.71">5497 7093 0,'0'0'0,"0"0"0,0 0 16,0 0-1,0 0-15,0 0 16,-9 0 0,0 0-16,9 0 15,0 0 1,0 0-16,9 0 15,51 8 1,68 9-16,85 9 16,69-9-1,68 0 1,-43-17-16,34-26 16</inkml:trace>
  <inkml:trace contextRef="#ctx0" brushRef="#br0" timeOffset="42398.73">7733 9848 0,'0'0'0,"0"0"0,0 0 15,0 0-15,0 0 16,8 0-1,35-8-15,42-1 16,69 1 0,76 8-1,35 8-15,59-8 16,60-8-16</inkml:trace>
  <inkml:trace contextRef="#ctx0" brushRef="#br0" timeOffset="46551.28">3883 9806 0,'0'0'0,"0"0"15,0 0-15,0 0 16,0 0 0,0 0-1,0 0-15,0 0 0,26-9 16,68 1-1,51 8 1,9-9 0,33 9-16,27 0 15,76-8-15,77-18 16,-17 1-16,25-9 16</inkml:trace>
  <inkml:trace contextRef="#ctx0" brushRef="#br0" timeOffset="53697.93">5027 13088 0,'0'0'0,"0"0"0,9 9 0,-1-9 0,-8 0 15,17 0 1,9 8-1,42 1 1,26-9 0,51-9-1,43 9-15,0 0 16,34 0-16,8 9 16,52-9-1,59 8-15,35-16 16,42-26-1,-17-9-15</inkml:trace>
  <inkml:trace contextRef="#ctx0" brushRef="#br0" timeOffset="55895.94">6990 14143 0,'0'0'16,"0"0"-16,0 0 15,0 0-15,0 0 16,0 0 0,0 0-16,0 0 15,0 0 1,0 0-16,0 0 16,0 0-1,0 0-15,0 0 16,0 0-1,0 0-15,0 0 16,34 0 0,26 8-16,25 9 15,18 0 1,33-8-16,35-1 16,17 1-1,25-1 1,35 1-16,25-9 15,26-9-15,25 1 16,0-26 0,43-9-16</inkml:trace>
  <inkml:trace contextRef="#ctx0" brushRef="#br0" timeOffset="62815.27">3312 14713 0,'0'0'0,"-18"0"0,-24 0 16,-44 25 0,-16 1-16,34-1 15,34-8 1,-1 0-1,10-8-15,8-1 16,0 1-16,8-1 16,1-8-1,-1 9-15,1-9 16,8 0 0,0 0-1,0 0-15,0 0 16,25 17-16,35 8 15,68 18-15,34-1 16,9 1 0,17 8-1,34-17-15,51-9 16,68-25-16,43-25 16,-8-1-1,-1 26 1</inkml:trace>
  <inkml:trace contextRef="#ctx0" brushRef="#br0" timeOffset="68442.53">11258 16252 0,'0'0'0,"0"0"16,0 0-16,0 0 16,0 0-16,0 0 15,-9 0 1,1-8-1,-18-1 1,-17 1-16,-17 8 16,-8 17-1,-34 0 1,-18 17-16,-25 8 0,17 1 16,17-1-1,-8 9 1,-1-8-16,18-9 15,16-9 1,10 1-16,16-9 16,17-9-1,18 1-15,16-1 16,9-8 0,0-8-16,17-26 15,0-17 1,-8 0-16,-1 17 15,1 8-15,8 9 16,-9 0 0,1 9-1,0 8-15,-9-9 16,8 9-16,-8 0 16,0 0-1,-8 0 1,-10 17-16,-16 26 15,-8 8-15,-10 25 16,1 18 0,17-18-16,8-16 15,18 8 1,16 0-16,44 8 16,50 1-1,129 8-15,127 26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7:24:44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11249 6038 0,'0'0'0,"0"0"0,0 0 16,9 0 0,25 17-1,17-8 1,51 16-16,137 18 15,-34-9 1,68-9-16,9-8 16,8-25-1,17-1-15,-42-8 16,102-25 0</inkml:trace>
  <inkml:trace contextRef="#ctx0" brushRef="#br0" timeOffset="1028.83">15909 6021 0,'0'0'0,"0"0"16,34 0 0,69 17-16,8 0 15,-17-17-15,102-17 16,17 17 0,52-8-1,8 8-15,111-9 16,34 9-16</inkml:trace>
  <inkml:trace contextRef="#ctx0" brushRef="#br0" timeOffset="41694.17">7955 8513 0,'0'0'0,"0"-9"0,25 1 16,35-18 0,34 9-16,68 0 15,26 17 1,25 9-16,60 16 15,9-8-15,-9-8 16,77-1 0</inkml:trace>
  <inkml:trace contextRef="#ctx0" brushRef="#br0" timeOffset="44114.74">16933 10044 0,'0'0'0,"9"-9"0,34-8 16,93-17-1,103-25-15,128-18 16,154 18-16,-112 25 16</inkml:trace>
  <inkml:trace contextRef="#ctx0" brushRef="#br0" timeOffset="51034.65">666 8368 0,'0'0'0,"0"0"15,0 0-15,-9 0 16,1 0-16,8 0 16,0 17-1,0 26 1,-17 25-16,0-9 16,8 1-16,-8 0 15,8-9 1,1 0-16,-1-9 15,-8-8 1,17-8 0,26-1-16,-9 1 15,17-9 1,34-9 0,9 1-16,43-18 0,-26 1 15,16-1 1,18 1-16,26-1 15,17 1 1,0-9-16,16 8 16,-16-8-1,-9 17-15,0 0 16,-17 0 0,9 17-16,0 0 15,-26 0 1,-9-8-16,-33-9 15,-1 0 1,-25 0-16,-26-9 16,-9 1-1,-16-1-15,-1 1 16,-16-9 0,-18-17-16,1-26 15,8-16 1,17 25-16</inkml:trace>
  <inkml:trace contextRef="#ctx0" brushRef="#br0" timeOffset="51914.38">4182 8572 0,'0'0'0,"0"0"0,0 0 15,0 26 1,-8 17-16,-1 25 16,-17 25-1,-8 1-15,17-26 16,0-17 0,17 0-16,0-9 15,17 1 1,26-9-16,25-9 15,43-25-15,43-17 16,16-8 0,18-9-16,17-9 15,26 1 1,16 8-16,18 8 16,8 9-1,-26 17-15,1 9 16,-9 8-1,-34 0 1,-43 0-16,-43-9 16,-50 1-16,-35-1 15,-9 1 1,-16-9-16,-1-9 16,-8-8-1,-8-42-15,-18-60 16,-42-171-1</inkml:trace>
  <inkml:trace contextRef="#ctx0" brushRef="#br0" timeOffset="59114.5">8083 12459 0,'0'0'0,"8"0"16,26-8-16,60-1 15,111 1 1,25-1-1,69 9-15,51 9 16,60-9-16,85 0 16,-34 0-1,-77-9 1</inkml:trace>
  <inkml:trace contextRef="#ctx0" brushRef="#br0" timeOffset="70806.5">2057 13607 0,'0'0'16,"0"0"-16,0 0 0,0 0 16,0 0-1,0-8 1,0-1-16,-9-8 0,9-34 15,0-68 1,9-17-16,17 25 31,25-8-31,0-17 0,-17 26 16,-17 33 0,-8 26-1,-1 17-15,1 17 16,-9 0-1,0 0 1,0 17-16,0 0 16,0 0-1,0 34-15,-17 51 16,-35 26 0,-33-43-16,34-34 15,-256 85 1,307-119-16,17 0 15,8 8 1,1 1-16,0-18 16,-9 1-16,-9-1 15,9 1 1,-17-18-16,9-8 16,-1-34-1,1 0-15,8 0 16,0-8-1,17 16-15,34 1 16,1-9 0,-18 17-16,0 17 15,17 16 1,-33 18-16,7 0 16,9 18-1,1 7-15,16 9 16,9 17-1,-9-25-15,-42-18 16</inkml:trace>
  <inkml:trace contextRef="#ctx0" brushRef="#br0" timeOffset="71720.67">5112 13361 0,'0'0'0,"0"0"16,0 0-1,0 0-15,0 0 16,0 0-16,0 0 16,0 0-1,0 0-15,0 0 16,18-9 0,-1 1-1,8-27 1,9-24-16,-8-1 15,0 1-15,8-9 32,-9-26-32,-8-8 0,-8 26 15,-18 8-15,1 17 16,-18 0 0,-8 17-16,-26 0 15,1 25 16,24 9-31,1 9 16,9-1 0,-1 1-16,0-1 15,9 1 1,0-1-16,0 1 16,9-1-16,-1 1 15,9-1 1,0-8-16,0 0 15,0-8 1,34-9-16,18-9 16,7-8-1,-16 0-15,0 17 16,-18 0 0,1 0-16,-9 17 15,0 0 1,0 0-1,0 17-15,0 9 16,17 16-16,9 9 16,17 9-1,-26-35-15</inkml:trace>
  <inkml:trace contextRef="#ctx0" brushRef="#br0" timeOffset="91323.4">9209 16669 0,'0'0'0,"0"0"0,0 0 16,0 0 0,0 8-16,0 1 15,0 8-15,0 17 16,0 17-1,0 0-15,0 8 16,0-16 0,0-9-1,0-9-15,0 1 16,0-18 0,0 9-16,17-8 15,9-1 1,8 1-16,26-18 15,8-16 1,17-1 0,9 1-16,9 8 15,16 17-15,9 0 16,-8 17-16,25 0 16,0 8-1,-26 1 1,-16-9-16,-1 8 15,-16-8 1,-18 0-16,-8 1 16,-9-10-16,-9 1 15,1-1 1,-17-8 0,-1-8-16,1-1 15,0 1 1,-1-27-16,1-16 15,-1-34 1,-8 43 0</inkml:trace>
  <inkml:trace contextRef="#ctx0" brushRef="#br0" timeOffset="126299.64">25409 15214 0,'0'0'0,"0"0"0,-9 17 0,-179 341 0,154-273 16,8-9-16,9 1 15,9-18-15,-1-8 16,9 9 0,0-9-16,0-17 15,0-9 1,0-8-16,0-8 16,0-1-1,0 1-15,0-1 16,0-8-1,0-8-15,0-1 16,0-25 0,9-25-16,34-26 15,25-9 1,9 1-16,34-9 16,8 0-1,18 0-15,-1 17 16,-8 17-16,0 8 31,-17 34-15,-17 9-16,-17 17 0,-17 17 15,-1 26 1,-7 34-16,-27 25 16,-25 25-16,-8-8 15,-1 9 1,18-18-16,8-50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7:27:18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2287 7560 0,'0'0'0,"0"0"0,0 0 15,0 0 1,0 0-16,0-8 16,0-1-1,52 1-15,101-18 16,-8 1-1,-25 25-15,127 0 16,-42 0 0,9-17-16,24-9 15,10-8-15,17 0 16,-52 17 0,43 0-16,-94 0 15,-34 9 1,43-1-16,-26 1 15,-60-1 1,-33 1 0,-18-9-16,-17 0 15</inkml:trace>
  <inkml:trace contextRef="#ctx0" brushRef="#br0" timeOffset="300.87">5001 6838 0,'0'0'0,"0"0"0,18 8 16,50 26 0,51 17-16,-8-17 15,-42-8 1,24-1-16,70 26 15,-10 9 1,-42-18-16,-60 9 16,-16 0-1,-10 17-15,-59 26 16,-120 42 0,1-17-1,33 0-15,-136 85 16</inkml:trace>
  <inkml:trace contextRef="#ctx0" brushRef="#br0" timeOffset="1426.38">7238 5086 0,'0'0'0,"0"0"0,0 0 16,0 0-16,0 0 16,0 0-1,0 0-15,0 0 16,0 0-1,-9 0-15,1 17 16,-1 0 0,0 17-16,1 0 15,8 8 1,0-8-16,26 0 16,16 0-1,27 9 1,33-18-16,-8-16 15,-9-9-15,35 0 16,25-9-16,-9 9 16,-67 0-1,-10 0-15,18 0 16,-9 9 0,-25-1-16,0-8 15,-18 0 1,1 0-16,-9 9 15,-8-9 1,-1 0-16,1 0 16,-1 0-1,9-9-15,17-16 16,1-9 0,7-9-1,-8-16-15,1-18 16,-10 26-16</inkml:trace>
  <inkml:trace contextRef="#ctx0" brushRef="#br0" timeOffset="2421.94">10054 5120 0,'0'0'0,"0"0"0,0 0 16,0 0 0,0 0-16,0 0 15,0 0 1,-8 8-16,-1 9 15,-17 17 1,1 9-16,-9 8 16,17 0-1,0-9-15,8 1 16,1-18 0,8 1-16,34-9 15,42 8 1,53-8-16,16-34 15,34-8 1,9-1-16,-52 9 16,-16 9-1,42 8-15,-17 17 16,-51 0 0,-43-9-16,-17 9 15,9-8-15,-9 8 16,-8-9-1,-1 1-15,-16-1 16,-1 1 0,-8-9-16,0-9 15,-8-16 1,-1-35 0,1-33-16,8 33 15</inkml:trace>
  <inkml:trace contextRef="#ctx0" brushRef="#br0" timeOffset="41725.4">4464 10299 0,'0'0'0,"0"0"16,0-9 0,17 1-16,17-1 15,0 1 1,17-18-16,35 1 16,8 8-1,-18 0-15,35 17 16,94 0-1,26 8-15,33 9 16,-16-8 0,33 16-16</inkml:trace>
  <inkml:trace contextRef="#ctx0" brushRef="#br0" timeOffset="50269.54">15295 9695 0,'0'0'0,"0"0"16,34 0-16,119 17 15,18-8 1,119 16-16,69 1 16,-26 8-16,93 17 31,-25 0-31</inkml:trace>
  <inkml:trace contextRef="#ctx0" brushRef="#br0" timeOffset="57390.23">1750 11047 0,'0'0'0,"17"0"0,60 9 16,68-1-16,59 9 15,61-8 1,17-1-16,-1-8 16,129 17-1,17 0-15,-60 17 16</inkml:trace>
  <inkml:trace contextRef="#ctx0" brushRef="#br0" timeOffset="63035.98">22336 8794 0,'0'0'0,"0"0"15,0 0 1,0 0 0,0 0-16,-9 17 15,-16 17-15,-35 34 16,-17 17-1,-25 17 1,-1 0-16,18-26 16,8 1-1,-8-18 1,25-16-16,9-1 0,8-16 16,26-9-1</inkml:trace>
  <inkml:trace contextRef="#ctx0" brushRef="#br0" timeOffset="63350.63">21278 9448 0,'0'0'16,"-9"9"-16,-8 16 16,-9 9-16,1-8 15,-1 0 1,9-9-16,0-9 16,17 1-1,0 8-15,26-9 16,50-8-1,104-17-15,-10-17 16,-7-8 0,135-27-16</inkml:trace>
  <inkml:trace contextRef="#ctx0" brushRef="#br0" timeOffset="77906.07">17625 9848 0,'0'0'0,"0"0"0,0 0 0,0 0 31,0-8-31,17-1 16,42-25-16,35-34 16,-17-17-1,9-8-15,24 7 16,-16 27-1,-17 16 1,-17 26-16,-26 0 16,-8 17-1,-18 0-15,1 0 16,-9 0 0,17 0-16,0 9 15,0-1 1,26 9-16,59 0 15,43-8 1,-17-1-16,0-16 16,34-1-1,9 9-15,-26 0 16,0 17 0,52 0-16,-35 0 15,0-8-15,60 16 16,-52-8-1,-24 0-15,67 9 16,-51 0 0,-34-1-16,17 1 15,-25 8 1,-18-9-16,-34 1 31,-33-9-31,-10-9 16,-8 9-16,0 0 15,0 17-15,0 17 16,1 17 0,-1-8-1,-9-1-15,9 1 16,0-35-16</inkml:trace>
  <inkml:trace contextRef="#ctx0" brushRef="#br0" timeOffset="78915.89">23941 9721 0,'0'0'0,"0"0"0,0 0 16,0 0 0,0 0-16,0-9 15,17-25 1,42-59-16,35-27 15,34-7 1,26-9 0,-9 0-16,9 17 15,-26 25-15,-17 26 16,0 17 0,8 0-16,9 0 15,-17 26 1,-17 16-16,0 18 15,-17 8 1,16 8-16,10 9 16,-9 0-1,25 9-15,43 8 16,1-9 0,41 1-16,52-1 15,-25-8 1,-9-8-16,8 8 15,18-9 1,-1 1-16,-16 8 16,8-9-1,-26-8-15,-17 0 16,-25-8 0,-26-1-16,-34 1 15,-26-1-15,-33 1 16,-10-1-1,-16 1 1,-17-9 0,-1 0-16,1 0 0,-9 17 15,-9 34 1,-8 51-16,0 17 16,17-25-1,8-60 1</inkml:trace>
  <inkml:trace contextRef="#ctx0" brushRef="#br0" timeOffset="84906.84">5292 14738 0,'0'0'0,"0"0"16,0 0-16,0 0 15,0 0 1,0 0-16,0 0 15,0 0 1,0 0-16,0-8 16,17-1-1,17-16-15,9-9 16,-1 0 0,1 8-16,8-8 15,26 0 1,34-17-16,25-25 15,18-35-15,25-8 16,-17 17 0,-42 25-16,-43 18 15,-17 16 1,-9 9-16,-26 17 16,-16 0-1,-1 0-15,-16-8 16,-9-1-1,-17-16-15,-43-1 32,-17 1-32,17 25 15,9 17 1,8 0-16,17 0 0,9 0 16,17 0-1,17 0 1,0 0-16,0 0 15,26 8-15,25 1 16,26-9 0,0 0-1,8 0-15,17 0 16,1 0 0,-18 0-1,-17 0-15,-16 8 0,-18 1 16,-9-1-1,-16 1-15,0 8 16,-27 17 0,-24 25-16,8 1 15,-1 8-15,18 17 16,43 0 0,8-43-1</inkml:trace>
  <inkml:trace contextRef="#ctx0" brushRef="#br0" timeOffset="86024.18">26211 14823 0,'0'0'0,"0"0"16,-9-8-16,-8-9 15,-34-26 1,-34-50-16,-26-9 31,-34-17-31,-9 0 16,17-1-16,-16-7 15,8 33-15,8 18 16,26 25 0,34 17-1,26 8 1,26 9-16,7 9 15,10-1-15,8 1 16,34-1 0,34 1-16,35 8 15,25 17 1,-43 0-16,-25 0 16,-9 8-16,-25-16 15,-26-1 1,-26 1-16,-8-18 15,8 9-15,-8-8 32,-8-9-17,-1 0-15,9 0 16,0-9-16,-1 1 16,1-1-16,17 1 15,0-1 1,0 9-1,9 0-15,-1 0 16,1 9-16,-1-1 16,-17 1-1,-8-1-15,-26 9 16,-8 9 0,0 8-1,8 0-15,26 0 16,8 0-16,9 17 15,34 25 1,43 52 0,26 25-16,7-34 15,-7 0 1,-44-43-16</inkml:trace>
  <inkml:trace contextRef="#ctx0" brushRef="#br0" timeOffset="99871.24">7169 13352 0,'0'0'0,"0"0"15,0 0-15,-8 17 16,-1 9-16,-16 16 15,-1 18-15,-17 33 16,1 18 0,16-18-1,18-33-15,16-9 16,26-9 0,-8-16-16,8-18 31,34 1-31,18-9 15,50-26-15,1-16 0,8-26 16,51-9 15,-34 18-31,9 16 0,42 9 16,-50 17-16,-1 0 16,34 17-1,-25 0-15,8 0 16,51 17-1,-25-8-15,9-18 16,-1 9 0,17 0-16,26 9 15,-17-1 1,17 1-16,-17-1 16,18 1 15,-27-1-31,9 9 0,0 9 15,8 8-15,9-9 16,9 9 0,0-8-1,-18-9-15,9 8 16,-25-8-16,-1 0 16,-25-8-1,-26-1-15,17 1 16,-42-1-1,-43-8 1,-9 17 0,-25-8-1,-25-1-15,-27 1 16,-8-9 0,-8 0-16,-1 0 15,-8 0 1,0-9-16,-8-8 15,-9-17 1,0-17-16,0-8 16,8-9-1,18 8-15,-1 35 16</inkml:trace>
  <inkml:trace contextRef="#ctx0" brushRef="#br0" timeOffset="100865.23">15849 13378 0,'0'0'0,"0"0"0,0 0 15,0 0-15,0 17 16,0 8-1,0 9-15,0 0 16,0 0 0,17 17-1,9 9-15,34-1 16,42 1 0,26-18-16,34-25 15,60-17-15,0-25 16,9-1-1,8-8-15,17 0 16,17 0 0,8 17-16,10 0 15,7 9 1,1 8 0,-9 8-16,9-8 15,-26 0-15,26 17 16,-17-8-1,25-9 1,-17 8-16,-8 1 16,16-1-16,-25-8 15,-16 9-15,-19-9 16,-7 0 15,-9 8-31,-9 1 0,-59-9 16,-35 8-1,1 1-15,-35-1 16,-25-8 0,0 0-16,-18-8 31,-16 8-31,0 0 0,-9-9 16,-9 9-16,1-8 15,-1-1 1,1-16-1,-1-18 1,1-16 0,-18-1-16,1-25 15,-1 34 1</inkml:trace>
  <inkml:trace contextRef="#ctx0" brushRef="#br0" timeOffset="103852.18">4942 15478 0,'0'0'0,"0"0"0,8 0 15,35 0 1,42 0-16,26 17 16,0 17-1,0 0-15,34 9 16,26 16 0,-34-25-16,-35-8 15,17-9 1,1-9-16,-18-8 15,-16-8 1,-27-9-16,-16-9 16,-26 18-1</inkml:trace>
  <inkml:trace contextRef="#ctx0" brushRef="#br0" timeOffset="104168.03">6768 15257 0,'0'0'0,"0"0"0,9 0 16,8 9 0,17 8-16,17 0 15,0 0 1,-8 8-16,-9 1 15,-8-9 1,-1 0-16,-16 8 16,-18 18-1,-67 50 1,-61 35-16,-51 16 16,-25 1-16,25-18 15,-51 52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7:29:48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4455 10869 0,'0'0'0,"0"0"15,9-9-15,25-8 16,68-25-1,43-18 1,-8 1-16,42-18 16,18 1-1,-18 7-15,26-16 16,-35 0-16,-25 26 16,0 8-1,1 0-15,-18-9 16,-69 35-1</inkml:trace>
  <inkml:trace contextRef="#ctx0" brushRef="#br0" timeOffset="303.42">5923 9585 0,'0'0'0,"0"0"0,9 0 15,16 0 1,35 8-16,51 1 16,43 8-1,-26-9-15,0 1 16,0 16-16,-26-8 16,-25 9-1,-26-1-15,-25 9 16,-9-8-1,-17 16 1,-51 26-16,-43 26 0,-128 67 16,-85 60-1</inkml:trace>
  <inkml:trace contextRef="#ctx0" brushRef="#br0" timeOffset="4025.31">7681 7637 0,'0'0'0,"0"0"16,18 0-16,50 0 15,77 17 1,9 0-16,33-17 15,44-8 1,59-9-16,26-9 16,42 0-1,26 18-15,-34 16 16,43 1 0,85 17-16,-43-1 15,-102-8 1,51 0-16,17-17 15,-51-8 1,-17-9-16,-43-9 16,-51 0-1,-60-8-15,-93 17 16,-18 0-16,-34 9 16,-17-18-1,-8-16-15,-18-18 16,-25-16-1,-26-9-15,-8 8 16,17 18 0,17 25-1,17 17-15,-1 0 16,18 17-16,0 0 16,18 8-1,41 35-15,27 16 16,25 9-1,17 9-15,8-1 16,-33-8 0,-35-8-16,-17-1 15,-17-8 1,-8-8 0,-18-9-16,-16 9 15,-43 25-15,-120 25 31,-102 18-31,-17-26 0,-43 0 16</inkml:trace>
  <inkml:trace contextRef="#ctx0" brushRef="#br0" timeOffset="4577.97">7664 7390 0,'0'0'0,"-8"0"16,-18 17-16,1 0 16,-1 0-16,-17 0 15,-8 0-15,0 0 32,-9 9-17,0 16-15,18 9 0,8 1 31,17-1-31,34 25 16,51 1 0,43-1-16,51-16 15,17-1-15,-17-8 16,129 60 0</inkml:trace>
  <inkml:trace contextRef="#ctx0" brushRef="#br0" timeOffset="28498.09">9064 8862 0,'0'0'0,"0"0"0,0 0 16,0 0-1,0 0-15,0 0 16,0 0-16,0 0 15,0 0 1,0 17 0,9 17-16,-1 34 15,1 51 1,-18 17 0,-8 8-16,0 52 0,0 8 15,17-8 1,17 118-16</inkml:trace>
  <inkml:trace contextRef="#ctx0" brushRef="#br0" timeOffset="31778.19">16925 5587 0,'0'0'0,"0"0"0,0 0 16,0 0 0,0 0-16,0 0 15,0 0 1,-9 0-16,1 9 16,-1-1-1,9 1-15,0-1 16,0 9-1,0 9-15,0-1 16,9 10 0,-1-1-16,18 8 15,8 9 1,17 0-16,0 9 16,26-1-16,17 9 15,-17-8 1,25 8-1,35-9-15,8 1 16,-8-18-16,8-8 16,42 9-1,-24-18 1,-18-25-16,51-8 16,-25-18-16,-35 1 15,18-18 1,-18-16-16,-25 8 15,-42 8 1,-18 1 0,0-18-16,9 1 15,-26 16-15,-8 9 16,-18 9 0,-8-9-16,-8 0 15,-52 8 1,-60 1-16,-16 25 15,33 0 1,27 17 0,33-9-1,9 1-15,8-1 0,9-8 16,17 0 0,0 0-16,17 0 15,51 0 1,78-17-16,-1 0 15,-17-8-15,0-1 16,-34 9 0,-35 0-1,-16 9-15,-17 8 16,-18 0 0,1 0-16,-1 17 31,1 17-31,8 34 15,8 25-15,18 1 0,-17-52 16</inkml:trace>
  <inkml:trace contextRef="#ctx0" brushRef="#br0" timeOffset="54487.26">10856 8989 0,'0'0'0,"0"0"15,0 0 1,0 0-16,0 0 16,9 0-1,8 9-15,17 8 16,17 8 0,9-8-16,0 0 15,8 0 1,-8 0-16,-9 9 15,-8 8 1,-18 8-16,-8 9 0,-8 0 31,-26 0-15,-17 9-16,-26-1 16,0-7-1,9-18-15,8-9 16,18-16-1,8-1-15,17 9 16,8 9 0,43 16-16,35 9 15,16-8 1,9-9-16,17-9 16,-8-16-1,-18-1-15,-51-8 16</inkml:trace>
  <inkml:trace contextRef="#ctx0" brushRef="#br0" timeOffset="55287.13">8808 5536 0,'0'0'0,"0"0"15,0 0 1,0 0-16,0 0 16,0 9-1,0 25-15,0 8 16,0 18-1,0 17-15,0 8 16,17-9 0,26 18-16,34-1 15,34 9 1,25-17-16,9-17 16,52 0-1,7-25-15,-24-9 16,7-17-16,1-17 15,-34-17 1,-1 8 0,-25-16-16,-42-9 15,-26 8-15,-1-16 16,-8-1 0,-16 1-16,-18-1 15,-26-8 1,-8 9-16,17 33 15</inkml:trace>
  <inkml:trace contextRef="#ctx0" brushRef="#br0" timeOffset="55574.18">10174 6081 0,'0'0'0,"0"0"0,0 0 16,0 0-16,8 0 15,35 17 1,59 0-16,52-9 15,0 1 1,-18-1 0,-8-8-16,-8 0 15,-35 0 1,-17 0 0,-17 0-16,-25 0 15,0 9-15,-9 8 16,-9 17-1,-33 59-15,-44 52 16,-7 25 0,33 9-16,0 135 15</inkml:trace>
  <inkml:trace contextRef="#ctx0" brushRef="#br0" timeOffset="200996.95">26783 12493 0,'0'0'0,"0"0"16,-9 0-16,1 0 15,-9 9 1,8-9-1,0 0-15,-8-9 16,-25 1 0,-35-18-16,-17-59 15,-17-68-15,26 25 16,25 35 0,-8-52-16,-52-50 15,9 59 1,9 51-16,-1-1 15,27 1 1,-10-8-16,-8 16 16,26 18-1,17 16-15,17 26 16,17 9 0,0 16-16,0 35 15,8 50 1,26 1-16,17 25 15,34 51 1,-8-17-16,-17-68 16,-18-25-1,1-1-15,-9-16 16,-8-1 0,-1-16-16,1-9 15,-9-9 1,0-8-1,-9-17-15,-16-76 16,-27-77-16,1-9 16,-9-8-1,-8-9-15,17 52 16,-9 33 0,-8 18-1,17 25-15,17 25 16,17 9-16,-1 17 15,18 0 1,18 17-16,67 0 31,128 26-31,77 8 0,9 0 32,-17-9-32,-9 1 15,0-9-15,77 25 16</inkml:trace>
  <inkml:trace contextRef="#ctx0" brushRef="#br0" timeOffset="204821.71">25571 4006 0,'0'0'0,"25"-9"0,95-8 15,50-17 1,44-25-16,42-18 16,-9-8-1,18 0-15,-86 34 31,-59 17-31,8 0 16,-43 17 0,-34 17-16,-25 8 15,-18 26-15,-59 94 16,-102 119 0,-138 76-16,-33 17 15,68-68 1,102-76-16,78-60 15,24-68 1,35-34-16,0-9 16,17-16-1,0-43-15,34-102 16,60-170 0,34-69-16,-17 1 15,-8 51 1,-18 59-16,-17 35 15,-34 84 1,-8 43-16,-17 43 16,-1 25-1,-8 17 1,0 17-16,0 8 16,9 60-16,25 119 15,17 77 1,26 42-16,0 9 15,-9-43 1,-17-60-16,-8-42 16,-26-67-16,-9-52 15,1-26 1,-18 1-16,-8-18 16,-42-33-1,-95-77-15,-59-86 16,-9-41-1,0-18 1,17 9-16,26 17 16,-26 17-1,-68-26 1</inkml:trace>
  <inkml:trace contextRef="#ctx0" brushRef="#br0" timeOffset="206021.16">26202 8700 0,'0'0'0,"26"-8"15,51-1 1,68-16 0,34 8-16,17 8 15,-8-8-15,-43 9 16,-17 8 0,-25 0-16,-44 8 15,-24 1 1,-18 8-16,-26 25 15,-85 69 1,-77 50-16,-25 9 16,17-8-1,17-18 1,59-16-16,44-17 0,24-26 16,27-9-1,8-16-15,0-26 16,8-9-1,1-16-15,0-1 16,8-16 0,8-52-16,18-59 15,8-42 1,0-35-16,-17 26 16,-25 8-1,0-8 1,-1 34-16,-16 26 15,-1 16 1,-8 34-16,8 18 16,1 25-1,8 0 1,17 17-16,9 34 16,33 102-1,35 94-15,-17 33 16,0 9-1,-9-50-15,9-18 16,-9-43 0,-17-59-16,-25-51 15,-17-25 1,-1-9-16,1-9 16,-61-42-1,-101-85-15,-69-76 16,-34-52-1,-17-8-15,-9 0 16</inkml:trace>
  <inkml:trace contextRef="#ctx0" brushRef="#br0" timeOffset="-180122.16">31025 9874 0,'0'0'0,"-18"-17"15,-58-17-15,-87-17 16,-75 25 0,-61 26-16,-77 9 15,103 8 1,137 0-16,-18-9 16,69-8-1,59 0-15,43-8 16,26-26-1,85-51-15,94-26 16,-69 17 0,-93 35-16,-17 8 15,-18 0 1,1 17-16,-18 17 16,1 0-1,-18 0-15,-33 8 16,-103 9-1,-43 51-15,-17 34 16,-8 9 0,68 17-16,59 25 15,44 8 1,33 26-16,111 51 16,95 0-1,59 26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7:36:34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18154 2041 0,'0'0'0,"0"17"0,8 17 0,-161 672 0,153-646 16,0-26-16,0-26 15,0-8-15</inkml:trace>
  <inkml:trace contextRef="#ctx0" brushRef="#br0" timeOffset="314.97">17360 1931 0,'0'0'0,"17"8"16,9 18 0,51 16-16,93 1 31,-16-26-31,-9 0 0,94-9 15,-77-16 1,-85-18-16,51-16 16,154-78-1</inkml:trace>
  <inkml:trace contextRef="#ctx0" brushRef="#br0" timeOffset="785.81">19630 1616 0,'-8'0'0,"-43"34"0,-60 51 16,-17 34-16,25 9 15,35 16 1,8 43-16,0 9 16,43-60-1,26-17-15,8-8 16,17-26-1,120-26 1,187-16-16</inkml:trace>
  <inkml:trace contextRef="#ctx0" brushRef="#br0" timeOffset="1266.52">20168 2075 0,'0'0'0,"-17"26"16,-17 59-16,-17 17 16,-1 0-1,1 0-15,17-34 16,17-26-16,0-16 15,8-9 1,9-9 0,26 1-16,34-26 15,17-51-15,68-43 16,34 9 0,-51 43-16,-51 8 15,-17 17 1,-9 8-16,0 18 15,0 16 1,-8 18 0,-18 50-16,-8 60 15,-17-8-15,-8-52 16,-1-25 0,-8-8-16,0-9 15,17-26 1,0-8-16</inkml:trace>
  <inkml:trace contextRef="#ctx0" brushRef="#br0" timeOffset="1591.77">21824 1616 0,'8'0'0,"44"25"15,16 26-15,0 9 16,-25 8 0,-35 43-16,-76 50 15,-26 43 1,9 9-16,-35-26 15,-67-8 1,50-9-16,86-68 0,17-51 16,17-26-1</inkml:trace>
  <inkml:trace contextRef="#ctx0" brushRef="#br0" timeOffset="1989.12">22882 2160 0,'0'0'0,"0"0"16,26 9-16,59 8 15,26 8 1,-17-16-16,-34-9 16,-35 0-16,9 0 15,-8 0 1,-9 0 0</inkml:trace>
  <inkml:trace contextRef="#ctx0" brushRef="#br0" timeOffset="2186.71">22524 2551 0,'0'0'0,"25"17"15,61 26 1,-10-9-16,-24-17 15,50 8-15,60-8 16,-17-17 0,-93 0-16</inkml:trace>
  <inkml:trace contextRef="#ctx0" brushRef="#br0" timeOffset="2779.36">24145 1982 0,'-17'0'0,"-17"34"0,0 25 15,-17-8-15,-26 17 32,-17 17-32,9-8 0,25-1 15,17-8 1,26-17-1,9-8-15,8-18 16,17 9-16,34-8 16,17-26-1,-17-34 1,18-26-16,42-42 16,8 17-16,-8 17 31,-25 9-16,-35 16-15,-26 9 16,1 17 0,-18 9-16,1 8 15,-18 8 1,-16 9-16,-9 34 16,-17 51-1,8 34-15,17-34 16,26-42-16,34-26 15,-8-9 1</inkml:trace>
  <inkml:trace contextRef="#ctx0" brushRef="#br0" timeOffset="3117.66">25545 1914 0,'0'0'0,"-26"25"0,-25 60 15,-8 9 1,-10 8 0,-16 17-16,0 8 15,42-25-15,9-25 16,17-35 0,0-16-16,17-18 15</inkml:trace>
  <inkml:trace contextRef="#ctx0" brushRef="#br0" timeOffset="3421.8">25050 1786 0,'0'0'0,"51"17"0,94 34 16,-8 0-16,-43-8 15,34 16 1,17-25-16,-17-8 15,-51-18 1,-52-8-16</inkml:trace>
  <inkml:trace contextRef="#ctx0" brushRef="#br0" timeOffset="3797.29">26689 1607 0,'0'0'0,"-17"43"16,-60 110-1,-51 51-15,0-17 16,25 17 0,52-34-16,26-25 15,8 8-15,17-25 16,0-52-1,0-33 1,34-18-16,0-8 16</inkml:trace>
  <inkml:trace contextRef="#ctx0" brushRef="#br0" timeOffset="4341.24">27269 1658 0,'-8'9'0,"-1"25"0,1 34 16,-10 0-16,10 0 16,-9-8-1,8-18 1,1-16-16,8-1 16,0 1-16,0-18 15,0-8 1,25-8-1,69-35-15,26-16 16,-18 8 0,-25 8-16,-17 9 15,8 0-15,9 17 16,-17 17 0,-9 0-16,-26 17 15,-8 25 1,-17 27-16,-17 7 15,-25 1 1,-1-1-16,17-33 16,9-18-1,9-8-15,8-8 32</inkml:trace>
  <inkml:trace contextRef="#ctx0" brushRef="#br0" timeOffset="4630.04">26655 2305 0,'0'0'0,"42"25"0,112 26 16,0-8 0,-1-9-1,61 8-15,-61-25 16,-33 0-16,33-8 16,9-9-16,-42 8 31,-77-8-31</inkml:trace>
  <inkml:trace contextRef="#ctx0" brushRef="#br0" timeOffset="5239.47">27244 2585 0,'0'0'0,"-9"17"15,0 34-15,1 17 16,-9 0-1,-51 26-15,-18 17 16,18-35 0,17-25-16,17-17 15,17-8 1,-1-18-16,18 1 16,0 8-1,18 0 1,16 0-16,25 8 15,1-16-15,-17-1 16,-9-8 0,0 0-1,9 9-15,-1 8 16,-7 0-16,-10 0 16,1 0-1,-18 0-15,1 8 16,-1-8-1,-16 0-15,-9-8 16,-9-1 0,-25-25-1,-43-25-15,-42-26 16,8-17 0,42 8-16,52 43 15</inkml:trace>
  <inkml:trace contextRef="#ctx0" brushRef="#br0" timeOffset="5749.73">28652 1624 0,'0'0'0,"8"17"0,26 51 16,9 26-16,-9 8 15,-8 43 1,-9 25-16,-8 8 15,-9 26 1,-52 0-16,-84 1 16,-18-10-1,26-33 1,-17-1-16,-9-50 16,43-43-1,60-34-15,34-17 16</inkml:trace>
  <inkml:trace contextRef="#ctx0" brushRef="#br0" timeOffset="6073.69">29420 2390 0,'-9'8'0,"-16"69"0,-43 42 16,-52 34-16,-17-17 15,44-34-15,50-25 16,26-26 0,0-26-16,17-8 15</inkml:trace>
  <inkml:trace contextRef="#ctx0" brushRef="#br0" timeOffset="6306.45">29002 2458 0,'0'0'0,"8"0"0,61 34 16,33 8-16,-42-8 16,-9 0-1,34 17-15,26-8 16,17-9-1,-59-17 1</inkml:trace>
  <inkml:trace contextRef="#ctx0" brushRef="#br0" timeOffset="6832.12">29915 3461 0,'0'0'0,"0"0"0,0 0 15,0 0-15,0-8 16,0-1 0,17-42-16,68-93 15,52-35 1,-18 43-16,-42 17 16,-26-9-1,1-8-15,25 26 16,-9 33-1,-8 9-15,-18 9 16,-8 16 0,-8 26-16,-18 0 15,1 17 1,-9 0-16,0 9 16,-9 42-1,1 34 1,-1 17-16,1-9 15,8-25 1,0-25-16,0-26 0,0-9 31</inkml:trace>
  <inkml:trace contextRef="#ctx0" brushRef="#br0" timeOffset="7068.05">29983 2679 0,'0'8'0,"9"43"0,16 26 16,18 8-1,8-25 1,35-1-16,-1-33 0,-17-18 16,-17 1-1</inkml:trace>
  <inkml:trace contextRef="#ctx0" brushRef="#br0" timeOffset="7467.06">31511 2492 0,'0'0'0,"-26"17"0,-42 59 15,-51 52 1,-1 8 0,35 0-16,17 9 15,16-26 1,18-17-16,26-17 15,16-9 1,1-25-16,16-25 16,52-9-1,-9-9-15</inkml:trace>
  <inkml:trace contextRef="#ctx0" brushRef="#br0" timeOffset="7956.22">31912 2934 0,'-8'0'0,"-1"26"15,-25 33 1,0 18-16,-9-18 16,0-8-1,1 9-15,8-18 16,17-16 0,0-9-16,17-9 15,25 1 1,26-9-16,52-17 0,-9-17 15,-26-9 1,0 9 0,-8 9-16,-17 8 15,-18 0-15,-8 17 16,-8 0 0,-1 0-16,-8 25 15,-25 52 1,-9 42-16,8 17 15,9-34 1,0-43 0,17-25-1,0-17-15,0-8 16</inkml:trace>
  <inkml:trace contextRef="#ctx0" brushRef="#br0" timeOffset="8284.12">33081 2900 0,'0'0'16,"0"0"-16,9 34 15,8 60-15,-8 50 16,-1 18 0,-8-9-16,-25 25 15,-35 10 1,-77-10-1,-51-8-15,-68 43 16</inkml:trace>
  <inkml:trace contextRef="#ctx0" brushRef="#br0" timeOffset="46121.72">2526 12672 0,'0'0'0,"0"0"0,0 0 0,350-51 0,-153 42 16,-10 9-1,61-8-15,-43 8 16,59-9-16,9 18 31,52 16-31,76-8 16,-128-17 0,68 9-16</inkml:trace>
  <inkml:trace contextRef="#ctx0" brushRef="#br0" timeOffset="55654.86">23556 4303 0,'0'0'0,"0"0"0,0 0 15,0 0-15,9 0 16,8-8-16,34-1 16,35 1-1,-10-1-15,-16 9 32,8 0-32,-8 9 15,-26-1 1,-8 1-16,-9-9 15,-8 8 1,-1-8-16,-16 17 0,-10 9 16,-16 16-1,-25 9 1,-44 17-16,-8-8 16,26-18-1,25-16-15,26-18 16,17 1-16,0-1 15,17 1 1,0-9 0,8 8-16,27 9 15,58 0-15,1-8 16,9 8 0,25-9-1,0 1-15,-9-1 16,-33 1-1,-61-9 1</inkml:trace>
  <inkml:trace contextRef="#ctx0" brushRef="#br0" timeOffset="58932.63">25596 4516 0,'0'0'0,"-8"8"15,-9 43-15,-17 34 16,-1 0-16,1 9 31,0 0-31,-9 25 0,9 17 16,17 0 15,0 0-31,0-17 0,9-34 16,-1-17-16,1-25 31,8-26-31</inkml:trace>
  <inkml:trace contextRef="#ctx0" brushRef="#br0" timeOffset="59282.57">25127 4269 0,'0'0'0,"0"0"15,0 0 1,8 0-16,18 9 16,34 8-1,51 17-15,17 8 16,17 1 0,-26-18-16,-8 9 15,-8-8 1,-9-1-16,-1-25 15,-41 0 1</inkml:trace>
  <inkml:trace contextRef="#ctx0" brushRef="#br0" timeOffset="59662.16">26970 4601 0,'0'0'0,"-8"0"0,-9 17 16,-26 25-1,-42 35-15,-18 34 16,-16 33 0,8 18-16,26 8 15,8 0 1,43-9-16,25-33 16,18-26-1,33-8-15,44-35 16,-35-33-1</inkml:trace>
  <inkml:trace contextRef="#ctx0" brushRef="#br0" timeOffset="60253.42">27619 4592 0,'0'0'0,"0"0"0,0 0 15,0 0-15,0 0 32,0 17-32,0 17 0,-8 0 15,-1 17 1,-8 18 0,0-10-16,0-16 15,0-18-15,8 1 16,9-18-1,0 1-15,0-1 16,0-8-16,17-17 16,34-25-1,26-18 1,17 1-16,9-1 31,-18 17-31,-17 18 0,-25 8 16,0 17-1,-18 17 1,1 8 0,-1 43-16,-16 26 15,-9-9 1,-9-8-16,1-26 16,-1-17-1,1-9-15,8-16 16</inkml:trace>
  <inkml:trace contextRef="#ctx0" brushRef="#br0" timeOffset="60658.51">27167 5417 0,'0'0'0,"17"0"15,43 0-15,16 0 16,10 0 0,8 9-16,-18-1 15,10 1 1,16-1-16,18 9 16,-1 9-1,-8-18-15,0-16 16,0-9-1,0 17-15,-51 0 16</inkml:trace>
  <inkml:trace contextRef="#ctx0" brushRef="#br0" timeOffset="61267.26">27320 5885 0,'0'0'0,"17"0"0,43 0 0,34 17 16,-26-8-1,-8-1-15,-17 9 16,-9-8 0,-8-1-16,-18 9 15,1 17 1,-26 17-16,-18 17 15,-24-8 1,-1-1-16,0-16 16,-8-18-1,17-16-15,17-1 16,16 1 0,1-9-16,0-9 15,9 1 1,8-1-16,8-8 15,18 0 1,34-8 0,34 16-16,-18 9 15,-7 17 1,16 17-16,0-8 16,-25-1-16,-17 1 15,-18-18-15,-8 1 31</inkml:trace>
  <inkml:trace contextRef="#ctx0" brushRef="#br0" timeOffset="61643.64">29215 4524 0,'0'0'0,"0"0"15,0 9-15,26 25 16,8 42 0,0 52-16,-25 17 15,-9 16 1,-35 69-16,-50 33 16,-86 44-1,-93 24-15,-9-16 16,34-26-1</inkml:trace>
  <inkml:trace contextRef="#ctx0" brushRef="#br0" timeOffset="71612.77">30564 4950 0,'0'0'0,"-9"0"0,1 8 15,-1 1 1,1-1-16,-1 9 16,0 0-16,1 26 15,-1 8 1,1 17-16,-1 8 16,1-16-1,-18-18 1,1 9-16,-1 9 15,-8 25-15,-17 34 16,-1 0 0,1-25-16,-26 8 15,9 8 1,25-33-16,26-52 16,17-16-1</inkml:trace>
  <inkml:trace contextRef="#ctx0" brushRef="#br0" timeOffset="71959.52">29830 5324 0,'0'0'0,"0"0"16,8 8-1,9 9 1,43 17-16,51 9 16,34-9-16,60-17 15,59-9 1,95 1 0</inkml:trace>
  <inkml:trace contextRef="#ctx0" brushRef="#br0" timeOffset="80470.74">2381 9695 0,'0'0'0,"0"0"0,0 0 15,-8 17-15,-18 34 16,-25 60 0,-26 42-16,-17 8 15,17 9 1,18-8-16,7-43 15,10-8 1,16-18-16,9-16 16,17-26-1,17-9-15,0-16 16,9-1 0,34-8-16,25 0 15,-17-8 1,26-9-16,26 0 15,42 0-15,-26 0 16,-16 0 0,42 0-16,0 0 31,-8 8-31,-1 9 0,44 0 16,-27 9-1,-7-1-15,41-8 16,-16 0-1,-9-8 1,18-18 0,16 1-16,26-1 15,-17 1-15,0-9 16,8 0-16,9 8 16,9-8-1,-18 9 1,26-1-16,-25 9 15,-18-8 1,-8 8 0,0 0-16,42 0 15,-33 8-15,-27 9 16,18 0-16,0 9 16,34-1-1,-26 1 1,9-9-16,0 0 0,-8 0 31,25 0-15,-35-9-16,-33 9 15,17 0 1,-34 9-16,-35-9 16,9 0-1,-34 0-15,-26-8 16,-17-1-1,-25 1-15,0-1 16,-18-8 0,1 0-16,-1 0 15,-8 0 1,0 0-16,0-8 16,9-9-1,-1-26-15,1-25 16,8-17-1,0-26-15,9-8 16,-1-8 0,1 16-16,-18 9 15,1 0 1,-1-9-16,1 18 16,0 16-1,-9 18-15,0 25 16,0 0-1,0 8-15,0 9 16,0 9 0,0-1-1,0 1-15,0 8 16,0 0-16,-9 0 16,-17 0-16,-16 0 15,-35 17 1,-34 8-1,-26-8-15,-16 0 16,-9-8-16,-9-9 16,-17-9-1,-25-8 1,-18 0-16,-25 0 16,-8 0-16,-18 17 15,-25 0 1,-9-8-16,-34 8 31,0-9-31,26-16 16,-26-9-16,8 8 15,-25 9 1,17 9-16,9-1 16,-26-8-16,34 0 15,26 9 1,-9-1-16,9 1 15,-9 8 1,34 0-16,18 17 16,25 0-1,34 17-15,0 8 16,-111 43 0</inkml:trace>
  <inkml:trace contextRef="#ctx0" brushRef="#br0" timeOffset="82684.5">2689 12570 0,'-9'0'0,"0"0"16,1 0-16,-9 0 16,8 0-16,1 0 15,-18 17 1,1 8-16,7 18 16,1 16-1,9 9-15,-1 26 16,9 16-1,-8 35 1,-1-18-16,1-16 16,-1-9-1,1-25-15,8-18 16,0-8 0,0-8-16,8-9 15,9-9-15,0 1 16,0-1-1,18 1 1,16-9-16,-9-9 16,18-8-16,34-17 15,43-8 1,-1-9 0,18 0-16,42 0 15,-17 0-15,26 17 16,26 0-16,-35 0 15,17 8 1,9-8 0,17 9-16,9-9 15,-18 8 1,18-8 0,-9 9-16,0 8 15,-9 8-15,18-16 31,-1-1-31,-8 1 16,26-1-16,-9-8 16,8 9-16,1-1 15,8 1-15,-8-1 16,8 18 0,0-1-1,-26 9-15,-8 0 16,0 9-1,-25-1 1,-1 9-16,17 0 16,-8 9-1,17-18-15,-25 1 16,-18-1 0,26 1-16,-26-1 15,-17-8 1,1-8-1,-27 8-15,-16-9 16,-9 1-16,-17-1 16,-17 1-1,-17-1-15,-35-8 16,-8 9 0,-8-9-16,-9 0 15,-8 0 1,-1-9-16,1 1 15,-1-9 1,-8-26-16,0-8 16,-8-17-1,8-17-15,-9 0 16,9 0 0,0 0-16,0 0 15,0 8 1,0 1-16,9 8 15,-1 17 1,-8 17-16,0 0 16,-8 17-16,-1 0 15,-8 8 1,-9 9 0,-25 0-16,-8 9 15,-10 8-15,-16 17 16,0-9-1,-9 1-15,-9-1 16,-8 1 0,-17-18-16,-8 1 15,-9-1 1,-18 1 0,-7-18-1,-1 9-15,-34 9 0,9-1 16,8 9-1,-25 9 1,8-1-16,-8 1 16,8-18-16,8-16 15,-16-9 1,8-9-16,9 1 16,-17-1-1,-1 9-15,1-8 16,-18-1-1,9 1-15,-17-1 16,9 1 0,0-1-16,-1-8 15,9 0 1,-8 0 0,-1 9-1,1-1-15,-9 1 0,0 8 31,-9 0-31,9 17 16,0 0-16,9 0 16,8-9-1,9-8 1,-9 0-16,17-17 0,17 9 31,-17-1-31,9 9 16,0 0-1,-9 0-15,0 17 16,-8-8 0,-112-9-16</inkml:trace>
  <inkml:trace contextRef="#ctx0" brushRef="#br0" timeOffset="119717.53">1212 16635 0,'0'0'0,"0"0"0,0 0 0,0 0 0,0 0 0,0 0 16,0 0-1,0 17-15,0 0 16,34 8 0,34 9-1,9-8-15,17-1 16,-9 1-16,-42-18 16,77 1-1,50-9 1,-25 0-16,-59-9 15,33 1-15,18 8 16,-9 0 0,-34-9-16,-43 1 15,-25-1 1,-9 9-16</inkml:trace>
  <inkml:trace contextRef="#ctx0" brushRef="#br0" timeOffset="120087.07">2356 16465 0,'0'0'0,"0"0"16,17 0-16,25 8 0,35 9 15,26 0 1,-27 0 0,1 9-1,34 16-15,0 1 16,-17-1 0,-17-8-16,-26-8 15,-17-1-15,-8-8 16,-18 0-16,-16 9 31,-103 42-31,-60 25 16,-68 26-16,-111 26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6:50:03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27175 10316 0,'0'0'0,"0"17"15,-8 59-15,-214 579 0,179-561 0,9-43 16,17-26-1,0 1-15,17-18 16,0-16 0,34-60-16,26-43 15,34-33 1,8-26-16,-8 17 16,0 25-1,-17 51-15,-1 26 16,1 17-1,-17 0-15,-9 17 16,0 17 0,1 0-16,-10 17 15,-25 26 1,-17 50-16,-17 35 16,-17-9-16,17-17 15,0-8 1,17-9-16,9-17 15,-1-34 1</inkml:trace>
  <inkml:trace contextRef="#ctx0" brushRef="#br0" timeOffset="701.37">28259 9857 0,'0'0'0,"0"0"16,0 8-16,26 9 16,25 17-1,9-8-15,8-1 16,0 1-1,-8-18-15,-9 1 16,-8-1 0,-17 1-16,-1-1 15,1 9 1,-18 0-16,-16 9 16,-9 16-1,-26 18-15,-25 8 16,-1-9-1,10-16-15,25-1 16,25 1 0,43-9-16,60 9 15,77-18 1,34-16 0,-43-35-16,-102 9 15</inkml:trace>
  <inkml:trace contextRef="#ctx0" brushRef="#br0" timeOffset="2263.53">27175 11872 0,'0'0'0,"-8"0"16,-1 17-16,-16 9 0,-27 42 15,-7 42 1,-10 9 0,1-17-1,-9-16-15,9-1 16,8 8 0,0-25-16,18-25 15,25-18 1,8-16-16,9-1 15,9-16 1,8-1-16,34-25 16,34-17-1,9 0-15,9 0 16,8-8 0,8-9-16,-8 8 15,0 9 1,-17 17-16,-9 8 15,-16 18 1,-10 16-16,-7 9 16,-10 17-1,1 26-15,-9 25 16,-17 34 0,-8 9-16,-18-18 15,-8-25 1,0-17-16,0-17 15,8-34 1,9-8 0</inkml:trace>
  <inkml:trace contextRef="#ctx0" brushRef="#br0" timeOffset="2843.74">28259 11370 0,'0'0'0,"9"0"0,16 17 15,18 0-15,8 9 16,9 0-1,8-1 1,9 1 0,-9-1-16,-16 9 0,-1 0 31,0-8-31,-8-1 0,-18 1 16,-16-1-1,-9 9 1,-26 26-16,-25-1 15,0 1-15,0-9 16,16-17 0,18-9-1,0 1-15,26-9 16,25 17-16,60 8 31,119 18-31,129 25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6:50:51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3909 10273 0,'0'0'0,"0"0"0,9-8 0,810 50 0,-614-33 16,59-1-16,-67-8 31,33-8-31,-25-1 16,-111 1-1,8 8-15,18 0 16,-26 0 0,-18 8-16,-24-8 15,-10 9-15,-25-9 16</inkml:trace>
  <inkml:trace contextRef="#ctx0" brushRef="#br0" timeOffset="305.17">6137 10086 0,'8'0'0,"26"0"16,26 0-16,17 17 15,8 0 1,-25 9 0,-26-1-16,9-8 15,8 9-15,9 8 16,-18-9-1,-16-8-15,-26 17 16,-17 17 0,-77 69-1,-136 109-15</inkml:trace>
  <inkml:trace contextRef="#ctx0" brushRef="#br0" timeOffset="46253.47">5846 11668 0,'26'-8'15,"25"-9"-15,69-34 0,588-196 0,-563 196 16,-51 17 0,-51 8-16,-9-8 15,-8 9-15,-9-1 16,-9-16-1,1-1 1,-18 9-16,1 17 16,-9 0-1,-1 9-15,1-1 16,9 1 0,8 8-16,0 0 15,0 0 1,8-9-16,35 1 15,42-9 1,9 0-16,-17 8 16,-17 9-1,-17 0-15,-18 0 16,-16 0 0,-18 34-16,-34 43 15,-50 33 1,-35 1-16,-111 76 15</inkml:trace>
  <inkml:trace contextRef="#ctx0" brushRef="#br0" timeOffset="-201991.62">17386 10818 0,'0'0'0,"8"-9"15,60-8-15,78-34 16,-1 0-16,-51 17 16,17 9-1,17-9 1,-17 17-16,-18 17 15,-24 0-15,-27 8 16,-16 1 0,0-9-16,-18 8 15,1-8 1,-26 0-16,-52 17 16,-59 9-1,-8-9-15,-9 0 16,0 8-1,25-16-15,26-1 16,17 1 0,9-1-16,8-8 15,9 0-15,17 0 16,17 0 0,0 0-1,8 0-15,9 0 16,0 0-1,26-8-15,34 8 16,33 0 0,18 0-16,9 0 15,-35 0 1,-33 8-16,-27 1 16,-16-9-16,-1 0 31,-50 17-31,-87 42 15,-58 18-15,-10-9 16,27-9 0,50-25-1,52-8-15,25-9 16,26 0-16,17 0 16,26 8-1,119 9 1,43-17-16,93-17 15</inkml:trace>
  <inkml:trace contextRef="#ctx0" brushRef="#br0" timeOffset="-199337.93">18086 9219 0,'0'0'0,"0"0"0,0 0 0,0 0 32,17 0-32,17-9 15,26-25-15,8-34 16,0-8 0,-25 8-16,-9 8 15,-17 18 1,-26-9-16,-16-43 15,-52-42 1,-25-9-16,16 35 16,35 8-16,-26-34 31,-85-26-31,8 35 16,35 25-16,-69-1 15,-8 18 1,59 9-16,-76-1 15,8 18-15,43 8 16,-77-9 0,43 9-1,33 9 1,-76-9 0,77 8-16,34 18 15,-42-1-15,16 1 16,69 8-1,16 17-15,-33 0 16,-18 17 0,-16 17-16,25 0 15,34 8 1,-17 18-16,9 8 16,8-9-1,34-8-15,18-17 16,8-8-1,8-18-15,9-8 16,0-8 0,0-18-16,9 1 15,-9-9 1,0-9-16,-9 1 16,1 8-1,-18 0-15,9 0 16,0 17-1,0 0 1,8 8-16,1 9 16,-1 9-16,-25 25 15,-17 42 1,17 9 0,8 9-16,9-9 0,9-9 15,8-25 1,34-8-16,77-26 15,76-34 1,129-60-16</inkml:trace>
  <inkml:trace contextRef="#ctx0" brushRef="#br0" timeOffset="-90187.19">17625 9406 0,'0'-9'0,"-9"-8"0,1-8 0,-112-324 15,94 273-15,-16 8 16,-1 8-16,-8-16 0,0-26 15,0-9 1,-1 0 0,10 18-16,-1 33 15,9 18 1,8 16 0,-8 35-16,-26 25 15,-42 68 1,-18 42-16,-8-7 15,43-18 1,42-17-16,18-34 16,8-34-1,17-17-15,0-9 16,0-16 0,17-18-16,17-16 15,9 8 1,-18 0-16,-16 17 15,-1 0 1,-16 8-16,-18 9 16,-34 9-1,-59 50-15,-26 43 16,34-8-16,25-18 16,44-8-1,16-25-15,43 8 16,43-9-1,42-8-15,35-25 16,42-35 0,18-8-16,110-17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6:55:21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9346 4516 0,'0'0'0,"0"0"15,0 0 1,25 17 0,27 8-16,33-8 0,26 0 15,-9 9-15,69-9 16,51 8-1,111-16-15,34 8 32,-26 0-32,137 0 0,-68 0 15</inkml:trace>
  <inkml:trace contextRef="#ctx0" brushRef="#br0" timeOffset="5133.37">13391 5783 0,'0'0'0,"34"9"16,52 8-16,127-43 16,35-33-1,119-35-15,34 0 16</inkml:trace>
  <inkml:trace contextRef="#ctx0" brushRef="#br0" timeOffset="18657.23">3738 15334 0,'111'-9'0,"231"-67"16,42-27-16</inkml:trace>
  <inkml:trace contextRef="#ctx0" brushRef="#br0" timeOffset="23160.57">26894 10316 0,'0'0'0,"0"0"16,0 0-1,0 0 1,0 0-16,-9 17 16,-17 34-16,-33 34 15,8 17 1,8-17-16,0-25 15,0-9 1,-8 0 0,0 0-16,0-9 15,0-16 1,-1-9 0,18-9-16,9-8 0,16-8 31,18-18-31,42-50 0,60-77 31,34-17-31,17 33 16,9 1-1,-35 17-15,-33 51 16,-1 9-16,-16 25 16,-10 25-1,-16 18 1,-17 25-16,-9 51 15,-34 51 1,-34 34-16,0-17 16,8-51-1,9-42-15,8-26 16,9-17 0,0-9-16,0-8 15</inkml:trace>
  <inkml:trace contextRef="#ctx0" brushRef="#br0" timeOffset="23808.64">28020 9270 0,'0'0'0,"0"0"15,9 0-15,25 17 16,17 8 0,-8 1-16,-18-9 15,1 0 1,8 8-16,-8 9 16,-1 0-1,-8 9-15,-17 0 16,-8 25-1,-9-9-15,-26 1 16,0-9 0,9-9-16,17-16 15,9-1 1,25 1 0,43-1-16,119-8 15,162 0 1</inkml:trace>
  <inkml:trace contextRef="#ctx0" brushRef="#br0" timeOffset="82416.27">26100 11923 0,'0'0'0,"0"0"0,0 0 15,0 0 1,0 0-16,0 0 16,0 0-1,-9 0-15,1 17 16,-1 9-1,-8 16 1,-8 35-16,-10 8 16,10-9-16,-9 9 15,-18 1 1,18-18-16,17-17 16,0-26-1,9 1 1,-1-18-16,9 1 15,0-9-15,9-17 16,25-26 0,43-50-16,51-44 15,-9 1 1,-16 26 0,-10 16-16,27 9 0,-1 17 15,-33 34 1,-9 26-16,-9 16 15,-8 43 1,-1 51-16,-16 68 16,-26 34-1,-25-16 1,-9-27-16,-9 1 16,-34 127-1</inkml:trace>
  <inkml:trace contextRef="#ctx0" brushRef="#br0" timeOffset="92942.18">17514 1777 0,'0'0'0,"-9"0"16,-8 17 0,-43 9-1,-59 42-15,-26 17 16,42-8-16,18-18 16,25-8-16,18-17 15,25-8 1,8-1-16,18 1 15,16-1 1,52-25 0,102-25-16,-17-26 31,-17-60-31,9-8 0,-34 34 31,-35 34-31,-42 34 0,-18 0 31,-16 17-31,-1 0 16,-8 34 0,-25 68-16,-18 17 15,9-34-15,17 9 16,0-18 0,17 1-1,17-26-15,25-26 16,-16-8-16</inkml:trace>
  <inkml:trace contextRef="#ctx0" brushRef="#br0" timeOffset="93503.36">19280 1063 0,'0'0'0,"-8"34"15,-18 68-15,-8 17 16,-9 17-1,9 0-15,17 0 16,0 0-16,9-25 16,-1-34-1,1-26-15,8-9 16,0-16 0,0-18-16,0 1 15,0-9-15,0-26 31,-9-33-31,-17-18 0,-8 1 32,-17 24-32,8 18 15,-25 17 1,-9 26-16,9 8 16,34 17-16,0 34 15,8 9-15,9-9 16,26-9-1,42 1-15,34-18 16,26-16 0,-34-26-16,-51 0 15</inkml:trace>
  <inkml:trace contextRef="#ctx0" brushRef="#br0" timeOffset="93981.58">20134 1888 0,'0'0'0,"0"0"15,-9 17 1,-16 17-16,-1 9 15,-8 8 1,0-9-16,17-16 16,0-1-16,17-8 31,0 0-31,17-8 16,17-1-1,0-25-15,9-25 16,25-26-1,9-26-15,-26 26 16,-17 25 0,-17 9-16,-8 17 15,-1 17 1,-8 0-16,-8 17 16,-1 51-1,1 18-15,8-18 16,0-26-1,0-16-15,0-1 16,25-8 0,-8-8-16</inkml:trace>
  <inkml:trace contextRef="#ctx0" brushRef="#br0" timeOffset="94474.78">21013 1939 0,'0'9'0,"-17"42"0,-34 59 15,-26 26 1,0 17-16,9 0 16,0-42-16,8-35 15,0-8 1,9-8-16,8-17 15,26-18 1,0-16-16,17-1 16,9-25-1,42-25-15,34-52 16,43-68 0,26 1-1,-9 16 1,-34 18-16,-34 16 15,-9 26 1,9 26-16,-26 33 16,-8 18-16,-18 16 15,-16 26-15,-35 43 16,-25 8 0,-17-9-1,-43-16-15,-34-18 16,34-33-16,51-18 15,26-25 1,17 9-16</inkml:trace>
  <inkml:trace contextRef="#ctx0" brushRef="#br0" timeOffset="94765.32">22771 1650 0,'-8'8'0,"-18"52"0,-17 59 0,-8 17 16,-17-17-1,-9 0 1,17-25-16,26-26 16,17-34-16,17-17 15</inkml:trace>
  <inkml:trace contextRef="#ctx0" brushRef="#br0" timeOffset="95001.92">22327 1667 0,'0'0'0,"0"17"0,35 34 15,33 25-15,26 18 16,8-26-1,-17-25-15,-42-26 16,8-9 0,-25 1-16</inkml:trace>
  <inkml:trace contextRef="#ctx0" brushRef="#br0" timeOffset="95239.69">23599 1931 0,'0'0'0,"0"8"16,9 26-16,-9 17 15,-17 17 1,-18-8-16,10-18 15,8-25 1,17-8-16,34-35 16,-8 9-1</inkml:trace>
  <inkml:trace contextRef="#ctx0" brushRef="#br0" timeOffset="95665.28">24197 1650 0,'0'8'0,"-9"43"0,1 26 16,8-1 0,0-16-16,0 0 15,0-9-15,8-9 16,9 1-1,9-9 1,8-9-16,9 1 16,-1-18-16,-16 1 15,-1-1 1,-16 1 0,-1-1-16,1 9 15,0-8-15,-1 8 16,1-9-1,-1 1-15,1-1 16,-9 1 0,17-1-16,17 1 15,-8-1 1,-1-16-16,-16 8 16</inkml:trace>
  <inkml:trace contextRef="#ctx0" brushRef="#br0" timeOffset="96264.35">24495 1582 0,'0'0'0,"0"0"16,0 0-1,0 0-15,0 25 16,0 18 0,17 25-16,0 25 15,1 1 1,-10 0 0,-16-9-16,-10-9 15,10-16-15,8-9 16,0-9-1,0-16-15,0-1 16,0-8-16,8-8 16,44-9-1,33-43 1,43-33-16,-8-18 16,-18 9-16,-8 0 15,-26 34 1,-17 9-1,-8 7-15,-17 18 32,-1 0-32,-16 9 0,-1-1 15,1 9 1</inkml:trace>
  <inkml:trace contextRef="#ctx0" brushRef="#br0" timeOffset="96642.34">25682 2194 0,'17'0'0,"34"0"16,34 0-16,1-17 15,-27-8 1,-24-1-16,-10-16 15,1-1 1,-18 1-16,1 8 16,-18 0-1,-16-1-15,-18 1 32,-25 26-32,-43 42 0,-17 94 15,34 42 1,60 17-16,34-17 15,51-68 17,128-17-32,188-26 0,128-59 15,-85-17-15</inkml:trace>
  <inkml:trace contextRef="#ctx0" brushRef="#br0" timeOffset="127017.55">16455 2875 0,'0'0'0,"0"0"0,0 0 16,0 0-1,0 0-15,0 0 16,26 17-1,25-9-15,43 1 16,17-9 0,17-26-16,9 9 15,-26 0-15,0 17 16,17 0 0,0 0-1,0 9-15,25-1 16,44 9-1,24 0-15,53-17 16,33-8 0,0-1-16,0 1 15,-8 8 1,34 8-16,8 9 16,26 9-1,43 16-15,17 1 16,25-1-1,35 1-15,16 8 16,-25 0-16,-26 8 16,18 1-1,-9-18-15,-69-16 16</inkml:trace>
  <inkml:trace contextRef="#ctx0" brushRef="#br0" timeOffset="150612.57">2330 3631 0,'-8'-8'0,"-1"-1"16,0 1-16,1-9 15,-1 0 1,9 0-16,0 8 16,0 1-1,0-1-15,60 9 16,136 43 0,163 16-16,127 9 15,86 34 1,128 18-1,51-10 1,69-25-16,152-8 16,-476-35-1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6:59:16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9312 12553 0,'0'0'0,"0"0"0,0 0 0,375 59 0,-289-33 16,59-1-16,42-16 15,35-1-15,51-25 16,26-8 0,17-1-1,85 1-15,34-1 16,-42 9-1,-52 0-15,18-17 16</inkml:trace>
  <inkml:trace contextRef="#ctx0" brushRef="#br0" timeOffset="13186.98">5539 9653 0,'0'0'0,"0"0"15,9 0-15,16 0 0,27-9 16,24 1-1,18-9-15,0 0 32,0 17-32,25 0 0,35 0 15,17 8 1,42-16 0,35-18-16,59-8 0,43-9 31,-17 9-16,17 9-15,17 16 16,-17 18 0,17 16-16,25 9 15,1 1 1,59 16-16,-42 0 16</inkml:trace>
  <inkml:trace contextRef="#ctx0" brushRef="#br0" timeOffset="14527.35">5471 10665 0,'0'0'0,"0"0"16,8 0 0,27 0-16,50 8 15,51 1 1,-7-9-16,-10 8 15,35 1 1,42-26-16,120-43 16,59-42-16</inkml:trace>
  <inkml:trace contextRef="#ctx0" brushRef="#br0" timeOffset="15992.4">10063 11651 0,'-9'0'0,"-16"0"16,-10 0-16,10 0 15,-1 9-15,-16-9 16,7-9-1,1 9 1,17 0-16,9 0 16,8-8-1,59-9-15,129-43 16,111-16 0,42-1-16,69 9 15,0 34 1,-69 34-16,18 25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7:06:45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8791 4797 0,'0'0'0,"0"0"15,0 0 1,0 0-16,0 0 16,0 0-1,0 0-15,0 0 16,0 0-1,0 0-15,0 0 16,26 17 0,25 0-16,26 8 15,34-16 1,-18-9-16,-50 0 16,8-9-1,52 1-15,33-1 16,1-8-1,-60 9-15,-43-1 16,9 1 0,25 8-16,17-9 15,9 1 1,17-1-16,-17 9 16,-43-9-1,-17 1-15,26 8 16,42-9-16,9 1 15,0-9 1,-34 17 0,-34 0-16,-18 0 15,27 0-15,33 8 16,43 1 0,17 8-16,-68-9 15,-17 1 1,34 8-16,34 0 15,8 0 1,-33-8-16,-27 8 16,44 0-1,51 8-15,-26-8 16,-60 0 0,43 0-16,34 9 15,-17-26 1,-59-9-16,25 1 15,34-9 1,0 0-16,-43 17 16,-17-9-1,44 9-15,24 0 16,-16 0-16,-69 9 31,-8-1-31,17-8 0,-1 0 16,35-8-1,17-1 1,-68 9-16</inkml:trace>
  <inkml:trace contextRef="#ctx0" brushRef="#br0" timeOffset="47741.76">19630 4822 0,'0'0'0,"0"0"0,0 0 0,17 0 0,9 0 32,17 0-17,25 0-15,34 0 16,-16-8 0,25 8-16,85 0 15,26 8 1,77-8-16,16 9 15,-7-1 1,67 9-16</inkml:trace>
  <inkml:trace contextRef="#ctx0" brushRef="#br0" timeOffset="54952.07">22336 5996 0,'0'0'0,"0"0"0,0 0 16,0 0-16,17 0 15,128 8 1,17 9 0,120-8-16,59-9 15,-42-17 1,205 17-1,-86 17-15</inkml:trace>
  <inkml:trace contextRef="#ctx0" brushRef="#br0" timeOffset="74639.2">5001 8088 0,'0'0'0,"0"0"16,0 0-16,9 0 16,34-9-1,68 1-15,17-9 16,-26 8 0,171-25-16,-25 0 15,-1 0 1,1-8-16,-1-1 15,9-8-15,-51 9 16,51-9 0,-85 17-1,-35 8-15,146-8 16</inkml:trace>
  <inkml:trace contextRef="#ctx0" brushRef="#br0" timeOffset="74965.03">7221 7161 0,'0'0'0,"0"0"16,8 0-16,43 0 15,35 8-15,8 9 16,-18 0-1,-33 0-15,34 17 16,42 26 0,-25-18-1,-43-8-15,-25-8 16,-17-9-16,-26 8 16,-52 69-1,-136 85 1,-127 50-16,-95 69 15,94-52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7:13:10.7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25537 10333 0,'0'0'0,"0"0"15,-18-9-15,-16-8 16,-34-42 0,-60-77-1,0-17-15,0-9 16,-26-42-16,18 42 15,8 18 1,-9 8 0,18 8-16,16 26 15,9 26-15,9 25 16,8 25 0,9 9-16,0 26 15,16 25 1,10 25-16,16 18 31,9-1-31,17-16 16,0-1-16,9-8 15,-9-8-15,0-18 16,0-16 0,0-1-16,0 1 15,0-9 1,-9-17-16,-8-43 15,-17-33 1,-17-18-16,0 18 16,8 16-1,9 35-15,17 8 32,8 17-32,9 0 15,17 8-15,9 1 16,42 8-16,60 8 15,51 9 1,1 9-16,33-1 16,9-8-1,-60-8-15,-34-26 32,-60 0-32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7:16:08.8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10455 5196 0,'103'0'0,"50"0"0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7-15T17:16:10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10242 5162 0,'0'0'0,"8"0"0,18 0 15,8-8 1,86-18-16,93 1 15,0-9 1,61-17 0,7 8-1,-8 9-15,163 0 16,-52 26-16,-120 8 16,154 0-16,-51-9 15,-85 1 1,119-18-1,-68 9-15,0-8 16,8-9-16,-85-9 16,77 0-1,-60 9-15,-34 26 16,26 8 0,-86 8-1,111-16-15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9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customXml" Target="../ink/ink15.xml"/><Relationship Id="rId3" Type="http://schemas.openxmlformats.org/officeDocument/2006/relationships/image" Target="../media/image710.png"/><Relationship Id="rId7" Type="http://schemas.openxmlformats.org/officeDocument/2006/relationships/image" Target="../media/image120.png"/><Relationship Id="rId12" Type="http://schemas.openxmlformats.org/officeDocument/2006/relationships/image" Target="../media/image20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90.png"/><Relationship Id="rId5" Type="http://schemas.openxmlformats.org/officeDocument/2006/relationships/image" Target="../media/image90.png"/><Relationship Id="rId10" Type="http://schemas.openxmlformats.org/officeDocument/2006/relationships/image" Target="../media/image180.png"/><Relationship Id="rId4" Type="http://schemas.openxmlformats.org/officeDocument/2006/relationships/image" Target="../media/image86.png"/><Relationship Id="rId9" Type="http://schemas.openxmlformats.org/officeDocument/2006/relationships/image" Target="../media/image140.png"/><Relationship Id="rId1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80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image" Target="../media/image261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00.png"/><Relationship Id="rId2" Type="http://schemas.openxmlformats.org/officeDocument/2006/relationships/image" Target="../media/image200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Summer 2024</a:t>
            </a:r>
            <a:br>
              <a:rPr lang="en-US" dirty="0"/>
            </a:br>
            <a:r>
              <a:rPr lang="en-US" dirty="0"/>
              <a:t>Lecture 12: Sorting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74807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3479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F48CA1-7BE8-CE35-72DC-36A178EBA665}"/>
                  </a:ext>
                </a:extLst>
              </p14:cNvPr>
              <p14:cNvContentPartPr/>
              <p14:nvPr/>
            </p14:nvContentPartPr>
            <p14:xfrm>
              <a:off x="8449560" y="3129120"/>
              <a:ext cx="744120" cy="591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F48CA1-7BE8-CE35-72DC-36A178EBA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3720" y="3065760"/>
                <a:ext cx="775440" cy="7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27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1252200" cy="227282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Build a heap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Call extract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each</a:t>
                </a:r>
              </a:p>
              <a:p>
                <a:r>
                  <a:rPr lang="en-US" dirty="0"/>
                  <a:t>Put that at the end of the array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1252200" cy="2272829"/>
              </a:xfrm>
              <a:blipFill>
                <a:blip r:embed="rId2"/>
                <a:stretch>
                  <a:fillRect l="-867" t="-6702" b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952643"/>
            <a:ext cx="4434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myHeap</a:t>
            </a:r>
            <a:r>
              <a:rPr lang="en-US" dirty="0"/>
              <a:t> = </a:t>
            </a:r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item = </a:t>
            </a:r>
            <a:r>
              <a:rPr lang="en-US" dirty="0" err="1"/>
              <a:t>myHeap.deleteMax</a:t>
            </a:r>
            <a:r>
              <a:rPr lang="en-US" dirty="0"/>
              <a:t>();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item;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923603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923603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01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2811-03DA-EEF2-696E-79B19FD8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 Place” Sorting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60587-5F27-0865-429E-8AA3C8FC4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sorting algorithm which requires no extra data structures</a:t>
                </a:r>
              </a:p>
              <a:p>
                <a:r>
                  <a:rPr lang="en-US" dirty="0"/>
                  <a:t>Idea: It sorts items just by swapping things in the same array given</a:t>
                </a:r>
              </a:p>
              <a:p>
                <a:r>
                  <a:rPr lang="en-US" dirty="0"/>
                  <a:t>Definition: it only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extra space</a:t>
                </a:r>
              </a:p>
              <a:p>
                <a:endParaRPr lang="en-US" dirty="0"/>
              </a:p>
              <a:p>
                <a:r>
                  <a:rPr lang="en-US" dirty="0"/>
                  <a:t>Selection sort: In Place!</a:t>
                </a:r>
              </a:p>
              <a:p>
                <a:r>
                  <a:rPr lang="en-US" dirty="0"/>
                  <a:t>Insertion sort: In Place!</a:t>
                </a:r>
              </a:p>
              <a:p>
                <a:r>
                  <a:rPr lang="en-US" dirty="0"/>
                  <a:t>Heap sort: Not In Place!</a:t>
                </a:r>
              </a:p>
              <a:p>
                <a:pPr lvl="1"/>
                <a:r>
                  <a:rPr lang="en-US" dirty="0"/>
                  <a:t>But we can fix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60587-5F27-0865-429E-8AA3C8FC4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5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3470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402194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99357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7231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76502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4648201" y="567452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69104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69104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60925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60925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31047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31047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7" idx="0"/>
            <a:endCxn id="102" idx="3"/>
          </p:cNvCxnSpPr>
          <p:nvPr/>
        </p:nvCxnSpPr>
        <p:spPr>
          <a:xfrm flipV="1">
            <a:off x="4992240" y="5352338"/>
            <a:ext cx="319733" cy="32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58088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58088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418080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40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716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656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411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352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448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36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42600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315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67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71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32951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8722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Find the </a:t>
            </a:r>
            <a:r>
              <a:rPr lang="en-US" dirty="0">
                <a:solidFill>
                  <a:srgbClr val="FF00FF"/>
                </a:solidFill>
              </a:rPr>
              <a:t>next smallest </a:t>
            </a:r>
            <a:r>
              <a:rPr lang="en-US" dirty="0"/>
              <a:t>element, swap it into the </a:t>
            </a:r>
            <a:r>
              <a:rPr lang="en-US" dirty="0">
                <a:solidFill>
                  <a:srgbClr val="FF0000"/>
                </a:solidFill>
              </a:rPr>
              <a:t>next index </a:t>
            </a:r>
            <a:r>
              <a:rPr lang="en-US" dirty="0"/>
              <a:t>in the array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532761" y="2594649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Already  In Position</a:t>
            </a:r>
          </a:p>
        </p:txBody>
      </p: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7FC1C4-490D-9A9C-01A2-EEFA377B5C8C}"/>
              </a:ext>
            </a:extLst>
          </p:cNvPr>
          <p:cNvGrpSpPr/>
          <p:nvPr/>
        </p:nvGrpSpPr>
        <p:grpSpPr>
          <a:xfrm>
            <a:off x="2763784" y="5361323"/>
            <a:ext cx="6403076" cy="533400"/>
            <a:chOff x="1064524" y="3429000"/>
            <a:chExt cx="6403076" cy="533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CD975D-0BE9-31D5-87C6-7B43D2D2B20A}"/>
                </a:ext>
              </a:extLst>
            </p:cNvPr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A7C59-C4A2-49E5-A794-EE4A5318DB86}"/>
                </a:ext>
              </a:extLst>
            </p:cNvPr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E305A8-9655-2015-F98A-DF3F2EB7A3BB}"/>
                </a:ext>
              </a:extLst>
            </p:cNvPr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F9BA93-348F-0F98-5A21-2485D0A4F915}"/>
                </a:ext>
              </a:extLst>
            </p:cNvPr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AB0B74-7194-9EF9-34C8-B8D57FAFE86E}"/>
                </a:ext>
              </a:extLst>
            </p:cNvPr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FE97AD-1D3F-E9A1-7082-1B3D2FAB261D}"/>
                </a:ext>
              </a:extLst>
            </p:cNvPr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20FA69-1BEC-4261-855F-52E42F10B9AC}"/>
                </a:ext>
              </a:extLst>
            </p:cNvPr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02FFC2-3FF8-4DC6-0657-F424FCAFA82F}"/>
                </a:ext>
              </a:extLst>
            </p:cNvPr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07416B-67DA-23EF-5187-C56FC84E4DC0}"/>
                </a:ext>
              </a:extLst>
            </p:cNvPr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17EA7D-E718-1002-62EE-25FBC959A955}"/>
                </a:ext>
              </a:extLst>
            </p:cNvPr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87C529-5F83-34F8-F62B-B69053FD3AD0}"/>
                </a:ext>
              </a:extLst>
            </p:cNvPr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5FA6C5-AAC4-0A1E-F594-9034DFAE4287}"/>
                </a:ext>
              </a:extLst>
            </p:cNvPr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F7A0356-6BF8-E171-AA9F-1364E98D148A}"/>
              </a:ext>
            </a:extLst>
          </p:cNvPr>
          <p:cNvSpPr txBox="1"/>
          <p:nvPr/>
        </p:nvSpPr>
        <p:spPr>
          <a:xfrm>
            <a:off x="3441321" y="4526972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Already  In Position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A37B6D70-4385-F2D8-6AAA-CB7C46C6D398}"/>
              </a:ext>
            </a:extLst>
          </p:cNvPr>
          <p:cNvSpPr/>
          <p:nvPr/>
        </p:nvSpPr>
        <p:spPr>
          <a:xfrm rot="16200000">
            <a:off x="4402653" y="3265254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015663-19BD-D63B-8EFB-9ADB974F4FBC}"/>
                  </a:ext>
                </a:extLst>
              </p14:cNvPr>
              <p14:cNvContentPartPr/>
              <p14:nvPr/>
            </p14:nvContentPartPr>
            <p14:xfrm>
              <a:off x="2611800" y="404280"/>
              <a:ext cx="7070400" cy="4356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015663-19BD-D63B-8EFB-9ADB974F4F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2440" y="394920"/>
                <a:ext cx="7089120" cy="437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2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581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34682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29A1-5CF0-19FF-2850-9349F3E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/>
          </a:bodyPr>
          <a:lstStyle/>
          <a:p>
            <a:r>
              <a:rPr lang="en-US" dirty="0"/>
              <a:t>Build a heap using the same array (Floyd’s build heap algorithm works)</a:t>
            </a:r>
          </a:p>
          <a:p>
            <a:r>
              <a:rPr lang="en-US" dirty="0"/>
              <a:t>Call </a:t>
            </a:r>
            <a:r>
              <a:rPr lang="en-US" dirty="0" err="1"/>
              <a:t>deleteMax</a:t>
            </a:r>
            <a:endParaRPr lang="en-US" dirty="0"/>
          </a:p>
          <a:p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273374"/>
            <a:ext cx="4434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temp=a[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a[0];</a:t>
            </a:r>
          </a:p>
          <a:p>
            <a:r>
              <a:rPr lang="en-US" dirty="0"/>
              <a:t>        a[0] = temp;</a:t>
            </a:r>
          </a:p>
          <a:p>
            <a:r>
              <a:rPr lang="en-US" dirty="0"/>
              <a:t>        </a:t>
            </a:r>
            <a:r>
              <a:rPr lang="en-US" dirty="0" err="1"/>
              <a:t>percolateDown</a:t>
            </a:r>
            <a:r>
              <a:rPr lang="en-US" dirty="0"/>
              <a:t>(0);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03E02C-E743-C828-5725-2932967559EC}"/>
                  </a:ext>
                </a:extLst>
              </p14:cNvPr>
              <p14:cNvContentPartPr/>
              <p14:nvPr/>
            </p14:nvContentPartPr>
            <p14:xfrm>
              <a:off x="3763800" y="1870560"/>
              <a:ext cx="9252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03E02C-E743-C828-5725-293296755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7960" y="1807200"/>
                <a:ext cx="1238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E6BAE17-3256-AA59-94F2-058CE9DBAC6C}"/>
                  </a:ext>
                </a:extLst>
              </p14:cNvPr>
              <p14:cNvContentPartPr/>
              <p14:nvPr/>
            </p14:nvContentPartPr>
            <p14:xfrm>
              <a:off x="3687120" y="1674720"/>
              <a:ext cx="2461320" cy="183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E6BAE17-3256-AA59-94F2-058CE9DBAC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1280" y="1611360"/>
                <a:ext cx="24926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CBC8E8-A967-5E77-E37B-079158A6FA72}"/>
                  </a:ext>
                </a:extLst>
              </p14:cNvPr>
              <p14:cNvContentPartPr/>
              <p14:nvPr/>
            </p14:nvContentPartPr>
            <p14:xfrm>
              <a:off x="1683720" y="2066760"/>
              <a:ext cx="2068200" cy="147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CBC8E8-A967-5E77-E37B-079158A6FA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7880" y="2003400"/>
                <a:ext cx="2099520" cy="2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51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1EFF-DC2E-DD10-0292-33AAADA2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70E1-83BF-D071-92AA-72F7671F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towards the root, one row at a time, percolate down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2E5B4-7285-3ACB-0CCF-7D5C84D8A06C}"/>
              </a:ext>
            </a:extLst>
          </p:cNvPr>
          <p:cNvSpPr txBox="1"/>
          <p:nvPr/>
        </p:nvSpPr>
        <p:spPr>
          <a:xfrm>
            <a:off x="1188720" y="3262630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59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AF56-68BF-F3D5-11B8-6D7ECED3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Conquer:</a:t>
            </a:r>
          </a:p>
          <a:p>
            <a:pPr lvl="1"/>
            <a:r>
              <a:rPr lang="en-US" dirty="0"/>
              <a:t>Recursive algorithm design technique</a:t>
            </a:r>
          </a:p>
          <a:p>
            <a:pPr lvl="1"/>
            <a:r>
              <a:rPr lang="en-US" dirty="0"/>
              <a:t>Solve a large problem by breaking it up into smaller versions of the same problem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E016A1-E990-DFAA-2E9C-035653DEE4CA}"/>
                  </a:ext>
                </a:extLst>
              </p14:cNvPr>
              <p14:cNvContentPartPr/>
              <p14:nvPr/>
            </p14:nvContentPartPr>
            <p14:xfrm>
              <a:off x="802080" y="1001160"/>
              <a:ext cx="7183800" cy="2287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E016A1-E990-DFAA-2E9C-035653DEE4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720" y="991800"/>
                <a:ext cx="7202520" cy="23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008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38588" y="1410797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problem is “small” then solve directly and return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Break the problem into subproblem(s), each smaller instances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Solve subproblem(s)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solutions to subproblems to solve original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BD0AC-AF6B-41D9-8112-2153A916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DF71E6-F9FB-D6A8-1E23-54C6D3C4AD9B}"/>
              </a:ext>
            </a:extLst>
          </p:cNvPr>
          <p:cNvGrpSpPr/>
          <p:nvPr/>
        </p:nvGrpSpPr>
        <p:grpSpPr>
          <a:xfrm>
            <a:off x="6837680" y="257670"/>
            <a:ext cx="2535365" cy="1245566"/>
            <a:chOff x="1828800" y="1295400"/>
            <a:chExt cx="9753600" cy="47917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AC2D07C-463A-A5C5-6448-C3934F49A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BDA3FC-F142-9C70-E4D6-4E5EE4158D0A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DEAF6E4-A614-E805-EA09-1F12061D6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/>
          <a:stretch/>
        </p:blipFill>
        <p:spPr bwMode="auto">
          <a:xfrm>
            <a:off x="1504731" y="1216324"/>
            <a:ext cx="1397841" cy="10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C82D1E-2533-ECC2-B62E-317DC3B93625}"/>
              </a:ext>
            </a:extLst>
          </p:cNvPr>
          <p:cNvGrpSpPr/>
          <p:nvPr/>
        </p:nvGrpSpPr>
        <p:grpSpPr>
          <a:xfrm>
            <a:off x="37568" y="2335914"/>
            <a:ext cx="2844845" cy="1048732"/>
            <a:chOff x="8234658" y="3789922"/>
            <a:chExt cx="3957342" cy="145884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E10924C-B1C5-4455-DCE9-5F1998DBDA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10201827" y="3789922"/>
              <a:ext cx="1990173" cy="14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7B0E59-A4F9-1851-A061-37C342E5728B}"/>
                </a:ext>
              </a:extLst>
            </p:cNvPr>
            <p:cNvSpPr/>
            <p:nvPr/>
          </p:nvSpPr>
          <p:spPr>
            <a:xfrm>
              <a:off x="8234658" y="3938416"/>
              <a:ext cx="1976142" cy="1106424"/>
            </a:xfrm>
            <a:custGeom>
              <a:avLst/>
              <a:gdLst>
                <a:gd name="connsiteX0" fmla="*/ 1976142 w 1976142"/>
                <a:gd name="connsiteY0" fmla="*/ 0 h 1106424"/>
                <a:gd name="connsiteX1" fmla="*/ 1793262 w 1976142"/>
                <a:gd name="connsiteY1" fmla="*/ 9144 h 1106424"/>
                <a:gd name="connsiteX2" fmla="*/ 1729254 w 1976142"/>
                <a:gd name="connsiteY2" fmla="*/ 18288 h 1106424"/>
                <a:gd name="connsiteX3" fmla="*/ 1619526 w 1976142"/>
                <a:gd name="connsiteY3" fmla="*/ 91440 h 1106424"/>
                <a:gd name="connsiteX4" fmla="*/ 1546374 w 1976142"/>
                <a:gd name="connsiteY4" fmla="*/ 192024 h 1106424"/>
                <a:gd name="connsiteX5" fmla="*/ 1509798 w 1976142"/>
                <a:gd name="connsiteY5" fmla="*/ 329184 h 1106424"/>
                <a:gd name="connsiteX6" fmla="*/ 1592094 w 1976142"/>
                <a:gd name="connsiteY6" fmla="*/ 384048 h 1106424"/>
                <a:gd name="connsiteX7" fmla="*/ 1756686 w 1976142"/>
                <a:gd name="connsiteY7" fmla="*/ 365760 h 1106424"/>
                <a:gd name="connsiteX8" fmla="*/ 1774974 w 1976142"/>
                <a:gd name="connsiteY8" fmla="*/ 292608 h 1106424"/>
                <a:gd name="connsiteX9" fmla="*/ 1537230 w 1976142"/>
                <a:gd name="connsiteY9" fmla="*/ 201168 h 1106424"/>
                <a:gd name="connsiteX10" fmla="*/ 1409214 w 1976142"/>
                <a:gd name="connsiteY10" fmla="*/ 265176 h 1106424"/>
                <a:gd name="connsiteX11" fmla="*/ 1436646 w 1976142"/>
                <a:gd name="connsiteY11" fmla="*/ 384048 h 1106424"/>
                <a:gd name="connsiteX12" fmla="*/ 1582950 w 1976142"/>
                <a:gd name="connsiteY12" fmla="*/ 411480 h 1106424"/>
                <a:gd name="connsiteX13" fmla="*/ 1610382 w 1976142"/>
                <a:gd name="connsiteY13" fmla="*/ 393192 h 1106424"/>
                <a:gd name="connsiteX14" fmla="*/ 1436646 w 1976142"/>
                <a:gd name="connsiteY14" fmla="*/ 292608 h 1106424"/>
                <a:gd name="connsiteX15" fmla="*/ 1445790 w 1976142"/>
                <a:gd name="connsiteY15" fmla="*/ 694944 h 1106424"/>
                <a:gd name="connsiteX16" fmla="*/ 1729254 w 1976142"/>
                <a:gd name="connsiteY16" fmla="*/ 722376 h 1106424"/>
                <a:gd name="connsiteX17" fmla="*/ 1811550 w 1976142"/>
                <a:gd name="connsiteY17" fmla="*/ 393192 h 1106424"/>
                <a:gd name="connsiteX18" fmla="*/ 1656102 w 1976142"/>
                <a:gd name="connsiteY18" fmla="*/ 347472 h 1106424"/>
                <a:gd name="connsiteX19" fmla="*/ 1683534 w 1976142"/>
                <a:gd name="connsiteY19" fmla="*/ 539496 h 1106424"/>
                <a:gd name="connsiteX20" fmla="*/ 1784118 w 1976142"/>
                <a:gd name="connsiteY20" fmla="*/ 585216 h 1106424"/>
                <a:gd name="connsiteX21" fmla="*/ 1774974 w 1976142"/>
                <a:gd name="connsiteY21" fmla="*/ 448056 h 1106424"/>
                <a:gd name="connsiteX22" fmla="*/ 1464078 w 1976142"/>
                <a:gd name="connsiteY22" fmla="*/ 384048 h 1106424"/>
                <a:gd name="connsiteX23" fmla="*/ 1509798 w 1976142"/>
                <a:gd name="connsiteY23" fmla="*/ 466344 h 1106424"/>
                <a:gd name="connsiteX24" fmla="*/ 1564662 w 1976142"/>
                <a:gd name="connsiteY24" fmla="*/ 475488 h 1106424"/>
                <a:gd name="connsiteX25" fmla="*/ 1473222 w 1976142"/>
                <a:gd name="connsiteY25" fmla="*/ 402336 h 1106424"/>
                <a:gd name="connsiteX26" fmla="*/ 1390926 w 1976142"/>
                <a:gd name="connsiteY26" fmla="*/ 658368 h 1106424"/>
                <a:gd name="connsiteX27" fmla="*/ 1528086 w 1976142"/>
                <a:gd name="connsiteY27" fmla="*/ 676656 h 1106424"/>
                <a:gd name="connsiteX28" fmla="*/ 1573806 w 1976142"/>
                <a:gd name="connsiteY28" fmla="*/ 557784 h 1106424"/>
                <a:gd name="connsiteX29" fmla="*/ 1345206 w 1976142"/>
                <a:gd name="connsiteY29" fmla="*/ 612648 h 1106424"/>
                <a:gd name="connsiteX30" fmla="*/ 1546374 w 1976142"/>
                <a:gd name="connsiteY30" fmla="*/ 841248 h 1106424"/>
                <a:gd name="connsiteX31" fmla="*/ 1665246 w 1976142"/>
                <a:gd name="connsiteY31" fmla="*/ 658368 h 1106424"/>
                <a:gd name="connsiteX32" fmla="*/ 1601238 w 1976142"/>
                <a:gd name="connsiteY32" fmla="*/ 493776 h 1106424"/>
                <a:gd name="connsiteX33" fmla="*/ 1500654 w 1976142"/>
                <a:gd name="connsiteY33" fmla="*/ 448056 h 1106424"/>
                <a:gd name="connsiteX34" fmla="*/ 1464078 w 1976142"/>
                <a:gd name="connsiteY34" fmla="*/ 621792 h 1106424"/>
                <a:gd name="connsiteX35" fmla="*/ 1582950 w 1976142"/>
                <a:gd name="connsiteY35" fmla="*/ 667512 h 1106424"/>
                <a:gd name="connsiteX36" fmla="*/ 1582950 w 1976142"/>
                <a:gd name="connsiteY36" fmla="*/ 411480 h 1106424"/>
                <a:gd name="connsiteX37" fmla="*/ 1445790 w 1976142"/>
                <a:gd name="connsiteY37" fmla="*/ 402336 h 1106424"/>
                <a:gd name="connsiteX38" fmla="*/ 1363494 w 1976142"/>
                <a:gd name="connsiteY38" fmla="*/ 466344 h 1106424"/>
                <a:gd name="connsiteX39" fmla="*/ 1528086 w 1976142"/>
                <a:gd name="connsiteY39" fmla="*/ 813816 h 1106424"/>
                <a:gd name="connsiteX40" fmla="*/ 1765830 w 1976142"/>
                <a:gd name="connsiteY40" fmla="*/ 749808 h 1106424"/>
                <a:gd name="connsiteX41" fmla="*/ 1820694 w 1976142"/>
                <a:gd name="connsiteY41" fmla="*/ 402336 h 1106424"/>
                <a:gd name="connsiteX42" fmla="*/ 1720110 w 1976142"/>
                <a:gd name="connsiteY42" fmla="*/ 384048 h 1106424"/>
                <a:gd name="connsiteX43" fmla="*/ 1692678 w 1976142"/>
                <a:gd name="connsiteY43" fmla="*/ 676656 h 1106424"/>
                <a:gd name="connsiteX44" fmla="*/ 1857270 w 1976142"/>
                <a:gd name="connsiteY44" fmla="*/ 758952 h 1106424"/>
                <a:gd name="connsiteX45" fmla="*/ 1902990 w 1976142"/>
                <a:gd name="connsiteY45" fmla="*/ 640080 h 1106424"/>
                <a:gd name="connsiteX46" fmla="*/ 1592094 w 1976142"/>
                <a:gd name="connsiteY46" fmla="*/ 438912 h 1106424"/>
                <a:gd name="connsiteX47" fmla="*/ 1482366 w 1976142"/>
                <a:gd name="connsiteY47" fmla="*/ 740664 h 1106424"/>
                <a:gd name="connsiteX48" fmla="*/ 1546374 w 1976142"/>
                <a:gd name="connsiteY48" fmla="*/ 786384 h 1106424"/>
                <a:gd name="connsiteX49" fmla="*/ 1619526 w 1976142"/>
                <a:gd name="connsiteY49" fmla="*/ 685800 h 1106424"/>
                <a:gd name="connsiteX50" fmla="*/ 1354350 w 1976142"/>
                <a:gd name="connsiteY50" fmla="*/ 484632 h 1106424"/>
                <a:gd name="connsiteX51" fmla="*/ 1354350 w 1976142"/>
                <a:gd name="connsiteY51" fmla="*/ 832104 h 1106424"/>
                <a:gd name="connsiteX52" fmla="*/ 1482366 w 1976142"/>
                <a:gd name="connsiteY52" fmla="*/ 877824 h 1106424"/>
                <a:gd name="connsiteX53" fmla="*/ 1573806 w 1976142"/>
                <a:gd name="connsiteY53" fmla="*/ 758952 h 1106424"/>
                <a:gd name="connsiteX54" fmla="*/ 1509798 w 1976142"/>
                <a:gd name="connsiteY54" fmla="*/ 530352 h 1106424"/>
                <a:gd name="connsiteX55" fmla="*/ 1445790 w 1976142"/>
                <a:gd name="connsiteY55" fmla="*/ 804672 h 1106424"/>
                <a:gd name="connsiteX56" fmla="*/ 1546374 w 1976142"/>
                <a:gd name="connsiteY56" fmla="*/ 822960 h 1106424"/>
                <a:gd name="connsiteX57" fmla="*/ 1555518 w 1976142"/>
                <a:gd name="connsiteY57" fmla="*/ 640080 h 1106424"/>
                <a:gd name="connsiteX58" fmla="*/ 1189758 w 1976142"/>
                <a:gd name="connsiteY58" fmla="*/ 576072 h 1106424"/>
                <a:gd name="connsiteX59" fmla="*/ 1125750 w 1976142"/>
                <a:gd name="connsiteY59" fmla="*/ 603504 h 1106424"/>
                <a:gd name="connsiteX60" fmla="*/ 1061742 w 1976142"/>
                <a:gd name="connsiteY60" fmla="*/ 612648 h 1106424"/>
                <a:gd name="connsiteX61" fmla="*/ 503958 w 1976142"/>
                <a:gd name="connsiteY61" fmla="*/ 621792 h 1106424"/>
                <a:gd name="connsiteX62" fmla="*/ 339366 w 1976142"/>
                <a:gd name="connsiteY62" fmla="*/ 694944 h 1106424"/>
                <a:gd name="connsiteX63" fmla="*/ 302790 w 1976142"/>
                <a:gd name="connsiteY63" fmla="*/ 722376 h 1106424"/>
                <a:gd name="connsiteX64" fmla="*/ 513102 w 1976142"/>
                <a:gd name="connsiteY64" fmla="*/ 822960 h 1106424"/>
                <a:gd name="connsiteX65" fmla="*/ 394230 w 1976142"/>
                <a:gd name="connsiteY65" fmla="*/ 649224 h 1106424"/>
                <a:gd name="connsiteX66" fmla="*/ 348510 w 1976142"/>
                <a:gd name="connsiteY66" fmla="*/ 694944 h 1106424"/>
                <a:gd name="connsiteX67" fmla="*/ 476526 w 1976142"/>
                <a:gd name="connsiteY67" fmla="*/ 640080 h 1106424"/>
                <a:gd name="connsiteX68" fmla="*/ 366798 w 1976142"/>
                <a:gd name="connsiteY68" fmla="*/ 484632 h 1106424"/>
                <a:gd name="connsiteX69" fmla="*/ 238782 w 1976142"/>
                <a:gd name="connsiteY69" fmla="*/ 475488 h 1106424"/>
                <a:gd name="connsiteX70" fmla="*/ 220494 w 1976142"/>
                <a:gd name="connsiteY70" fmla="*/ 685800 h 1106424"/>
                <a:gd name="connsiteX71" fmla="*/ 321078 w 1976142"/>
                <a:gd name="connsiteY71" fmla="*/ 704088 h 1106424"/>
                <a:gd name="connsiteX72" fmla="*/ 366798 w 1976142"/>
                <a:gd name="connsiteY72" fmla="*/ 530352 h 1106424"/>
                <a:gd name="connsiteX73" fmla="*/ 211350 w 1976142"/>
                <a:gd name="connsiteY73" fmla="*/ 457200 h 1106424"/>
                <a:gd name="connsiteX74" fmla="*/ 129054 w 1976142"/>
                <a:gd name="connsiteY74" fmla="*/ 676656 h 1106424"/>
                <a:gd name="connsiteX75" fmla="*/ 339366 w 1976142"/>
                <a:gd name="connsiteY75" fmla="*/ 813816 h 1106424"/>
                <a:gd name="connsiteX76" fmla="*/ 394230 w 1976142"/>
                <a:gd name="connsiteY76" fmla="*/ 786384 h 1106424"/>
                <a:gd name="connsiteX77" fmla="*/ 348510 w 1976142"/>
                <a:gd name="connsiteY77" fmla="*/ 603504 h 1106424"/>
                <a:gd name="connsiteX78" fmla="*/ 238782 w 1976142"/>
                <a:gd name="connsiteY78" fmla="*/ 585216 h 1106424"/>
                <a:gd name="connsiteX79" fmla="*/ 357654 w 1976142"/>
                <a:gd name="connsiteY79" fmla="*/ 804672 h 1106424"/>
                <a:gd name="connsiteX80" fmla="*/ 467382 w 1976142"/>
                <a:gd name="connsiteY80" fmla="*/ 731520 h 1106424"/>
                <a:gd name="connsiteX81" fmla="*/ 330222 w 1976142"/>
                <a:gd name="connsiteY81" fmla="*/ 530352 h 1106424"/>
                <a:gd name="connsiteX82" fmla="*/ 302790 w 1976142"/>
                <a:gd name="connsiteY82" fmla="*/ 868680 h 1106424"/>
                <a:gd name="connsiteX83" fmla="*/ 394230 w 1976142"/>
                <a:gd name="connsiteY83" fmla="*/ 758952 h 1106424"/>
                <a:gd name="connsiteX84" fmla="*/ 403374 w 1976142"/>
                <a:gd name="connsiteY84" fmla="*/ 795528 h 1106424"/>
                <a:gd name="connsiteX85" fmla="*/ 449094 w 1976142"/>
                <a:gd name="connsiteY85" fmla="*/ 777240 h 1106424"/>
                <a:gd name="connsiteX86" fmla="*/ 412518 w 1976142"/>
                <a:gd name="connsiteY86" fmla="*/ 731520 h 1106424"/>
                <a:gd name="connsiteX87" fmla="*/ 385086 w 1976142"/>
                <a:gd name="connsiteY87" fmla="*/ 804672 h 1106424"/>
                <a:gd name="connsiteX88" fmla="*/ 439950 w 1976142"/>
                <a:gd name="connsiteY88" fmla="*/ 841248 h 1106424"/>
                <a:gd name="connsiteX89" fmla="*/ 449094 w 1976142"/>
                <a:gd name="connsiteY89" fmla="*/ 566928 h 1106424"/>
                <a:gd name="connsiteX90" fmla="*/ 513102 w 1976142"/>
                <a:gd name="connsiteY90" fmla="*/ 466344 h 1106424"/>
                <a:gd name="connsiteX91" fmla="*/ 1016022 w 1976142"/>
                <a:gd name="connsiteY91" fmla="*/ 329184 h 1106424"/>
                <a:gd name="connsiteX92" fmla="*/ 1363494 w 1976142"/>
                <a:gd name="connsiteY92" fmla="*/ 265176 h 1106424"/>
                <a:gd name="connsiteX93" fmla="*/ 1528086 w 1976142"/>
                <a:gd name="connsiteY93" fmla="*/ 274320 h 1106424"/>
                <a:gd name="connsiteX94" fmla="*/ 1518942 w 1976142"/>
                <a:gd name="connsiteY94" fmla="*/ 338328 h 1106424"/>
                <a:gd name="connsiteX95" fmla="*/ 1528086 w 1976142"/>
                <a:gd name="connsiteY95" fmla="*/ 411480 h 1106424"/>
                <a:gd name="connsiteX96" fmla="*/ 1573806 w 1976142"/>
                <a:gd name="connsiteY96" fmla="*/ 576072 h 1106424"/>
                <a:gd name="connsiteX97" fmla="*/ 1592094 w 1976142"/>
                <a:gd name="connsiteY97" fmla="*/ 612648 h 1106424"/>
                <a:gd name="connsiteX98" fmla="*/ 1619526 w 1976142"/>
                <a:gd name="connsiteY98" fmla="*/ 621792 h 1106424"/>
                <a:gd name="connsiteX99" fmla="*/ 1656102 w 1976142"/>
                <a:gd name="connsiteY99" fmla="*/ 685800 h 1106424"/>
                <a:gd name="connsiteX100" fmla="*/ 1710966 w 1976142"/>
                <a:gd name="connsiteY100" fmla="*/ 694944 h 1106424"/>
                <a:gd name="connsiteX101" fmla="*/ 1692678 w 1976142"/>
                <a:gd name="connsiteY101" fmla="*/ 740664 h 1106424"/>
                <a:gd name="connsiteX102" fmla="*/ 1637814 w 1976142"/>
                <a:gd name="connsiteY102" fmla="*/ 758952 h 1106424"/>
                <a:gd name="connsiteX103" fmla="*/ 1564662 w 1976142"/>
                <a:gd name="connsiteY103" fmla="*/ 795528 h 1106424"/>
                <a:gd name="connsiteX104" fmla="*/ 1326918 w 1976142"/>
                <a:gd name="connsiteY104" fmla="*/ 941832 h 1106424"/>
                <a:gd name="connsiteX105" fmla="*/ 1208046 w 1976142"/>
                <a:gd name="connsiteY105" fmla="*/ 969264 h 1106424"/>
                <a:gd name="connsiteX106" fmla="*/ 1052598 w 1976142"/>
                <a:gd name="connsiteY106" fmla="*/ 1033272 h 1106424"/>
                <a:gd name="connsiteX107" fmla="*/ 897150 w 1976142"/>
                <a:gd name="connsiteY107" fmla="*/ 1051560 h 1106424"/>
                <a:gd name="connsiteX108" fmla="*/ 650262 w 1976142"/>
                <a:gd name="connsiteY108" fmla="*/ 1005840 h 1106424"/>
                <a:gd name="connsiteX109" fmla="*/ 522246 w 1976142"/>
                <a:gd name="connsiteY109" fmla="*/ 896112 h 1106424"/>
                <a:gd name="connsiteX110" fmla="*/ 494814 w 1976142"/>
                <a:gd name="connsiteY110" fmla="*/ 859536 h 1106424"/>
                <a:gd name="connsiteX111" fmla="*/ 458238 w 1976142"/>
                <a:gd name="connsiteY111" fmla="*/ 841248 h 1106424"/>
                <a:gd name="connsiteX112" fmla="*/ 275358 w 1976142"/>
                <a:gd name="connsiteY112" fmla="*/ 722376 h 1106424"/>
                <a:gd name="connsiteX113" fmla="*/ 202206 w 1976142"/>
                <a:gd name="connsiteY113" fmla="*/ 694944 h 1106424"/>
                <a:gd name="connsiteX114" fmla="*/ 92478 w 1976142"/>
                <a:gd name="connsiteY114" fmla="*/ 804672 h 1106424"/>
                <a:gd name="connsiteX115" fmla="*/ 174774 w 1976142"/>
                <a:gd name="connsiteY115" fmla="*/ 868680 h 1106424"/>
                <a:gd name="connsiteX116" fmla="*/ 458238 w 1976142"/>
                <a:gd name="connsiteY116" fmla="*/ 795528 h 1106424"/>
                <a:gd name="connsiteX117" fmla="*/ 220494 w 1976142"/>
                <a:gd name="connsiteY117" fmla="*/ 685800 h 1106424"/>
                <a:gd name="connsiteX118" fmla="*/ 247926 w 1976142"/>
                <a:gd name="connsiteY118" fmla="*/ 1014984 h 1106424"/>
                <a:gd name="connsiteX119" fmla="*/ 385086 w 1976142"/>
                <a:gd name="connsiteY119" fmla="*/ 987552 h 1106424"/>
                <a:gd name="connsiteX120" fmla="*/ 412518 w 1976142"/>
                <a:gd name="connsiteY120" fmla="*/ 832104 h 1106424"/>
                <a:gd name="connsiteX121" fmla="*/ 110766 w 1976142"/>
                <a:gd name="connsiteY121" fmla="*/ 658368 h 1106424"/>
                <a:gd name="connsiteX122" fmla="*/ 101622 w 1976142"/>
                <a:gd name="connsiteY122" fmla="*/ 886968 h 1106424"/>
                <a:gd name="connsiteX123" fmla="*/ 211350 w 1976142"/>
                <a:gd name="connsiteY123" fmla="*/ 740664 h 1106424"/>
                <a:gd name="connsiteX124" fmla="*/ 83334 w 1976142"/>
                <a:gd name="connsiteY124" fmla="*/ 923544 h 1106424"/>
                <a:gd name="connsiteX125" fmla="*/ 238782 w 1976142"/>
                <a:gd name="connsiteY125" fmla="*/ 1106424 h 1106424"/>
                <a:gd name="connsiteX126" fmla="*/ 476526 w 1976142"/>
                <a:gd name="connsiteY126" fmla="*/ 960120 h 1106424"/>
                <a:gd name="connsiteX127" fmla="*/ 247926 w 1976142"/>
                <a:gd name="connsiteY127" fmla="*/ 630936 h 1106424"/>
                <a:gd name="connsiteX128" fmla="*/ 202206 w 1976142"/>
                <a:gd name="connsiteY128" fmla="*/ 612648 h 1106424"/>
                <a:gd name="connsiteX129" fmla="*/ 220494 w 1976142"/>
                <a:gd name="connsiteY129" fmla="*/ 941832 h 1106424"/>
                <a:gd name="connsiteX130" fmla="*/ 293646 w 1976142"/>
                <a:gd name="connsiteY130" fmla="*/ 950976 h 1106424"/>
                <a:gd name="connsiteX131" fmla="*/ 330222 w 1976142"/>
                <a:gd name="connsiteY131" fmla="*/ 795528 h 1106424"/>
                <a:gd name="connsiteX132" fmla="*/ 275358 w 1976142"/>
                <a:gd name="connsiteY132" fmla="*/ 795528 h 1106424"/>
                <a:gd name="connsiteX133" fmla="*/ 403374 w 1976142"/>
                <a:gd name="connsiteY133" fmla="*/ 786384 h 1106424"/>
                <a:gd name="connsiteX134" fmla="*/ 485670 w 1976142"/>
                <a:gd name="connsiteY134" fmla="*/ 777240 h 1106424"/>
                <a:gd name="connsiteX135" fmla="*/ 558822 w 1976142"/>
                <a:gd name="connsiteY135" fmla="*/ 768096 h 1106424"/>
                <a:gd name="connsiteX136" fmla="*/ 769134 w 1976142"/>
                <a:gd name="connsiteY136" fmla="*/ 758952 h 1106424"/>
                <a:gd name="connsiteX137" fmla="*/ 906294 w 1976142"/>
                <a:gd name="connsiteY137" fmla="*/ 740664 h 1106424"/>
                <a:gd name="connsiteX138" fmla="*/ 1153182 w 1976142"/>
                <a:gd name="connsiteY138" fmla="*/ 731520 h 1106424"/>
                <a:gd name="connsiteX139" fmla="*/ 1345206 w 1976142"/>
                <a:gd name="connsiteY139" fmla="*/ 713232 h 1106424"/>
                <a:gd name="connsiteX140" fmla="*/ 1436646 w 1976142"/>
                <a:gd name="connsiteY140" fmla="*/ 685800 h 1106424"/>
                <a:gd name="connsiteX141" fmla="*/ 1500654 w 1976142"/>
                <a:gd name="connsiteY141" fmla="*/ 676656 h 1106424"/>
                <a:gd name="connsiteX142" fmla="*/ 1555518 w 1976142"/>
                <a:gd name="connsiteY142" fmla="*/ 658368 h 11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976142" h="1106424">
                  <a:moveTo>
                    <a:pt x="1976142" y="0"/>
                  </a:moveTo>
                  <a:cubicBezTo>
                    <a:pt x="1915182" y="3048"/>
                    <a:pt x="1854131" y="4635"/>
                    <a:pt x="1793262" y="9144"/>
                  </a:cubicBezTo>
                  <a:cubicBezTo>
                    <a:pt x="1771768" y="10736"/>
                    <a:pt x="1749701" y="11472"/>
                    <a:pt x="1729254" y="18288"/>
                  </a:cubicBezTo>
                  <a:cubicBezTo>
                    <a:pt x="1711411" y="24236"/>
                    <a:pt x="1623701" y="86987"/>
                    <a:pt x="1619526" y="91440"/>
                  </a:cubicBezTo>
                  <a:cubicBezTo>
                    <a:pt x="1591172" y="121685"/>
                    <a:pt x="1570758" y="158496"/>
                    <a:pt x="1546374" y="192024"/>
                  </a:cubicBezTo>
                  <a:cubicBezTo>
                    <a:pt x="1516604" y="311103"/>
                    <a:pt x="1530864" y="265985"/>
                    <a:pt x="1509798" y="329184"/>
                  </a:cubicBezTo>
                  <a:cubicBezTo>
                    <a:pt x="1537230" y="347472"/>
                    <a:pt x="1561608" y="371495"/>
                    <a:pt x="1592094" y="384048"/>
                  </a:cubicBezTo>
                  <a:cubicBezTo>
                    <a:pt x="1654628" y="409797"/>
                    <a:pt x="1696349" y="383861"/>
                    <a:pt x="1756686" y="365760"/>
                  </a:cubicBezTo>
                  <a:cubicBezTo>
                    <a:pt x="1762782" y="341376"/>
                    <a:pt x="1787296" y="314515"/>
                    <a:pt x="1774974" y="292608"/>
                  </a:cubicBezTo>
                  <a:cubicBezTo>
                    <a:pt x="1725172" y="204071"/>
                    <a:pt x="1617482" y="211868"/>
                    <a:pt x="1537230" y="201168"/>
                  </a:cubicBezTo>
                  <a:cubicBezTo>
                    <a:pt x="1494558" y="222504"/>
                    <a:pt x="1446468" y="235373"/>
                    <a:pt x="1409214" y="265176"/>
                  </a:cubicBezTo>
                  <a:cubicBezTo>
                    <a:pt x="1376294" y="291512"/>
                    <a:pt x="1425447" y="377889"/>
                    <a:pt x="1436646" y="384048"/>
                  </a:cubicBezTo>
                  <a:cubicBezTo>
                    <a:pt x="1480122" y="407960"/>
                    <a:pt x="1534182" y="402336"/>
                    <a:pt x="1582950" y="411480"/>
                  </a:cubicBezTo>
                  <a:cubicBezTo>
                    <a:pt x="1592094" y="405384"/>
                    <a:pt x="1614138" y="403520"/>
                    <a:pt x="1610382" y="393192"/>
                  </a:cubicBezTo>
                  <a:cubicBezTo>
                    <a:pt x="1572794" y="289824"/>
                    <a:pt x="1528174" y="307863"/>
                    <a:pt x="1436646" y="292608"/>
                  </a:cubicBezTo>
                  <a:cubicBezTo>
                    <a:pt x="1410348" y="392539"/>
                    <a:pt x="1325437" y="603866"/>
                    <a:pt x="1445790" y="694944"/>
                  </a:cubicBezTo>
                  <a:cubicBezTo>
                    <a:pt x="1521487" y="752228"/>
                    <a:pt x="1634766" y="713232"/>
                    <a:pt x="1729254" y="722376"/>
                  </a:cubicBezTo>
                  <a:cubicBezTo>
                    <a:pt x="1788776" y="621933"/>
                    <a:pt x="1972251" y="486934"/>
                    <a:pt x="1811550" y="393192"/>
                  </a:cubicBezTo>
                  <a:cubicBezTo>
                    <a:pt x="1764897" y="365978"/>
                    <a:pt x="1707918" y="362712"/>
                    <a:pt x="1656102" y="347472"/>
                  </a:cubicBezTo>
                  <a:cubicBezTo>
                    <a:pt x="1568750" y="369310"/>
                    <a:pt x="1554311" y="360020"/>
                    <a:pt x="1683534" y="539496"/>
                  </a:cubicBezTo>
                  <a:cubicBezTo>
                    <a:pt x="1705053" y="569384"/>
                    <a:pt x="1750590" y="569976"/>
                    <a:pt x="1784118" y="585216"/>
                  </a:cubicBezTo>
                  <a:cubicBezTo>
                    <a:pt x="1781070" y="539496"/>
                    <a:pt x="1809764" y="477876"/>
                    <a:pt x="1774974" y="448056"/>
                  </a:cubicBezTo>
                  <a:cubicBezTo>
                    <a:pt x="1629840" y="323656"/>
                    <a:pt x="1580083" y="350904"/>
                    <a:pt x="1464078" y="384048"/>
                  </a:cubicBezTo>
                  <a:cubicBezTo>
                    <a:pt x="1479318" y="411480"/>
                    <a:pt x="1486578" y="445235"/>
                    <a:pt x="1509798" y="466344"/>
                  </a:cubicBezTo>
                  <a:cubicBezTo>
                    <a:pt x="1523517" y="478816"/>
                    <a:pt x="1573861" y="491585"/>
                    <a:pt x="1564662" y="475488"/>
                  </a:cubicBezTo>
                  <a:cubicBezTo>
                    <a:pt x="1545296" y="441597"/>
                    <a:pt x="1503702" y="426720"/>
                    <a:pt x="1473222" y="402336"/>
                  </a:cubicBezTo>
                  <a:cubicBezTo>
                    <a:pt x="1372225" y="436002"/>
                    <a:pt x="1298296" y="442231"/>
                    <a:pt x="1390926" y="658368"/>
                  </a:cubicBezTo>
                  <a:cubicBezTo>
                    <a:pt x="1409095" y="700763"/>
                    <a:pt x="1482366" y="670560"/>
                    <a:pt x="1528086" y="676656"/>
                  </a:cubicBezTo>
                  <a:cubicBezTo>
                    <a:pt x="1543326" y="637032"/>
                    <a:pt x="1586590" y="598267"/>
                    <a:pt x="1573806" y="557784"/>
                  </a:cubicBezTo>
                  <a:cubicBezTo>
                    <a:pt x="1521546" y="392295"/>
                    <a:pt x="1358496" y="601256"/>
                    <a:pt x="1345206" y="612648"/>
                  </a:cubicBezTo>
                  <a:cubicBezTo>
                    <a:pt x="1350351" y="705259"/>
                    <a:pt x="1311727" y="930966"/>
                    <a:pt x="1546374" y="841248"/>
                  </a:cubicBezTo>
                  <a:cubicBezTo>
                    <a:pt x="1614285" y="815282"/>
                    <a:pt x="1625622" y="719328"/>
                    <a:pt x="1665246" y="658368"/>
                  </a:cubicBezTo>
                  <a:cubicBezTo>
                    <a:pt x="1643910" y="603504"/>
                    <a:pt x="1637518" y="540134"/>
                    <a:pt x="1601238" y="493776"/>
                  </a:cubicBezTo>
                  <a:cubicBezTo>
                    <a:pt x="1578540" y="464773"/>
                    <a:pt x="1527578" y="422927"/>
                    <a:pt x="1500654" y="448056"/>
                  </a:cubicBezTo>
                  <a:cubicBezTo>
                    <a:pt x="1457389" y="488437"/>
                    <a:pt x="1476270" y="563880"/>
                    <a:pt x="1464078" y="621792"/>
                  </a:cubicBezTo>
                  <a:cubicBezTo>
                    <a:pt x="1503702" y="637032"/>
                    <a:pt x="1541764" y="677809"/>
                    <a:pt x="1582950" y="667512"/>
                  </a:cubicBezTo>
                  <a:cubicBezTo>
                    <a:pt x="1804811" y="612047"/>
                    <a:pt x="1723047" y="490868"/>
                    <a:pt x="1582950" y="411480"/>
                  </a:cubicBezTo>
                  <a:cubicBezTo>
                    <a:pt x="1543084" y="388889"/>
                    <a:pt x="1491510" y="405384"/>
                    <a:pt x="1445790" y="402336"/>
                  </a:cubicBezTo>
                  <a:cubicBezTo>
                    <a:pt x="1418358" y="423672"/>
                    <a:pt x="1369898" y="432187"/>
                    <a:pt x="1363494" y="466344"/>
                  </a:cubicBezTo>
                  <a:cubicBezTo>
                    <a:pt x="1321777" y="688837"/>
                    <a:pt x="1393124" y="696849"/>
                    <a:pt x="1528086" y="813816"/>
                  </a:cubicBezTo>
                  <a:cubicBezTo>
                    <a:pt x="1607334" y="792480"/>
                    <a:pt x="1701133" y="800303"/>
                    <a:pt x="1765830" y="749808"/>
                  </a:cubicBezTo>
                  <a:cubicBezTo>
                    <a:pt x="1910387" y="636983"/>
                    <a:pt x="1963008" y="509071"/>
                    <a:pt x="1820694" y="402336"/>
                  </a:cubicBezTo>
                  <a:cubicBezTo>
                    <a:pt x="1793432" y="381889"/>
                    <a:pt x="1753638" y="390144"/>
                    <a:pt x="1720110" y="384048"/>
                  </a:cubicBezTo>
                  <a:cubicBezTo>
                    <a:pt x="1631412" y="472746"/>
                    <a:pt x="1574924" y="494672"/>
                    <a:pt x="1692678" y="676656"/>
                  </a:cubicBezTo>
                  <a:cubicBezTo>
                    <a:pt x="1726001" y="728155"/>
                    <a:pt x="1802406" y="731520"/>
                    <a:pt x="1857270" y="758952"/>
                  </a:cubicBezTo>
                  <a:cubicBezTo>
                    <a:pt x="1872510" y="719328"/>
                    <a:pt x="1921976" y="678052"/>
                    <a:pt x="1902990" y="640080"/>
                  </a:cubicBezTo>
                  <a:cubicBezTo>
                    <a:pt x="1799482" y="433064"/>
                    <a:pt x="1745025" y="451656"/>
                    <a:pt x="1592094" y="438912"/>
                  </a:cubicBezTo>
                  <a:cubicBezTo>
                    <a:pt x="1556536" y="503563"/>
                    <a:pt x="1448762" y="639851"/>
                    <a:pt x="1482366" y="740664"/>
                  </a:cubicBezTo>
                  <a:cubicBezTo>
                    <a:pt x="1490657" y="765538"/>
                    <a:pt x="1525038" y="771144"/>
                    <a:pt x="1546374" y="786384"/>
                  </a:cubicBezTo>
                  <a:cubicBezTo>
                    <a:pt x="1570758" y="752856"/>
                    <a:pt x="1623792" y="727037"/>
                    <a:pt x="1619526" y="685800"/>
                  </a:cubicBezTo>
                  <a:cubicBezTo>
                    <a:pt x="1600077" y="497794"/>
                    <a:pt x="1485172" y="513703"/>
                    <a:pt x="1354350" y="484632"/>
                  </a:cubicBezTo>
                  <a:cubicBezTo>
                    <a:pt x="1286163" y="629528"/>
                    <a:pt x="1219989" y="673313"/>
                    <a:pt x="1354350" y="832104"/>
                  </a:cubicBezTo>
                  <a:cubicBezTo>
                    <a:pt x="1383619" y="866694"/>
                    <a:pt x="1439694" y="862584"/>
                    <a:pt x="1482366" y="877824"/>
                  </a:cubicBezTo>
                  <a:cubicBezTo>
                    <a:pt x="1512846" y="838200"/>
                    <a:pt x="1561681" y="807450"/>
                    <a:pt x="1573806" y="758952"/>
                  </a:cubicBezTo>
                  <a:cubicBezTo>
                    <a:pt x="1606974" y="626279"/>
                    <a:pt x="1570743" y="603486"/>
                    <a:pt x="1509798" y="530352"/>
                  </a:cubicBezTo>
                  <a:cubicBezTo>
                    <a:pt x="1424848" y="628372"/>
                    <a:pt x="1314599" y="673481"/>
                    <a:pt x="1445790" y="804672"/>
                  </a:cubicBezTo>
                  <a:cubicBezTo>
                    <a:pt x="1469887" y="828769"/>
                    <a:pt x="1512846" y="816864"/>
                    <a:pt x="1546374" y="822960"/>
                  </a:cubicBezTo>
                  <a:cubicBezTo>
                    <a:pt x="1549422" y="762000"/>
                    <a:pt x="1584341" y="693882"/>
                    <a:pt x="1555518" y="640080"/>
                  </a:cubicBezTo>
                  <a:cubicBezTo>
                    <a:pt x="1495403" y="527865"/>
                    <a:pt x="1260021" y="573144"/>
                    <a:pt x="1189758" y="576072"/>
                  </a:cubicBezTo>
                  <a:cubicBezTo>
                    <a:pt x="1168422" y="585216"/>
                    <a:pt x="1148070" y="597127"/>
                    <a:pt x="1125750" y="603504"/>
                  </a:cubicBezTo>
                  <a:cubicBezTo>
                    <a:pt x="1105027" y="609425"/>
                    <a:pt x="1083285" y="612014"/>
                    <a:pt x="1061742" y="612648"/>
                  </a:cubicBezTo>
                  <a:cubicBezTo>
                    <a:pt x="875869" y="618115"/>
                    <a:pt x="689886" y="618744"/>
                    <a:pt x="503958" y="621792"/>
                  </a:cubicBezTo>
                  <a:cubicBezTo>
                    <a:pt x="449094" y="646176"/>
                    <a:pt x="393066" y="668094"/>
                    <a:pt x="339366" y="694944"/>
                  </a:cubicBezTo>
                  <a:cubicBezTo>
                    <a:pt x="325735" y="701760"/>
                    <a:pt x="295974" y="708745"/>
                    <a:pt x="302790" y="722376"/>
                  </a:cubicBezTo>
                  <a:cubicBezTo>
                    <a:pt x="351791" y="820377"/>
                    <a:pt x="424324" y="809302"/>
                    <a:pt x="513102" y="822960"/>
                  </a:cubicBezTo>
                  <a:cubicBezTo>
                    <a:pt x="543887" y="730606"/>
                    <a:pt x="566783" y="718245"/>
                    <a:pt x="394230" y="649224"/>
                  </a:cubicBezTo>
                  <a:cubicBezTo>
                    <a:pt x="374219" y="641220"/>
                    <a:pt x="363750" y="679704"/>
                    <a:pt x="348510" y="694944"/>
                  </a:cubicBezTo>
                  <a:cubicBezTo>
                    <a:pt x="367255" y="710565"/>
                    <a:pt x="507736" y="858553"/>
                    <a:pt x="476526" y="640080"/>
                  </a:cubicBezTo>
                  <a:cubicBezTo>
                    <a:pt x="467556" y="577293"/>
                    <a:pt x="418945" y="520734"/>
                    <a:pt x="366798" y="484632"/>
                  </a:cubicBezTo>
                  <a:cubicBezTo>
                    <a:pt x="331624" y="460281"/>
                    <a:pt x="281454" y="478536"/>
                    <a:pt x="238782" y="475488"/>
                  </a:cubicBezTo>
                  <a:cubicBezTo>
                    <a:pt x="227488" y="512193"/>
                    <a:pt x="168266" y="637589"/>
                    <a:pt x="220494" y="685800"/>
                  </a:cubicBezTo>
                  <a:cubicBezTo>
                    <a:pt x="245534" y="708914"/>
                    <a:pt x="287550" y="697992"/>
                    <a:pt x="321078" y="704088"/>
                  </a:cubicBezTo>
                  <a:cubicBezTo>
                    <a:pt x="336318" y="646176"/>
                    <a:pt x="391119" y="585074"/>
                    <a:pt x="366798" y="530352"/>
                  </a:cubicBezTo>
                  <a:cubicBezTo>
                    <a:pt x="343540" y="478021"/>
                    <a:pt x="260122" y="427187"/>
                    <a:pt x="211350" y="457200"/>
                  </a:cubicBezTo>
                  <a:cubicBezTo>
                    <a:pt x="144813" y="498146"/>
                    <a:pt x="156486" y="603504"/>
                    <a:pt x="129054" y="676656"/>
                  </a:cubicBezTo>
                  <a:cubicBezTo>
                    <a:pt x="199158" y="722376"/>
                    <a:pt x="262030" y="781815"/>
                    <a:pt x="339366" y="813816"/>
                  </a:cubicBezTo>
                  <a:cubicBezTo>
                    <a:pt x="358259" y="821634"/>
                    <a:pt x="393342" y="806811"/>
                    <a:pt x="394230" y="786384"/>
                  </a:cubicBezTo>
                  <a:cubicBezTo>
                    <a:pt x="396959" y="723607"/>
                    <a:pt x="386931" y="653225"/>
                    <a:pt x="348510" y="603504"/>
                  </a:cubicBezTo>
                  <a:cubicBezTo>
                    <a:pt x="325837" y="574163"/>
                    <a:pt x="275358" y="591312"/>
                    <a:pt x="238782" y="585216"/>
                  </a:cubicBezTo>
                  <a:cubicBezTo>
                    <a:pt x="228340" y="679190"/>
                    <a:pt x="198097" y="761714"/>
                    <a:pt x="357654" y="804672"/>
                  </a:cubicBezTo>
                  <a:cubicBezTo>
                    <a:pt x="400101" y="816100"/>
                    <a:pt x="430806" y="755904"/>
                    <a:pt x="467382" y="731520"/>
                  </a:cubicBezTo>
                  <a:cubicBezTo>
                    <a:pt x="421662" y="664464"/>
                    <a:pt x="409529" y="513111"/>
                    <a:pt x="330222" y="530352"/>
                  </a:cubicBezTo>
                  <a:cubicBezTo>
                    <a:pt x="129433" y="574002"/>
                    <a:pt x="265516" y="794132"/>
                    <a:pt x="302790" y="868680"/>
                  </a:cubicBezTo>
                  <a:cubicBezTo>
                    <a:pt x="333270" y="832104"/>
                    <a:pt x="355725" y="786956"/>
                    <a:pt x="394230" y="758952"/>
                  </a:cubicBezTo>
                  <a:cubicBezTo>
                    <a:pt x="404394" y="751560"/>
                    <a:pt x="391452" y="791554"/>
                    <a:pt x="403374" y="795528"/>
                  </a:cubicBezTo>
                  <a:cubicBezTo>
                    <a:pt x="418946" y="800719"/>
                    <a:pt x="433854" y="783336"/>
                    <a:pt x="449094" y="777240"/>
                  </a:cubicBezTo>
                  <a:cubicBezTo>
                    <a:pt x="547245" y="949004"/>
                    <a:pt x="428167" y="737211"/>
                    <a:pt x="412518" y="731520"/>
                  </a:cubicBezTo>
                  <a:cubicBezTo>
                    <a:pt x="388044" y="722620"/>
                    <a:pt x="394230" y="780288"/>
                    <a:pt x="385086" y="804672"/>
                  </a:cubicBezTo>
                  <a:cubicBezTo>
                    <a:pt x="403374" y="816864"/>
                    <a:pt x="431628" y="861591"/>
                    <a:pt x="439950" y="841248"/>
                  </a:cubicBezTo>
                  <a:cubicBezTo>
                    <a:pt x="509537" y="671147"/>
                    <a:pt x="496122" y="660984"/>
                    <a:pt x="449094" y="566928"/>
                  </a:cubicBezTo>
                  <a:cubicBezTo>
                    <a:pt x="470430" y="533400"/>
                    <a:pt x="479528" y="487608"/>
                    <a:pt x="513102" y="466344"/>
                  </a:cubicBezTo>
                  <a:cubicBezTo>
                    <a:pt x="603198" y="409283"/>
                    <a:pt x="939463" y="343287"/>
                    <a:pt x="1016022" y="329184"/>
                  </a:cubicBezTo>
                  <a:lnTo>
                    <a:pt x="1363494" y="265176"/>
                  </a:lnTo>
                  <a:cubicBezTo>
                    <a:pt x="1418358" y="268224"/>
                    <a:pt x="1478367" y="250923"/>
                    <a:pt x="1528086" y="274320"/>
                  </a:cubicBezTo>
                  <a:cubicBezTo>
                    <a:pt x="1547587" y="283497"/>
                    <a:pt x="1518942" y="316775"/>
                    <a:pt x="1518942" y="338328"/>
                  </a:cubicBezTo>
                  <a:cubicBezTo>
                    <a:pt x="1518942" y="362902"/>
                    <a:pt x="1524046" y="387241"/>
                    <a:pt x="1528086" y="411480"/>
                  </a:cubicBezTo>
                  <a:cubicBezTo>
                    <a:pt x="1541592" y="492517"/>
                    <a:pt x="1543745" y="503925"/>
                    <a:pt x="1573806" y="576072"/>
                  </a:cubicBezTo>
                  <a:cubicBezTo>
                    <a:pt x="1579049" y="588655"/>
                    <a:pt x="1582455" y="603009"/>
                    <a:pt x="1592094" y="612648"/>
                  </a:cubicBezTo>
                  <a:cubicBezTo>
                    <a:pt x="1598910" y="619464"/>
                    <a:pt x="1610382" y="618744"/>
                    <a:pt x="1619526" y="621792"/>
                  </a:cubicBezTo>
                  <a:cubicBezTo>
                    <a:pt x="1631718" y="643128"/>
                    <a:pt x="1636913" y="670449"/>
                    <a:pt x="1656102" y="685800"/>
                  </a:cubicBezTo>
                  <a:cubicBezTo>
                    <a:pt x="1670580" y="697382"/>
                    <a:pt x="1700682" y="679518"/>
                    <a:pt x="1710966" y="694944"/>
                  </a:cubicBezTo>
                  <a:cubicBezTo>
                    <a:pt x="1720071" y="708601"/>
                    <a:pt x="1705031" y="729855"/>
                    <a:pt x="1692678" y="740664"/>
                  </a:cubicBezTo>
                  <a:cubicBezTo>
                    <a:pt x="1678170" y="753358"/>
                    <a:pt x="1655533" y="751358"/>
                    <a:pt x="1637814" y="758952"/>
                  </a:cubicBezTo>
                  <a:cubicBezTo>
                    <a:pt x="1612756" y="769691"/>
                    <a:pt x="1586472" y="779171"/>
                    <a:pt x="1564662" y="795528"/>
                  </a:cubicBezTo>
                  <a:cubicBezTo>
                    <a:pt x="1451099" y="880700"/>
                    <a:pt x="1443184" y="906447"/>
                    <a:pt x="1326918" y="941832"/>
                  </a:cubicBezTo>
                  <a:cubicBezTo>
                    <a:pt x="1288014" y="953672"/>
                    <a:pt x="1247670" y="960120"/>
                    <a:pt x="1208046" y="969264"/>
                  </a:cubicBezTo>
                  <a:cubicBezTo>
                    <a:pt x="1155769" y="995403"/>
                    <a:pt x="1111184" y="1022005"/>
                    <a:pt x="1052598" y="1033272"/>
                  </a:cubicBezTo>
                  <a:cubicBezTo>
                    <a:pt x="1001363" y="1043125"/>
                    <a:pt x="948966" y="1045464"/>
                    <a:pt x="897150" y="1051560"/>
                  </a:cubicBezTo>
                  <a:cubicBezTo>
                    <a:pt x="824326" y="1043468"/>
                    <a:pt x="721803" y="1043714"/>
                    <a:pt x="650262" y="1005840"/>
                  </a:cubicBezTo>
                  <a:cubicBezTo>
                    <a:pt x="609208" y="984105"/>
                    <a:pt x="553870" y="931250"/>
                    <a:pt x="522246" y="896112"/>
                  </a:cubicBezTo>
                  <a:cubicBezTo>
                    <a:pt x="512051" y="884784"/>
                    <a:pt x="506385" y="869454"/>
                    <a:pt x="494814" y="859536"/>
                  </a:cubicBezTo>
                  <a:cubicBezTo>
                    <a:pt x="484465" y="850665"/>
                    <a:pt x="469704" y="848619"/>
                    <a:pt x="458238" y="841248"/>
                  </a:cubicBezTo>
                  <a:cubicBezTo>
                    <a:pt x="420406" y="816927"/>
                    <a:pt x="319665" y="738991"/>
                    <a:pt x="275358" y="722376"/>
                  </a:cubicBezTo>
                  <a:lnTo>
                    <a:pt x="202206" y="694944"/>
                  </a:lnTo>
                  <a:cubicBezTo>
                    <a:pt x="156561" y="710159"/>
                    <a:pt x="78082" y="723095"/>
                    <a:pt x="92478" y="804672"/>
                  </a:cubicBezTo>
                  <a:cubicBezTo>
                    <a:pt x="98517" y="838896"/>
                    <a:pt x="147342" y="847344"/>
                    <a:pt x="174774" y="868680"/>
                  </a:cubicBezTo>
                  <a:cubicBezTo>
                    <a:pt x="269262" y="844296"/>
                    <a:pt x="404108" y="876722"/>
                    <a:pt x="458238" y="795528"/>
                  </a:cubicBezTo>
                  <a:cubicBezTo>
                    <a:pt x="570087" y="627754"/>
                    <a:pt x="245242" y="683050"/>
                    <a:pt x="220494" y="685800"/>
                  </a:cubicBezTo>
                  <a:cubicBezTo>
                    <a:pt x="185488" y="790818"/>
                    <a:pt x="81289" y="934998"/>
                    <a:pt x="247926" y="1014984"/>
                  </a:cubicBezTo>
                  <a:cubicBezTo>
                    <a:pt x="289960" y="1035160"/>
                    <a:pt x="339366" y="996696"/>
                    <a:pt x="385086" y="987552"/>
                  </a:cubicBezTo>
                  <a:cubicBezTo>
                    <a:pt x="394230" y="935736"/>
                    <a:pt x="439196" y="877456"/>
                    <a:pt x="412518" y="832104"/>
                  </a:cubicBezTo>
                  <a:cubicBezTo>
                    <a:pt x="327943" y="688327"/>
                    <a:pt x="233941" y="683003"/>
                    <a:pt x="110766" y="658368"/>
                  </a:cubicBezTo>
                  <a:cubicBezTo>
                    <a:pt x="60088" y="696377"/>
                    <a:pt x="-105671" y="804051"/>
                    <a:pt x="101622" y="886968"/>
                  </a:cubicBezTo>
                  <a:cubicBezTo>
                    <a:pt x="158222" y="909608"/>
                    <a:pt x="174774" y="789432"/>
                    <a:pt x="211350" y="740664"/>
                  </a:cubicBezTo>
                  <a:cubicBezTo>
                    <a:pt x="139272" y="678883"/>
                    <a:pt x="-3767" y="522882"/>
                    <a:pt x="83334" y="923544"/>
                  </a:cubicBezTo>
                  <a:cubicBezTo>
                    <a:pt x="100330" y="1001724"/>
                    <a:pt x="186966" y="1045464"/>
                    <a:pt x="238782" y="1106424"/>
                  </a:cubicBezTo>
                  <a:cubicBezTo>
                    <a:pt x="318030" y="1057656"/>
                    <a:pt x="420695" y="1034561"/>
                    <a:pt x="476526" y="960120"/>
                  </a:cubicBezTo>
                  <a:cubicBezTo>
                    <a:pt x="621366" y="767000"/>
                    <a:pt x="337863" y="683158"/>
                    <a:pt x="247926" y="630936"/>
                  </a:cubicBezTo>
                  <a:cubicBezTo>
                    <a:pt x="233731" y="622694"/>
                    <a:pt x="217446" y="618744"/>
                    <a:pt x="202206" y="612648"/>
                  </a:cubicBezTo>
                  <a:cubicBezTo>
                    <a:pt x="169272" y="750971"/>
                    <a:pt x="109896" y="823861"/>
                    <a:pt x="220494" y="941832"/>
                  </a:cubicBezTo>
                  <a:cubicBezTo>
                    <a:pt x="237301" y="959759"/>
                    <a:pt x="269262" y="947928"/>
                    <a:pt x="293646" y="950976"/>
                  </a:cubicBezTo>
                  <a:cubicBezTo>
                    <a:pt x="305838" y="899160"/>
                    <a:pt x="327424" y="848685"/>
                    <a:pt x="330222" y="795528"/>
                  </a:cubicBezTo>
                  <a:cubicBezTo>
                    <a:pt x="332777" y="746992"/>
                    <a:pt x="272803" y="795296"/>
                    <a:pt x="275358" y="795528"/>
                  </a:cubicBezTo>
                  <a:cubicBezTo>
                    <a:pt x="317963" y="799401"/>
                    <a:pt x="360754" y="790090"/>
                    <a:pt x="403374" y="786384"/>
                  </a:cubicBezTo>
                  <a:cubicBezTo>
                    <a:pt x="430871" y="783993"/>
                    <a:pt x="458258" y="780465"/>
                    <a:pt x="485670" y="777240"/>
                  </a:cubicBezTo>
                  <a:cubicBezTo>
                    <a:pt x="510075" y="774369"/>
                    <a:pt x="534299" y="769678"/>
                    <a:pt x="558822" y="768096"/>
                  </a:cubicBezTo>
                  <a:cubicBezTo>
                    <a:pt x="628847" y="763578"/>
                    <a:pt x="699030" y="762000"/>
                    <a:pt x="769134" y="758952"/>
                  </a:cubicBezTo>
                  <a:cubicBezTo>
                    <a:pt x="814854" y="752856"/>
                    <a:pt x="860287" y="743950"/>
                    <a:pt x="906294" y="740664"/>
                  </a:cubicBezTo>
                  <a:cubicBezTo>
                    <a:pt x="988437" y="734797"/>
                    <a:pt x="1070932" y="735632"/>
                    <a:pt x="1153182" y="731520"/>
                  </a:cubicBezTo>
                  <a:cubicBezTo>
                    <a:pt x="1245088" y="726925"/>
                    <a:pt x="1264445" y="723327"/>
                    <a:pt x="1345206" y="713232"/>
                  </a:cubicBezTo>
                  <a:cubicBezTo>
                    <a:pt x="1373836" y="703689"/>
                    <a:pt x="1406243" y="691328"/>
                    <a:pt x="1436646" y="685800"/>
                  </a:cubicBezTo>
                  <a:cubicBezTo>
                    <a:pt x="1457851" y="681945"/>
                    <a:pt x="1479318" y="679704"/>
                    <a:pt x="1500654" y="676656"/>
                  </a:cubicBezTo>
                  <a:lnTo>
                    <a:pt x="1555518" y="658368"/>
                  </a:lnTo>
                </a:path>
              </a:pathLst>
            </a:custGeom>
            <a:noFill/>
            <a:ln w="19050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1DDBC-58E7-4C71-EBF0-DBD7FB74D394}"/>
              </a:ext>
            </a:extLst>
          </p:cNvPr>
          <p:cNvGrpSpPr/>
          <p:nvPr/>
        </p:nvGrpSpPr>
        <p:grpSpPr>
          <a:xfrm>
            <a:off x="-76292" y="3619954"/>
            <a:ext cx="3334976" cy="1155246"/>
            <a:chOff x="-878932" y="3619954"/>
            <a:chExt cx="4211412" cy="14588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BF0906-4FE4-F100-2C24-281830D90350}"/>
                </a:ext>
              </a:extLst>
            </p:cNvPr>
            <p:cNvGrpSpPr/>
            <p:nvPr/>
          </p:nvGrpSpPr>
          <p:grpSpPr>
            <a:xfrm>
              <a:off x="-624862" y="3619954"/>
              <a:ext cx="3957342" cy="1458846"/>
              <a:chOff x="8234658" y="3789922"/>
              <a:chExt cx="3957342" cy="1458846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2247E5CC-152D-743A-6124-D5F3B6961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00"/>
              <a:stretch/>
            </p:blipFill>
            <p:spPr bwMode="auto">
              <a:xfrm>
                <a:off x="10201827" y="3789922"/>
                <a:ext cx="1990173" cy="1458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A4B5CD5-17D3-5951-BFAE-B25192D1575A}"/>
                  </a:ext>
                </a:extLst>
              </p:cNvPr>
              <p:cNvSpPr/>
              <p:nvPr/>
            </p:nvSpPr>
            <p:spPr>
              <a:xfrm>
                <a:off x="8234658" y="3938416"/>
                <a:ext cx="1976142" cy="1106424"/>
              </a:xfrm>
              <a:custGeom>
                <a:avLst/>
                <a:gdLst>
                  <a:gd name="connsiteX0" fmla="*/ 1976142 w 1976142"/>
                  <a:gd name="connsiteY0" fmla="*/ 0 h 1106424"/>
                  <a:gd name="connsiteX1" fmla="*/ 1793262 w 1976142"/>
                  <a:gd name="connsiteY1" fmla="*/ 9144 h 1106424"/>
                  <a:gd name="connsiteX2" fmla="*/ 1729254 w 1976142"/>
                  <a:gd name="connsiteY2" fmla="*/ 18288 h 1106424"/>
                  <a:gd name="connsiteX3" fmla="*/ 1619526 w 1976142"/>
                  <a:gd name="connsiteY3" fmla="*/ 91440 h 1106424"/>
                  <a:gd name="connsiteX4" fmla="*/ 1546374 w 1976142"/>
                  <a:gd name="connsiteY4" fmla="*/ 192024 h 1106424"/>
                  <a:gd name="connsiteX5" fmla="*/ 1509798 w 1976142"/>
                  <a:gd name="connsiteY5" fmla="*/ 329184 h 1106424"/>
                  <a:gd name="connsiteX6" fmla="*/ 1592094 w 1976142"/>
                  <a:gd name="connsiteY6" fmla="*/ 384048 h 1106424"/>
                  <a:gd name="connsiteX7" fmla="*/ 1756686 w 1976142"/>
                  <a:gd name="connsiteY7" fmla="*/ 365760 h 1106424"/>
                  <a:gd name="connsiteX8" fmla="*/ 1774974 w 1976142"/>
                  <a:gd name="connsiteY8" fmla="*/ 292608 h 1106424"/>
                  <a:gd name="connsiteX9" fmla="*/ 1537230 w 1976142"/>
                  <a:gd name="connsiteY9" fmla="*/ 201168 h 1106424"/>
                  <a:gd name="connsiteX10" fmla="*/ 1409214 w 1976142"/>
                  <a:gd name="connsiteY10" fmla="*/ 265176 h 1106424"/>
                  <a:gd name="connsiteX11" fmla="*/ 1436646 w 1976142"/>
                  <a:gd name="connsiteY11" fmla="*/ 384048 h 1106424"/>
                  <a:gd name="connsiteX12" fmla="*/ 1582950 w 1976142"/>
                  <a:gd name="connsiteY12" fmla="*/ 411480 h 1106424"/>
                  <a:gd name="connsiteX13" fmla="*/ 1610382 w 1976142"/>
                  <a:gd name="connsiteY13" fmla="*/ 393192 h 1106424"/>
                  <a:gd name="connsiteX14" fmla="*/ 1436646 w 1976142"/>
                  <a:gd name="connsiteY14" fmla="*/ 292608 h 1106424"/>
                  <a:gd name="connsiteX15" fmla="*/ 1445790 w 1976142"/>
                  <a:gd name="connsiteY15" fmla="*/ 694944 h 1106424"/>
                  <a:gd name="connsiteX16" fmla="*/ 1729254 w 1976142"/>
                  <a:gd name="connsiteY16" fmla="*/ 722376 h 1106424"/>
                  <a:gd name="connsiteX17" fmla="*/ 1811550 w 1976142"/>
                  <a:gd name="connsiteY17" fmla="*/ 393192 h 1106424"/>
                  <a:gd name="connsiteX18" fmla="*/ 1656102 w 1976142"/>
                  <a:gd name="connsiteY18" fmla="*/ 347472 h 1106424"/>
                  <a:gd name="connsiteX19" fmla="*/ 1683534 w 1976142"/>
                  <a:gd name="connsiteY19" fmla="*/ 539496 h 1106424"/>
                  <a:gd name="connsiteX20" fmla="*/ 1784118 w 1976142"/>
                  <a:gd name="connsiteY20" fmla="*/ 585216 h 1106424"/>
                  <a:gd name="connsiteX21" fmla="*/ 1774974 w 1976142"/>
                  <a:gd name="connsiteY21" fmla="*/ 448056 h 1106424"/>
                  <a:gd name="connsiteX22" fmla="*/ 1464078 w 1976142"/>
                  <a:gd name="connsiteY22" fmla="*/ 384048 h 1106424"/>
                  <a:gd name="connsiteX23" fmla="*/ 1509798 w 1976142"/>
                  <a:gd name="connsiteY23" fmla="*/ 466344 h 1106424"/>
                  <a:gd name="connsiteX24" fmla="*/ 1564662 w 1976142"/>
                  <a:gd name="connsiteY24" fmla="*/ 475488 h 1106424"/>
                  <a:gd name="connsiteX25" fmla="*/ 1473222 w 1976142"/>
                  <a:gd name="connsiteY25" fmla="*/ 402336 h 1106424"/>
                  <a:gd name="connsiteX26" fmla="*/ 1390926 w 1976142"/>
                  <a:gd name="connsiteY26" fmla="*/ 658368 h 1106424"/>
                  <a:gd name="connsiteX27" fmla="*/ 1528086 w 1976142"/>
                  <a:gd name="connsiteY27" fmla="*/ 676656 h 1106424"/>
                  <a:gd name="connsiteX28" fmla="*/ 1573806 w 1976142"/>
                  <a:gd name="connsiteY28" fmla="*/ 557784 h 1106424"/>
                  <a:gd name="connsiteX29" fmla="*/ 1345206 w 1976142"/>
                  <a:gd name="connsiteY29" fmla="*/ 612648 h 1106424"/>
                  <a:gd name="connsiteX30" fmla="*/ 1546374 w 1976142"/>
                  <a:gd name="connsiteY30" fmla="*/ 841248 h 1106424"/>
                  <a:gd name="connsiteX31" fmla="*/ 1665246 w 1976142"/>
                  <a:gd name="connsiteY31" fmla="*/ 658368 h 1106424"/>
                  <a:gd name="connsiteX32" fmla="*/ 1601238 w 1976142"/>
                  <a:gd name="connsiteY32" fmla="*/ 493776 h 1106424"/>
                  <a:gd name="connsiteX33" fmla="*/ 1500654 w 1976142"/>
                  <a:gd name="connsiteY33" fmla="*/ 448056 h 1106424"/>
                  <a:gd name="connsiteX34" fmla="*/ 1464078 w 1976142"/>
                  <a:gd name="connsiteY34" fmla="*/ 621792 h 1106424"/>
                  <a:gd name="connsiteX35" fmla="*/ 1582950 w 1976142"/>
                  <a:gd name="connsiteY35" fmla="*/ 667512 h 1106424"/>
                  <a:gd name="connsiteX36" fmla="*/ 1582950 w 1976142"/>
                  <a:gd name="connsiteY36" fmla="*/ 411480 h 1106424"/>
                  <a:gd name="connsiteX37" fmla="*/ 1445790 w 1976142"/>
                  <a:gd name="connsiteY37" fmla="*/ 402336 h 1106424"/>
                  <a:gd name="connsiteX38" fmla="*/ 1363494 w 1976142"/>
                  <a:gd name="connsiteY38" fmla="*/ 466344 h 1106424"/>
                  <a:gd name="connsiteX39" fmla="*/ 1528086 w 1976142"/>
                  <a:gd name="connsiteY39" fmla="*/ 813816 h 1106424"/>
                  <a:gd name="connsiteX40" fmla="*/ 1765830 w 1976142"/>
                  <a:gd name="connsiteY40" fmla="*/ 749808 h 1106424"/>
                  <a:gd name="connsiteX41" fmla="*/ 1820694 w 1976142"/>
                  <a:gd name="connsiteY41" fmla="*/ 402336 h 1106424"/>
                  <a:gd name="connsiteX42" fmla="*/ 1720110 w 1976142"/>
                  <a:gd name="connsiteY42" fmla="*/ 384048 h 1106424"/>
                  <a:gd name="connsiteX43" fmla="*/ 1692678 w 1976142"/>
                  <a:gd name="connsiteY43" fmla="*/ 676656 h 1106424"/>
                  <a:gd name="connsiteX44" fmla="*/ 1857270 w 1976142"/>
                  <a:gd name="connsiteY44" fmla="*/ 758952 h 1106424"/>
                  <a:gd name="connsiteX45" fmla="*/ 1902990 w 1976142"/>
                  <a:gd name="connsiteY45" fmla="*/ 640080 h 1106424"/>
                  <a:gd name="connsiteX46" fmla="*/ 1592094 w 1976142"/>
                  <a:gd name="connsiteY46" fmla="*/ 438912 h 1106424"/>
                  <a:gd name="connsiteX47" fmla="*/ 1482366 w 1976142"/>
                  <a:gd name="connsiteY47" fmla="*/ 740664 h 1106424"/>
                  <a:gd name="connsiteX48" fmla="*/ 1546374 w 1976142"/>
                  <a:gd name="connsiteY48" fmla="*/ 786384 h 1106424"/>
                  <a:gd name="connsiteX49" fmla="*/ 1619526 w 1976142"/>
                  <a:gd name="connsiteY49" fmla="*/ 685800 h 1106424"/>
                  <a:gd name="connsiteX50" fmla="*/ 1354350 w 1976142"/>
                  <a:gd name="connsiteY50" fmla="*/ 484632 h 1106424"/>
                  <a:gd name="connsiteX51" fmla="*/ 1354350 w 1976142"/>
                  <a:gd name="connsiteY51" fmla="*/ 832104 h 1106424"/>
                  <a:gd name="connsiteX52" fmla="*/ 1482366 w 1976142"/>
                  <a:gd name="connsiteY52" fmla="*/ 877824 h 1106424"/>
                  <a:gd name="connsiteX53" fmla="*/ 1573806 w 1976142"/>
                  <a:gd name="connsiteY53" fmla="*/ 758952 h 1106424"/>
                  <a:gd name="connsiteX54" fmla="*/ 1509798 w 1976142"/>
                  <a:gd name="connsiteY54" fmla="*/ 530352 h 1106424"/>
                  <a:gd name="connsiteX55" fmla="*/ 1445790 w 1976142"/>
                  <a:gd name="connsiteY55" fmla="*/ 804672 h 1106424"/>
                  <a:gd name="connsiteX56" fmla="*/ 1546374 w 1976142"/>
                  <a:gd name="connsiteY56" fmla="*/ 822960 h 1106424"/>
                  <a:gd name="connsiteX57" fmla="*/ 1555518 w 1976142"/>
                  <a:gd name="connsiteY57" fmla="*/ 640080 h 1106424"/>
                  <a:gd name="connsiteX58" fmla="*/ 1189758 w 1976142"/>
                  <a:gd name="connsiteY58" fmla="*/ 576072 h 1106424"/>
                  <a:gd name="connsiteX59" fmla="*/ 1125750 w 1976142"/>
                  <a:gd name="connsiteY59" fmla="*/ 603504 h 1106424"/>
                  <a:gd name="connsiteX60" fmla="*/ 1061742 w 1976142"/>
                  <a:gd name="connsiteY60" fmla="*/ 612648 h 1106424"/>
                  <a:gd name="connsiteX61" fmla="*/ 503958 w 1976142"/>
                  <a:gd name="connsiteY61" fmla="*/ 621792 h 1106424"/>
                  <a:gd name="connsiteX62" fmla="*/ 339366 w 1976142"/>
                  <a:gd name="connsiteY62" fmla="*/ 694944 h 1106424"/>
                  <a:gd name="connsiteX63" fmla="*/ 302790 w 1976142"/>
                  <a:gd name="connsiteY63" fmla="*/ 722376 h 1106424"/>
                  <a:gd name="connsiteX64" fmla="*/ 513102 w 1976142"/>
                  <a:gd name="connsiteY64" fmla="*/ 822960 h 1106424"/>
                  <a:gd name="connsiteX65" fmla="*/ 394230 w 1976142"/>
                  <a:gd name="connsiteY65" fmla="*/ 649224 h 1106424"/>
                  <a:gd name="connsiteX66" fmla="*/ 348510 w 1976142"/>
                  <a:gd name="connsiteY66" fmla="*/ 694944 h 1106424"/>
                  <a:gd name="connsiteX67" fmla="*/ 476526 w 1976142"/>
                  <a:gd name="connsiteY67" fmla="*/ 640080 h 1106424"/>
                  <a:gd name="connsiteX68" fmla="*/ 366798 w 1976142"/>
                  <a:gd name="connsiteY68" fmla="*/ 484632 h 1106424"/>
                  <a:gd name="connsiteX69" fmla="*/ 238782 w 1976142"/>
                  <a:gd name="connsiteY69" fmla="*/ 475488 h 1106424"/>
                  <a:gd name="connsiteX70" fmla="*/ 220494 w 1976142"/>
                  <a:gd name="connsiteY70" fmla="*/ 685800 h 1106424"/>
                  <a:gd name="connsiteX71" fmla="*/ 321078 w 1976142"/>
                  <a:gd name="connsiteY71" fmla="*/ 704088 h 1106424"/>
                  <a:gd name="connsiteX72" fmla="*/ 366798 w 1976142"/>
                  <a:gd name="connsiteY72" fmla="*/ 530352 h 1106424"/>
                  <a:gd name="connsiteX73" fmla="*/ 211350 w 1976142"/>
                  <a:gd name="connsiteY73" fmla="*/ 457200 h 1106424"/>
                  <a:gd name="connsiteX74" fmla="*/ 129054 w 1976142"/>
                  <a:gd name="connsiteY74" fmla="*/ 676656 h 1106424"/>
                  <a:gd name="connsiteX75" fmla="*/ 339366 w 1976142"/>
                  <a:gd name="connsiteY75" fmla="*/ 813816 h 1106424"/>
                  <a:gd name="connsiteX76" fmla="*/ 394230 w 1976142"/>
                  <a:gd name="connsiteY76" fmla="*/ 786384 h 1106424"/>
                  <a:gd name="connsiteX77" fmla="*/ 348510 w 1976142"/>
                  <a:gd name="connsiteY77" fmla="*/ 603504 h 1106424"/>
                  <a:gd name="connsiteX78" fmla="*/ 238782 w 1976142"/>
                  <a:gd name="connsiteY78" fmla="*/ 585216 h 1106424"/>
                  <a:gd name="connsiteX79" fmla="*/ 357654 w 1976142"/>
                  <a:gd name="connsiteY79" fmla="*/ 804672 h 1106424"/>
                  <a:gd name="connsiteX80" fmla="*/ 467382 w 1976142"/>
                  <a:gd name="connsiteY80" fmla="*/ 731520 h 1106424"/>
                  <a:gd name="connsiteX81" fmla="*/ 330222 w 1976142"/>
                  <a:gd name="connsiteY81" fmla="*/ 530352 h 1106424"/>
                  <a:gd name="connsiteX82" fmla="*/ 302790 w 1976142"/>
                  <a:gd name="connsiteY82" fmla="*/ 868680 h 1106424"/>
                  <a:gd name="connsiteX83" fmla="*/ 394230 w 1976142"/>
                  <a:gd name="connsiteY83" fmla="*/ 758952 h 1106424"/>
                  <a:gd name="connsiteX84" fmla="*/ 403374 w 1976142"/>
                  <a:gd name="connsiteY84" fmla="*/ 795528 h 1106424"/>
                  <a:gd name="connsiteX85" fmla="*/ 449094 w 1976142"/>
                  <a:gd name="connsiteY85" fmla="*/ 777240 h 1106424"/>
                  <a:gd name="connsiteX86" fmla="*/ 412518 w 1976142"/>
                  <a:gd name="connsiteY86" fmla="*/ 731520 h 1106424"/>
                  <a:gd name="connsiteX87" fmla="*/ 385086 w 1976142"/>
                  <a:gd name="connsiteY87" fmla="*/ 804672 h 1106424"/>
                  <a:gd name="connsiteX88" fmla="*/ 439950 w 1976142"/>
                  <a:gd name="connsiteY88" fmla="*/ 841248 h 1106424"/>
                  <a:gd name="connsiteX89" fmla="*/ 449094 w 1976142"/>
                  <a:gd name="connsiteY89" fmla="*/ 566928 h 1106424"/>
                  <a:gd name="connsiteX90" fmla="*/ 513102 w 1976142"/>
                  <a:gd name="connsiteY90" fmla="*/ 466344 h 1106424"/>
                  <a:gd name="connsiteX91" fmla="*/ 1016022 w 1976142"/>
                  <a:gd name="connsiteY91" fmla="*/ 329184 h 1106424"/>
                  <a:gd name="connsiteX92" fmla="*/ 1363494 w 1976142"/>
                  <a:gd name="connsiteY92" fmla="*/ 265176 h 1106424"/>
                  <a:gd name="connsiteX93" fmla="*/ 1528086 w 1976142"/>
                  <a:gd name="connsiteY93" fmla="*/ 274320 h 1106424"/>
                  <a:gd name="connsiteX94" fmla="*/ 1518942 w 1976142"/>
                  <a:gd name="connsiteY94" fmla="*/ 338328 h 1106424"/>
                  <a:gd name="connsiteX95" fmla="*/ 1528086 w 1976142"/>
                  <a:gd name="connsiteY95" fmla="*/ 411480 h 1106424"/>
                  <a:gd name="connsiteX96" fmla="*/ 1573806 w 1976142"/>
                  <a:gd name="connsiteY96" fmla="*/ 576072 h 1106424"/>
                  <a:gd name="connsiteX97" fmla="*/ 1592094 w 1976142"/>
                  <a:gd name="connsiteY97" fmla="*/ 612648 h 1106424"/>
                  <a:gd name="connsiteX98" fmla="*/ 1619526 w 1976142"/>
                  <a:gd name="connsiteY98" fmla="*/ 621792 h 1106424"/>
                  <a:gd name="connsiteX99" fmla="*/ 1656102 w 1976142"/>
                  <a:gd name="connsiteY99" fmla="*/ 685800 h 1106424"/>
                  <a:gd name="connsiteX100" fmla="*/ 1710966 w 1976142"/>
                  <a:gd name="connsiteY100" fmla="*/ 694944 h 1106424"/>
                  <a:gd name="connsiteX101" fmla="*/ 1692678 w 1976142"/>
                  <a:gd name="connsiteY101" fmla="*/ 740664 h 1106424"/>
                  <a:gd name="connsiteX102" fmla="*/ 1637814 w 1976142"/>
                  <a:gd name="connsiteY102" fmla="*/ 758952 h 1106424"/>
                  <a:gd name="connsiteX103" fmla="*/ 1564662 w 1976142"/>
                  <a:gd name="connsiteY103" fmla="*/ 795528 h 1106424"/>
                  <a:gd name="connsiteX104" fmla="*/ 1326918 w 1976142"/>
                  <a:gd name="connsiteY104" fmla="*/ 941832 h 1106424"/>
                  <a:gd name="connsiteX105" fmla="*/ 1208046 w 1976142"/>
                  <a:gd name="connsiteY105" fmla="*/ 969264 h 1106424"/>
                  <a:gd name="connsiteX106" fmla="*/ 1052598 w 1976142"/>
                  <a:gd name="connsiteY106" fmla="*/ 1033272 h 1106424"/>
                  <a:gd name="connsiteX107" fmla="*/ 897150 w 1976142"/>
                  <a:gd name="connsiteY107" fmla="*/ 1051560 h 1106424"/>
                  <a:gd name="connsiteX108" fmla="*/ 650262 w 1976142"/>
                  <a:gd name="connsiteY108" fmla="*/ 1005840 h 1106424"/>
                  <a:gd name="connsiteX109" fmla="*/ 522246 w 1976142"/>
                  <a:gd name="connsiteY109" fmla="*/ 896112 h 1106424"/>
                  <a:gd name="connsiteX110" fmla="*/ 494814 w 1976142"/>
                  <a:gd name="connsiteY110" fmla="*/ 859536 h 1106424"/>
                  <a:gd name="connsiteX111" fmla="*/ 458238 w 1976142"/>
                  <a:gd name="connsiteY111" fmla="*/ 841248 h 1106424"/>
                  <a:gd name="connsiteX112" fmla="*/ 275358 w 1976142"/>
                  <a:gd name="connsiteY112" fmla="*/ 722376 h 1106424"/>
                  <a:gd name="connsiteX113" fmla="*/ 202206 w 1976142"/>
                  <a:gd name="connsiteY113" fmla="*/ 694944 h 1106424"/>
                  <a:gd name="connsiteX114" fmla="*/ 92478 w 1976142"/>
                  <a:gd name="connsiteY114" fmla="*/ 804672 h 1106424"/>
                  <a:gd name="connsiteX115" fmla="*/ 174774 w 1976142"/>
                  <a:gd name="connsiteY115" fmla="*/ 868680 h 1106424"/>
                  <a:gd name="connsiteX116" fmla="*/ 458238 w 1976142"/>
                  <a:gd name="connsiteY116" fmla="*/ 795528 h 1106424"/>
                  <a:gd name="connsiteX117" fmla="*/ 220494 w 1976142"/>
                  <a:gd name="connsiteY117" fmla="*/ 685800 h 1106424"/>
                  <a:gd name="connsiteX118" fmla="*/ 247926 w 1976142"/>
                  <a:gd name="connsiteY118" fmla="*/ 1014984 h 1106424"/>
                  <a:gd name="connsiteX119" fmla="*/ 385086 w 1976142"/>
                  <a:gd name="connsiteY119" fmla="*/ 987552 h 1106424"/>
                  <a:gd name="connsiteX120" fmla="*/ 412518 w 1976142"/>
                  <a:gd name="connsiteY120" fmla="*/ 832104 h 1106424"/>
                  <a:gd name="connsiteX121" fmla="*/ 110766 w 1976142"/>
                  <a:gd name="connsiteY121" fmla="*/ 658368 h 1106424"/>
                  <a:gd name="connsiteX122" fmla="*/ 101622 w 1976142"/>
                  <a:gd name="connsiteY122" fmla="*/ 886968 h 1106424"/>
                  <a:gd name="connsiteX123" fmla="*/ 211350 w 1976142"/>
                  <a:gd name="connsiteY123" fmla="*/ 740664 h 1106424"/>
                  <a:gd name="connsiteX124" fmla="*/ 83334 w 1976142"/>
                  <a:gd name="connsiteY124" fmla="*/ 923544 h 1106424"/>
                  <a:gd name="connsiteX125" fmla="*/ 238782 w 1976142"/>
                  <a:gd name="connsiteY125" fmla="*/ 1106424 h 1106424"/>
                  <a:gd name="connsiteX126" fmla="*/ 476526 w 1976142"/>
                  <a:gd name="connsiteY126" fmla="*/ 960120 h 1106424"/>
                  <a:gd name="connsiteX127" fmla="*/ 247926 w 1976142"/>
                  <a:gd name="connsiteY127" fmla="*/ 630936 h 1106424"/>
                  <a:gd name="connsiteX128" fmla="*/ 202206 w 1976142"/>
                  <a:gd name="connsiteY128" fmla="*/ 612648 h 1106424"/>
                  <a:gd name="connsiteX129" fmla="*/ 220494 w 1976142"/>
                  <a:gd name="connsiteY129" fmla="*/ 941832 h 1106424"/>
                  <a:gd name="connsiteX130" fmla="*/ 293646 w 1976142"/>
                  <a:gd name="connsiteY130" fmla="*/ 950976 h 1106424"/>
                  <a:gd name="connsiteX131" fmla="*/ 330222 w 1976142"/>
                  <a:gd name="connsiteY131" fmla="*/ 795528 h 1106424"/>
                  <a:gd name="connsiteX132" fmla="*/ 275358 w 1976142"/>
                  <a:gd name="connsiteY132" fmla="*/ 795528 h 1106424"/>
                  <a:gd name="connsiteX133" fmla="*/ 403374 w 1976142"/>
                  <a:gd name="connsiteY133" fmla="*/ 786384 h 1106424"/>
                  <a:gd name="connsiteX134" fmla="*/ 485670 w 1976142"/>
                  <a:gd name="connsiteY134" fmla="*/ 777240 h 1106424"/>
                  <a:gd name="connsiteX135" fmla="*/ 558822 w 1976142"/>
                  <a:gd name="connsiteY135" fmla="*/ 768096 h 1106424"/>
                  <a:gd name="connsiteX136" fmla="*/ 769134 w 1976142"/>
                  <a:gd name="connsiteY136" fmla="*/ 758952 h 1106424"/>
                  <a:gd name="connsiteX137" fmla="*/ 906294 w 1976142"/>
                  <a:gd name="connsiteY137" fmla="*/ 740664 h 1106424"/>
                  <a:gd name="connsiteX138" fmla="*/ 1153182 w 1976142"/>
                  <a:gd name="connsiteY138" fmla="*/ 731520 h 1106424"/>
                  <a:gd name="connsiteX139" fmla="*/ 1345206 w 1976142"/>
                  <a:gd name="connsiteY139" fmla="*/ 713232 h 1106424"/>
                  <a:gd name="connsiteX140" fmla="*/ 1436646 w 1976142"/>
                  <a:gd name="connsiteY140" fmla="*/ 685800 h 1106424"/>
                  <a:gd name="connsiteX141" fmla="*/ 1500654 w 1976142"/>
                  <a:gd name="connsiteY141" fmla="*/ 676656 h 1106424"/>
                  <a:gd name="connsiteX142" fmla="*/ 1555518 w 1976142"/>
                  <a:gd name="connsiteY142" fmla="*/ 658368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976142" h="1106424">
                    <a:moveTo>
                      <a:pt x="1976142" y="0"/>
                    </a:moveTo>
                    <a:cubicBezTo>
                      <a:pt x="1915182" y="3048"/>
                      <a:pt x="1854131" y="4635"/>
                      <a:pt x="1793262" y="9144"/>
                    </a:cubicBezTo>
                    <a:cubicBezTo>
                      <a:pt x="1771768" y="10736"/>
                      <a:pt x="1749701" y="11472"/>
                      <a:pt x="1729254" y="18288"/>
                    </a:cubicBezTo>
                    <a:cubicBezTo>
                      <a:pt x="1711411" y="24236"/>
                      <a:pt x="1623701" y="86987"/>
                      <a:pt x="1619526" y="91440"/>
                    </a:cubicBezTo>
                    <a:cubicBezTo>
                      <a:pt x="1591172" y="121685"/>
                      <a:pt x="1570758" y="158496"/>
                      <a:pt x="1546374" y="192024"/>
                    </a:cubicBezTo>
                    <a:cubicBezTo>
                      <a:pt x="1516604" y="311103"/>
                      <a:pt x="1530864" y="265985"/>
                      <a:pt x="1509798" y="329184"/>
                    </a:cubicBezTo>
                    <a:cubicBezTo>
                      <a:pt x="1537230" y="347472"/>
                      <a:pt x="1561608" y="371495"/>
                      <a:pt x="1592094" y="384048"/>
                    </a:cubicBezTo>
                    <a:cubicBezTo>
                      <a:pt x="1654628" y="409797"/>
                      <a:pt x="1696349" y="383861"/>
                      <a:pt x="1756686" y="365760"/>
                    </a:cubicBezTo>
                    <a:cubicBezTo>
                      <a:pt x="1762782" y="341376"/>
                      <a:pt x="1787296" y="314515"/>
                      <a:pt x="1774974" y="292608"/>
                    </a:cubicBezTo>
                    <a:cubicBezTo>
                      <a:pt x="1725172" y="204071"/>
                      <a:pt x="1617482" y="211868"/>
                      <a:pt x="1537230" y="201168"/>
                    </a:cubicBezTo>
                    <a:cubicBezTo>
                      <a:pt x="1494558" y="222504"/>
                      <a:pt x="1446468" y="235373"/>
                      <a:pt x="1409214" y="265176"/>
                    </a:cubicBezTo>
                    <a:cubicBezTo>
                      <a:pt x="1376294" y="291512"/>
                      <a:pt x="1425447" y="377889"/>
                      <a:pt x="1436646" y="384048"/>
                    </a:cubicBezTo>
                    <a:cubicBezTo>
                      <a:pt x="1480122" y="407960"/>
                      <a:pt x="1534182" y="402336"/>
                      <a:pt x="1582950" y="411480"/>
                    </a:cubicBezTo>
                    <a:cubicBezTo>
                      <a:pt x="1592094" y="405384"/>
                      <a:pt x="1614138" y="403520"/>
                      <a:pt x="1610382" y="393192"/>
                    </a:cubicBezTo>
                    <a:cubicBezTo>
                      <a:pt x="1572794" y="289824"/>
                      <a:pt x="1528174" y="307863"/>
                      <a:pt x="1436646" y="292608"/>
                    </a:cubicBezTo>
                    <a:cubicBezTo>
                      <a:pt x="1410348" y="392539"/>
                      <a:pt x="1325437" y="603866"/>
                      <a:pt x="1445790" y="694944"/>
                    </a:cubicBezTo>
                    <a:cubicBezTo>
                      <a:pt x="1521487" y="752228"/>
                      <a:pt x="1634766" y="713232"/>
                      <a:pt x="1729254" y="722376"/>
                    </a:cubicBezTo>
                    <a:cubicBezTo>
                      <a:pt x="1788776" y="621933"/>
                      <a:pt x="1972251" y="486934"/>
                      <a:pt x="1811550" y="393192"/>
                    </a:cubicBezTo>
                    <a:cubicBezTo>
                      <a:pt x="1764897" y="365978"/>
                      <a:pt x="1707918" y="362712"/>
                      <a:pt x="1656102" y="347472"/>
                    </a:cubicBezTo>
                    <a:cubicBezTo>
                      <a:pt x="1568750" y="369310"/>
                      <a:pt x="1554311" y="360020"/>
                      <a:pt x="1683534" y="539496"/>
                    </a:cubicBezTo>
                    <a:cubicBezTo>
                      <a:pt x="1705053" y="569384"/>
                      <a:pt x="1750590" y="569976"/>
                      <a:pt x="1784118" y="585216"/>
                    </a:cubicBezTo>
                    <a:cubicBezTo>
                      <a:pt x="1781070" y="539496"/>
                      <a:pt x="1809764" y="477876"/>
                      <a:pt x="1774974" y="448056"/>
                    </a:cubicBezTo>
                    <a:cubicBezTo>
                      <a:pt x="1629840" y="323656"/>
                      <a:pt x="1580083" y="350904"/>
                      <a:pt x="1464078" y="384048"/>
                    </a:cubicBezTo>
                    <a:cubicBezTo>
                      <a:pt x="1479318" y="411480"/>
                      <a:pt x="1486578" y="445235"/>
                      <a:pt x="1509798" y="466344"/>
                    </a:cubicBezTo>
                    <a:cubicBezTo>
                      <a:pt x="1523517" y="478816"/>
                      <a:pt x="1573861" y="491585"/>
                      <a:pt x="1564662" y="475488"/>
                    </a:cubicBezTo>
                    <a:cubicBezTo>
                      <a:pt x="1545296" y="441597"/>
                      <a:pt x="1503702" y="426720"/>
                      <a:pt x="1473222" y="402336"/>
                    </a:cubicBezTo>
                    <a:cubicBezTo>
                      <a:pt x="1372225" y="436002"/>
                      <a:pt x="1298296" y="442231"/>
                      <a:pt x="1390926" y="658368"/>
                    </a:cubicBezTo>
                    <a:cubicBezTo>
                      <a:pt x="1409095" y="700763"/>
                      <a:pt x="1482366" y="670560"/>
                      <a:pt x="1528086" y="676656"/>
                    </a:cubicBezTo>
                    <a:cubicBezTo>
                      <a:pt x="1543326" y="637032"/>
                      <a:pt x="1586590" y="598267"/>
                      <a:pt x="1573806" y="557784"/>
                    </a:cubicBezTo>
                    <a:cubicBezTo>
                      <a:pt x="1521546" y="392295"/>
                      <a:pt x="1358496" y="601256"/>
                      <a:pt x="1345206" y="612648"/>
                    </a:cubicBezTo>
                    <a:cubicBezTo>
                      <a:pt x="1350351" y="705259"/>
                      <a:pt x="1311727" y="930966"/>
                      <a:pt x="1546374" y="841248"/>
                    </a:cubicBezTo>
                    <a:cubicBezTo>
                      <a:pt x="1614285" y="815282"/>
                      <a:pt x="1625622" y="719328"/>
                      <a:pt x="1665246" y="658368"/>
                    </a:cubicBezTo>
                    <a:cubicBezTo>
                      <a:pt x="1643910" y="603504"/>
                      <a:pt x="1637518" y="540134"/>
                      <a:pt x="1601238" y="493776"/>
                    </a:cubicBezTo>
                    <a:cubicBezTo>
                      <a:pt x="1578540" y="464773"/>
                      <a:pt x="1527578" y="422927"/>
                      <a:pt x="1500654" y="448056"/>
                    </a:cubicBezTo>
                    <a:cubicBezTo>
                      <a:pt x="1457389" y="488437"/>
                      <a:pt x="1476270" y="563880"/>
                      <a:pt x="1464078" y="621792"/>
                    </a:cubicBezTo>
                    <a:cubicBezTo>
                      <a:pt x="1503702" y="637032"/>
                      <a:pt x="1541764" y="677809"/>
                      <a:pt x="1582950" y="667512"/>
                    </a:cubicBezTo>
                    <a:cubicBezTo>
                      <a:pt x="1804811" y="612047"/>
                      <a:pt x="1723047" y="490868"/>
                      <a:pt x="1582950" y="411480"/>
                    </a:cubicBezTo>
                    <a:cubicBezTo>
                      <a:pt x="1543084" y="388889"/>
                      <a:pt x="1491510" y="405384"/>
                      <a:pt x="1445790" y="402336"/>
                    </a:cubicBezTo>
                    <a:cubicBezTo>
                      <a:pt x="1418358" y="423672"/>
                      <a:pt x="1369898" y="432187"/>
                      <a:pt x="1363494" y="466344"/>
                    </a:cubicBezTo>
                    <a:cubicBezTo>
                      <a:pt x="1321777" y="688837"/>
                      <a:pt x="1393124" y="696849"/>
                      <a:pt x="1528086" y="813816"/>
                    </a:cubicBezTo>
                    <a:cubicBezTo>
                      <a:pt x="1607334" y="792480"/>
                      <a:pt x="1701133" y="800303"/>
                      <a:pt x="1765830" y="749808"/>
                    </a:cubicBezTo>
                    <a:cubicBezTo>
                      <a:pt x="1910387" y="636983"/>
                      <a:pt x="1963008" y="509071"/>
                      <a:pt x="1820694" y="402336"/>
                    </a:cubicBezTo>
                    <a:cubicBezTo>
                      <a:pt x="1793432" y="381889"/>
                      <a:pt x="1753638" y="390144"/>
                      <a:pt x="1720110" y="384048"/>
                    </a:cubicBezTo>
                    <a:cubicBezTo>
                      <a:pt x="1631412" y="472746"/>
                      <a:pt x="1574924" y="494672"/>
                      <a:pt x="1692678" y="676656"/>
                    </a:cubicBezTo>
                    <a:cubicBezTo>
                      <a:pt x="1726001" y="728155"/>
                      <a:pt x="1802406" y="731520"/>
                      <a:pt x="1857270" y="758952"/>
                    </a:cubicBezTo>
                    <a:cubicBezTo>
                      <a:pt x="1872510" y="719328"/>
                      <a:pt x="1921976" y="678052"/>
                      <a:pt x="1902990" y="640080"/>
                    </a:cubicBezTo>
                    <a:cubicBezTo>
                      <a:pt x="1799482" y="433064"/>
                      <a:pt x="1745025" y="451656"/>
                      <a:pt x="1592094" y="438912"/>
                    </a:cubicBezTo>
                    <a:cubicBezTo>
                      <a:pt x="1556536" y="503563"/>
                      <a:pt x="1448762" y="639851"/>
                      <a:pt x="1482366" y="740664"/>
                    </a:cubicBezTo>
                    <a:cubicBezTo>
                      <a:pt x="1490657" y="765538"/>
                      <a:pt x="1525038" y="771144"/>
                      <a:pt x="1546374" y="786384"/>
                    </a:cubicBezTo>
                    <a:cubicBezTo>
                      <a:pt x="1570758" y="752856"/>
                      <a:pt x="1623792" y="727037"/>
                      <a:pt x="1619526" y="685800"/>
                    </a:cubicBezTo>
                    <a:cubicBezTo>
                      <a:pt x="1600077" y="497794"/>
                      <a:pt x="1485172" y="513703"/>
                      <a:pt x="1354350" y="484632"/>
                    </a:cubicBezTo>
                    <a:cubicBezTo>
                      <a:pt x="1286163" y="629528"/>
                      <a:pt x="1219989" y="673313"/>
                      <a:pt x="1354350" y="832104"/>
                    </a:cubicBezTo>
                    <a:cubicBezTo>
                      <a:pt x="1383619" y="866694"/>
                      <a:pt x="1439694" y="862584"/>
                      <a:pt x="1482366" y="877824"/>
                    </a:cubicBezTo>
                    <a:cubicBezTo>
                      <a:pt x="1512846" y="838200"/>
                      <a:pt x="1561681" y="807450"/>
                      <a:pt x="1573806" y="758952"/>
                    </a:cubicBezTo>
                    <a:cubicBezTo>
                      <a:pt x="1606974" y="626279"/>
                      <a:pt x="1570743" y="603486"/>
                      <a:pt x="1509798" y="530352"/>
                    </a:cubicBezTo>
                    <a:cubicBezTo>
                      <a:pt x="1424848" y="628372"/>
                      <a:pt x="1314599" y="673481"/>
                      <a:pt x="1445790" y="804672"/>
                    </a:cubicBezTo>
                    <a:cubicBezTo>
                      <a:pt x="1469887" y="828769"/>
                      <a:pt x="1512846" y="816864"/>
                      <a:pt x="1546374" y="822960"/>
                    </a:cubicBezTo>
                    <a:cubicBezTo>
                      <a:pt x="1549422" y="762000"/>
                      <a:pt x="1584341" y="693882"/>
                      <a:pt x="1555518" y="640080"/>
                    </a:cubicBezTo>
                    <a:cubicBezTo>
                      <a:pt x="1495403" y="527865"/>
                      <a:pt x="1260021" y="573144"/>
                      <a:pt x="1189758" y="576072"/>
                    </a:cubicBezTo>
                    <a:cubicBezTo>
                      <a:pt x="1168422" y="585216"/>
                      <a:pt x="1148070" y="597127"/>
                      <a:pt x="1125750" y="603504"/>
                    </a:cubicBezTo>
                    <a:cubicBezTo>
                      <a:pt x="1105027" y="609425"/>
                      <a:pt x="1083285" y="612014"/>
                      <a:pt x="1061742" y="612648"/>
                    </a:cubicBezTo>
                    <a:cubicBezTo>
                      <a:pt x="875869" y="618115"/>
                      <a:pt x="689886" y="618744"/>
                      <a:pt x="503958" y="621792"/>
                    </a:cubicBezTo>
                    <a:cubicBezTo>
                      <a:pt x="449094" y="646176"/>
                      <a:pt x="393066" y="668094"/>
                      <a:pt x="339366" y="694944"/>
                    </a:cubicBezTo>
                    <a:cubicBezTo>
                      <a:pt x="325735" y="701760"/>
                      <a:pt x="295974" y="708745"/>
                      <a:pt x="302790" y="722376"/>
                    </a:cubicBezTo>
                    <a:cubicBezTo>
                      <a:pt x="351791" y="820377"/>
                      <a:pt x="424324" y="809302"/>
                      <a:pt x="513102" y="822960"/>
                    </a:cubicBezTo>
                    <a:cubicBezTo>
                      <a:pt x="543887" y="730606"/>
                      <a:pt x="566783" y="718245"/>
                      <a:pt x="394230" y="649224"/>
                    </a:cubicBezTo>
                    <a:cubicBezTo>
                      <a:pt x="374219" y="641220"/>
                      <a:pt x="363750" y="679704"/>
                      <a:pt x="348510" y="694944"/>
                    </a:cubicBezTo>
                    <a:cubicBezTo>
                      <a:pt x="367255" y="710565"/>
                      <a:pt x="507736" y="858553"/>
                      <a:pt x="476526" y="640080"/>
                    </a:cubicBezTo>
                    <a:cubicBezTo>
                      <a:pt x="467556" y="577293"/>
                      <a:pt x="418945" y="520734"/>
                      <a:pt x="366798" y="484632"/>
                    </a:cubicBezTo>
                    <a:cubicBezTo>
                      <a:pt x="331624" y="460281"/>
                      <a:pt x="281454" y="478536"/>
                      <a:pt x="238782" y="475488"/>
                    </a:cubicBezTo>
                    <a:cubicBezTo>
                      <a:pt x="227488" y="512193"/>
                      <a:pt x="168266" y="637589"/>
                      <a:pt x="220494" y="685800"/>
                    </a:cubicBezTo>
                    <a:cubicBezTo>
                      <a:pt x="245534" y="708914"/>
                      <a:pt x="287550" y="697992"/>
                      <a:pt x="321078" y="704088"/>
                    </a:cubicBezTo>
                    <a:cubicBezTo>
                      <a:pt x="336318" y="646176"/>
                      <a:pt x="391119" y="585074"/>
                      <a:pt x="366798" y="530352"/>
                    </a:cubicBezTo>
                    <a:cubicBezTo>
                      <a:pt x="343540" y="478021"/>
                      <a:pt x="260122" y="427187"/>
                      <a:pt x="211350" y="457200"/>
                    </a:cubicBezTo>
                    <a:cubicBezTo>
                      <a:pt x="144813" y="498146"/>
                      <a:pt x="156486" y="603504"/>
                      <a:pt x="129054" y="676656"/>
                    </a:cubicBezTo>
                    <a:cubicBezTo>
                      <a:pt x="199158" y="722376"/>
                      <a:pt x="262030" y="781815"/>
                      <a:pt x="339366" y="813816"/>
                    </a:cubicBezTo>
                    <a:cubicBezTo>
                      <a:pt x="358259" y="821634"/>
                      <a:pt x="393342" y="806811"/>
                      <a:pt x="394230" y="786384"/>
                    </a:cubicBezTo>
                    <a:cubicBezTo>
                      <a:pt x="396959" y="723607"/>
                      <a:pt x="386931" y="653225"/>
                      <a:pt x="348510" y="603504"/>
                    </a:cubicBezTo>
                    <a:cubicBezTo>
                      <a:pt x="325837" y="574163"/>
                      <a:pt x="275358" y="591312"/>
                      <a:pt x="238782" y="585216"/>
                    </a:cubicBezTo>
                    <a:cubicBezTo>
                      <a:pt x="228340" y="679190"/>
                      <a:pt x="198097" y="761714"/>
                      <a:pt x="357654" y="804672"/>
                    </a:cubicBezTo>
                    <a:cubicBezTo>
                      <a:pt x="400101" y="816100"/>
                      <a:pt x="430806" y="755904"/>
                      <a:pt x="467382" y="731520"/>
                    </a:cubicBezTo>
                    <a:cubicBezTo>
                      <a:pt x="421662" y="664464"/>
                      <a:pt x="409529" y="513111"/>
                      <a:pt x="330222" y="530352"/>
                    </a:cubicBezTo>
                    <a:cubicBezTo>
                      <a:pt x="129433" y="574002"/>
                      <a:pt x="265516" y="794132"/>
                      <a:pt x="302790" y="868680"/>
                    </a:cubicBezTo>
                    <a:cubicBezTo>
                      <a:pt x="333270" y="832104"/>
                      <a:pt x="355725" y="786956"/>
                      <a:pt x="394230" y="758952"/>
                    </a:cubicBezTo>
                    <a:cubicBezTo>
                      <a:pt x="404394" y="751560"/>
                      <a:pt x="391452" y="791554"/>
                      <a:pt x="403374" y="795528"/>
                    </a:cubicBezTo>
                    <a:cubicBezTo>
                      <a:pt x="418946" y="800719"/>
                      <a:pt x="433854" y="783336"/>
                      <a:pt x="449094" y="777240"/>
                    </a:cubicBezTo>
                    <a:cubicBezTo>
                      <a:pt x="547245" y="949004"/>
                      <a:pt x="428167" y="737211"/>
                      <a:pt x="412518" y="731520"/>
                    </a:cubicBezTo>
                    <a:cubicBezTo>
                      <a:pt x="388044" y="722620"/>
                      <a:pt x="394230" y="780288"/>
                      <a:pt x="385086" y="804672"/>
                    </a:cubicBezTo>
                    <a:cubicBezTo>
                      <a:pt x="403374" y="816864"/>
                      <a:pt x="431628" y="861591"/>
                      <a:pt x="439950" y="841248"/>
                    </a:cubicBezTo>
                    <a:cubicBezTo>
                      <a:pt x="509537" y="671147"/>
                      <a:pt x="496122" y="660984"/>
                      <a:pt x="449094" y="566928"/>
                    </a:cubicBezTo>
                    <a:cubicBezTo>
                      <a:pt x="470430" y="533400"/>
                      <a:pt x="479528" y="487608"/>
                      <a:pt x="513102" y="466344"/>
                    </a:cubicBezTo>
                    <a:cubicBezTo>
                      <a:pt x="603198" y="409283"/>
                      <a:pt x="939463" y="343287"/>
                      <a:pt x="1016022" y="329184"/>
                    </a:cubicBezTo>
                    <a:lnTo>
                      <a:pt x="1363494" y="265176"/>
                    </a:lnTo>
                    <a:cubicBezTo>
                      <a:pt x="1418358" y="268224"/>
                      <a:pt x="1478367" y="250923"/>
                      <a:pt x="1528086" y="274320"/>
                    </a:cubicBezTo>
                    <a:cubicBezTo>
                      <a:pt x="1547587" y="283497"/>
                      <a:pt x="1518942" y="316775"/>
                      <a:pt x="1518942" y="338328"/>
                    </a:cubicBezTo>
                    <a:cubicBezTo>
                      <a:pt x="1518942" y="362902"/>
                      <a:pt x="1524046" y="387241"/>
                      <a:pt x="1528086" y="411480"/>
                    </a:cubicBezTo>
                    <a:cubicBezTo>
                      <a:pt x="1541592" y="492517"/>
                      <a:pt x="1543745" y="503925"/>
                      <a:pt x="1573806" y="576072"/>
                    </a:cubicBezTo>
                    <a:cubicBezTo>
                      <a:pt x="1579049" y="588655"/>
                      <a:pt x="1582455" y="603009"/>
                      <a:pt x="1592094" y="612648"/>
                    </a:cubicBezTo>
                    <a:cubicBezTo>
                      <a:pt x="1598910" y="619464"/>
                      <a:pt x="1610382" y="618744"/>
                      <a:pt x="1619526" y="621792"/>
                    </a:cubicBezTo>
                    <a:cubicBezTo>
                      <a:pt x="1631718" y="643128"/>
                      <a:pt x="1636913" y="670449"/>
                      <a:pt x="1656102" y="685800"/>
                    </a:cubicBezTo>
                    <a:cubicBezTo>
                      <a:pt x="1670580" y="697382"/>
                      <a:pt x="1700682" y="679518"/>
                      <a:pt x="1710966" y="694944"/>
                    </a:cubicBezTo>
                    <a:cubicBezTo>
                      <a:pt x="1720071" y="708601"/>
                      <a:pt x="1705031" y="729855"/>
                      <a:pt x="1692678" y="740664"/>
                    </a:cubicBezTo>
                    <a:cubicBezTo>
                      <a:pt x="1678170" y="753358"/>
                      <a:pt x="1655533" y="751358"/>
                      <a:pt x="1637814" y="758952"/>
                    </a:cubicBezTo>
                    <a:cubicBezTo>
                      <a:pt x="1612756" y="769691"/>
                      <a:pt x="1586472" y="779171"/>
                      <a:pt x="1564662" y="795528"/>
                    </a:cubicBezTo>
                    <a:cubicBezTo>
                      <a:pt x="1451099" y="880700"/>
                      <a:pt x="1443184" y="906447"/>
                      <a:pt x="1326918" y="941832"/>
                    </a:cubicBezTo>
                    <a:cubicBezTo>
                      <a:pt x="1288014" y="953672"/>
                      <a:pt x="1247670" y="960120"/>
                      <a:pt x="1208046" y="969264"/>
                    </a:cubicBezTo>
                    <a:cubicBezTo>
                      <a:pt x="1155769" y="995403"/>
                      <a:pt x="1111184" y="1022005"/>
                      <a:pt x="1052598" y="1033272"/>
                    </a:cubicBezTo>
                    <a:cubicBezTo>
                      <a:pt x="1001363" y="1043125"/>
                      <a:pt x="948966" y="1045464"/>
                      <a:pt x="897150" y="1051560"/>
                    </a:cubicBezTo>
                    <a:cubicBezTo>
                      <a:pt x="824326" y="1043468"/>
                      <a:pt x="721803" y="1043714"/>
                      <a:pt x="650262" y="1005840"/>
                    </a:cubicBezTo>
                    <a:cubicBezTo>
                      <a:pt x="609208" y="984105"/>
                      <a:pt x="553870" y="931250"/>
                      <a:pt x="522246" y="896112"/>
                    </a:cubicBezTo>
                    <a:cubicBezTo>
                      <a:pt x="512051" y="884784"/>
                      <a:pt x="506385" y="869454"/>
                      <a:pt x="494814" y="859536"/>
                    </a:cubicBezTo>
                    <a:cubicBezTo>
                      <a:pt x="484465" y="850665"/>
                      <a:pt x="469704" y="848619"/>
                      <a:pt x="458238" y="841248"/>
                    </a:cubicBezTo>
                    <a:cubicBezTo>
                      <a:pt x="420406" y="816927"/>
                      <a:pt x="319665" y="738991"/>
                      <a:pt x="275358" y="722376"/>
                    </a:cubicBezTo>
                    <a:lnTo>
                      <a:pt x="202206" y="694944"/>
                    </a:lnTo>
                    <a:cubicBezTo>
                      <a:pt x="156561" y="710159"/>
                      <a:pt x="78082" y="723095"/>
                      <a:pt x="92478" y="804672"/>
                    </a:cubicBezTo>
                    <a:cubicBezTo>
                      <a:pt x="98517" y="838896"/>
                      <a:pt x="147342" y="847344"/>
                      <a:pt x="174774" y="868680"/>
                    </a:cubicBezTo>
                    <a:cubicBezTo>
                      <a:pt x="269262" y="844296"/>
                      <a:pt x="404108" y="876722"/>
                      <a:pt x="458238" y="795528"/>
                    </a:cubicBezTo>
                    <a:cubicBezTo>
                      <a:pt x="570087" y="627754"/>
                      <a:pt x="245242" y="683050"/>
                      <a:pt x="220494" y="685800"/>
                    </a:cubicBezTo>
                    <a:cubicBezTo>
                      <a:pt x="185488" y="790818"/>
                      <a:pt x="81289" y="934998"/>
                      <a:pt x="247926" y="1014984"/>
                    </a:cubicBezTo>
                    <a:cubicBezTo>
                      <a:pt x="289960" y="1035160"/>
                      <a:pt x="339366" y="996696"/>
                      <a:pt x="385086" y="987552"/>
                    </a:cubicBezTo>
                    <a:cubicBezTo>
                      <a:pt x="394230" y="935736"/>
                      <a:pt x="439196" y="877456"/>
                      <a:pt x="412518" y="832104"/>
                    </a:cubicBezTo>
                    <a:cubicBezTo>
                      <a:pt x="327943" y="688327"/>
                      <a:pt x="233941" y="683003"/>
                      <a:pt x="110766" y="658368"/>
                    </a:cubicBezTo>
                    <a:cubicBezTo>
                      <a:pt x="60088" y="696377"/>
                      <a:pt x="-105671" y="804051"/>
                      <a:pt x="101622" y="886968"/>
                    </a:cubicBezTo>
                    <a:cubicBezTo>
                      <a:pt x="158222" y="909608"/>
                      <a:pt x="174774" y="789432"/>
                      <a:pt x="211350" y="740664"/>
                    </a:cubicBezTo>
                    <a:cubicBezTo>
                      <a:pt x="139272" y="678883"/>
                      <a:pt x="-3767" y="522882"/>
                      <a:pt x="83334" y="923544"/>
                    </a:cubicBezTo>
                    <a:cubicBezTo>
                      <a:pt x="100330" y="1001724"/>
                      <a:pt x="186966" y="1045464"/>
                      <a:pt x="238782" y="1106424"/>
                    </a:cubicBezTo>
                    <a:cubicBezTo>
                      <a:pt x="318030" y="1057656"/>
                      <a:pt x="420695" y="1034561"/>
                      <a:pt x="476526" y="960120"/>
                    </a:cubicBezTo>
                    <a:cubicBezTo>
                      <a:pt x="621366" y="767000"/>
                      <a:pt x="337863" y="683158"/>
                      <a:pt x="247926" y="630936"/>
                    </a:cubicBezTo>
                    <a:cubicBezTo>
                      <a:pt x="233731" y="622694"/>
                      <a:pt x="217446" y="618744"/>
                      <a:pt x="202206" y="612648"/>
                    </a:cubicBezTo>
                    <a:cubicBezTo>
                      <a:pt x="169272" y="750971"/>
                      <a:pt x="109896" y="823861"/>
                      <a:pt x="220494" y="941832"/>
                    </a:cubicBezTo>
                    <a:cubicBezTo>
                      <a:pt x="237301" y="959759"/>
                      <a:pt x="269262" y="947928"/>
                      <a:pt x="293646" y="950976"/>
                    </a:cubicBezTo>
                    <a:cubicBezTo>
                      <a:pt x="305838" y="899160"/>
                      <a:pt x="327424" y="848685"/>
                      <a:pt x="330222" y="795528"/>
                    </a:cubicBezTo>
                    <a:cubicBezTo>
                      <a:pt x="332777" y="746992"/>
                      <a:pt x="272803" y="795296"/>
                      <a:pt x="275358" y="795528"/>
                    </a:cubicBezTo>
                    <a:cubicBezTo>
                      <a:pt x="317963" y="799401"/>
                      <a:pt x="360754" y="790090"/>
                      <a:pt x="403374" y="786384"/>
                    </a:cubicBezTo>
                    <a:cubicBezTo>
                      <a:pt x="430871" y="783993"/>
                      <a:pt x="458258" y="780465"/>
                      <a:pt x="485670" y="777240"/>
                    </a:cubicBezTo>
                    <a:cubicBezTo>
                      <a:pt x="510075" y="774369"/>
                      <a:pt x="534299" y="769678"/>
                      <a:pt x="558822" y="768096"/>
                    </a:cubicBezTo>
                    <a:cubicBezTo>
                      <a:pt x="628847" y="763578"/>
                      <a:pt x="699030" y="762000"/>
                      <a:pt x="769134" y="758952"/>
                    </a:cubicBezTo>
                    <a:cubicBezTo>
                      <a:pt x="814854" y="752856"/>
                      <a:pt x="860287" y="743950"/>
                      <a:pt x="906294" y="740664"/>
                    </a:cubicBezTo>
                    <a:cubicBezTo>
                      <a:pt x="988437" y="734797"/>
                      <a:pt x="1070932" y="735632"/>
                      <a:pt x="1153182" y="731520"/>
                    </a:cubicBezTo>
                    <a:cubicBezTo>
                      <a:pt x="1245088" y="726925"/>
                      <a:pt x="1264445" y="723327"/>
                      <a:pt x="1345206" y="713232"/>
                    </a:cubicBezTo>
                    <a:cubicBezTo>
                      <a:pt x="1373836" y="703689"/>
                      <a:pt x="1406243" y="691328"/>
                      <a:pt x="1436646" y="685800"/>
                    </a:cubicBezTo>
                    <a:cubicBezTo>
                      <a:pt x="1457851" y="681945"/>
                      <a:pt x="1479318" y="679704"/>
                      <a:pt x="1500654" y="676656"/>
                    </a:cubicBezTo>
                    <a:lnTo>
                      <a:pt x="1555518" y="658368"/>
                    </a:lnTo>
                  </a:path>
                </a:pathLst>
              </a:custGeom>
              <a:noFill/>
              <a:ln w="19050">
                <a:solidFill>
                  <a:srgbClr val="DC4C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0C5F3E-E2EF-A94A-4566-EAD49787C1D6}"/>
                </a:ext>
              </a:extLst>
            </p:cNvPr>
            <p:cNvSpPr/>
            <p:nvPr/>
          </p:nvSpPr>
          <p:spPr>
            <a:xfrm>
              <a:off x="261370" y="3663634"/>
              <a:ext cx="1242309" cy="132792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5EEE48-1627-4A86-E86F-372008B163E3}"/>
                </a:ext>
              </a:extLst>
            </p:cNvPr>
            <p:cNvSpPr txBox="1"/>
            <p:nvPr/>
          </p:nvSpPr>
          <p:spPr>
            <a:xfrm>
              <a:off x="1134472" y="3768448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AC0440-CFB6-04CF-F283-03E190AD1723}"/>
                </a:ext>
              </a:extLst>
            </p:cNvPr>
            <p:cNvSpPr txBox="1"/>
            <p:nvPr/>
          </p:nvSpPr>
          <p:spPr>
            <a:xfrm>
              <a:off x="-878932" y="4103467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6B15DE-7A8E-B1E4-7E54-31B0E4032883}"/>
                  </a:ext>
                </a:extLst>
              </p14:cNvPr>
              <p14:cNvContentPartPr/>
              <p14:nvPr/>
            </p14:nvContentPartPr>
            <p14:xfrm>
              <a:off x="1001520" y="1365480"/>
              <a:ext cx="5724720" cy="4831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6B15DE-7A8E-B1E4-7E54-31B0E40328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2160" y="1356120"/>
                <a:ext cx="5743440" cy="48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1138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Template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240"/>
            <a:ext cx="10972800" cy="5445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def my_DandC(problem){</a:t>
            </a:r>
            <a:br>
              <a:rPr lang="en-US" dirty="0"/>
            </a:br>
            <a:r>
              <a:rPr lang="en-US" dirty="0"/>
              <a:t>    // Base Case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problem.size</a:t>
            </a:r>
            <a:r>
              <a:rPr lang="en-US" dirty="0"/>
              <a:t>() &lt;= </a:t>
            </a:r>
            <a:r>
              <a:rPr lang="en-US" dirty="0" err="1"/>
              <a:t>small_value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    return solve(problem);  // directly solve (e.g., brute force)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Divide</a:t>
            </a:r>
          </a:p>
          <a:p>
            <a:pPr marL="0" indent="0">
              <a:buNone/>
            </a:pPr>
            <a:r>
              <a:rPr lang="en-US" dirty="0"/>
              <a:t>    List subproblems = divide(problem);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// Conquer</a:t>
            </a:r>
          </a:p>
          <a:p>
            <a:pPr marL="0" indent="0">
              <a:buNone/>
            </a:pPr>
            <a:r>
              <a:rPr lang="en-US" dirty="0"/>
              <a:t>    solutions = new List();</a:t>
            </a:r>
          </a:p>
          <a:p>
            <a:pPr marL="0" indent="0">
              <a:buNone/>
            </a:pPr>
            <a:r>
              <a:rPr lang="en-US" dirty="0"/>
              <a:t>    for (sub : subproblems){</a:t>
            </a:r>
          </a:p>
          <a:p>
            <a:pPr marL="0" indent="0">
              <a:buNone/>
            </a:pPr>
            <a:r>
              <a:rPr lang="en-US" dirty="0"/>
              <a:t>        subsolution = my_DandC(sub);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solutions.add</a:t>
            </a:r>
            <a:r>
              <a:rPr lang="en-US" dirty="0"/>
              <a:t>(</a:t>
            </a:r>
            <a:r>
              <a:rPr lang="en-US" dirty="0" err="1"/>
              <a:t>subsolution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Combine</a:t>
            </a:r>
          </a:p>
          <a:p>
            <a:pPr marL="0" indent="0">
              <a:buNone/>
            </a:pPr>
            <a:r>
              <a:rPr lang="en-US" dirty="0"/>
              <a:t>    return combine(solutions);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53B9F-2FEB-4029-B061-C90B385A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2FA2E9-55F1-C76C-0024-017752D0C57C}"/>
                  </a:ext>
                </a:extLst>
              </p14:cNvPr>
              <p14:cNvContentPartPr/>
              <p14:nvPr/>
            </p14:nvContentPartPr>
            <p14:xfrm>
              <a:off x="1020240" y="1540080"/>
              <a:ext cx="3121920" cy="4684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2FA2E9-55F1-C76C-0024-017752D0C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880" y="1530720"/>
                <a:ext cx="3140640" cy="47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274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9680" y="1298448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 is of length 1 or 0, it’s already sorted, so just return it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Sort both lists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Merge</a:t>
            </a:r>
            <a:r>
              <a:rPr lang="en-US" dirty="0"/>
              <a:t> sorted sublists into one sorted list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27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435895E0-AEA0-0940-5D39-646A13B54670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E74BD3-16BD-405D-B960-A8F2C73ADA12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C224A1-B18F-E6A5-748F-A75B1F455D67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CEEEE7-FC40-57CE-4C6B-E3C2648A6C3D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4FE4E47-C824-4651-08D3-308F39FAFA47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4962A4A-98DB-B15A-FE92-B6E41220439F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26CC13B-3743-C67D-1189-37D1268C051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40576FB-AFD1-4D3B-05F0-A0B70A599B74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05945E-100C-6B39-5FD1-BBBE0566368B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F3690BB-76CB-BAFE-26B3-260B537AE2D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23CC625-C6EE-939F-59C6-8FDBF827024F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B4D7055-02F7-A906-4A01-24889BAD2921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6CC5D9E-F542-E42E-4C24-9E7DC23692CD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B29DFD-1138-7F9E-DB14-8EC859E21220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1A2089A-AFB5-4C8F-9B13-2BCC0A93AEAB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9760A4B-C884-D45E-2DBC-75690FDA281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BA8329B-B184-BF44-2E73-57E81568BE4A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79926A6-DCE4-B48F-A5CB-5F011A4C0C72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D879902-45E2-374E-6352-92BEFC1772DA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AAC80FF-CC9B-8C57-D4EB-B9F52B08CF79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F991359-E10F-1CEE-641D-4D6B0901C70B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C042204-CC9B-292C-960C-FB3A9E83AD7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038750F-0C93-3541-CBB6-23133514AD7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02132B9-9C9F-E2DC-3604-45581B49A1B6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8AB2DD9-25E5-A2C3-5B30-1A2098D2A7B5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64C6B2E-65E1-999F-AE4C-0C9B90029F04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BF20938-E610-9740-E5E4-C2A73A8D0BB5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660D801-269E-358E-2F73-D1FECEE60AAA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499F73-6D24-8B54-97A9-D83C9C35F02B}"/>
                  </a:ext>
                </a:extLst>
              </p14:cNvPr>
              <p14:cNvContentPartPr/>
              <p14:nvPr/>
            </p14:nvContentPartPr>
            <p14:xfrm>
              <a:off x="196560" y="2167560"/>
              <a:ext cx="9365760" cy="401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499F73-6D24-8B54-97A9-D83C9C35F0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200" y="2158200"/>
                <a:ext cx="9384480" cy="40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In Action!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4DCCF6-BB83-4EE3-BC80-0BFBFF244782}"/>
              </a:ext>
            </a:extLst>
          </p:cNvPr>
          <p:cNvGrpSpPr/>
          <p:nvPr/>
        </p:nvGrpSpPr>
        <p:grpSpPr>
          <a:xfrm>
            <a:off x="2876550" y="2056448"/>
            <a:ext cx="5862824" cy="732853"/>
            <a:chOff x="641350" y="2386266"/>
            <a:chExt cx="5862824" cy="7328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88C230-FD3C-EA40-210A-BFFCADEDCFB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8F41F6-3204-607E-164A-DCA6BA90C383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076EE9-0D45-1598-39E4-88A91E3187FC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F75015-E664-CC9C-4594-D28BA01E463F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7EF827-6599-548F-5C3D-8292DB144B00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9FB8D4-ECC1-E1AB-E075-8F7CCE064CB4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B24EE8-88B6-5BE1-2240-D58005BAE911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96B498-5386-7132-97CB-04CACDCC3646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/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Sort between indices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blipFill>
                <a:blip r:embed="rId2"/>
                <a:stretch>
                  <a:fillRect l="-112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/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/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/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Base Case: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==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then that range is already sorted!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blipFill>
                <a:blip r:embed="rId5"/>
                <a:stretch>
                  <a:fillRect l="-6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/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Divide and Conquer: Otherwise call </a:t>
                </a:r>
                <a:r>
                  <a:rPr lang="en-US" sz="2000" dirty="0" err="1"/>
                  <a:t>mergesort</a:t>
                </a:r>
                <a:r>
                  <a:rPr lang="en-US" sz="2000" dirty="0"/>
                  <a:t> on ranges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𝑙𝑜𝑤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h𝑖𝑔h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blipFill>
                <a:blip r:embed="rId6"/>
                <a:stretch>
                  <a:fillRect l="-55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D3C4954-18C7-146E-6B7E-0D9D212CA13A}"/>
              </a:ext>
            </a:extLst>
          </p:cNvPr>
          <p:cNvGrpSpPr/>
          <p:nvPr/>
        </p:nvGrpSpPr>
        <p:grpSpPr>
          <a:xfrm>
            <a:off x="2653030" y="4199677"/>
            <a:ext cx="5862824" cy="732853"/>
            <a:chOff x="641350" y="2386266"/>
            <a:chExt cx="5862824" cy="7328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3E3FFF-3C3A-E76C-6E22-3C2489A65651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AB53C9-518C-D320-CF21-4B4CD17CFE26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232457-E7F3-9FA4-E6AF-0C289F508761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C181DA-77E2-6D0D-BF2D-D935A61F7614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1CBE20-1325-540C-60C6-0FE22059A639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68CC84-471E-C966-DB8A-1C5F1B77A5AB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6BC1D1-46F1-7544-E4DA-77766CBBE52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3EE08D-8601-013B-E0A7-546F75941260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/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/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/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/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F4245F-E847-1743-85A7-9C67FC224BB0}"/>
              </a:ext>
            </a:extLst>
          </p:cNvPr>
          <p:cNvCxnSpPr>
            <a:cxnSpLocks/>
          </p:cNvCxnSpPr>
          <p:nvPr/>
        </p:nvCxnSpPr>
        <p:spPr>
          <a:xfrm>
            <a:off x="5584442" y="4002150"/>
            <a:ext cx="0" cy="15045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963E52-A4AF-852A-B21B-7A42B4E5386D}"/>
              </a:ext>
            </a:extLst>
          </p:cNvPr>
          <p:cNvGrpSpPr/>
          <p:nvPr/>
        </p:nvGrpSpPr>
        <p:grpSpPr>
          <a:xfrm>
            <a:off x="2653030" y="5672099"/>
            <a:ext cx="5862824" cy="732853"/>
            <a:chOff x="641350" y="2386266"/>
            <a:chExt cx="5862824" cy="73285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B02481-CF61-EF96-5453-7FB12E7F13A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FBB41E-AADC-E1A6-BE95-E0C85FDAB6B1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B7869A1-7679-DE17-3E60-8B50A6C4B0A2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04867C-4660-98C8-256D-C98F0EC9A42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952717D-A7A0-6046-1A59-D0F84BB09A6B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E4CCB4-9A64-FBB8-098E-EB736A9DC5E9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588CFB-6886-B3E4-F149-27A460466F7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A6B9B3-683B-B245-2120-B6C97C6C0119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/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/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014B858A-911D-26ED-6F2B-0FF5014A4F19}"/>
              </a:ext>
            </a:extLst>
          </p:cNvPr>
          <p:cNvSpPr txBox="1"/>
          <p:nvPr/>
        </p:nvSpPr>
        <p:spPr>
          <a:xfrm>
            <a:off x="312257" y="5763351"/>
            <a:ext cx="1099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Recursion: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69628B-86D9-77F3-F159-5F788A4CAD95}"/>
                  </a:ext>
                </a:extLst>
              </p14:cNvPr>
              <p14:cNvContentPartPr/>
              <p14:nvPr/>
            </p14:nvContentPartPr>
            <p14:xfrm>
              <a:off x="630000" y="1830960"/>
              <a:ext cx="10017000" cy="403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69628B-86D9-77F3-F159-5F788A4CAD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0640" y="1821600"/>
                <a:ext cx="10035720" cy="40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136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F328-04B6-E91F-1000-0492DC56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(the combine part)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FF776E-9504-C0D2-67B4-434D98EAE99C}"/>
              </a:ext>
            </a:extLst>
          </p:cNvPr>
          <p:cNvGrpSpPr/>
          <p:nvPr/>
        </p:nvGrpSpPr>
        <p:grpSpPr>
          <a:xfrm>
            <a:off x="2957830" y="1516659"/>
            <a:ext cx="5862824" cy="732853"/>
            <a:chOff x="641350" y="2386266"/>
            <a:chExt cx="5862824" cy="7328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6EB25A-86A2-872F-96C0-79FF2C7F32DE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142F12-2080-CB61-8D64-C197A6CB325F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2AFA11-63FF-C162-E977-EAE405F3B96B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859EA-E4DB-A2C3-44F9-06E320A8401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2363DB-D76A-72A7-ABE8-0D90E1ACB543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D79CE-539B-7DD5-551C-9E0EE3379200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963F99-4075-ED57-903C-7E402901C503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B90353-0F02-1988-D3A5-C06BC70A33DC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/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/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CA0072-DA42-358D-2313-C589B2C2A62B}"/>
              </a:ext>
            </a:extLst>
          </p:cNvPr>
          <p:cNvGrpSpPr/>
          <p:nvPr/>
        </p:nvGrpSpPr>
        <p:grpSpPr>
          <a:xfrm>
            <a:off x="2957830" y="3015897"/>
            <a:ext cx="5862824" cy="732853"/>
            <a:chOff x="641350" y="2386266"/>
            <a:chExt cx="5862824" cy="7328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85D454-719B-702F-2281-4A10415E7000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EF5804-408E-6879-D613-7044DEA0BF49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D21588-F912-24DA-B6A5-5E6B9C42EEE5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C151A5-A2A2-1312-39BF-4FADA5F73B4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B5ADAB-0AAF-740B-A52A-771577FB164D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3AD86E-0BE4-0ED4-ABD9-55F9BA416BC8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3FE899-1FCC-9493-9EA2-45ABB23DF07B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47FEB0-46B7-71E2-6A76-89C06FCA5695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/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/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C4B62DBB-53B8-EA2D-12CE-AAFE2075A980}"/>
              </a:ext>
            </a:extLst>
          </p:cNvPr>
          <p:cNvSpPr/>
          <p:nvPr/>
        </p:nvSpPr>
        <p:spPr>
          <a:xfrm rot="18941864">
            <a:off x="224668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 next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1982206-BF5B-A2CF-DE7D-8C5F945BC8DA}"/>
              </a:ext>
            </a:extLst>
          </p:cNvPr>
          <p:cNvSpPr/>
          <p:nvPr/>
        </p:nvSpPr>
        <p:spPr>
          <a:xfrm rot="18941864">
            <a:off x="525721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 next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66399B5-9CA7-FF10-921D-A115ADA6102E}"/>
              </a:ext>
            </a:extLst>
          </p:cNvPr>
          <p:cNvSpPr/>
          <p:nvPr/>
        </p:nvSpPr>
        <p:spPr>
          <a:xfrm rot="18941864">
            <a:off x="2218888" y="3763798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 next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40C5B3-F308-4ACC-3D1F-6D7C299211BC}"/>
              </a:ext>
            </a:extLst>
          </p:cNvPr>
          <p:cNvSpPr txBox="1"/>
          <p:nvPr/>
        </p:nvSpPr>
        <p:spPr>
          <a:xfrm>
            <a:off x="49304" y="4568149"/>
            <a:ext cx="7672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a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array to merge into</a:t>
            </a:r>
            <a:r>
              <a:rPr lang="en-US" sz="2000" dirty="0"/>
              <a:t>, and 3 pointers/indices: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/>
              <a:t>: the smallest “unmerged” thing on the left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/>
              <a:t>: the smallest “unmerged” thing on the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: where the next smallest thing goes in the merged array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73BD5-9BD6-6F1A-701B-4FB3D2049E9F}"/>
              </a:ext>
            </a:extLst>
          </p:cNvPr>
          <p:cNvSpPr txBox="1"/>
          <p:nvPr/>
        </p:nvSpPr>
        <p:spPr>
          <a:xfrm>
            <a:off x="1" y="6046003"/>
            <a:ext cx="695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One-by-one: put the smallest of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into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, then advance both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whichever of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L/R </a:t>
            </a:r>
            <a:r>
              <a:rPr lang="en-US" sz="2000" dirty="0"/>
              <a:t>was used.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F2B22B-75FC-0B66-20A9-5AF9EE5F4C5C}"/>
                  </a:ext>
                </a:extLst>
              </p14:cNvPr>
              <p14:cNvContentPartPr/>
              <p14:nvPr/>
            </p14:nvContentPartPr>
            <p14:xfrm>
              <a:off x="1603800" y="1053360"/>
              <a:ext cx="9565560" cy="344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F2B22B-75FC-0B66-20A9-5AF9EE5F4C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4440" y="1044000"/>
                <a:ext cx="9584280" cy="34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18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0515600" cy="167869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with the smallest thing in the array</a:t>
                </a:r>
              </a:p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with the smallest thing after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smallest thing after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0515600" cy="1678693"/>
              </a:xfrm>
              <a:blipFill>
                <a:blip r:embed="rId2"/>
                <a:stretch>
                  <a:fillRect l="-928" t="-9091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727751"/>
            <a:ext cx="4434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smallest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       for (j=</a:t>
            </a:r>
            <a:r>
              <a:rPr lang="en-US" dirty="0" err="1"/>
              <a:t>i</a:t>
            </a:r>
            <a:r>
              <a:rPr lang="en-US" dirty="0"/>
              <a:t>; j&lt;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j++</a:t>
            </a:r>
            <a:r>
              <a:rPr lang="en-US" dirty="0"/>
              <a:t>){</a:t>
            </a:r>
          </a:p>
          <a:p>
            <a:r>
              <a:rPr lang="en-US" dirty="0"/>
              <a:t>                if (a[j]&lt;a[smallest]){ smallest=j;}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a[smallest];</a:t>
            </a:r>
          </a:p>
          <a:p>
            <a:r>
              <a:rPr lang="en-US" dirty="0"/>
              <a:t>        a[smallest]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20C86A7-A232-57E3-E98E-376205D59602}"/>
                  </a:ext>
                </a:extLst>
              </p14:cNvPr>
              <p14:cNvContentPartPr/>
              <p14:nvPr/>
            </p14:nvContentPartPr>
            <p14:xfrm>
              <a:off x="9558720" y="3548520"/>
              <a:ext cx="1002240" cy="11361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20C86A7-A232-57E3-E98E-376205D596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9360" y="3539160"/>
                <a:ext cx="1020960" cy="11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6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120"/>
            <a:ext cx="10972800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void mergesort(</a:t>
            </a:r>
            <a:r>
              <a:rPr lang="en-US" dirty="0" err="1"/>
              <a:t>myArray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0, </a:t>
            </a:r>
            <a:r>
              <a:rPr lang="en-US" dirty="0" err="1"/>
              <a:t>myArray.length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mshelper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low, high){</a:t>
            </a:r>
          </a:p>
          <a:p>
            <a:pPr marL="0" indent="0">
              <a:buNone/>
            </a:pPr>
            <a:r>
              <a:rPr lang="en-US" dirty="0"/>
              <a:t>	if (low == high){return;}  // Base Case</a:t>
            </a:r>
          </a:p>
          <a:p>
            <a:pPr marL="0" indent="0">
              <a:buNone/>
            </a:pPr>
            <a:r>
              <a:rPr lang="en-US" dirty="0"/>
              <a:t>	mid = (</a:t>
            </a:r>
            <a:r>
              <a:rPr lang="en-US" dirty="0" err="1"/>
              <a:t>low+high</a:t>
            </a:r>
            <a:r>
              <a:rPr lang="en-US" dirty="0"/>
              <a:t>)/2;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(low, mid);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(mid+1, high);</a:t>
            </a:r>
          </a:p>
          <a:p>
            <a:pPr marL="0" indent="0">
              <a:buNone/>
            </a:pPr>
            <a:r>
              <a:rPr lang="en-US" dirty="0"/>
              <a:t>	merge(</a:t>
            </a:r>
            <a:r>
              <a:rPr lang="en-US" dirty="0" err="1"/>
              <a:t>myArray</a:t>
            </a:r>
            <a:r>
              <a:rPr lang="en-US" dirty="0"/>
              <a:t>, low, mid, high);	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27835-8A41-4D7F-A2BA-C58F37B1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1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55B0-6D93-98AC-8022-6107AB6D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6235"/>
            <a:ext cx="10515600" cy="1325563"/>
          </a:xfrm>
        </p:spPr>
        <p:txBody>
          <a:bodyPr/>
          <a:lstStyle/>
          <a:p>
            <a:r>
              <a:rPr lang="en-US" dirty="0"/>
              <a:t>Merge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CFEC-8CB0-8275-D534-1D938B3A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6268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void merge(</a:t>
            </a:r>
            <a:r>
              <a:rPr lang="en-US" dirty="0" err="1"/>
              <a:t>myArray</a:t>
            </a:r>
            <a:r>
              <a:rPr lang="en-US" dirty="0"/>
              <a:t>, low, mid, high){</a:t>
            </a:r>
          </a:p>
          <a:p>
            <a:pPr marL="0" indent="0">
              <a:buNone/>
            </a:pPr>
            <a:r>
              <a:rPr lang="en-US" dirty="0"/>
              <a:t>	merged = new int[high-low+1]; // or whatever type is in </a:t>
            </a:r>
            <a:r>
              <a:rPr lang="en-US" dirty="0" err="1"/>
              <a:t>myArray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l_next</a:t>
            </a:r>
            <a:r>
              <a:rPr lang="en-US" dirty="0"/>
              <a:t> = low;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r_next</a:t>
            </a:r>
            <a:r>
              <a:rPr lang="en-US" dirty="0"/>
              <a:t> = high;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m_next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 &amp;&amp; </a:t>
            </a:r>
            <a:r>
              <a:rPr lang="en-US" dirty="0" err="1"/>
              <a:t>r_next</a:t>
            </a:r>
            <a:r>
              <a:rPr lang="en-US" dirty="0"/>
              <a:t> &lt;= high){</a:t>
            </a:r>
          </a:p>
          <a:p>
            <a:pPr marL="0" indent="0">
              <a:buNone/>
            </a:pPr>
            <a:r>
              <a:rPr lang="en-US" dirty="0"/>
              <a:t>		if (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] &lt;=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]){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else{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mid){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 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r_next</a:t>
            </a:r>
            <a:r>
              <a:rPr lang="en-US" dirty="0"/>
              <a:t> &lt;= high){ 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 } </a:t>
            </a:r>
          </a:p>
          <a:p>
            <a:pPr marL="0" indent="0">
              <a:buNone/>
            </a:pPr>
            <a:r>
              <a:rPr lang="en-US" dirty="0"/>
              <a:t>	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&lt;=</a:t>
            </a:r>
            <a:r>
              <a:rPr lang="en-US" dirty="0" err="1"/>
              <a:t>merged.length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i+low</a:t>
            </a:r>
            <a:r>
              <a:rPr lang="en-US" dirty="0"/>
              <a:t>] = merged[</a:t>
            </a:r>
            <a:r>
              <a:rPr lang="en-US" dirty="0" err="1"/>
              <a:t>i</a:t>
            </a:r>
            <a:r>
              <a:rPr lang="en-US" dirty="0"/>
              <a:t>];}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0148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time required to Divide and Combine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all subproblems and their sizes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recurrence relation to express recursive running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and express running time asymptotically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comparisons 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recursively sort two lists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1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comparisons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/>
                  <a:t>Recurrence: </a:t>
                </a:r>
                <a:endParaRPr lang="en-US" b="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  <a:blipFill>
                <a:blip r:embed="rId2"/>
                <a:stretch>
                  <a:fillRect l="-1000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EEF7-A61B-43A8-8DFB-C2332B28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91D12C-3A32-A0ED-16E5-144F1C22A431}"/>
                  </a:ext>
                </a:extLst>
              </p14:cNvPr>
              <p14:cNvContentPartPr/>
              <p14:nvPr/>
            </p14:nvContentPartPr>
            <p14:xfrm>
              <a:off x="436320" y="578520"/>
              <a:ext cx="11488680" cy="5630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91D12C-3A32-A0ED-16E5-144F1C22A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960" y="569160"/>
                <a:ext cx="11507400" cy="56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696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comparisons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blipFill>
                <a:blip r:embed="rId2"/>
                <a:stretch>
                  <a:fillRect t="-15000" b="-3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)+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  <a:blipFill>
                <a:blip r:embed="rId6"/>
                <a:stretch>
                  <a:fillRect t="-96104" b="-150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27463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94101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</p:spTree>
    <p:extLst>
      <p:ext uri="{BB962C8B-B14F-4D97-AF65-F5344CB8AC3E}">
        <p14:creationId xmlns:p14="http://schemas.microsoft.com/office/powerpoint/2010/main" val="9937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Yes! </a:t>
                </a:r>
              </a:p>
              <a:p>
                <a:pPr lvl="1"/>
                <a:r>
                  <a:rPr lang="en-US" dirty="0"/>
                  <a:t>As long as in a tie you always pick </a:t>
                </a:r>
                <a:r>
                  <a:rPr lang="en-US" dirty="0" err="1"/>
                  <a:t>l_next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5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Like </a:t>
                </a:r>
                <a:r>
                  <a:rPr lang="en-US" b="0" dirty="0" err="1"/>
                  <a:t>Mergesort</a:t>
                </a:r>
                <a:r>
                  <a:rPr lang="en-US" b="0" dirty="0"/>
                  <a:t>:</a:t>
                </a:r>
              </a:p>
              <a:p>
                <a:pPr lvl="1"/>
                <a:r>
                  <a:rPr lang="en-US" dirty="0"/>
                  <a:t>Divide and conquer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run time (kind of…)</a:t>
                </a:r>
              </a:p>
              <a:p>
                <a:r>
                  <a:rPr lang="en-US" dirty="0"/>
                  <a:t>Unlike </a:t>
                </a:r>
                <a:r>
                  <a:rPr lang="en-US" dirty="0" err="1"/>
                  <a:t>Mergesort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Divide step is the “hard” part</a:t>
                </a:r>
              </a:p>
              <a:p>
                <a:pPr lvl="1"/>
                <a:r>
                  <a:rPr lang="en-US" i="1" dirty="0"/>
                  <a:t>Typically</a:t>
                </a:r>
                <a:r>
                  <a:rPr lang="en-US" dirty="0"/>
                  <a:t> faster than </a:t>
                </a:r>
                <a:r>
                  <a:rPr lang="en-US" dirty="0" err="1"/>
                  <a:t>Mergesort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recursively sort two </a:t>
                </a:r>
                <a:r>
                  <a:rPr lang="en-US" dirty="0" err="1"/>
                  <a:t>sublists</a:t>
                </a:r>
                <a:r>
                  <a:rPr lang="en-US" dirty="0"/>
                  <a:t> around that element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recursively sort left and right </a:t>
                </a:r>
                <a:r>
                  <a:rPr lang="en-US" dirty="0" err="1"/>
                  <a:t>sublists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2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  <a:blipFill>
                <a:blip r:embed="rId2"/>
                <a:stretch>
                  <a:fillRect l="-2526" t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9476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821" t="-1111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23622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54102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86780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69524" y="2743200"/>
            <a:ext cx="6403076" cy="533400"/>
            <a:chOff x="1445524" y="2895600"/>
            <a:chExt cx="6403076" cy="533400"/>
          </a:xfrm>
        </p:grpSpPr>
        <p:sp>
          <p:nvSpPr>
            <p:cNvPr id="5" name="Rectangle 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3636274" y="23241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972550" y="2328649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71513" y="3843551"/>
            <a:ext cx="6403076" cy="533400"/>
            <a:chOff x="1445524" y="2895600"/>
            <a:chExt cx="6403076" cy="533400"/>
          </a:xfrm>
        </p:grpSpPr>
        <p:sp>
          <p:nvSpPr>
            <p:cNvPr id="22" name="Rectangle 2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70243" y="346255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974539" y="3429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90563" y="4910351"/>
            <a:ext cx="6403076" cy="533400"/>
            <a:chOff x="1445524" y="2895600"/>
            <a:chExt cx="6403076" cy="533400"/>
          </a:xfrm>
        </p:grpSpPr>
        <p:sp>
          <p:nvSpPr>
            <p:cNvPr id="37" name="Rectangle 3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>
            <a:off x="5237043" y="454470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8993589" y="44958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969524" y="6073824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5216004" y="5708179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459620" y="5692824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9" grpId="0" animBg="1"/>
      <p:bldP spid="50" grpId="0" animBg="1"/>
      <p:bldP spid="64" grpId="0" animBg="1"/>
      <p:bldP spid="6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649938" y="2667000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4896418" y="2301355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140034" y="2286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649938" y="3758821"/>
            <a:ext cx="6403076" cy="533400"/>
            <a:chOff x="1445524" y="2895600"/>
            <a:chExt cx="6403076" cy="533400"/>
          </a:xfrm>
        </p:grpSpPr>
        <p:sp>
          <p:nvSpPr>
            <p:cNvPr id="67" name="Rectangle 6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79" name="Down Arrow 78"/>
          <p:cNvSpPr/>
          <p:nvPr/>
        </p:nvSpPr>
        <p:spPr>
          <a:xfrm>
            <a:off x="4896418" y="33931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7585595" y="337782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49938" y="4825621"/>
            <a:ext cx="6403076" cy="533400"/>
            <a:chOff x="1445524" y="2895600"/>
            <a:chExt cx="6403076" cy="533400"/>
          </a:xfrm>
        </p:grpSpPr>
        <p:sp>
          <p:nvSpPr>
            <p:cNvPr id="82" name="Rectangle 8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4896418" y="44599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7585595" y="4459976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649938" y="5867400"/>
            <a:ext cx="6403076" cy="533400"/>
            <a:chOff x="1445524" y="2895600"/>
            <a:chExt cx="6403076" cy="533400"/>
          </a:xfrm>
        </p:grpSpPr>
        <p:sp>
          <p:nvSpPr>
            <p:cNvPr id="97" name="Rectangle 9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09" name="Down Arrow 108"/>
          <p:cNvSpPr/>
          <p:nvPr/>
        </p:nvSpPr>
        <p:spPr>
          <a:xfrm>
            <a:off x="5451426" y="548583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7585595" y="548583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C0086E7-8C2F-FA6D-FBEB-411A8519EB2F}"/>
              </a:ext>
            </a:extLst>
          </p:cNvPr>
          <p:cNvSpPr txBox="1">
            <a:spLocks/>
          </p:cNvSpPr>
          <p:nvPr/>
        </p:nvSpPr>
        <p:spPr>
          <a:xfrm>
            <a:off x="3792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Partition,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4" grpId="0" animBg="1"/>
      <p:bldP spid="95" grpId="0" animBg="1"/>
      <p:bldP spid="109" grpId="0" animBg="1"/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Maintain a </a:t>
            </a:r>
            <a:r>
              <a:rPr lang="en-US" dirty="0">
                <a:solidFill>
                  <a:srgbClr val="FF0000"/>
                </a:solidFill>
              </a:rPr>
              <a:t>sorted list prefix</a:t>
            </a:r>
            <a:r>
              <a:rPr lang="en-US" dirty="0"/>
              <a:t>, extend that prefix by “inserting” the </a:t>
            </a:r>
            <a:r>
              <a:rPr lang="en-US" dirty="0">
                <a:solidFill>
                  <a:srgbClr val="FF33CC"/>
                </a:solidFill>
              </a:rPr>
              <a:t>next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3" name="Right Brace 42"/>
          <p:cNvSpPr/>
          <p:nvPr/>
        </p:nvSpPr>
        <p:spPr>
          <a:xfrm rot="16200000">
            <a:off x="4494093" y="4076131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61508" y="26786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55224" y="4114800"/>
            <a:ext cx="6403076" cy="533400"/>
            <a:chOff x="1064524" y="3429000"/>
            <a:chExt cx="6403076" cy="533400"/>
          </a:xfrm>
        </p:grpSpPr>
        <p:sp>
          <p:nvSpPr>
            <p:cNvPr id="46" name="Rectangle 45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55224" y="4800600"/>
            <a:ext cx="6403076" cy="533400"/>
            <a:chOff x="1064524" y="3429000"/>
            <a:chExt cx="6403076" cy="533400"/>
          </a:xfrm>
        </p:grpSpPr>
        <p:sp>
          <p:nvSpPr>
            <p:cNvPr id="59" name="Rectangle 58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855224" y="6172200"/>
            <a:ext cx="6403076" cy="533400"/>
            <a:chOff x="1064524" y="3429000"/>
            <a:chExt cx="6403076" cy="533400"/>
          </a:xfrm>
        </p:grpSpPr>
        <p:sp>
          <p:nvSpPr>
            <p:cNvPr id="72" name="Rectangle 71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4028208" y="54218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F7B460-FAC6-C8E2-C58E-85B1755F32B3}"/>
                  </a:ext>
                </a:extLst>
              </p14:cNvPr>
              <p14:cNvContentPartPr/>
              <p14:nvPr/>
            </p14:nvContentPartPr>
            <p14:xfrm>
              <a:off x="1407240" y="2486160"/>
              <a:ext cx="5242320" cy="1714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F7B460-FAC6-C8E2-C58E-85B1755F32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7880" y="2476800"/>
                <a:ext cx="5261040" cy="17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7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7930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400227" y="244181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6526186" y="244693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4000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416723" y="494788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6542682" y="4953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D196EAA-752A-A93B-2999-105C81B2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1961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4518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926236" y="24384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7052195" y="244351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0588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915718" y="494447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7041677" y="494958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DFDB077-B10F-EDCC-4F41-BD481BF3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9696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:r>
                  <a:rPr lang="en-US" dirty="0"/>
                  <a:t>at beginning of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a pointer (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) just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and a pointer (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) at the end of the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:r>
                  <a:rPr lang="en-US" dirty="0">
                    <a:solidFill>
                      <a:srgbClr val="FFC000"/>
                    </a:solidFill>
                  </a:rPr>
                  <a:t>Begin </a:t>
                </a:r>
                <a:r>
                  <a:rPr lang="en-US" dirty="0"/>
                  <a:t>&lt; </a:t>
                </a:r>
                <a:r>
                  <a:rPr lang="en-US" dirty="0">
                    <a:solidFill>
                      <a:srgbClr val="0070C0"/>
                    </a:solidFill>
                  </a:rPr>
                  <a:t>End: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&lt;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pointers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Else If pointers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6015693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blipFill>
                <a:blip r:embed="rId3"/>
                <a:stretch>
                  <a:fillRect r="-2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4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14600" y="522971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Recursively sort </a:t>
            </a:r>
            <a:r>
              <a:rPr lang="en-US" dirty="0">
                <a:solidFill>
                  <a:srgbClr val="FFC000"/>
                </a:solidFill>
              </a:rPr>
              <a:t>Left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Right</a:t>
            </a:r>
            <a:r>
              <a:rPr lang="en-US" dirty="0"/>
              <a:t> </a:t>
            </a:r>
            <a:r>
              <a:rPr lang="en-US" dirty="0" err="1"/>
              <a:t>sublists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04910" y="1447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4246480" y="339634"/>
            <a:ext cx="451798" cy="3734939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blipFill>
                <a:blip r:embed="rId2"/>
                <a:stretch>
                  <a:fillRect l="-4306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720885" y="11458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blipFill>
                <a:blip r:embed="rId3"/>
                <a:stretch>
                  <a:fillRect l="-430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42915" y="326409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Exactly where it belongs!</a:t>
            </a:r>
          </a:p>
        </p:txBody>
      </p:sp>
      <p:cxnSp>
        <p:nvCxnSpPr>
          <p:cNvPr id="24" name="Straight Arrow Connector 23"/>
          <p:cNvCxnSpPr>
            <a:stCxn id="22" idx="0"/>
            <a:endCxn id="13" idx="2"/>
          </p:cNvCxnSpPr>
          <p:nvPr/>
        </p:nvCxnSpPr>
        <p:spPr>
          <a:xfrm flipH="1" flipV="1">
            <a:off x="6606548" y="1981200"/>
            <a:ext cx="45704" cy="128289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21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</a:t>
            </a:r>
            <a:r>
              <a:rPr lang="en-US" dirty="0">
                <a:solidFill>
                  <a:srgbClr val="FF33CC"/>
                </a:solidFill>
              </a:rPr>
              <a:t>pivot</a:t>
            </a:r>
            <a:r>
              <a:rPr lang="en-US" dirty="0"/>
              <a:t>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5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66" y="43053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at the extreme: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2208366" y="410454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35" idx="2"/>
            <a:endCxn id="37" idx="0"/>
          </p:cNvCxnSpPr>
          <p:nvPr/>
        </p:nvCxnSpPr>
        <p:spPr>
          <a:xfrm>
            <a:off x="2580024" y="2590803"/>
            <a:ext cx="0" cy="4154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1"/>
              <p:cNvSpPr txBox="1">
                <a:spLocks noChangeArrowheads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37" idx="2"/>
            <a:endCxn id="68" idx="0"/>
          </p:cNvCxnSpPr>
          <p:nvPr/>
        </p:nvCxnSpPr>
        <p:spPr>
          <a:xfrm flipH="1">
            <a:off x="2571750" y="3463429"/>
            <a:ext cx="8274" cy="4249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/>
          <p:cNvSpPr/>
          <p:nvPr/>
        </p:nvSpPr>
        <p:spPr>
          <a:xfrm>
            <a:off x="3810000" y="1981200"/>
            <a:ext cx="533400" cy="3505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=1+2+3+…+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  <a:blipFill>
                <a:blip r:embed="rId13"/>
                <a:stretch>
                  <a:fillRect b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43" grpId="0"/>
      <p:bldP spid="48" grpId="0" animBg="1"/>
      <p:bldP spid="68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on a (nearly) Sorted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676" y="426085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First element always yields unbalanced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23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Pivot?</a:t>
            </a:r>
          </a:p>
          <a:p>
            <a:pPr lvl="1"/>
            <a:r>
              <a:rPr lang="en-US" dirty="0"/>
              <a:t>Roughly even split between left and right</a:t>
            </a:r>
          </a:p>
          <a:p>
            <a:pPr lvl="1"/>
            <a:r>
              <a:rPr lang="en-US" dirty="0"/>
              <a:t>Ideally: median</a:t>
            </a:r>
          </a:p>
          <a:p>
            <a:r>
              <a:rPr lang="en-US" dirty="0"/>
              <a:t>There are ways to find the median in linear time, but it’s complicated and slow and you’re better off using </a:t>
            </a:r>
            <a:r>
              <a:rPr lang="en-US" dirty="0" err="1"/>
              <a:t>mergesort</a:t>
            </a:r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Pick a random value as a pivot</a:t>
            </a:r>
          </a:p>
          <a:p>
            <a:pPr lvl="1"/>
            <a:r>
              <a:rPr lang="en-US" dirty="0"/>
              <a:t>Pick the middle of 3 random values as the pivot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6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average! And typically faster than </a:t>
                </a:r>
                <a:r>
                  <a:rPr lang="en-US" dirty="0" err="1"/>
                  <a:t>mergesort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….Debatable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No!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75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the items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are out of order, swap them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  <a:blipFill>
                <a:blip r:embed="rId2"/>
                <a:stretch>
                  <a:fillRect l="-650" t="-7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575351"/>
            <a:ext cx="4434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=1;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</a:t>
            </a:r>
            <a:r>
              <a:rPr lang="en-US" dirty="0" err="1"/>
              <a:t>prev</a:t>
            </a:r>
            <a:r>
              <a:rPr lang="en-US" dirty="0"/>
              <a:t> = i-1;</a:t>
            </a:r>
          </a:p>
          <a:p>
            <a:r>
              <a:rPr lang="en-US" dirty="0"/>
              <a:t>        while(a[</a:t>
            </a:r>
            <a:r>
              <a:rPr lang="en-US" dirty="0" err="1"/>
              <a:t>i</a:t>
            </a:r>
            <a:r>
              <a:rPr lang="en-US" dirty="0"/>
              <a:t>] &lt; a[</a:t>
            </a:r>
            <a:r>
              <a:rPr lang="en-US" dirty="0" err="1"/>
              <a:t>prev</a:t>
            </a:r>
            <a:r>
              <a:rPr lang="en-US" dirty="0"/>
              <a:t>] &amp;&amp; </a:t>
            </a:r>
            <a:r>
              <a:rPr lang="en-US" dirty="0" err="1"/>
              <a:t>prev</a:t>
            </a:r>
            <a:r>
              <a:rPr lang="en-US" dirty="0"/>
              <a:t> &gt; -1){</a:t>
            </a:r>
          </a:p>
          <a:p>
            <a:r>
              <a:rPr lang="en-US" dirty="0"/>
              <a:t>        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prev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prev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</a:t>
            </a:r>
            <a:r>
              <a:rPr lang="en-US" dirty="0" err="1"/>
              <a:t>i</a:t>
            </a:r>
            <a:r>
              <a:rPr lang="en-US" dirty="0"/>
              <a:t>--;</a:t>
            </a:r>
          </a:p>
          <a:p>
            <a:r>
              <a:rPr lang="en-US" dirty="0"/>
              <a:t>                </a:t>
            </a:r>
            <a:r>
              <a:rPr lang="en-US" dirty="0" err="1"/>
              <a:t>prev</a:t>
            </a:r>
            <a:r>
              <a:rPr lang="en-US" dirty="0"/>
              <a:t>--;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34F7F05-D476-1378-44D5-14A9B1F4BFAE}"/>
                  </a:ext>
                </a:extLst>
              </p14:cNvPr>
              <p14:cNvContentPartPr/>
              <p14:nvPr/>
            </p14:nvContentPartPr>
            <p14:xfrm>
              <a:off x="823320" y="382680"/>
              <a:ext cx="9522360" cy="5137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34F7F05-D476-1378-44D5-14A9B1F4BF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3960" y="373320"/>
                <a:ext cx="9541080" cy="51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6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2805-7B6A-7120-068C-6B36E196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our definition of the sorting problem:</a:t>
                </a:r>
              </a:p>
              <a:p>
                <a:pPr lvl="1"/>
                <a:r>
                  <a:rPr lang="en-US" dirty="0"/>
                  <a:t>Input:</a:t>
                </a:r>
              </a:p>
              <a:p>
                <a:pPr lvl="2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2"/>
                <a:r>
                  <a:rPr lang="en-US" dirty="0"/>
                  <a:t>A comparison function for these items</a:t>
                </a:r>
              </a:p>
              <a:p>
                <a:pPr lvl="3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</a:t>
                </a:r>
              </a:p>
              <a:p>
                <a:pPr lvl="2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Under this definition, it is impossible to write an algorithm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asymptotically.</a:t>
                </a:r>
              </a:p>
              <a:p>
                <a:r>
                  <a:rPr lang="en-US" dirty="0"/>
                  <a:t>Observation:</a:t>
                </a:r>
              </a:p>
              <a:p>
                <a:pPr lvl="1"/>
                <a:r>
                  <a:rPr lang="en-US" dirty="0"/>
                  <a:t>Sometimes there might be ways to determine the position of values without comparisons!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56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4051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443D-CC80-4223-4973-783A2799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“Linear Time” 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Useable when you are able to make additional assumptions about the contents of your list (beyond the ability to compare)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The list contains only positive integers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number of distinct values in the list is much smaller than the length of the list</a:t>
                </a:r>
              </a:p>
              <a:p>
                <a:r>
                  <a:rPr lang="en-US" dirty="0"/>
                  <a:t>The running time expression will always have a term other than the list’s length to account for this assumption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Running time might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range/count of values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1174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Assumes the array contains integers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(or some other small range)</a:t>
                </a:r>
              </a:p>
              <a:p>
                <a:r>
                  <a:rPr lang="en-US" dirty="0"/>
                  <a:t>Idea:</a:t>
                </a:r>
              </a:p>
              <a:p>
                <a:pPr lvl="1"/>
                <a:r>
                  <a:rPr lang="en-US" dirty="0"/>
                  <a:t>Use each value as an index into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the item into the “bucket” at that index (e.g. linked list)</a:t>
                </a:r>
              </a:p>
              <a:p>
                <a:pPr lvl="1"/>
                <a:r>
                  <a:rPr lang="en-US" dirty="0"/>
                  <a:t>Get sorted array by “appending” all the buckets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7AF8E09-4807-2868-A48C-6127E71A25DA}"/>
              </a:ext>
            </a:extLst>
          </p:cNvPr>
          <p:cNvGrpSpPr/>
          <p:nvPr/>
        </p:nvGrpSpPr>
        <p:grpSpPr>
          <a:xfrm>
            <a:off x="5029200" y="4971363"/>
            <a:ext cx="2133600" cy="1817195"/>
            <a:chOff x="4876800" y="4493526"/>
            <a:chExt cx="2133600" cy="18171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195B6B-8F20-1E06-FD24-55448A14BC22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CDDC84-F1EE-993E-EAE5-3B0A4221D133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BDC5BF-A788-9BB0-473D-1600DF77A3F1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D68542-BB28-5946-6762-7C4484D3871E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F4183B-2334-683F-82D4-12D377A07121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C120CA-55FF-AB22-BBE5-BF9068E1A49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A4C3E8-9EFE-C9A8-7B7A-F47C950A259C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62214D-E46D-80EC-D18F-6101DF8377CD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D2429C-A2C3-D78D-86E9-11CE8E41D125}"/>
              </a:ext>
            </a:extLst>
          </p:cNvPr>
          <p:cNvGrpSpPr/>
          <p:nvPr/>
        </p:nvGrpSpPr>
        <p:grpSpPr>
          <a:xfrm>
            <a:off x="11911" y="551457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8991133-53D2-21F2-29C3-E98E7709EE01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0D66B8-A5F7-07FF-D312-C7AC75751DF1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9E219E-11BF-685D-A6D4-EF356E8C2FA7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87A812-EAA0-D443-7950-C573364609A0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707F78-BE73-72CA-F6DC-1515ECE148EE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61E9614-6CC2-15BD-1F3E-2BE8C9109E3A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2D61F4-D525-E70B-DDA3-1CA9C95D238A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9D0A8A3-E471-716C-E1E2-84F388209D08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E38520-A7FB-159F-9CCA-D3E7AF2DAAAB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A47277-D855-F580-7023-1EC9C825E2D6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1D4AD6-315C-B84D-7071-065DA90CB2D5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D60F3EF-76FE-B40C-1312-CAA6D43CD06D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37DF3F-683D-C0A4-0917-907B958B84E0}"/>
              </a:ext>
            </a:extLst>
          </p:cNvPr>
          <p:cNvGrpSpPr/>
          <p:nvPr/>
        </p:nvGrpSpPr>
        <p:grpSpPr>
          <a:xfrm>
            <a:off x="7782872" y="552788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68E7DD3-EF08-978F-A4CC-F110D4874DFC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9B22446-6F01-32A0-2BB0-AEAB907E04D5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02ABD29-384B-723C-6187-14C726F98BDC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E9E328F-376B-9281-6918-22FBE538C2AE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9300FB-CEAE-D3F3-1EEE-A6D4FA6E9460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84D1EB2-7C2B-B887-349D-881E6E9E1109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1EB973-F099-2F63-CFFA-6B4FE1504307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6FC5AC-9509-45B7-F650-CED6211C8830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25304CE-B1AA-C3A7-6873-7110DE44C16E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07EFFBC-9B46-C790-EF65-9D92153F102F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624E2DD-4DD7-4825-D30E-BEAB32059351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FEDECB3-6B8A-6D9C-D63C-0945F37563C3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DC3E660-9E6E-B53B-EBBB-B31CCC11C4A0}"/>
              </a:ext>
            </a:extLst>
          </p:cNvPr>
          <p:cNvSpPr/>
          <p:nvPr/>
        </p:nvSpPr>
        <p:spPr>
          <a:xfrm>
            <a:off x="4520023" y="5341155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3A20324-3B66-FEF7-4AD8-FE7A0460A6BD}"/>
              </a:ext>
            </a:extLst>
          </p:cNvPr>
          <p:cNvSpPr/>
          <p:nvPr/>
        </p:nvSpPr>
        <p:spPr>
          <a:xfrm>
            <a:off x="7219147" y="5404803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8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Create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depending on some things…</a:t>
                </a:r>
              </a:p>
              <a:p>
                <a:r>
                  <a:rPr lang="en-US" dirty="0"/>
                  <a:t>Insert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into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Empty buckets into an array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972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BucketSort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C77C-A95B-025D-AC30-30085921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In-Place?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Adaptive?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Stable?</a:t>
            </a:r>
          </a:p>
          <a:p>
            <a:pPr lvl="1"/>
            <a:r>
              <a:rPr lang="en-US" dirty="0"/>
              <a:t>Yes! </a:t>
            </a:r>
          </a:p>
        </p:txBody>
      </p:sp>
    </p:spTree>
    <p:extLst>
      <p:ext uri="{BB962C8B-B14F-4D97-AF65-F5344CB8AC3E}">
        <p14:creationId xmlns:p14="http://schemas.microsoft.com/office/powerpoint/2010/main" val="3028115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293363" y="5249289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1’s place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506CD8-5A21-1B48-F376-2B0346B1442F}"/>
              </a:ext>
            </a:extLst>
          </p:cNvPr>
          <p:cNvGrpSpPr/>
          <p:nvPr/>
        </p:nvGrpSpPr>
        <p:grpSpPr>
          <a:xfrm>
            <a:off x="503842" y="3666399"/>
            <a:ext cx="8561464" cy="849868"/>
            <a:chOff x="1752600" y="2743200"/>
            <a:chExt cx="8561464" cy="849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8EBC18-C202-3D7E-B926-33134979DB44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07EEFA4-C5F7-5449-AE1D-C9DCD31AEE37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772C34B-AE61-051B-E7C0-BD7A0E92C08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A76D77E-9B08-5B17-CAB0-434AA7692468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4E195B0-311A-9164-AE6C-6CC2E9E46C9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E96D355-24F5-F191-E3B1-402061B50FD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B07A61B-7381-B0A9-3D0B-7C9945E1349D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DB9E96C-7F87-6C59-7CAB-3D0C04C4A4B9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39CFBAD-84A8-D35F-518F-ACA2E84658C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D65DD80-C4D2-3900-188B-E4A300D3349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35E1F1-0254-0DDD-5734-F8739BDEB8E2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38B4C1-48B3-8D43-57B3-DF798D570F2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CE153C-97D2-2FDC-4F4B-FEDFBB49AE98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625EF-4B40-86AC-DBF7-AEC4DBAC7920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C37B8A-61E0-DCA9-F6F9-F99C03E50FC5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1485CC-79A7-5233-BFC5-0C022EE87F6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272925-512C-C00B-7B35-8DB56343F758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0E54D-BCBB-11D5-CD6E-F0AA8FE92BD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CAA4EA5-FE3D-8D40-0A90-42A1D5AC8ECF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028159C-F314-68E3-297B-5DE73893EACE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954409E-4BAF-A95F-544D-B8DF8CE93CEE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45B0D8C-0166-3B37-5CF9-01E6616C1DC7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8757A04-74EC-52A0-17F3-20B1DEECB0C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D5D8644-3F22-4B90-4575-591E69E6DD1D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0FB66AC-257C-A3A7-72A2-9BAA64032154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4146E2-4504-A8F1-99F9-D44753821034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4994ADB-06A8-D4BC-7DB5-3CC06E91FA0C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8740905-608B-1F49-6E88-49046DEDE13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4ED3AF-CE5A-B2A9-1793-8C8C2A1B881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0116F0-E2BC-4A94-3A2F-68B14E3D9D6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EB4907-B83A-178C-0854-3A1D1D6D8064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29C78F-1BB3-E0F4-23B0-F89C42A85941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1155CF0-8F3F-B2B6-B4CE-818EC30457F9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ABAEC95-3AA8-1977-949A-53F10027BAC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F7C5BDB-74C7-EEA9-FD7A-108150ED3D0B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C38C609-4A48-7161-25E6-18F44C5174A4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6639080" y="4886764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443829" y="4592010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10’s place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452562" y="3381872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6401447" y="468376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6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100’s place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184190" y="341844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6390963" y="4659805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7438723" y="4078344"/>
            <a:ext cx="350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Convert back into an array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flipV="1">
            <a:off x="6027125" y="3877228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34961" y="3418440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8934FF-C8AB-D781-D815-713828A58097}"/>
              </a:ext>
            </a:extLst>
          </p:cNvPr>
          <p:cNvGrpSpPr/>
          <p:nvPr/>
        </p:nvGrpSpPr>
        <p:grpSpPr>
          <a:xfrm>
            <a:off x="503842" y="5962559"/>
            <a:ext cx="8561464" cy="849868"/>
            <a:chOff x="1752600" y="2743200"/>
            <a:chExt cx="8561464" cy="8498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C8016D-7B0B-A436-E8B1-2B87C5834C4D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755D94F-2867-A4B9-F6AC-E9F1886F37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514DDEF-0799-B04F-5B56-64D468AAAEE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AB3906E-2D52-9AD8-0556-772ABCB5C5D9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811</a:t>
                  </a: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F0407A3-97AC-D294-9073-A3C5C3C52C0D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B1E89E9-CD9C-EDED-9F75-F613D3AB91A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CEFA199-8AEF-A65C-B1DF-DB1BD53B7D4B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2314B16-133A-0F38-E912-090D0B52981D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F53B560-510C-CE26-6FD0-9126FC5E6EE5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6B9D8C3-45D5-97A3-0477-A8C14C88AA95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59D340-F86D-62B2-AE74-933A408B6C2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4369803-FF3D-71C4-321A-534AEA695271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CF6890-2735-7463-9DA0-D55F9D0A85CA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E0E5BC-B5BB-CFC8-BC80-B3CEBD2B4439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A6340E6-115E-DFF8-F7E4-8EBA440A3683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8B0F7F2-8B83-8BD0-81C0-AA08A21A6314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4B3C70A-1F9D-1759-D960-6B5816CDF9D2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DA49A2D-6D5E-1096-7255-84F4793E32CE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D413D70-40DF-D119-7511-B9F9F3C5A188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04D5F06-57C0-9561-8DFB-97B7133278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50AB95D-A4E6-71A1-23FE-1422E35E9DB0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244BB98-1673-3E2D-1F18-41CA51F31C20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F048AD2-88EF-B37F-B639-FCDFE3693E59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99EC23D-1356-7C68-7368-D59878A983F4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497E028-C52E-675E-3CD6-CCD3F28302F7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3F32CD9-19E1-834C-26B7-A8F3D2CEE006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675C80F-5B7A-BBA8-130A-B3CF5AD7FC8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19F6413-A167-1DFB-2A37-A3D51542BA28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3F22D5-36EF-BD52-DD4A-012D7F9C3B19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8AE7A7-92D6-4BF5-76F1-0BA807B9981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441F66-DC45-EE7B-7A4B-9574148133B9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9A5E20-A9BA-2C6A-A149-F0F458A67F9C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19C7F8-2A62-E3D0-DAE0-473ABBD1B157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815E93-ACC1-5FFF-BD91-42D18964DD18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B69515A-5AB2-AE1D-CB3B-DA3BB84E0EBD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D7BE6C-86B0-F51C-9E53-5ED83D0CFDA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5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largest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Choose a radix (base of representation)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BucketSort</a:t>
                </a:r>
                <a:r>
                  <a:rPr lang="en-US" dirty="0"/>
                  <a:t>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Repeat once per each digit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practice, you can select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optimize running time</a:t>
                </a:r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97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Bubble Sort – we won’t cover it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552B0C-C8EA-5FE1-FACD-42E9A140A7A4}"/>
              </a:ext>
            </a:extLst>
          </p:cNvPr>
          <p:cNvSpPr/>
          <p:nvPr/>
        </p:nvSpPr>
        <p:spPr>
          <a:xfrm>
            <a:off x="1691640" y="2680236"/>
            <a:ext cx="4989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"the bubble sort seems to have nothing to recommend it, except a catchy name and the fact that it leads to some interesting theoretical problems” –Donald Knuth, The Art of Computer Programming</a:t>
            </a:r>
          </a:p>
        </p:txBody>
      </p:sp>
      <p:pic>
        <p:nvPicPr>
          <p:cNvPr id="44" name="Picture 2" descr="http://www-cs-faculty.stanford.edu/~knuth/dek-14May10-2.jpeg">
            <a:extLst>
              <a:ext uri="{FF2B5EF4-FFF2-40B4-BE49-F238E27FC236}">
                <a16:creationId xmlns:a16="http://schemas.microsoft.com/office/drawing/2014/main" id="{652CD0CD-4B59-39AA-30BC-4349CC77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6" y="2733677"/>
            <a:ext cx="3382324" cy="22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043C0A-2EF9-CC7C-3335-3A323373D2C5}"/>
                  </a:ext>
                </a:extLst>
              </p14:cNvPr>
              <p14:cNvContentPartPr/>
              <p14:nvPr/>
            </p14:nvContentPartPr>
            <p14:xfrm>
              <a:off x="1969560" y="3395160"/>
              <a:ext cx="2762640" cy="1170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043C0A-2EF9-CC7C-3335-3A323373D2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0200" y="3385800"/>
                <a:ext cx="2781360" cy="11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71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FD131-B6AD-4797-71B9-76C7B83B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E843-DAF3-ACD6-1133-A963D31793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Worst case running time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 place:</a:t>
                </a:r>
              </a:p>
              <a:p>
                <a:pPr lvl="1"/>
                <a:r>
                  <a:rPr lang="en-US" dirty="0"/>
                  <a:t>We only need to use the pre-existing array to do sorting</a:t>
                </a:r>
              </a:p>
              <a:p>
                <a:pPr lvl="1"/>
                <a:r>
                  <a:rPr lang="en-US" dirty="0"/>
                  <a:t>Constant extra space (only some additional variables needed)</a:t>
                </a:r>
              </a:p>
              <a:p>
                <a:r>
                  <a:rPr lang="en-US" dirty="0"/>
                  <a:t>Adaptive</a:t>
                </a:r>
              </a:p>
              <a:p>
                <a:pPr lvl="1"/>
                <a:r>
                  <a:rPr lang="en-US" dirty="0"/>
                  <a:t>The running improves as the given list is closer to being sorted</a:t>
                </a:r>
              </a:p>
              <a:p>
                <a:pPr lvl="1"/>
                <a:r>
                  <a:rPr lang="en-US" dirty="0"/>
                  <a:t>It should be linear time for a pre-sorted list, and nearly linear time if the list is nearly sorted</a:t>
                </a:r>
              </a:p>
              <a:p>
                <a:r>
                  <a:rPr lang="en-US" dirty="0"/>
                  <a:t>Online</a:t>
                </a:r>
              </a:p>
              <a:p>
                <a:pPr lvl="1"/>
                <a:r>
                  <a:rPr lang="en-US" dirty="0"/>
                  <a:t>We can start sorting before we have the entire list.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7E843-DAF3-ACD6-1133-A963D3179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696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02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Build a </a:t>
            </a:r>
            <a:r>
              <a:rPr lang="en-US" dirty="0" err="1"/>
              <a:t>maxHeap</a:t>
            </a:r>
            <a:r>
              <a:rPr lang="en-US" dirty="0"/>
              <a:t>, repeatedly delete the max element from the heap to build sorted list Right-to-Left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3470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402194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99357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7231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76502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4648201" y="567452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69104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69104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60925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60925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31047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31047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7" idx="0"/>
            <a:endCxn id="102" idx="3"/>
          </p:cNvCxnSpPr>
          <p:nvPr/>
        </p:nvCxnSpPr>
        <p:spPr>
          <a:xfrm flipV="1">
            <a:off x="4992240" y="5352338"/>
            <a:ext cx="319733" cy="32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58088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58088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418080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25232" y="3167225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Max Heap Property</a:t>
            </a:r>
            <a:r>
              <a:rPr lang="en-US" sz="2400" dirty="0"/>
              <a:t>: Each node is larger than its children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53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40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716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656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411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352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448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36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42600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4FABA6-FF2E-F5F2-006E-9975EFB60F67}"/>
                  </a:ext>
                </a:extLst>
              </p14:cNvPr>
              <p14:cNvContentPartPr/>
              <p14:nvPr/>
            </p14:nvContentPartPr>
            <p14:xfrm>
              <a:off x="1800360" y="1699200"/>
              <a:ext cx="7021440" cy="1362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4FABA6-FF2E-F5F2-006E-9975EFB60F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1000" y="1689840"/>
                <a:ext cx="7040160" cy="13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808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298238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30375</TotalTime>
  <Words>4511</Words>
  <Application>Microsoft Office PowerPoint</Application>
  <PresentationFormat>Widescreen</PresentationFormat>
  <Paragraphs>1660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Cambria Math</vt:lpstr>
      <vt:lpstr>Calibri Light</vt:lpstr>
      <vt:lpstr>Symbol</vt:lpstr>
      <vt:lpstr>Arial</vt:lpstr>
      <vt:lpstr>Calibri</vt:lpstr>
      <vt:lpstr>Aptos</vt:lpstr>
      <vt:lpstr>Office Theme</vt:lpstr>
      <vt:lpstr>CSE 332 Summer 2024 Lecture 12: Sorting</vt:lpstr>
      <vt:lpstr>Selection Sort</vt:lpstr>
      <vt:lpstr>Selection Sort</vt:lpstr>
      <vt:lpstr>Insertion Sort</vt:lpstr>
      <vt:lpstr>Insertion Sort</vt:lpstr>
      <vt:lpstr>Aside: Bubble Sort – we won’t cover it</vt:lpstr>
      <vt:lpstr>Properties</vt:lpstr>
      <vt:lpstr>Heap Sort</vt:lpstr>
      <vt:lpstr>Heap Sort</vt:lpstr>
      <vt:lpstr>Heap Sort</vt:lpstr>
      <vt:lpstr>Heap Sort</vt:lpstr>
      <vt:lpstr>Heap Sort</vt:lpstr>
      <vt:lpstr>Heap Sort</vt:lpstr>
      <vt:lpstr>“In Place” Sorting Algorithm</vt:lpstr>
      <vt:lpstr>In Place Heap Sort</vt:lpstr>
      <vt:lpstr>Heap Sort</vt:lpstr>
      <vt:lpstr>Heap Sort</vt:lpstr>
      <vt:lpstr>Heap Sort</vt:lpstr>
      <vt:lpstr>Heap Sort</vt:lpstr>
      <vt:lpstr>Heap Sort</vt:lpstr>
      <vt:lpstr>Heap Sort</vt:lpstr>
      <vt:lpstr>In Place Heap Sort</vt:lpstr>
      <vt:lpstr>Floyd’s buildHeap method</vt:lpstr>
      <vt:lpstr>Divide And Conquer Sorting</vt:lpstr>
      <vt:lpstr>Divide and Conquer</vt:lpstr>
      <vt:lpstr>Divide and Conquer Template Pseudocode</vt:lpstr>
      <vt:lpstr>Merge Sort</vt:lpstr>
      <vt:lpstr>Merge Sort In Action!</vt:lpstr>
      <vt:lpstr>Merge (the combine part)</vt:lpstr>
      <vt:lpstr>Merge Sort Pseudocode</vt:lpstr>
      <vt:lpstr>Merge Pseudocode</vt:lpstr>
      <vt:lpstr>Analyzing Merge Sort</vt:lpstr>
      <vt:lpstr>PowerPoint Presentation</vt:lpstr>
      <vt:lpstr>Properties of Merge Sort</vt:lpstr>
      <vt:lpstr>Quicksort</vt:lpstr>
      <vt:lpstr>Quicksort</vt:lpstr>
      <vt:lpstr>Partition (Divide step)</vt:lpstr>
      <vt:lpstr>Partition, Procedure</vt:lpstr>
      <vt:lpstr>PowerPoint Presentation</vt:lpstr>
      <vt:lpstr>Partition, Procedure</vt:lpstr>
      <vt:lpstr>Partition, Procedure</vt:lpstr>
      <vt:lpstr>Partition Summary</vt:lpstr>
      <vt:lpstr>Conquer</vt:lpstr>
      <vt:lpstr>Quicksort Run Time (Best)</vt:lpstr>
      <vt:lpstr>Quicksort Run Time (Worst)</vt:lpstr>
      <vt:lpstr>Quicksort Run Time (Worst)</vt:lpstr>
      <vt:lpstr>Quicksort on a (nearly) Sorted List</vt:lpstr>
      <vt:lpstr>Good Pivot</vt:lpstr>
      <vt:lpstr>Properties of Quick Sort</vt:lpstr>
      <vt:lpstr>Improving Running time</vt:lpstr>
      <vt:lpstr>“Linear Time” Sorting Algorithms</vt:lpstr>
      <vt:lpstr>BucketSort</vt:lpstr>
      <vt:lpstr>BucketSort Running Time</vt:lpstr>
      <vt:lpstr>Properties of BucketSort</vt:lpstr>
      <vt:lpstr>RadixSort</vt:lpstr>
      <vt:lpstr>RadixSort</vt:lpstr>
      <vt:lpstr>RadixSort</vt:lpstr>
      <vt:lpstr>RadixSort</vt:lpstr>
      <vt:lpstr>RadixSort Running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Brunelle, Nathan J (njb2b)</cp:lastModifiedBy>
  <cp:revision>123</cp:revision>
  <dcterms:created xsi:type="dcterms:W3CDTF">2023-09-26T20:08:20Z</dcterms:created>
  <dcterms:modified xsi:type="dcterms:W3CDTF">2024-07-15T17:41:06Z</dcterms:modified>
</cp:coreProperties>
</file>