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36" r:id="rId3"/>
    <p:sldId id="337" r:id="rId4"/>
    <p:sldId id="346" r:id="rId5"/>
    <p:sldId id="349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78" r:id="rId15"/>
    <p:sldId id="360" r:id="rId16"/>
    <p:sldId id="361" r:id="rId17"/>
    <p:sldId id="362" r:id="rId18"/>
    <p:sldId id="363" r:id="rId19"/>
    <p:sldId id="365" r:id="rId20"/>
    <p:sldId id="370" r:id="rId21"/>
    <p:sldId id="371" r:id="rId22"/>
    <p:sldId id="364" r:id="rId23"/>
    <p:sldId id="372" r:id="rId24"/>
    <p:sldId id="373" r:id="rId25"/>
    <p:sldId id="375" r:id="rId26"/>
    <p:sldId id="374" r:id="rId27"/>
    <p:sldId id="366" r:id="rId28"/>
    <p:sldId id="368" r:id="rId29"/>
    <p:sldId id="369" r:id="rId30"/>
    <p:sldId id="376" r:id="rId31"/>
    <p:sldId id="377" r:id="rId32"/>
  </p:sldIdLst>
  <p:sldSz cx="12192000" cy="6858000"/>
  <p:notesSz cx="6858000" cy="9144000"/>
  <p:embeddedFontLst>
    <p:embeddedFont>
      <p:font typeface="Cambria Math" panose="02040503050406030204" pitchFamily="18" charset="0"/>
      <p:regular r:id="rId3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CB46A9-AC64-2107-0D04-23C3E6A0A637}" name="Sarah Brunelle" initials="SB" userId="S::sarah.bland@TNC.ORG::0841f992-6401-4fcf-8797-7495e84da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6" autoAdjust="0"/>
    <p:restoredTop sz="94601" autoAdjust="0"/>
  </p:normalViewPr>
  <p:slideViewPr>
    <p:cSldViewPr snapToGrid="0">
      <p:cViewPr>
        <p:scale>
          <a:sx n="76" d="100"/>
          <a:sy n="76" d="100"/>
        </p:scale>
        <p:origin x="188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48" d="100"/>
          <a:sy n="48" d="100"/>
        </p:scale>
        <p:origin x="2752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EF960D-66C1-ABA0-D3DE-1DEABCB0C2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01823-F715-AF68-6577-EBFD66D892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43542-CF0C-48D3-A91E-34CCD96FC74F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B5E006-DFCE-D704-C827-FE0B884DE9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F989F-B2F9-4E4D-C4FD-A5DF82B446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6CC33-4824-4BB3-8904-E821E71A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95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7-10T16:48:21.0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4387 9857 0,'0'0'0,"0"0"0,0 0 0,0 0 16,43-17-16,85-26 15,34-16 1,51-1-16,52 1 15,8 25 1,-9 25-16,18 43 16,68 34-1</inkml:trace>
  <inkml:trace contextRef="#ctx0" brushRef="#br0" timeOffset="6613.27">12606 16218 0,'0'0'0,"0"0"0,0 0 16,0 0-16,0-8 16,17-1-1,0 0-15,0 1 16,35-9 0,41 0-16,10 0 15,33 17 1,69-9-16,-34 9 15,-52 9 1,18-9 0,34 0-16,127 17 15</inkml:trace>
  <inkml:trace contextRef="#ctx0" brushRef="#br0" timeOffset="7071.08">14202 16073 0,'0'0'0,"0"0"15,0 0 1,0 0-16,0 0 16,0 0-16,26 0 15,16 9 1,10-1-16,7 1 15,-16-9-15,-17 0 16,-1 0 0,-16 0-16,-1 0 15,-8 34 1,-76 77-16,-35 59 16,-35-9 15,-110 69-31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7-10T17:02:44.4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2287 3895 0,'0'0'0,"0"0"0,0 0 15,0 0-15,52-8 16,110-18-16,-26-8 15,129 8 1,51 1-16,-18 42 16,197 34-1,-68 0 1,34-8-16,196 8 16,-8-26-16,-94-59 15,170-34 1,-264 26-16</inkml:trace>
  <inkml:trace contextRef="#ctx0" brushRef="#br0" timeOffset="24107.17">10626 6259 0,'0'0'0,"9"0"0,50 17 16,27 0 0,33 9-1,129-1-15,67-16 16,-33-9-16,145-9 15,119 18 1,-25-1-16,42 26 31,-17 26-31,26 8 0,-154-26 32</inkml:trace>
  <inkml:trace contextRef="#ctx0" brushRef="#br0" timeOffset="28521.66">17992 6370 0,'0'0'0,"0"0"0,0 0 15,42 0 1,129 8-16,-9-8 16,111-17-1,26 0-15,-9 9 16,231 16 0,42 1-16,94 25 15,188 17 1,-392-26-16</inkml:trace>
  <inkml:trace contextRef="#ctx0" brushRef="#br0" timeOffset="36751.43">11095 8428 0,'0'0'0,"0"0"16,0 0-16,0 0 15,52-9 1,50-16-16,103-26 16,59 17-1,189 8-15,102 18 16,-154 8-1</inkml:trace>
  <inkml:trace contextRef="#ctx0" brushRef="#br0" timeOffset="38691.28">4737 9440 0,'0'0'0,"-9"-9"0,1 1 16,-9-1 0,0 9-16,17 0 15,0 0 1,17 9-16,51 8 15,111 0 1,77 0 0,163-26-16,24-8 15,-127 17-15,51 0 16</inkml:trace>
  <inkml:trace contextRef="#ctx0" brushRef="#br0" timeOffset="80242.84">25579 9423 0,'0'0'0,"0"0"0,0 0 15,0 0-15,0 0 16,34 8 0,137 9-1,119-8-15,120-43 16,128-17 0,33-9-16,27 9 0,59 26 31,-230 25-31</inkml:trace>
  <inkml:trace contextRef="#ctx0" brushRef="#br0" timeOffset="94358.95">7161 11677 0,'0'0'16,"162"-17"-16,103 17 0,25 34 16,154 51-1,-35 0-15</inkml:trace>
  <inkml:trace contextRef="#ctx0" brushRef="#br0" timeOffset="95452.03">16268 11813 0,'0'0'0,"17"0"16,119 0-16,163 17 15,153-17 1,146 0-16,127 0 16,-8 17-1,-299 17-15</inkml:trace>
  <inkml:trace contextRef="#ctx0" brushRef="#br0" timeOffset="106295.97">5001 12451 0,'0'0'0,"0"0"16,43 0-16,85 8 0,17 9 31,60 17-31,43 9 15,67 8-15,1-9 0,9-16 16</inkml:trace>
  <inkml:trace contextRef="#ctx0" brushRef="#br0" timeOffset="120395.29">18000 2424 0,'0'0'0,"0"0"0,0 25 15,0 9 1,-8 17-16,-18 9 16,-17 8-16,-16-9 15,7-8 1,18 0-16,17 1 16,26-1-1,42 8-15,0 1 16,-17-26-1,35 0-15,7 8 16,-7 1 0,-18-18-16,-17 9 15,-17 34 1,-51 51-16,-26 9 16,18-35-1,-1-33-15,-25-9 16,-35-17-1,52-17-15</inkml:trace>
  <inkml:trace contextRef="#ctx0" brushRef="#br0" timeOffset="120612.04">18222 2237 0,'43'17'0,"42"51"0,146 42 16,16-16-1,35-9-15</inkml:trace>
  <inkml:trace contextRef="#ctx0" brushRef="#br0" timeOffset="122469.72">19519 3181 0,'-8'0'0,"-9"-9"16,-9 1-1,1-1-15,8 1 16,8 8-16,18-9 16,16 1 15,9 8-31,0 0 0,154 8 15,26 9 1,-121-8 0,163-18-1,-17 1-15,-179-1 16,-34 9 0</inkml:trace>
  <inkml:trace contextRef="#ctx0" brushRef="#br0" timeOffset="122865.74">21252 2653 0,'0'0'0,"0"-8"0,0-1 15,0 1-15,0-1 16,0 9-16,0 0 16,0 0-1,0 0-15,9 0 16,42 26-1,26 16 1,-1 1-16,1 8 16,-17 8-1,-26 10-15,-51 16 16,-60 17-16,-34-9 16,-17 1-1,-136 50-15</inkml:trace>
  <inkml:trace contextRef="#ctx0" brushRef="#br0" timeOffset="125900.53">23019 2305 0,'0'0'0,"8"8"16,18 43 0,-1 43-16,-7 16 15,-44 18-15,-42 25 16,16 9 0,27-43-16,8-43 15,8-16 1,9-26-16,0-17 15,0-17 1</inkml:trace>
  <inkml:trace contextRef="#ctx0" brushRef="#br0" timeOffset="126169.36">23949 2041 0,'0'0'0,"0"0"15,0 0-15,0 0 16,0 26 0,0 59-16,-8 102 31,-44 51-31,-59 85 0,9-25 31,-18-1-31</inkml:trace>
  <inkml:trace contextRef="#ctx0" brushRef="#br0" timeOffset="128462.04">24521 3002 0,'0'0'0,"0"0"0,0 0 16,0 0-16,0 0 15,0 0 1,0 0-16,43 0 16,85 0-1,8 17 1,-76-8-16,25 16 15,77 1-15,9-9 16,-68 0 0,-52-9-16,51-16 15,60-1 1,-17-8-16,-93 9 16</inkml:trace>
  <inkml:trace contextRef="#ctx0" brushRef="#br0" timeOffset="128772.14">26117 2730 0,'0'0'0,"0"0"16,0 0-16,0 0 0,0 0 15,0 0 1,0 0 0,0 0-1,26 17-15,16 0 16,1 0-16,-18 0 16,-25 25-16,-25 44 15,-18 41 1,-85 18-1,-68-9-15,-77 59 16</inkml:trace>
  <inkml:trace contextRef="#ctx0" brushRef="#br0" timeOffset="132892.9">28097 2271 0,'0'0'0,"26"0"16,8 0-16,0 17 15,17 17 1,26 34-16,-17 8 15,-18 1 1,-25-18 0,-17 1-16,-25 8 15,-26 0 1,-43 9-16,-26-18 0,26-25 31,18-17-31,24-25 0,18-1 16,17-8-1,17 0 1,9 9 0,16-1-1,35 18-15,34 25 16,0 8 0,25 26-16,78 26 15,-52-43 1,-77-43-16,9 1 15,-35-9 1</inkml:trace>
  <inkml:trace contextRef="#ctx0" brushRef="#br0" timeOffset="133394.73">30162 1905 0,'0'0'0,"9"0"16,34 9-16,16 25 15,-16-9-15,-17-8 16,-26 17 0,-43 17-16,-85 51 15,17-17 1,60-34-16,17-17 31,17-8-31,8-9 0,9 0 16,34 8-1,77 9-15,17 9 16,-42-18 0,-27 1-16,1 8 15,-9 0 1,-17 8-16,-34 26 16,-17 34-1,-77 26-15,-85-17 16,-137-35-1,-68-8-15</inkml:trace>
  <inkml:trace contextRef="#ctx0" brushRef="#br0" timeOffset="153764.07">15056 11098 0,'0'0'15,"-9"0"-15,-8 26 0,-17 16 16,0 18 0,0 8-16,-1 8 15,18 18 1,9-9-16,8-25 15,8-1 1,1-16-16,8-9 16,9 0-1,25 8-15,34 1 16,43-18-16,34-16 16,35-9-1,42 0 1,42 0-16,18 17 15,8-9-15,35 9 16,-1-8 0,-34 8-16,35 0 15,-9 8 1,-1 9 0,18 17-16,0 17 15,9-8-15,-43-18 16,-26-16-1,-17-9 1,-43-9 0,-33-8-16,-35-8 15,-9-9 1,-16-17-16,-35-17 16,-8-17-16,0-26 15,-34-16 1,-43 59-16</inkml:trace>
  <inkml:trace contextRef="#ctx0" brushRef="#br0" timeOffset="176786.58">10421 4422 0,'0'0'0,"0"0"0,0 0 15,0 17 1,0 0-16,0 17 15,0 9 1,0 25 0,0 8-16,0 1 15,0-9-15,0 17 16,0 43 0,-17 16-16,-17-25 15,-9 9 1,-8 16-16,17-8 15,17-33 1,17-44-16,17 1 16,9-1-1,-1-16-15,1-1 16,-1-16 0,-16-9-16,-1 0 15,1 0 1,8 0-16,26 8 15,51 1 1,42-1-16,-33-8 16,-10-8-1,61-1-15,17 9 16,-52 9 0,-25-1-16,68 18 15,26-1 1,-9-8-16,60-8 15,-34-1-15,0-25 16,34 9 0,-26-9-1,43 8-15,-68 9 16,-26-17-16,77 17 16,-51-17-1,8 0-15,9 0 16,-26-17-1,52 0-15,-43 0 16,-18-8 0,86-1-16,-85 9 15,-51 0 1,50 9-16,-25 8 16,-51 0-1,-8 0-15,33 17 16,18 8-1,-18-8-15,-34-8 16,-33 8 0,-27-9-16,1 1 15,-18-1 1,1 1-16,0-1 16,-1 1-1,-8-9-15,9 8 16,-9-16-1,25-9 1,18-17 0,17-34-16,16-17 15,-16 0 1,-17 17-16,-18 8 0,-7-8 16,-10-8-16,1-9 31,-9 0-31,0 8 0,-9 17 31,1 1-15,-1 8-16,0 8 15,1 1 1,-9 8-16,-9 0 16,-8-9-1,-17 1-15,17 8 16,8 8-1,1 9-15,-1-8 16,-17-1 0,-8 1-16,-9-1 15,-25-8 1,-26 0-16,9 0 16,-61-25-1,-41-1-15,-18 9 16,-51 9-1,-35 16-15,-7 9 16,-95-8 0,0 7-16,43 18 15,-34 0 1,-43 9-16,-94 0 16,-8 8-16,9 17 15,-10 17 1,10 17-16,127-17 15</inkml:trace>
  <inkml:trace contextRef="#ctx0" brushRef="#br0" timeOffset="206717.91">6068 14687 0,'0'0'0,"0"0"0,0 0 16,0 0-16,0 0 15,0 0 1,0 0-16,0 0 16,0 0-1,0 0-15,0 0 32,0 0-32,0 0 15,0 0-15,0 0 16,0 0-16,9 17 15,16 0 1,18 17-16,17 0 16,8 0-1,35 0-15,25 0 16,-9-8 0,1 8-16,33 0 15,9-9 1,9-8-16,25-8 15,1-1 1,-35 1-16,26-1 16,-9 1-1,-8 8 1,42-9-16,9-8 0,-9-8 16,18-1-1,-1-8 1,18 0-16,8-8 15,0-9 1,0 17-16,0 0 16,17 0-16,34-9 15,9 1 17,42-1-32</inkml:trace>
  <inkml:trace contextRef="#ctx0" brushRef="#br0" timeOffset="209665.54">18376 13488 0,'0'0'0,"-9"0"16,1 0-1,-9 0-15,8 17 0,-17 9 32,-8 33-17,0 18-15,0 8 0,8-9 16,1-8-1,-1 0 1,1 17-16,8 0 16,-1 9-16,1-9 15,0 0 1,0-17-16,17-17 31,0-17-31,9-8 16,16 8-1,10-9-15,7 1 16,1-9 0,8 0-16,17 0 15,-8-9 1,17 9-16,42 0 16,44 9-1,-27-18-15,18 9 16,42 9-1,-25-9-15,-9 0 16,43 8 0,-17-8-16,-1 9 15,27 8 1,-44-17-16,-7 0 16,7-9-1,-33 9-15,-52-8 16,-34-9-1,-25 0-15,0 0 16,-9 0 0,-9 0-16,1 0 15,-1 0 1,1 0-16,-9 0 16,0 0-1,0-9-15,8 1 16,1-26-16,-1-26 15,1-25 1,-9-17-16,-9 9 16,1 8-1,-1 0 1,-8 8 0,9 9-16,-9 0 15,0-9-15,8 26 16,1 0-1,-1 9 1,0 8-16,-8 8 16,-8 1-1,-9 8-15,-26 8 16,-25 9-16,-43 0 16,-35 0-1,-67 9 1,-60-9-16,-69-9 0,-50 1 15,-27-9 1,44 0-16</inkml:trace>
  <inkml:trace contextRef="#ctx0" brushRef="#br0" timeOffset="-195306.09">5642 16635 0,'0'0'0,"0"0"0,0 0 16,-9-9-16,1 1 16,-1-1-1,0 1 1,9 8-16,0 0 15,0 0-15,0 0 16,0 0 0,0 0-16,9 0 15,17 0 1,25 0-16,26-9 16,25 1-16,18 8 15,-1-9 1,18 1-16,25 8 15,8 0 17,1 0-32,43 8 15,16 9-15,35 0 16,16-8 0,26-9-16,26-9 15,9 9 1,25-8-16,17-9 15,8 0 1,61 0-16,59 8 16,-102 1-1</inkml:trace>
  <inkml:trace contextRef="#ctx0" brushRef="#br0" timeOffset="-191131.34">17830 16218 0,'0'0'0,"0"0"0,0 0 16,0 0-16,0 0 16,0 0-16,0 9 15,0-1 1,0 9 0,0 0-16,-9 0 0,0 9 31,1 8-16,-1 0-15,-8 8 0,0-8 16,0 0-16,0 0 16,0 0-1,8 0 1,9 0-16,0-8 31,18-1-31,-1 1 16,8-1-1,26-8-15,35-8 16,16-1 0,1 1-16,-1-9 15,35 8 1,16 1-16,-16 8 16,8 0-1,9 8-15,8 9 16,-34 0-1,0 9-15,0 8 16,-17-9 0,-34-8-16,-1-8 15,-16-1 1,-17-16-16,-18 0 16,1-1-16,-18 1 15,1-9 1,0 0-16,-9-9 15,8 1 1,1-27-16,-1-16 16,1-8-1,-9-1-15,-9 1 16,9-1 0,0 26-16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7-10T17:08:36.5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15312 3096 0,'0'0'0,"-9"34"0,-8 59 0,-307 554 0,324-571 0,42-8 15,35-8 1,26-9-16,110-17 15,-8-34 1,25-17-16,43 0 16,77-17-1,43-9-15,-94-8 16,145 0 0,8 9-16,-102 8 15,-26 8 1,111 43-16,-93 9 15,-163-9 1,0 8 0,-102-8-16,-43-8 15,-17-9-15,-17-9 16,-34-33 0,-60-52-16,26 26 15</inkml:trace>
  <inkml:trace contextRef="#ctx0" brushRef="#br0" timeOffset="4666.18">15525 14560 0,'0'0'0,"-8"-9"0,-18 1 15,0-1 1,-8-16-16,0-26 15,34-43 1,43 0-16,25-16 16,26-9-16,-17 8 15,-26 26 1,0 26 0,-8 16-16,-18 9 15,1 9-15,0-1 16,-18 18-1</inkml:trace>
  <inkml:trace contextRef="#ctx0" brushRef="#br0" timeOffset="5154.1">15568 14185 0,'0'0'0,"0"0"15,0 0 1,0 0-16,0 0 0,8-8 16,26-18-1,18-8 1,33-42-16,52-60 16,33-17-1,-50 68-15,-61 42 16,-41 35-1</inkml:trace>
  <inkml:trace contextRef="#ctx0" brushRef="#br0" timeOffset="5498.75">16029 14075 0,'0'0'0,"-9"0"15,-8 25-15,0 26 16,0 34-16,17 26 31,17-34-31,0-26 16,17 0 0,9 8-16,-9-25 15</inkml:trace>
  <inkml:trace contextRef="#ctx0" brushRef="#br0" timeOffset="5866.24">16583 13964 0,'0'0'0,"0"0"15,0 9-15,0 25 16,0 42-16,0 60 16,-8-8-1,-9-43 1,0-34-16,0-25 15,17-1 1,8-16-16,35-9 16,59-68-1,52-85-15,8-60 16,0-42 0,17-60-16</inkml:trace>
  <inkml:trace contextRef="#ctx0" brushRef="#br0" timeOffset="27231.95">17462 14696 0,'0'0'0,"0"-9"16,9-8-16,51-51 15,42-85-15,9 0 16,-25 59 0,-27 9-1,-8-42 1,18-26-16,59-119 16</inkml:trace>
  <inkml:trace contextRef="#ctx0" brushRef="#br0" timeOffset="27467.46">17761 14160 0,'0'0'0,"26"17"0,17 8 16,42-8-1,68 0-15,18-34 16,-43-8 0,0-9-16,34 0 15,-34 17 1,-76 8-16</inkml:trace>
  <inkml:trace contextRef="#ctx0" brushRef="#br0" timeOffset="27724.83">18222 14407 0,'0'8'0,"0"35"0,0 42 16,26 68 0,25 17-16,17-60 15,-34-76-15</inkml:trace>
  <inkml:trace contextRef="#ctx0" brushRef="#br0" timeOffset="32356.71">19067 14874 0,'0'0'0,"0"0"0,0-8 16,0-26-16,9-9 15,16-8 1,43-51-16,35-93 15,-18 33 1,-8 51-16,8-42 16,-42 26-1,-26 76-15</inkml:trace>
  <inkml:trace contextRef="#ctx0" brushRef="#br0" timeOffset="32610.14">19178 14483 0,'9'0'0,"76"-17"0,43-17 16,-9-34-1,52-17-15,0 8 16,-69 35-16,-16 8 16,-1 0-16,-42 25 15</inkml:trace>
  <inkml:trace contextRef="#ctx0" brushRef="#br0" timeOffset="32815.31">19733 14466 0,'0'0'0,"8"17"0,26 77 16,35 84-1,33-8-15,-51-110 32</inkml:trace>
  <inkml:trace contextRef="#ctx0" brushRef="#br0" timeOffset="49199.82">21030 14679 0,'0'0'0,"0"0"16,0 0-16,-8-9 15,-1 1-15,9 8 16,0-9 0,9-25-16,25-76 15,25-43 1,-7 33-16,-10 35 15,10-17 1,7 26-16,-25 16 16,-16 43-1</inkml:trace>
  <inkml:trace contextRef="#ctx0" brushRef="#br0" timeOffset="49465.62">21073 14322 0,'0'0'0,"0"0"0,0 0 16,25 17-16,10-9 15,50 1 1,43-26-16,17-17 15,-34-18 1,-17 10 0,0-9-16,-26 17 15,-51 25-15</inkml:trace>
  <inkml:trace contextRef="#ctx0" brushRef="#br0" timeOffset="49672.16">21568 14202 0,'0'0'0,"-17"77"16,-17 59-1,17 9-15,8 25 16,18-26-16,33-50 15,-16-60 1</inkml:trace>
  <inkml:trace contextRef="#ctx0" brushRef="#br0" timeOffset="64868.72">22882 14653 0,'0'0'0,"0"0"16,17-8-16,17-1 15,-8 1-15,0-18 16,-1 1 0,9-18-1,-8-25-15,0-25 16,-1-1 0,-8 60-1</inkml:trace>
  <inkml:trace contextRef="#ctx0" brushRef="#br0" timeOffset="65421.12">22882 14611 0,'0'0'0,"0"0"15,0 0-15,0 0 0,0-9 16,17-25 0,9-42-16,34-26 15,8 0 1,0 25 0,0 9-16,1-9 15,-18-8-15,-8 17 16,-9-25-1,-17 42 1</inkml:trace>
  <inkml:trace contextRef="#ctx0" brushRef="#br0" timeOffset="65722.05">23164 14330 0,'0'0'0,"17"0"0,51-8 31,77-18-31,43-8 0,-43-9 16,-34 1-16,-8 8 16,-10 8-1,-50 18-15</inkml:trace>
  <inkml:trace contextRef="#ctx0" brushRef="#br0" timeOffset="65922.12">23411 14687 0,'-8'26'0,"-1"84"16,1 1-16,8-60 15,0-26 1</inkml:trace>
  <inkml:trace contextRef="#ctx0" brushRef="#br0" timeOffset="74909.31">24538 15112 0,'0'0'0,"0"0"0,0 0 0,0 0 16,0-8-1,0-35-15,17-42 16,17-25-1,-8 25 1,8 8 0,9-42-16,16-25 15,1 16-15,-9 43 16,-8 25 0,0 9-16,-18 9 15,-8 16 1,-8 18-16,-9 8 15</inkml:trace>
  <inkml:trace contextRef="#ctx0" brushRef="#br0" timeOffset="75127.69">24632 14585 0,'0'0'0,"0"0"16,17 0-16,34 0 15,52 9 1,8-18-16,-18 1 16,-16-1-1,0 1-15,0-1 16,8 9-16,-34 0 16,-34 9-1</inkml:trace>
  <inkml:trace contextRef="#ctx0" brushRef="#br0" timeOffset="75255.03">25178 14721 0,'-8'51'16,"-1"85"-16,9 51 0,26-25 0,-9-111 16</inkml:trace>
  <inkml:trace contextRef="#ctx0" brushRef="#br0" timeOffset="87030.06">25221 11090 0,'0'0'0,"0"0"16,0 0-16,0 25 15,-9 35-15,-8 59 16,-8 85-1,-10-8-15,1-35 16,9 35 0,8-26-16,0-51 15,-1 9 1,-7-18-16,-1-8 16,1-25-1,-1-26-15,0-9 16,18-25-1</inkml:trace>
  <inkml:trace contextRef="#ctx0" brushRef="#br0" timeOffset="87332.99">24675 12093 0,'0'0'0,"0"0"0,0 17 0,8 51 15,1 43 1,-1 17-16,1 25 31,-9-17-31,-9-51 0,1-34 32,8-9-32,0-16 15,0-1 1,0-16-16,17-1 0,42-42 15,78-59 1,42-60 0,43-34-16,60-52 15</inkml:trace>
  <inkml:trace contextRef="#ctx0" brushRef="#br0" timeOffset="90373.47">26416 15146 0,'0'0'0,"0"0"0,8 9 16,18 33-16,-1 27 15,1 24 1,-26 1-1,-34 16-15,-34 26 16,-35 0-16,-42 9 16,-60-26-1,-17-26-15,-25 1 16,-52 0 0,-17-9-16,-17-9 15,-25-8 1,-35-8-16,9-9 15,17-26 1,-17 1-16,-43 8 16,18-9-1,16 1 1,-25-9 0,-9-17-16,9-9 15,25-16-15,1-1 16,-52 1-16,-43 8 15,10 17 1,-10 17-16,9-9 16,0 9-1,0-8 1,17-9-16,-42 0 16,-18-9-16,9 9 15,8 17-15,18-17 31,25-8-15,17-9-16,9 8 16,-17 1-16,-1-9 15,35 17-15,17-9 16,25 1-16,43-9 16,9-34-1,8-9-15,26-8 31,0-25-15,34 16-16,34 9 16,9 9-1,8 16-15,26-8 16,16-26 0,27-8-16,25 0 15,17 0 1,26 17-16,17 0 15,16-17 1,27-34-16,33 0 16,44-17-1,50-34-15,18 34 16,-1 25 0,18 18-16,-9 33 15,-17 35 1,-34 8-16,-26 8 15,-17 9-15,-25 0 16,0 0 0,-18 0-16,1 0 15,-1 0 1,-8 0 0</inkml:trace>
  <inkml:trace contextRef="#ctx0" brushRef="#br0" timeOffset="90625.26">7306 14449 0,'0'0'0,"0"0"0,0 0 0,0 0 15,8 0 1,18 0-16,42 0 16,18-8-1,-1 8-15,0 0 16,-16 0-1,-18 0-15,-26 0 16,1 0 0,-17 17-16,-9 25 15,-26 52 1,-42 84-16,-9-8 16,51-102-1</inkml:trace>
  <inkml:trace contextRef="#ctx0" brushRef="#br0" timeOffset="92890.88">8543 14900 0,'0'0'0,"0"-9"0,-8-16 16,-1-26-1,9-26-15,0-8 16,17-42 0,9-26-16,8 33 15,9 18 1,8-8-16,-8 33 16,-9 26-16,-26 34 15</inkml:trace>
  <inkml:trace contextRef="#ctx0" brushRef="#br0" timeOffset="93099.28">8723 14866 0,'8'0'0,"61"-9"16,101-33-16,1-18 15,-35 9 1,-16 9 0,-18 8-16,9-43 15,-17-33-15,-51 50 16</inkml:trace>
  <inkml:trace contextRef="#ctx0" brushRef="#br0" timeOffset="93307.15">9158 14628 0,'0'0'0,"-17"59"0,0 120 15,17 84 1,51-33-16,9-94 15,-35-102-15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7-10T17:07:21.5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22336 16031 0,'0'0'0,"0"0"0,0 0 16,0 0-16,0 0 15,0 0-15,0 0 16,0 0 0,0-9-16,0-25 15,0-42 1,0 8 0,0 25-16,8-33 15,10-35 1,16-8-1,8 9-15,-7 33 16,-10 43-16,1 0 16,-18 25-16</inkml:trace>
  <inkml:trace contextRef="#ctx0" brushRef="#br0" timeOffset="339.09">22353 15869 0,'0'0'0,"0"0"0,0-8 15,26-9-15,16-26 16,18 9 0,25-25-16,18-43 15,-26 0 1,-9 0-16,17 8 16,-16 43-1,-27 17-15,1 17 16,-9 0-1,-17 17-15</inkml:trace>
  <inkml:trace contextRef="#ctx0" brushRef="#br0" timeOffset="571.75">22780 15733 0,'0'17'0,"17"77"0,8 33 15,-16-59 1,0-25-16,-1-9 16,1 0-1,-1 0-15,-8-26 16</inkml:trace>
  <inkml:trace contextRef="#ctx0" brushRef="#br0" timeOffset="1096.15">23437 15555 0,'0'0'0,"0"0"0,0 0 16,0 0-16,0 0 0,0 0 16,0 0-1,8 0 1,1 8-16,8 9 16,0 0-16,9 17 31,8 43-31,-17 59 15,-8-9 1,-18-50-16,0-35 16,1 1-1,8-18 1,0-16-16,17-1 16,9-25-16,25-51 15,34-68 1,-8 0-16,-17 0 15,42-153 1</inkml:trace>
  <inkml:trace contextRef="#ctx0" brushRef="#br0" timeOffset="17239.06">23198 11243 0,'0'0'0,"0"0"16,0 0-16,0 0 0,0 0 15,0 0 1,0 0-16,0 0 16,0 0-1,-9 0 1,1 17-16,-9 34 0,-34 102 16,-1 34 15,1 34-31,-9 43 15,26-69 1,0 35-16,0-17 16,-9-35-1,1 35-15,8-52 16,8-33 0,-8 59-16,8-17 15,18-85 1,8-34-16,0-25 15,17-9 1,17-9-16,-9-8 16</inkml:trace>
  <inkml:trace contextRef="#ctx0" brushRef="#br0" timeOffset="17679.4">22857 13514 0,'0'0'0,"-9"-9"0,1 1 15,-18-1 1,-17 1-16,1 8 16,-18 0-16,-8 8 15,25 1 1,26-1-16,0-8 16,8 0-1,1 0-15,-1 9 16,1 8-1,-1 0-15,1 0 16,8-9 0,0 9-1,0 9-15,-9 42 16,-8 34-16,8-9 16,-8-8-1,0-17-15,0-8 16,17-9-1,0-17 1,17-9-16,9 1 16,34-18-1,33-25-15,35-17 16,1-34-16,-1-34 16,-69 43-1</inkml:trace>
  <inkml:trace contextRef="#ctx0" brushRef="#br0" timeOffset="39217.87">9286 14160 0,'0'0'16,"0"0"-16,0 0 15,0 0-15,0 17 16,9 8-16,-1 1 31</inkml:trace>
  <inkml:trace contextRef="#ctx0" brushRef="#br0" timeOffset="39738.69">8603 14611 0,'0'0'0,"0"0"0,0 0 16,0 0-16,0 0 16,0 0-1,0 0 1,0 0-16,0 0 15,0 0-15,26 0 16,8 8 0,17-8-16,9-8 15,8-1 1,18 1 0,50-9-16,52 0 15,34-9-15,17 1 16,17 16-1,25 1-15,27 8 16,59 17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7-10T16:48:56.1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28259 12995 0,'0'-9'0,"-8"1"0,-18-35 15,0-33-15,1-26 32,8 8-32,0 43 0,8 17 15,-16 9-15,-10-1 16,-33-16 15,0 16-31,17 26 0,-77 0 31,-86 17-31,69 0 0,43-8 32,-95 8-32,18 0 15,102 0 1,43-9-16,26-8 16</inkml:trace>
  <inkml:trace contextRef="#ctx0" brushRef="#br0" timeOffset="414.28">26902 12246 0,'0'0'0,"-8"0"0,-1 0 16,1 0-1,-1 0-15,9 0 16,0 0 0,0 0-16,0 0 15,-9 0 1,1 0-16,-18 17 15,1 0 1,-9 17 0,8 0-16,0 18 15,9-1-15,9 8 16,25 35 0,136 50-16,146 60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7-10T16:52:20.6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24914 11370 0,'-9'0'0,"-8"-8"0,0-1 16,0 9-16,8-8 15,1-1-15,-1-16 16,1-1 0,-1-25-1,-8-34-15,-9 0 16,9 26-1,0 16-15,0-16 16,0-26 0,17-17-16,0-26 15,-8-144 1</inkml:trace>
  <inkml:trace contextRef="#ctx0" brushRef="#br0" timeOffset="554.16">24350 9321 0,'0'0'0,"0"0"0,0 0 16,0 0-16,17 17 15,0 8 1,9 35-16,-9 33 15,-17-16 1,-26-9 0,-8 0-1,0 0-15,9-8 0,7-18 16,1-16 0,17-1-1,9-16-15</inkml:trace>
  <inkml:trace contextRef="#ctx0" brushRef="#br0" timeOffset="1094.89">24282 9219 0,'0'0'0,"0"0"0,8 0 16,18 0-16,17 8 16,34 1-16,42-9 15,18 0 17,-9 0-32,-9 8 0,9-8 15,-34 0 1,-26 9-16,-16-1 31,-27-8-31,1 9 0,-18-9 16,1 0-1,-9 25-15,-9 43 32,-8 17-32,0 1 0,0-27 15,-9-8-15,1 9 16,-18 8-1,9 8 1,0 1 0,8-1-1,9-16-15,0-26 16,9-9 0,-1 1-16,-17-18 15,-25-8 1,-26-17-16,1-17 15,-1-25 1,17-1-16,34 35 16</inkml:trace>
  <inkml:trace contextRef="#ctx0" brushRef="#br0" timeOffset="1523.48">24512 9389 0,'0'0'0,"0"-9"0,26-16 16,17-9-1,-9 0-15,0-51 16,9-68 0,-9 25-16,8 26 15,18-68 1,8-17-16,9-102 16</inkml:trace>
  <inkml:trace contextRef="#ctx0" brushRef="#br0" timeOffset="2266.26">24888 6480 0,'0'0'0,"0"0"0,0 0 31,-9 9-31,-8 33 16,-34 86-16,8 34 15,9-43 1,0 17-16,9 17 15,16-43 1,0-50-16,1-18 16,-1-16-1,1-9-15,8-9 16,0-8 0</inkml:trace>
  <inkml:trace contextRef="#ctx0" brushRef="#br0" timeOffset="2903.43">24828 6506 0,'0'0'0,"0"0"0,26 8 15,34 9-15,16 0 16,18 9 0,9-18-16,8 9 15,0-8-15,17-1 16,0 1-1,-26-1 1,-17 9-16,-25 1 16,-9-1-1,-25 0-15,0 17 16,-1 0 0,-16 17-16,-26 25 15,-9 9-15,-8 0 16,0 0-1,0-8-15,-1-9 16,10-17 0,8-9-16,0-16 15,8-1 1,1-8 0,-1 0-16,1 0 15,-35 0-15,-25 9 31,-9-18-31,-17-8 16,-9-8-16,-7-9 16,-10-17-16,18 8 15,33 1 1,1-35-16,34 18 16</inkml:trace>
  <inkml:trace contextRef="#ctx0" brushRef="#br0" timeOffset="3333.32">25323 6642 0,'0'0'0,"0"0"16,0 0-1,0 0 1,0 0-16,0-9 16,17-8-1,26-59-15,8-52 16,9-16-1,-26 25-15,-17 59 16</inkml:trace>
  <inkml:trace contextRef="#ctx0" brushRef="#br0" timeOffset="3842.64">25528 4006 0,'0'0'0,"0"0"0,-9 25 16,-16 35-16,-18 25 16,-8 17-1,-17 17 1,-18 25-16,-8 1 16,35-43-1,25-34-15,8-25 16,9-9-1,17-17-15,0-9 16,0-8-16</inkml:trace>
  <inkml:trace contextRef="#ctx0" brushRef="#br0" timeOffset="4438.37">25818 4040 0,'0'0'0,"0"0"0,0 0 16,0 0-16,0 0 15,17 17 1,17 0-16,35 17 15,8 0 1,-1 0-16,1 8 16,-9-8-1,-8 0-15,0 0 16,-17 0 0,-9 0-16,-9 0 31,1-8-31,-18 8 15,1 0-15,0 8 16,-1 18-16,-16-1 31,-1 9-31,0 9 0,1-9 16,-1 0 0,1 9-1,-1-18 1,9-16-16,0-18 0,0 1 15,0-9-15,-8 0 32,-9 0-32,-17-9 0,-35-8 31,-33-17-31,-18-25 16,-16-9-16,-35 0 15,18 0-15,93 34 31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7-10T16:53:50.6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7169 3827 0,'9'0'0,"85"9"0,59 8 0,1742-264 0,-1357 170 0,-111 26 0</inkml:trace>
  <inkml:trace contextRef="#ctx0" brushRef="#br0" timeOffset="2137.64">5019 5715 0,'0'0'0,"0"0"15,0 0-15,0 0 16,0 0-16,0 26 15,-18 25 1,-7 25 0,-9 18-16,-9-9 15,9-17-15,17-17 16,0-17 0,8-9-16,9-16 15,9-1-15,16 1 31,35-1-31,60-16 16,42-9-16,-26 8 16,27 9-1,41 0 1,-50 9-16,0 8 0,25 0 31,-17-9-31,9-16 0,51-18 16,-35-8-1,27-8 1,25-1-16,-17 18 16,-9-1-1,-34 18 1,9-9-16,51 8 16,-17 9-16,0-8 15,-26 16-15,-42-16 16,-18-1-1,-50 9-15,-18 9 16,-25-1 0,-18-8-16,1 0 15,-9-8 1,-9-1-16,9-25 31,1-34-31,-1 17 16</inkml:trace>
  <inkml:trace contextRef="#ctx0" brushRef="#br0" timeOffset="23358.95">4455 8717 0,'0'0'0,"0"0"16,0 0-16,0 0 16,0 0-16,0 0 15,34 9-15,103 8 16,187 0 0</inkml:trace>
  <inkml:trace contextRef="#ctx0" brushRef="#br0" timeOffset="26721.64">5531 8445 0,'0'0'0,"0"0"0,0 0 16,0 0-16,0 0 16,0 0-1,0 0-15,0 0 16,0 17-1,-9 0-15,1 17 16,-1 0 0,9 17-16,0 17 15,0 0 1,0 9-16,0-18 16,0-8-1,0-8-15,9-18 16,16 1-1,26-1-15,69-16 16,8-26 0,26-26-16,16 1 15,-8 8 1,-17 0 0,35 0-16,25 17 15,-26 8-15,17 9 16,-8 17-16,-26 9 15,17 8 1,9 17 0,-60 0-1,-8 0-15,25 17 0,-9-17 32,-33-17-32,-44-9 0,-16-8 15,-9-8 1,-8-1-1,-18 1-15,1-18 16,-1-25 0,-8-34-16,-17-42 15,0-18 1,9 60-16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7-10T17:02:20.1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9764 17026 0,'0'0'0,"0"0"0,-9-9 16,1 1-1,-26-9-15,-26-17 16,-25-9-1,16 9-15,18 0 16,-9 9 0,-59-18-16,-60-8 15,34 9 1,8 16-16,-59-8 16,25 26-1,17 16 1,-33 9-16,50 9 15,43-1 1,52-16-16,16-1 16,17 1-16</inkml:trace>
  <inkml:trace contextRef="#ctx0" brushRef="#br0" timeOffset="323.13">8791 16116 0,'0'0'0,"-9"0"15,-42 17 1,-111 34-16,-9 26 15,1 33-15,-52 18 16,43-43 0,16 0-16,-16-9 15,34-25-15,77-8 16,25-18 0,17-8-1,35 26-15,102 33 16,154 43-16,85 9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7-10T16:59:16.7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21849 2875 0,'0'0'0,"0"0"0,0 0 0,0 0 16,-8 0-1,-35 17-15,-59 51 16,-43 42 0,34-8-16,43-8 15,25 8 1,34 17-16,69 0 16,77-26-1,-1-59-15,78-42 16,7-43-1,-16-51 1,34-9-16,-94 18 0,-59 25 16,-27-9-1,-24-8 1,-35 9 0,-43-18-16,-68-8 15,-34 25 1,-17 35-16,-9 33 0,17 26 31,86 0-31</inkml:trace>
  <inkml:trace contextRef="#ctx0" brushRef="#br0" timeOffset="251.22">23531 3674 0,'0'0'0,"0"0"16,0 0-1,0 0-15,0 0 31,0 0-31,25-34 0,10 8 16</inkml:trace>
  <inkml:trace contextRef="#ctx0" brushRef="#br0" timeOffset="769.36">24606 2628 0,'0'0'0,"34"-9"0,52 1 15,25-1 1,25 1-1,9-1-15,0 9 16,-34 0-16,-51 0 16,0 17-1,-26 9-15,-17-1 16,-17 18 0,-43 25-16,-16 8 15,16-24 1,9-27-16,17-8 15,8-8 1,9-1-16,34 9 16,52 0-1,50 9-15,52-1 16,-34 1 0,-52-1-16,-8 9 15,-51-8 1,-35 16-1,-42 60-15,-120 68 16,-67-8-16,-44-43 16,-85-8-1</inkml:trace>
  <inkml:trace contextRef="#ctx0" brushRef="#br0" timeOffset="2380.3">29906 4805 0,'0'0'0,"0"0"0,0 0 15,0 9-15,0 16 16,9 18-16,-18 16 15,-8 43 1,-8 9 0,-18-1-16,9-16 15,0-18 1,17-25 0,0-25-16,8-1 15,9-16-15,0-1 16,17-25-16,69-51 15,59-42 1,25-26-16,27-17 16,8 25-1,-69 43 1,9 34 0,-17 26-16,-34 33 15,0 43 1,-17 43-16,-52 42 0,-42 42 15,-85 35 1,-103 68-16</inkml:trace>
  <inkml:trace contextRef="#ctx0" brushRef="#br0" timeOffset="4133.08">28285 6523 0,'0'0'0,"8"0"0,61 17 15,84-9-15,61-8 16,67-8 0,-8 8-16,1-9 15,127 35 1,-34-1-16,-60-8 15,60 0 1,-77 9 0,34 25-16</inkml:trace>
  <inkml:trace contextRef="#ctx0" brushRef="#br0" timeOffset="5490.93">29480 7203 0,'0'0'0,"0"0"16,0 17-16,8 26 16,-16 33-16,-26 43 15,-35 43 1,-25 8-16,9-17 16,17-25-1,17-9-15,25-17 16,34-34-1,35-17-15,0-26 16</inkml:trace>
  <inkml:trace contextRef="#ctx0" brushRef="#br0" timeOffset="5902.44">30649 7603 0,'0'0'0,"0"0"15,-9 0 1,-16 8-16,-35 10 16,-25 16-16,-18 25 15,1 26 1,17 0-1,33 0-15,35 17 16,51 0-16,60 9 16,43-18-1,51-33-15,-9-52 16,0-50 0,-17-43-16,-34-26 31,-25-33-31,-69-9 0,-51-9 15,-86-8 1,-110 25-16,-111-16 16</inkml:trace>
  <inkml:trace contextRef="#ctx0" brushRef="#br0" timeOffset="7103.03">29702 5468 0,'0'0'0,"0"-8"0,25-1 15,9-8-15,-8 0 16,0 0 0,-9 0-16,0-8 15,17-1 1,26 1-16,25-18 15,26 1 1,0 8-16,-34 0 16,-9 8-1,0 9-15,9 0 16,8-8-16,9 8 16,-8 8-1,-10 9-15,18 17 16,-25 0-1,-18 17-15,-34 17 16,-26 26 0,-16 25-16,-9-9 31,-9-8-31,-17-8 0,0-9 16,1-26-1,-1-7 1,9-18-16,8-9 15,9-8-15,0-8 16,17-1 0,0 1-16,17-1 15,8 1 1,26-1 0,35 9-16,24 9 15,-24 8-15,-27 17 31,1 17-31,-17 8 0,-9 18 16,-9 8 0,-33 8-16,-52 1 15,-51-26 1,-9-34-16,-50-43 16,-44-33-1,-33-43-15,16 0 16,-51-17-16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7-10T17:00:01.4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27756 12451 0,'0'0'0,"0"-9"0,0-8 0,-410-213 0,231 230 0,-9 34 0,34 9 0,26 33 31,-8 10-31,33 7 0,35 1 16,34-9-1,42 8 1,61 26 0,33 26-1,60 33-15,52-24 16,-86-61 0,-26 1-16,26 33 15,-34-16 1,-43-43-16,-25-17 15,-18-17 1,-25 0-16,-17 0 16,-34-9-1,-60-25-15,-17-17 16,25-8-16,43-9 16,9-51-1,60-34-15,84-43 16,61-33-1,59-27 1,52-24-16,-26-1 16,-60 52-16,0 24 15,-34 10 1,-60 50-16,-42 69 16</inkml:trace>
  <inkml:trace contextRef="#ctx0" brushRef="#br0" timeOffset="2575.54">24734 14560 0,'0'0'0,"0"0"0,26-9 16,25 1-1,17-1-15,60-16 16,86-18 0,102 1-16,85 16 15,17 9-15,51 17 16,35 17-1,-77 9 1,-60 8-16,-17-9 16,0-8-16,-86 9 15,43 8 1</inkml:trace>
  <inkml:trace contextRef="#ctx0" brushRef="#br0" timeOffset="3056.21">26672 15036 0,'0'0'0,"0"0"0,0 0 16,0 0-16,0 0 15,0 0 1,0 0-16,-9 25 16,1 26-1,-18 43 1,-8 34 0,-9 59-16,-8 8 15,0-25-15,17-34 16,17-34-16,8-25 15,26-26 1,26-17-16,-9-25 16</inkml:trace>
  <inkml:trace contextRef="#ctx0" brushRef="#br0" timeOffset="3379.91">28191 15563 0,'0'0'0,"-17"9"15,-51 25-15,-69 51 0,-8 17 16,25-9 0,27 1-1,24-9 1,35-9-16,34-7 15,51-18 1,146-17-16,136-68 0,-1-60 31,-33-25-31,-77 8 0,-103 18 32,-67 8-32,-69 0 15,-265-9 1,-111 9-16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7-10T17:00:36.3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18896 12850 0,'0'0'0,"0"0"0,0 0 16,-8 9-16,-1 33 16,-16 18-1,-9 42-15,-18 42 16,-7 1-1,7 0 1,18 16-16,17-8 16,0-17-16,17-17 15,0 0 1,9-59-16</inkml:trace>
  <inkml:trace contextRef="#ctx0" brushRef="#br0" timeOffset="696.81">19938 13114 0,'0'0'0,"0"0"0,0 0 15,-17 0-15,-35 25 16,-33 9 0,8-8-16,17-1 15,18 1 1,16-18-16,9 1 15,17-1 1,0-8-16,43 17 16,42 9-1,35 0-15,-1-1 16,-25 1 0,0-1-1,-17 9-15,-18 0 16,-16 9-16,-26 33 15,-42 43 1,-35 9-16,-26-9 16,-24 8-1,-19-8-15,36-33 16,41-35 0,18-17-16,17-26 15,-8-33 1,16-1-16</inkml:trace>
  <inkml:trace contextRef="#ctx0" brushRef="#br0" timeOffset="951.19">19989 13037 0,'0'0'0,"8"0"0,69 9 15,128-18 1,102-8-16,1-8 31,50 8-31</inkml:trace>
  <inkml:trace contextRef="#ctx0" brushRef="#br0" timeOffset="1726.11">17975 14534 0,'0'0'0,"0"0"0,0 0 16,0 0-16,0 0 15,0 0-15,34 0 16,60 26 0,93-1-16,104 1 15,50-1 1,-17-8-16,18-8 16,16 8-1,-8 8-15,0-8 16,-51 9-1,-1-1-15,-41-16 16,41-35 0</inkml:trace>
  <inkml:trace contextRef="#ctx0" brushRef="#br0" timeOffset="2424.85">18965 14917 0,'0'0'0,"0"0"0,-9 8 16,-16 18-1,-35 50-15,-34 60 16,-17 52-1,0-10-15,17 1 16,17-18-16,35-33 16,25-35-1,8-25-15,9-16 16,17-10 0,9-25-16,8-17 15,-17 0 1</inkml:trace>
  <inkml:trace contextRef="#ctx0" brushRef="#br0" timeOffset="2800.82">19903 15461 0,'0'0'0,"0"0"16,0 0-16,0 0 15,0 0 1,0 0-16,0 0 16,-8 9-1,-26 16-15,-17 18 16,-18 25 0,-16 25-1,25 18-15,18 16 16,33-8-1,52-8-15,42-9 16,43-25 0,34-43-16,35-34 15,-1-43-15,-34-25 16,-60-9 0,-50-16-16,-52-35 15,-52-161 1</inkml:trace>
  <inkml:trace contextRef="#ctx0" brushRef="#br0" timeOffset="5752.62">9790 5817 0,'-9'0'0,"-8"17"0,-9 34 15,1 9 1,16-9 0,9 0-16,26 25 15,17 18 1,-18-35-16</inkml:trace>
  <inkml:trace contextRef="#ctx0" brushRef="#br0" timeOffset="6405.98">13861 7611 0,'-9'0'0,"-16"9"16,-27 25-16,-24 34 16,-10 9-1,9-18 1,35 1-16,16-1 16,18-25-16</inkml:trace>
  <inkml:trace contextRef="#ctx0" brushRef="#br0" timeOffset="6782.64">14023 5570 0,'-9'0'0,"-25"-8"16,-26 8-16,-16 17 15,-10 17 1,10 25-16,7 18 16,27 8-1,33-42-15</inkml:trace>
  <inkml:trace contextRef="#ctx0" brushRef="#br0" timeOffset="7274.36">16481 6829 0,'0'0'0,"-17"0"16,-51 34-16,-69 43 0,-42 50 16,17 1-1,0 8 1,-26 8 0,-85 44-16</inkml:trace>
  <inkml:trace contextRef="#ctx0" brushRef="#br0" timeOffset="7701.32">18461 7731 0,'0'0'0,"0"0"0,-34 0 16,-34 17 0,-52 0-16,-33 25 15,-44 18 1,-50 33-16,-26 18 15,-69 16 1</inkml:trace>
  <inkml:trace contextRef="#ctx0" brushRef="#br0" timeOffset="8145.25">18478 5281 0,'0'0'0,"-34"17"0,-68 60 16,-69 42-16,0 0 15,1-8 1,-35 16-16,0 9 16,9-25-1,-103 16-15</inkml:trace>
  <inkml:trace contextRef="#ctx0" brushRef="#br0" timeOffset="8443.51">18290 3308 0,'-8'0'0,"-69"51"16,-85 51-16,-34 17 16,25-8-1,111-60 1</inkml:trace>
  <inkml:trace contextRef="#ctx0" brushRef="#br0" timeOffset="8798.37">22319 3665 0,'0'0'0,"-9"9"0,-33 25 0,-69 59 15,-137 52 1,-76-9 0,8 0-16,69-34 15,-61-8 1</inkml:trace>
  <inkml:trace contextRef="#ctx0" brushRef="#br0" timeOffset="9141.04">22046 5485 0,'-9'0'0,"-42"34"0,-94 51 15,-51 35-15,-9-10 16,34-16 0,17-18-16,9-16 15,86-35 1</inkml:trace>
  <inkml:trace contextRef="#ctx0" brushRef="#br0" timeOffset="9467.24">22020 7203 0,'0'0'0,"-8"0"0,-9 17 16,-9 9 0,-25 8-16,-18 8 15,-50 35 1,-43 33-16,-17 10 15,25-35 1,94-43-16</inkml:trace>
  <inkml:trace contextRef="#ctx0" brushRef="#br0" timeOffset="9838.85">23949 7646 0,'0'0'0,"-8"0"0,-44 25 15,-42 9-15,-68 17 32,-8 9-32,24-9 0,-7 8 15,25 9 1,85-34-16</inkml:trace>
  <inkml:trace contextRef="#ctx0" brushRef="#br0" timeOffset="10190.08">25758 7577 0,'0'0'0,"0"0"16,-8 0-16,-52 26 15,-42 17-15,-18 8 32,-59 0-32,-34 17 15,-35 8-15,52 1 16,128-35-16</inkml:trace>
  <inkml:trace contextRef="#ctx0" brushRef="#br0" timeOffset="10535.17">25767 5341 0,'-9'0'0,"-42"25"0,-94 26 16,-43 17-1,-8 0-15,17-17 16,-17-8 0,50-18-16,104-16 15</inkml:trace>
  <inkml:trace contextRef="#ctx0" brushRef="#br0" timeOffset="10899.23">25895 3453 0,'0'0'0,"-17"0"15,-85 25-15,-86 18 16,-34-9-1,-9 0-15,18 0 16,17 0 0,51 0-1,93-17-15</inkml:trace>
  <inkml:trace contextRef="#ctx0" brushRef="#br0" timeOffset="11224.77">26151 1590 0,'0'0'0,"-17"-8"0,-85-18 16,-223 9-1,-170 43-15,-153 101 16,-163 95-16,393-112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D1F59-0C63-44D8-BE72-2266A9516CA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C3430-04EA-4E2B-840E-2DAFF95C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3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DCF-5FA9-3BBE-A6DC-4C4767E77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8AAD4-9F4E-2546-4A20-345BE6926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68BC9-B242-D863-6297-36224D35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D43E7-A090-881E-D908-BB9CC53D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FBC9-B9F9-85A6-26A1-9D7E515D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4705-3181-4743-BF72-E5B55E62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9669D-6765-7CD2-C040-D4C5E44BA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5E7B0-5065-8FAA-2D02-01DC4905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87F4E-481E-5CA4-5AC0-EF15EBAF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C81A-1EC7-F85E-A5DB-0F7CA62E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7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8F565-D4D2-A972-147D-1A41777B2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13695-1D6C-4A4F-7F94-134666381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AEB8A-EA17-E1E1-8CD3-B7AF8E3F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F905-A88D-ED4C-DD07-098840D4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A03B8-DD10-B6B6-6B59-3EB669F3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8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B011-50E5-247E-0EB3-D47C59C4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1371-A022-A3A5-E49C-D2CCEC4E2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F92F8-B436-FF4B-567C-6CF9F3F6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55B9-83BE-E117-954F-A47925F5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5716-8D01-8E2F-8276-3A903E60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64CF-1BBA-680C-4F96-017144A1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9E9BE-1B28-C587-A2C5-253ECF74E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3E68-CE19-CACB-1EDD-351F4F9C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49855-AB14-5CF9-EE88-AB42D1DF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C96-8A85-4C99-39A1-9B9DB31D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9EEC-003E-DFFB-2D04-A2E70FE1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E0F4-58A0-D6D9-6AAC-CD97965C2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E4C68-9C36-2696-B323-CF0642D6D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713B3-5A96-0F1A-CFE7-8563FD24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D724B-C264-2548-CAFF-305FE7D3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93A13-EBDF-17F2-DF34-5BA3D793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19F2D-6C68-B3F6-3BC7-2A9EE6B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A2B36-9CB6-0E61-D14F-48AD642F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51B63-A4A2-BD66-BF76-72528E69B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4911-72D8-7120-897F-434F05D8D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54135-3D54-9447-778A-86081F047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52A4A-AE91-8A3A-8DE2-74205F39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C667D-AA9E-21BF-66F2-755D86E7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E628E-2723-30DA-D22D-BFF79CE0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41984-7865-CBC1-7E39-27325050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1811-B828-6912-5458-2BC9266D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DF831-0A64-24F5-806E-B3EBA559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FD212-56D6-B7F8-FC27-BC4BF738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6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03B13-E121-53F2-65F9-41E383C5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14793-9D7D-32F8-795A-31644DBA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6B231-FE15-2561-B700-2506AC71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5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5398-EEBA-42F4-3948-4DF36A15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00E0-12D7-545A-0B4A-64A8B51A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85510-3798-210C-EC55-29C449719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698E8-2EE7-873D-A608-9A260F5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5F347-CF7A-10E6-8DC6-FA1E5DB6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E452D-F82A-718F-94C2-C889F622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1DDD-DB8D-6429-4235-465780A7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2B9E5-6756-3695-C94E-93A464783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70C60-CA85-5E67-14F6-3176093E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25D70-D5F0-5123-66A9-63D9B82E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7B62A-8600-7CE9-095E-82CDE4E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8F328-EF42-0E10-9C29-12A53381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4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C2B57-F2EC-C92D-BAFA-C36FE7F3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AE8E8-3549-4143-3C3F-38529FA5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2DEB0-3161-B686-27DF-345950BFF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5E12D-E358-B346-0620-4D8545C52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C4BA-D22A-5462-8F71-6F616DC8F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0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customXml" Target="../ink/ink6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customXml" Target="../ink/ink7.xml"/><Relationship Id="rId4" Type="http://schemas.openxmlformats.org/officeDocument/2006/relationships/image" Target="../media/image1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0.png"/><Relationship Id="rId7" Type="http://schemas.openxmlformats.org/officeDocument/2006/relationships/image" Target="../media/image1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9.png"/><Relationship Id="rId5" Type="http://schemas.openxmlformats.org/officeDocument/2006/relationships/image" Target="../media/image140.png"/><Relationship Id="rId10" Type="http://schemas.openxmlformats.org/officeDocument/2006/relationships/customXml" Target="../ink/ink8.xml"/><Relationship Id="rId4" Type="http://schemas.openxmlformats.org/officeDocument/2006/relationships/image" Target="../media/image130.png"/><Relationship Id="rId9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3.png"/><Relationship Id="rId3" Type="http://schemas.openxmlformats.org/officeDocument/2006/relationships/image" Target="../media/image120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customXml" Target="../ink/ink9.xml"/><Relationship Id="rId2" Type="http://schemas.openxmlformats.org/officeDocument/2006/relationships/image" Target="../media/image110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0.png"/><Relationship Id="rId15" Type="http://schemas.openxmlformats.org/officeDocument/2006/relationships/image" Target="../media/image30.png"/><Relationship Id="rId10" Type="http://schemas.openxmlformats.org/officeDocument/2006/relationships/image" Target="../media/image190.png"/><Relationship Id="rId4" Type="http://schemas.openxmlformats.org/officeDocument/2006/relationships/image" Target="../media/image130.png"/><Relationship Id="rId9" Type="http://schemas.openxmlformats.org/officeDocument/2006/relationships/image" Target="../media/image18.png"/><Relationship Id="rId1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Summer 2024</a:t>
            </a:r>
            <a:br>
              <a:rPr lang="en-US" dirty="0"/>
            </a:br>
            <a:r>
              <a:rPr lang="en-US" dirty="0"/>
              <a:t>Lecture 10: Hashing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08DC-CFA0-51FE-747F-B24C466E3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Running Time Analysis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269A8-5366-06F8-EC79-56A7CF5C93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The </a:t>
                </a:r>
                <a:r>
                  <a:rPr lang="en-US" b="1" dirty="0"/>
                  <a:t>load factor</a:t>
                </a:r>
                <a:r>
                  <a:rPr lang="en-US" dirty="0"/>
                  <a:t> of a hash table represents the average number of items per “bucket”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𝑙𝑒𝑛𝑔𝑡h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Assume we have a hash table that uses a linked-list for separate chaining</a:t>
                </a:r>
              </a:p>
              <a:p>
                <a:pPr lvl="1"/>
                <a:r>
                  <a:rPr lang="en-US" dirty="0"/>
                  <a:t>What is the expected number of comparisons needed in an unsuccessful find?</a:t>
                </a:r>
              </a:p>
              <a:p>
                <a:pPr lvl="2"/>
                <a:r>
                  <a:rPr lang="en-US" dirty="0"/>
                  <a:t>Linear in the size of the linked list we “land in”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What is the expected number of comparisons needed in a successful find?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How can we make the expected running time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269A8-5366-06F8-EC79-56A7CF5C93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101" r="-1391" b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C37B433-3F35-13D6-2644-D15FF1A3005D}"/>
                  </a:ext>
                </a:extLst>
              </p14:cNvPr>
              <p14:cNvContentPartPr/>
              <p14:nvPr/>
            </p14:nvContentPartPr>
            <p14:xfrm>
              <a:off x="1603800" y="1252080"/>
              <a:ext cx="2099160" cy="2085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C37B433-3F35-13D6-2644-D15FF1A300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94440" y="1242720"/>
                <a:ext cx="2117880" cy="210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865F587-D612-EE99-DE08-F4AB8F7270EE}"/>
                  </a:ext>
                </a:extLst>
              </p14:cNvPr>
              <p14:cNvContentPartPr/>
              <p14:nvPr/>
            </p14:nvContentPartPr>
            <p14:xfrm>
              <a:off x="2593080" y="5801760"/>
              <a:ext cx="922320" cy="4075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865F587-D612-EE99-DE08-F4AB8F7270E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83720" y="5792400"/>
                <a:ext cx="941040" cy="42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201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E0FBA-6F79-02B9-10AD-EEAD859A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Factor?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E08AF-DF9A-73DA-75F4-9E637D15C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63F0AD-B366-C970-FEE0-A04A115DD57E}"/>
              </a:ext>
            </a:extLst>
          </p:cNvPr>
          <p:cNvGrpSpPr/>
          <p:nvPr/>
        </p:nvGrpSpPr>
        <p:grpSpPr>
          <a:xfrm>
            <a:off x="3002280" y="327342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39C43E9-2D02-A0AE-77F2-A88FDACCC3C2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F2AE310-76CF-A4D1-646A-CF24361BD1FB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01462BD-18BE-92D9-F615-720C0D738196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EE0AF8-5E31-EE08-B930-3691FC794464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55D9A24-F483-575F-AC5F-5F0956AC4284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202C58-CBB5-012D-D557-2A031682B6B5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8089122-E844-682A-D3C8-8FEB6934524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116D899-11B0-3132-F34D-1A8546F88966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6F0C92C-0A6A-A736-6854-6B83789D1F3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10D7F84-AB37-0A22-EEBF-60DCC570F6AE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1791840-5C39-5A87-C232-121A7EFD5A32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4AC9D25-BE1B-EA8E-3CDF-55103A55DC6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E504D8-C13D-913E-0F85-BCB0208DE1B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1517909-B239-ADEF-BE68-21168FF28B40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AF83179-0D61-6102-E798-298CCFBFBEBC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E3EBF93-6D9A-6005-B678-19C29F8FB65E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E42C8D5-406E-0A13-A085-6CA809BE4D2F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020D2B5-E5BA-F903-664F-E14D4888F269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F2615A-DEB3-179F-B749-F850767EF3A5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86ADB1-F3AC-5513-3A43-A3DACE0EEBB3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32600D7-9784-D14C-E329-06747D4BA920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C19CA43-9C52-3476-02AB-173F335F4DCC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/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blipFill>
                <a:blip r:embed="rId2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6838AF-6EEE-FDD0-E016-B6452060B852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4602480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/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6620DF4-C4AC-F0A0-8AF7-1B9AA29AE047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6550024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/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6DDAB81-8C43-B648-39FE-E4FB6BFD9151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6550024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AF9AD347-F95A-7245-2225-D776D3680BA9}"/>
                  </a:ext>
                </a:extLst>
              </p14:cNvPr>
              <p14:cNvContentPartPr/>
              <p14:nvPr/>
            </p14:nvContentPartPr>
            <p14:xfrm>
              <a:off x="7675200" y="930600"/>
              <a:ext cx="3705840" cy="211284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AF9AD347-F95A-7245-2225-D776D3680BA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65840" y="921240"/>
                <a:ext cx="3724560" cy="213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1138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E0FBA-6F79-02B9-10AD-EEAD859A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Factor?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E08AF-DF9A-73DA-75F4-9E637D15C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63F0AD-B366-C970-FEE0-A04A115DD57E}"/>
              </a:ext>
            </a:extLst>
          </p:cNvPr>
          <p:cNvGrpSpPr/>
          <p:nvPr/>
        </p:nvGrpSpPr>
        <p:grpSpPr>
          <a:xfrm>
            <a:off x="3002280" y="327342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39C43E9-2D02-A0AE-77F2-A88FDACCC3C2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F2AE310-76CF-A4D1-646A-CF24361BD1FB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01462BD-18BE-92D9-F615-720C0D738196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EE0AF8-5E31-EE08-B930-3691FC794464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55D9A24-F483-575F-AC5F-5F0956AC4284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202C58-CBB5-012D-D557-2A031682B6B5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8089122-E844-682A-D3C8-8FEB6934524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116D899-11B0-3132-F34D-1A8546F88966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6F0C92C-0A6A-A736-6854-6B83789D1F3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10D7F84-AB37-0A22-EEBF-60DCC570F6AE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1791840-5C39-5A87-C232-121A7EFD5A32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4AC9D25-BE1B-EA8E-3CDF-55103A55DC6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E504D8-C13D-913E-0F85-BCB0208DE1B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1517909-B239-ADEF-BE68-21168FF28B40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AF83179-0D61-6102-E798-298CCFBFBEBC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E3EBF93-6D9A-6005-B678-19C29F8FB65E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E42C8D5-406E-0A13-A085-6CA809BE4D2F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020D2B5-E5BA-F903-664F-E14D4888F269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F2615A-DEB3-179F-B749-F850767EF3A5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86ADB1-F3AC-5513-3A43-A3DACE0EEBB3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32600D7-9784-D14C-E329-06747D4BA920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C19CA43-9C52-3476-02AB-173F335F4DCC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/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blipFill>
                <a:blip r:embed="rId2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6838AF-6EEE-FDD0-E016-B6452060B852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4602480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/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6620DF4-C4AC-F0A0-8AF7-1B9AA29AE047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6550024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/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6DDAB81-8C43-B648-39FE-E4FB6BFD9151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6550024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26F0FDA-D34D-B8D0-9980-0ABC895BC06B}"/>
                  </a:ext>
                </a:extLst>
              </p:cNvPr>
              <p:cNvSpPr/>
              <p:nvPr/>
            </p:nvSpPr>
            <p:spPr>
              <a:xfrm>
                <a:off x="6315709" y="110172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26F0FDA-D34D-B8D0-9980-0ABC895BC0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101726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A352F6C-DE53-32FA-E0D5-C4BD09FE69CB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6550024" y="157035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C0B67D5-585B-A19C-12CE-7279BCB526D7}"/>
                  </a:ext>
                </a:extLst>
              </p:cNvPr>
              <p:cNvSpPr/>
              <p:nvPr/>
            </p:nvSpPr>
            <p:spPr>
              <a:xfrm>
                <a:off x="8834754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C0B67D5-585B-A19C-12CE-7279BCB526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2549524"/>
                <a:ext cx="468630" cy="468630"/>
              </a:xfrm>
              <a:prstGeom prst="rect">
                <a:avLst/>
              </a:prstGeom>
              <a:blipFill>
                <a:blip r:embed="rId6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5EAD4BB-F71C-4B78-6EE6-A124E0BA4014}"/>
              </a:ext>
            </a:extLst>
          </p:cNvPr>
          <p:cNvCxnSpPr>
            <a:cxnSpLocks/>
            <a:endCxn id="35" idx="2"/>
          </p:cNvCxnSpPr>
          <p:nvPr/>
        </p:nvCxnSpPr>
        <p:spPr>
          <a:xfrm flipV="1">
            <a:off x="9069069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085C7EF-EC8A-9112-3297-6CC7CFC47952}"/>
                  </a:ext>
                </a:extLst>
              </p:cNvPr>
              <p:cNvSpPr/>
              <p:nvPr/>
            </p:nvSpPr>
            <p:spPr>
              <a:xfrm>
                <a:off x="8834754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085C7EF-EC8A-9112-3297-6CC7CFC479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1825625"/>
                <a:ext cx="468630" cy="468630"/>
              </a:xfrm>
              <a:prstGeom prst="rect">
                <a:avLst/>
              </a:prstGeom>
              <a:blipFill>
                <a:blip r:embed="rId7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93F4EF4-64CB-DDD5-DC1F-9C3F90800DD7}"/>
              </a:ext>
            </a:extLst>
          </p:cNvPr>
          <p:cNvCxnSpPr>
            <a:cxnSpLocks/>
            <a:endCxn id="37" idx="2"/>
          </p:cNvCxnSpPr>
          <p:nvPr/>
        </p:nvCxnSpPr>
        <p:spPr>
          <a:xfrm flipV="1">
            <a:off x="9069069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C250B66-D88B-576F-2EE4-97FA99D031C8}"/>
                  </a:ext>
                </a:extLst>
              </p:cNvPr>
              <p:cNvSpPr/>
              <p:nvPr/>
            </p:nvSpPr>
            <p:spPr>
              <a:xfrm>
                <a:off x="8834754" y="10848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C250B66-D88B-576F-2EE4-97FA99D031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1084897"/>
                <a:ext cx="468630" cy="468630"/>
              </a:xfrm>
              <a:prstGeom prst="rect">
                <a:avLst/>
              </a:prstGeom>
              <a:blipFill>
                <a:blip r:embed="rId8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87CECB3-6B1F-DDE3-F042-3FC3931A51F3}"/>
              </a:ext>
            </a:extLst>
          </p:cNvPr>
          <p:cNvCxnSpPr>
            <a:cxnSpLocks/>
            <a:endCxn id="39" idx="2"/>
          </p:cNvCxnSpPr>
          <p:nvPr/>
        </p:nvCxnSpPr>
        <p:spPr>
          <a:xfrm flipV="1">
            <a:off x="9069069" y="15535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C279382-C643-1AFC-B041-2C279813F34E}"/>
                  </a:ext>
                </a:extLst>
              </p:cNvPr>
              <p:cNvSpPr/>
              <p:nvPr/>
            </p:nvSpPr>
            <p:spPr>
              <a:xfrm>
                <a:off x="8834754" y="360998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C279382-C643-1AFC-B041-2C279813F3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360998"/>
                <a:ext cx="468630" cy="468630"/>
              </a:xfrm>
              <a:prstGeom prst="rect">
                <a:avLst/>
              </a:prstGeom>
              <a:blipFill>
                <a:blip r:embed="rId9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01C2F5F-EF97-7D03-A3CD-00BF6AC7D8DF}"/>
              </a:ext>
            </a:extLst>
          </p:cNvPr>
          <p:cNvCxnSpPr>
            <a:cxnSpLocks/>
            <a:endCxn id="41" idx="2"/>
          </p:cNvCxnSpPr>
          <p:nvPr/>
        </p:nvCxnSpPr>
        <p:spPr>
          <a:xfrm flipV="1">
            <a:off x="9069069" y="829628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3F4294FD-EEBF-C03C-7C40-DA59B9D63549}"/>
                  </a:ext>
                </a:extLst>
              </p14:cNvPr>
              <p14:cNvContentPartPr/>
              <p14:nvPr/>
            </p14:nvContentPartPr>
            <p14:xfrm>
              <a:off x="8904240" y="4332240"/>
              <a:ext cx="1677960" cy="153432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3F4294FD-EEBF-C03C-7C40-DA59B9D6354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894880" y="4322880"/>
                <a:ext cx="1696680" cy="155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25561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E0FBA-6F79-02B9-10AD-EEAD859A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Factor?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E08AF-DF9A-73DA-75F4-9E637D15C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63F0AD-B366-C970-FEE0-A04A115DD57E}"/>
              </a:ext>
            </a:extLst>
          </p:cNvPr>
          <p:cNvGrpSpPr/>
          <p:nvPr/>
        </p:nvGrpSpPr>
        <p:grpSpPr>
          <a:xfrm>
            <a:off x="3002280" y="327342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39C43E9-2D02-A0AE-77F2-A88FDACCC3C2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F2AE310-76CF-A4D1-646A-CF24361BD1FB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01462BD-18BE-92D9-F615-720C0D738196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EE0AF8-5E31-EE08-B930-3691FC794464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55D9A24-F483-575F-AC5F-5F0956AC4284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202C58-CBB5-012D-D557-2A031682B6B5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8089122-E844-682A-D3C8-8FEB6934524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116D899-11B0-3132-F34D-1A8546F88966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6F0C92C-0A6A-A736-6854-6B83789D1F3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10D7F84-AB37-0A22-EEBF-60DCC570F6AE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1791840-5C39-5A87-C232-121A7EFD5A32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4AC9D25-BE1B-EA8E-3CDF-55103A55DC6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E504D8-C13D-913E-0F85-BCB0208DE1B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1517909-B239-ADEF-BE68-21168FF28B40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AF83179-0D61-6102-E798-298CCFBFBEBC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E3EBF93-6D9A-6005-B678-19C29F8FB65E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E42C8D5-406E-0A13-A085-6CA809BE4D2F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020D2B5-E5BA-F903-664F-E14D4888F269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F2615A-DEB3-179F-B749-F850767EF3A5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86ADB1-F3AC-5513-3A43-A3DACE0EEBB3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32600D7-9784-D14C-E329-06747D4BA920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C19CA43-9C52-3476-02AB-173F335F4DCC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/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blipFill>
                <a:blip r:embed="rId2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6838AF-6EEE-FDD0-E016-B6452060B852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4602480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/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6620DF4-C4AC-F0A0-8AF7-1B9AA29AE047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6550024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/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6DDAB81-8C43-B648-39FE-E4FB6BFD9151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6550024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26F0FDA-D34D-B8D0-9980-0ABC895BC06B}"/>
                  </a:ext>
                </a:extLst>
              </p:cNvPr>
              <p:cNvSpPr/>
              <p:nvPr/>
            </p:nvSpPr>
            <p:spPr>
              <a:xfrm>
                <a:off x="6315709" y="110172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26F0FDA-D34D-B8D0-9980-0ABC895BC0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101726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A352F6C-DE53-32FA-E0D5-C4BD09FE69CB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6550024" y="157035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C0B67D5-585B-A19C-12CE-7279BCB526D7}"/>
                  </a:ext>
                </a:extLst>
              </p:cNvPr>
              <p:cNvSpPr/>
              <p:nvPr/>
            </p:nvSpPr>
            <p:spPr>
              <a:xfrm>
                <a:off x="8834754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C0B67D5-585B-A19C-12CE-7279BCB526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2549524"/>
                <a:ext cx="468630" cy="468630"/>
              </a:xfrm>
              <a:prstGeom prst="rect">
                <a:avLst/>
              </a:prstGeom>
              <a:blipFill>
                <a:blip r:embed="rId6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5EAD4BB-F71C-4B78-6EE6-A124E0BA4014}"/>
              </a:ext>
            </a:extLst>
          </p:cNvPr>
          <p:cNvCxnSpPr>
            <a:cxnSpLocks/>
            <a:endCxn id="35" idx="2"/>
          </p:cNvCxnSpPr>
          <p:nvPr/>
        </p:nvCxnSpPr>
        <p:spPr>
          <a:xfrm flipV="1">
            <a:off x="9069069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085C7EF-EC8A-9112-3297-6CC7CFC47952}"/>
                  </a:ext>
                </a:extLst>
              </p:cNvPr>
              <p:cNvSpPr/>
              <p:nvPr/>
            </p:nvSpPr>
            <p:spPr>
              <a:xfrm>
                <a:off x="8834754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085C7EF-EC8A-9112-3297-6CC7CFC479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1825625"/>
                <a:ext cx="468630" cy="468630"/>
              </a:xfrm>
              <a:prstGeom prst="rect">
                <a:avLst/>
              </a:prstGeom>
              <a:blipFill>
                <a:blip r:embed="rId7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93F4EF4-64CB-DDD5-DC1F-9C3F90800DD7}"/>
              </a:ext>
            </a:extLst>
          </p:cNvPr>
          <p:cNvCxnSpPr>
            <a:cxnSpLocks/>
            <a:endCxn id="37" idx="2"/>
          </p:cNvCxnSpPr>
          <p:nvPr/>
        </p:nvCxnSpPr>
        <p:spPr>
          <a:xfrm flipV="1">
            <a:off x="9069069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C250B66-D88B-576F-2EE4-97FA99D031C8}"/>
                  </a:ext>
                </a:extLst>
              </p:cNvPr>
              <p:cNvSpPr/>
              <p:nvPr/>
            </p:nvSpPr>
            <p:spPr>
              <a:xfrm>
                <a:off x="8834754" y="10848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C250B66-D88B-576F-2EE4-97FA99D031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1084897"/>
                <a:ext cx="468630" cy="468630"/>
              </a:xfrm>
              <a:prstGeom prst="rect">
                <a:avLst/>
              </a:prstGeom>
              <a:blipFill>
                <a:blip r:embed="rId8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87CECB3-6B1F-DDE3-F042-3FC3931A51F3}"/>
              </a:ext>
            </a:extLst>
          </p:cNvPr>
          <p:cNvCxnSpPr>
            <a:cxnSpLocks/>
            <a:endCxn id="39" idx="2"/>
          </p:cNvCxnSpPr>
          <p:nvPr/>
        </p:nvCxnSpPr>
        <p:spPr>
          <a:xfrm flipV="1">
            <a:off x="9069069" y="15535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C279382-C643-1AFC-B041-2C279813F34E}"/>
                  </a:ext>
                </a:extLst>
              </p:cNvPr>
              <p:cNvSpPr/>
              <p:nvPr/>
            </p:nvSpPr>
            <p:spPr>
              <a:xfrm>
                <a:off x="8834754" y="360998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C279382-C643-1AFC-B041-2C279813F3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360998"/>
                <a:ext cx="468630" cy="468630"/>
              </a:xfrm>
              <a:prstGeom prst="rect">
                <a:avLst/>
              </a:prstGeom>
              <a:blipFill>
                <a:blip r:embed="rId9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01C2F5F-EF97-7D03-A3CD-00BF6AC7D8DF}"/>
              </a:ext>
            </a:extLst>
          </p:cNvPr>
          <p:cNvCxnSpPr>
            <a:cxnSpLocks/>
            <a:endCxn id="41" idx="2"/>
          </p:cNvCxnSpPr>
          <p:nvPr/>
        </p:nvCxnSpPr>
        <p:spPr>
          <a:xfrm flipV="1">
            <a:off x="9069069" y="829628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03BAA4C-B007-C380-6D00-7D95F25871FA}"/>
                  </a:ext>
                </a:extLst>
              </p:cNvPr>
              <p:cNvSpPr/>
              <p:nvPr/>
            </p:nvSpPr>
            <p:spPr>
              <a:xfrm>
                <a:off x="4374197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03BAA4C-B007-C380-6D00-7D95F25871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197" y="1825625"/>
                <a:ext cx="468630" cy="468630"/>
              </a:xfrm>
              <a:prstGeom prst="rect">
                <a:avLst/>
              </a:prstGeom>
              <a:blipFill>
                <a:blip r:embed="rId10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772FA18-6A5B-A1AF-51F3-05EBCDEAB760}"/>
              </a:ext>
            </a:extLst>
          </p:cNvPr>
          <p:cNvCxnSpPr>
            <a:cxnSpLocks/>
            <a:endCxn id="43" idx="2"/>
          </p:cNvCxnSpPr>
          <p:nvPr/>
        </p:nvCxnSpPr>
        <p:spPr>
          <a:xfrm flipV="1">
            <a:off x="4608512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E2F806D-D1B1-DF73-6BDA-A4668BEDD6CA}"/>
                  </a:ext>
                </a:extLst>
              </p:cNvPr>
              <p:cNvSpPr/>
              <p:nvPr/>
            </p:nvSpPr>
            <p:spPr>
              <a:xfrm>
                <a:off x="5607366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E2F806D-D1B1-DF73-6BDA-A4668BEDD6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366" y="2549524"/>
                <a:ext cx="468630" cy="468630"/>
              </a:xfrm>
              <a:prstGeom prst="rect">
                <a:avLst/>
              </a:prstGeom>
              <a:blipFill>
                <a:blip r:embed="rId11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3F82035-F31B-DDB2-87BB-A0A1AEB721D2}"/>
              </a:ext>
            </a:extLst>
          </p:cNvPr>
          <p:cNvCxnSpPr>
            <a:cxnSpLocks/>
            <a:endCxn id="45" idx="2"/>
          </p:cNvCxnSpPr>
          <p:nvPr/>
        </p:nvCxnSpPr>
        <p:spPr>
          <a:xfrm flipV="1">
            <a:off x="5841681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E2D19C4-9589-8C78-5C2C-A7145D3AEBE5}"/>
                  </a:ext>
                </a:extLst>
              </p:cNvPr>
              <p:cNvSpPr/>
              <p:nvPr/>
            </p:nvSpPr>
            <p:spPr>
              <a:xfrm>
                <a:off x="7593010" y="256206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E2D19C4-9589-8C78-5C2C-A7145D3AEB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010" y="2562064"/>
                <a:ext cx="468630" cy="468630"/>
              </a:xfrm>
              <a:prstGeom prst="rect">
                <a:avLst/>
              </a:prstGeom>
              <a:blipFill>
                <a:blip r:embed="rId12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0D314E1-854A-65E6-9B7F-C273F6FDE7DA}"/>
              </a:ext>
            </a:extLst>
          </p:cNvPr>
          <p:cNvCxnSpPr>
            <a:cxnSpLocks/>
            <a:endCxn id="47" idx="2"/>
          </p:cNvCxnSpPr>
          <p:nvPr/>
        </p:nvCxnSpPr>
        <p:spPr>
          <a:xfrm flipV="1">
            <a:off x="7827325" y="303069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EF44CA0-7BB2-4E78-982C-D3C3E70B39E5}"/>
                  </a:ext>
                </a:extLst>
              </p:cNvPr>
              <p:cNvSpPr/>
              <p:nvPr/>
            </p:nvSpPr>
            <p:spPr>
              <a:xfrm>
                <a:off x="3126421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EF44CA0-7BB2-4E78-982C-D3C3E70B39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421" y="2549524"/>
                <a:ext cx="468630" cy="468630"/>
              </a:xfrm>
              <a:prstGeom prst="rect">
                <a:avLst/>
              </a:prstGeom>
              <a:blipFill>
                <a:blip r:embed="rId13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A668F0C-0B35-AA65-2737-CBC7BE8228E2}"/>
              </a:ext>
            </a:extLst>
          </p:cNvPr>
          <p:cNvCxnSpPr>
            <a:cxnSpLocks/>
            <a:endCxn id="49" idx="2"/>
          </p:cNvCxnSpPr>
          <p:nvPr/>
        </p:nvCxnSpPr>
        <p:spPr>
          <a:xfrm flipV="1">
            <a:off x="3360736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A295C55-7A02-3F40-BBC1-E88C568E017D}"/>
                  </a:ext>
                </a:extLst>
              </p:cNvPr>
              <p:cNvSpPr/>
              <p:nvPr/>
            </p:nvSpPr>
            <p:spPr>
              <a:xfrm>
                <a:off x="7593010" y="1846579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A295C55-7A02-3F40-BBC1-E88C568E01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010" y="1846579"/>
                <a:ext cx="468630" cy="468630"/>
              </a:xfrm>
              <a:prstGeom prst="rect">
                <a:avLst/>
              </a:prstGeom>
              <a:blipFill>
                <a:blip r:embed="rId14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F63374C-DE0C-C5B4-3F72-3B27EC9BC237}"/>
              </a:ext>
            </a:extLst>
          </p:cNvPr>
          <p:cNvCxnSpPr>
            <a:cxnSpLocks/>
            <a:endCxn id="51" idx="2"/>
          </p:cNvCxnSpPr>
          <p:nvPr/>
        </p:nvCxnSpPr>
        <p:spPr>
          <a:xfrm flipV="1">
            <a:off x="7827325" y="2315209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473778A-2878-4EF8-9556-821A278D079D}"/>
                  </a:ext>
                </a:extLst>
              </p:cNvPr>
              <p:cNvSpPr/>
              <p:nvPr/>
            </p:nvSpPr>
            <p:spPr>
              <a:xfrm>
                <a:off x="8213090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473778A-2878-4EF8-9556-821A278D07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3090" y="2549524"/>
                <a:ext cx="468630" cy="468630"/>
              </a:xfrm>
              <a:prstGeom prst="rect">
                <a:avLst/>
              </a:prstGeom>
              <a:blipFill>
                <a:blip r:embed="rId15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A40B7F36-8C50-B7B5-8D5D-F7C2197D449B}"/>
              </a:ext>
            </a:extLst>
          </p:cNvPr>
          <p:cNvCxnSpPr>
            <a:cxnSpLocks/>
            <a:endCxn id="53" idx="2"/>
          </p:cNvCxnSpPr>
          <p:nvPr/>
        </p:nvCxnSpPr>
        <p:spPr>
          <a:xfrm flipV="1">
            <a:off x="8447405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1215489C-1C00-DF44-EE09-420899356F8E}"/>
                  </a:ext>
                </a:extLst>
              </p:cNvPr>
              <p:cNvSpPr/>
              <p:nvPr/>
            </p:nvSpPr>
            <p:spPr>
              <a:xfrm>
                <a:off x="7577135" y="113315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1215489C-1C00-DF44-EE09-420899356F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135" y="1133157"/>
                <a:ext cx="468630" cy="468630"/>
              </a:xfrm>
              <a:prstGeom prst="rect">
                <a:avLst/>
              </a:prstGeom>
              <a:blipFill>
                <a:blip r:embed="rId16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8F43A32-977F-43FE-EAAB-FDBF4149C224}"/>
              </a:ext>
            </a:extLst>
          </p:cNvPr>
          <p:cNvCxnSpPr>
            <a:cxnSpLocks/>
            <a:endCxn id="55" idx="2"/>
          </p:cNvCxnSpPr>
          <p:nvPr/>
        </p:nvCxnSpPr>
        <p:spPr>
          <a:xfrm flipV="1">
            <a:off x="7811450" y="160178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0D150A24-098D-8F5F-61A0-BA47D417BE61}"/>
                  </a:ext>
                </a:extLst>
              </p14:cNvPr>
              <p14:cNvContentPartPr/>
              <p14:nvPr/>
            </p14:nvContentPartPr>
            <p14:xfrm>
              <a:off x="3493440" y="554040"/>
              <a:ext cx="5921280" cy="534312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0D150A24-098D-8F5F-61A0-BA47D417BE6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484080" y="544680"/>
                <a:ext cx="5940000" cy="536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6274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48504-CA46-CA67-A734-8DDC6861F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Rehashing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56C4D0-09F9-C2D9-56AC-4F81B37D1B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If your load factor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 gets too large, copy everything over to a larger hash table</a:t>
                </a:r>
              </a:p>
              <a:p>
                <a:pPr lvl="1"/>
                <a:r>
                  <a:rPr lang="en-US" dirty="0"/>
                  <a:t>To do this: make a new, larger array</a:t>
                </a:r>
              </a:p>
              <a:p>
                <a:pPr lvl="1"/>
                <a:r>
                  <a:rPr lang="en-US" dirty="0"/>
                  <a:t>Re-insert all items into the new hash table by reapplying the hash function</a:t>
                </a:r>
              </a:p>
              <a:p>
                <a:pPr lvl="2"/>
                <a:r>
                  <a:rPr lang="en-US" dirty="0"/>
                  <a:t>We need to reapply the hash function because items should map to a different index</a:t>
                </a:r>
              </a:p>
              <a:p>
                <a:pPr lvl="1"/>
                <a:r>
                  <a:rPr lang="en-US" dirty="0"/>
                  <a:t>New array should be “roughly” double the length (but probably still want it to be prime)</a:t>
                </a:r>
              </a:p>
              <a:p>
                <a:r>
                  <a:rPr lang="en-US" dirty="0"/>
                  <a:t>What does “too large” mean?</a:t>
                </a:r>
              </a:p>
              <a:p>
                <a:pPr lvl="1"/>
                <a:r>
                  <a:rPr lang="en-US" dirty="0"/>
                  <a:t>For separate chaining, typically we want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&lt;2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For open addressing, typically we want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56C4D0-09F9-C2D9-56AC-4F81B37D1B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13BA7A3-C414-0785-E773-179058D362E8}"/>
                  </a:ext>
                </a:extLst>
              </p14:cNvPr>
              <p14:cNvContentPartPr/>
              <p14:nvPr/>
            </p14:nvContentPartPr>
            <p14:xfrm>
              <a:off x="823320" y="685800"/>
              <a:ext cx="10161360" cy="5496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13BA7A3-C414-0785-E773-179058D362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3960" y="676440"/>
                <a:ext cx="10180080" cy="551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4344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FD21D-C91E-3FE2-2027-49433DFD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Resolution: Linear Probing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C88E4-9BBE-71CC-681D-27A20BEEA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there’s a collision, use the next open space in the table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E33847A-21B7-8D67-70E7-20697D5D828F}"/>
              </a:ext>
            </a:extLst>
          </p:cNvPr>
          <p:cNvGrpSpPr/>
          <p:nvPr/>
        </p:nvGrpSpPr>
        <p:grpSpPr>
          <a:xfrm>
            <a:off x="2895600" y="483806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72483E0-035B-552B-046B-B8CFCDDDA378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0A2255D-F389-165E-90CE-D5FDEDDAD427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873DF17-BBDE-7098-679E-F718BD0005E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497686A-BF93-5D4B-62ED-13F2DCF99D21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3DB1FA2-F273-056C-0BC0-3CF45C0F23ED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EFCA446-C2F3-17AC-0BE3-69BCB6EC8B5A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E15B43A-CE28-5824-C803-3DB155C25B9F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50E83A-82AF-5B5F-4819-0B3B5A4A67D4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477FBFB-DD77-940B-BBEF-1081F2AB4D8D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54EC3AB-7728-01B1-C085-C01979A56E1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5AF9B6F-5851-F1D1-4A8F-611B3182AB28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6CBC511-68D6-8230-0208-019B6D43F0C0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EAA4797-6DEA-8CBE-BAC1-E915143B9341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F550FB6-B136-FD0A-CDFB-8DCF58F3E6B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75A14D9-1D9F-1F25-2689-4B160E4CD780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B50E096-C2C7-35F2-770A-652F4CB9C336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1390E29-9377-939E-4D08-909131F81DFA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18A230B-E4DC-C904-C2DD-D6BF5FD6E09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C3758B1-9087-D7B1-ABB7-BF5CFE288F86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C2C4802-4643-0124-1D32-E88B8617331A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4B46D2A-B3B0-8BFB-4118-5BA56C95DCC4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DB85716-D30D-EBB1-5947-E6BF559FAEB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A7263E84-4A27-2CC4-914C-57105A3265BF}"/>
                  </a:ext>
                </a:extLst>
              </p14:cNvPr>
              <p14:cNvContentPartPr/>
              <p14:nvPr/>
            </p14:nvContentPartPr>
            <p14:xfrm>
              <a:off x="2273760" y="1114560"/>
              <a:ext cx="7266960" cy="496008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A7263E84-4A27-2CC4-914C-57105A3265B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64400" y="1105200"/>
                <a:ext cx="7285680" cy="497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9601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C209-91E7-39F7-4A4E-647F00B9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Insert Procedure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insert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is occupied then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…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%10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A7F5364F-88DC-3F96-2BC8-BAFA44EC14B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4DAC70-2D02-4363-C33E-910CC23D54FE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13EEE87-6AB8-548B-F84D-F081E8ECF76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FFA859-CE6A-3363-4D19-9CAB7D56F05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27DBA0-51B9-2EDB-EBA7-1E4A030D3BD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4B5109F-FED7-B365-433C-F0CF16F73FD8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32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C3AF265-E570-4D67-F01B-B938693539B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91A2D82-FDC4-EA2F-2A43-D14EA4AA925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62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EA582E-177A-FEBE-3F05-79B2349E7EE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54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A7DDDD4-8D2E-F314-F507-8FA0016B4B5C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F9000BC-81DC-CE44-03EB-CDF8D357E51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DF3124B-193F-D905-24FE-C943F42B8A33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6F3B3C3-578B-F0CF-7FDA-4D658EACB546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CA0DCD-68D5-0470-BBE4-88793B346E2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9C5070-60AB-1BF9-E768-8ADCF618F29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BDDB81-53DE-3741-D996-1F287A6DDDB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6C8874-6AA8-354F-33B5-648D0C65EEE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90C2C0-54CD-8E8A-29F1-4E424599658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7B6A59-79DD-E078-29A8-28E65E272796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C9E6AB-C5FC-2724-1BF9-D8BBC6BF709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98A0B8-7969-41D6-DAFF-DB99A0ED3CF0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69979AC-43BC-32F9-927F-21D434B1657C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FB1665-49F1-41F3-8E29-06DAC51EBB0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34335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Find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19AB-1C53-85A1-A3AF-83DFA61F9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1CB483B-1B51-81A4-998F-C18BDFC7A15B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59E03DE-9160-760E-CF86-C5941F904018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FB13D3D-1B90-EAA5-7AFB-EA801C2BB03B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FE21E7F-24A9-345B-6179-CE9B6B64048E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C08EC2F-4B9F-A549-E285-F42819929435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385E2DE-C98D-9B83-787C-CDCDA12EE20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6E10180-6F3A-3B45-83C4-214CAC8D7CD9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778B9FA-5B1A-6BAA-D0ED-497B6D233882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25C5EA0-74A9-C388-4C28-4D4F714373D5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6DE8AEA-6615-91BD-FFF6-5CBC5567FDB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8753DEE-E10D-C9D8-4695-E23D2D67AB45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96618187-A7D6-BE09-20B6-BAA91D197150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D31F8DB-D9C0-B9CB-3688-A3070BDBF18E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FB6E01C-853F-A01D-EC7F-ADF1B7503A78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5FC6836-E37B-902E-DCCA-42612165BE79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5BF1168-2CD5-0057-BC2B-4909F76A33DD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0BAE604-1186-0894-51A9-CDB7E3244583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C78DDE3-ACB7-0049-DED7-1DAD1BC7F508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B16DDB0-7B34-54E8-8893-11222F305B1A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C05449B-00C3-5D02-3BCE-87B9791D97F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F1FDF2D-2EED-BE48-04B0-683CDAB71ABE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851D624-3FB9-0A77-322F-64E16B3803E0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A3D70CC-3542-191B-70BD-13DD27D6CB44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9909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Find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C19AB-1C53-85A1-A3AF-83DFA61F9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find key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dirty="0"/>
                  <a:t> is occupied and does not contain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then look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If that is occupied and does not contain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then look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and does not contain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then look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Repeat until you either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or else you reach an empty cell in the table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C19AB-1C53-85A1-A3AF-83DFA61F9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276BC9F7-99BA-B7BC-1AD2-84242D56EDF4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12EC1DB-D4A6-6B7B-7C6F-C60875C4B880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F0BD263-8B0C-EE09-006A-586758C0344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BCB131B-1A39-0FB0-EC28-AB2DC7165455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0065800-76F9-7D0C-E5B6-87020D3297B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A775EEE-4045-A0E9-526E-AC2E4A2B220F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8B9BA47-C1A1-480B-FBD9-0B5D0C3FEC27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B61FD45-4837-E870-55ED-6756EC2B5361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EEA9484-5BD7-74CD-F516-9CC8D067DE6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F251C79-01BF-5C06-7487-02E695D99A4F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67AFA12-FBBE-9F99-7B1A-AE3BB7D429F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A245A2F-6564-4891-A90C-E3E2BF04E125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AE4A53B-9B6C-7B8D-8E87-A270ED0D10A3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BBD0B4C-F158-E738-E58A-1DA6795238D8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E8BF469-3A2B-FC51-C4A4-253D9013DAF7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9AC31F3-54B7-B947-0217-17FC02604175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6818FCD-6E83-A9BD-EAA4-3AAD7B03036B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9B224D1-EB59-30C6-540B-8994D7663CDC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63F476A-B374-374B-789B-67414FC2A447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23329E1-825C-BBDB-1055-328D27B7B737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09B7E04-AA65-9DC6-22AD-B63B7FA8D350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F17D356-8CC5-C0AF-2880-5EE8F66A33EB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3BF3FBC-BB62-99F8-8361-7ECF47FBB82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41411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19AB-1C53-85A1-A3AF-83DFA61F9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A, B, C, D, and E all hashed to 3</a:t>
            </a:r>
          </a:p>
          <a:p>
            <a:r>
              <a:rPr lang="en-US" dirty="0"/>
              <a:t>Now let’s delete B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3317F43-9CD7-8DA0-A5D0-001E0001053F}"/>
              </a:ext>
            </a:extLst>
          </p:cNvPr>
          <p:cNvGrpSpPr/>
          <p:nvPr/>
        </p:nvGrpSpPr>
        <p:grpSpPr>
          <a:xfrm>
            <a:off x="2837411" y="3198609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1202B14-1CA9-7427-2AFA-FA1DD7757A51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A3C04AB-11E3-0E1D-5512-CF9905E76CA3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505F905-78AC-0FED-63A8-D158F9F6DB98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6C3C739-190D-77AE-094B-B5A1ABEDD151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DB671C4-36E4-5759-BD56-4B984DE8E14C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5E106D1-7203-82F6-280F-7E853F2B0A6B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0048179-5B5B-1D84-4BEE-B63E119BE515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AF1E2D4-BFD0-E7A3-64D2-1DB262FEE593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9BCC972-4F49-985D-FF80-F251AC888966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F5EC299-2C81-C998-0B48-905B653F2074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35EE393-F261-7112-0EE4-348AA0A1637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F74D851-AE84-7BB2-15D2-B8B3FDBD30F2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D037339-333A-C3D8-3E6C-65B8FAD06306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D452F40-2861-0C61-C782-DA10FBC1BF55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DF1C0F-B926-C860-D53D-B07734898241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466C9CD-1D81-A75D-F1FC-9BF215023E2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15135D2-4A37-6E73-2735-7DD762D195B1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4DAB7D0-ACAD-CF90-8FD1-642768251F99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D6C6D38-B5FA-0844-809D-ECE94165422E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8481B7C-6E6D-1241-B31F-BBD1206BCACC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7E7B75A-56BD-E34F-5441-E945C702414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10EF039-58EA-D1AF-24E2-766AB95BFBAC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5116AA1-79E7-7B8F-6B63-5AD080903693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4E2BEEE4-F2F5-4A6D-A7F1-74E5F59B87C3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6E892C7-4BB7-7892-D8EF-72CBDED38551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C937C9A-A150-3B3B-5F5D-A46B057E77E9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14F1BB8-CD89-6CC4-271E-B54E8B76D927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EB063377-763D-7E6B-A2E2-168A8418FD90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3BDC69C8-0C62-202A-1D29-F6FA19617469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2C24F4D-45E7-429F-1A5A-E2F8B8908173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C9CAD924-3E43-437B-0227-B82DCA6BCC64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1082242E-03C9-DAC8-4F5A-35CBD59C5E64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E4CCBA9C-3E8E-4B95-CA6E-01032FF83852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792AA63-0871-0F41-E9F2-588857F0A4F8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509C928-E94D-95A9-C016-C6809689E49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2AA9EB9-788C-B4ED-3ADA-785D5BE14080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FBF553E-1BDD-5C2E-6BB1-8C3C791134B5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738A8E60-CF0C-00C6-275F-9CBAE91141F1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C89A41F-BF8D-9B3D-B3C1-AA50B5DDCE1C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C7892DC-2FA8-A5BA-5797-5FBAD88AFA6D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EF67158-5307-F23C-E512-778B1FDB75D9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788CA28-DB30-5C22-5B10-37895107B113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AF9FD98-F08E-74AD-B4D7-CC0C2EDE31F7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45B24D09-3912-D852-0607-0B6184BE452C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24A771A6-FE79-3EE8-742B-09A1A7CE80E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F70D4F65-1C9F-2430-9212-AF08A10A5B82}"/>
              </a:ext>
            </a:extLst>
          </p:cNvPr>
          <p:cNvSpPr txBox="1"/>
          <p:nvPr/>
        </p:nvSpPr>
        <p:spPr>
          <a:xfrm>
            <a:off x="1600429" y="3301311"/>
            <a:ext cx="86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Before: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AD923D7-3737-D6A6-A7FB-34380866D88E}"/>
              </a:ext>
            </a:extLst>
          </p:cNvPr>
          <p:cNvSpPr txBox="1"/>
          <p:nvPr/>
        </p:nvSpPr>
        <p:spPr>
          <a:xfrm>
            <a:off x="1600429" y="5603357"/>
            <a:ext cx="720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After:</a:t>
            </a:r>
          </a:p>
        </p:txBody>
      </p:sp>
    </p:spTree>
    <p:extLst>
      <p:ext uri="{BB962C8B-B14F-4D97-AF65-F5344CB8AC3E}">
        <p14:creationId xmlns:p14="http://schemas.microsoft.com/office/powerpoint/2010/main" val="56558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AFC2A-BFAD-154C-CB01-688AAE7FE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topic: Hash Tables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1A6D878-0A9C-88E0-BF73-13D0C8B95F06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6742674"/>
                  </p:ext>
                </p:extLst>
              </p:nvPr>
            </p:nvGraphicFramePr>
            <p:xfrm>
              <a:off x="1485900" y="1988820"/>
              <a:ext cx="9220199" cy="402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height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height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height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(Worst case)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93878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(Expected and amortized)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1211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1A6D878-0A9C-88E0-BF73-13D0C8B95F06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6742674"/>
                  </p:ext>
                </p:extLst>
              </p:nvPr>
            </p:nvGraphicFramePr>
            <p:xfrm>
              <a:off x="1485900" y="1988820"/>
              <a:ext cx="9220199" cy="402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110448" r="-223975" b="-8134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110448" r="-139865" b="-8134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110448" r="-976" b="-8134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207353" r="-223975" b="-70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207353" r="-139865" b="-70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207353" r="-976" b="-701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11940" r="-223975" b="-6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11940" r="-139865" b="-6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11940" r="-976" b="-6119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05882" r="-223975" b="-5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05882" r="-139865" b="-5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05882" r="-976" b="-5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505882" r="-223975" b="-4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505882" r="-139865" b="-4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505882" r="-976" b="-4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614925" r="-223975" b="-308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614925" r="-139865" b="-308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614925" r="-976" b="-3089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(Worst case)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704412" r="-223975" b="-204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704412" r="-139865" b="-204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704412" r="-976" b="-204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9387819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(Expected and amortized)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55833" r="-223975" b="-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55833" r="-139865" b="-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55833" r="-976" b="-15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121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79141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19AB-1C53-85A1-A3AF-83DFA61F9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A, B, and E all hashed to 3, and C and D hashed to 5</a:t>
            </a:r>
          </a:p>
          <a:p>
            <a:r>
              <a:rPr lang="en-US" dirty="0"/>
              <a:t>Now let’s delete B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557A905-A4AB-3521-6E44-053E83039717}"/>
              </a:ext>
            </a:extLst>
          </p:cNvPr>
          <p:cNvGrpSpPr/>
          <p:nvPr/>
        </p:nvGrpSpPr>
        <p:grpSpPr>
          <a:xfrm>
            <a:off x="2837411" y="3198609"/>
            <a:ext cx="6400800" cy="1097280"/>
            <a:chOff x="4953000" y="660717"/>
            <a:chExt cx="6400800" cy="1097280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80D7FBF-B01A-0263-3C32-5EE2F7A16537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47806BC-9D6A-BA52-C7E9-2B88DE6B0DB6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E16997F-BE67-C4CF-33DB-F3CEB9B5E7FF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F4DD397-D99C-7646-A67D-CF7F7D487B88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CB4BB42-9793-1214-47D0-4B30BC0780D9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6F4F6AC1-6C76-A972-3D3C-C502B6358025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D294464-AC69-3D07-3DB2-36131BDFBEAC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1BF1821F-C1E3-EA41-AE19-92A28DAE6210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A3F0A40-04D7-AD38-9174-FBAA27A8621E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3E94F093-0B15-C706-A522-819BF36D2D9B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3FB048E-0C7B-F708-75DA-E2C6FA8F582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0DD7863-789A-A342-31AA-A1A494FE2D02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74489EC-EAE6-0437-2AD4-E63C397FE366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12EB49C-DAB9-BEB9-59C3-10CAFDCCA95F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7EE59E87-303A-7922-37B0-7EED645DBB8D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548E299-9524-3D95-0330-A77CA45E23C4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D65189A-1BBE-D762-F7A0-0E1C52656C4A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374B8B0-C318-594E-6595-2927D1887D2F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6478652-DF0C-8932-2F4B-DCFF3721D7AE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E1CC52F-5B67-A094-24D5-3FFD152CCCB4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281D43C-365F-E9E0-2F3E-3AEC6E041CFF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00EFE913-0974-C71F-7F24-0616C6028245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F0E7FA8-3BC2-B1F6-F856-E242C2F1AE79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3080B4AB-EF77-14B3-B419-5CA35BE5DB03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04249A9C-6ED1-D9FC-95EC-B4B4859E7E6A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2AB09D0E-533D-6A0E-99E3-33D37733B1A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78410FC4-E45A-B5FD-B222-FC7DA0EAD62C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1CCC229D-3A1C-5FEB-FC0B-A77D5870FA31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DE62C7C2-8671-2E6A-DA8F-CF7A29CDA5AD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2F6BD7A7-540E-8EC5-D043-5E081630C2C7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E8D7D4D6-8E24-244C-3971-3CCAD4261AEC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A67DFB6D-37C3-C196-F5BA-42A77E9D771B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DA4B8E49-61D8-BCC7-82FA-A482EDEE8E05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306DB1D8-0C5C-14B6-26C6-6D75B2A5EFB1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D2D755FE-F515-40EC-653B-223CEB76CA73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1D220B9-29A0-64DD-2500-3019131C007D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03D5157E-11D6-BE97-7FBE-07ED93BE870F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4DA80E3F-EE44-1BE6-C659-DB84450793F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8B8FC242-387C-B27E-C1C6-8FE7AA601A71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E43771C7-E8E0-43A1-2859-0D4A771F59E8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AF78C97C-EF94-9133-7554-3A31C4B65CD3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574F169C-2BD0-1676-4932-755C5A0E5328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DFB6C60F-0F31-9D5A-8B8B-27195326098D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C3F8A554-51E7-EB90-5525-BCC34E507E3E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5851A8B6-4F8D-214A-6A55-233D3318CC0D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AB07EE8C-AC48-9B51-CA01-3DF09601C283}"/>
              </a:ext>
            </a:extLst>
          </p:cNvPr>
          <p:cNvSpPr txBox="1"/>
          <p:nvPr/>
        </p:nvSpPr>
        <p:spPr>
          <a:xfrm>
            <a:off x="1600429" y="3301311"/>
            <a:ext cx="86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Before: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A4787DE-530B-3E10-4F22-AADFE50C03BD}"/>
              </a:ext>
            </a:extLst>
          </p:cNvPr>
          <p:cNvSpPr txBox="1"/>
          <p:nvPr/>
        </p:nvSpPr>
        <p:spPr>
          <a:xfrm>
            <a:off x="1600429" y="5603357"/>
            <a:ext cx="720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After:</a:t>
            </a:r>
          </a:p>
        </p:txBody>
      </p:sp>
    </p:spTree>
    <p:extLst>
      <p:ext uri="{BB962C8B-B14F-4D97-AF65-F5344CB8AC3E}">
        <p14:creationId xmlns:p14="http://schemas.microsoft.com/office/powerpoint/2010/main" val="134674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19AB-1C53-85A1-A3AF-83DFA61F9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A and E hashed to 3, and B,C, and D hashed to 4</a:t>
            </a:r>
          </a:p>
          <a:p>
            <a:r>
              <a:rPr lang="en-US" dirty="0"/>
              <a:t>Now let’s delete B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557A905-A4AB-3521-6E44-053E83039717}"/>
              </a:ext>
            </a:extLst>
          </p:cNvPr>
          <p:cNvGrpSpPr/>
          <p:nvPr/>
        </p:nvGrpSpPr>
        <p:grpSpPr>
          <a:xfrm>
            <a:off x="2837411" y="3198609"/>
            <a:ext cx="6400800" cy="1097280"/>
            <a:chOff x="4953000" y="660717"/>
            <a:chExt cx="6400800" cy="1097280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80D7FBF-B01A-0263-3C32-5EE2F7A16537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47806BC-9D6A-BA52-C7E9-2B88DE6B0DB6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E16997F-BE67-C4CF-33DB-F3CEB9B5E7FF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F4DD397-D99C-7646-A67D-CF7F7D487B88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CB4BB42-9793-1214-47D0-4B30BC0780D9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6F4F6AC1-6C76-A972-3D3C-C502B6358025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D294464-AC69-3D07-3DB2-36131BDFBEAC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1BF1821F-C1E3-EA41-AE19-92A28DAE6210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A3F0A40-04D7-AD38-9174-FBAA27A8621E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3E94F093-0B15-C706-A522-819BF36D2D9B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3FB048E-0C7B-F708-75DA-E2C6FA8F582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0DD7863-789A-A342-31AA-A1A494FE2D02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74489EC-EAE6-0437-2AD4-E63C397FE366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12EB49C-DAB9-BEB9-59C3-10CAFDCCA95F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7EE59E87-303A-7922-37B0-7EED645DBB8D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548E299-9524-3D95-0330-A77CA45E23C4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D65189A-1BBE-D762-F7A0-0E1C52656C4A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374B8B0-C318-594E-6595-2927D1887D2F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6478652-DF0C-8932-2F4B-DCFF3721D7AE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E1CC52F-5B67-A094-24D5-3FFD152CCCB4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281D43C-365F-E9E0-2F3E-3AEC6E041CFF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00EFE913-0974-C71F-7F24-0616C6028245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F0E7FA8-3BC2-B1F6-F856-E242C2F1AE79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3080B4AB-EF77-14B3-B419-5CA35BE5DB03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04249A9C-6ED1-D9FC-95EC-B4B4859E7E6A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2AB09D0E-533D-6A0E-99E3-33D37733B1A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78410FC4-E45A-B5FD-B222-FC7DA0EAD62C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1CCC229D-3A1C-5FEB-FC0B-A77D5870FA31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DE62C7C2-8671-2E6A-DA8F-CF7A29CDA5AD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2F6BD7A7-540E-8EC5-D043-5E081630C2C7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E8D7D4D6-8E24-244C-3971-3CCAD4261AEC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A67DFB6D-37C3-C196-F5BA-42A77E9D771B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DA4B8E49-61D8-BCC7-82FA-A482EDEE8E05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306DB1D8-0C5C-14B6-26C6-6D75B2A5EFB1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D2D755FE-F515-40EC-653B-223CEB76CA73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1D220B9-29A0-64DD-2500-3019131C007D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03D5157E-11D6-BE97-7FBE-07ED93BE870F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4DA80E3F-EE44-1BE6-C659-DB84450793F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8B8FC242-387C-B27E-C1C6-8FE7AA601A71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E43771C7-E8E0-43A1-2859-0D4A771F59E8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AF78C97C-EF94-9133-7554-3A31C4B65CD3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574F169C-2BD0-1676-4932-755C5A0E5328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DFB6C60F-0F31-9D5A-8B8B-27195326098D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C3F8A554-51E7-EB90-5525-BCC34E507E3E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5851A8B6-4F8D-214A-6A55-233D3318CC0D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AB07EE8C-AC48-9B51-CA01-3DF09601C283}"/>
              </a:ext>
            </a:extLst>
          </p:cNvPr>
          <p:cNvSpPr txBox="1"/>
          <p:nvPr/>
        </p:nvSpPr>
        <p:spPr>
          <a:xfrm>
            <a:off x="1600429" y="3301311"/>
            <a:ext cx="86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Before: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A4787DE-530B-3E10-4F22-AADFE50C03BD}"/>
              </a:ext>
            </a:extLst>
          </p:cNvPr>
          <p:cNvSpPr txBox="1"/>
          <p:nvPr/>
        </p:nvSpPr>
        <p:spPr>
          <a:xfrm>
            <a:off x="1600429" y="5603357"/>
            <a:ext cx="720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After:</a:t>
            </a:r>
          </a:p>
        </p:txBody>
      </p:sp>
    </p:spTree>
    <p:extLst>
      <p:ext uri="{BB962C8B-B14F-4D97-AF65-F5344CB8AC3E}">
        <p14:creationId xmlns:p14="http://schemas.microsoft.com/office/powerpoint/2010/main" val="1211498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19AB-1C53-85A1-A3AF-83DFA61F9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do this together!</a:t>
            </a:r>
          </a:p>
          <a:p>
            <a:pPr lvl="1"/>
            <a:r>
              <a:rPr lang="en-US" dirty="0"/>
              <a:t>“rehash” everything after the deleted item until we reach a gap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F387865-D6B3-8587-09E8-5CD31E13046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1181C52-626F-FED7-E42B-5197B1371785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1A939B2-C32B-6627-7D0A-988872501ED4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919772A-B0F4-4ADD-DB4F-9629D7C55125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60AC0AE-1B49-6671-B294-33F730D82761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96B516C-93B9-57A5-6B86-232A242A0550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EED7752-D7E4-7171-A7FE-B10E19044DA8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E1575A89-6E67-D480-DD5F-3137641C88E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3F8F715-4079-97B3-A6A5-2A78BD64DF8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D9C4C72-1025-EC8B-3ACA-FABBC3652DA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B4C3245-CE3A-9FF3-02B6-13180C87DCAB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B1430E6-19F4-92A9-81E3-2A173BB21087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5B83A83-94DE-8C82-C87A-70DDD7775F65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839240A-6DCC-53C4-D040-B382ACE1771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BB6038A-3189-2451-C956-1CC4E3230B8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7D5C3A8-31FF-19C5-01D2-FDA293EB0CC0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0102509-1C4B-5D84-C96E-A5AE1AAF3AFF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2436469-A3A6-DF70-D8C0-9999C0D8541B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A643D0A-07F3-117B-A8BB-008B9DDDA498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65022D3-8588-6E98-AA75-FEE59861FF49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2E7651B-5654-CB4A-084B-117AF7224368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60B1476-0333-B34B-FAD7-DED45ACA45C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418FACF-8183-0EB6-9A9C-04DAB6E8AA50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89814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Delete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C19AB-1C53-85A1-A3AF-83DFA61F9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delete key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Assume it is present</a:t>
                </a:r>
              </a:p>
              <a:p>
                <a:r>
                  <a:rPr lang="en-US" dirty="0"/>
                  <a:t>Beginning at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, probe until we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(call this location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Mark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as empty (e.g. null), then continue probing while doing the following until you find another empty index</a:t>
                </a:r>
              </a:p>
              <a:p>
                <a:pPr lvl="1"/>
                <a:r>
                  <a:rPr lang="en-US" dirty="0"/>
                  <a:t>If you come across a key which hashes to a value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then move that item to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and update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C19AB-1C53-85A1-A3AF-83DFA61F9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3F387865-D6B3-8587-09E8-5CD31E13046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1181C52-626F-FED7-E42B-5197B1371785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1A939B2-C32B-6627-7D0A-988872501ED4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919772A-B0F4-4ADD-DB4F-9629D7C55125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60AC0AE-1B49-6671-B294-33F730D82761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96B516C-93B9-57A5-6B86-232A242A0550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EED7752-D7E4-7171-A7FE-B10E19044DA8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E1575A89-6E67-D480-DD5F-3137641C88E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3F8F715-4079-97B3-A6A5-2A78BD64DF8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D9C4C72-1025-EC8B-3ACA-FABBC3652DA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B4C3245-CE3A-9FF3-02B6-13180C87DCAB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B1430E6-19F4-92A9-81E3-2A173BB21087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5B83A83-94DE-8C82-C87A-70DDD7775F65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839240A-6DCC-53C4-D040-B382ACE1771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BB6038A-3189-2451-C956-1CC4E3230B8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7D5C3A8-31FF-19C5-01D2-FDA293EB0CC0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0102509-1C4B-5D84-C96E-A5AE1AAF3AFF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2436469-A3A6-DF70-D8C0-9999C0D8541B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A643D0A-07F3-117B-A8BB-008B9DDDA498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65022D3-8588-6E98-AA75-FEE59861FF49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2E7651B-5654-CB4A-084B-117AF7224368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60B1476-0333-B34B-FAD7-DED45ACA45C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418FACF-8183-0EB6-9A9C-04DAB6E8AA50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82270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19AB-1C53-85A1-A3AF-83DFA61F9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1: Fill in with items that hashed to before the empty slot</a:t>
            </a:r>
          </a:p>
          <a:p>
            <a:r>
              <a:rPr lang="en-US" dirty="0"/>
              <a:t>Option 2: “Tombstone” deletion. Leave a special object that indicates an object was deleted from there</a:t>
            </a:r>
          </a:p>
          <a:p>
            <a:pPr lvl="1"/>
            <a:r>
              <a:rPr lang="en-US" dirty="0"/>
              <a:t>The tombstone does not act as an open space when finding (so keep looking after its reached)</a:t>
            </a:r>
          </a:p>
          <a:p>
            <a:pPr lvl="1"/>
            <a:r>
              <a:rPr lang="en-US" dirty="0"/>
              <a:t>When inserting you can replace a tombstone with a new item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2398797-8895-3723-4DFA-5FD577DC625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94E3EBE-92D3-3CBC-4097-E854D2FB517E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id="{9F9CF4CB-A27A-964D-A636-9F4C5BAF32BE}"/>
                      </a:ext>
                    </a:extLst>
                  </p:cNvPr>
                  <p:cNvSpPr/>
                  <p:nvPr/>
                </p:nvSpPr>
                <p:spPr>
                  <a:xfrm>
                    <a:off x="2252980" y="5083048"/>
                    <a:ext cx="640080" cy="64008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id="{9F9CF4CB-A27A-964D-A636-9F4C5BAF32B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52980" y="5083048"/>
                    <a:ext cx="640080" cy="64008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168045C-4DD0-521D-E388-E155A93DAFF1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Rectangle 18">
                    <a:extLst>
                      <a:ext uri="{FF2B5EF4-FFF2-40B4-BE49-F238E27FC236}">
                        <a16:creationId xmlns:a16="http://schemas.microsoft.com/office/drawing/2014/main" id="{CBD1F50D-0106-BB33-E7B4-DF9459A8ED27}"/>
                      </a:ext>
                    </a:extLst>
                  </p:cNvPr>
                  <p:cNvSpPr/>
                  <p:nvPr/>
                </p:nvSpPr>
                <p:spPr>
                  <a:xfrm>
                    <a:off x="3533140" y="5083048"/>
                    <a:ext cx="640080" cy="64008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Rectangle 18">
                    <a:extLst>
                      <a:ext uri="{FF2B5EF4-FFF2-40B4-BE49-F238E27FC236}">
                        <a16:creationId xmlns:a16="http://schemas.microsoft.com/office/drawing/2014/main" id="{CBD1F50D-0106-BB33-E7B4-DF9459A8ED2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33140" y="5083048"/>
                    <a:ext cx="640080" cy="64008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Rectangle 19">
                    <a:extLst>
                      <a:ext uri="{FF2B5EF4-FFF2-40B4-BE49-F238E27FC236}">
                        <a16:creationId xmlns:a16="http://schemas.microsoft.com/office/drawing/2014/main" id="{F68DA8B2-9D14-9376-BA10-6072DC3F7AAE}"/>
                      </a:ext>
                    </a:extLst>
                  </p:cNvPr>
                  <p:cNvSpPr/>
                  <p:nvPr/>
                </p:nvSpPr>
                <p:spPr>
                  <a:xfrm>
                    <a:off x="4173220" y="5083048"/>
                    <a:ext cx="640080" cy="64008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Rectangle 19">
                    <a:extLst>
                      <a:ext uri="{FF2B5EF4-FFF2-40B4-BE49-F238E27FC236}">
                        <a16:creationId xmlns:a16="http://schemas.microsoft.com/office/drawing/2014/main" id="{F68DA8B2-9D14-9376-BA10-6072DC3F7AA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73220" y="5083048"/>
                    <a:ext cx="640080" cy="64008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872695B-70F4-3DA6-F9C7-C39AA3021A9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7C73464A-B923-7D8A-08E9-FA6362BB975F}"/>
                      </a:ext>
                    </a:extLst>
                  </p:cNvPr>
                  <p:cNvSpPr/>
                  <p:nvPr/>
                </p:nvSpPr>
                <p:spPr>
                  <a:xfrm>
                    <a:off x="5453380" y="5083048"/>
                    <a:ext cx="640080" cy="64008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7C73464A-B923-7D8A-08E9-FA6362BB975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53380" y="5083048"/>
                    <a:ext cx="640080" cy="64008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2B62BA5-C7A9-1093-C1C5-92B30048EF2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7E8C7D0-301F-810C-81D7-8032D43CCED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EEF34426-81D0-A00D-F869-CE2CC1F69DD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7B13CF2-FF93-8502-9E02-8932AAC3B628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CD7BD24-78C4-485A-B642-694347CAF79F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E07A55D-FD55-65C4-B762-EE475FB813D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2B816F0-1D87-DCEE-EE23-73BA3F93C0D0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472B5DE-98C0-ED41-C1C2-5402072D17EC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1DF7F5A-E96D-9469-1E44-2B9982B5F417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4290CC6-A7C4-513F-0046-64C15C576672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AAFCECB-C9D4-B0F1-13A6-E6A0B9F5E5FC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6966F40-4191-1551-B59D-C33E64E92ED2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B32752-91AD-18C5-0ABD-530E78C6EAE1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950CBD8-72AD-EB1F-CF08-19E9158FCF57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2A5AD5E-A38F-FFBF-1612-402BB356C254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p:pic>
        <p:nvPicPr>
          <p:cNvPr id="1026" name="Picture 2" descr="Tombstone Graphic by Lowkey21 · Creative Fabrica">
            <a:extLst>
              <a:ext uri="{FF2B5EF4-FFF2-40B4-BE49-F238E27FC236}">
                <a16:creationId xmlns:a16="http://schemas.microsoft.com/office/drawing/2014/main" id="{4D539D6B-C7E5-D7DC-674F-BD419E4829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2" t="13451" r="15903" b="12240"/>
          <a:stretch/>
        </p:blipFill>
        <p:spPr bwMode="auto">
          <a:xfrm>
            <a:off x="5515827" y="5640183"/>
            <a:ext cx="510106" cy="38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782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 + Tombstone: Find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C19AB-1C53-85A1-A3AF-83DFA61F9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find key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While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has a tombstone or a key other than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you come across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return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you come across an empty index, the find was unsuccessful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C19AB-1C53-85A1-A3AF-83DFA61F9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276BC9F7-99BA-B7BC-1AD2-84242D56EDF4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12EC1DB-D4A6-6B7B-7C6F-C60875C4B880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F0BD263-8B0C-EE09-006A-586758C0344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BCB131B-1A39-0FB0-EC28-AB2DC7165455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0065800-76F9-7D0C-E5B6-87020D3297B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A775EEE-4045-A0E9-526E-AC2E4A2B220F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8B9BA47-C1A1-480B-FBD9-0B5D0C3FEC27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B61FD45-4837-E870-55ED-6756EC2B5361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EEA9484-5BD7-74CD-F516-9CC8D067DE6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F251C79-01BF-5C06-7487-02E695D99A4F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67AFA12-FBBE-9F99-7B1A-AE3BB7D429F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A245A2F-6564-4891-A90C-E3E2BF04E125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AE4A53B-9B6C-7B8D-8E87-A270ED0D10A3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BBD0B4C-F158-E738-E58A-1DA6795238D8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E8BF469-3A2B-FC51-C4A4-253D9013DAF7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9AC31F3-54B7-B947-0217-17FC02604175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6818FCD-6E83-A9BD-EAA4-3AAD7B03036B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9B224D1-EB59-30C6-540B-8994D7663CDC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63F476A-B374-374B-789B-67414FC2A447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23329E1-825C-BBDB-1055-328D27B7B737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09B7E04-AA65-9DC6-22AD-B63B7FA8D350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F17D356-8CC5-C0AF-2880-5EE8F66A33EB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3BF3FBC-BB62-99F8-8361-7ECF47FBB82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365902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C209-91E7-39F7-4A4E-647F00B9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 + Tombstone: Insert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insert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While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has a key other than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has a tombstone, 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b="0" dirty="0"/>
              </a:p>
              <a:p>
                <a:pPr lvl="3"/>
                <a:r>
                  <a:rPr lang="en-US" dirty="0"/>
                  <a:t>That is where we will insert if the find is unsuccessful</a:t>
                </a:r>
              </a:p>
              <a:p>
                <a:pPr lvl="1"/>
                <a:r>
                  <a:rPr lang="en-US" dirty="0"/>
                  <a:t>If you come across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set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you come across an empty index, the find was unsuccessful</a:t>
                </a:r>
              </a:p>
              <a:p>
                <a:pPr lvl="2"/>
                <a:r>
                  <a:rPr lang="en-US" dirty="0"/>
                  <a:t>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if we saw a tombstone</a:t>
                </a:r>
              </a:p>
              <a:p>
                <a:pPr lvl="2"/>
                <a:r>
                  <a:rPr lang="en-US" dirty="0"/>
                  <a:t>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otherwise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A7F5364F-88DC-3F96-2BC8-BAFA44EC14B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4DAC70-2D02-4363-C33E-910CC23D54FE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13EEE87-6AB8-548B-F84D-F081E8ECF76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FFA859-CE6A-3363-4D19-9CAB7D56F05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27DBA0-51B9-2EDB-EBA7-1E4A030D3BD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4B5109F-FED7-B365-433C-F0CF16F73FD8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C3AF265-E570-4D67-F01B-B938693539B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91A2D82-FDC4-EA2F-2A43-D14EA4AA925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EA582E-177A-FEBE-3F05-79B2349E7EE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A7DDDD4-8D2E-F314-F507-8FA0016B4B5C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F9000BC-81DC-CE44-03EB-CDF8D357E51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DF3124B-193F-D905-24FE-C943F42B8A33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6F3B3C3-578B-F0CF-7FDA-4D658EACB546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CA0DCD-68D5-0470-BBE4-88793B346E2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9C5070-60AB-1BF9-E768-8ADCF618F29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BDDB81-53DE-3741-D996-1F287A6DDDB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6C8874-6AA8-354F-33B5-648D0C65EEE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90C2C0-54CD-8E8A-29F1-4E424599658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7B6A59-79DD-E078-29A8-28E65E272796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C9E6AB-C5FC-2724-1BF9-D8BBC6BF709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98A0B8-7969-41D6-DAFF-DB99A0ED3CF0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69979AC-43BC-32F9-927F-21D434B1657C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FB1665-49F1-41F3-8E29-06DAC51EBB0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6738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FDBF2-63C9-8594-E37F-13EE9BA0A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Downsides of Linear Probing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0D9F20-503B-1CC5-FAAD-15F079F00C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happens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 approaches 1?</a:t>
                </a:r>
              </a:p>
              <a:p>
                <a:pPr lvl="1"/>
                <a:r>
                  <a:rPr lang="en-US" dirty="0"/>
                  <a:t>Get longer and longer contiguous blocks</a:t>
                </a:r>
              </a:p>
              <a:p>
                <a:pPr lvl="1"/>
                <a:r>
                  <a:rPr lang="en-US" dirty="0"/>
                  <a:t>A collision is guaranteed to grow a block</a:t>
                </a:r>
              </a:p>
              <a:p>
                <a:pPr lvl="2"/>
                <a:r>
                  <a:rPr lang="en-US" dirty="0"/>
                  <a:t>Larger blocks experience more collisions</a:t>
                </a:r>
              </a:p>
              <a:p>
                <a:pPr lvl="2"/>
                <a:r>
                  <a:rPr lang="en-US" dirty="0"/>
                  <a:t>Feedback loop!</a:t>
                </a:r>
              </a:p>
              <a:p>
                <a:r>
                  <a:rPr lang="en-US" dirty="0"/>
                  <a:t>What happens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 exceeds 1?</a:t>
                </a:r>
              </a:p>
              <a:p>
                <a:pPr lvl="1"/>
                <a:r>
                  <a:rPr lang="en-US" dirty="0"/>
                  <a:t>Impossible!</a:t>
                </a:r>
              </a:p>
              <a:p>
                <a:pPr lvl="1"/>
                <a:r>
                  <a:rPr lang="en-US" dirty="0"/>
                  <a:t>You can’t insert more stuff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0D9F20-503B-1CC5-FAAD-15F079F00C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665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C209-91E7-39F7-4A4E-647F00B9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Probing: Insert Procedure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insert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is occupied then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…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A7F5364F-88DC-3F96-2BC8-BAFA44EC14B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4DAC70-2D02-4363-C33E-910CC23D54FE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13EEE87-6AB8-548B-F84D-F081E8ECF76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FFA859-CE6A-3363-4D19-9CAB7D56F05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27DBA0-51B9-2EDB-EBA7-1E4A030D3BD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4B5109F-FED7-B365-433C-F0CF16F73FD8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C3AF265-E570-4D67-F01B-B938693539B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91A2D82-FDC4-EA2F-2A43-D14EA4AA925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EA582E-177A-FEBE-3F05-79B2349E7EE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A7DDDD4-8D2E-F314-F507-8FA0016B4B5C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F9000BC-81DC-CE44-03EB-CDF8D357E51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DF3124B-193F-D905-24FE-C943F42B8A33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6F3B3C3-578B-F0CF-7FDA-4D658EACB546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CA0DCD-68D5-0470-BBE4-88793B346E2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9C5070-60AB-1BF9-E768-8ADCF618F29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BDDB81-53DE-3741-D996-1F287A6DDDB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6C8874-6AA8-354F-33B5-648D0C65EEE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90C2C0-54CD-8E8A-29F1-4E424599658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7B6A59-79DD-E078-29A8-28E65E272796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C9E6AB-C5FC-2724-1BF9-D8BBC6BF709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98A0B8-7969-41D6-DAFF-DB99A0ED3CF0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69979AC-43BC-32F9-927F-21D434B1657C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FB1665-49F1-41F3-8E29-06DAC51EBB0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7190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C209-91E7-39F7-4A4E-647F00B9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Probing: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EF850-0680-6520-62A9-DA71336F1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Insert:</a:t>
            </a:r>
          </a:p>
          <a:p>
            <a:pPr lvl="1"/>
            <a:r>
              <a:rPr lang="en-US" dirty="0"/>
              <a:t>76</a:t>
            </a:r>
          </a:p>
          <a:p>
            <a:pPr lvl="1"/>
            <a:r>
              <a:rPr lang="en-US" dirty="0"/>
              <a:t>40 </a:t>
            </a:r>
          </a:p>
          <a:p>
            <a:pPr lvl="1"/>
            <a:r>
              <a:rPr lang="en-US" dirty="0"/>
              <a:t>48 </a:t>
            </a:r>
          </a:p>
          <a:p>
            <a:pPr lvl="1"/>
            <a:r>
              <a:rPr lang="en-US" dirty="0"/>
              <a:t>5 </a:t>
            </a:r>
          </a:p>
          <a:p>
            <a:pPr lvl="1"/>
            <a:r>
              <a:rPr lang="en-US" dirty="0"/>
              <a:t>55 </a:t>
            </a:r>
          </a:p>
          <a:p>
            <a:pPr lvl="1"/>
            <a:r>
              <a:rPr lang="en-US" dirty="0"/>
              <a:t>47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7F5364F-88DC-3F96-2BC8-BAFA44EC14BE}"/>
              </a:ext>
            </a:extLst>
          </p:cNvPr>
          <p:cNvGrpSpPr/>
          <p:nvPr/>
        </p:nvGrpSpPr>
        <p:grpSpPr>
          <a:xfrm>
            <a:off x="2895600" y="5467983"/>
            <a:ext cx="4480560" cy="1097280"/>
            <a:chOff x="4953000" y="660717"/>
            <a:chExt cx="448056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4DAC70-2D02-4363-C33E-910CC23D54FE}"/>
                </a:ext>
              </a:extLst>
            </p:cNvPr>
            <p:cNvGrpSpPr/>
            <p:nvPr/>
          </p:nvGrpSpPr>
          <p:grpSpPr>
            <a:xfrm>
              <a:off x="4953000" y="660717"/>
              <a:ext cx="4480560" cy="640080"/>
              <a:chOff x="2252980" y="5083048"/>
              <a:chExt cx="448056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13EEE87-6AB8-548B-F84D-F081E8ECF76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FFA859-CE6A-3363-4D19-9CAB7D56F05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27DBA0-51B9-2EDB-EBA7-1E4A030D3BD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4B5109F-FED7-B365-433C-F0CF16F73FD8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C3AF265-E570-4D67-F01B-B938693539B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91A2D82-FDC4-EA2F-2A43-D14EA4AA925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EA582E-177A-FEBE-3F05-79B2349E7EE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6F3B3C3-578B-F0CF-7FDA-4D658EACB546}"/>
                </a:ext>
              </a:extLst>
            </p:cNvPr>
            <p:cNvGrpSpPr/>
            <p:nvPr/>
          </p:nvGrpSpPr>
          <p:grpSpPr>
            <a:xfrm>
              <a:off x="4953000" y="1117917"/>
              <a:ext cx="4480560" cy="640080"/>
              <a:chOff x="2252980" y="5083048"/>
              <a:chExt cx="448056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CA0DCD-68D5-0470-BBE4-88793B346E2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9C5070-60AB-1BF9-E768-8ADCF618F29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BDDB81-53DE-3741-D996-1F287A6DDDB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6C8874-6AA8-354F-33B5-648D0C65EEE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90C2C0-54CD-8E8A-29F1-4E424599658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7B6A59-79DD-E078-29A8-28E65E272796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C9E6AB-C5FC-2724-1BF9-D8BBC6BF709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3742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3AD86-1571-D6FB-228A-8B563D15E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(Map) 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F7E85-C0B2-0941-5469-FBEF3EEEF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Contents:</a:t>
            </a:r>
          </a:p>
          <a:p>
            <a:pPr lvl="1"/>
            <a:r>
              <a:rPr lang="en-US" dirty="0"/>
              <a:t>Sets of </a:t>
            </a:r>
            <a:r>
              <a:rPr lang="en-US" dirty="0" err="1"/>
              <a:t>key+value</a:t>
            </a:r>
            <a:r>
              <a:rPr lang="en-US" dirty="0"/>
              <a:t> pairs</a:t>
            </a:r>
          </a:p>
          <a:p>
            <a:pPr lvl="1"/>
            <a:r>
              <a:rPr lang="en-US" strike="sngStrike" dirty="0"/>
              <a:t>Keys must be comparable</a:t>
            </a:r>
          </a:p>
          <a:p>
            <a:r>
              <a:rPr lang="en-US" dirty="0"/>
              <a:t>Operations:</a:t>
            </a:r>
          </a:p>
          <a:p>
            <a:pPr lvl="1"/>
            <a:r>
              <a:rPr lang="en-US" dirty="0"/>
              <a:t>insert(key, value)</a:t>
            </a:r>
          </a:p>
          <a:p>
            <a:pPr lvl="2"/>
            <a:r>
              <a:rPr lang="en-US" dirty="0"/>
              <a:t>Adds the (</a:t>
            </a:r>
            <a:r>
              <a:rPr lang="en-US" dirty="0" err="1"/>
              <a:t>key,value</a:t>
            </a:r>
            <a:r>
              <a:rPr lang="en-US" dirty="0"/>
              <a:t>) pair into the dictionary</a:t>
            </a:r>
          </a:p>
          <a:p>
            <a:pPr lvl="2"/>
            <a:r>
              <a:rPr lang="en-US" dirty="0"/>
              <a:t>If the key already has a value, overwrite the old value</a:t>
            </a:r>
          </a:p>
          <a:p>
            <a:pPr lvl="3"/>
            <a:r>
              <a:rPr lang="en-US" dirty="0"/>
              <a:t>Consequence: Keys cannot be repeated</a:t>
            </a:r>
          </a:p>
          <a:p>
            <a:pPr lvl="1"/>
            <a:r>
              <a:rPr lang="en-US" dirty="0"/>
              <a:t>find(key)</a:t>
            </a:r>
          </a:p>
          <a:p>
            <a:pPr lvl="2"/>
            <a:r>
              <a:rPr lang="en-US" dirty="0"/>
              <a:t>Returns the value associated with the given key</a:t>
            </a:r>
          </a:p>
          <a:p>
            <a:pPr lvl="1"/>
            <a:r>
              <a:rPr lang="en-US" dirty="0"/>
              <a:t>delete(key)</a:t>
            </a:r>
          </a:p>
          <a:p>
            <a:pPr lvl="2"/>
            <a:r>
              <a:rPr lang="en-US" dirty="0"/>
              <a:t>Remove the key (and its associated value)</a:t>
            </a:r>
          </a:p>
        </p:txBody>
      </p:sp>
    </p:spTree>
    <p:extLst>
      <p:ext uri="{BB962C8B-B14F-4D97-AF65-F5344CB8AC3E}">
        <p14:creationId xmlns:p14="http://schemas.microsoft.com/office/powerpoint/2010/main" val="896701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E8820-9792-6FF2-3B76-3657BAD65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Quadratic Probing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FE5C53-5FC4-6CF5-6D34-1C1D27BEA8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you probe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𝑡𝑎𝑏𝑙𝑒𝑠𝑖𝑧𝑒</m:t>
                    </m:r>
                  </m:oMath>
                </a14:m>
                <a:r>
                  <a:rPr lang="en-US" dirty="0"/>
                  <a:t> times, you start repeating the same indices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𝑡𝑎𝑏𝑙𝑒𝑠𝑖𝑧𝑒</m:t>
                    </m:r>
                  </m:oMath>
                </a14:m>
                <a:r>
                  <a:rPr lang="en-US" dirty="0"/>
                  <a:t> is prime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then you’re guaranteed to find an open spot in 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𝑡𝑎𝑏𝑙𝑒𝑠𝑖𝑧𝑒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dirty="0"/>
                  <a:t> probes</a:t>
                </a:r>
              </a:p>
              <a:p>
                <a:endParaRPr lang="en-US" dirty="0"/>
              </a:p>
              <a:p>
                <a:r>
                  <a:rPr lang="en-US" dirty="0"/>
                  <a:t>Helps with the clustering problem of linear probing, but does not help if many things hash to the same value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FE5C53-5FC4-6CF5-6D34-1C1D27BEA8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5800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C209-91E7-39F7-4A4E-647F00B9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Hashing: Insert Procedure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are both good hash functions</a:t>
                </a:r>
              </a:p>
              <a:p>
                <a:r>
                  <a:rPr lang="en-US" dirty="0"/>
                  <a:t>To insert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is occupied then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…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A7F5364F-88DC-3F96-2BC8-BAFA44EC14B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4DAC70-2D02-4363-C33E-910CC23D54FE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13EEE87-6AB8-548B-F84D-F081E8ECF76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FFA859-CE6A-3363-4D19-9CAB7D56F05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27DBA0-51B9-2EDB-EBA7-1E4A030D3BD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4B5109F-FED7-B365-433C-F0CF16F73FD8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C3AF265-E570-4D67-F01B-B938693539B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91A2D82-FDC4-EA2F-2A43-D14EA4AA925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EA582E-177A-FEBE-3F05-79B2349E7EE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A7DDDD4-8D2E-F314-F507-8FA0016B4B5C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F9000BC-81DC-CE44-03EB-CDF8D357E51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DF3124B-193F-D905-24FE-C943F42B8A33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6F3B3C3-578B-F0CF-7FDA-4D658EACB546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CA0DCD-68D5-0470-BBE4-88793B346E2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9C5070-60AB-1BF9-E768-8ADCF618F29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BDDB81-53DE-3741-D996-1F287A6DDDB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6C8874-6AA8-354F-33B5-648D0C65EEE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90C2C0-54CD-8E8A-29F1-4E424599658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7B6A59-79DD-E078-29A8-28E65E272796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C9E6AB-C5FC-2724-1BF9-D8BBC6BF709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98A0B8-7969-41D6-DAFF-DB99A0ED3CF0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69979AC-43BC-32F9-927F-21D434B1657C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FB1665-49F1-41F3-8E29-06DAC51EBB0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575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EBAF4-F1F4-9C84-F186-4A0326FB4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C22E5-FF63-9465-BBF3-027FF5402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</a:t>
            </a:r>
          </a:p>
          <a:p>
            <a:pPr lvl="1"/>
            <a:r>
              <a:rPr lang="en-US" dirty="0"/>
              <a:t>Have a small array to store information</a:t>
            </a:r>
          </a:p>
          <a:p>
            <a:pPr lvl="1"/>
            <a:r>
              <a:rPr lang="en-US" dirty="0"/>
              <a:t>Use a </a:t>
            </a:r>
            <a:r>
              <a:rPr lang="en-US" b="1" dirty="0"/>
              <a:t>hash function</a:t>
            </a:r>
            <a:r>
              <a:rPr lang="en-US" dirty="0"/>
              <a:t> to convert the key into an index</a:t>
            </a:r>
          </a:p>
          <a:p>
            <a:pPr lvl="2"/>
            <a:r>
              <a:rPr lang="en-US" dirty="0"/>
              <a:t>Hash function should “scatter” the keys, behave as if it randomly assigned keys to indices</a:t>
            </a:r>
          </a:p>
          <a:p>
            <a:pPr lvl="1"/>
            <a:r>
              <a:rPr lang="en-US" dirty="0"/>
              <a:t>Store key at the index given by the hash function</a:t>
            </a:r>
          </a:p>
          <a:p>
            <a:pPr lvl="1"/>
            <a:r>
              <a:rPr lang="en-US" dirty="0"/>
              <a:t>Do something if two keys map to the same place (should be very rare)</a:t>
            </a:r>
          </a:p>
          <a:p>
            <a:pPr lvl="2"/>
            <a:r>
              <a:rPr lang="en-US" dirty="0"/>
              <a:t>Collision resolution</a:t>
            </a:r>
          </a:p>
        </p:txBody>
      </p:sp>
      <p:pic>
        <p:nvPicPr>
          <p:cNvPr id="1026" name="Picture 2" descr="Key Clipart Images – Browse 33,319 Stock Photos, Vectors, and Video | Adobe  Stock">
            <a:extLst>
              <a:ext uri="{FF2B5EF4-FFF2-40B4-BE49-F238E27FC236}">
                <a16:creationId xmlns:a16="http://schemas.microsoft.com/office/drawing/2014/main" id="{A711E177-0A03-6A78-A571-9F53531A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64328"/>
            <a:ext cx="1252220" cy="75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Arrow: Right 3">
                <a:extLst>
                  <a:ext uri="{FF2B5EF4-FFF2-40B4-BE49-F238E27FC236}">
                    <a16:creationId xmlns:a16="http://schemas.microsoft.com/office/drawing/2014/main" id="{45C3AE01-1BAE-1391-79A0-0069B31AEC24}"/>
                  </a:ext>
                </a:extLst>
              </p:cNvPr>
              <p:cNvSpPr/>
              <p:nvPr/>
            </p:nvSpPr>
            <p:spPr>
              <a:xfrm>
                <a:off x="2476500" y="5164328"/>
                <a:ext cx="955040" cy="751840"/>
              </a:xfrm>
              <a:prstGeom prst="rightArrow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Arrow: Right 3">
                <a:extLst>
                  <a:ext uri="{FF2B5EF4-FFF2-40B4-BE49-F238E27FC236}">
                    <a16:creationId xmlns:a16="http://schemas.microsoft.com/office/drawing/2014/main" id="{45C3AE01-1BAE-1391-79A0-0069B31AEC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500" y="5164328"/>
                <a:ext cx="955040" cy="751840"/>
              </a:xfrm>
              <a:prstGeom prst="rightArrow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25CEE9F9-2EBE-4CC1-9403-3C322B3D011A}"/>
              </a:ext>
            </a:extLst>
          </p:cNvPr>
          <p:cNvGrpSpPr/>
          <p:nvPr/>
        </p:nvGrpSpPr>
        <p:grpSpPr>
          <a:xfrm>
            <a:off x="6906260" y="5164328"/>
            <a:ext cx="5120640" cy="640080"/>
            <a:chOff x="1470660" y="4001294"/>
            <a:chExt cx="5120640" cy="64008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E15F891-EABE-C715-0CC0-B077530D6B06}"/>
                </a:ext>
              </a:extLst>
            </p:cNvPr>
            <p:cNvSpPr/>
            <p:nvPr/>
          </p:nvSpPr>
          <p:spPr>
            <a:xfrm>
              <a:off x="14706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916793F-F73D-8588-59C0-B5CD1713D13C}"/>
                </a:ext>
              </a:extLst>
            </p:cNvPr>
            <p:cNvSpPr/>
            <p:nvPr/>
          </p:nvSpPr>
          <p:spPr>
            <a:xfrm>
              <a:off x="21107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BF5FE7C-60F8-DCCD-71CA-23CCA50514E5}"/>
                </a:ext>
              </a:extLst>
            </p:cNvPr>
            <p:cNvSpPr/>
            <p:nvPr/>
          </p:nvSpPr>
          <p:spPr>
            <a:xfrm>
              <a:off x="27508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E908263-8B67-5D74-ACF7-D2EF2DE9F6C9}"/>
                </a:ext>
              </a:extLst>
            </p:cNvPr>
            <p:cNvSpPr/>
            <p:nvPr/>
          </p:nvSpPr>
          <p:spPr>
            <a:xfrm>
              <a:off x="339090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5C47B54-CFE9-D28C-B605-0944181CD613}"/>
                </a:ext>
              </a:extLst>
            </p:cNvPr>
            <p:cNvSpPr/>
            <p:nvPr/>
          </p:nvSpPr>
          <p:spPr>
            <a:xfrm>
              <a:off x="403098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D809D88-9346-16AB-47D9-15E1AB178F52}"/>
                </a:ext>
              </a:extLst>
            </p:cNvPr>
            <p:cNvSpPr/>
            <p:nvPr/>
          </p:nvSpPr>
          <p:spPr>
            <a:xfrm>
              <a:off x="46710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830064F-7EE5-1285-D430-ECA89FA194B5}"/>
                </a:ext>
              </a:extLst>
            </p:cNvPr>
            <p:cNvSpPr/>
            <p:nvPr/>
          </p:nvSpPr>
          <p:spPr>
            <a:xfrm>
              <a:off x="53111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5BB3CB-8E1A-CB22-7ACF-36852255E9A8}"/>
                </a:ext>
              </a:extLst>
            </p:cNvPr>
            <p:cNvSpPr/>
            <p:nvPr/>
          </p:nvSpPr>
          <p:spPr>
            <a:xfrm>
              <a:off x="59512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8BC6414-62CE-EA22-FB80-F74A3FDF0CD2}"/>
              </a:ext>
            </a:extLst>
          </p:cNvPr>
          <p:cNvSpPr txBox="1"/>
          <p:nvPr/>
        </p:nvSpPr>
        <p:spPr>
          <a:xfrm>
            <a:off x="713741" y="5942568"/>
            <a:ext cx="119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 Object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6459D7-FB1D-BBF7-141C-D2577C0E01B4}"/>
              </a:ext>
            </a:extLst>
          </p:cNvPr>
          <p:cNvSpPr txBox="1"/>
          <p:nvPr/>
        </p:nvSpPr>
        <p:spPr>
          <a:xfrm>
            <a:off x="3359360" y="5078329"/>
            <a:ext cx="1422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Index between 0 and length-1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5298C6D-A5AF-44EB-717D-6711EFE60FC8}"/>
              </a:ext>
            </a:extLst>
          </p:cNvPr>
          <p:cNvSpPr/>
          <p:nvPr/>
        </p:nvSpPr>
        <p:spPr>
          <a:xfrm>
            <a:off x="4754350" y="4783932"/>
            <a:ext cx="2037080" cy="14605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Insert / find /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delete</a:t>
            </a:r>
          </a:p>
        </p:txBody>
      </p:sp>
      <p:pic>
        <p:nvPicPr>
          <p:cNvPr id="18" name="Picture 2" descr="Key Clipart Images – Browse 33,319 Stock Photos, Vectors, and Video | Adobe  Stock">
            <a:extLst>
              <a:ext uri="{FF2B5EF4-FFF2-40B4-BE49-F238E27FC236}">
                <a16:creationId xmlns:a16="http://schemas.microsoft.com/office/drawing/2014/main" id="{54070E1C-8E07-4C18-0042-FC895ADDB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118" y="5185664"/>
            <a:ext cx="513663" cy="30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BAE7921-37C6-D987-ECCC-13611CBD6373}"/>
              </a:ext>
            </a:extLst>
          </p:cNvPr>
          <p:cNvSpPr txBox="1"/>
          <p:nvPr/>
        </p:nvSpPr>
        <p:spPr>
          <a:xfrm>
            <a:off x="8100060" y="5435076"/>
            <a:ext cx="814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&amp; value</a:t>
            </a:r>
          </a:p>
        </p:txBody>
      </p:sp>
    </p:spTree>
    <p:extLst>
      <p:ext uri="{BB962C8B-B14F-4D97-AF65-F5344CB8AC3E}">
        <p14:creationId xmlns:p14="http://schemas.microsoft.com/office/powerpoint/2010/main" val="310851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A3157-9EDB-A5A0-CA4E-45FD83444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 “Good” Hash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58E848-4314-D161-07CD-DB538594ED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Definition: A hash function maps objects to integers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Should be very efficient</a:t>
                </a:r>
              </a:p>
              <a:p>
                <a:pPr lvl="1"/>
                <a:r>
                  <a:rPr lang="en-US" dirty="0"/>
                  <a:t>Time to calculate the hash should be negligible</a:t>
                </a:r>
              </a:p>
              <a:p>
                <a:r>
                  <a:rPr lang="en-US" dirty="0"/>
                  <a:t>Should “randomly” scatter objects</a:t>
                </a:r>
              </a:p>
              <a:p>
                <a:pPr lvl="1"/>
                <a:r>
                  <a:rPr lang="en-US" dirty="0"/>
                  <a:t>Even similar objects should hash to arbitrarily different values</a:t>
                </a:r>
              </a:p>
              <a:p>
                <a:r>
                  <a:rPr lang="en-US" dirty="0"/>
                  <a:t>Should use the entire table</a:t>
                </a:r>
              </a:p>
              <a:p>
                <a:pPr lvl="1"/>
                <a:r>
                  <a:rPr lang="en-US" dirty="0"/>
                  <a:t>There should not be any indices in the table that nothing can hash to</a:t>
                </a:r>
              </a:p>
              <a:p>
                <a:pPr lvl="1"/>
                <a:r>
                  <a:rPr lang="en-US" dirty="0"/>
                  <a:t>Picking a table size that is prime helps with this</a:t>
                </a:r>
              </a:p>
              <a:p>
                <a:r>
                  <a:rPr lang="en-US" dirty="0"/>
                  <a:t>Should use things needed to “identify” the object</a:t>
                </a:r>
              </a:p>
              <a:p>
                <a:pPr lvl="1"/>
                <a:r>
                  <a:rPr lang="en-US" dirty="0"/>
                  <a:t>Use only fields you would check for a .equals method  be included in calculating the hash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fields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used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for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hashing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fields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used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for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.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equals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More fields typically leads to fewer collisions, but less efficient calculation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58E848-4314-D161-07CD-DB538594ED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8033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4A8AF-72A5-B472-A0CD-E37AFD3D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7292A-1917-0E43-0B96-34F56EC9D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Collision occurs when we want to insert something into an already-occupied position in the hash table</a:t>
            </a:r>
          </a:p>
          <a:p>
            <a:r>
              <a:rPr lang="en-US" dirty="0"/>
              <a:t>2 main strategies:</a:t>
            </a:r>
          </a:p>
          <a:p>
            <a:pPr lvl="1"/>
            <a:r>
              <a:rPr lang="en-US" dirty="0"/>
              <a:t>Separate Chaining</a:t>
            </a:r>
          </a:p>
          <a:p>
            <a:pPr lvl="2"/>
            <a:r>
              <a:rPr lang="en-US" dirty="0"/>
              <a:t>Use a secondary data structure to contain the items</a:t>
            </a:r>
          </a:p>
          <a:p>
            <a:pPr lvl="3"/>
            <a:r>
              <a:rPr lang="en-US" dirty="0"/>
              <a:t>E.g. each index in the hash table is itself a linked list</a:t>
            </a:r>
          </a:p>
          <a:p>
            <a:pPr lvl="1"/>
            <a:r>
              <a:rPr lang="en-US" dirty="0"/>
              <a:t>Open Addressing</a:t>
            </a:r>
          </a:p>
          <a:p>
            <a:pPr lvl="2"/>
            <a:r>
              <a:rPr lang="en-US" dirty="0"/>
              <a:t>Use a different spot in the table instead</a:t>
            </a:r>
          </a:p>
          <a:p>
            <a:pPr lvl="3"/>
            <a:r>
              <a:rPr lang="en-US" dirty="0"/>
              <a:t>Linear Probing</a:t>
            </a:r>
          </a:p>
          <a:p>
            <a:pPr lvl="3"/>
            <a:r>
              <a:rPr lang="en-US" dirty="0"/>
              <a:t>Quadratic Probing</a:t>
            </a:r>
          </a:p>
          <a:p>
            <a:pPr lvl="3"/>
            <a:r>
              <a:rPr lang="en-US" dirty="0"/>
              <a:t>Double Hashing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F91B734-73D3-DC0E-2EA2-99B52DE40162}"/>
              </a:ext>
            </a:extLst>
          </p:cNvPr>
          <p:cNvGrpSpPr/>
          <p:nvPr/>
        </p:nvGrpSpPr>
        <p:grpSpPr>
          <a:xfrm>
            <a:off x="5389880" y="5395595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BAB576A-E277-4D44-8605-52AA1885F28A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B6B729D-973C-9729-632E-7734BF046430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D280AE4-DF69-9BCF-A1E0-3A8E6BE2B33B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B8C4FDE-B0DE-2771-370F-1A0C867096C0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B97DC60-EB0D-24EA-F496-C00651236C4A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8589CB5-BA80-50F5-226F-5781BC30B897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1334B41-6AC4-A0BD-25EF-9FB7C063565F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AA01879-292C-EAF8-264C-81133339D775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0E7C03F-94AB-7223-381C-92C41393769B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5E6F94F-27FE-D263-E64E-FE7AB20BF7C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F73501A-40F5-F49B-0791-7DCE4C018645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056CA-946D-B557-9168-1E9CA2B477B6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2E4B604-A8C8-A753-DAD3-56463AC1B8B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40D010B-46BA-24A7-2F9F-E2B5E82325AC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DE21E00-A30B-1A54-F38A-541C565F9340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4F2D1BF-F61C-68D8-1070-7FA83CFF1DF3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D8FBC60-940C-B628-8C12-BC09ED41F408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9443195-B9EA-DE7E-DBA2-00E011DBA1C2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00E23E-90B1-5279-C25A-4E2AC8972ED3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77FE1D7-CC95-D643-4744-7214AFBD5D15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DCB5281-E8A2-F396-0EC9-1F31090E63F7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ED01229-04B7-F7D8-4C7C-A8A02458CA1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D6D79F10-9768-FB08-0DAE-D4EDED82B111}"/>
                  </a:ext>
                </a:extLst>
              </p14:cNvPr>
              <p14:cNvContentPartPr/>
              <p14:nvPr/>
            </p14:nvContentPartPr>
            <p14:xfrm>
              <a:off x="1579320" y="3447360"/>
              <a:ext cx="3638160" cy="260280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D6D79F10-9768-FB08-0DAE-D4EDED82B1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69960" y="3438000"/>
                <a:ext cx="3656880" cy="262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2363809C-50FA-DD70-C133-DADC013F85AD}"/>
                  </a:ext>
                </a:extLst>
              </p14:cNvPr>
              <p14:cNvContentPartPr/>
              <p14:nvPr/>
            </p14:nvContentPartPr>
            <p14:xfrm>
              <a:off x="3097080" y="4047480"/>
              <a:ext cx="5531040" cy="178200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2363809C-50FA-DD70-C133-DADC013F85A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87720" y="4038120"/>
                <a:ext cx="5549760" cy="180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283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F4894-2A49-82B5-C96E-DFA05D0FF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Chaining Insert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insert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Compute the index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Add the key-value pair to the data structure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8F7D1AD0-1B9E-412D-3A20-E79C7C02DFF4}"/>
              </a:ext>
            </a:extLst>
          </p:cNvPr>
          <p:cNvGrpSpPr/>
          <p:nvPr/>
        </p:nvGrpSpPr>
        <p:grpSpPr>
          <a:xfrm>
            <a:off x="5389880" y="5395595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7386195-BD90-00BB-B11C-2E0A51EBF726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268444-E9D8-103A-F880-AB46C12BC76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E7D612-CC0B-0352-BEBB-325F28C5F24F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094040C-B153-41DB-4A4A-4062B5FB7766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086E2FC-87C5-76F1-BF3B-38BF8C1727B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BEE80FF-E49F-4242-CE72-CE8B36A5165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0C3ED64-7D18-86F3-420B-1C3D977FD62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1237C98-7B2E-9E91-022B-629C5413948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8E410D9-4E58-2B93-328E-E35FEF26D71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5871046-D0CF-483C-3624-DB67CD87402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E97B709-8E5C-B28D-C6FB-76F340883847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E104D4D-BF21-079D-627C-D3EF4B58C1C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92CA787-F351-99CE-8252-3670679984A2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FDE562F-FEFB-3C87-66C5-4FC515819004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0A1EED9-0D82-9636-8B98-6D690796FEDE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BDFB5B6-896C-C056-1726-CBD6B12B0DE9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90583C2-0EFF-A52C-5C11-BC8107E92DD0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B9558DB-4D3B-2005-36D4-28AC5C20D22A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224E418-7E41-4486-364E-ACB18FBC9F0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DEB544B-D1D8-EE6A-385C-E7D77E8C8DB1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FE74979-FA11-F7E9-3C7A-3704658B6B3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D3DD26-95AB-A798-AE3E-AB168FC60C2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/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DC057F3-CE4E-FEA4-8BF7-41B10D3E6F86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6990080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/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3F12D4-0282-8596-10ED-55462BC4C9AF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8937624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/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92726D-8930-6161-E4CD-6CD38D725815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8937624" y="44164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4B7E798F-B787-4F3A-59C5-55E1FE6A97B6}"/>
                  </a:ext>
                </a:extLst>
              </p14:cNvPr>
              <p14:cNvContentPartPr/>
              <p14:nvPr/>
            </p14:nvContentPartPr>
            <p14:xfrm>
              <a:off x="9608040" y="4408560"/>
              <a:ext cx="565560" cy="27000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4B7E798F-B787-4F3A-59C5-55E1FE6A97B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598680" y="4399200"/>
                <a:ext cx="584280" cy="28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3365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F4894-2A49-82B5-C96E-DFA05D0FF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Chaining Find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Compute the index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Call find with the key on the data structure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8F7D1AD0-1B9E-412D-3A20-E79C7C02DFF4}"/>
              </a:ext>
            </a:extLst>
          </p:cNvPr>
          <p:cNvGrpSpPr/>
          <p:nvPr/>
        </p:nvGrpSpPr>
        <p:grpSpPr>
          <a:xfrm>
            <a:off x="5389880" y="5395595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7386195-BD90-00BB-B11C-2E0A51EBF726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268444-E9D8-103A-F880-AB46C12BC76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E7D612-CC0B-0352-BEBB-325F28C5F24F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094040C-B153-41DB-4A4A-4062B5FB7766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086E2FC-87C5-76F1-BF3B-38BF8C1727B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BEE80FF-E49F-4242-CE72-CE8B36A5165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0C3ED64-7D18-86F3-420B-1C3D977FD62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1237C98-7B2E-9E91-022B-629C5413948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8E410D9-4E58-2B93-328E-E35FEF26D71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5871046-D0CF-483C-3624-DB67CD87402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E97B709-8E5C-B28D-C6FB-76F340883847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E104D4D-BF21-079D-627C-D3EF4B58C1C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92CA787-F351-99CE-8252-3670679984A2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FDE562F-FEFB-3C87-66C5-4FC515819004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0A1EED9-0D82-9636-8B98-6D690796FEDE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BDFB5B6-896C-C056-1726-CBD6B12B0DE9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90583C2-0EFF-A52C-5C11-BC8107E92DD0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B9558DB-4D3B-2005-36D4-28AC5C20D22A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224E418-7E41-4486-364E-ACB18FBC9F0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DEB544B-D1D8-EE6A-385C-E7D77E8C8DB1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FE74979-FA11-F7E9-3C7A-3704658B6B3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D3DD26-95AB-A798-AE3E-AB168FC60C2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/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DC057F3-CE4E-FEA4-8BF7-41B10D3E6F86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6990080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/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3F12D4-0282-8596-10ED-55462BC4C9AF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8937624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/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92726D-8930-6161-E4CD-6CD38D725815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8937624" y="44164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836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F4894-2A49-82B5-C96E-DFA05D0FF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Chaining Delete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delete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Compute the index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Call delete with the key on the data structure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8F7D1AD0-1B9E-412D-3A20-E79C7C02DFF4}"/>
              </a:ext>
            </a:extLst>
          </p:cNvPr>
          <p:cNvGrpSpPr/>
          <p:nvPr/>
        </p:nvGrpSpPr>
        <p:grpSpPr>
          <a:xfrm>
            <a:off x="5389880" y="5395595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7386195-BD90-00BB-B11C-2E0A51EBF726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268444-E9D8-103A-F880-AB46C12BC76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E7D612-CC0B-0352-BEBB-325F28C5F24F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094040C-B153-41DB-4A4A-4062B5FB7766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086E2FC-87C5-76F1-BF3B-38BF8C1727B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BEE80FF-E49F-4242-CE72-CE8B36A5165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0C3ED64-7D18-86F3-420B-1C3D977FD62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1237C98-7B2E-9E91-022B-629C5413948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8E410D9-4E58-2B93-328E-E35FEF26D71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5871046-D0CF-483C-3624-DB67CD87402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E97B709-8E5C-B28D-C6FB-76F340883847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E104D4D-BF21-079D-627C-D3EF4B58C1C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92CA787-F351-99CE-8252-3670679984A2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FDE562F-FEFB-3C87-66C5-4FC515819004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0A1EED9-0D82-9636-8B98-6D690796FEDE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BDFB5B6-896C-C056-1726-CBD6B12B0DE9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90583C2-0EFF-A52C-5C11-BC8107E92DD0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B9558DB-4D3B-2005-36D4-28AC5C20D22A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224E418-7E41-4486-364E-ACB18FBC9F0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DEB544B-D1D8-EE6A-385C-E7D77E8C8DB1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FE74979-FA11-F7E9-3C7A-3704658B6B3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D3DD26-95AB-A798-AE3E-AB168FC60C2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/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DC057F3-CE4E-FEA4-8BF7-41B10D3E6F86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6990080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/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3F12D4-0282-8596-10ED-55462BC4C9AF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8937624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/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92726D-8930-6161-E4CD-6CD38D725815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8937624" y="44164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1750681F-D09C-C05E-A564-2DDDB64A09D1}"/>
                  </a:ext>
                </a:extLst>
              </p14:cNvPr>
              <p14:cNvContentPartPr/>
              <p14:nvPr/>
            </p14:nvContentPartPr>
            <p14:xfrm>
              <a:off x="8738280" y="1442160"/>
              <a:ext cx="808560" cy="265140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1750681F-D09C-C05E-A564-2DDDB64A09D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728920" y="1432800"/>
                <a:ext cx="827280" cy="267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253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28835</TotalTime>
  <Words>2005</Words>
  <Application>Microsoft Office PowerPoint</Application>
  <PresentationFormat>Widescreen</PresentationFormat>
  <Paragraphs>546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Cambria Math</vt:lpstr>
      <vt:lpstr>Calibri Light</vt:lpstr>
      <vt:lpstr>Arial</vt:lpstr>
      <vt:lpstr>Calibri</vt:lpstr>
      <vt:lpstr>Aptos</vt:lpstr>
      <vt:lpstr>Office Theme</vt:lpstr>
      <vt:lpstr>CSE 332 Summer 2024 Lecture 10: Hashing 2</vt:lpstr>
      <vt:lpstr>Next topic: Hash Tables</vt:lpstr>
      <vt:lpstr>Dictionary (Map) ADT</vt:lpstr>
      <vt:lpstr>Hash Tables</vt:lpstr>
      <vt:lpstr>Properties of a “Good” Hash</vt:lpstr>
      <vt:lpstr>Collision Resolution</vt:lpstr>
      <vt:lpstr>Separate Chaining Insert</vt:lpstr>
      <vt:lpstr>Separate Chaining Find</vt:lpstr>
      <vt:lpstr>Separate Chaining Delete</vt:lpstr>
      <vt:lpstr>Formal Running Time Analysis</vt:lpstr>
      <vt:lpstr>Load Factor?</vt:lpstr>
      <vt:lpstr>Load Factor?</vt:lpstr>
      <vt:lpstr>Load Factor?</vt:lpstr>
      <vt:lpstr>Rehashing</vt:lpstr>
      <vt:lpstr>Collision Resolution: Linear Probing</vt:lpstr>
      <vt:lpstr>Linear Probing: Insert Procedure</vt:lpstr>
      <vt:lpstr>Linear Probing: Find</vt:lpstr>
      <vt:lpstr>Linear Probing: Find</vt:lpstr>
      <vt:lpstr>Linear Probing: Delete</vt:lpstr>
      <vt:lpstr>Linear Probing: Delete</vt:lpstr>
      <vt:lpstr>Linear Probing: Delete</vt:lpstr>
      <vt:lpstr>Linear Probing: Delete</vt:lpstr>
      <vt:lpstr>Linear Probing: Delete</vt:lpstr>
      <vt:lpstr>Linear Probing: Delete</vt:lpstr>
      <vt:lpstr>Linear Probing + Tombstone: Find</vt:lpstr>
      <vt:lpstr>Linear Probing + Tombstone: Insert</vt:lpstr>
      <vt:lpstr>Downsides of Linear Probing</vt:lpstr>
      <vt:lpstr>Quadratic Probing: Insert Procedure</vt:lpstr>
      <vt:lpstr>Quadratic Probing: Example</vt:lpstr>
      <vt:lpstr>Using Quadratic Probing</vt:lpstr>
      <vt:lpstr>Double Hashing: Insert Procedure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1: Intro to ADTs, Stacks, Queues</dc:title>
  <dc:creator>Nathan Brunelle</dc:creator>
  <cp:lastModifiedBy>Brunelle, Nathan J (njb2b)</cp:lastModifiedBy>
  <cp:revision>118</cp:revision>
  <dcterms:created xsi:type="dcterms:W3CDTF">2023-09-26T20:08:20Z</dcterms:created>
  <dcterms:modified xsi:type="dcterms:W3CDTF">2024-07-11T19:57:38Z</dcterms:modified>
</cp:coreProperties>
</file>