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7" r:id="rId4"/>
    <p:sldId id="412" r:id="rId5"/>
    <p:sldId id="471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65" r:id="rId15"/>
    <p:sldId id="466" r:id="rId16"/>
    <p:sldId id="473" r:id="rId17"/>
    <p:sldId id="467" r:id="rId18"/>
    <p:sldId id="474" r:id="rId19"/>
    <p:sldId id="468" r:id="rId20"/>
    <p:sldId id="469" r:id="rId21"/>
    <p:sldId id="470" r:id="rId22"/>
    <p:sldId id="472" r:id="rId23"/>
    <p:sldId id="426" r:id="rId24"/>
    <p:sldId id="453" r:id="rId25"/>
    <p:sldId id="306" r:id="rId26"/>
    <p:sldId id="307" r:id="rId27"/>
    <p:sldId id="455" r:id="rId28"/>
    <p:sldId id="407" r:id="rId29"/>
    <p:sldId id="456" r:id="rId30"/>
    <p:sldId id="457" r:id="rId31"/>
    <p:sldId id="385" r:id="rId32"/>
    <p:sldId id="458" r:id="rId33"/>
    <p:sldId id="459" r:id="rId34"/>
    <p:sldId id="460" r:id="rId35"/>
    <p:sldId id="461" r:id="rId36"/>
    <p:sldId id="462" r:id="rId37"/>
    <p:sldId id="463" r:id="rId38"/>
    <p:sldId id="464" r:id="rId39"/>
    <p:sldId id="358" r:id="rId40"/>
    <p:sldId id="35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19:36:01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9883 10571 0,'0'0'0,"-8"0"15,-60 9-15,-95 8 16,-24-9 0,-44 9-16,-16-8 15,-9 8 1,-9 0-16,-17 0 15,-16 8 1,-27-8-16,-25 0 16,18 34-1,-78 43 1,-42-1-16,33-8 16,27 17-1,-26 34-15,-52 18 16,18-1-16,93 0 15,18-9 1,0 18 0,59-9-16,0-9 15,26 1 1,51 0-16,-17 8 16,43-9-1,77 1-15,-18 8 16,9 17-16,26 9 15,25-18 1,35-8-16,8-8 16,42-18-1,43-16 1,18-17-16,8-35 16,102 9-1,17-17 1,26-25-16,26-9 15,59-26 1,18-8-16,-35-17 16,145 0-1,-25-8-15,-51-9 16,50 0 0,10-9-16,67-8 15,-33 25 1,-27-16-16,35-43 15,26 0 1,-9 0-16,26-17 16,-9-17-1,-34 0-15,17-1 16,17 1 0,34-17-16,-51 9 15,-26 8 1,-33 8-16,-78-8 15,52-17 1,-60 34-16,-86-17 16,-8-17-1,-34 8-15,-51 18 16,-51-18-16,-27-8 16,-7 17-1,-35-26 1,-34 18-16,-34 16 15,-26-8-15,-59-43 16,-52 9 0,-34 60-16,-68 8 15,-34 8 1,-43 9 0,0 26-16,9 33 15,-86 18 1,1 16-16,-26 43 15,-86 34-15,-34 0 16,-51 43 0,-94 59-1,69-8-15,-78 8 16,274-68 0</inkml:trace>
  <inkml:trace contextRef="#ctx0" brushRef="#br0" timeOffset="3509.72">2902 6557 0,'0'0'0,"-17"25"0,-34 69 15,-69 76-15,-76 77 16,-26 59-16,-68 119 31,8-42-31,43-86 0,43-24 16,85-61 0,-43 26-16,43-25 15,51-60 1,26 34-1,43 0-15,34-51 16,68 34 0,17 9-1,51-34-15,17-26 16,103-43-16,25-16 16,9-43-1,43-9 1,-27-33-16,36-18 15,101-33 1,18-35-16,-44-16 0,36-1 16,33 0-1,43-16-15,16-9 16,18-17 15,-59 17-31,-10-18 0,27-24 16,-35 16-1,-77 18 1,-34-1-16,35-34 16,-27 1-1,52-1-15,-17 26 16,-94 43 0,-34-18-16,0 0 15,-60 18 1,-8-1-16,-9-16 15,-68 25 1,-18-9-16,-25 18 16,-42-1-1,-43 0-15,-26 26 16,-34 0 0,-34-17-16,-94-42 15,-43-1 1,-94 18-16,-42 25 15,8 34 1,-85-9-16,0 26 16,17 8-1,-68 1-15,-43-9 16,8 0 0,10 34-16,-44 17 15,-25 0 1,8 17-16,-8 25 15,0 18 1,-43 8-16,-25 34 16,-69 26-1,9 25-15,-77 42 16,-103 35 0,69 25-16,-60 51 15,384-144-15</inkml:trace>
  <inkml:trace contextRef="#ctx0" brushRef="#br0" timeOffset="69273.2">19630 10614 0,'0'0'0,"0"0"0,0 0 16,0 0 0,-8-9-16,-9 1 15,-26-18 1,-8 9-16,0 0 15,-18 17 1,-7 0-16,-10 17 16,-33 34-1,-86 60 1,9 33-16,16 26 16,-67 26-16,59-9 15,26 0 1,-17 0-16,51-51 15,51-8 1,0 16-16,-8 9 16,-1 9-16,1 0 15,-26 33 1,26 9 0,42-8-16,17-9 15,9-42 1,26-9-16,42 0 15,43-9 1,17-25-16,0-25 16,51-9-1,51-17-15,1-25 16,59-18-16,9-25 16,-9-34-1,34-17 1,-25-34-16,-18-26 15,1 9-15,-43-17 16,25-42 0,-51 8-16,-16-26 15,25-51 1,-35 18-16,-50-1 16,-35-8-1,-8 8 1,-51 1-16,-61-18 15,-16 34-15,-34-25 16,-60 9 0,-26 59-16,-128-17 31,-68 25-31,-68 60 16,-145 76-16,-163 94 15,86 34 1,273-25-16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19:37:31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3124 3708 0,'0'0'0,"42"-9"16,10 9-16,59 0 16,128 17-16,8 0 15,26 0-15,69 9 16,-1-9-1,35 9-15,119 8 16,0-17 0,-69-17-16,-24 0 15</inkml:trace>
  <inkml:trace contextRef="#ctx0" brushRef="#br0" timeOffset="534.1">9875 3725 0,'8'0'0,"146"0"0,85 0 16,60-17-16,68-17 15,8 17 1,86 17-16,68 17 16,60 34-1,86 68-15,93 43 16,111 25 0,-401-77-16</inkml:trace>
  <inkml:trace contextRef="#ctx0" brushRef="#br0" timeOffset="29383.35">7434 8709 0,'0'0'0,"26"0"0,25 0 16,0 0-16,9 17 15,170 42 1,-8-8-16,85 0 16,188-17-1,-94-25-15</inkml:trace>
  <inkml:trace contextRef="#ctx0" brushRef="#br0" timeOffset="36665.44">7144 9780 0,'0'0'0,"0"0"0,0 0 15,0 0-15,0 0 16,0-8 0,0-1-16,0 1 15,0 8 1,0-9-16,17 1 15,68-18 1,69 1-16,34 8 16,93 8-1,35 18-15,-26 8 16,154 25 0,-26 9-16</inkml:trace>
  <inkml:trace contextRef="#ctx0" brushRef="#br0" timeOffset="43953.32">14313 10843 0,'0'0'0,"0"0"0,0 0 32,26 0-32,51 0 15,33-8-15,27-9 16,128-9 0,67 9-16,10 9 15,42-9 1,137 42-16,-103 18 15</inkml:trace>
  <inkml:trace contextRef="#ctx0" brushRef="#br0" timeOffset="44585.5">21798 11056 0,'17'0'0,"154"17"15,256 0 1,145 0-16,-1-9 15,-33-33-15,-128-18 16</inkml:trace>
  <inkml:trace contextRef="#ctx0" brushRef="#br0" timeOffset="49780.68">4054 11838 0,'0'0'0,"0"0"0,17-8 15,188-26-15,273-77 16,128-25 0,43 34-1,85 42-15,-308 60 16</inkml:trace>
  <inkml:trace contextRef="#ctx0" brushRef="#br0" timeOffset="58168.86">19246 1939 0,'0'0'15,"0"0"-15,26 9 0,51 8 16,17 0 0,17-17-16,59-9 15,1-8 1,-69 0-16,-8 0 15,9 0 1,-35 17-16,-25 0 16,-18 17-1,-25 17-15,-42 34 16,-35 34 0,-51 17-16,-17-8 15,34-35-15,42-25 16,35-8-1,17-18 1,0 1-16,17-1 16,17 9-16,43 17 15,51 9 1,-9-9-16,1-9 16,16 10-1,-8-18-15,-25 17 31,-18 0-31,-43 0 0,-33 17 16,-77 25 0,-18-8-16,18-25 15,-35-9 1,-33-51-16,-155-43 16</inkml:trace>
  <inkml:trace contextRef="#ctx0" brushRef="#br0" timeOffset="58676.74">21465 2211 0,'0'0'0,"0"17"0,-8 34 16,-18 26-16,-16 25 0,-18 8 15,0 1 16,-17-18-31,9-16 0,17-26 32,25-17-32,9-17 15,9-8 1,25-18-16,25-16 16,69-52-1,86-25-15,-18 0 16,-34 17-1,9 8-15,-35 26 16,-25 26 0,-34 25-16,-18 25 15,1 43-15,-34 68 16,-27 17 0,1-33-16,34-35 15,1-43 1</inkml:trace>
  <inkml:trace contextRef="#ctx0" brushRef="#br0" timeOffset="59293.91">26032 2092 0,'0'0'0,"-9"17"16,1 43-16,-18 33 15,-34 43 1,-25 26-16,-9 8 15,17-34-15,43-25 16,8-9 0,9-17-16,0-34 31,17-26-31,0-16 0</inkml:trace>
  <inkml:trace contextRef="#ctx0" brushRef="#br0" timeOffset="59754.2">26911 2126 0,'0'0'0,"-9"0"0,1 26 32,-18 25-32,-8-9 15,8 1 1,-8-9-16,17-9 0,0-8 31,8 0-15,9 0-16,9 17 0,17 17 15,8 0 1,17 17 0,17 17-16,-8 0 15,-9-8 1,-17 8-16,-42 26 16,-43 8-1,-18-17-15,-8-26 16,26-42-1,17-17-15,0-17 16,8-42 0,9-69-16,-8-161 15</inkml:trace>
  <inkml:trace contextRef="#ctx0" brushRef="#br0" timeOffset="59992.26">26928 2109 0,'0'0'0,"0"9"0,34 42 16,34 25-1,9-16-15,34-9 16,77 0-1,-52-34-15,-16-26 16,59-33 0,120-60-16</inkml:trace>
  <inkml:trace contextRef="#ctx0" brushRef="#br0" timeOffset="60406.05">28456 2832 0,'0'8'0,"0"27"16,8 24-16,-16 9 0,-18-8 31,0-1-31,1-8 16,8-17-1,8-25-15,9-1 16,9-16-16,67-26 16,61-43-16,68 1 15,34 8 1,-86 42-16,-59 26 15,9 26 1,-26 42-16,-35 68 16,-50 59-1,-61 18-15,-33 102 16</inkml:trace>
  <inkml:trace contextRef="#ctx0" brushRef="#br0" timeOffset="61789.42">22882 2373 0,'0'0'0,"0"0"0,0 0 0,9 0 16,25 0-16,17-9 16,0 1-1,43-18-15,0-16 31,-17-1-31,17-8 0,17 0 32,8 9-32,-8 16 0,-51 26 31,-26 9-31,-8 8 16,-1 8-1,-16 18-15,-1 16 16,1-8-1,-1-8-15,9-9 16,60 0 0,103-9-16,67-42 15,26-51 1,-85 0-16,-60 17 16,-17 0-1,-68 34-15</inkml:trace>
  <inkml:trace contextRef="#ctx0" brushRef="#br0" timeOffset="62480.5">22882 2738 0,'0'0'0,"0"0"0,0 0 15,0 0-15,17 0 16,26 0 0,51 17-16,34-17 15,-43-8 1,9-1-16,43 1 15,16-1 1,-33-8-16,-69 17 16,-25 0-1,8 9-15,-9 16 16,1 18 0,-9 25-16,0-8 15,0-1 1,34 1-16,69-9 15,42-51-15,120-77 16,93-42 0</inkml:trace>
  <inkml:trace contextRef="#ctx0" brushRef="#br0" timeOffset="84301.49">19067 4312 0,'0'0'0,"0"0"15,26 8-15,136 35 0,68 8 16,69-26 0,213-8-1,-94-17-15</inkml:trace>
  <inkml:trace contextRef="#ctx0" brushRef="#br0" timeOffset="84896.65">25212 3878 0,'43'-8'0,"68"-18"0,213 35 16,77 16-16,9-16 15,0-9-15</inkml:trace>
  <inkml:trace contextRef="#ctx0" brushRef="#br0" timeOffset="109851.71">9619 14347 0,'0'0'0,"0"0"0,0 0 16,0 0-1,17 26-15,43 25 16,42 34 0,43-9-1,43-25-15,25-42 16,52-43-16,17-17 16,42-17-1,9 0-15,25 8 16,26 18-1,26 8-15,-9 16 16</inkml:trace>
  <inkml:trace contextRef="#ctx0" brushRef="#br0" timeOffset="110467.8">8919 15699 0,'0'0'0,"9"0"0,25 0 15,111 0 1,145-25-16,154-35 15,93-50-15,-135 25 16</inkml:trace>
  <inkml:trace contextRef="#ctx0" brushRef="#br0" timeOffset="147985.82">27389 14041 0,'0'0'0,"0"0"0,0 0 0,8 0 0,43-9 16,26 9-16,-26 0 15,1 17 1,16 0-16,17 17 16,-8-8-16,-17-1 15,-18 9 1,-7 0-16,-27 9 15,-25 17 1,-34 42-16,-17 0 31,8-17-31,0-17 0,0-17 16,18-17 0,8-9-1,16-8-15,18 0 16,18 0-1,41 17 1,52 9-16,51-18 16,-25-8-16,-69-8 15,-17-9 1,-25 0-16,-9 0 16,-8 0-1,-18 17-15,-25 25 16,-26 26-1,-17 0-15,9-8 16,8 0-16,26 8 16,17 0-1,34 25-15,34 18 16,43 16 0,0-16-1,-43-26-15,-25-26 0,0 1 31,-26-1-15,-103 44-16,-178 33 16,-86-26-1</inkml:trace>
  <inkml:trace contextRef="#ctx0" brushRef="#br0" timeOffset="151220.19">19289 3495 0,'0'0'0,"0"0"16,0 0-16,0 0 16,0 0-16,0 0 15,0 26 1,0 33-16,0 18 16,-9 33-1,-25 27 1,-8-10-16,7-16 15,1-18-15,17-25 16,9-17 0,-1-8-16,9-18 15,9 1 1,33-1-16,69 1 16,26-26-1,25-17 1,60-17-16,-43 8 15,-17 1-15,69 8 16,-1 8 0,43 26-16,18 0 15,-10 0 1,69 9-16,-60-9 16,26 8-16,-34 9 15,-60-8 1,17 16-16,-103 1 15,-25 8 1,0-9-16,-34-16 16,-26 0-1,-25-18-15,-18 1 16,1-9 0,-1 0-1,1-26-15,8-51 16,9-50-1,-1-43-15,26-128 16</inkml:trace>
  <inkml:trace contextRef="#ctx0" brushRef="#br0" timeOffset="152044.28">25084 3147 0,'0'0'15,"-8"17"-15,-1 42 0,1 43 16,8 9-16,0-9 16,-9 8-1,1 9-15,-1-8 16,-8-17-1,0-26-15,17-17 16,0-17 0,8-9-1,9 1-15,43-9 16,85-9-16,0-25 16,0-8-1,69-18-15,-43 9 16,-18 9-1,78-1 1,-61 9-16,-16 17 16,59 0-1,-59 17-15,-52 9 16,1 16-16,-18 1 16,-34-18-1,-25-16 1,-9-1-16,-8 1 15,-1-1-15,1-8 16,-9-17 0,-9-59-1,-16-60-15,16-43 16,18-42-16,8-111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19:41:18.3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9875 6021 0,'0'0'0,"8"-17"0,18-68 0,384-944 0,-333 825 15,-1 85-15,1 25 16,9 1-16,-10 25 16,-24 42-1,-18 18-15,-9 25 16,1 34-1,8 76-15,-8 52 16,-35-77 0,-8-51-1,-9-17-15,1 9 16,-18-9-16,0-26 16,-33 1-1,24-1-15</inkml:trace>
  <inkml:trace contextRef="#ctx0" brushRef="#br0" timeOffset="333.99">9721 5018 0,'0'0'0,"0"0"0,0 0 16,9 0-1,8 17-15,26 8 16,25 9-1,17 9-15,9-1 16,17-16 0,-26-9-16,1-9 15,8-16-15,-9-1 16,-42 9 0</inkml:trace>
  <inkml:trace contextRef="#ctx0" brushRef="#br0" timeOffset="768.56">11642 4371 0,'0'0'0,"-9"9"0,-25 25 16,-17 42-1,-17 43-15,-18 26 16,9 25 0,1 34-16,16-51 15,17-8-15,17 8 16,26-34 0,26-42-1,8-43-15,35-26 16,24-50-1,18-52-15,-42 43 16</inkml:trace>
  <inkml:trace contextRef="#ctx0" brushRef="#br0" timeOffset="1285.95">12342 5035 0,'0'0'0,"-9"42"16,-8 43-16,0 0 16,8-8-16,-16-1 15,-1 9 1,-8-17-16,8-17 15,9-17 1,9-17-16,8-8 16,8-35-16,35-33 15,34-43 1,34-51-16,17 0 16,-34 42-1,-18 43-15,-7 9 31,-10 25-31,-16 17 16,-9 17-16,0 17 16,1 25-16,-1 86 15,-17 33 1,-34 1-16,-17 33 16,-1-24-1,1-69 1,17-51-16,0-26 15,17-16 1,0-1-16</inkml:trace>
  <inkml:trace contextRef="#ctx0" brushRef="#br0" timeOffset="1598.16">13835 4354 0,'0'0'0,"51"26"0,69 42 16,33 51 0,-42 8-16,-68 44 0,-60 101 31,-111 85-31,-111-8 16,-171 42-16,86-111 0</inkml:trace>
  <inkml:trace contextRef="#ctx0" brushRef="#br0" timeOffset="14837.17">16020 4431 0,'0'0'0,"0"0"16,0 0-16,-8-9 16,-1 1-16,-17-1 15,1 1 1,8-1-16,0 1 15,-26 8 1,-42 17-16,-95 34 31,35 25-31,60 18 0,-43 25 32,-43 43-32,26-9 15,68-26-15,35-8 16,25-8-1,34-9-15,77 0 0,34-34 32,34-34-32,102-34 15,-67-17-15,-35-26 16,68-16 0,86-26-16</inkml:trace>
  <inkml:trace contextRef="#ctx0" brushRef="#br0" timeOffset="15371.87">15243 5086 0,'0'0'0,"0"0"0,0 0 16,0 0-16,0 8 15,9 1 1,-1-1-16,27 9 16,59 9-1,59-1 1,-42-8-16,-85-8 15</inkml:trace>
  <inkml:trace contextRef="#ctx0" brushRef="#br0" timeOffset="20798">18000 4414 0,'0'0'0,"0"0"0,-8 0 15,-18 17-15,-17 17 16,-25 17 0,-26 42-16,-8 18 15,8 0 1,9 8-16,8 8 15,8-8 1,27-34-16,25-8 16,25 8-1,18 0-15,17 0 16,42-9 0,94-7-16,0-35 15,-8-60 1,68-34-16,-43-16 15,-25-9 1,0-9-16,-35 9 16,-59 0-1,-34 9-15,-18-26 16,-8-9 0,-25 18-16,-35-18 15,-42-8 1,-26 17-16,-17 25 15,-43 18 1,-34 42 0,-8 25-16,-34 18 15,-95-9-15</inkml:trace>
  <inkml:trace contextRef="#ctx0" brushRef="#br0" timeOffset="21399.76">19929 4201 0,'0'0'0,"-8"0"0,-10 17 16,-7 9-1,-18 16-15,-25 43 16,-9 26-1,-17 33-15,0 27 32,18 7-32,16-16 0,17-1 15,18 9 1,16-25-16,35-17 16,25-35-1,26-16-15,34-43 16,68-17 15,154 0-31</inkml:trace>
  <inkml:trace contextRef="#ctx0" brushRef="#br0" timeOffset="22034.19">21252 4745 0,'0'0'0,"0"0"0,-17 9 15,-34 8-15,-9 17 16,-25 26-1,-18 16-15,26-8 16,35-8 0,8-9-16,25 0 15,18 0 1,16 0-16,18-9 16,25-8-1,18-17-15,-18-17 16,-8-25-1,8-9-15,9-9 16,-18-8 0,-16 17-16,-17 0 15,-9 17-15,-9 0 16,1 9 0,-1-1-16,1 9 15,-9 0 1,-9 17-16,-25 43 15,-26 67 1,-8 60-16,-9 34 16,-17-59-1,-42-9-15,8-8 16,25-35 0,-25-25-1,-17-34-15,26-34 16,25-17-16,-17-42 15,60 8 1</inkml:trace>
  <inkml:trace contextRef="#ctx0" brushRef="#br0" timeOffset="22477.67">22327 4660 0,'0'0'0,"-8"9"0,-26 16 31,-17 9-15,-26 35-16,-51 50 15,8 17-15,35 8 0,25-16 32,26-26-17,25 8-15,27-16 0,7-26 16,35-8-16,85-26 16,171 0 15</inkml:trace>
  <inkml:trace contextRef="#ctx0" brushRef="#br0" timeOffset="22948.66">23036 5035 0,'0'0'0,"0"0"0,-9 34 15,-16 25-15,-9 9 16,-1 0 0,1 0-16,0-17 15,17-17 1,0-8-16,17-18 15,0 1 1,9-18-16,33-8 16,44-17-1,42-25 1,-17 16-16,-26 18 0,9 8 16,-17 17-1,-18 17 1,-7 17-16,-10 8 15,-8 26-15,-25 0 16,-18 0 0,1-8-16,-1-9 31,9-26-31,0-16 0</inkml:trace>
  <inkml:trace contextRef="#ctx0" brushRef="#br0" timeOffset="23275.12">24640 4567 0,'0'0'15,"9"8"-15,8 43 0,17 51 16,0 52-16,-42 24 16,-43 26-1,-26 0-15,-26 0 31,-25-33-31,-17-44 16,26-42 0,85-59-16</inkml:trace>
  <inkml:trace contextRef="#ctx0" brushRef="#br0" timeOffset="23735.79">25912 4082 0,'0'9'0,"26"42"0,16 110 15,1 77 1,-43 35-16,-60 67 16,-85 8-16,-68 1 15,-86 42 1,-170 26-16,136-162 16</inkml:trace>
  <inkml:trace contextRef="#ctx0" brushRef="#br1" timeOffset="29039.17">31281 6140 0,'0'0'0,"0"0"0,0 0 16,0 0-16,-17 0 16,-26 9-1,-17 8-15,-8 0 32,-43 25-32,-68 18 0,-1 8 31,10 25-31,-18 9 0,51-25 15,69-26 1,25-8 0,18-18-16,8-8 15,17 9-15,25 16 16,95 18 0,42-9-16,17-17 15,43-9-15,9 1 16,-1-1-1,-76-8 1,-52-8 0,-59-1-16</inkml:trace>
  <inkml:trace contextRef="#ctx0" brushRef="#br1" timeOffset="29419.5">29599 7867 0,'0'0'0,"9"0"0,59 0 15,94 8 1,111-8-16,103 0 15,16-8 1,-16 8-16</inkml:trace>
  <inkml:trace contextRef="#ctx0" brushRef="#br1" timeOffset="40390.08">16498 2653 0,'0'0'0,"0"0"0,0 0 16,0 0-16,0 0 16,0 0-16,0 0 15,0 0 1,0 9-16,-8 8 15,-10 25 1,-24 9-16,-9 9 16,-35 8-1,-25 0-15,0-17 32,0 0-17,-17-8-15,26-1 16,34-16-1,25-1-15,17-8 16,9 0 0,17 17-16,34 9 15,26-1 1,60 1-16,59-1 16,-34-33-1,0-18-15,26-16 16,-18-1-1,-33 1-15,-77 16 16</inkml:trace>
  <inkml:trace contextRef="#ctx0" brushRef="#br1" timeOffset="40765.23">15585 3716 0,'0'0'0,"0"0"16,0 0-16,0 0 16,0 0-1,25 9-15,35-1 16,94 1 0,93-9-1,69-17-15,-34 8 16,25-16-16</inkml:trace>
  <inkml:trace contextRef="#ctx0" brushRef="#br1" timeOffset="46614.66">30188 10597 0,'0'0'0,"0"0"0,0 0 15,9 0-15,33 8 16,27 9 0,24 9-16,61 25 15,17-9 1,17 9-16,8 9 15,-25-1 1,-1 1-16,-8-1 16,-25-8-1,-35-8-15,-25-1 16,-43-16 0,-8-1-1,-17-8-15,-1 0 16,-8 9-16,-43 42 15,-59 17 1,-60 17-16,-35-17 16,-7 0-1,-1-8 1,43-9-16,59-26 16,26-8-16,9-17 15,34-17 1</inkml:trace>
  <inkml:trace contextRef="#ctx0" brushRef="#br1" timeOffset="46940.34">30658 12621 0,'0'0'0,"8"0"0,69 17 16,94 17-1,93 8-15,43 9 16,43 0 0,26 9-16</inkml:trace>
  <inkml:trace contextRef="#ctx0" brushRef="#br1" timeOffset="55089.21">30564 15716 0,'0'0'0,"0"0"15,0 0-15,0 0 16,0 0-16,0 0 15,0 0 1,0 0-16,0 0 16,0-8-16,34-1 15,68 1 17,35-1-32,8 1 15,26 8 1,-1 8-16,1-8 15,8 9 1,-8 8-16,0 0 16,16-9-1,-33 1-15,-52-18 16,-76 9 0</inkml:trace>
  <inkml:trace contextRef="#ctx0" brushRef="#br1" timeOffset="55532.83">30572 16507 0,'0'0'0,"9"0"0,42 0 16,68 9-1,86-1-15,85-8 16,26-8-1,34-18-15,9-8 16,8-25 0</inkml:trace>
  <inkml:trace contextRef="#ctx0" brushRef="#br1" timeOffset="61757.58">2885 6438 0,'8'0'0,"18"0"16,34 8-16,51 1 15,111-9-15,136 17 16</inkml:trace>
  <inkml:trace contextRef="#ctx0" brushRef="#br2" timeOffset="99333.8">14390 6540 0,'0'0'0,"0"0"0,0 0 16,26 0 0,42 0-16,17-9 15,26 1 1,102-1 0,9 9-16,52-17 15,-18 9-15,-69-9 16,35 0-1,-51 0-15,-35 0 16,-16 8 0,-43 1-1,-43-1-15,-8 9 0,-18 0 16,-8 0 0,-26-8-16,-25-18 15,-77 1 1,-85-1-16,-1 9 31,-33 0-31,-9 0 0,8 0 31,1 0-15,25-8-16,17 8 16,69 8-1,59 9-15,34 0 16,18 0-1,7 0-15,18 0 16,18 0 0,92 9-16,112-18 15,77-16 1,25-9-16,-8-9 16,26 26-1,-44 9-15,-59 16 16,-34 26-1,-94-8-15,-34-9 16,-17 8 0,-26-16-16,-17-1 15,-9 1-15,-16-9 16,-43 17 0,-103 0-16,-68 0 15,-25-17 1,-18-9-16,-25 1 15,8-1 1,26 1 0,17-1-16,34 9 15,9-8 1,59 8-16,52 0 16,34 0-16,25 0 15,18 0 1,16 8-16,95 26 15,93 9 1,128-26-16,35-9 16,-18 1-1,35-1-15,-69 1 16,-68 8 0,-43-9-16,-85 9 15,-34-8 1,-43-1-1,-17 1-15,-34-9 16,-162 0-16,-256-9 16,-120 1-1,0 42 1,-42 51-16,187-9 16</inkml:trace>
  <inkml:trace contextRef="#ctx0" brushRef="#br2" timeOffset="105389.01">17078 4286 0,'0'0'0,"0"0"0,0 0 16,0 0 0,0 0-16,0 0 15,0 0 1,0 0-16,0-17 15,17-17 1,9-51-16,17 0 16,34 9-1,25-35 1,26-34-16,26-8 16,-18 26-16,26 16 15,43-25 1,-26 9-16,-16 25 15,-10 25 1,-16 35-16,-18 7 16,-16 18-16,-9 0 15,-26 17 1,-17 0 0,0 9-16,-8 16 15,8 18-15,9 25 16,0 9-1,-1-1 1,-7-16 0,16-9-16,17-9 0,26-8 15,9-17 1,8-25-16,17-26 16,17-34-1,-17-9-15,-8 1 16,-1-9-1,1 17 1,-9-18-16,-17-7 16,0-9-1,-9 0-15,-25 25 16,-9 26-16,-17 17 31,-16 17-31,-18 0 0,-9 9 16,1 8-1,-9 0-15,0 0 16,-9 8 0,1 43-16,-1 34 15,-8 26 1,8-18 0,9-8-1,9 0-15,17 9 0,33-17 16,18-9-1,17-17-15,34-34 16,-8-34 0,33-34-16,18-34 15,8 0 1,17-18-16,18-41 16,33-18-1,-16 60-15,42 26 16,34 16-16,-8 26 31,25 34-15,-25 26-16,-52 42 15,35 93 1,-51 18-16,-52 33 16,-60 18-1,-50 68-15,-27-43 16,-50-136-1,-9-25-15,8-60 16</inkml:trace>
  <inkml:trace contextRef="#ctx0" brushRef="#br2" timeOffset="115912.57">8987 6429 0,'0'0'0,"77"34"0,34 17 15,188 34 1,145-51-16,-69-68 16</inkml:trace>
  <inkml:trace contextRef="#ctx0" brushRef="#br2" timeOffset="-149731.29">31485 5137 0,'0'0'0,"0"0"0,9 17 16,42 17-1,94 25-15,26-16 16,17-26 0,51 8-16,-69-16 15,-42 8 1,-17 0-16,-34 8 15,-26-8 1,-25 0-16,-26 17 16,-51 43-1,-111 50-15,-94 27 16,-9-10-16,9-16 31,94-35-31,94-33 16,16-18-1,27-16-15,16-18 16,9-8-16,43-42 16,68-60-16,51-77 15,-8-16 1,-9-1-16,-26 26 16,-33 17-1,-18 34-15,-26 25 31,-16 26-31,-17 34 0,-1 17 16,1 0 0,-9 17-1,0 0 1,-9 51-16,-16 77 16,7 93-16,10 42 15,8-33-15,0-26 16,8-34-1,-8-59-15,0-52 32,0-25-32,0-8 15,-8-18-15,-9-25 16,-34-51-16,-18-85 16,-59-68-16,-17-8 31,-17 33-16,-77-8-15,-77-9 16</inkml:trace>
  <inkml:trace contextRef="#ctx0" brushRef="#br2" timeOffset="-145382.92">3132 10758 0,'0'0'0,"0"0"15,0 0-15,0 0 16,0 0 0,34-8-16,52-1 15,119 1 1,145-9-16</inkml:trace>
  <inkml:trace contextRef="#ctx0" brushRef="#br2" timeOffset="-144626.81">19938 13556 0,'0'0'0,"17"9"0,25 8 15,61 0 1,110-9-16,137-8 15</inkml:trace>
  <inkml:trace contextRef="#ctx0" brushRef="#br2" timeOffset="-123976.95">9542 8385 0,'0'0'0,"0"0"0,0 0 16,0 0-16,0 0 15,0 0-15,0 17 16,9 17-1,-9 0-15,0 17 16,-9 0 0,1 9-16,-1-9 15,0 0 1,9 0-16,0 0 16,0 0-1,0 9-15,18-9 16,-1-9-1,8 1-15,1-1 16,-1-16 0,10-1-16,-1 1 15,8-18 1,18 1 0,25-1-1,18-8-15,-1 0 16,9-8-16,17 8 15,17 0-15,9 0 16,17 0-16,8 0 31,34-9-15,9 9-16,-8 0 0,25 9 16,-9-1-1,-8 1-15,0 8 31,-9-9-31,-8 1 0,-9-1 32,1-8-32,-10 0 15,-7-8 1,-10-1-16,-25 1 16,-8 8-16,-26 17 15,-17 0 1,-9 0-1,9 8-15,-9-16 16,1-1 0,-18 1-16,-17-1 15,-8-8 1,-17 0-16,-1 0 16,-16 0-1,-1 0-15,1 0 16,-1-8-16,9-1 15,-8 1 1,-1-1 0,1 1-16,0-1 15,-1 9-15,-8 0 16,0 0 0,0 0-16,0 0 15,0-8 1,17-26-1,9-34-15,-1 25 16</inkml:trace>
  <inkml:trace contextRef="#ctx0" brushRef="#br2" timeOffset="-109366.91">15312 8828 0,'0'0'0,"0"0"0,0 0 16,0 0-16,0 0 16,8 17-1,1 0-15,-1 17 16,1 17-1,-9 17-15,-17 17 16,-17 8 0,-1-25-16,18-25 15,0-9 1,9-9-16,8-16 16,0-1-16,0 1 15,17-1 1,8 1-16,18-18 15,34-8 1,17-17 0,34-25-16,34-1 15,-8 1 1,16 8 0,18 8-16,-17 26 0,17 17 15,-1 9 1,-24 16-16,16 1 15,9 16 1,-18 18-16,-25 8 16,9 8-1,0 1 1,-35-1-16,-8-7 16,-17-1-16,-17-9 15,-26-16 1,-17-18-1,-8-8-15,-18-8 16,1-1-16,-1 1 16,-8-18-1,-8-16 1,-9-35-16,-9-42 16,9-34-16,8-43 15,27-25 1,41-119-16</inkml:trace>
  <inkml:trace contextRef="#ctx0" brushRef="#br2" timeOffset="-103871.47">19076 10095 0,'0'0'0,"0"0"0,0 0 0,0 0 16,0 0 0,0-9-16,0-25 15,0-25 1,8-9-16,9-34 16,9-34-1,16-9-15,-16 43 31,0 42-31,-18 18 0,1 8 32,-1 0-32,-8 17 15,0 0 1,-8 0-16,-1 8 16,-16 9-1,-18 9-15,-17 8 16,-17 25-1,-8 26-15,0 9 16,25-18 0,26-25-16,17-8 15,0-17 1,8-1-16,9 1 16,0-18-1,9-25-15,25-34 16,17-9-16,17 18 15,9-9 1,-17 8-16,-9 26 16,-8 17-1,-9 9-15,0 8 16,0 17 0,0 0-16,26 25 15,17 18 1,0-1-1,-52-33-15</inkml:trace>
  <inkml:trace contextRef="#ctx0" brushRef="#br2" timeOffset="-101547.48">23659 9959 0,'0'0'0,"0"0"15,-9 0-15,-8-9 16,-8 1 0,-1-1-16,0-8 15,1-8 1,8 8-16,0-9 15,0-8 1,-9-25-16,-8-18 16,-9 1-1,-8-1-15,17 26 16,0 17 0,8 8-16,9 9 15,0 0 1,0 9-16,-17 16 15,-17 26 1,-1 51-16,10 1 16,25-35-1,8-26-15,1 1 16,8-1 0,0-16-16,-9-1 15,9 1 1,0-1-16,0 1 15,0-9 1,0-17-16,0-34 16,9-60-1,8 0 1,0 35-16,0 16 16,-9 26-16,9 9 15,0 8-15,9 0 16,8 17-1,17 8-15,26 9 16,26 17 0,16 0-16,9 0 15,9-25 1,-78-1-16</inkml:trace>
  <inkml:trace contextRef="#ctx0" brushRef="#br2" timeOffset="-100260.52">21124 10256 0,'0'0'0,"0"0"0,0 0 16,0 0 0,0 0-16,0 0 15,0 0 1,0 0-16,-9-8 16,1-9-1,-1-26-15,9-25 16,0-25-1,9 8-15,8-9 16,9-25 0,-1-8-16,1 16 15,-1 26 1,-8 17-16,-8 0 16,0 17-1,-9 8-15,-9 9 16,9 9-1,-9 8-15,1 0 16,-1 17 0,-16 0-16,-1 17 15,-8 0-15,0 17 16,0 8 0,0 9-1,0-8 1,16-1-16,1-16 15,0-1-15,9-8 16,8-8 0,0-1-16,0-8 15,17-8-15,17-18 16,0-8 0,26-17-16,0-17 15,-9 17 1,-26 17-16,-8 9 15,-8 8 1,0 8-16,8 9 16,0 0-1,0 26-15,8 16 16,10 18 0,16-9-1,-26-26-15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20:08:4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5010 5485 0,'0'0'15,"0"0"-15,0 17 0,0 17 0,0 26 16,0 25-1,0 17-15,0-8 16,-9 16 0,1 1-1,-1-26-15,9-26 16,0-16-16,0-18 16,0-8-1,17 0 1,43-8-16,51-1 15,9-8 1,-44-8 0,10 8-16,85 0 15,8 0 1,-51 8-16,17 18 16,68 8-1,-59-9-15,-26 1 16,102 25-1,-59-9-15,8 1 16,69-1 0,-35 1-16,60 0 15,-25-9 1,16-9-16,-33-8 16,-9-25-1,8 8-15,-76 17 16,76 8-16,-51-8 15,-110 0 1,-9 0-16,16 9 16,-16-1-1,-26-16-15,-8-1 16,-18 1 0,1-9-1,-9-9-15,25-50 16,35-60-16,68-94 15,-8-34 1,-18 9-16,52-25 16,16 24-1,-59 61-15,-42-18 16,-1 43 0,-25 60-16,-18 16 15,-16 9 1,-26 17-16,0 0 15,0 25 1,0 9 0,-43 0-16,-94 9 15,18 16-15,-27 26 16,-101 17-16,-1 1 16,-8 24-1,-102 9 1,-27-8-16,1-9 15,-128 8-15,-85 1 16,-52 16 0,-77 43-1,325-42-15</inkml:trace>
  <inkml:trace contextRef="#ctx0" brushRef="#br0" timeOffset="1526.18">8253 5417 0,'0'0'0,"0"0"16,0 0-16,0 9 16,26 16-16,17 35 15,50 25-15,35 0 16,35 9 0,76 8-16,-9-17 15,9-9 1,-9-8-16,-8 0 15,17 0 1,-59-17-16,-35-8 16,8-1-1,-16-25-15,-86-8 16</inkml:trace>
  <inkml:trace contextRef="#ctx0" brushRef="#br0" timeOffset="1798">10421 4975 0,'-17'9'0,"-154"101"0,-221 179 0,-103 52 15,-137 41 1,-76 120-16,375-230 16</inkml:trace>
  <inkml:trace contextRef="#ctx0" brushRef="#br0" timeOffset="9537.39">5539 5332 0,'0'0'0,"0"0"0,0 0 16,0 0 0,0 0-1,0 0-15,0 0 16,17 0-1,0 26-15,17 25 16,9 17 0,0 0-16,-1-9 15,1 9 1,8 9-16,9 25 16,-9-8-1,-8-1-15,8-8 16,9 0-1,0-17-15,-18-17 16,-7-17 0,-10-8-16,1-1 15,-9-16 1,0-1-16</inkml:trace>
  <inkml:trace contextRef="#ctx0" brushRef="#br0" timeOffset="9875.87">6504 5358 0,'0'0'0,"0"0"0,0 0 16,0 0-16,0 0 16,0 0-1,0 0-15,-9 17 16,-17 34 0,-25 17-16,-60 25 15,-59 18 1,-69 25-16,-9 17 15,52-42 1,17-26-16,51-34 16,42-17-1,61-17-15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20:08:19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6777 5196 0,'0'0'0,"0"0"0,0 0 16,0 0-1,0 17-15,8 0 0,9 17 16,26 9-1,34 16 1,25 1 0,52 8-1,51 0-15,0 8 0,-9-8 32,-17 1-32,-8-10 15,0 1 1,-26-1-16,-34-8 15,-43-17 1,-34-8-16,-8-18 16,-18 1-1,1-9-15</inkml:trace>
  <inkml:trace contextRef="#ctx0" brushRef="#br0" timeOffset="271.27">8509 5213 0,'0'0'0,"0"0"15,-17 9-15,-51 25 16,-111 59 0,-86 69-16,-42 25 15,0 0-15,-69 17 16,-42-8 0,111-52-16,-18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10-02T20:07:52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5001 7101 0,'0'0'0,"0"0"0,0 0 15,0 0-15,0 0 16,18 0 0,16 0-16,17-8 15,9 8 1,16-9-16,10 1 16,-35-1-1,-8 9 1,42 0-16,52 0 0,16-8 15,44-9 1,76 8-16,-43 1 16,18 16-1,25 9-15,17 26 16,26 16 0,-18 18-1,155 33-15,-18-16 16,-42-52-1,136-33 1,-119-26-16</inkml:trace>
  <inkml:trace contextRef="#ctx0" brushRef="#br0" timeOffset="23587.34">24512 5664 0,'0'0'0,"0"8"0,0 18 15,0 17-15,-8 42 16,-1 25-1,1 43-15,-18 26 16,9-43 0,0-26-16,-9 18 15,9-26 1,0-34-16,17-8 16,0-18-1,17-8-15,0 9 16,0-18-16,18 9 15,41 0 1,87 0-16,-27 0 16,9-17-1,86 0 1,-61 0-16,35 0 16,43 9-1,-26-9-15,51 17 16,-26-9-16,35 9 15,-60-8 1,-51-9-16,33 8 31,-84-8-31,-77-8 0,-18-1 16,1 1 0,-18-9-1,1 0-15,-1-9 16,1 1-16,-1-18 15,1-8 1,-18-25 0,1-26-16,-1-26 15,18-8-15,8-17 16,9-17 0,16 17-16,52-9 15,17 1 1,-8 50-1,-35 18-15,-34 16 16,-8 26 0,-9 9-16,-9 8 15,1-9 1,-43-25-16,-94-8 16,-9 16-1,-68 26 1,-51 17-16,-145 9 15,-17 16 1,93-8-16,-136-17 31,-127-17-31,-121 34 0,-33 9 16,315-9 0</inkml:trace>
  <inkml:trace contextRef="#ctx0" brushRef="#br0" timeOffset="39268.68">4293 9168 0,'0'0'0,"0"0"0,0 0 15,0 0-15,-8-9 16,-1 1-16,0-1 16,1 1-1,-1-1-15,9 9 16,0 0 0,0-8-16,0-1 15,17 1 1,1-1-16,16 1 15,-9-9 1,1 0 0,17 8-1,33 1-15,18-9 16,17-9-16,-8 9 16,-18 0-1,34-8-15,44-1 16,-10 1-1,9-1-15,69-8 16,-43 0 0,-26-8-16,51-1 15,-42 9-15,-9 17 16,51 0 0,9 17-16,0 0 15,0 9 1,26-1-16,25 1 15,68 8 1,60 17-16</inkml:trace>
  <inkml:trace contextRef="#ctx0" brushRef="#br0" timeOffset="80155.78">4686 10426 0,'0'0'0,"0"0"0,0 0 16,0 0-16,17 17 16,17 0-16,17 18 15,0-1 1,-17-9-16,1 1 15,16 8 1,26 0 0,42-9-16,9-8 15,17-17-15,120-17 16,-1 0 0,18-8-1,59-18-15,-25 26 16,94 26-16,85 16 15,-26 1 1,-76-9-16</inkml:trace>
  <inkml:trace contextRef="#ctx0" brushRef="#br0" timeOffset="85135.91">15568 1650 0,'-17'8'0,"-43"60"0,-17 68 15,26 9 1,17 8-16,17 51 15,-9-17 1,-17-93-16,26-52 16</inkml:trace>
  <inkml:trace contextRef="#ctx0" brushRef="#br0" timeOffset="85544.11">15994 2534 0,'-8'9'0,"-18"16"0,-8 18 15,17-9-15,0-9 16,9 1 0,8-9-16,68 8 15,77-25 1,-26-51 0,52-51-16,51-25 15,-94 42-15,-68 17 16,-18-17-1,-24 0-15,-53 0 16,-76 8 0,-8 26-16,34 25 15,42 18 1</inkml:trace>
  <inkml:trace contextRef="#ctx0" brushRef="#br0" timeOffset="86118.79">17309 2356 0,'-9'8'0,"-16"52"0,-44 50 0,-7-8 16,7-25-16,27-18 15,25-8 1,17 9-16,34-9 16,60-8-1,17-35 1,-18-50 0,35-18-16,18-34 15,-27-16-15,-42-1 31,-26 26-31,-25 26 0,-9 25 32,-9 17-32,1 0 15,-1 0 1,-8 17-16,0 0 16,-8 8-1,-35 77-15,-25 51 16,-35 51-16,1 35 15,34-69 1,-1-17-16,-41 17 16,-36-17-16,27-51 31,-9-17-31,-51-26 16,34-42-16,59-25 15,27-35 1,33 26-1</inkml:trace>
  <inkml:trace contextRef="#ctx0" brushRef="#br0" timeOffset="86567.5">18299 2977 0,'17'8'0,"26"18"0,-1-1 15,-16 1-15,0 8 16,-1-9 0,-16 9-16,-1 17 15,-25 17 1,-68 17-16,-35-8 15,35-35 1,34-25-16,17-8 16,-1-18-1,1-8-15,17 0 16,17 0 0,0 9-16,0 8 15,17-9-15,43 1 16,51 16-1,9 1 1,-61-1-16,-25-16 16,35-18-1,16 1-15,-34 16 16</inkml:trace>
  <inkml:trace contextRef="#ctx0" brushRef="#br0" timeOffset="86977.44">19417 1828 0,'0'0'0,"9"17"0,8 43 16,-9 34 0,1-9-16,-1-26 0,-8-8 31,0-8-31,0-18 0,9 1 31,-1-9-31,9 0 0,0-9 31,35-25-31,67-8 0,35-18 32,-35 1-32,-50 16 15,16 35-15,0 33 16,-17 69 0,-25 59-16,-60 42 31,-43 120-31</inkml:trace>
  <inkml:trace contextRef="#ctx0" brushRef="#br0" timeOffset="88745.59">22336 2288 0,'0'0'0,"0"0"0,-26-9 16,-50-8-16,-52-17 16,25 9-16,43 25 15,-42 8 1,-111 35-16,33 25 15,104 34 1,16 25-16,9 9 16,33 9 15,18 0-31,0-26 16,26-43-16,94 1 15,33-18-15,1-42 16,110-17-1,103 0-15</inkml:trace>
  <inkml:trace contextRef="#ctx0" brushRef="#br0" timeOffset="89045.34">21252 3036 0,'0'0'0,"26"9"15,68 16-15,51-16 32,-43-18-32,-25-25 0,-17 9 15</inkml:trace>
  <inkml:trace contextRef="#ctx0" brushRef="#br0" timeOffset="89762.22">24495 2279 0,'0'0'0,"0"0"0,-25 9 16,-35 8 0,-68 8-16,-9 18 0,-25 42 31,-85 42-31,76-25 16,77 17-16,-25 18 15,25-18 1,43-34-1,51-17-15,42 0 16,9-9 0,86-25-16,76-25 15,1-52 1,59-59-16,-77-8 16,-68-18-16,0-8 15,-60 42 1,-25-8-16,-26 0 15,-42 9 1,-18 16 0,26 60-16</inkml:trace>
  <inkml:trace contextRef="#ctx0" brushRef="#br0" timeOffset="90048.51">23966 2832 0,'0'0'0,"0"0"16,0 0-16,0 0 15,0 8 1,9 10-16,33-1 15,61 17 1,25-9-16,-17 1 16,34-9-1,162 0-15</inkml:trace>
  <inkml:trace contextRef="#ctx0" brushRef="#br0" timeOffset="90474.89">26160 1965 0,'0'0'16,"0"0"-16,0 0 0,0 0 0,-9 8 15,-34 26 1,-93 51-16,-26 34 16,-9 34-1,-17 43-15,0 25 16,69 9-1,59-1 1,35 1-16,16-35 16,26-7-16,60-18 15,85-26 1,9-50-16,76-35 16,129 9-1</inkml:trace>
  <inkml:trace contextRef="#ctx0" brushRef="#br0" timeOffset="90823.24">27175 2619 0,'0'0'0,"0"0"0,-17 43 15,-25 42-15,-18 17 16,-34 34 0,-26 34-16,27 0 15,16-17 1,-9-17-16,44-42 16,33-69-1</inkml:trace>
  <inkml:trace contextRef="#ctx0" brushRef="#br0" timeOffset="91189.61">27739 3300 0,'-17'8'0,"-35"18"0,-42 8 16,1 0 0,24-9-16,18 1 15,17 8 1,8 17-16,26 0 16,34 8-1,77 1 1,-8-35-16,8-42 15,94-25-15,-18-26 16,-101 17-16,-35 0 16,-25 0-1,-9 0-15,-17 25 16,0 18 0</inkml:trace>
  <inkml:trace contextRef="#ctx0" brushRef="#br0" timeOffset="91729.07">28438 3563 0,'-8'0'0,"-9"9"0,-9 16 0,1 9 16,-1 0-16,-8 17 16,17-17-1,17 0 1,0-8-16,0 0 16,51-1-1,69 1-15,8-18 16,-43-16-16,-51-9 15,0-9 1,-8-8 0,-1 8-1,-16 9-15,-1 0 16,1 17 0,-9 0-16,0 9 15,-17 42 1,-60 68-16,-42 51 15,-1-17 1,26-8-16,-51 16 16,-43-25-1,60-50-15,9-35 16,-43-26 0,8-25-16,60-25 15,69 8 1</inkml:trace>
  <inkml:trace contextRef="#ctx0" brushRef="#br0" timeOffset="92842.82">29394 4176 0,'0'0'0,"0"0"0,0 0 0,0 0 16,0 0-16,0 17 16,0 17-1,-8 0 1,-1 0-1,1 0-15,-9-9 0,0 1 16,8-9 0,9-9-16,0 1 15,0-1 1,9 1-16,25-1 16,25 1-1,18-1 1,0 9-1,-17 0-15,-9 17 16,-17 0-16,-34 34 16,-34 9-1,-34 0-15,-9-9 16,34-26 0,26-25-16,0-8 15,17-9 1</inkml:trace>
  <inkml:trace contextRef="#ctx0" brushRef="#br0" timeOffset="93070.5">29633 4040 0,'0'0'0,"9"25"16,42 26-16,9 9 0,-9-9 15,9-17 1,51 0 0,-43-17-1</inkml:trace>
  <inkml:trace contextRef="#ctx0" brushRef="#br0" timeOffset="93702.67">31554 3453 0,'0'0'0,"0"0"15,0 25-15,-9 18 16,-34 33 0,-16 1-16,-10-9 15,-7-9 1,7-16-16,10-9 16,24-17-1,18-8-15,9-1 16,16-8-1,61-17-15,50-42 16,35-18 0,34-25-16,-18 17 15,-67 25 1,-26 18-16,8 16 16,-17 26-16,-8 26 15,-17 16 1,-35 69-16,-51 67 15,-33 35 1,7-43-16,-7-42 16,33-60-1,26-43 1,17-16-16</inkml:trace>
  <inkml:trace contextRef="#ctx0" brushRef="#br0" timeOffset="93957.5">33431 3419 0,'-8'8'0,"-18"69"0,-51 93 0,-51 60 0,-76 33 0,-44 9 16,-119 26-16,34-43 16</inkml:trace>
  <inkml:trace contextRef="#ctx0" brushRef="#br0" timeOffset="105936.91">6085 12748 0,'0'0'0,"0"0"16,0 0-16,0 0 16</inkml:trace>
  <inkml:trace contextRef="#ctx0" brushRef="#br0" timeOffset="106698.62">6077 12536 0,'0'0'0,"0"0"0,0 0 31,0 0-31,0 0 0,0 0 16,0 0-1,0 0 1,-9 0-16,9 8 16,0-8-16,0 0 15,0 0 1,0 0 0,0 0-16,0 0 15,0 0 1,0 0-16,0 0 15,0 0 1,0 0-16,0-8 16,9-1-16,8 1 31,17-1-31,9 1 0,17 8 16,33 0-1,-7 8 1,8-16-16,25 8 15,26 0 1,-8 17-16,-1-9 16,18 1-16,25-9 15,17 8 1,1 1 0,-9-9-16,33 8 15,27 1 1,0-1-1,-1 1-15,-8 8 16,-9 0 0,9 8-16,17 1 15,9-1 1,0 1-16,16-18 16,27-8-1,16-8-15,-8-9 16,42 0-1,18 8-15,16 1 16,61-1 0,-1 1-16,9 8 15,42 17 1,27 0-16,41-9 16,-161 1-1</inkml:trace>
  <inkml:trace contextRef="#ctx0" brushRef="#br0" timeOffset="115056.55">20168 14024 0,'0'0'0,"0"-9"16,9 9-16,-9 0 0,0 0 15,0 0 1,0 0-16,-17 17 15,-26 51 1,-17 60 0,-8 25-1,8-17-15,9 17 0,8-17 32,9-34-32,17-25 0,0-26 15,0-26 1,8 1-1,9-18-15,0 1 16,17-35-16,52-59 16,42-51-1,17-17-15,0-8 16,0 16 0,-26 26-1,26 0-15,0 25 16,-25 35-1,-1-1-15,0 18 16,1 33 0,-18 18-16,-8 16 15,-9 26 1,-16 26-16,-18 42 16,-26 9-1,-25-9-15,-26-17 16,1-17-1,8-26 1,-1-25-16,18-17 16,-8-25-1,16-1 1</inkml:trace>
  <inkml:trace contextRef="#ctx0" brushRef="#br0" timeOffset="115563.24">21798 12995 0,'0'0'0,"9"-9"0,16 1 16,10 8 0,7 0-16,1 0 15,-9 8 1,-8 9-16,-1 17 15,-8 34 1,-34 34 0,-17-8-16,-17-17 15,-9-9-15,-8-26 16,17-16 0,-1-9-16,10-9 15,8 1-15,17-9 16,-1 0-1,18 0-15,0 0 32,52 0-32,76 17 0,59 0 15,35 0 1,111 0-16</inkml:trace>
  <inkml:trace contextRef="#ctx0" brushRef="#br0" timeOffset="118204.5">23591 14015 0,'0'0'0,"0"0"0,8 0 15,60 17-15,26-8 16,26-18 0,42 1-16,0-18 15,-17-8 1,-17 0-16,-59 17 16</inkml:trace>
  <inkml:trace contextRef="#ctx0" brushRef="#br0" timeOffset="118462.99">23471 14551 0,'0'0'0,"9"0"0,42 9 0,77-1 16,51-8-16,26-8 15,-17-9 1,-52-17-16,35-17 16,8-43-1,86-68 1</inkml:trace>
  <inkml:trace contextRef="#ctx0" brushRef="#br0" timeOffset="118776.91">24564 13369 0,'-9'9'0,"-51"50"15,-68 120 1,-34 59-16,-9 85 16,-8 43-1,26-77-15,42-60 16,59-59-1,52-67-15,52-52 16,-10-34-16</inkml:trace>
  <inkml:trace contextRef="#ctx0" brushRef="#br0" timeOffset="119435.28">25801 13760 0,'0'0'0,"-8"9"15,-1 33-15,-17 35 16,-8 25-1,-17 42 1,-34 44-16,-1-35 16,10-43-16,16-25 31,17-34-31,26-25 0,17-18 16,9-16-1,50-43-15,52-43 16,34-50-1,26-18-15,-34 43 16,-26 34 0,-17 25-1,-18 9-15,-7 17 16,-1 26-16,0 16 16,-8 26-1,-17 26-15,-9 50 16,-34 52-1,-43 17-15,-8-9 16,8-43 0,26-33-16,0-43 15,17-17 1,9-26-16</inkml:trace>
  <inkml:trace contextRef="#ctx0" brushRef="#br0" timeOffset="120126.03">27167 13071 0,'0'0'0,"0"0"0,0 0 0,0 0 31,25 0-31,27 0 16,16 9-16,0-9 0,9 0 15,-17 8 16,-18 1-31,-16-1 16,-18 9 0,-8 9-16,-17 25 15,-25 17 1,-9-9-16,8-16 16,9-9-1,17-17-15,0-8 16,8-1-1,9 1-15,34-1 16,43 1 0,8-1-16,-8-8 15,17 9 1,-17 8 0,-26 0-16,-17 0 15,-17 0-15,-42 8 16,-61 35-1,-101 8-15,-138 17 16</inkml:trace>
  <inkml:trace contextRef="#ctx0" brushRef="#br0" timeOffset="129625.45">20416 16456 0,'0'0'0,"0"0"16,0 0-16,0 0 15,17 17-15,8 26 16,9 33 0,-8 43-16,-9 34 31,-34 9-31,-17-17 15,-43 16-15,-42 9 16,-1-51-16,26-42 16,17-35-1,9-16-15,8-9 16,18-9 0,16-16-1,18-18-15,16-33 16,43-35-1,43 1-15,26 8 16,16 34 0,-25 25-16,-8 35 15,-1 33 1,9 35-16,-17 16 16,-26-25-1,-8-8-15,-9-18 16,0-16-1,9-9-15,-34-9 16</inkml:trace>
  <inkml:trace contextRef="#ctx0" brushRef="#br0" timeOffset="130135.16">21346 15895 0,'0'0'0,"0"0"0,0 0 15,-9 25-15,-8 35 16,-17 16-16,-9 1 16,9-18-1,9-16 1,8-9-16,8-8 16,9-18-16,9 1 15,33-18 1,52-25-16,34-34 15,17-17 1,-8 0-16,-26 17 16,-43 34-1,-8 17-15,-17 17 16,-9 17 0,-9 34-16,1 42 15,-18 35 1,-16 8-1,8-34-15,8-17 16,1-51-16</inkml:trace>
  <inkml:trace contextRef="#ctx0" brushRef="#br0" timeOffset="131147.62">25178 16567 0,'0'0'0,"0"0"16,0 0-16,0 0 16,17 0-16,17 0 15,9 0 1,8 8-16,0 9 16,-8 0-1,-9 0-15,-17 0 16,-8 26-1,-26 33-15,-17 18 16,-26 8 0,9-17-16,-1-34 15,18-9 1,0-7-16,17-18 16,0-9-16,17 1 31,0-1-31,17 1 15,0 8 1,17 0-16,18 0 16,16 17-16,-8-9 15,-9 9 1,-9 9-16,-16-9 16,0-9-1,-18 9-15,-8 0 16,-25 9-1,-27-1-15,-7-16 16,-18-9 0,43-9-16</inkml:trace>
  <inkml:trace contextRef="#ctx0" brushRef="#br0" timeOffset="131636.2">26390 15886 0,'0'0'0,"0"0"0,0 0 16,0 0-16,-17 17 0,-9 34 16,-16 9-1,-18 16 1,-8-8 0,16-8-1,10-17-15,8-9 16,17-17-16,0-9 15,17 1 1,8-18-16,35-25 16,25-8-1,26-18-15,8 9 16,26 0 0,-17 25-16,-34 26 15,-17 0 1,0 17-16,-9 26 15,0 25 1,-34 34-16,-8-42 16</inkml:trace>
  <inkml:trace contextRef="#ctx0" brushRef="#br0" timeOffset="143485.51">6239 13361 0,'0'0'0,"0"0"0,0 0 16,0 0-16,0 0 15,-8 0 1,8 0-16,0 0 15,0 0 1,0 0-16,0 0 16,17-9-1,76-17-15,112 9 16,103 26 0,41 8-16,70 9 15,76 8 1,-86-9-16</inkml:trace>
  <inkml:trace contextRef="#ctx0" brushRef="#br0" timeOffset="166064.26">5599 15291 0,'0'0'0,"0"0"0,0 0 15,0 0 1,0 0-16,0 0 16,0 0-1,0 0-15,0 0 16,0 0-1,0 0-15,0 0 16,0 0 0,0 0-16,0 0 15,0 0 1,8 9-16,-8-9 16,0 0-1,0 0-15,0 0 16,0 0-1,0 0-15,0 0 16,0 0 0,0 0-16,0 0 15,0 0 1,9 8-16,-9-8 16,0 0-1,0 0-15,0 17 16,9 26-1,-18 33-15,-8 1 16,0-18 0,0-8-16,8-8 15,9-18-15,0-8 16,0-8 0,0-1-16,0 1 15,0-1 1,0 1-1,0-1-15,0 1 16,0-1 0,17 1-16,9-1 15,42 1 1,35-18-16,33-16 16,18-1-1,-18 1-15,9-1 16,9 1-16,-17 8 15,-18 8 1,1 9-16,8 9 16,-34-9-1,-26 8 1,-17 1-16,-17-1 16,-8 1-16,-9-1 15,-9-8 1,1 0-16,-9 0 15,0-8 1,8-9-16,-8-26 16,9-42-1,8-17-15,-8-25 16,-1 59 0</inkml:trace>
  <inkml:trace contextRef="#ctx0" brushRef="#br0" timeOffset="169565.9">4413 15538 0,'0'0'0,"0"0"0,0 0 16,0 0-16,0 0 15,0 0-15,0 0 16,0 0 0,0-9-1,17 1-15,8 8 16,35 8-1,25-8-15,26 17 16,9 0 0,16-8-16,44-9 15,16-9-15,103-16 16</inkml:trace>
  <inkml:trace contextRef="#ctx0" brushRef="#br0" timeOffset="171447.89">7707 14951 0,'0'0'0,"0"0"0,0-9 0,17 1 16,51-26 0,52-26-1,-9 9 1,-34 17-1,-1 0-15,27 0 16,-18 17 0,1 9-16,-18 8 15,-17 0 1,-25 0-16</inkml:trace>
  <inkml:trace contextRef="#ctx0" brushRef="#br0" timeOffset="171939.13">8390 14458 0,'0'0'0,"0"0"0,0 0 16,0 0-16,25-9 15,35 1 1,34-9-16,-17-9 16,25-8-1,35-8 1,-18 8-16,-33 16 16,-35 18-16,-17 9 15,-8 17 1,-9 25-16,-17 25 15,-26 9 1,-8 17 0,0 0-16,17-17 15,17-17 1,17-8-16,0-35 16</inkml:trace>
  <inkml:trace contextRef="#ctx0" brushRef="#br0" timeOffset="172399.91">9969 14049 0,'0'0'16,"-9"9"-16,-16 25 0,-1 17 0,9 0 15,0-9 1,0 1 0,0-17-16,0-1 31,17-16-31,0-1 15,0-16-15,42-35 16,61-42-16,25-26 16,-9 18-1,-33 25 1,-18 34-16,-8 17 16,-18 17-1,10 34-15,-10 59 16,-16 103-1,-43 42-15,-17-34 16,0 119 0</inkml:trace>
  <inkml:trace contextRef="#ctx0" brushRef="#br0" timeOffset="176316.92">10430 16754 0,'0'0'0,"0"0"0,0 0 16,0 0-16,0 0 15,0 0-15,0 0 16,0 0 0</inkml:trace>
  <inkml:trace contextRef="#ctx0" brushRef="#br0" timeOffset="177405.36">10421 16720 0,'0'0'0,"0"0"16,0 0-16,-8 0 16,8 0-1</inkml:trace>
  <inkml:trace contextRef="#ctx0" brushRef="#br0" timeOffset="177833">9909 16711 0,'0'0'0,"17"0"0,17-8 15,0-1 1,18 1-16,16-1 16,-8 1-1,-1-1-15,-16 1 31,25-1-31,18 1 0,25 8 16,25 0 0,-25 0-16,-25 8 15,-10-8 1,-42 9-16</inkml:trace>
  <inkml:trace contextRef="#ctx0" brushRef="#br0" timeOffset="178217.89">8757 16720 0,'0'0'0,"0"0"0,25-9 15,103 1 1,60-1-16,-17 1 16,17 8-1,-26 17-15,-102 0 16</inkml:trace>
  <inkml:trace contextRef="#ctx0" brushRef="#br0" timeOffset="183766.63">5445 16261 0,'0'0'0,"-8"0"16,-1 8-16,1 1 16,8-1-1,0 1-15,0-1 16,0-8 0,0 0-16,0 0 15,0 0 1,0 0-16,0 0 15,0 9 1,0-9-16,0 0 16,0 0-1,0 8-15,0 1 16,0-1 0,17 1-16,8 8 15,18 8-15,25 1 16,9-9-1,17-9-15,26 9 16,8-8 0,0-9-16,-9 8 15,9 1 1,17-9 0,9 8-16,25-16 15,0 8-15,-17 0 16,-16-9-1,-1 9-15,-17 17 16,-69-8 0</inkml:trace>
  <inkml:trace contextRef="#ctx0" brushRef="#br0" timeOffset="188909.83">7792 16218 0,'0'0'0,"0"0"0,9 0 16,-1 0-16,1 0 15,-9 0-15,9-8 32,-1 8-32,-8 0 15,0-9-15,9 0 16,8 1-1,25-9 1,27 8 0,42 1-1,8 8-15,35 0 16,59-9-16,18-8 16,33 9-1,18-9-15,-1 0 16,1 0-1,-9 17-15,-8 0 16,-9 0 0,-17 0-16,-17-9 15,-26 9 1,-42-8-16,-43-1 16,-43 1-1,-25 8-15,-18 0 16,-16 0-1,-1 0-15,-25-9 16,-43 1-16,-68-9 16,-42 0-1,-35 0-15,-17 8 16,26 9 0,-35 9-16,1-9 15,-9-9 1,25-8-16,52 9 15,-34-1 1,8-8-16,35 17 16,-27-8-1,10 8-15,33 0 16,26 0 0,26 0-16,25 0 15,26 0 1,17 0-16,8 0 15,9 0 1,9-9-16,33 1 16,61-9-1,59 0-15,34 8 16,26 9 0,0 0-1,-26 9-15,26 8 16,17 8-16,17-8 15,-17 9 1,-8-9-16,-1 0 16,-25-9-1,-9 9-15,-42 9 16,-34-9 0,-44-9-16,-24 1 15,-27-1 1,-16-8-16,-1 0 15,-16 0 1,-86-17-16,-171 0 16,-102 9-1</inkml:trace>
  <inkml:trace contextRef="#ctx0" brushRef="#br0" timeOffset="192059.28">4157 15606 0,'0'0'0,"0"0"16,0 0-16,0 17 16,0 17-1,-9 8-15,0 26 16,1 9 0,-1 8-16,1-9 15,-1-8 1,1-8-1,-1-18-15,9-7 16,0-10-16,0 1 16,0-18-1,0 1-15,0-1 16,0 9 0,17 0-16,0 0 15,18 0 1,7 0-16,52-8 15,17-1 1,-17 1-16,0-9 16,25 0-1,26 8-15,-17 9 16,-25 0 0,-9 0-16,42 17 15,18-8-15,-26-9 16,8 0-1,27-9 1,7 1-16,-50-1 16,-1-8-1,26 17-15,-25-8 16,-35-1 0,9 1-1,-9-1-15,26 1 0,0-9 16,-25 0-1,-27 0-15,1 0 16,-17-9 0,-17 9-1,-1 0-15,1 0 16,-9 0-16,0 0 16,0 0-1,-9 0-15,1 0 31,0 0-31,-1 0 0,-8 0 16,9 0 0,-9 0-16,0 0 15,0-8 1,17-18 0,0-25-16,17-25 15,34-35-15,0-8 16,-8 17 15,-17 8-31,0 18 0,-9 16 16,-9 18-16,-8 8 15,-8 17 1,-1 0 0,1 0-16,-9 8 15,0 1 1,0 8-1,-9-9-15,1 9 16,-1 0-16,-33 0 16,-35 0-1,-17 9 1,-17-1 0,-68 1-16,-18-9 15,10-9 1,-52 1-16,-17-1 15,-34 1-15,-69 8 16,18-9 0,-18 9-16,-59 0 15,51 0 1,-34 0 0,0 9-16</inkml:trace>
  <inkml:trace contextRef="#ctx0" brushRef="#br0" timeOffset="196902.85">12034 15682 0,'0'0'16,"0"0"-16,0 0 0,0 0 16,0 0-1,0 0 1,0-8-16,26-1 16,25-25-16,52-25 15,7-9 1,-16 0-1,0 17-15,-25 8 16,-27 18-16,-8-1 16,-25 9-1</inkml:trace>
  <inkml:trace contextRef="#ctx0" brushRef="#br0" timeOffset="197310">12401 14985 0,'0'0'0,"0"0"16,0 0-16,0 0 15,0 0 1,43 0-16,34 0 15,17-9 1,8-8 0,-17 0-16,-8 0 15,-17 0-15,-17 17 16,-18 0 0,1 0-16,-9 0 15,-9 17 1,-8 34-16,-8 17 15,-26 51 1,-17 26-16,-1-17 16,18-43-16,17-34 15,17-26 1,9-16-16</inkml:trace>
  <inkml:trace contextRef="#ctx0" brushRef="#br0" timeOffset="198061.08">13622 13888 0,'0'0'0,"0"0"0,-9 0 15,1 17-15,-9 25 16,0 18 0,-1-9-16,1-9 15,9 9 16,-1-8-31,1-9 0,-1-9 32,9-8-32,0-8 0,0 0 15,0-9-15,34-9 16,35-17 0,-1-8-1,0-17 1,1 0-1,-18 9-15,-17 8 16,-9 17 0,-7 0-16,-10 8 15,1 1 1,-1 8-16,-8 0 16,0 0-1,9 25-15,-1 35 16,-16 16-1,-1 1-15,1-9 16,-1-17 0,1-17-16,8-8 15,0-18 1,0 1-16,8-1 16</inkml:trace>
  <inkml:trace contextRef="#ctx0" brushRef="#br0" timeOffset="198376.88">14842 13692 0,'0'0'0,"0"0"15,0 0-15,0 9 16,-8 16-16,-9 26 16,-35 51-1,-7 9 1,16-18-16,9-8 16,0-25-16,17-9 15,0-8 1,8-1-16,18 1 15,-1-26 1</inkml:trace>
  <inkml:trace contextRef="#ctx0" brushRef="#br0" timeOffset="198791.06">15141 14092 0,'0'0'16,"0"0"-16,-9 8 0,-25 18 15,-17 8-15,0 8 16,17 9 0,8-8-16,9 0 31,17-1-31,26-8 0,33-8 15,35-9 1,9-9 0,-18-16-16,-8-18 15,-26-8-15,-17 0 32,-8-8-32,-18-1 15,-16-17 1,-18 9-16,-8 0 15,-17 17 1,8 26-16,26 8 16</inkml:trace>
  <inkml:trace contextRef="#ctx0" brushRef="#br0" timeOffset="199316.33">16438 14092 0,'0'0'0,"0"0"0,0 0 15,0 0 1,-8 8-16,-9 9 16,-26 9-1,9-1-15,0 1 16,17-9-1,0-9 1,0 1-16,17-1 16,8-8-16,18 9 15,16-1 1,10 1-16,-10-18 16,9 1-1,-8-18-15,-17 9 16,-1 0-16,-8 0 15,-8 9 1,-1 8 0,1 0-16,-9 0 15,-9 0-15,-8 25 16,-51 60 0,-43 60-16,-8 0 15,8 8 1,8-17-1,1-34-15,8-26 16,17-42-16,9-17 16,8-17-1,-17-17-15,35 0 16</inkml:trace>
  <inkml:trace contextRef="#ctx0" brushRef="#br0" timeOffset="199792.14">17172 14134 0,'0'0'0,"0"0"0,0 0 15,-8 17 1,-9 17-16,-9 26 16,-34 0-1,-16-1-15,16-25 0,17-8 16,18-18-1,7 1 1,18-9 0,9-17-1,42-34-15,43-9 16,8 0 0,1 18-16,-1 16 15,-16 26 1,-27 17-16,1 9 15,-17 25 1,-18 17-16,-42 9 16,0-26-1</inkml:trace>
  <inkml:trace contextRef="#ctx0" brushRef="#br0" timeOffset="202784.06">4455 17145 0,'0'0'15,"0"0"-15,0 9 0,0 8 16,0 0-1,9 0-15,8 0 16,17 0-16,17-9 16,-17 1-1</inkml:trace>
  <inkml:trace contextRef="#ctx0" brushRef="#br0" timeOffset="203594.13">6256 17290 0,'0'0'0,"0"0"16,0 0-16</inkml:trace>
  <inkml:trace contextRef="#ctx0" brushRef="#br0">6512 17298 0,'0'0'0,"0"0"0,0 17 0</inkml:trace>
  <inkml:trace contextRef="#ctx0" brushRef="#br0" timeOffset="206382.68">9815 17341 0,'0'0'0,"0"0"16,0 0-1,-8 0 1,-1 0-16,-16 0 15,-10 0-15,-16 0 16,-34 0-16,-35 0 31,9-9-31,-8 1 16,-26-9-16,-43 0 16,-8 8-1,8 9-15,26 9 31,102-9-31</inkml:trace>
  <inkml:trace contextRef="#ctx0" brushRef="#br0" timeOffset="-197246.81">10950 17273 0,'0'0'0,"0"0"0,0 0 15,0 0-15,26-9 16,76-8 0,43-17-16,-25 0 31,-9-9-31,60 1 0,-18 8 16,-50 8-1,16 1-15,26-1 16,-25-16-1,-61 25-15</inkml:trace>
  <inkml:trace contextRef="#ctx0" brushRef="#br0" timeOffset="-196875.39">12316 16558 0,'0'0'0,"0"0"0,0 0 0,0 0 15,0 0 1,8 0-16,35-8 16,25-1-1,26 1-15,51-9 31,0 0-31,-42 0 16,-52 17-16,-8 0 16,-18 17-1,1 17-15,-17 42 16,-44 43 0,-41 26-16,-1-9 15,17-51 1,34-34-16,18-25 15,8-18 1</inkml:trace>
  <inkml:trace contextRef="#ctx0" brushRef="#br0" timeOffset="-196163.25">14424 16005 0,'0'0'0,"34"0"15,26 9 1,8-1-16,-8 9 16,0 17-1,-9 0-15,-25 9 16,-26 42-16,-35 43 16,-58 16-1,-44-33-15,0-26 16,35-34-1,17-17 1,25-26-16,26 1 16,17-18-1,8 9-15,9-8 16,26-26 0,16-17-16,27-9 15,8 9-15,-9 26 31,-8 16-31,-1 35 16,-16 8-16,0 8 16,-9 9-1,-9-8-15,1-1 16,-9-16-16,-8-18 16</inkml:trace>
  <inkml:trace contextRef="#ctx0" brushRef="#br0" timeOffset="-195714.94">15568 15597 0,'0'0'0,"0"0"0,0 9 15,8 25 1,-16 34-16,-9 34 16,-9 8-1,-8-33-15,17-26 16,0-17-1,17-17-15,8-9 16,61-33 0,50-52-16,35-42 15,8 0 1,-26 17-16,-33 17 16,-35 43-1,-17 25-15,-8 17 16,0 25-16,-9 43 15,-17 51 1,-9 17-16,-16-25 16,-1-52-1</inkml:trace>
  <inkml:trace contextRef="#ctx0" brushRef="#br0" timeOffset="-166344.3">6691 17613 0,'0'0'0,"0"0"0,0 0 15,0 0-15,0 0 16,0 0 0,0 0-16,0 8 15,0 9-15,17 9 31,9 8-31,8 0 16,0 17 0,-8 17-16,0 8 15,-1 1 1,9-1-16,0-7 16,1-18-1,-10-9-15,1-16 16,-1-1-1,1-16-15,-17-1 16,-1-8 0</inkml:trace>
  <inkml:trace contextRef="#ctx0" brushRef="#br0" timeOffset="-139349.39">20151 9346 0,'0'0'16,"0"0"-16,0 9 16,-17 42-16,-17 42 15,-17 10 1,-9-10-16,9 9 15,-1-17 1,10-34-16,25-17 16,0-8-1,8-18-15,9 1 16,9-26 0,16-26-16,43-42 31,18-34-31,-1-17 0,-8 8 15,8 35 1,1 25 0,-1 17-16,0 17 15,-33 17-15,-18 17 16,-9 0 0,-8 0-16,1 17 15,-1 8-15,0 26 16,0 34-1,-9 17-15,1-8 16,-9-17 0,8-18-1,-8-16-15,17-9 16,-8-9-16,-1 1 16,1-18-1,0 1-15,-1-1 16,-8 1-1,9 8-15,-1 8 32,-16 9-32,-1-8 0</inkml:trace>
  <inkml:trace contextRef="#ctx0" brushRef="#br0" timeOffset="-138763.71">21764 8683 0,'0'0'0,"0"0"16,0 9-16,-8 42 15,-1 51 1,-17 42-16,-25 1 16,-26 42-1,18-26-15,25-67 16,25-60-1</inkml:trace>
  <inkml:trace contextRef="#ctx0" brushRef="#br0" timeOffset="-138428.75">22362 8972 0,'-9'0'0,"-34"51"16,-42 34-16,0-8 15,8 8 1,17 8-16,34-16 16,26-18-1,26-16 1,51-9-16,8-25 15,35-43 1,25-43-16,-9-8 16,-33 17-1,-35 8-15,-34 9 16,-17 17-16,-17 17 16</inkml:trace>
  <inkml:trace contextRef="#ctx0" brushRef="#br0" timeOffset="-137876.7">23335 9474 0,'0'0'0,"0"0"0,0 0 16,-9 8-16,-8 9 0,0 9 31,0-9-15,0-8-16,8-1 16,1 1-1,8-1-15,0-8 16,0 0-16,17-8 15,0-1 1,8-16-16,1-10 16,-9 10-1,-8 8 1,-1 0-16,1 8 16,-1 9-16,-8 9 15,9 59 1,-18 9-16,1 8 15,8 68 1,8 42-16,-16-84 16,-1-35-1,-8 18-15,-26 25 16,-25 9 0,-43-26-16,-42-17 15,-18-34 1,-34-26-16,-34 1 15,-94-9 1</inkml:trace>
  <inkml:trace contextRef="#ctx0" brushRef="#br0" timeOffset="-137240.16">24845 8394 0,'0'0'0,"0"0"0,0 0 16,0 0-16,-8-9 15,-1 9-15,-42 9 16,-43 16-1,-8 43 1,-26 52 0,-17 75-16,-9 43 15,34 17 1,61-16 0,33-44-16,35-16 0,33-35 15,44-42-15,50-25 16,52-35-1,145-25 1</inkml:trace>
  <inkml:trace contextRef="#ctx0" brushRef="#br0" timeOffset="-136267.7">25895 8794 0,'0'0'0,"0"0"15,-17 25-15,-17 52 16,-17 25 0,-26 25-16,-17 26 15,0 0 1,26-42-16,25-51 16,26-26 15,17-17-31</inkml:trace>
  <inkml:trace contextRef="#ctx0" brushRef="#br0" timeOffset="-135917.9">26066 9202 0,'-17'8'0,"-52"69"16,-16 42-16,25-34 16,26-25-16,17-18 15,17 1 1,26-9-16,42-9 16,69-25-1,42-42-15,9-52 16,-43-17-1,-43 1-15,-25 8 16,-52 0 0,-25 8-16,-51 1 15,-102-9 1,-163-34-16</inkml:trace>
  <inkml:trace contextRef="#ctx0" brushRef="#br0" timeOffset="-135419.39">27346 9278 0,'0'0'0,"0"0"0,-9 26 0,-16 16 16,-9 9-16,-18 9 16,-16 8 15,8-17-31,18-17 15,8-8-15,17-18 16,17 1 0,17-35-1,42-50-15,35-44 16,17 1 0,-17 26-16,-9 33 15,-16 26 1,-27 17-16,-16 17 15,-9 17 1,-17 51-16,-51 85 16,-26 26-1,-8-34-15,16-35 16,44-50 0,16-35-16,9-16 15</inkml:trace>
  <inkml:trace contextRef="#ctx0" brushRef="#br0" timeOffset="-134928.34">28114 8564 0,'0'0'0,"9"0"0,25 8 15,17 10 1,9-1-16,-18 0 16,-16 0-1,0-9-15,-18 9 16,-25 17-1,-34 17-15,-52 9 16,-7-18 0,24-8-16,35-25 31,17-1-31,0-8 0,17 0 16,17 0-1,8 26-15,35 16 16,59 18-1,18 8 1,8-26-16,0-8 16,-43-17-16,-8-17 15,-34 0 1</inkml:trace>
  <inkml:trace contextRef="#ctx0" brushRef="#br0" timeOffset="-134718.37">29061 8309 0,'9'0'0,"34"25"0,59 35 15,1 50 1,-27 35-16,-59 51 15,-93 93 1,-155 93-16,-161 61 16,93-146-16</inkml:trace>
  <inkml:trace contextRef="#ctx0" brushRef="#br0" timeOffset="-132607.99">20091 10571 0,'0'0'0,"9"-8"0,16-9 0,18 0 16,0 0-1,-9 17 1,9 0-16,-9 8 16,-9 18-16,1 16 15,-26 60 1,-43 68-1,-59 43-15,-18-43 16,18-26-16,8-33 16,26-34-1,17-26-15,16-17 16,10-26 0,8 1-16,8-18 15,18-25 1,16-25-16,9-1 15,18 9 1,7 17-16,1 8 16,0 9-1,0 17 1,-9 17-16,0 26 16,0 17-16,9 16 15,-9-16 1,18-1-1,24-33-15,-41-18 16</inkml:trace>
  <inkml:trace contextRef="#ctx0" brushRef="#br0" timeOffset="-132013.05">21423 10988 0,'0'0'0,"0"0"16,0 0-1,-9 25-15,1 18 16,-1 16 0,-8 18-16,-17 16 15,0-25 1,8-25-16,9-18 15,17 1 1,0-17-16,9-1 16,16-8-1,35-17-15,25-26 16,18-8 0,-1-8-16,-16 8 15,-10 17 1,-16 17-16,0 8 15,0 18 1,-9 16-16,-9 52 16,-7 59-1,-35 26-15,-9-18 16,1-33-16,-1-35 16,9-33-1,9-26-15,-1-9 16</inkml:trace>
  <inkml:trace contextRef="#ctx0" brushRef="#br0" timeOffset="-131694.39">24017 10656 0,'0'0'0,"-42"51"0,-35 68 15,0 17-15,9-8 16,-1-1-1,10 1 1,8-26-16,25-25 16,9-26-16,8-34 15</inkml:trace>
  <inkml:trace contextRef="#ctx0" brushRef="#br0" timeOffset="-131356.6">24862 10937 0,'-8'0'0,"-26"34"16,-26 42-1,-17 18-15,0 8 16,9-26-16,34-25 15,17-17 1,8-8 0,9 0-16,26-9 15,25-17 1,43-17-16,8-35 16,1-16-16,-26 0 15,-35 0 1,-16 9-16,-18 16 15,-16 9 1,-9 9-16,8 8 16</inkml:trace>
  <inkml:trace contextRef="#ctx0" brushRef="#br0" timeOffset="-130832.08">25989 11081 0,'0'0'0,"0"0"16,0 0-16,-17 9 0,-26 25 16,-17 8-1,-16 1 1,-10 8-1,9 0-15,35-17 16,16-9-16,9-16 16,17-1-16,0 1 15,43-9 1,51-9 0,17-25-16,8-17 15,-34 0-15,-33 9 16,-27 8-1,-8 17-15,-8 0 16,-1 8 0,1 9-16,-9 9 15,-17 33 1,-34 43 0,-52 60-16,-25 17 15,-8-18 1,-1-25-16,26-51 15,-8-17 1,-1-17-16,26-34 16,26-8-1,51-1-15</inkml:trace>
  <inkml:trace contextRef="#ctx0" brushRef="#br0" timeOffset="-130486.27">26988 10384 0,'-9'0'0,"-17"34"16,-33 17 0,-1 17-16,-17 26 15,-8 25 1,8 17-16,0 8 16,34-25-1,18-8-15,33-9 16,35-17-1,8-34-15,43-34 16,188-25 0</inkml:trace>
  <inkml:trace contextRef="#ctx0" brushRef="#br0" timeOffset="-130200.29">27815 10724 0,'0'0'0,"-25"34"16,-26 60-1,-18 33-15,18-16 16,8-1-16,-8 9 15,17-34 1,17-33-16,8-27 16</inkml:trace>
  <inkml:trace contextRef="#ctx0" brushRef="#br0" timeOffset="-129892.37">28592 11005 0,'0'0'0,"-8"0"31,-44 34-31,-42 42 16,-17 9-16,18-8 16,24-9-16,27-17 15,8-8 1,16-1-16,18-16 15,26-1 1,34-16 0,42-18-16,9-25 15,-8-25-15,-35-1 16,-25 9 0,-18 0-1,-16 0-15,-35 8 16,9 18-16</inkml:trace>
  <inkml:trace contextRef="#ctx0" brushRef="#br0" timeOffset="-129044.14">29411 11081 0,'0'0'0,"0"0"0,0 9 16,-8 16-16,-18 18 15,1 16-15,-18 9 16,0-8 15,9-18-31,0-8 0,17-8 16,0-17-1,17-1-15,0-16 16,43-18 0,42-34-16,26-25 15,8-8-15,-16 25 16,-35 25 0,-25 18-16,-1 8 15,1 17 1,-17 8-1,-1 18 1,-33 59-16,-35 51 0,-17 0 16,1-25-1,16-35 1,26-42-16,8-17 16,9-17-1</inkml:trace>
  <inkml:trace contextRef="#ctx0" brushRef="#br0" timeOffset="-128824.58">30666 10520 0,'0'0'0,"0"9"16,17 59-16,-17 76 0,-25 69 31,-95 76-31,-93 43 16,-120 33-16,-85-25 15,85-118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4-06-26T17:24:58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26141 12453 0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AFC52-F46C-4845-B64D-0DCC1AECCCC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7389-0441-4D4C-B013-3AC3B336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97389-0441-4D4C-B013-3AC3B3367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EDFD-05A3-AB2C-28EA-1F10E5D2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A4A9E-A38E-8FAD-4725-63270224C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24BA-3F6E-B600-8DEF-F5B8815A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1B921-02AB-A8AB-A0C8-655556AF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D915-48D5-56D7-32CC-399EFE7F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7187-FA0C-1996-5F4B-01C6D21D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32157-1E29-206A-A4D1-E079FFF5C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D6E6-27DC-9868-8ED6-B497F666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E3647-A949-3CDF-67EE-AB590EDC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6DF69-C102-21BC-88B3-80F4E212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C123A-D9AF-475A-C065-C2FA15964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27EB4-E58B-3FD3-E171-2FF9248A2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A4642-AEF9-1A45-F614-49CABD0D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1C59-45AB-EDDF-36FA-E3E263F9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E2C6A-7AA0-08EE-B17B-CA0D2FF9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5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4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F38B-CB5A-B13E-F5D7-2DA1A6B9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2621-C1D2-6EA5-9C00-AD4D21D63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215E-AE4B-9861-F145-FDA28262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C039-B059-ECCC-530A-3AB6CB0A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BEA18-99AF-5466-77A2-2ED025B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5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5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4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3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553B-F670-1604-5051-C69575AB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F92DB-5E7F-F49E-F5A2-4CD71172F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753E-851C-6254-0D25-2F887273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8AB3-1264-7FDE-D829-8552CB0E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5CDF-C478-A7EF-68E9-A9B03181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3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11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9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6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64F7-D59E-B01A-8BD5-00384E22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F09C-F9B9-2C50-7C6F-29C12551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A614B-6667-7695-5A04-2F636199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B1E8-E8EC-EC48-AC56-00B0294D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72EA3-CE48-C170-7657-2D913ED3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36BE-3261-CE4F-7435-03969F8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765F-128C-5F4B-4E20-D385D2B4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B8912-9AF9-E09C-E9BF-C1A235440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7D6C8-55A2-957D-7F4E-CC7BCF01E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7549B-8BC6-6148-ACAA-049554DFE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1610D-E8FB-B2C8-5980-6848B27C4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98579-8216-620D-1649-3AF68889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7186D-AE3C-BCC2-5CC7-DFDB1E9C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3C042-93EE-DFEB-EB11-59AE48DB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93B1-B34F-DEF0-36F0-9044F5D7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2A602-329F-B48E-59DF-A750E786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3EDF7-DE2E-A73E-8F31-9D5E4D89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12E61-B33E-641F-586B-71558099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9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244B7-1B24-A316-4AE0-092CD30B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F25EA-9B44-0E03-1033-8525546E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25D09-469B-22B7-3367-45C141A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1B2F-B9E6-9510-4D05-E3D54924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E975-5B17-DA24-6CEB-DC943E8B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5A351-A381-B7DE-629A-344A18790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DD2EF-7CF7-DD3F-F641-183E8B2B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85405-E07D-ACE1-4750-3CCE6C35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E168D-7644-1D4C-5394-64379655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801B-B60C-BB23-B536-10DDE66C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861CE-32FE-1378-773F-41832B9FF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2144C-D26D-D14D-26EE-59C3FC1E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EF677-D138-7015-213C-2BB3F4A7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190E5-FB64-35C9-62D3-131BE331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729FB-47F6-106B-7BD5-F0203103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7B289-BD5E-5EED-C530-FE49EC1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5310A-CDE1-6296-A6C7-FAD4EBB46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0977-A77A-05DC-ACE8-6F1D91538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FB5B7B-F51D-4CAE-B141-34246E39C0D6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77BE-A1DA-9A34-23FB-D1B3BF2A8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A4270-8225-31C5-8BCA-531C6C5C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67764-5149-49EB-A53E-E8078694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8AD1-28C6-4DBC-B0D5-638143145F9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w.edu/3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40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1.png"/><Relationship Id="rId5" Type="http://schemas.openxmlformats.org/officeDocument/2006/relationships/image" Target="../media/image160.png"/><Relationship Id="rId4" Type="http://schemas.openxmlformats.org/officeDocument/2006/relationships/image" Target="../media/image151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11" Type="http://schemas.openxmlformats.org/officeDocument/2006/relationships/image" Target="../media/image24.png"/><Relationship Id="rId5" Type="http://schemas.openxmlformats.org/officeDocument/2006/relationships/image" Target="../media/image101.png"/><Relationship Id="rId10" Type="http://schemas.openxmlformats.org/officeDocument/2006/relationships/image" Target="../media/image23.png"/><Relationship Id="rId4" Type="http://schemas.openxmlformats.org/officeDocument/2006/relationships/image" Target="../media/image90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7.xml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Relationship Id="rId1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210.png"/><Relationship Id="rId3" Type="http://schemas.openxmlformats.org/officeDocument/2006/relationships/image" Target="../media/image261.png"/><Relationship Id="rId21" Type="http://schemas.openxmlformats.org/officeDocument/2006/relationships/image" Target="../media/image25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200.png"/><Relationship Id="rId2" Type="http://schemas.openxmlformats.org/officeDocument/2006/relationships/image" Target="../media/image1000.png"/><Relationship Id="rId16" Type="http://schemas.openxmlformats.org/officeDocument/2006/relationships/image" Target="../media/image190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0.png"/><Relationship Id="rId11" Type="http://schemas.openxmlformats.org/officeDocument/2006/relationships/image" Target="../media/image340.png"/><Relationship Id="rId24" Type="http://schemas.openxmlformats.org/officeDocument/2006/relationships/image" Target="../media/image46.png"/><Relationship Id="rId5" Type="http://schemas.openxmlformats.org/officeDocument/2006/relationships/image" Target="../media/image170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0.png"/><Relationship Id="rId19" Type="http://schemas.openxmlformats.org/officeDocument/2006/relationships/image" Target="../media/image220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7.png"/><Relationship Id="rId3" Type="http://schemas.openxmlformats.org/officeDocument/2006/relationships/image" Target="../media/image261.png"/><Relationship Id="rId21" Type="http://schemas.openxmlformats.org/officeDocument/2006/relationships/image" Target="../media/image5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4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11" Type="http://schemas.openxmlformats.org/officeDocument/2006/relationships/image" Target="../media/image340.png"/><Relationship Id="rId24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0.png"/><Relationship Id="rId19" Type="http://schemas.openxmlformats.org/officeDocument/2006/relationships/image" Target="../media/image48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590.png"/><Relationship Id="rId3" Type="http://schemas.openxmlformats.org/officeDocument/2006/relationships/image" Target="../media/image54.png"/><Relationship Id="rId21" Type="http://schemas.openxmlformats.org/officeDocument/2006/relationships/image" Target="../media/image62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58.png"/><Relationship Id="rId2" Type="http://schemas.openxmlformats.org/officeDocument/2006/relationships/image" Target="../media/image53.png"/><Relationship Id="rId16" Type="http://schemas.openxmlformats.org/officeDocument/2006/relationships/image" Target="../media/image57.png"/><Relationship Id="rId20" Type="http://schemas.openxmlformats.org/officeDocument/2006/relationships/image" Target="../media/image6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340.png"/><Relationship Id="rId24" Type="http://schemas.openxmlformats.org/officeDocument/2006/relationships/image" Target="../media/image46.png"/><Relationship Id="rId5" Type="http://schemas.openxmlformats.org/officeDocument/2006/relationships/image" Target="../media/image55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0.png"/><Relationship Id="rId19" Type="http://schemas.openxmlformats.org/officeDocument/2006/relationships/image" Target="../media/image600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50.png"/><Relationship Id="rId18" Type="http://schemas.openxmlformats.org/officeDocument/2006/relationships/image" Target="../media/image78.png"/><Relationship Id="rId3" Type="http://schemas.openxmlformats.org/officeDocument/2006/relationships/image" Target="../media/image68.png"/><Relationship Id="rId21" Type="http://schemas.openxmlformats.org/officeDocument/2006/relationships/image" Target="../media/image8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77.png"/><Relationship Id="rId25" Type="http://schemas.openxmlformats.org/officeDocument/2006/relationships/image" Target="../media/image46.png"/><Relationship Id="rId2" Type="http://schemas.openxmlformats.org/officeDocument/2006/relationships/image" Target="../media/image67.png"/><Relationship Id="rId16" Type="http://schemas.openxmlformats.org/officeDocument/2006/relationships/image" Target="../media/image38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45.png"/><Relationship Id="rId5" Type="http://schemas.openxmlformats.org/officeDocument/2006/relationships/image" Target="../media/image69.png"/><Relationship Id="rId15" Type="http://schemas.openxmlformats.org/officeDocument/2006/relationships/image" Target="../media/image370.png"/><Relationship Id="rId23" Type="http://schemas.openxmlformats.org/officeDocument/2006/relationships/image" Target="../media/image83.png"/><Relationship Id="rId10" Type="http://schemas.openxmlformats.org/officeDocument/2006/relationships/image" Target="../media/image74.png"/><Relationship Id="rId19" Type="http://schemas.openxmlformats.org/officeDocument/2006/relationships/image" Target="../media/image79.png"/><Relationship Id="rId4" Type="http://schemas.openxmlformats.org/officeDocument/2006/relationships/image" Target="../media/image271.png"/><Relationship Id="rId9" Type="http://schemas.openxmlformats.org/officeDocument/2006/relationships/image" Target="../media/image73.png"/><Relationship Id="rId14" Type="http://schemas.openxmlformats.org/officeDocument/2006/relationships/image" Target="../media/image360.png"/><Relationship Id="rId22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910.png"/><Relationship Id="rId7" Type="http://schemas.openxmlformats.org/officeDocument/2006/relationships/image" Target="../media/image11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0.png"/><Relationship Id="rId11" Type="http://schemas.openxmlformats.org/officeDocument/2006/relationships/image" Target="../media/image163.png"/><Relationship Id="rId5" Type="http://schemas.openxmlformats.org/officeDocument/2006/relationships/image" Target="../media/image1700.png"/><Relationship Id="rId10" Type="http://schemas.openxmlformats.org/officeDocument/2006/relationships/image" Target="../media/image1410.png"/><Relationship Id="rId4" Type="http://schemas.openxmlformats.org/officeDocument/2006/relationships/image" Target="../media/image1010.png"/><Relationship Id="rId9" Type="http://schemas.openxmlformats.org/officeDocument/2006/relationships/image" Target="../media/image13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811.png"/><Relationship Id="rId7" Type="http://schemas.openxmlformats.org/officeDocument/2006/relationships/image" Target="../media/image12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10.png"/><Relationship Id="rId11" Type="http://schemas.openxmlformats.org/officeDocument/2006/relationships/image" Target="../media/image163.png"/><Relationship Id="rId5" Type="http://schemas.openxmlformats.org/officeDocument/2006/relationships/image" Target="../media/image1010.png"/><Relationship Id="rId10" Type="http://schemas.openxmlformats.org/officeDocument/2006/relationships/image" Target="../media/image155.png"/><Relationship Id="rId4" Type="http://schemas.openxmlformats.org/officeDocument/2006/relationships/image" Target="../media/image910.png"/><Relationship Id="rId9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4: Analysis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3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Want to show that there does not exist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4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091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A7F4-6A25-A9F9-2A12-38E23592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45EB-A6E6-952A-1956-A5E0B4C46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B45EB-A6E6-952A-1956-A5E0B4C46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897E5B-6C2A-6397-CE63-3DC85A2D169C}"/>
                  </a:ext>
                </a:extLst>
              </p14:cNvPr>
              <p14:cNvContentPartPr/>
              <p14:nvPr/>
            </p14:nvContentPartPr>
            <p14:xfrm>
              <a:off x="2138400" y="1870560"/>
              <a:ext cx="996120" cy="49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897E5B-6C2A-6397-CE63-3DC85A2D16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9040" y="1861200"/>
                <a:ext cx="101484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10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CC1199-944A-DCB3-F42E-94C48F9AA7E8}"/>
                  </a:ext>
                </a:extLst>
              </p14:cNvPr>
              <p14:cNvContentPartPr/>
              <p14:nvPr/>
            </p14:nvContentPartPr>
            <p14:xfrm>
              <a:off x="1290600" y="594000"/>
              <a:ext cx="10744920" cy="599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CC1199-944A-DCB3-F42E-94C48F9AA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1240" y="584640"/>
                <a:ext cx="10763640" cy="60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88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68DE-CE70-3CF5-1DB9-07B7A9B8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05A6-2B0C-B7C2-51B8-4259FACAD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05A6-2B0C-B7C2-51B8-4259FACAD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6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True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4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True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r>
                  <a:rPr lang="pt-BR" dirty="0"/>
                  <a:t>False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r>
                  <a:rPr lang="pt-BR" dirty="0"/>
                  <a:t>False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True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r>
                  <a:rPr lang="pt-BR" dirty="0"/>
                  <a:t>False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13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04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133479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0072-AB08-4A0C-5E2D-26E006D9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case, Best case, amortized are ways to select a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ways to compare functions</a:t>
                </a:r>
              </a:p>
              <a:p>
                <a:r>
                  <a:rPr lang="en-US" dirty="0"/>
                  <a:t>You can mix and match!</a:t>
                </a:r>
              </a:p>
              <a:p>
                <a:r>
                  <a:rPr lang="en-US" dirty="0"/>
                  <a:t>The following statements totally make sense!</a:t>
                </a:r>
              </a:p>
              <a:p>
                <a:pPr lvl="1"/>
                <a:r>
                  <a:rPr lang="en-US" dirty="0"/>
                  <a:t>The worst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5999" y="1829365"/>
            <a:ext cx="6048478" cy="3748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57566-1767-9559-3814-497EED16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7522" y="1829365"/>
            <a:ext cx="6048477" cy="3748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8200DD-6CA7-893C-5488-0FD4647A5D44}"/>
                  </a:ext>
                </a:extLst>
              </p14:cNvPr>
              <p14:cNvContentPartPr/>
              <p14:nvPr/>
            </p14:nvContentPartPr>
            <p14:xfrm>
              <a:off x="294840" y="1947240"/>
              <a:ext cx="7399440" cy="331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8200DD-6CA7-893C-5488-0FD4647A5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80" y="1937880"/>
                <a:ext cx="7418160" cy="33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6471-EF4D-BFA9-A926-5B6F41B5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B457-C7F8-CC14-FB8D-5FEA5A05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binarySearch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binarySearch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k,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lst.size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binarySearch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start,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end){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 == end)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mid = start + (end-start)/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==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&gt;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binarySearch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k, start, mid);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binarySearch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k, mid+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end);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98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13A8-F389-D526-27E0-2C577B79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Recursive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1F9DB-B627-51B1-AE8B-61E829E3E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51304"/>
                <a:ext cx="10515600" cy="51034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Overall structure of recursion: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Do some non-recursive “work”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Do one or more recursive calls on some portion of your input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Do some more non-recursive “work”</a:t>
                </a:r>
              </a:p>
              <a:p>
                <a:pPr lvl="1"/>
                <a:r>
                  <a:rPr lang="en-US" dirty="0"/>
                  <a:t>Repeat until you reach a base case</a:t>
                </a:r>
              </a:p>
              <a:p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time it takes to run the algorithm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The sum of how long it takes to run the same algorithm on each smaller input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Plus the total amount of non-recursive work done at that step</a:t>
                </a:r>
              </a:p>
              <a:p>
                <a:r>
                  <a:rPr lang="en-US" dirty="0"/>
                  <a:t>Usually: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Called “divide and conquer”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Called “chip and conquer”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11F9DB-B627-51B1-AE8B-61E829E3E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51304"/>
                <a:ext cx="10515600" cy="5103495"/>
              </a:xfrm>
              <a:blipFill>
                <a:blip r:embed="rId2"/>
                <a:stretch>
                  <a:fillRect l="-928" t="-2387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59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Efficient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3D6D2D-7DE9-6D3E-2EF7-3E9EB7C1156D}"/>
                  </a:ext>
                </a:extLst>
              </p:cNvPr>
              <p:cNvSpPr txBox="1"/>
              <p:nvPr/>
            </p:nvSpPr>
            <p:spPr>
              <a:xfrm>
                <a:off x="6808424" y="1676400"/>
                <a:ext cx="5002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“cost” of running the entire algorithm on an array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3D6D2D-7DE9-6D3E-2EF7-3E9EB7C1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424" y="1676400"/>
                <a:ext cx="5002576" cy="830997"/>
              </a:xfrm>
              <a:prstGeom prst="rect">
                <a:avLst/>
              </a:prstGeom>
              <a:blipFill>
                <a:blip r:embed="rId3"/>
                <a:stretch>
                  <a:fillRect l="-194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9164B-D0D3-43CF-BBE2-17E6DAFC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9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Solve the Recurrence!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871" y="1788762"/>
                <a:ext cx="3162982" cy="58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71" y="1788762"/>
                <a:ext cx="3162982" cy="584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871" y="1295368"/>
                <a:ext cx="16503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871" y="1295368"/>
                <a:ext cx="16503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57600" y="2373477"/>
                <a:ext cx="1963679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373477"/>
                <a:ext cx="1963679" cy="583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3923348" y="1818589"/>
            <a:ext cx="1258252" cy="3912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56755" y="2452813"/>
            <a:ext cx="1196345" cy="3697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34155" y="2956650"/>
                <a:ext cx="1963679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55" y="2956650"/>
                <a:ext cx="1963679" cy="587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81819">
            <a:off x="5632394" y="3341258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91203" y="3896380"/>
                <a:ext cx="4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3" y="3896380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6641598" y="1607198"/>
            <a:ext cx="673602" cy="28124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75131" y="2514600"/>
                <a:ext cx="388022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Substitute until</a:t>
                </a:r>
                <a:r>
                  <a:rPr lang="en-US" sz="3200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/>
                  <a:t> steps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131" y="2514600"/>
                <a:ext cx="3880229" cy="1077218"/>
              </a:xfrm>
              <a:prstGeom prst="rect">
                <a:avLst/>
              </a:prstGeom>
              <a:blipFill>
                <a:blip r:embed="rId7"/>
                <a:stretch>
                  <a:fillRect l="-4088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74535" y="4953000"/>
                <a:ext cx="4327274" cy="1500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/>
                            </a:rPr>
                            <m:t>𝑖</m:t>
                          </m:r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35" y="4953000"/>
                <a:ext cx="4327274" cy="1500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 rot="2320398">
            <a:off x="2373991" y="2664031"/>
            <a:ext cx="4403655" cy="957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128255" y="3065552"/>
            <a:ext cx="1196345" cy="3697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D36018-B814-5D27-1894-CCA132A396B0}"/>
                  </a:ext>
                </a:extLst>
              </p:cNvPr>
              <p:cNvSpPr txBox="1"/>
              <p:nvPr/>
            </p:nvSpPr>
            <p:spPr>
              <a:xfrm>
                <a:off x="8531950" y="5410689"/>
                <a:ext cx="3050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D36018-B814-5D27-1894-CCA132A39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50" y="5410689"/>
                <a:ext cx="305045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8719-4012-4362-B790-16D1384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9" grpId="0" animBg="1"/>
      <p:bldP spid="20" grpId="0"/>
      <p:bldP spid="22" grpId="0"/>
      <p:bldP spid="2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471-0E49-9D75-75DE-5A00835E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our method “prettier”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DDAAF-81C9-60F9-3FF1-0F973D6184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Draw a picture of the recursion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Identify the work done per stack frame</a:t>
                </a:r>
              </a:p>
              <a:p>
                <a:r>
                  <a:rPr lang="en-US" dirty="0"/>
                  <a:t>Add up all the work!</a:t>
                </a:r>
              </a:p>
              <a:p>
                <a:pPr lvl="1"/>
                <a:r>
                  <a:rPr lang="en-US" dirty="0"/>
                  <a:t>Sum is the answer!</a:t>
                </a:r>
              </a:p>
              <a:p>
                <a:pPr lvl="1"/>
                <a:r>
                  <a:rPr lang="en-US" dirty="0"/>
                  <a:t>In this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DDAAF-81C9-60F9-3FF1-0F973D6184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E7A861BF-0626-CE47-F3EB-D65BF39B7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182562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E7A861BF-0626-CE47-F3EB-D65BF39B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1825625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526E2983-A463-A0EE-B0DB-A268A8B84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263971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526E2983-A463-A0EE-B0DB-A268A8B8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2639716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D829C-229D-3C07-6BB5-2622736B211F}"/>
                  </a:ext>
                </a:extLst>
              </p:cNvPr>
              <p:cNvSpPr txBox="1"/>
              <p:nvPr/>
            </p:nvSpPr>
            <p:spPr>
              <a:xfrm>
                <a:off x="7846423" y="522890"/>
                <a:ext cx="3849189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D829C-229D-3C07-6BB5-2622736B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423" y="522890"/>
                <a:ext cx="3849189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1">
                <a:extLst>
                  <a:ext uri="{FF2B5EF4-FFF2-40B4-BE49-F238E27FC236}">
                    <a16:creationId xmlns:a16="http://schemas.microsoft.com/office/drawing/2014/main" id="{2DB49E5C-7AA5-2844-7FEA-F0D4A3178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3453998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 Box 41">
                <a:extLst>
                  <a:ext uri="{FF2B5EF4-FFF2-40B4-BE49-F238E27FC236}">
                    <a16:creationId xmlns:a16="http://schemas.microsoft.com/office/drawing/2014/main" id="{2DB49E5C-7AA5-2844-7FEA-F0D4A317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3453998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17512E4D-96D0-AC62-9DE6-378647691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426828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/8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17512E4D-96D0-AC62-9DE6-378647691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4268280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6A9046-97A8-1FAD-BB03-9BB482BBAF1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8340088" y="2282825"/>
            <a:ext cx="0" cy="3568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467D28-1318-9063-0540-C3E454C6787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8340088" y="3096916"/>
            <a:ext cx="0" cy="3570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2CACAE-D845-C8E4-F943-E9AE13D618B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8340088" y="3911198"/>
            <a:ext cx="0" cy="3570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BD5DB48A-B532-2E68-E804-2C1AEECBA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5474451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BD5DB48A-B532-2E68-E804-2C1AEECBA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5474451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59CB69-DCE6-7974-5537-E6969488B3D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340088" y="4725480"/>
            <a:ext cx="0" cy="2558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45BA787-0977-811B-55E2-A5A1337C969B}"/>
              </a:ext>
            </a:extLst>
          </p:cNvPr>
          <p:cNvSpPr/>
          <p:nvPr/>
        </p:nvSpPr>
        <p:spPr>
          <a:xfrm>
            <a:off x="8052990" y="466016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8F77F7-7D60-EB65-A215-0D854398CFCA}"/>
                  </a:ext>
                </a:extLst>
              </p:cNvPr>
              <p:cNvSpPr txBox="1"/>
              <p:nvPr/>
            </p:nvSpPr>
            <p:spPr>
              <a:xfrm>
                <a:off x="9002408" y="167824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8F77F7-7D60-EB65-A215-0D854398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8" y="1678247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2D0772-8582-C391-0488-93C9175AC40C}"/>
                  </a:ext>
                </a:extLst>
              </p:cNvPr>
              <p:cNvSpPr txBox="1"/>
              <p:nvPr/>
            </p:nvSpPr>
            <p:spPr>
              <a:xfrm>
                <a:off x="9002407" y="252551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2D0772-8582-C391-0488-93C9175A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2525515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8D935-1EA5-3D30-6436-E62E0AF4623E}"/>
                  </a:ext>
                </a:extLst>
              </p:cNvPr>
              <p:cNvSpPr txBox="1"/>
              <p:nvPr/>
            </p:nvSpPr>
            <p:spPr>
              <a:xfrm>
                <a:off x="9002407" y="334847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8D935-1EA5-3D30-6436-E62E0AF46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3348473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48A35A-F221-0772-DE4C-D3264E78EC79}"/>
                  </a:ext>
                </a:extLst>
              </p:cNvPr>
              <p:cNvSpPr txBox="1"/>
              <p:nvPr/>
            </p:nvSpPr>
            <p:spPr>
              <a:xfrm>
                <a:off x="9002407" y="417143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48A35A-F221-0772-DE4C-D3264E7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4171431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95495-3C2E-4DF2-EEBF-4AC317B24405}"/>
                  </a:ext>
                </a:extLst>
              </p:cNvPr>
              <p:cNvSpPr txBox="1"/>
              <p:nvPr/>
            </p:nvSpPr>
            <p:spPr>
              <a:xfrm>
                <a:off x="8988938" y="534424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95495-3C2E-4DF2-EEBF-4AC317B2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938" y="5344243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eft Brace 31">
            <a:extLst>
              <a:ext uri="{FF2B5EF4-FFF2-40B4-BE49-F238E27FC236}">
                <a16:creationId xmlns:a16="http://schemas.microsoft.com/office/drawing/2014/main" id="{AB522D64-0FDA-0C3B-396A-2F0191CC116C}"/>
              </a:ext>
            </a:extLst>
          </p:cNvPr>
          <p:cNvSpPr/>
          <p:nvPr/>
        </p:nvSpPr>
        <p:spPr>
          <a:xfrm flipH="1" flipV="1">
            <a:off x="9831069" y="1697549"/>
            <a:ext cx="325192" cy="4234101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52F20E8C-E391-FFF9-D4BD-C29BBABEF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3665" y="3542773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52F20E8C-E391-FFF9-D4BD-C29BBABEF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3665" y="3542773"/>
                <a:ext cx="2312388" cy="954107"/>
              </a:xfrm>
              <a:prstGeom prst="rect">
                <a:avLst/>
              </a:prstGeom>
              <a:blipFill>
                <a:blip r:embed="rId12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C9BA210D-0C67-7E82-28CD-4DD3AE7466AD}"/>
              </a:ext>
            </a:extLst>
          </p:cNvPr>
          <p:cNvSpPr txBox="1"/>
          <p:nvPr/>
        </p:nvSpPr>
        <p:spPr>
          <a:xfrm>
            <a:off x="1132356" y="4496880"/>
            <a:ext cx="5025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The “Tree Method”</a:t>
            </a:r>
          </a:p>
        </p:txBody>
      </p:sp>
    </p:spTree>
    <p:extLst>
      <p:ext uri="{BB962C8B-B14F-4D97-AF65-F5344CB8AC3E}">
        <p14:creationId xmlns:p14="http://schemas.microsoft.com/office/powerpoint/2010/main" val="949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20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linearSearch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linearSearch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k, </a:t>
            </a:r>
            <a:r>
              <a:rPr lang="en-US" sz="16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lst.size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linearSearch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k,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start,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end){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 == end){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lst.get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(start) == k){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linearSearch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lst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k, start+</a:t>
            </a:r>
            <a:r>
              <a:rPr lang="en-US" sz="16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end);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848916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96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471-0E49-9D75-75DE-5A00835E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our method “prettier”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DAAF-81C9-60F9-3FF1-0F973D61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Draw a picture of the recursion</a:t>
            </a:r>
          </a:p>
          <a:p>
            <a:r>
              <a:rPr lang="en-US" dirty="0">
                <a:solidFill>
                  <a:srgbClr val="0070C0"/>
                </a:solidFill>
              </a:rPr>
              <a:t>Identify the work done per stack frame</a:t>
            </a:r>
          </a:p>
          <a:p>
            <a:r>
              <a:rPr lang="en-US" dirty="0"/>
              <a:t>Add up all the work!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E7A861BF-0626-CE47-F3EB-D65BF39B7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182562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Box 41">
                <a:extLst>
                  <a:ext uri="{FF2B5EF4-FFF2-40B4-BE49-F238E27FC236}">
                    <a16:creationId xmlns:a16="http://schemas.microsoft.com/office/drawing/2014/main" id="{E7A861BF-0626-CE47-F3EB-D65BF39B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1825625"/>
                <a:ext cx="13335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526E2983-A463-A0EE-B0DB-A268A8B84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263971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 Box 41">
                <a:extLst>
                  <a:ext uri="{FF2B5EF4-FFF2-40B4-BE49-F238E27FC236}">
                    <a16:creationId xmlns:a16="http://schemas.microsoft.com/office/drawing/2014/main" id="{526E2983-A463-A0EE-B0DB-A268A8B8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2639716"/>
                <a:ext cx="13335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D829C-229D-3C07-6BB5-2622736B211F}"/>
                  </a:ext>
                </a:extLst>
              </p:cNvPr>
              <p:cNvSpPr txBox="1"/>
              <p:nvPr/>
            </p:nvSpPr>
            <p:spPr>
              <a:xfrm>
                <a:off x="7846423" y="522890"/>
                <a:ext cx="38491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D829C-229D-3C07-6BB5-2622736B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423" y="522890"/>
                <a:ext cx="384918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1">
                <a:extLst>
                  <a:ext uri="{FF2B5EF4-FFF2-40B4-BE49-F238E27FC236}">
                    <a16:creationId xmlns:a16="http://schemas.microsoft.com/office/drawing/2014/main" id="{2DB49E5C-7AA5-2844-7FEA-F0D4A3178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3453998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 Box 41">
                <a:extLst>
                  <a:ext uri="{FF2B5EF4-FFF2-40B4-BE49-F238E27FC236}">
                    <a16:creationId xmlns:a16="http://schemas.microsoft.com/office/drawing/2014/main" id="{2DB49E5C-7AA5-2844-7FEA-F0D4A317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3453998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17512E4D-96D0-AC62-9DE6-378647691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426828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17512E4D-96D0-AC62-9DE6-378647691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4268280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6A9046-97A8-1FAD-BB03-9BB482BBAF1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8340088" y="2282825"/>
            <a:ext cx="0" cy="35689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467D28-1318-9063-0540-C3E454C6787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8340088" y="3096916"/>
            <a:ext cx="0" cy="3570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2CACAE-D845-C8E4-F943-E9AE13D618B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8340088" y="3911198"/>
            <a:ext cx="0" cy="3570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BD5DB48A-B532-2E68-E804-2C1AEECBA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3338" y="5474451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 Box 41">
                <a:extLst>
                  <a:ext uri="{FF2B5EF4-FFF2-40B4-BE49-F238E27FC236}">
                    <a16:creationId xmlns:a16="http://schemas.microsoft.com/office/drawing/2014/main" id="{BD5DB48A-B532-2E68-E804-2C1AEECBA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338" y="5474451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59CB69-DCE6-7974-5537-E6969488B3D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340088" y="4725480"/>
            <a:ext cx="0" cy="25582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45BA787-0977-811B-55E2-A5A1337C969B}"/>
              </a:ext>
            </a:extLst>
          </p:cNvPr>
          <p:cNvSpPr/>
          <p:nvPr/>
        </p:nvSpPr>
        <p:spPr>
          <a:xfrm>
            <a:off x="8052990" y="466016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8F77F7-7D60-EB65-A215-0D854398CFCA}"/>
                  </a:ext>
                </a:extLst>
              </p:cNvPr>
              <p:cNvSpPr txBox="1"/>
              <p:nvPr/>
            </p:nvSpPr>
            <p:spPr>
              <a:xfrm>
                <a:off x="9002408" y="1678247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8F77F7-7D60-EB65-A215-0D854398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8" y="1678247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2D0772-8582-C391-0488-93C9175AC40C}"/>
                  </a:ext>
                </a:extLst>
              </p:cNvPr>
              <p:cNvSpPr txBox="1"/>
              <p:nvPr/>
            </p:nvSpPr>
            <p:spPr>
              <a:xfrm>
                <a:off x="9002407" y="252551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2D0772-8582-C391-0488-93C9175A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2525515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8D935-1EA5-3D30-6436-E62E0AF4623E}"/>
                  </a:ext>
                </a:extLst>
              </p:cNvPr>
              <p:cNvSpPr txBox="1"/>
              <p:nvPr/>
            </p:nvSpPr>
            <p:spPr>
              <a:xfrm>
                <a:off x="9002407" y="334847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218D935-1EA5-3D30-6436-E62E0AF46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3348473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48A35A-F221-0772-DE4C-D3264E78EC79}"/>
                  </a:ext>
                </a:extLst>
              </p:cNvPr>
              <p:cNvSpPr txBox="1"/>
              <p:nvPr/>
            </p:nvSpPr>
            <p:spPr>
              <a:xfrm>
                <a:off x="9002407" y="417143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48A35A-F221-0772-DE4C-D3264E78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7" y="4171431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95495-3C2E-4DF2-EEBF-4AC317B24405}"/>
                  </a:ext>
                </a:extLst>
              </p:cNvPr>
              <p:cNvSpPr txBox="1"/>
              <p:nvPr/>
            </p:nvSpPr>
            <p:spPr>
              <a:xfrm>
                <a:off x="8988938" y="534424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F95495-3C2E-4DF2-EEBF-4AC317B2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938" y="5344243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eft Brace 31">
            <a:extLst>
              <a:ext uri="{FF2B5EF4-FFF2-40B4-BE49-F238E27FC236}">
                <a16:creationId xmlns:a16="http://schemas.microsoft.com/office/drawing/2014/main" id="{AB522D64-0FDA-0C3B-396A-2F0191CC116C}"/>
              </a:ext>
            </a:extLst>
          </p:cNvPr>
          <p:cNvSpPr/>
          <p:nvPr/>
        </p:nvSpPr>
        <p:spPr>
          <a:xfrm flipH="1" flipV="1">
            <a:off x="9831069" y="1697549"/>
            <a:ext cx="325192" cy="4234101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52F20E8C-E391-FFF9-D4BD-C29BBABEF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93665" y="3542773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52F20E8C-E391-FFF9-D4BD-C29BBABEF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3665" y="3542773"/>
                <a:ext cx="2312388" cy="954107"/>
              </a:xfrm>
              <a:prstGeom prst="rect">
                <a:avLst/>
              </a:prstGeom>
              <a:blipFill>
                <a:blip r:embed="rId11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EAD35-6AB2-0B1C-8834-423A45431A3C}"/>
                  </a:ext>
                </a:extLst>
              </p:cNvPr>
              <p:cNvSpPr txBox="1"/>
              <p:nvPr/>
            </p:nvSpPr>
            <p:spPr>
              <a:xfrm>
                <a:off x="1038919" y="4888012"/>
                <a:ext cx="38746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EAD35-6AB2-0B1C-8834-423A45431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9" y="4888012"/>
                <a:ext cx="3874650" cy="646331"/>
              </a:xfrm>
              <a:prstGeom prst="rect">
                <a:avLst/>
              </a:prstGeom>
              <a:blipFill>
                <a:blip r:embed="rId12"/>
                <a:stretch>
                  <a:fillRect l="-471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D8E0AF-3481-5748-34FB-8D624C2E516D}"/>
                  </a:ext>
                </a:extLst>
              </p14:cNvPr>
              <p14:cNvContentPartPr/>
              <p14:nvPr/>
            </p14:nvContentPartPr>
            <p14:xfrm>
              <a:off x="9410760" y="448308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D8E0AF-3481-5748-34FB-8D624C2E51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1400" y="4473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8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20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E782-C07E-8C9D-F03B-E1555654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List 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B12C-1484-4384-0A8A-F40C8F089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sum(list){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sum_helper</a:t>
            </a:r>
            <a:r>
              <a:rPr lang="en-US" dirty="0"/>
              <a:t>(list, 0, </a:t>
            </a:r>
            <a:r>
              <a:rPr lang="en-US" dirty="0" err="1"/>
              <a:t>list.size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err="1"/>
              <a:t>sum_helper</a:t>
            </a:r>
            <a:r>
              <a:rPr lang="en-US" dirty="0"/>
              <a:t>(list, low, high){</a:t>
            </a:r>
          </a:p>
          <a:p>
            <a:pPr marL="0" indent="0">
              <a:buNone/>
            </a:pPr>
            <a:r>
              <a:rPr lang="en-US" dirty="0"/>
              <a:t>	if (low == high){ return 0; }</a:t>
            </a:r>
          </a:p>
          <a:p>
            <a:pPr marL="0" indent="0">
              <a:buNone/>
            </a:pPr>
            <a:r>
              <a:rPr lang="en-US" dirty="0"/>
              <a:t>	if (low == high-1){ return list[low]; }</a:t>
            </a:r>
          </a:p>
          <a:p>
            <a:pPr marL="0" indent="0">
              <a:buNone/>
            </a:pPr>
            <a:r>
              <a:rPr lang="en-US" dirty="0"/>
              <a:t>	middle = (</a:t>
            </a:r>
            <a:r>
              <a:rPr lang="en-US" dirty="0" err="1"/>
              <a:t>high+low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sum_helper</a:t>
            </a:r>
            <a:r>
              <a:rPr lang="en-US" dirty="0"/>
              <a:t>(list, low, middle) + </a:t>
            </a:r>
            <a:r>
              <a:rPr lang="en-US" dirty="0" err="1"/>
              <a:t>sum_helper</a:t>
            </a:r>
            <a:r>
              <a:rPr lang="en-US" dirty="0"/>
              <a:t>(list, middle, high);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671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per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blipFill>
                <a:blip r:embed="rId2"/>
                <a:stretch>
                  <a:fillRect t="-12048" b="-301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222613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222613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506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5067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5067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5067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5067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1F57-14BF-B4C4-B4E7-2EDF151F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8122-D292-210C-7D5E-FD0D3EF3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compare running times, we need a way to compare functions</a:t>
            </a:r>
          </a:p>
          <a:p>
            <a:r>
              <a:rPr lang="en-US" dirty="0"/>
              <a:t>Desired properties</a:t>
            </a:r>
          </a:p>
          <a:p>
            <a:pPr lvl="1"/>
            <a:r>
              <a:rPr lang="en-US" dirty="0"/>
              <a:t>Ignores “small” values and compares long-term trends</a:t>
            </a:r>
          </a:p>
          <a:p>
            <a:pPr lvl="2"/>
            <a:r>
              <a:rPr lang="en-US" dirty="0"/>
              <a:t>Small inputs may be misleading</a:t>
            </a:r>
          </a:p>
          <a:p>
            <a:pPr lvl="2"/>
            <a:r>
              <a:rPr lang="en-US" dirty="0"/>
              <a:t>Usually less of a problem to spend less time on a small input</a:t>
            </a:r>
          </a:p>
          <a:p>
            <a:pPr lvl="1"/>
            <a:r>
              <a:rPr lang="en-US" dirty="0"/>
              <a:t>Ignores multiplicative constants</a:t>
            </a:r>
          </a:p>
          <a:p>
            <a:pPr lvl="2"/>
            <a:r>
              <a:rPr lang="en-US" dirty="0"/>
              <a:t>Gives us flexibility in counting operations</a:t>
            </a:r>
          </a:p>
          <a:p>
            <a:pPr lvl="2"/>
            <a:r>
              <a:rPr lang="en-US" dirty="0"/>
              <a:t>These constant differences may not hold across implementation environments</a:t>
            </a:r>
          </a:p>
          <a:p>
            <a:pPr lvl="3"/>
            <a:r>
              <a:rPr lang="en-US" dirty="0"/>
              <a:t>Some programming languages may do some operations faster than others</a:t>
            </a:r>
          </a:p>
          <a:p>
            <a:pPr lvl="3"/>
            <a:r>
              <a:rPr lang="en-US" dirty="0"/>
              <a:t>Some hardware may do some operations faster than others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AF2806-720D-D12E-CA69-3ED49136F466}"/>
                  </a:ext>
                </a:extLst>
              </p14:cNvPr>
              <p14:cNvContentPartPr/>
              <p14:nvPr/>
            </p14:nvContentPartPr>
            <p14:xfrm>
              <a:off x="1124640" y="685800"/>
              <a:ext cx="9491400" cy="524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AF2806-720D-D12E-CA69-3ED49136F4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280" y="676440"/>
                <a:ext cx="9510120" cy="52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78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E782-C07E-8C9D-F03B-E1555654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List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50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52AD-3F4C-DE42-5E30-D2A783AB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more!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C023E-2A8A-B7C5-6C27-1E2A5B41D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each, assume the base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C023E-2A8A-B7C5-6C27-1E2A5B41D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7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per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blipFill>
                <a:blip r:embed="rId2"/>
                <a:stretch>
                  <a:fillRect t="-14458" b="-277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253391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25339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2539101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per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blipFill>
                <a:blip r:embed="rId2"/>
                <a:stretch>
                  <a:fillRect t="-14458" b="-277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395065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433165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3165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395994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395994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??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48192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48192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48192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494046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494046" cy="6481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494046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494046" cy="64812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494046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494046" cy="64812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494045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494045" cy="64812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722489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E782-C07E-8C9D-F03B-E1555654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List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962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per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505395"/>
              </a:xfrm>
              <a:prstGeom prst="rect">
                <a:avLst/>
              </a:prstGeom>
              <a:blipFill>
                <a:blip r:embed="rId2"/>
                <a:stretch>
                  <a:fillRect t="-12048" b="-301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395065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433165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3165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241721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24172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70" y="5302056"/>
                <a:ext cx="3641760" cy="1324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6580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6580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297021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E782-C07E-8C9D-F03B-E1555654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List Summation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4CB12C-1484-4384-0A8A-F40C8F089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71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759872" y="3301829"/>
            <a:ext cx="918341" cy="1828800"/>
            <a:chOff x="2434459" y="1295400"/>
            <a:chExt cx="918341" cy="3657600"/>
          </a:xfrm>
        </p:grpSpPr>
        <p:sp>
          <p:nvSpPr>
            <p:cNvPr id="39" name="Rectangle 38"/>
            <p:cNvSpPr/>
            <p:nvPr/>
          </p:nvSpPr>
          <p:spPr>
            <a:xfrm>
              <a:off x="2434459" y="4495800"/>
              <a:ext cx="2286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7000" y="4038600"/>
              <a:ext cx="228600" cy="914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95600" y="3124200"/>
              <a:ext cx="228600" cy="1828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24200" y="1295400"/>
              <a:ext cx="228600" cy="3657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76500" y="1473029"/>
            <a:ext cx="914400" cy="3657600"/>
            <a:chOff x="2667000" y="-2362200"/>
            <a:chExt cx="914400" cy="7315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2667000" y="4038600"/>
              <a:ext cx="228600" cy="914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5600" y="3124200"/>
              <a:ext cx="228600" cy="1828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24200" y="1295400"/>
              <a:ext cx="228600" cy="3657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52800" y="-2362200"/>
              <a:ext cx="228600" cy="7315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16513" y="1473029"/>
            <a:ext cx="228600" cy="365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Geometric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59872" y="3301829"/>
            <a:ext cx="918341" cy="1828800"/>
            <a:chOff x="2434459" y="1295400"/>
            <a:chExt cx="918341" cy="3657600"/>
          </a:xfrm>
        </p:grpSpPr>
        <p:sp>
          <p:nvSpPr>
            <p:cNvPr id="24" name="Rectangle 23"/>
            <p:cNvSpPr/>
            <p:nvPr/>
          </p:nvSpPr>
          <p:spPr>
            <a:xfrm>
              <a:off x="2434459" y="4495800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4038600"/>
              <a:ext cx="2286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5600" y="3124200"/>
              <a:ext cx="228600" cy="1828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4200" y="1295400"/>
              <a:ext cx="228600" cy="3657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76500" y="1473029"/>
            <a:ext cx="914400" cy="3657600"/>
            <a:chOff x="2667000" y="-2362200"/>
            <a:chExt cx="914400" cy="7315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2667000" y="4038600"/>
              <a:ext cx="2286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5600" y="3124200"/>
              <a:ext cx="228600" cy="1828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24200" y="1295400"/>
              <a:ext cx="228600" cy="3657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52800" y="-2362200"/>
              <a:ext cx="228600" cy="731520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373913" y="4978229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84313" y="3353646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13" y="3353646"/>
                <a:ext cx="683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78513" y="3102114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13" y="3102114"/>
                <a:ext cx="683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0" y="311716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117163"/>
                <a:ext cx="6832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9733" y="1463695"/>
                <a:ext cx="1499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&gt;1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33" y="1463695"/>
                <a:ext cx="149989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56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81200" y="5206830"/>
                <a:ext cx="201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series multiplied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06830"/>
                <a:ext cx="2012952" cy="646331"/>
              </a:xfrm>
              <a:prstGeom prst="rect">
                <a:avLst/>
              </a:prstGeom>
              <a:blipFill>
                <a:blip r:embed="rId6"/>
                <a:stretch>
                  <a:fillRect l="-2516"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616448" y="5345328"/>
            <a:ext cx="201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series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786537" y="5359229"/>
            <a:ext cx="157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29682" y="5791200"/>
                <a:ext cx="2592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+…+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82" y="5791200"/>
                <a:ext cx="25928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38601" y="5791200"/>
                <a:ext cx="2587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+…+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5791200"/>
                <a:ext cx="25872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15809" y="5822085"/>
                <a:ext cx="696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09" y="5822085"/>
                <a:ext cx="6964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296401" y="582208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1" y="5822085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783114" y="5283030"/>
            <a:ext cx="1522686" cy="66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next term in the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" y="0"/>
                <a:ext cx="1126590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0"/>
                <a:ext cx="1126590" cy="13042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20" grpId="0"/>
      <p:bldP spid="55" grpId="0"/>
      <p:bldP spid="58" grpId="0"/>
      <p:bldP spid="59" grpId="0"/>
      <p:bldP spid="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630082" y="1438616"/>
            <a:ext cx="1143000" cy="3657600"/>
            <a:chOff x="533400" y="1473029"/>
            <a:chExt cx="1143000" cy="3657600"/>
          </a:xfrm>
        </p:grpSpPr>
        <p:sp>
          <p:nvSpPr>
            <p:cNvPr id="46" name="Rectangle 45"/>
            <p:cNvSpPr/>
            <p:nvPr/>
          </p:nvSpPr>
          <p:spPr>
            <a:xfrm>
              <a:off x="1219200" y="4673429"/>
              <a:ext cx="2286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0600" y="4216229"/>
              <a:ext cx="228600" cy="914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2000" y="3301829"/>
              <a:ext cx="228600" cy="1828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3400" y="1473029"/>
              <a:ext cx="228600" cy="3657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4902029"/>
              <a:ext cx="228600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57400" y="3279706"/>
            <a:ext cx="1143000" cy="1828800"/>
            <a:chOff x="762000" y="3301829"/>
            <a:chExt cx="1143000" cy="1828800"/>
          </a:xfrm>
        </p:grpSpPr>
        <p:sp>
          <p:nvSpPr>
            <p:cNvPr id="40" name="Rectangle 39"/>
            <p:cNvSpPr/>
            <p:nvPr/>
          </p:nvSpPr>
          <p:spPr>
            <a:xfrm>
              <a:off x="1219200" y="4673429"/>
              <a:ext cx="22860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90600" y="4216229"/>
              <a:ext cx="228600" cy="914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0" y="3301829"/>
              <a:ext cx="228600" cy="1828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47800" y="4902029"/>
              <a:ext cx="228600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76400" y="5009033"/>
              <a:ext cx="228600" cy="118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Geometric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81200" y="5206830"/>
                <a:ext cx="201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series multiplied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06830"/>
                <a:ext cx="2012952" cy="646331"/>
              </a:xfrm>
              <a:prstGeom prst="rect">
                <a:avLst/>
              </a:prstGeom>
              <a:blipFill>
                <a:blip r:embed="rId2"/>
                <a:stretch>
                  <a:fillRect l="-2516"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616448" y="5345328"/>
            <a:ext cx="201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series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6537" y="5359229"/>
            <a:ext cx="157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84313" y="3353646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13" y="3353646"/>
                <a:ext cx="683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78513" y="3102114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13" y="3102114"/>
                <a:ext cx="6832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0" y="311716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117163"/>
                <a:ext cx="6832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29682" y="5791200"/>
                <a:ext cx="2592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+…+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682" y="5791200"/>
                <a:ext cx="25928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8601" y="5791200"/>
                <a:ext cx="2587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+…+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5791200"/>
                <a:ext cx="258724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15809" y="5822085"/>
                <a:ext cx="696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09" y="5822085"/>
                <a:ext cx="6964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96401" y="582208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1" y="5822085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057400" y="3276600"/>
            <a:ext cx="1143000" cy="1828800"/>
            <a:chOff x="762000" y="3301829"/>
            <a:chExt cx="1143000" cy="1828800"/>
          </a:xfrm>
        </p:grpSpPr>
        <p:sp>
          <p:nvSpPr>
            <p:cNvPr id="34" name="Rectangle 33"/>
            <p:cNvSpPr/>
            <p:nvPr/>
          </p:nvSpPr>
          <p:spPr>
            <a:xfrm>
              <a:off x="1219200" y="4673429"/>
              <a:ext cx="2286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90600" y="4216229"/>
              <a:ext cx="2286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2000" y="3301829"/>
              <a:ext cx="228600" cy="1828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47800" y="4902029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76400" y="5009033"/>
              <a:ext cx="228600" cy="118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30082" y="1438616"/>
            <a:ext cx="1143000" cy="3657600"/>
            <a:chOff x="533400" y="1473029"/>
            <a:chExt cx="1143000" cy="3657600"/>
          </a:xfrm>
        </p:grpSpPr>
        <p:sp>
          <p:nvSpPr>
            <p:cNvPr id="52" name="Rectangle 51"/>
            <p:cNvSpPr/>
            <p:nvPr/>
          </p:nvSpPr>
          <p:spPr>
            <a:xfrm>
              <a:off x="1219200" y="4673429"/>
              <a:ext cx="2286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90600" y="4216229"/>
              <a:ext cx="2286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2000" y="3301829"/>
              <a:ext cx="228600" cy="1828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3400" y="1473029"/>
              <a:ext cx="228600" cy="3657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47800" y="4902029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391400" y="5011757"/>
            <a:ext cx="228600" cy="1188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72600" y="1447800"/>
            <a:ext cx="228600" cy="3657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3114" y="5283030"/>
            <a:ext cx="1522686" cy="66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next term in the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79733" y="1463695"/>
                <a:ext cx="1509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33" y="1463695"/>
                <a:ext cx="1509516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052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200" y="0"/>
                <a:ext cx="1126590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=0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0"/>
                <a:ext cx="1126590" cy="13042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5329359" y="2124934"/>
            <a:ext cx="437983" cy="82277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86700" y="6488668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 for the series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8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/>
      <p:bldP spid="30" grpId="0"/>
      <p:bldP spid="31" grpId="0"/>
      <p:bldP spid="58" grpId="0" animBg="1"/>
      <p:bldP spid="59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4" r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7" r="-2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8" r="-5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821900" y="640875"/>
            <a:ext cx="6884343" cy="5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D56F2E-7ED9-F0FC-C6E2-407C866DC31E}"/>
                  </a:ext>
                </a:extLst>
              </p14:cNvPr>
              <p14:cNvContentPartPr/>
              <p14:nvPr/>
            </p14:nvContentPartPr>
            <p14:xfrm>
              <a:off x="1038600" y="789840"/>
              <a:ext cx="10788120" cy="515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D56F2E-7ED9-F0FC-C6E2-407C866DC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240" y="780480"/>
                <a:ext cx="10806840" cy="51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7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b="1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1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This is certainly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481AA3-B7F6-1F7C-D957-DF1158CCE295}"/>
                  </a:ext>
                </a:extLst>
              </p14:cNvPr>
              <p14:cNvContentPartPr/>
              <p14:nvPr/>
            </p14:nvContentPartPr>
            <p14:xfrm>
              <a:off x="1794240" y="1674720"/>
              <a:ext cx="2191320" cy="83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481AA3-B7F6-1F7C-D957-DF1158CCE2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880" y="1665360"/>
                <a:ext cx="2210040" cy="8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28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2415</Words>
  <Application>Microsoft Office PowerPoint</Application>
  <PresentationFormat>Widescreen</PresentationFormat>
  <Paragraphs>511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Calibri Light</vt:lpstr>
      <vt:lpstr>Cambria Math</vt:lpstr>
      <vt:lpstr>Consolas</vt:lpstr>
      <vt:lpstr>Symbol</vt:lpstr>
      <vt:lpstr>Office Theme</vt:lpstr>
      <vt:lpstr>1_Office Theme</vt:lpstr>
      <vt:lpstr>2_Office Theme</vt:lpstr>
      <vt:lpstr>CSE 332 Autumn 2024 Lecture 4: Analysis 3</vt:lpstr>
      <vt:lpstr>Comparing</vt:lpstr>
      <vt:lpstr>Comparing Functions</vt:lpstr>
      <vt:lpstr>PowerPoint Presentation</vt:lpstr>
      <vt:lpstr>Asymptotic Notation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One More</vt:lpstr>
      <vt:lpstr>Gaining Intuition</vt:lpstr>
      <vt:lpstr>PowerPoint Presentation</vt:lpstr>
      <vt:lpstr>Using This Intuition</vt:lpstr>
      <vt:lpstr>Using This Intuition</vt:lpstr>
      <vt:lpstr>Common Categories</vt:lpstr>
      <vt:lpstr>Defining your running time function</vt:lpstr>
      <vt:lpstr>Beware!</vt:lpstr>
      <vt:lpstr>PowerPoint Presentation</vt:lpstr>
      <vt:lpstr>Recursive Binary Search</vt:lpstr>
      <vt:lpstr>Analysis of Recursive Algorithms</vt:lpstr>
      <vt:lpstr>How Efficient Is It?</vt:lpstr>
      <vt:lpstr>Let’s Solve the Recurrence!</vt:lpstr>
      <vt:lpstr>Make our method “prettier”</vt:lpstr>
      <vt:lpstr>Recursive Linear Search</vt:lpstr>
      <vt:lpstr>Make our method “prettier”</vt:lpstr>
      <vt:lpstr>Recursive List Summation</vt:lpstr>
      <vt:lpstr>Tree Method</vt:lpstr>
      <vt:lpstr>Recursive List Summation</vt:lpstr>
      <vt:lpstr>Let’s do some more!</vt:lpstr>
      <vt:lpstr>Tree Method</vt:lpstr>
      <vt:lpstr>Tree Method</vt:lpstr>
      <vt:lpstr>Recursive List Summation</vt:lpstr>
      <vt:lpstr>Tree Method</vt:lpstr>
      <vt:lpstr>Recursive List Summation</vt:lpstr>
      <vt:lpstr>Finite Geometric Series</vt:lpstr>
      <vt:lpstr>Finite Geometric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Brunelle, Nathan J (njb2b)</dc:creator>
  <cp:lastModifiedBy>Brunelle, Nathan J (njb2b)</cp:lastModifiedBy>
  <cp:revision>22</cp:revision>
  <dcterms:created xsi:type="dcterms:W3CDTF">2024-06-26T12:44:42Z</dcterms:created>
  <dcterms:modified xsi:type="dcterms:W3CDTF">2024-10-04T18:57:23Z</dcterms:modified>
</cp:coreProperties>
</file>