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386" r:id="rId3"/>
    <p:sldId id="424" r:id="rId4"/>
    <p:sldId id="425" r:id="rId5"/>
    <p:sldId id="397" r:id="rId6"/>
    <p:sldId id="430" r:id="rId7"/>
    <p:sldId id="431" r:id="rId8"/>
    <p:sldId id="432" r:id="rId9"/>
    <p:sldId id="433" r:id="rId10"/>
    <p:sldId id="407" r:id="rId11"/>
    <p:sldId id="411" r:id="rId12"/>
    <p:sldId id="426" r:id="rId13"/>
    <p:sldId id="427" r:id="rId14"/>
    <p:sldId id="412" r:id="rId15"/>
    <p:sldId id="413" r:id="rId16"/>
    <p:sldId id="414" r:id="rId17"/>
    <p:sldId id="415" r:id="rId18"/>
    <p:sldId id="429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09" r:id="rId28"/>
    <p:sldId id="410" r:id="rId29"/>
    <p:sldId id="428" r:id="rId30"/>
  </p:sldIdLst>
  <p:sldSz cx="12192000" cy="6858000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33:32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3883 6599 0,'0'0'0,"0"0"0,0 0 15,0 0 1,0 0-16,0 0 15,0 0 1,0 0-16,0 0 16,-8 0-1,8 0-15,0 0 16,0 0 0,0 0-16,0 0 15,0 0 1,0 0-16,25 0 15,18 0 1,51 0-16,77 0 16,34 9-1,-9 8 1,51 17-16,52 0 16,43 17-16,84-8 15,-25-18 1</inkml:trace>
  <inkml:trace contextRef="#ctx0" brushRef="#br0" timeOffset="26803.02">4003 9780 0,'0'0'0,"0"0"0,0 0 16,0 0-1,0 0-15,0 0 16,0 0 0,0 0-16,0 0 15,0 0 1,0 0-16,8 17 16,1 0-1,-1 0-15,1 0 16,0 0-1,-1 0-15,1 0 16,-1 0 0,1-8-16,-9-1 15,0 1 1,0-1-16,0 1 16,0-1-1,0 1-15,0-9 16,0 0-1,0 0-15,0 0 16,8 8 0,1 1-16,8-1 15,17 9 1,43 0 0,51 9-16,68-9 15,94-17-15,94-9 16,-8-16-1,17 16-15,-9 1 16,-17-9 0</inkml:trace>
  <inkml:trace contextRef="#ctx0" brushRef="#br0" timeOffset="38642.87">9286 10928 0,'0'0'0,"0"0"0,0 0 16,0 0-16,0 0 15,0 0 1,0 0-16,0 0 16,0 0-1,0 0-15,0 0 16,0 0 0,0 0-16,17 0 15,17 0 1,9 17-16,42 0 15,69 0 1,59 0-16,9-8 16,51 8-1,86 8-15,8-16 16,77-18 0,76 1-16,9-1 15,26 1 1,51-1-1,-188 1-15</inkml:trace>
  <inkml:trace contextRef="#ctx0" brushRef="#br0" timeOffset="59559.8">5172 12340 0,'0'0'0,"0"0"0,0 0 16,0 0-16,0 0 16,0 0-1,43-9-15,102 1 16,171-18-1,59 26-15,18 26 16,8 16 0</inkml:trace>
  <inkml:trace contextRef="#ctx0" brushRef="#br0" timeOffset="64142.2">7630 12502 0,'0'0'0,"0"0"16,0 0-16,0 0 15,0 0 1,0 0-16,0 0 16,26 0-1,76 17-15,129 0 16,119 17 0,128 0-16,85-9 15,128 1 1,60-43-16,-324-34 15</inkml:trace>
  <inkml:trace contextRef="#ctx0" brushRef="#br0" timeOffset="96821.14">10421 5877 0,'0'0'0,"0"0"0,0 0 15,0 0 1,0 0-16,-17-9 16,-43 1-1,-85-18-15,-8 18 16,8 8 0,-86 17-16,-33 8 15,-18 26 1,17 17-16,1-8 15,67-26 1,78-9-16,16-16 16,44-26-1,33 0-15</inkml:trace>
  <inkml:trace contextRef="#ctx0" brushRef="#br0" timeOffset="97180.8">8962 5562 0,'0'0'0,"-17"0"0,-18 8 16,10 1-16,8-1 15,0 1 1,0-1-16,-9 1 15,-8 8 1,-17 0-16,-52 8 16,-25 9-1,-17 9-15,-34 25 16,-9 17 0,69 0-16,76-17 15,17-8 1,18 16-16,51 18 15,68 42 1,25-9-16,-76-76 16</inkml:trace>
  <inkml:trace contextRef="#ctx0" brushRef="#br0" timeOffset="176153.23">3764 8930 0,'0'0'0,"0"0"0,-9 8 0,-102 519 0,94-441 16,0-27-1,9-16-15,8-18 16,0-8 0,0-8-16,0-1 15,0-8 1,8 9-16,9 8 15,17 0 1,9 0-16,8 0 16,26 0-1,26 0-15,8 0 16,17 0 0,8 8-16,18 1 15,16-18 1,27 1-16,-9-1 15,-1 1 1,10 8-16,7 17 16,-7 0-1,-1 0-15,0-9 16,-8-8 0,-17-8-16,-9-1 15,-17 1 1,-25-9-16,-35 17 15,-17 0 1,-8 0-16,-26-9 16,-8 1-1,-1-1-15,-16 1 16,-1-1 0,1-8-16,-9 0 15,0 0 1,0-17-16,17-25 15,17-69 1,0-42 0,9 0-16,0 9 15,8-1 1,-9 17-16,1 18 16,-17 25-16,-9 34 15,-9 17 1,1 17-16,-1 0 15,-8 17 1,-8 0-16,-9 8 16,-34 9-1,-43 17-15,-94 26 16,-51-9 0,-60-9-16,-93 9 15,-86-17 1,-60 0-16,128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55:05.6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4575 1225 0,'0'0'0,"0"0"0,17 0 16,-9 0-16,1 0 16,-1 0-1,-8 0-15,9 0 16,-1 8-1,-8 9-15,9 0 16,0 0 0,8 17-16,0 9 15,8 8 1,-8 0-16,0 34 16,0 42-1,-34 35-15,-8 42 16,-9-8-1,17-60-15,0-26 16,17-33 0,0-26-1,8-26-15</inkml:trace>
  <inkml:trace contextRef="#ctx0" brushRef="#br0" timeOffset="1791.32">4455 1063 0,'0'0'16,"0"0"-16,0 0 16,0 0-16,0 0 15,-8 0 1,-1 0-16,1 0 15,-1 0-15,1 0 16,-1 0 0,0 0-1,9 0-15,0 0 16,0 0 0,0 0-16,-8 0 15,8 0 1,0 0-16,0 0 15,-9 0 1,9 0-16,-8 0 16,8 0-1,0 0-15,0 0 16,0 0 0,0-17-16,25 9 15,18-1 1,17-8-16,25 0 15,35 0 1,33 17-16,27 0 16,59 9-1,0 8-15,25-9 16,18-8 0,17-8-16,-1-1 15,35-8 1,26 9-16,-44 8 15,1 8 1,-51 1-16,-1-1 16,-33 1-1,-69-9-15,-8 0 16,-18 0 0,-42 8-16,-26 9 15,-16-17 1,-18 0-16,-9 0 15,-16 0 1,-1 0-16,1 0 16,-1 0-1,1 0-15,-9 0 16,0 0 0,8 17-16,1 34 15,0 34 1,-1 34-16,-8 34 15,0 17 1,0-17-16,9 1 16,8 7-1,8-8-15,-8-25 16,0-1 0,0 1-16,-8-26 15,0-34 1,-9-34-16,0-8 15,0-9 1,0-9-16,0 1 16,0-1-1,0-8-15,-9 0 16,-8-8 0,-17-9-16,-52-18 15,-50 1 1,-18 0-16,-59 17 15,-26 9 1,-9 16 0,-33 1-16,-26-1 15,16 1-15,-7-9 16,-35-9 0,8 9-16,-33 0 15,59-8 1,0-9-16,26 0 15,17 0 1,9-9-16,59 18 16,-8 8-1,16 8-15,35 9 16,77 0 0</inkml:trace>
  <inkml:trace contextRef="#ctx0" brushRef="#br0" timeOffset="2182.92">6999 1004 0,'0'0'0,"0"25"0,-9 60 16,-8 68-1,-17 77 1,-17 50-16,-18 61 16,10 58-16,16-24 15,9 7 1</inkml:trace>
  <inkml:trace contextRef="#ctx0" brushRef="#br0" timeOffset="11859.51">23684 714 0,'0'0'0,"0"0"15,0 0-15,0 0 16,18 9 0,24 8-16,9 17 15,9 0 1,0 8-16,0 26 15,-9-16 1,-26 7-16,-33 1 16,-18 50-1,-50 43-15,-53-8 16,-16-43 0,26-34-16,16-34 15,27-17 1,16-9-16,26-16 15,25-1 1,26-16-16,26-43 16,42-9-1,60 9-15,-8 26 16,-52 25 0,1 25-16,25 9 15,-26 9 1,-8 8-16,-17-9 15,-18 1 1,-8-9-16,-8-9 16</inkml:trace>
  <inkml:trace contextRef="#ctx0" brushRef="#br0" timeOffset="12243.72">25383 1140 0,'0'0'0,"-34"34"16,-43 17-16,0 8 15,34-8 1,9 9-1,9 8-15,16 0 16,35-9-16,51 1 16,42-9-1,43-26-15,0-42 16,-8-25 0,-26-26-1,-60-26-15,-42-8 16,-52-17-1,-93 9-15,-77 33 16,-129 43-16</inkml:trace>
  <inkml:trace contextRef="#ctx0" brushRef="#br0" timeOffset="23041.75">5812 1403 0,'-8'26'0,"-9"84"16,-9 94-16,26 1 16,43 101-1</inkml:trace>
  <inkml:trace contextRef="#ctx0" brushRef="#br0" timeOffset="26953.83">7997 1463 0,'0'0'0,"26"0"0,8 8 16,17 9-1,0 0-15,9 17 16,0-8 0,-17-1-16,-1 1 15,-16-1 1,-1 1 0,-16-1-16,-9 9 15,-43 26-15,-33 16 16,-35 18-1,17-26 1,25-17-16,35-25 16,17-9-16,17 0 15,34 17 1,86-17-16,102-34 16,59-9-1,69-16 1</inkml:trace>
  <inkml:trace contextRef="#ctx0" brushRef="#br0" timeOffset="29843.65">20475 3334 0,'0'0'0,"0"25"0,-8 26 16,-18 43-16,-8 16 16,-9 18-1,1 0-15,8-9 16,8-9-1,9-16-15,8-52 16</inkml:trace>
  <inkml:trace contextRef="#ctx0" brushRef="#br0" timeOffset="30229.97">21500 3614 0,'0'0'0,"0"0"15,0 0-15,0 17 16,-9 9-16,0 16 16,1 26-1,-1 9-15,1-17 16,-1-1-1,1-16 1,-1-1-16,1-25 16</inkml:trace>
  <inkml:trace contextRef="#ctx0" brushRef="#br0" timeOffset="30502.75">21107 3767 0,'0'0'0,"0"0"16,0 0 0,0 0-16,0 0 15,17 9 1,17 8-16,26 9 15,8-1 1,9-16-16,0-18 16,34-16-1,-43 7-15</inkml:trace>
  <inkml:trace contextRef="#ctx0" brushRef="#br0" timeOffset="30818.15">22703 3317 0,'0'8'0,"0"43"15,0 43-15,-9 59 16,-8 34 0,-17-34-16,-17 26 15,-17 16 1,-69 69-16</inkml:trace>
  <inkml:trace contextRef="#ctx0" brushRef="#br0" timeOffset="33757.81">4336 4728 0,'0'0'0,"0"0"16,0 0-16,0 0 16,0 0-1,0 9-15,-9 34 16,9 59 0,0 42-16,-8 77 15,-1 34 1,1 9-16,-1-17 15,-8-52 1,0-8-16,8-34 16,9-51-1,9-59 1</inkml:trace>
  <inkml:trace contextRef="#ctx0" brushRef="#br0" timeOffset="35280.56">4071 4899 0,'0'0'0,"0"0"16,0 0-16,0 0 15,0 0 1,0 0-16,17 0 16,26 17-1,93-9-15,52 1 16,-26-9 0,35-9-16,25-8 15,8 0 1,1 0-16,7 0 15,44-8 1,34-1-16,-26 1 16,26-1-1,8-8-15,18-9 16,50 9 0,-84 0-16,41 0 15,61 0 1,-94 9-16,34-1 15,77 1 1,-95 25-16,53 0 16,41-9-1,-84 1-15,16-9 16,9 8 0,-77 1-16,18 8 15,-27-9 1,-50 1-16,-18-9 15,-59 0 1,16-9-16,-16 9 16,-52-8-1,-8 8-15,-34 0 16,-17 0 0,-18 8-16,1 1 15,-18-1 1,1 9-16,0 0 15,-1 0 1,-8 0-16,0 0 16,9 26-1,-1 59-15,1 34 16,-1 17 0,1 51-16,-1 0 15,9 0 1,9 26-16,-9-26 15,0 17 1,-8 17-16,8-34 16,0 17-1,8-17-15,1-33 16,0-10 0,-9-16-16,0-26 15,-9-34 1,1-26-1,-1-16-15,-8-1 16,0-16 0,0-1-16,0 1 15,0-9-15,-17 0 16,-25 8 0,-35-8-1,-17-8-15,-77-18 16,-25-8-16,8 0 15,-51 0 1,-17 17 0,-26 0-16,-33 9 15,-10 8 1,-76 8-16,51 9 16,-8 0-1,-52 0-15,0 0 16,52-8-1,-35-1-15,-50 9 16,24-17 0,61 0-16,-26 9 15,-51-1 1,93-8-16,-8-8 16,-51 8-1,94 8-15,0 9 16,-26 0-1,60 0-15,51 0 16,0-8 0,34-1-16,77-8 15,60 0 1</inkml:trace>
  <inkml:trace contextRef="#ctx0" brushRef="#br0" timeOffset="35762.69">6828 5009 0,'0'0'0,"0"9"0,-9 50 15,-8 69 1,9 50-16,-9 18 16,-9 8-1,1 17-15,-1 17 16,-8 26-1,17-9 1,17-51-16,8-25 16,18 127-16</inkml:trace>
  <inkml:trace contextRef="#ctx0" brushRef="#br0" timeOffset="36169.35">9542 4176 0,'0'0'0,"0"0"0,-8 42 15,-1 69 1,0 33-16,-25 35 16,-17 51-1,-34 42-15,8 8 16,17 52-1,18-17-15,-1 8 16,0 0 0,9-68-16,26-42 15,16-43 1,52 111-16</inkml:trace>
  <inkml:trace contextRef="#ctx0" brushRef="#br0" timeOffset="36511.46">11983 4805 0,'-8'26'0,"-1"110"0,-8 195 16,-9 86-1,18-17-15,8 67 16,17 95 0,8-146-1</inkml:trace>
  <inkml:trace contextRef="#ctx0" brushRef="#br0" timeOffset="38651.56">5659 5409 0,'0'0'0,"0"0"0,0 0 15,0 0 1,0 0-16,0 8 16,-9 26-1,1 51-15,-18 60 16,-17 17-1,9-18-15,9-25 16,8-25 0,17-18-16,0 1 15,0-43 1</inkml:trace>
  <inkml:trace contextRef="#ctx0" brushRef="#br0" timeOffset="39250.94">7477 5587 0,'0'0'0,"0"0"15,17 0-15,25 9 16,27 8 0,-1 0-16,-17 0 15,-8 8 1,-1 1-16,-16 0 16,0-1-1,-18 18 1,-16 25-16,-18 17 15,-42 0-15,8-17 16,17-26 0,18-16-16,8-1 15,0 9 1,17 0-16,8 9 16,35 8-1,8 0-15,17 0 16,26-9-1,77-25-15,34-17 16,34-17 0,8-8-16,69-9 15</inkml:trace>
  <inkml:trace contextRef="#ctx0" brushRef="#br0" timeOffset="42919.96">10396 5060 0,'0'0'0,"8"-8"0,18-1 16,33-16-16,10 8 15,8 0 1,-9 8 0,17 9-16,-17 0 15,-8 17-15,-17 0 16,-9 9-1,-8-1-15,-18 18 16,-25 33 0,-34 18-16,-9-9 15,17-17 1,9-26 0,17-16-16,0-1 15,0-16-15,9-1 16,8 1-1,0-1-15,0 1 16,8 8 0,9 0-16,34 8 15,18 18 1,-1-1-16,9-7 16,-18-1-1,1 0 1,-17 8-16,-9 9 15,-17 0-15,-25 0 16,-52 26 0,-102 16-1,-86 1-15,-93-43 16,-52-26 0</inkml:trace>
  <inkml:trace contextRef="#ctx0" brushRef="#br0" timeOffset="49727.78">19886 5392 0,'0'0'0,"26"0"0,34 0 15,25 0 1,9 8-16,-26-8 16,-8 17-1,-17 0 1,-18 0-16,-16 9 15,-9 8 1,-26 25-16,-51 18 16,-16 0-1,-1-9-15,17-17 16,17-9-16,17-16 16,26-9-1,9-9-15,16 9 16,26 17-1,35 9 1,42-1-16,17 1 16,-26-18-1,-16 9-15,-27-8 16,-25-1 0,-17 9-16,-51 26 15,-85 50 1,-103 1-16,-68-43 15,-69-34 1</inkml:trace>
  <inkml:trace contextRef="#ctx0" brushRef="#br0" timeOffset="53996.25">12990 5086 0,'0'0'0,"0"8"0,-8 26 16,-1 34-1,1 17-15,-1 17 16,-17-8 0,1-9-16,-1-9 15,1-16 1,8-9-16,-1-8 15,18-18 1,18-8-16,33 9 16,51-18-1,52-33 1,17-26-16,-18-9 16,-42 17-16,-17 9 15,-26 17 1,-34 0-16,-8 9 15,-17 8 1,-9 0-16</inkml:trace>
  <inkml:trace contextRef="#ctx0" brushRef="#br0" timeOffset="54235.87">13519 5264 0,'0'17'0,"0"111"0,9 110 16,-18 17-16,-16-17 15,8-8 1,8-18-16,26 103 16</inkml:trace>
  <inkml:trace contextRef="#ctx0" brushRef="#br0" timeOffset="54748.62">21747 5519 0,'0'0'15,"0"0"-15,-8 17 16,-18 26-16,0 25 16,-16 26-1,-10 25-15,1-9 16,9-25-1,-1-8-15,9-9 16,8-34 0,1-9-16,16-8 15</inkml:trace>
  <inkml:trace contextRef="#ctx0" brushRef="#br0" timeOffset="54989.82">21312 5783 0,'8'0'0,"35"34"0,42 34 15,26 0-15,0-8 16,-17-26-1,-9-9-15,-16-16 16,-1-26 0,-25 8-16</inkml:trace>
  <inkml:trace contextRef="#ctx0" brushRef="#br0" timeOffset="55249.17">23224 5298 0,'0'9'0,"-9"76"0,-8 76 15,-43 95-15,-42 33 16,-26-9 0,0 44-16,17 33 15</inkml:trace>
  <inkml:trace contextRef="#ctx0" brushRef="#br0" timeOffset="59408.97">2381 9644 0,'0'0'0,"-17"26"0,-17 67 16,-9 43-1,1 17 1,-1 17-16,9-17 16,0 1-1,8-1-15,1-17 16,7-34 0,18-60-16</inkml:trace>
  <inkml:trace contextRef="#ctx0" brushRef="#br0" timeOffset="60872.53">2168 9440 0,'0'0'0,"0"0"0,0 0 16,8 8-1,44 9-15,50 0 16,26 9 0,60-9-16,42 0 15,26-17 1,-8 0-16,25-8 15,9-10 1,33 10-16,52-18 16,0 1-1,35 8-15,41-9 16,-24-8 0,-35 9-16,68 8 15,-8 8 1,8-8-16,1-8 15,-18-9 1,43 0-16,17-9 16,8-8-1,-8 26-15,-8 8 16,-1 8 0,-8 9-16,-51 0 15,0 0 1,59 0-16,-8-8 15,-34-1 1,0 9-16,-77 0 16,17 0-1,60 0-15,-52 9 16,-42-9 0,-25-17-16,-10 0 15,-41-9 1,-18 1-16,-26 8 15,-17 0 1,-76-9-16,-26 1 16,8-1-1,-25 9-15,-42 9 16,-18-1 0,-9 9-16,-16 0 15,-1 0 1,1 0-16,-9 9 15,-9 16 1,-16 26-16,-26 60 16,-1 33-1,1 1-15,17-1 16,0 44 0,0 7-16,0 9 15,-1 0 1,1-25-16,0 0 15,17 8 1,0-17-16,0-34 16,-9-34-1,1-9-15,-9-16 16,-1-17 0,10-18-16,-1-16 15,1-1 1,-10 1-16,-24-18 15,-52-8 1,-51-25-16,-26-9 16,-51-9-1,-17-8-15,-26 0 16,-8 8 0,-77 26-16,-77 9 15,-17 25 1,9 8-16,-9 18 15,-51-18 1,-17 1-16,-17-9 16,-9 0-1,0 17 1,26 17-16,-9-17 16,9-34-16,25-8 15,1-9 1,-1-17-16,18-9 15,-9 1 1,-17-1-16,-9 9 16,9 8-1,17 1-15,43 8 16,25 0 0,-51 8-16,0 1 15,51-1 1,60-8-1,43 9-15,25-18 16,77 1-16,60-1 16,-128-16-1</inkml:trace>
  <inkml:trace contextRef="#ctx0" brushRef="#br0" timeOffset="61487.64">5078 9627 0,'0'0'0,"-8"51"0,8 85 16,-17 77-1,-9 16-15,-17-25 16,1 9-1,-1-17-15,26-43 16,8-17 0,18-77-16</inkml:trace>
  <inkml:trace contextRef="#ctx0" brushRef="#br0" timeOffset="61842.65">7263 9414 0,'0'0'0,"0"43"0,9 68 15,-9 50 1,0 9-16,-9 17 16,-8-8-1,9-18-15,-9 10 16,17-10-1,0-8-15,17 136 16</inkml:trace>
  <inkml:trace contextRef="#ctx0" brushRef="#br0" timeOffset="62230.33">9431 9329 0,'0'0'0,"-8"34"0,-1 68 15,1 77 1,-10 8-16,-7 0 16,-1 17-1,-8-34-15,8 35 16,9 16-1,9-43-15,16-42 16,1-76 0</inkml:trace>
  <inkml:trace contextRef="#ctx0" brushRef="#br0" timeOffset="62625.79">10882 9389 0,'0'0'0,"0"25"0,0 43 15,-17 86-15,-9 16 16,-8 51 0,0 17-16,8-43 15,9 18 1,17-9-16,9-25 15,17-43 1,-9-77-16</inkml:trace>
  <inkml:trace contextRef="#ctx0" brushRef="#br0" timeOffset="62961.77">12965 9193 0,'0'17'0,"-9"43"0,1 67 15,-18 103-15,-8 17 16,0 8 0,-1 0-16,1 0 15,17 9 1,0-69-16,-8 111 15</inkml:trace>
  <inkml:trace contextRef="#ctx0" brushRef="#br0" timeOffset="63359.67">14518 9108 0,'0'0'0,"-9"26"15,1 42-15,-18 25 16,1 69 0,-18 51-16,-8 33 15,-9 9 1,9-8-16,0 0 15,25 16 1,9-59-16,8 77 16</inkml:trace>
  <inkml:trace contextRef="#ctx0" brushRef="#br0" timeOffset="63708.78">16592 8930 0,'0'8'0,"-9"94"0,-33 128 16,-61 136 0,-42 84-16,0-24 15,-43 67 1,43-102-16</inkml:trace>
  <inkml:trace contextRef="#ctx0" brushRef="#br0" timeOffset="65407.86">3730 9976 0,'0'0'0,"0"25"0,-9 52 16,1 42-16,-9 8 15,-9-8 1,9 9-16,8-60 16</inkml:trace>
  <inkml:trace contextRef="#ctx0" brushRef="#br0" timeOffset="66113.25">5872 10052 0,'0'0'0,"0"0"0,0 0 16,9 0-16,16 9 15,9 8 1,0 0-16,-8 0 16,0 0-1,-18 0-15,-8 17 16,-17 25 0,-8 9-16,-10-8 15,-7-9 1,8-9-16,-1-7 15,18-10-15,0-16 16,0-1 0,17 1-1,0 8-15,17 0 16,52 8 0,42 1-16,17-18 15,-17 1 1,-1-9-16,1 0 15,-59 0 1</inkml:trace>
  <inkml:trace contextRef="#ctx0" brushRef="#br0" timeOffset="66766.03">7895 9959 0,'0'0'0,"0"0"0,8 0 16,27-9-16,-1 1 15,8-1 1,10 1-16,7 8 15,-16 0 1,-17 8-16,-1 1 16,-16 8-1,-18 8-15,-16 18 16,-10-1 0,1 1-16,9-9 15,8-9 1,8-16-16,1-1 15,8 1 1,0-1-16,8 9 16,35 0-1,25 9-15,0 8 16,1 0 0,-1-9-16,-25 1 15,-18-1 1,1 1-16,-18-9 15,1 0 1,-18 17-16,-42 9 16,-51 16-1,-1-8-15,69-34 16</inkml:trace>
  <inkml:trace contextRef="#ctx0" brushRef="#br0" timeOffset="67263.02">10140 10018 0,'0'0'0,"-18"17"0,-7 26 15,-26 25 1,-26 17-16,0-9 15,26-16 1,17-9-16,17-9 16,0-16-1,8 0-15,9-1 16,26-8 0,25 9-16,26-18 15,16-25 1,1-8-16,-8-9 15,-9-9 1,-26 9 0,-26 17-16</inkml:trace>
  <inkml:trace contextRef="#ctx0" brushRef="#br0" timeOffset="67499.3">10182 10367 0,'0'0'0,"-17"34"0,-26 43 15,-25 50 1,-17 60 0,-1 60-16,1 101 15</inkml:trace>
  <inkml:trace contextRef="#ctx0" brushRef="#br0" timeOffset="69412.48">11770 10103 0,'0'0'16,"0"0"-16,-9 0 15,1 17-15,-18 9 16,0 16 0,1 9-16,-9 0 15,8-8 1,9-1-16,0-8 15,17 0 1,0-8-16,8 0 16,10-1-1,7 9-15,26 0 16,1 0 0,-1 0-16,9 9 15,-1 16 1,-16-8-16,-17 0 15,-18-8 1,-16-1-16,-10 1 16,-24-1-1,-9 1-15,-35-18 16,35-16 0</inkml:trace>
  <inkml:trace contextRef="#ctx0" brushRef="#br0" timeOffset="69620.84">11787 10129 0,'17'0'0,"85"8"0,103 18 16,60-1-16,25-16 16,60-9-1</inkml:trace>
  <inkml:trace contextRef="#ctx0" brushRef="#br0" timeOffset="72565.17">20885 9346 0,'0'0'0,"-9"9"0,1 16 15,-18 18 1,1-1-16,8-16 15,0-1 1,0 1-16,-1-9 16,10 0-1,8 0-15,0 0 16,17 17 0,34 9-16,26 16 15,0-8 1,-9 0-16,0 9 15,1 16 1,-44 18-16,-33 25 16,-35 17-1,-25-9-15,-9-33 16,0-34 0,-8-18-16,17-25 15,8-25 1,34-9-16</inkml:trace>
  <inkml:trace contextRef="#ctx0" brushRef="#br0" timeOffset="72795.85">21150 9397 0,'0'0'0,"25"17"15,52 34 1,43 18-16,59 16 16,0-9-1,-34-33-15,17-18 16,137-8 0</inkml:trace>
  <inkml:trace contextRef="#ctx0" brushRef="#br0" timeOffset="73065.63">23377 10001 0,'0'0'0,"0"0"16,-8 0-16,-9 26 16,-26 59-1,-25 51-15,-1-26 16,-7-16 0,-1 0-16,8-1 15,18-16 1,34-52-16</inkml:trace>
  <inkml:trace contextRef="#ctx0" brushRef="#br0" timeOffset="73298.5">22541 10367 0,'8'0'0,"78"34"0,161 51 15,154 0-15,26-34 16,-43-17 0</inkml:trace>
  <inkml:trace contextRef="#ctx0" brushRef="#br0" timeOffset="74364.72">25502 9806 0,'0'0'0,"-8"25"16,-18 52-16,-16 110 16,-1 34-1,-25-25-15,-9 42 16,-26 17-16,10-26 15,33-7 1,9 101 0</inkml:trace>
  <inkml:trace contextRef="#ctx0" brushRef="#br0" timeOffset="74656.41">27022 10358 0,'0'0'0,"-17"26"15,-35 42-15,-24 26 16,-52 42 0,-1 0-16,36-43 15,24-25 1,-7 0-16,41-34 16</inkml:trace>
  <inkml:trace contextRef="#ctx0" brushRef="#br0" timeOffset="74853.91">26108 10622 0,'0'0'0,"17"9"15,52 16-15,50 35 16,69-1-1,8-8-15,-42-34 16,128 9 0</inkml:trace>
  <inkml:trace contextRef="#ctx0" brushRef="#br0" timeOffset="75187.55">28840 10426 0,'0'0'0,"0"0"16,-9 9-16,-8 34 15,-26 25 1,-8 51-16,-34 34 16,-1-9-1,-16 26-15,-86 102 16</inkml:trace>
  <inkml:trace contextRef="#ctx0" brushRef="#br0" timeOffset="77026.47">30188 11013 0,'0'0'0,"0"0"0,0 0 16,-17 17-16,-43 26 15,-51 42 1,-25 25-16,-1 1 16,18-17-1,42-18-15,26-16 16,34-35 0</inkml:trace>
  <inkml:trace contextRef="#ctx0" brushRef="#br0" timeOffset="77269.21">29275 11107 0,'0'0'0,"0"0"0,8 17 16,44 34-1,50 42-15,35-8 16,-18-25 0,-17-17-16,18-9 15,8-17 1,-60-9-16</inkml:trace>
  <inkml:trace contextRef="#ctx0" brushRef="#br0" timeOffset="77498.1">31281 11379 0,'0'8'0,"-9"35"15,-17 68-15,-42 76 16,-43 59 0,-17 1-16,-43 59 15</inkml:trace>
  <inkml:trace contextRef="#ctx0" brushRef="#br0" timeOffset="78644.42">13895 9542 0,'0'0'0,"0"0"0,0 0 16,-9 0 0,-25 17-16,-34 26 15,-26 33 1,-17 18 0,9 16-16,25 1 15,17-1-15,26 9 16,34 9-1,17-18-15,26-24 16,8-27 0,9-25-16,-18-17 15,1-8 1,-17-18 0,-1 1-16,-8-1 15,-8 1 1,-1-9-16,-8 0 15,0 8 1,-8 1-16,-18 8 16,9 0-1,0 0-15,17 0 16</inkml:trace>
  <inkml:trace contextRef="#ctx0" brushRef="#br0" timeOffset="79097.46">15013 9823 0,'0'0'0,"0"0"16,0 0-16,0 17 15,17 0 1,26 17 0,8-9-16,34 9 15,35-8 1,25-18-16,-9 1 15,-25-9 1,-17 17-16,-25-9 16,-27 1-1,-16-1-15,-18 9 16,-8 9 0,-34 42-16,-51 51 15,-43 17 1,-17 0-16,34-34 15,34-34 1,51-42-16</inkml:trace>
  <inkml:trace contextRef="#ctx0" brushRef="#br0" timeOffset="79736.99">17906 9976 0,'-8'0'0,"-35"8"0,-68 26 16,-42 0 0,-1 17-16,9-8 15,25-18 1,43 1-16,35 8 15,8 0 1,25 8-16,35 35 16,42 25-1,34 17-15,1 0 16,-26-25 0,17 8-16,-26-17 15,-17-26 1,-25-16-16,-18-18 15,-8 1 1,-8-18-16,-18 1 16,-17-18-1,1-8-15,-1-34 16,17-25 0,35-35-16,76-76 15,86-34 1,59 0-1,44-26-15,24 1 16</inkml:trace>
  <inkml:trace contextRef="#ctx0" brushRef="#br0" timeOffset="81970.11">2603 12476 0,'0'0'0,"0"0"16,0 0-16,0 0 15,0 0-15,-8 17 16,-9 60 0,-26 118-1,-8 103-15,-1 25 16,10 34-16,-18 60 16,-8-43-1,-9-34-15,0-17 16,34-101-1,26-137 1,17-51-16</inkml:trace>
  <inkml:trace contextRef="#ctx0" brushRef="#br0" timeOffset="83171.5">2731 12612 0,'0'0'0,"0"0"16,0 0-16,26 17 15,34 9 1,42 8-16,69-9 16,76-16-1,52-26-15,17-9 16,25-8 0,43-8-16,-17 8 15,68 17 1,52 8-16,-9 9 15,43 0 1,25 0-16,17 0 16,17 9-1,9-9-15,0-9 16,17 1 0,77 8-16,-17 8 15,-35-16 1,18 8-16,8-9 15,86 9 1,-69-8-16,-68 8 16,-9 25-1,-50 1-15,-27 25 16,-67-9 0,-69 1-16,-94-1 15,-68-8 1,-51 0-16,-61-8 15,-41-1 1,-18 1-16,-17-1 16,-8-8-1,-18 17-15,-8 9 16,-25 42 0,-52 42-16,-17 27 15,9-1 1,8-9-16,8 18 15,10 8 1,16-9-16,0 18 16,-8-26-1,26-8-15,8-26 16,8-17 0,9-9-16,0-16 15,0-35 1,0-16-16,-9-9 15,1 0 1,-9 0-16,-9 0 16,-34-9-1,-50-8-15,-70-17 16,-50-8 0,-52-9-16,-51-9 15,-17 9 1,-85 0-16,-34 0 15,-26 0 1,-43 0-16,-34 0 16,-17 0-1,-51 9 1,-9 8-16,-85 8 16,17 26-16,26-25 15,-94 16 1,68-8-16,-34-8 15,-34 8 1,51 8-16,-69 9 16,78 9-1,17 8-15,-44 34 16,87 8 0,67 1-16,189-18 15</inkml:trace>
  <inkml:trace contextRef="#ctx0" brushRef="#br0" timeOffset="83861.75">4617 13012 0,'0'0'0,"-17"93"0,-68 180 16,-35 109-16,35-8 15,8-42 1,26-68-1,26-60-15,25-60 16,8-67 0,9-43-16</inkml:trace>
  <inkml:trace contextRef="#ctx0" brushRef="#br0" timeOffset="84192.44">5727 12723 0,'0'17'0,"-9"93"0,-8 103 16,-8 85 0,-9 50-16,-9-25 15,9-67 1,25-69-16,9-51 16,0-77-1</inkml:trace>
  <inkml:trace contextRef="#ctx0" brushRef="#br0" timeOffset="84440.28">6956 12816 0,'-9'17'0,"-8"85"0,-25 85 16,-1 35-16,9-1 15,-9 0 1,18-34-16,8-34 16,-18 136-1</inkml:trace>
  <inkml:trace contextRef="#ctx0" brushRef="#br0" timeOffset="84677.84">8287 12306 0,'-8'8'0,"-18"78"0,-25 92 16,-17 94 0,17 17-16,8 1 15,9-1 1,17-60-16,8-42 16,9-33-1,9-95-15</inkml:trace>
  <inkml:trace contextRef="#ctx0" brushRef="#br0" timeOffset="84907.3">9551 12748 0,'-9'34'0,"-25"162"0,-43 161 16,-8 26-16,25-60 15,26-51 1,25-85-16,18-136 16</inkml:trace>
  <inkml:trace contextRef="#ctx0" brushRef="#br0" timeOffset="85138.74">11215 12612 0,'-17'43'0,"-60"229"0,-60 170 15,27-51 1,50-76-16,26-60 16,17-76-16,25-103 15,1-50 1</inkml:trace>
  <inkml:trace contextRef="#ctx0" brushRef="#br0" timeOffset="85357.31">12367 13139 0,'-25'60'0,"-44"221"16,-33 127-16,34-85 15,33-102 1,35-102-16,35-76 15,-18-35 1</inkml:trace>
  <inkml:trace contextRef="#ctx0" brushRef="#br0" timeOffset="85512.91">13775 12969 0,'-8'26'0,"-69"161"0,-51 162 16,43-18-16,42-76 16,34-76-1,18-94-15,8-59 16</inkml:trace>
  <inkml:trace contextRef="#ctx0" brushRef="#br0" timeOffset="85701.63">14996 13131 0,'-9'8'0,"-50"171"0,-112 263 16,9 43 0,102-230-16,51-144 15,27-52 1,41-67-16,-16-9 15</inkml:trace>
  <inkml:trace contextRef="#ctx0" brushRef="#br0" timeOffset="85883.16">16037 13182 0,'-43'93'0,"-76"197"15,0 50-15,76-77 16,60-84-16,34-85 16,-25-69-1</inkml:trace>
  <inkml:trace contextRef="#ctx0" brushRef="#br0" timeOffset="86006.37">17864 12680 0,'-9'34'0,"-93"349"0,-146 442 15,95-340 1</inkml:trace>
  <inkml:trace contextRef="#ctx0" brushRef="#br0" timeOffset="97003.57">22336 13292 0,'0'0'0,"0"-17"0,0-34 16,0 9-16</inkml:trace>
  <inkml:trace contextRef="#ctx0" brushRef="#br0" timeOffset="97669.43">22711 13063 0,'0'0'0,"0"0"0,18 8 16,24 9-16,18 17 16,0 0-1,-18 17-15,-16 0 16,-26 35-1,-51 33-15,-43 25 16,-17-8 0,26-51-16,25-42 15,17-18 1,9-8-16,17-8 16,8-1-1,9-8-15,0 0 16,0 0-1,18 0-15,16 17 16,17 9 0,9-1-16,-1 9 15,1 0 1,8 0-16,18 0 16,-52-17-1</inkml:trace>
  <inkml:trace contextRef="#ctx0" brushRef="#br0" timeOffset="97951.9">24137 13675 0,'0'0'0,"0"0"16,-9 17-16,1 34 15,-9 34 1,-35 34-16,-7 9 16,-1 16-1,34-75-15</inkml:trace>
  <inkml:trace contextRef="#ctx0" brushRef="#br0" timeOffset="98169.18">23650 13862 0,'0'0'0,"0"9"0,26 16 16,42 26 0,26 0-16,9-17 15,25-17 1,-60-8-16</inkml:trace>
  <inkml:trace contextRef="#ctx0" brushRef="#br0" timeOffset="98506.48">25204 13964 0,'0'0'0,"-9"9"0,1 8 15,-9 17 1,-9 0-16,9-9 16,0 1-16,0-1 15,8-8 1,9 0 0,0 9-16,17-1 15,9 1 1,17-9-16,16-9 15,27-16 1,8-1-16,-1-8 16,-7-8-1,-44 16-15</inkml:trace>
  <inkml:trace contextRef="#ctx0" brushRef="#br0" timeOffset="98757.35">25690 13964 0,'0'0'0,"0"0"0,-17 17 15,-17 43 1,-26 50-16,9 27 15,17-10 1,17-25-16,25-34 16,1-34-1</inkml:trace>
  <inkml:trace contextRef="#ctx0" brushRef="#br0" timeOffset="99010.31">27218 13871 0,'-9'0'0,"-25"51"0,-43 59 16,-16 26-16,-1 9 15,-17 0 1,34-35-16,34-50 16,26-26-1</inkml:trace>
  <inkml:trace contextRef="#ctx0" brushRef="#br0" timeOffset="99226.89">26518 14236 0,'0'0'0,"0"0"0,0 9 16,34 25 0,34 26-16,52-1 15,34 1 1,25-26-16,-8-26 15,127-8 1</inkml:trace>
  <inkml:trace contextRef="#ctx0" brushRef="#br0" timeOffset="99774.4">28217 14219 0,'-18'0'0,"-33"26"0,-34 17 15,17-1 1,-1 1-1,10-1-15,16-16 16,17-1-16,9-8 16,17 0-1,9 17-15,25 17 16,26 26 0,8 8-16,9 8 15,-26-8 1,-17-25-16,-17-18 15,-17-8 1,-17 9-16,-17 8 16,-34-9-1,-1-8-15,27-25 16,8 0 0,17-18-16,8-8 15,52-68 1,59-68-16,69-51 15,51-9 1,-9 26 0,-17 42-16,-16 43 15,84-25-15</inkml:trace>
  <inkml:trace contextRef="#ctx0" brushRef="#br0" timeOffset="100341.18">24051 15112 0,'0'0'0,"-8"0"16,-9 43-16,-34 59 16,-9 51-1,9 9-15,8-18 16,17-8-1,18-17-15,8-68 16</inkml:trace>
  <inkml:trace contextRef="#ctx0" brushRef="#br0" timeOffset="100693.76">24888 15504 0,'0'0'0,"-9"0"0,-33 42 16,-10 26-16,-7 0 16,8-8-1,8-18-15,17-8 16,9-8-1,9-1-15,8-8 16,25 0 0,18 0-16,51-17 15,42-8 1,18-18-16,-17-8 16,-18-8-1,-17-1-15,-67 26 16</inkml:trace>
  <inkml:trace contextRef="#ctx0" brushRef="#br0" timeOffset="100916.62">25460 15631 0,'0'0'0,"-9"9"0,-16 42 16,-18 25 0,-17 43-16,-25 43 15,8-18 1,17-7-16,9 16 16,-34 119-1</inkml:trace>
  <inkml:trace contextRef="#ctx0" brushRef="#br0" timeOffset="101231.03">23164 16405 0,'8'0'0,"86"0"0,145 9 16,77-9-16,8 8 16,-16 18-1,7 8-15,-41 0 16,-1 0-1,-26 8-15,-33 9 16,118 60 0</inkml:trace>
  <inkml:trace contextRef="#ctx0" brushRef="#br0" timeOffset="101827.05">24401 16975 0,'0'0'0,"0"0"0,-8 0 16,-18 0-1,-25 0-15,-34 17 16,-18 8 0,-8 9-16,35-8 15,24-1 1,18 1-16,17-9 16,9 17-1,16 9 1,43 16-16,35 18 15,8-1 1,-18-16-16,-7 8 16,-10-9-16,-24-8 15,-10 0 1,-25 9 0,-8-1-16,-18 1 15,-8-18 1,-26-8-16,-8-34 15,-9-8 1,17-18-16,18-16 16,16-26-1,43-60-15,51-33 16,35 8 0,42-9-16,26-8 15,-18 51 1,-25 34-16,-68 59 15</inkml:trace>
  <inkml:trace contextRef="#ctx0" brushRef="#br0" timeOffset="102704.17">26373 15453 0,'0'0'0,"0"0"0,0 0 16,0 0-16,0 0 16,26 17-1,25 0-15,26 17 16,16 0 0,10 8-1,-9 1-15,-26-1 16,-17-8-16,-8 9 15,-17 16 1,-9 18-16,-17 25 16,-26 8-1,-8-16-15,0-17 16,8-18 0,9-8-16,17-8 15,9-9 1,16 0-16,26-9 15,26-8 1,-8-8-16,-10-1 16,-16-8-1,-17 0-15,-9 0 16,-9 0 0,-8 0-16,-25 9 15,-44 8 1,-8 17-16,-8 17 15,8 17 1,26 8-16,25 18 16,26-1-1,35 18-15,24 17 16,10 8 0,-18-17-16,-34-17 15,-51 8 1,-163 43-16,-118 51 15</inkml:trace>
  <inkml:trace contextRef="#ctx0" brushRef="#br0" timeOffset="142405.84">25195 6531 0,'0'-8'0,"34"-69"0,35-76 0,554-612 15,-555 739-15,-8 26 16,-18 26 0,-16 33-16,-9 52 15,-17-9 1,-17-42-16,17-43 16</inkml:trace>
  <inkml:trace contextRef="#ctx0" brushRef="#br0" timeOffset="142684.73">24999 5732 0,'0'0'0,"8"17"0,27 34 16,16 34 0,26 0-16,34-8 15,51-1 1,51 9-16,9-25 16,-9-26-1,-33-34-15,118-34 16</inkml:trace>
  <inkml:trace contextRef="#ctx0" brushRef="#br0" timeOffset="143114.42">27235 5587 0,'-17'9'0,"-43"67"16,-42 95-16,8 33 16,17-9-1,9 43-15,42-8 16,35-60-1,25-34-15,51-17 16,1-59 0,-52-52-16</inkml:trace>
  <inkml:trace contextRef="#ctx0" brushRef="#br0" timeOffset="143564.03">27943 6072 0,'-8'9'0,"-9"50"0,-9 60 16,-25 17-1,-17 0-15,-1-8 16,27-26 0,16-51-16,9-25 15,17-18 1,9-8-16,67-51 16,70-59-1,-1-10-15,-17-7 16,-34 33-1,-35 43-15,-33 34 16,-1 9 0,-16 42-16,-26 76 15,-34 103 1,-18 8-16,10-59 16,8 8-1,-1-17-15,35-94 16</inkml:trace>
  <inkml:trace contextRef="#ctx0" brushRef="#br0" timeOffset="143878.48">29019 5477 0,'0'0'0,"17"25"0,26 43 15,16 43 1,1 34 0,-17-1-16,-26 9 15,-34 43-15,-26 42 16,-34-17-1,-17-34-15,-17 0 16,9-34 0,8-42-1,60-60-15</inkml:trace>
  <inkml:trace contextRef="#ctx0" brushRef="#br0" timeOffset="144224.95">29650 6650 0,'0'0'0,"17"9"0,35 8 16,67 17-1,26-8-15,0-18 16,-34 1 0,-8-9-16,-1 0 15,-8-9 1,-17 1-16,-17-18 15,-26 18 1</inkml:trace>
  <inkml:trace contextRef="#ctx0" brushRef="#br0" timeOffset="144578.32">30820 6140 0,'0'0'0,"8"0"15,18 26-15,25 16 16,26 26 0,17-8-16,-9-18 15,0-8 1,-8-8-16,-8-9 15,-27 0 1,-8 0-16,-8 17 16,-18 17-1,-25 68-15,-42 34 16,-52 9 0,0-26-16,34-43 15,34-33 1,18-26-16,25-17 15</inkml:trace>
  <inkml:trace contextRef="#ctx0" brushRef="#br0" timeOffset="145022.89">32177 5834 0,'8'0'0,"35"26"16,59 33-16,-8 26 15,-25-8 1,-35-9-16,-26 42 16,-59 52-1,-43 25-15,-17-17 16,-8 0 0,25-34-16,34-42 15,26-9 1,17-26-16,25 9 15,35-8 1,59 8-16,69-9 16,51-25-1,43-8 1,85-9-16</inkml:trace>
  <inkml:trace contextRef="#ctx0" brushRef="#br1" timeOffset="159307.31">20364 1692 0,'0'9'0,"-8"33"16,8 77-16,0 69 15,17-10 1,-9-50-16,10 8 16,-10-68-1</inkml:trace>
  <inkml:trace contextRef="#ctx0" brushRef="#br1" timeOffset="160237.32">22541 1982 0,'0'0'0,"0"0"0,0 0 16,17 0 0,8 17-1,10 0-15,16 0 16,-9-9 0,-7 1-16,-10-1 15,1 9 1,-9 9-16,-17 33 15,-34 43 1,-52 26-16,-7-18 16,7-33-16,26-9 15,18-34 1,25-9 0,8-16-16,18-1 15,50 9-15,78-8 16,42-18-1,26-8 1,-26 9-16,103-1 16</inkml:trace>
  <inkml:trace contextRef="#ctx0" brushRef="#br1" timeOffset="161591.57">19724 6957 0,'0'0'0,"0"0"0,0 0 16,17 8-16,9 1 16,8-1-1,17 1-15,0-1 16,-8 1 0,0-1-16,-18 1 15,1-1 1,-17 1-16,-1 8 15,-16 17 1,-9 8-16,-35 9 16,-7 9-1,7-9 1,18-26-16,17 1 16,0-18-1,9 1-15,8-1 16,0 9-16,25 0 15,18 17 1,25 0-16,-8 9 16,-9-1-1,-17-8-15,-25 1 16,-9-1 0,-34 34-16,-69 34 15,-59 17 1,-111 68-1</inkml:trace>
  <inkml:trace contextRef="#ctx0" brushRef="#br1" timeOffset="162121.69">22882 7620 0,'0'-9'0,"0"1"0,0-1 16,0 9-1,-8 0-15,-9 0 16,-18 9-1,-7 8-15,-18 17 16,-8 9 0,17-9-16,8-9 15,17 1 1,9-9-16,26 8 16,33 1-1,44-1-15,42-8 16,25-8-16,1-18 15,-26-8 1,-34 0 0,-9-17-16,-42 17 15</inkml:trace>
  <inkml:trace contextRef="#ctx0" brushRef="#br1" timeOffset="162333.21">23113 7892 0,'0'0'0,"-26"77"0,-17 84 16,-8 18-1,8-1-15,-8 1 16,9 8-1,-27 128-15</inkml:trace>
  <inkml:trace contextRef="#ctx0" brushRef="#br1" timeOffset="162855.22">21124 11481 0,'0'0'0,"0"0"0,0 0 16,0 0-16,-9 9 16,-16 16-1,-18 9-15,9 0 16,0 9-1,8-1-15,9-8 16,17 9 0,26 25-16,8-9 15,17-8 1,-8 0-16,8 0 16,-8 9-1,-18-9-15,-16 17 16,-26 17-1,-26-9-15,-25-16 16,34-34 0</inkml:trace>
  <inkml:trace contextRef="#ctx0" brushRef="#br1" timeOffset="163120.19">20962 11294 0,'0'0'0,"8"0"0,27 17 16,24 17-16,35 25 16,26 1-1,-1 0-15,18-18 16,25-16-1,145-1-15</inkml:trace>
  <inkml:trace contextRef="#ctx0" brushRef="#br1" timeOffset="163610.84">25127 12391 0,'-9'9'0,"-42"33"16,-17 35-1,8-18-15,17-8 16,18-8-16,8-9 16,17 0-1,17 0 1,26 8-16,42-16 15,34-9 1,1-34-16,-1-17 16,-50 0-1,-35 8-15,-26 1 16,-25-9 0,-34 8-16,-68 1 15,-35 33 1,17 26-16,9 26 15,60-18 1</inkml:trace>
  <inkml:trace contextRef="#ctx0" brushRef="#br1" timeOffset="164171.96">28063 12153 0,'0'0'0,"0"0"0,0 0 15,17 17 1,43 17-16,25 8 16,9 9-1,8 9-15,1-9 16,-1-8 0,-16-18-16,-18 1 15,-34-1 1,-8-16-16,-18-1 15,-16 9 1,-78 34-16,-59 26 16,-34-1-1,-9 1-15,35-1 16,42-25 0,42-17-16,52-25 15</inkml:trace>
  <inkml:trace contextRef="#ctx0" brushRef="#br1" timeOffset="164745.2">30922 12893 0,'-8'0'0,"-18"8"16,-42 9-16,8 9 15,9-1 1,8-8-16,9-8 15,17-1 1,0 9-16,0 0 16,0 26-1,17 8-15,8 17 16,9 17 0,17 9-1,-8-9-15,-17-26 16,-1-16-16,-8-1 15,-8-16 1,-1-1-16,-25 1 16,-9-1-1,9-16-15,0-18 16,17 1 0,8-18-16,26-50 15,35-18 1,59-25-16,42-17 15,26-9 1,-25 18-16,-17 16 16,-69 60-1</inkml:trace>
  <inkml:trace contextRef="#ctx0" brushRef="#br1" timeOffset="168216.59">23693 14407 0,'0'0'0,"0"0"16,0 0-16,-9 8 15,-8 35 1,-8 42-16,-18 25 16,0 26-1,-33 17-15,-1 9 16,17-17 0,17-1-16,9-8 15,9-8 1,-9-9-16,-9 0 15,9-9 1,17-25-16,0-17 16,8-25-1,0-9-15,9-8 16,0-1 0,0 1-16,9-9 15,8 0 1,17-9-16,60 1 15,94-9 1,68-43-16,26-16 16,16 8-1,-7 16-15,-27 27 16,-16 33 0,-52 27-16,-8-1 15,-9 17 1,-51-9-16,-26 1 15,1-9 1,-18 0-16,-25-9 16,-17-8-1,-18-8-15,1-9 16,-18-9 0,1 1-16,-1-1 15,1-16 1,-1-9-16,9-43 15,1-42 1,16-59 0,-9-9-16,1 16 15,0-16-15,-1 26 16,-16 33 0,-1 26-1,1 9-15,-1 8 16,1 17-16,-9 17 15,0 0 1,0 17-16,-9 0 16,1-1-1,-9-7 1,-17-9-16,-69-17 16,-93-9-1,-111 9-15,-163 9 16,-68 16-1,-50 35-15,178 8 16</inkml:trace>
  <inkml:trace contextRef="#ctx0" brushRef="#br1" timeOffset="177005.11">20638 15682 0,'0'0'0,"0"0"0,0 0 16,0-8-16,8-1 16,18 1-1,42-9-15,86 0 16,42 0 0,43 17-16,-9 0 15,-33-9 1,24 1-16,-75-9 15,-61 8 1,-8 1-16,-26 8 16,-25-9-1,-18 9-15</inkml:trace>
  <inkml:trace contextRef="#ctx0" brushRef="#br1" timeOffset="177304.61">21764 15274 0,'0'0'0,"0"0"0,0 0 16,0 0-1,17 0-15,43 0 16,34 9 0,25-9-16,-16 0 15,8 17 1,0 0-16,-35 0 15,-24-9 1,-27 1-16,-16-1 16,-1 1-1,-8 16-15,-119 120 16,-146 101 0,-33-8-16</inkml:trace>
  <inkml:trace contextRef="#ctx0" brushRef="#br1" timeOffset="178654.22">20970 17638 0,'0'0'0,"0"0"0,0 0 16,0 0-1,0 0-15,0 0 16,0 0 0,0 0-16,0 0 15,9 0 1,42 9-16,26-9 16,34-9-1,34-16-15,17-9 16,9 0-1,8 8-15,-17 9 16,-17 0 0,0 17-16,-8 0 15,-26-8 1,-34-1-16,-52 1 16</inkml:trace>
  <inkml:trace contextRef="#ctx0" brushRef="#br1" timeOffset="178977.26">22029 17315 0,'0'0'0,"8"0"0,43 17 16,9 9-1,17-1-15,0 1 16,0 8 0,-1 0-16,1 0 15,9 8 1,-10 1-16,-33-18 16,-17-8-1,-18 9-15,-76 59 16,-316 170-1,25-34-15</inkml:trace>
  <inkml:trace contextRef="#ctx0" brushRef="#br1" timeOffset="198263.56">28259 16210 0,'0'0'0,"0"0"15,0 0-15,0-9 16,0-8 0,17-9-16,9-8 15,17-17 1,33-8-16,18-1 16,-8 18-1,-27 25-15,-16 0 16,-9 17-1,-8 8-15,-1 9 16,1 0 0,0 9-16,-18 8 15,-8 8 1,0 1-16,0-1 16,26-8-1,25 0-15,34-8 16,35-9-1,16-25-15,1-18 16,-18 9 0,-8-9-16,-17 1 15,-60 16 1</inkml:trace>
  <inkml:trace contextRef="#ctx0" brushRef="#br1" timeOffset="198826.93">28456 16584 0,'0'0'0,"0"-9"15,17-16-15,17-18 16,17 9 0,0 0-16,-8 9 15,-1 8 1,-16 0-16,8 17 16,0 0-1,-8 17-15,0 17 16,-1 8-1,-16 1-15,-1-1 16,9 1 0,0-9-16,26 8 15,25-16 1,43-9-16,26-26 16,-9-16-1,0-1-15,0-8 16,-68 17-1</inkml:trace>
  <inkml:trace contextRef="#ctx0" brushRef="#br1" timeOffset="199599.26">30837 15674 0,'0'0'0,"0"0"0,8 0 15,26 8 1,26 9-16,17 17 16,0 26-1,-17 8-15,-9 17 16,-34 34 0,-34 51-16,-34-8 15,-26-18 1,-34-8-16,0-8 15,-9-26 1,26-34-16,18-26 16,16-8-1,26-8-15,17-18 16,17 1 0,17-1-16,60 9 15,85 18 1,60 7-16,34 9 15,-26-25 1,86-9-16</inkml:trace>
  <inkml:trace contextRef="#ctx0" brushRef="#br1" timeOffset="-189778.67">32057 16261 0,'0'0'0,"0"8"0,9 26 16,127 289-16,-119-306 0</inkml:trace>
  <inkml:trace contextRef="#ctx0" brushRef="#br1" timeOffset="-189520.5">32714 15971 0,'0'0'0,"-8"0"16,-18 9-16,-42 16 16,-26 18-1,-42 42 1,-1 9-16,9 8 15,0 8-15,68-50 16</inkml:trace>
  <inkml:trace contextRef="#ctx0" brushRef="#br1" timeOffset="-188699.36">33466 15878 0,'0'0'0,"0"0"15,8 25-15,9 52 0,-8 33 0,-9-16 0,-34 17 0,-26 25 0,-26-17 0,27-43 0,-1-16 16,-60 25 0,-25 0-16,43-26 15,42-25 1,26-8-16,17-1 15,0-16 1,8-1-16,9 9 16,17 9-1,35 8-15,50 17 16,9-8 0,-17-26-16,179 42 15</inkml:trace>
  <inkml:trace contextRef="#ctx0" brushRef="#br1" timeOffset="-110851.03">23164 15095 0,'0'0'0,"0"0"16,0 0-16,0 0 15,-17 9 1,-26 33-16,-42 61 15,-18 58 1,1 52-16,17 25 16,16-26-1,27-24-15,7-1 16,1-9 0,9-25-1,8-25-15,0 8 16,0-8-16,-9-9 15,9 0 1,17-26-16,0-8 16,0-8-1,17-9 1,0-9-16,0-16 16,9-1-16,8 1 15,17 8 1,34 0-16,43 0 15,17 9 1,52-18 0,33-8-16,18-8 15,-1-9-15,1-9 16,-1 1 0,-42 8-1,-34 0-15,-43 0 16,-17 17-1,-17-9-15,-43 1 16,-26-18 0,-16 1-16,0-1 15,-9-16 1,0-9-16,17-51 16,25-68-1,35-69-15,34-50 16,43-8-1,8 16-15,9-8 16,-9 17 0,-34 51-16,-9-9 15,-33 34 1,-18 35-16,-25 25 16,-18 8-1,-16 9-15,-26 0 16,-26 0-1,-77-8-15,-67-1 16,-95 18 0,-76-18-16,-61 9 15,-161 0 1,162 34-16</inkml:trace>
  <inkml:trace contextRef="#ctx0" brushRef="#br1" timeOffset="-102392.81">27303 7161 0,'0'0'0,"0"0"15,0 8-15,9 26 16,-9 26 0,-26 33-16,-25 9 15,-9-8 1,18-26-16,7-8 15,1-18 1,17-16-16,0-1 16,9-8-1,8 0-15,0 0 16,25 9 0,52 16-16,25 1 15,1-9 1,25-9-16,8 1 15,-7 8 1,-27 0-16,-34-9 16,-34-8-1,-8-8-15,-9-1 16,-8 1 0,-1-18-16,18-33 15,33-52 1,35-93-16,9-34 15,-9-85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03:00.5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12171 3827 0,'0'0'0,"0"0"0,0 0 0,77 17 0,8 0 0,0-8 16,78-1-16,75 1 16,189 8-1,60 0-15,-61-17 16,27-34-1,-69 0-15</inkml:trace>
  <inkml:trace contextRef="#ctx0" brushRef="#br0" timeOffset="13057.28">23096 6336 0,'8'-9'0,"60"9"0,60 17 15,154 9 1,0-9-16,8-17 16</inkml:trace>
  <inkml:trace contextRef="#ctx0" brushRef="#br0" timeOffset="16567.28">26620 6591 0,'0'0'0,"0"0"0,0 0 15,0 0-15,0 0 16,0-9-1,18-8-15,33-8 16,102-26 0,86 8-1,77 1-15,171 16 16,-69 18-16</inkml:trace>
  <inkml:trace contextRef="#ctx0" brushRef="#br0" timeOffset="21188.01">19605 6472 0,'0'0'0,"-9"-9"0,1 1 15,-1-1 1,9 9-16,0 0 16,0-8-1,26-18-15,102-8 16,42-8 0,18 33-16,60 35 15,-52 25 1,-51 25-16,0 26 15,-25 26 1,-43 17-16,-52 8 16,-59 34-1,-51 42-15,-26 27 16,-17 33 0,-9-17-16,43-43 15,60-41 1,34-27-16,60 1 15,17-35 1,42-25-16,69 0 16,-34-42-1,-26-26-15,17 0 16,-34-26 0,-35 1-16,-24-1 15,-27-8 1,-16 0-16,-9 0 15,-17 9 1,-43 33-16,-59 52 16,-10 8-1,36 0-15,-1 43 16,43 16 0,33 35-16,53 34 15,41 8 1,44 34-16,-1 17 15,-33-34 1,-61 17-16,-59-17 16,-119-25-1,-232 51-15,-246-35 16,-95-152 0,300-77-16</inkml:trace>
  <inkml:trace contextRef="#ctx0" brushRef="#br0" timeOffset="59496.04">8654 8105 0,'0'0'0,"0"0"0,0 0 0,-25 144 0,16-59 0,-16 17 16,-1 0 0,0-8-16,-8-26 15,17-17 1,0-17-16,9-8 15,8-1 1,0-8-16,8 9 16,9-1-1,26-16-15,42-1 16,35-8 0,-1-8-16,-8-1 15,26-16 1,8 8-16,0 0 15,-17 17 1,17 0-16,17 17 16,-34 0-1,-17 8-15,0 1 16,-17 8 0,-17-9-16,-34-8 15,-18-8 1,1-1-16,-9 1 15,-9-1 1,1 1-16,-1-9 16,10-9-1,16-16-15,0-35 16,8-50 0,10-35-16,-10-17 15,-8-25 1,26-127-16</inkml:trace>
  <inkml:trace contextRef="#ctx0" brushRef="#br0" timeOffset="73849.99">16549 6931 0,'0'0'0,"0"0"15,0 0-15,0 0 16,0 0 0,0 0-16,0 0 15,0 0 1,0 17-16,-8 9 16,-9 16-1,-17 9-15,-9 9 16,-8-1-1,8-16-15,17-1 16,9-8 0,0 0-16,17 9 15,0-1 1,17 9-16,17-8 16,9-9-1,0 0-15,17-9 16,25-7-1,51-18-15,27-18 16,-18-7 0,60-1-16,-9-8 15,-51 0 1,34 0-16,-17 17 16,-51 0-1,-25 17-15,-35 9 16,-17-1-1,-17-8-15,-8 0 16,-1 0 0,1 0-16,-9 0 15,0 0 1,0-34-16,34-119 16,43-161-1,34-61-15</inkml:trace>
  <inkml:trace contextRef="#ctx0" brushRef="#br0" timeOffset="78661.47">13084 7577 0,'0'0'0,"0"0"0,0 0 16,-8 0-16,-10-8 15,-16 8 1,-17-9-16,-9 9 15,-25 0 1,17 17-16,17 0 16,-18 18-1,-25 7-15,-8 18 16,0-1 0,8 1-16,34-9 15,17 17 1,9 17-16,8 0 15,9 0 1,9-9-16,16 1 16,27 8-1,24 17-15,18-8 16,26-1 0,-18-33-16,17-9 15,60 0 1,-8-17-16,-43-17 15,-17-9 1,8-16-16,-16-18 16,-18 1-1,-8-18-15,-18-25 16,-16-34 0,-17-34-16,-18-43 15,-8-25 1,-9 9-16,-16-1 15,-27 26 1,-25 42-16,-136 43 16,-137-8-1</inkml:trace>
  <inkml:trace contextRef="#ctx0" brushRef="#br0" timeOffset="109769.14">14757 9738 0,'0'0'0,"0"0"15,0 0-15,0 0 16,0 0 0,0-9-16,-17-8 15,-26-25 1,-42-18-16,-52-25 16,18 0-1,51 17-15,-52-26 16,-17 1-1,9 16-15,43 18 16,51 25 0,8 17-16,9 0 15,0 8 1,17 9-16,-8 0 16,-1 26-1,1 33-15,8 43 16,25 17-1,9-8-15,9-26 16,-17-34 0,-9-25-1,-9-1-15,1-16 16,-9-1-16,-17-8 16,-9-8-1,-17-9-15,-16-35 16,-44-33-1,9-8-15,26-1 16,17 9 0,0 9-1,17 16-15,16 26 16,18 17-16,18 0 16,58 9-1,44 25-15,85 34 16,17 8-1,-1 9-15,121 34 16</inkml:trace>
  <inkml:trace contextRef="#ctx0" brushRef="#br0" timeOffset="121462.88">21090 8709 0,'0'0'0,"0"0"0,0 0 16</inkml:trace>
  <inkml:trace contextRef="#ctx0" brushRef="#br0" timeOffset="122474.89">19101 8547 0,'0'0'0,"0"0"0,0 0 16,0 0-16,0 0 16,0 0-1,-8-17-15,-35-43 16,-34-33-1,9 16 1,25 43-16,-8-8 16,-17-9-16,8 8 15,17 9 1,1 9-16,-1 8 16,0 0-1,1 25-15,-1 18 16,-8 25-1,0 51-15,16 34 16,18-17 0,17-60-16,0-25 15,0-8 1,0-17-16,0-1 16,0 1-1,0-9-15,-8-17 16,-9-52-1,0-41-15,17 16 16,0 35 0,17-18-16,8 1 15,35-9 1,34 17-16,43 0 16,33 8-1,35 18-15,17 16 16,94-8-1</inkml:trace>
  <inkml:trace contextRef="#ctx0" brushRef="#br0" timeOffset="202825.39">23189 10341 0,'0'0'0,"0"0"16,0 0-16,0 0 15,0 0 1,-8-8-16,8-94 16,34-77-1,60-93-15,34-17 16,51 8 0,0 18-16,-25 84 15,25-25 1,-25 42-16,-35 94 15,-16 43 1,-18 50-16,-8 69 16,-34 25-1,-35 9-15,-25 50 16,-26-42 0,1-59-16,25-43 15</inkml:trace>
  <inkml:trace contextRef="#ctx0" brushRef="#br0" timeOffset="203077">23215 8989 0,'0'0'0,"9"34"16,25 34-16,34 0 16,43 9-1,8-18-15,9-16 16,9-35 0,-69-8-16</inkml:trace>
  <inkml:trace contextRef="#ctx0" brushRef="#br0" timeOffset="203397.81">25929 8419 0,'0'0'15,"-34"34"-15,-68 77 16,-61 59-16,10 26 16,-9 76-1,-18 42-15,44-41 16,76-52-1,43-60-15,34-8 16,43-17 0,25-42-16,-34-51 15</inkml:trace>
  <inkml:trace contextRef="#ctx0" brushRef="#br0" timeOffset="203940.98">26475 9100 0,'0'0'0,"-8"17"0,-9 42 16,-17 52-1,-9 25-15,0 9 16,-34 25 0,-8 17-1,25-43-15,18-59 16,25-51-16,0-8 16,17-18-1,17 1-15,25-35 16,44-50-1,16-43-15,1-9 16,25 1 0,-18 16-16,-41 52 15,-9 16 1,-18 17-16,-8 26 16,9 26-1,0 25-15,-9 60 16,-17 59-1,-26 8-15,-42-42 16,-9 0 0,9-25-16,17-60 15,26-34 1</inkml:trace>
  <inkml:trace contextRef="#ctx0" brushRef="#br0" timeOffset="204214.92">28097 8845 0,'0'0'0,"51"51"15,26 68-15,-17 42 16,-60 60 0,-68 35-16,-69 24 15,-17-33 1,-8-43-16,9-25 16,33-60-1,26-60-15,60-33 16</inkml:trace>
  <inkml:trace contextRef="#ctx0" brushRef="#br0" timeOffset="204590.64">28746 9406 0,'0'0'0,"0"0"16,25 0-16,52 8 15,8 1 1,9-1-16,-8-8 16,-1 0-1,-25 9 1,-43-1-16</inkml:trace>
  <inkml:trace contextRef="#ctx0" brushRef="#br0" timeOffset="204791.27">28660 10231 0,'0'0'0,"77"0"0,111-9 16,85-8 0,86-8-1</inkml:trace>
  <inkml:trace contextRef="#ctx0" brushRef="#br0" timeOffset="-214369.65">30726 9159 0,'0'0'0,"0"0"0,0 9 16,-9 16 0,1 35-16,-18 59 15,-8 25 1,-26 1-16,-8 42 15,8 0 1,0-59-16,1-18 16,16-16-1,17-35-15,9-16 16,17-26 0,17-17-16,26-26 15,34-50 1,42-69-16,18-50 15,17-9 1,-1 17-16,1 33 16,8 27-1,-8 42-15,-18 34 16,-16 34 0,-18 42-16,1 52 15,-18 110 1,-85 145-16,-111 101 15,-43-84 1,1-43-16</inkml:trace>
  <inkml:trace contextRef="#ctx0" brushRef="#br0" timeOffset="-142771.96">3909 4686 0,'0'0'0,"0"0"0,0 0 0,-154 34 0,86-26 16,-9 1-16,18-9 15,16 0 1,26 0-16,0 0 16,0 0-1,8 0-15,-42-9 16,-60 1-1,-26 8-15,26 0 16,9 25 0,-35 10-16,-8 7 15,9 9 1,16 26-16,-59 67 16,-26 18-1,77-43-15,17 0 16,-17 34-1,17-17-15,9-17 16,8 0 0,43 17-16,25 0 15,52-8 1,25 25-16,60 9 16,8-9-1,-42-34-15,9 51 16,25-9-1,-18 1-15,-16 42 16,-34 17 0,-52 17-16,-93-8 15,-18-9 1,-33-17-16,-52-25 16,68-69-1,52-33-15,8-26 16,35-17-1,16-17-15,17-9 16,9 1 0,0-9-1,43 8-15,68-8 16,68 9-16,-34 25 16,-25 34-1,16 34-15,-16 68 16,-35 102-1,-68 60-15,-136 85 16,-43 59 0,-35-17-16,1-76 15,94-86 1,93-24-16,112-10 16,136-16-1,162-60-15,247-127 16,-221-69-1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07:59.9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26620 4592 0,'0'0'0,"0"0"0,0 0 15,0 17 1,18 9-16,-1-1 16,-9 1-1,1-1-15,-1 1 16,1 8-1,-9 17-15,-17 17 16,-9 9 0,-8-1-16,8 1 15,9-1 1,0-16-16,9 8 16,8 0-1,17-26-15,17 1 16,43-1-1,42-8-15,26-34 16,9-17 0,-9-8-16,-17 8 15,0 0 1,-17 17-16,-17 0 16,-17 8-1,-18 9-15,-24-8 16,-10-1-1,-8 1-15,-8-1 16,-1 1 0,1-9-16,-9 0 15,0-17 1,17-34-16,17-51 16,17-102-1,1-51-15,24-69 16</inkml:trace>
  <inkml:trace contextRef="#ctx0" brushRef="#br0" timeOffset="6084.88">27209 6064 0,'0'0'0,"-8"34"15,-9 34-15,-17 34 16,-18-9-1,-7-8-15,-1 17 16,0 0 0,-8 1-16,17-10 15,8-25 1,35-34-16</inkml:trace>
  <inkml:trace contextRef="#ctx0" brushRef="#br0" timeOffset="6590.66">27534 6387 0,'0'0'0,"0"0"0,-9 8 16,-16 9-16,-1 9 16,-8-1-1,17 1-15,0-18 16,0 9-1,8 0-15,18 0 16,25 17 0,26 0-16,8 9 15,0 0 1,-8-1-16,-9 1 16,-8-1-1,-9-16-15,-9-1 16,-16 1-1,0-18-15,-1 1 16,-8 8 0,-8 0-16,-18 0 15,-17 8 1,-16-8-16,33-8 16</inkml:trace>
  <inkml:trace contextRef="#ctx0" brushRef="#br0" timeOffset="6817.67">27884 6268 0,'0'0'0,"8"8"0,52 26 15,59 43-15,35 16 16,8-25 0,128 43-16</inkml:trace>
  <inkml:trace contextRef="#ctx0" brushRef="#br0" timeOffset="18521.72">26143 7152 0,'0'0'0,"0"0"16,0 0-16,0 0 15,0-8 1,0 8-16,0-9 16,0 9-1,0 0 1,0 0-16,0 0 16,-9 0-16,-68-8 15,-85 8 1,0-9-1,-120 1-15,35-1 16,110 1-16,-93-18 16,85 9-1,102 9-15,17-1 16,9 1 0,0-9-16,-8-26 15,16-25 1,52-25-1,-1 33-15</inkml:trace>
  <inkml:trace contextRef="#ctx0" brushRef="#br0" timeOffset="18795.46">25050 6455 0,'0'0'0,"-8"-9"0,-18 1 16,-42-1-1,-69 1-15,18 16 16,59 9 0,-77 26-16,-76 8 15,68 0 1,94-17-16,-9 17 16,0 9-16,26-1 15,34 35 1,9 16-1,161 35-15,44-9 16,110-17-16,77 0 16</inkml:trace>
  <inkml:trace contextRef="#ctx0" brushRef="#br0" timeOffset="30946.54">18785 1811 0,'0'0'0,"-8"43"0,-18 59 15,-33 43-15,-18 59 16,-9 42 0,-25 26-1,9-16-15,25-1 16,0-9 0,18-59-16,16 1 15,9-1-15,0-43 16,17-16-1,0-26-15,17-26 16,0-16 0,0-18-1,17-16-15,25 8 16,78 17 0,42-17-16,34-25 15,52-9 1,42-17-16,9 0 15,59 0 1,1 0-16,-44-1 16,112 10-1,-34-1-15,-18 26 16,43 1 0,52-10-16,-43 9 15,-69-8-15,26-1 16,17-8-1,-17 9 1,-76-1-16,16 9 16,-51 9-1,-34 8-15,-8 8 16,-69-8 0,-43-8-16,1 8 15,-35-9 1,-8 1-16,-17-1 15,-18-8 1,-16-8-16,-1-1 16,-16 1-1,0-9-15,-1 0 16,-8-9 0,0-25-16,9-59 15,-9-43 1,8-35-16,9-24 15,9 8 1,8-17-16,0 8 16,9 9-1,8-17-15,-8 34 16,-9 34 0,0 8-16,-8 9 15,-9 9 1,-9 33-16,1 17 15,-1 18 1,1 8-16,-9 17 16,0 0-1,0 8-15,0 1 16,-9-1 0,-25 1-16,-34-1 15,-69 9 1,-51 9-16,-33-1 15,-44-8 1,-25-8 0,-26-26-16,-42-17 15,-18-9-15,-25 1 16,-60-1 0,0 1-16,-17 8 15,-51 0 1,-43 0-16,-42 0 15,-1 34 1,-25 25-16,-34 18 16,-26 16-1,282-16-15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09:16.3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26919 4303 0,'0'0'0,"0"0"0,0 0 0,-102 442 0,42-297 16,17 8-16,18-8 16,-1-26-1,9-34-15,17-26 16,0 1 0,34-9-16,43-9 15,60-16 1,67-35-16,18-33 15,-17-9 1,-26 0-16,-42 8 16,-35 18-1,-42 8-15,-26 8 16,-17 9 0,-8 0-16,-9 0 15,0-8 1,8-9-16,10-51 15,33-68 1,17-51 0,0 17-16,9-1 15,-17 35-15,-26 51 16,-8 34 0,-18 26-1,1 8-15,-1 0 16,-16 8-16,-18 1 15,-59-9 1,-103 0 0,-85 25-16,-86 18 15,-33 25 1,-78-9-16,61-8 16</inkml:trace>
  <inkml:trace contextRef="#ctx0" brushRef="#br0" timeOffset="3396.97">19024 2194 0,'-8'9'16,"-18"67"-16,-25 120 15,-9 84-15,9 27 16,-17 50-1,-18 25-15,10-50 16,42-9 0,8-68-16,9-42 15,17 0 1,0-86-16,0-67 16,8-35-1,-8-16-15</inkml:trace>
  <inkml:trace contextRef="#ctx0" brushRef="#br0" timeOffset="4422.17">18785 2228 0,'0'0'0,"0"0"0,9 9 16,34 16-1,59 9-15,52 9 16,16-1 0,35-16-16,43-9 15,33-9 1,35-8-16,68-25 16,43-9-1,-9 0-15,17-9 16,-8 9-1,-9-8-15,-8 8 16,-17 17 0,-77 17-16,-35 8 15,-8 9 1,-25 9-16,-18-18 16,-59 9-1,17 9-15,25-1 16,-42 18-1,-26 16-15,0 26 16,-17 9 0,-9 25-16,-16 8 15,-9-7 1,8-1-16,-16 8 16,-18 1-1,-17-9-15,-8 25 16,-9 26-1,-9 9-15,-16 8 16,-18 17 0,1 9-16,-26 16 15,-17 10 1,-18-27-16,-8-33 16,35-60-1,8-9-15,17-25 16,0-16-1,8-27-15,0-16 16,9-1 0,0-16-16,-8 8 15,-35 17 1,-102 34-16,-60-9 16,-68-25-1,-26-17 1,-33-8-16,-112-9 15,43-9-15,-18 1 16,-76-1 0,-8 26-16,42-8 15,9-18 1,42-8-16,60-8 16,-8 8-1,42-9-15,77 1 16,-94-18-1</inkml:trace>
  <inkml:trace contextRef="#ctx0" brushRef="#br0" timeOffset="5013.59">22541 4533 0,'0'0'0,"0"34"16,0 34 0,17 59-16,0 18 15,-9-9 1,-16 0-16,-18 9 15,-8 16 1,0-33-16,8-35 16,9-24-1,0-35-15,17-17 16,0-9 0</inkml:trace>
  <inkml:trace contextRef="#ctx0" brushRef="#br0" timeOffset="5664.52">22575 4218 0,'0'0'0,"0"0"0,17 0 16,77 17 0,34 9-16,-9-18 15,1-16 1,25-1-16,-8 1 15,-61 8 1,-16 0-16,-17 0 16,-9 0-1,-8 8-15,-1 9 16,1 9 0,-1 8-16,-16 8 15,-1 9 1,1 26-16,-18 8 15,1 42 1,-18 27-16,1-1 16,8-9-1,-9-8-15,9-8 16,0-35 0,0-25-16,17-17 15,0-8 1,0-18-16,0-7 15,0-10 1,0 1-16,-9-1 16,9 1-1,-17-9-15,-17-9 16,-26 1 0,-25-18-16,-128-8 15,-61 8 1,-58 9-16</inkml:trace>
  <inkml:trace contextRef="#ctx0" brushRef="#br0" timeOffset="16521.7">23770 4958 0,'0'0'0,"0"0"0,0 0 16,0 0 0,0 9-1,0-9-15,0 0 16,8 17-1,18 8-15,8 1 16,0 8 0,26 0-16,25 0 15,1-9 1,16-8-16,-17-8 16,-33-18-1,-27 1-15</inkml:trace>
  <inkml:trace contextRef="#ctx0" brushRef="#br0" timeOffset="16870.54">24461 4916 0,'0'0'0,"0"0"15,9 0-15,25 17 16,17 8 0,9 1-16,0-9 15,-9 0 1,0-9-16,-17 1 16,-8-1-1,-18-8-15,1 0 16,-9 17-1,-34 43-15,-60 50 16,-26 1 0,-8-1-16,-60-16 15,-119 25 1</inkml:trace>
  <inkml:trace contextRef="#ctx0" brushRef="#br0" timeOffset="17723.59">27867 6710 0,'0'0'0,"-9"-8"0,-17 8 15,-50-9-15,-61 9 16,-34 0 0,-93 26-16,-95 25 15,-16 8 1,-78 18-16,-25 16 16,35 9-1,67-17-15,86-17 16,77-34-1,67-25-15,53-9 16,58-9 0,27-16-16,16 8 15</inkml:trace>
  <inkml:trace contextRef="#ctx0" brushRef="#br0" timeOffset="18004.84">23812 6889 0,'-17'8'0,"-34"26"15,-26 34-15,9 0 16,25-17-1,18 0-15,16 0 16,43 17 0,77 26-16,94 33 15,60 10 1,25-18-16,43 8 16</inkml:trace>
  <inkml:trace contextRef="#ctx0" brushRef="#br0" timeOffset="20221.77">25494 2789 0,'0'0'0,"0"9"0,0 42 16,8 34-1,1 43-15,-9 25 16,0 8 0,-17 69-16,-9 17 15,-16-18 1,-10 9-16,1-42 16,9-52-1,24-16-15,10-34 16,8-35-1,0-33-15,-9-9 16,9-17 0</inkml:trace>
  <inkml:trace contextRef="#ctx0" brushRef="#br0" timeOffset="20909.27">25349 2585 0,'0'0'0,"0"0"0,25 26 15,52 25 1,26 25-16,8 1 16,0-17-1,25-1-15,9-8 16,-17-8-1,-17-1-15,0-8 16,-8 9 0,-18-9-16,-25-9 15,-18 1 1,-8-1-16,-8 1 16,-9 8-1,-8 0-15,-9 25 16,-17 26-1,-60 85-15,-17 43 16,26-51 0,16 25-16,27 34 15,16-26 1,9-16-16,17-17 16,-8-35-1,-1-50-15,1-26 16,-9-17-1,0-9-15,0-16 16,0-1 0,-26 1-16,-42-9 15,-77-34 1,-68-26-16,-86-42 16,-77-25-1,9 42-15,-8 42 16</inkml:trace>
  <inkml:trace contextRef="#ctx0" brushRef="#br0" timeOffset="44079.49">6068 8071 0,'0'0'0,"0"0"16,0 0-16,0 0 16,-8 0-1,-1 0-15,-16 25 16,-27 52-1,-7 42-15,-1 8 16,26 1 0,0 8-16,17 9 15,8-26 1,9-51-16,0-9 16,9-8-1,8-8-15,0-18 16,8 1-1,18-1-15,0-16 16,25-18 0,26-8-16,8 0 15,9 9 1,0-9-16,-43 0 16,1 8-1,25 1-15,8 8 16,9 0-1,-17 0 1,-43 0-16,-17 0 16,-8 0-1,-9 0-15,-9 0 16,1 0-16,0-9 16,8-16-1,0-43 1,0-43-16,-9-33 15,1-9 1,-9 16-16,0 10 16,0 8-1,0 25-15,-9 9 16,1 9 0,-1 16-16,-25 9 15,-17 9 1,-77 8-16,-68 34 15,-103 76 1,-239 111-16,137-42 16</inkml:trace>
  <inkml:trace contextRef="#ctx0" brushRef="#br0" timeOffset="51343.1">7690 9848 0,'0'0'0,"0"0"16,43 9-16,119 25 15,17-17 1,69-17-16,-18-34 16,-179 17-1</inkml:trace>
  <inkml:trace contextRef="#ctx0" brushRef="#br0" timeOffset="54210.45">8219 9644 0,'0'0'0,"0"0"0,0 0 15,-8 0 1,-1 17-16,1 26 15,-18 33 1,0 43-16,-16 9 16,8-18-1,-1-16-15,18-26 16,0-17 0,9-26-16,-1 1 15,9-9-15,0-9 16,0 1-1,0-1-15,26 1 16,25-1 0,60-16-1,51-9-15,-8 0 16,16 8-16,-7 9 16,-18 0-1,-17 9 1,0 16-16,-9 10 15,-16-1 1,-18 0-16,-25-9 16,-26-8-1,-9-8-15,-16-1 16,0 1 0,-1-9-16,-8-9 15,9-25 1,-18-51-16,1-34 15,-1 0 1,9 0-16,-9 0 16,-8 17-1,9 42-15,-1 9 16,-8 0 0,-8 9-16,-1-9 15,-34-9 1,-42-8-16,-52-9 15,-102 9 1,-153 34-16,7 26 16</inkml:trace>
  <inkml:trace contextRef="#ctx0" brushRef="#br0" timeOffset="61132.5">7289 10877 0,'0'0'0,"0"0"0,0 0 15,0 0 1,0 0-16,0 0 15,0 0 1,0 0-16,0 0 16,0 0-1,0 0-15,0 17 16,0 9 0,0 16-16,-9 26 15,-8 17 1,-17 17-16,-9-17 15,26-34 1,0-17-16,9-8 16,-1-9-1,9-8-15,0-1 16,0 1 0,0-9-16,0 0 15,0 0 1,0 0-16,0 0 15,0 0 1,0 0-16,9 0 16,8 8-1,17-8-15,0 0 16,9 0 0,8 0-16,0 0 15,9-8 1,17-18-16,25 9 15,1-9 1,-1 9-16,0 0 16,9 9-1,-8 8-15,-9 0 16,0 0 0,8 0-16,17 8 15,10 1 1,-19-1-16,10 1 15,-9 8 1,17-9-16,8 9 16,10 1-1,-10-10-15,18 1 16,8-9 0,-17 17-16,9-9 15,-1 9 1,-16 0-16,-9 9 15,17-1 1,0 1-16,-17 8 16,-8-9-1,-9-8-15,-1 0 16,-24-8 0,-26-1-16,-9 1 15,-9-9 1,-16 0-16,0 0 15,-18 0 1,1-9-16,-1 1 16,-8-26-1,0-34-15,0-43 16,0-34 0,17-152-16</inkml:trace>
  <inkml:trace contextRef="#ctx0" brushRef="#br0" timeOffset="68611.19">6128 11898 0,'0'0'0,"0"0"0,0-9 15,9 9 1,-9 0-16,0 0 16,0 0-1,0 9-15,-9 8 16,1 25-1,-10 9-15,10 17 16,-1 9 0,1-1-16,8-16 15,8-9 1,9-9-16,18-7 16,24-10-16,27-16 15,42-18 1,17-8-1,8-8-15,18-1 16,-9 9 0,-17 0-16,1 8 15,-18 9-15,-18 0 16,-33 9 0,-25-1-1,-18 1-15,-9-1 16,-16-8-1,-1 0-15,-8 0 16,0-8 0,-8-9-16,-9-60 15,8 18 1</inkml:trace>
  <inkml:trace contextRef="#ctx0" brushRef="#br0" timeOffset="73134.8">5898 13505 0,'0'0'0,"0"0"0,0 0 15,0 0-15,0 0 16,0 0-1,0 9-15,-9 25 16,-25 68 0,-9 34-16,-8-9 15,8-42 1,9-8-16,17-26 16,0-17-1,17-9-15,0-16 16,0-1-1,17 1-15,26-18 16,42-16 0,52-26-16,16-9 15,10 1 1,7-9-16,10 8 16,33 9-1,-8 17-15,-9 26 16,0 8-1,-8 17-15,-9 17 16,9 0 0,-17 8-16,-26 1 15,-17-9 1,-17 0-16,-26-9 16,-16-8-1,-10-8-15,-16-1 16,0-16-1,-9-1 1,0-16-16,9-26 16,-1-26-1,1-59-15,-17-25 16,16-129 0</inkml:trace>
  <inkml:trace contextRef="#ctx0" brushRef="#br0" timeOffset="81350.44">1886 9712 0,'0'0'0,"17"0"0,60-8 16,26-18-16,25 1 15,76-18 1,-24 9-1,-10 9-15,61-10 16,-52 18-16,-42 9 16,33 8-1,-33 0-15,-43 8 16,-26 9 0,0 1-1,9 7-15,-17-16 16,-26-1-16,-8 1 15,-9-1 1,-9 1 0,-25-9-16,9 8 15</inkml:trace>
  <inkml:trace contextRef="#ctx0" brushRef="#br0" timeOffset="81720.72">3380 9304 0,'0'0'0,"0"0"16,0 0-1,0 0-15,17 0 16,17 17-1,26 8-15,51 9 16,17-8 0,8-9-16,26-9 15,-16 1 1,-44-1-16,-34 9 16,1 0-1,-27 0-15,-25 0 16,-34 60-1,-102 119-15,-86 16 16,-51 26 0</inkml:trace>
  <inkml:trace contextRef="#ctx0" brushRef="#br0" timeOffset="85392.99">5684 7084 0,'0'0'0,"0"0"0,0 0 15,0 0 1,0 0 0,0 0-16,-17 26 15,-34 33 1,-34 35-16,8 33 16,9 18-16,16-17 15,10-9 1,16-17-1,9 0-15,8-9 16,9-25 0,0-8-16,0-18 15,9-8-15,8-8 16,9-1 0,42 9-1,43-17-15,17-8 16,17-18-1,17-8-15,17 9 16,-16-18 0,41 1-16,27 16 15,-9 1 1,0 16-16,-17 1 16,16-1-1,18 1-15,-8-1 16,-9 1-1,-52-18-15,-7-8 16,-10 9 0,-25 8-16,-25-9 15,-26 9 1,-26 0-16,-17 0 16,-9 0-1,-16 0-15,0 0 16,-1 0-1,-8 0-15,0 0 16,0 0 0,0-17-16,-8-25 15,-1-35 1,-8-16-16,8-35 16,9-25-1,9 9-15,8 24 16,9 1-1,8 26-15,-9 25 16,-8 25 0,-8 9-16,-1 17 15,-8 9 1,0 8-16,0 0 16,-17 8-1,-42 18-15,-69 16 16,-77 26-1,-43-25-15,-85-18 16,-85-8 0,-51-25-16,-95-26 15,-135 25 1,272 9-16</inkml:trace>
  <inkml:trace contextRef="#ctx0" brushRef="#br0" timeOffset="96734.35">4148 3895 0,'17'0'0,"77"-17"0,94-25 16,93-1 0,35 0-16,94 9 15,128-8 1,85-18-16,111-8 15,42 26 1,52-1-16,128 9 16,-461 17-1</inkml:trace>
  <inkml:trace contextRef="#ctx0" brushRef="#br0" timeOffset="111460.47">20040 9491 0,'0'0'0,"-8"8"0,-27 86 15,-41 110-15,-27 68 16,-8 9-1,9 17-15,-1-1 16,9-59 0,1 43-16</inkml:trace>
  <inkml:trace contextRef="#ctx0" brushRef="#br0" timeOffset="111836.55">20894 10724 0,'-26'9'0,"-51"50"0,-102 111 16,-26 34-1,68-42-15,52 0 16,17-26-1,51-51-15,25-26 16,52-16 0,119-26-16,77-68 15,17-77 1,-51-25-16,-77 25 16,-34-16-1,-42-1 1,-61 35-16,-42 8 15,-77 8-15,-94 52 16,-59 67 0,-69 69-16</inkml:trace>
  <inkml:trace contextRef="#ctx0" brushRef="#br0" timeOffset="112381.71">22711 11353 0,'0'0'0,"-25"9"0,-52 25 15,-34 26-15,17-1 16,26-8 0,17 0-16,17-8 15,25-1 1,18 1-16,16-18 16,43 1-1,52-9-15,25-43 16,-25-16-1,8-18-15,-17-16 16,-35 8 0,-24 25-16,-18 9 15,-17 9 1,-9 7-16,1 18 16,-9 9-1,-26 102 1,-34 84-16,-33 103 15,-18 16-15,-43-7 16,-34-18 0,-17-34-16,-16-42 15,-27-77 1,-25-34 0,-77-17-16</inkml:trace>
  <inkml:trace contextRef="#ctx0" brushRef="#br0" timeOffset="113007.19">16635 9806 0,'-26'34'0,"-76"136"0,-1 51 16,35-17-16,17-17 16,42-34-1,18-17-15,25-42 16,26-18 0,68-33-16,42-69 15,44-76 1,33-76-16,-25-60 15,-51-18 1,-52 10-16,-50 25 16,-44 25-1,-42 34-15,-60 52 16,-145 33 0,-145 18-16</inkml:trace>
  <inkml:trace contextRef="#ctx0" brushRef="#br0" timeOffset="113382.21">19741 8096 0,'0'0'0,"-34"17"0,-60 43 16,-25 59-16,-9 68 15,-43 119 1,-42 145-16,25 110 15,-17 68 1,17 35-16,43 76 16,51-94-1,111-110-15,94-94 16,77-119 0</inkml:trace>
  <inkml:trace contextRef="#ctx0" brushRef="#br0" timeOffset="114616.12">25272 10826 0,'0'0'0,"0"0"0,0 0 15,0-8 1,0 8-16,0-9 16,0 9-1,0 0-15,0 0 16,-9 17-1,1 34-15,-1 34 16,-8 26 0,9-18-16,-18-16 15,1-9 1,-1-9-16,9-25 16,8-8-1,9-17-15,0-1 16,17-16-1,43-35-15,60-42 16,42-34 0,9 8-16,-18 26 15,-8 17 1,0 26-16,-51 42 16,-8 25-1,-10 26-15,-16 60 16,-17 84-1,-43 44-15,-26-1 16,-16-34 0,7-43-16,1-50 15,0-43 1,17-43-16</inkml:trace>
  <inkml:trace contextRef="#ctx0" brushRef="#br0" timeOffset="114972.2">28182 9474 0,'9'8'0,"51"44"0,34 92 16,-9 43-1,0 51-15,-16 26 16,-44 51-1,-33 76-15,-61 17 16,-76 68 0,-179 77-16,59-221 15</inkml:trace>
  <inkml:trace contextRef="#ctx0" brushRef="#br0" timeOffset="119052.39">23633 12059 0,'0'0'15,"0"0"-15,0 0 0,0 0 16,17 0 0,9 17-16,17 9 15,8 8 1,-9 0 0,-7 8-16,-10 9 15,-25 26-15,-68 42 16,-86 9-1,-16-26-15,59-43 16,51-25 0,26-17-1,17-8-15,34 8 16,102 8-16,180-8 16,94-8-1,-1-1 1</inkml:trace>
  <inkml:trace contextRef="#ctx0" brushRef="#br0" timeOffset="151578.19">3918 7637 0,'0'0'0,"0"0"16,0 0-16,-18 0 15,-67-8 1,-69-1-16,26 18 16,-93 16-1,-18 1-15,102 8 16,-102 25-1,34 9-15,69-17 16,-112 26 0,69-1-16,-9 18 15,-59 25 1,102 0-16,42 51 16,-42 60-1,51-35-15,26 18 16,34 50-1,34 27-15,34 7 16,9 35 0,8 34-16,8-1 15,-16 69 1,-9 25 0,-25-33-16,-9-10 15,-26-16 1,-16-43-16,-10-51 15,18-68-15,17-50 16,0-52 0,17-34-1,0-26-15,17-16 16,9-1 0,25-8-16,0 0 15,103 0 1,59 9-16,137 33 15,26 1 1,-26 8-16,25 26 16</inkml:trace>
  <inkml:trace contextRef="#ctx0" brushRef="#br0" timeOffset="-155847.02">15593 12059 0,'26'0'0,"25"-8"0,17-9 0,26 0 16,-25 0-1,-18 8-15,-17-8 16,-8 17-1,-18 0 1,1 0-16,-1 0 16,-33 9-16,-52 16 15,-68 43 1,-35-8 0,69-26-16,69-17 15,33 0 1,52 0-16,68-9 15,128-25 1,17-8-16,-60-1 16,43 18-1,-77 25-15,-102 0 16,-26 0 0,-51 8-16,-102 60 15,-172 43 1,18-26-16,86-59 15,33-9 1,94-17-16,26-9 16,26-8-1,16 0-15,35 0 16,93-17 0,78 0-16,-35 9 15,-17 8 1,-17 25-16,-59 1 15,-69 25 1,-111 93-16,-179 103 16,17-52-1,102-50-15,9 34 16,77 42 0,110 25-16,112 61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2:04.9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10233 4414 0,'17'-9'0,"94"-8"15,197-42-15,135-18 16,78 18 0,94-1-16,85-25 15,-274 26 1</inkml:trace>
  <inkml:trace contextRef="#ctx0" brushRef="#br0" timeOffset="5701.77">16669 1641 0,'0'0'0,"0"0"0,0 0 15,0 9-15,0 33 16,-9 18 0,-8 42-16,-26 60 15,-16 16 1,-10-33-16,1-18 16,8-16-1,26-52-15,17-25 16,9-8-1,8-18-15,17-16 16,51-60 0,69-60-16,25-42 15,0-17 1,0 26 0,0 24-16,0 27 15,-17 42-15,-34 34 16,9 34-1,8 51-15,-9 51 16,-33 43 0,-44 67-1,-50 43-15,-60 9 16,-52 25 0,-16 51-16</inkml:trace>
  <inkml:trace contextRef="#ctx0" brushRef="#br0" timeOffset="9746.06">21423 1089 0,'0'0'0,"-9"34"0,-25 68 15,0 25-15,8-16 16,-16-9 0,-1 0-16,9-26 15,0-8 1,17-17-16,0-17 15,17-25 1,0 0-16,0-1 16,0-16-1,34-18-15,25-34 16,44-25 0,33-25-16,18-1 15,8 35 1,-17 33-16,-25 18 15,-1 25 1,-16 25-16,-18 35 16,-8 16-1,-26 26-15,-34 17 16,-17 9 0,-25-26-16,-1-17 15,-8-8 1,0-35-16,25-25 15</inkml:trace>
  <inkml:trace contextRef="#ctx0" brushRef="#br0" timeOffset="10072.52">20851 2653 0,'17'0'0,"111"0"0,137 17 15,16 9 1,-50-18-16,-61 1 16,-16-1-1,-26-8-15,-43 17 16,-42-8 0</inkml:trace>
  <inkml:trace contextRef="#ctx0" brushRef="#br0" timeOffset="10669.93">21568 3589 0,'8'0'0,"52"0"15,60 17-15,-18 0 16,-42 8 0,-26-8-16,-26 9 15,-76 59 1,-111 51-1,-17-8-15,16-35 16,35-16 0,43-35-16,51-16 15,25-18-15,9 1 16,17-1 0,60-8-1,102 9-15,102 16 16,44 9-1,-1-8-15,26-9 16,42-17-16</inkml:trace>
  <inkml:trace contextRef="#ctx0" brushRef="#br0" timeOffset="12965.25">26535 987 0,'0'0'0,"0"0"0,-8 8 16,-1 9-16,-17 34 15,1 17 1,-18 17-16,-8 26 16,-9 25-1,-17-9-15,9-25 16,25-42 0,26-26-16,0-9 15,9-16 1,8-1-16,0 1 15,17-18 1,43-33-16,42-35 16,35-42-1,16-8-15,1 25 16,-35 8 0,-33 35-16,-9 33 15,-1 18 1,-16 16-16,-17 26 15,-9 43 1,-34 50-16,-43 43 16,-8-25-1,8-26-15,9-17 16,0-34 0,17-17-16,17-34 15</inkml:trace>
  <inkml:trace contextRef="#ctx0" brushRef="#br0" timeOffset="13383.67">25648 2534 0,'25'0'0,"103"-8"0,103 8 15,16-9-15,-25-8 16,-26 9 0,-16-1-16,-27-16 15,-33-1 1,-69 9-16</inkml:trace>
  <inkml:trace contextRef="#ctx0" brushRef="#br0" timeOffset="13717.01">25835 3198 0,'0'0'0,"0"0"16,0 34-16,-8 42 16,-9 1-1,-9-1-15,-25 9 16,-26 9 0,0-1-16,35-33 15,16-9 1,17-8-16,44-1 15,67 1 1,52-18-16,42-33 16,0-18-1,-8-33-15,-17-9 16,-43-9 0,8-25-16,103-94 15</inkml:trace>
  <inkml:trace contextRef="#ctx0" brushRef="#br0" timeOffset="13885.38">26578 3648 0,'-17'60'0,"-26"170"15,-17 118-15,9 26 16</inkml:trace>
  <inkml:trace contextRef="#ctx0" brushRef="#br0" timeOffset="18993.7">26313 6293 0,'0'0'0,"0"0"0,0 26 16,0 16-16,0 18 15,-8 16 1,-26 18 0,-26 17-16,-26-9 15,27-34 1,25-34-16,17-9 15,-1-8 1,18-8-16,9-18 16,51-50-16,68-52 15,51-25 1,26-9-16,-17 9 16,16 9-1,-24 42 1,-44 42-16,-16 26 15,-9 17 1,-26 26-16,-8 42 16,-9 25-16,-42 26 15,-35 17 1,-25 18 0,-17-27-16,8-42 15,0-17 1,-8-17-16,17-34 15</inkml:trace>
  <inkml:trace contextRef="#ctx0" brushRef="#br0" timeOffset="19330.37">25426 7646 0,'0'0'0,"25"0"0,103 8 15,137 1 1,51-9-16,8-9 15,43 1 1,-26-1-16,-8-8 16,-17 17-1,-60 0-15,-51 0 16,77 0 0</inkml:trace>
  <inkml:trace contextRef="#ctx0" brushRef="#br0" timeOffset="20039.84">26202 8828 0,'0'0'0,"0"0"0,26 0 16,17 17-16,-1 0 15,1 0 1,0 17-16,-18 17 15,-8 25 1,-25 26-16,-43 51 16,-60 26-1,-26-26-15,-17-34 16,1-25 0,16-35-16,26-25 15,34-17 1,26-17-16,26-8 15,8-9 1,25-9-16,52-25 16,51-8-1,25 33-15,18 18 16,-9 16 0,-25 26-16,-18 26 15,-8 16 1,-26 1-16,-8-9 15,-17-17 1,-9-17-16,-9-17 16,-8-9-1</inkml:trace>
  <inkml:trace contextRef="#ctx0" brushRef="#br0" timeOffset="20415.36">27389 8496 0,'0'0'0,"0"0"16,0 0-16,0 0 15,0 0 1,-9 0 0,-25 25-16,-26 26 15,0 18 1,18-27-16,8 1 16,17-1-1,0 1-15,17-9 16,8-9-16,9 1 15,17-1 1,0-16 0,9-43-16,-17 8 15</inkml:trace>
  <inkml:trace contextRef="#ctx0" brushRef="#br0" timeOffset="20606.09">27542 8037 0,'0'0'0,"0"0"16,9 17-1,16 17-15,-8-17 16</inkml:trace>
  <inkml:trace contextRef="#ctx0" brushRef="#br0" timeOffset="34936.21">28507 5817 0,'0'0'0,"17"9"15,51 16-15,9 18 16,0-1 0,68 18-16,34 8 15,-51-9 1,-8 9-16,50 34 16,-16 0-1,-43 9-15,-60-9 16,-17 0-1,-25 0-15,-52 17 16,-34 9 0,-17-18-16,9-25 15,34-17 1,17-8-16,17-9 16,8-9-1,18-8-15,67 9 16,52-9-1,0-26-15,-17-8 16,-17 0 0,-34 0-1,-26 0-15,-17 0 16,-8 0 0,-9 17-16,-43 35 15,-76 33-15,-44 42 16,1 18-1,43-18-15,50-8 16,35 0 0,26 17-16,33 18 15,52-10 1,51 18-16,0-9 16,-8 8-1,-18-8 1,-59-16-16,-69 50 15,-255 110 1,-300 52-16,-230-94 16,342-153-16</inkml:trace>
  <inkml:trace contextRef="#ctx0" brushRef="#br0" timeOffset="37289.96">31349 7186 0,'0'0'0,"-9"0"0,1 0 16,-1 0-1,1 0-15,8 0 16,0 0-1,0-8-15,8-26 16,26-26 0,26-16-16,8 8 15,-8 8 1,-17 18-16,-18 16 16,-7 9-1,-10 9-15,1 8 16,-1 0-1,1 25-15,-1 43 16,-8 60 0,-34 50-16,-34 26 15,-1-25 1,18-43-16,17-25 16,17-35-1,0-25-15,0-8 16,-9-9-1,-8 8-15,-43-8 16,35-17 0</inkml:trace>
  <inkml:trace contextRef="#ctx0" brushRef="#br0" timeOffset="37418.28">30555 8164 0,'0'0'0,"0"0"0,9 0 15,50 17-15,155-8 16,67-9 0,27-9-16,59-33 15</inkml:trace>
  <inkml:trace contextRef="#ctx0" brushRef="#br0" timeOffset="43166.55">24973 11889 0,'0'0'0,"0"0"0,0 0 16,-8 0-16,-1 26 15,-8 25 1,-17 59-16,-26 43 15,-17 0 1,-8-8-16,-17-17 16,25-52-1,34-25-15,18-25 16,7-18 0,36 1-1,50-52-15,68-76 16,103-68-16,9 0 15,-1 17 1,-33 42-16,-69 69 16,0 25-1,-17 34-15,-43 34 16,-16 42 0,-35 69-16,-60 76 15,-51 9 1,1-43-16,33-60 15,17-33 1,9-43 0,17-34-16,9-17 15</inkml:trace>
  <inkml:trace contextRef="#ctx0" brushRef="#br0" timeOffset="44198.5">23949 13412 0,'9'0'0,"67"-9"0,112 1 15,68-9-15,9 0 16,-1 8 0,10 9-16,16 9 15,-34-1 1,-34 9-16,85 26 16</inkml:trace>
  <inkml:trace contextRef="#ctx0" brushRef="#br0" timeOffset="44799.45">24487 14687 0,'0'0'0,"0"0"0,17 0 16,26 17-1,8 17 1,8 0-16,-16 17 16,-9-8-1,-17 8-15,-25 25 16,-43 35-16,-43 8 16,-17-17-1,34-42-15,26-18 16,8-16-1,26-18-15,0 1 16,17-9 0,8-17-16,18-9 15,42-16 1,18 16 0,-1 18-16,9 16 15,-9 35-15,18 16 16,-26 1-1,-26-18-15,-17 1 16,-9-18 0,-16-8-1,0-8-15</inkml:trace>
  <inkml:trace contextRef="#ctx0" brushRef="#br0" timeOffset="45150.65">25767 14228 0,'0'0'0,"0"0"0,-9 8 15,-25 44 1,-60 50-16,-17 25 16,9-8-16,17 0 15,34-25 1,25-35 0,26-16-16,26-1 15,33-8 1,44-25-16,33-43 15,-8-34 1,-17-34-16,-51 42 16</inkml:trace>
  <inkml:trace contextRef="#ctx0" brushRef="#br0" timeOffset="45405.09">26151 13769 0,'0'0'0,"0"0"16,0 0-16,0 17 15,0 17 1,17 0-16,-8-9 16</inkml:trace>
  <inkml:trace contextRef="#ctx0" brushRef="#br0" timeOffset="45725.71">27542 13216 0,'0'0'0,"0"0"16,0 0-16,26 0 16,34 17-1,25 0-15,9-9 16,0 1 0,0-18-16,-9-8 15,-51 9 1</inkml:trace>
  <inkml:trace contextRef="#ctx0" brushRef="#br0" timeOffset="45935.18">27431 13752 0,'0'0'0,"9"0"0,25 17 15,60 17 1,42 8-16,18-16 16,8-26-1,-17-26-15,-85 9 16</inkml:trace>
  <inkml:trace contextRef="#ctx0" brushRef="#br0" timeOffset="46404.71">29889 12859 0,'0'0'0,"-8"25"0,-18 94 16,-59 179-1,-60 110-15,-26 43 16,17-34 0,26-69-16</inkml:trace>
  <inkml:trace contextRef="#ctx0" brushRef="#br0" timeOffset="51179.62">23198 15835 0,'0'0'0,"0"0"0,0 0 16,0 0-1,0 9-15,-9 33 16,-8 60-1,-34 43 1,-17 34-16,-9-9 16,17-51-16,18-34 15,25-34 1,8-9 0,9-16-16,17-9 15,17-9-15,35-16 16,24-26-1,53-34-15,7-34 16,-25 8 0,-25 18-16,-35 33 15,-8 9 1,16 17-16,1 26 16,-17 16-1,-17 9 1,-18 17-16,-16 17 15,-35 26 1,-8-26-16,8-34 16,18-17-16,16-17 15,1 0 1</inkml:trace>
  <inkml:trace contextRef="#ctx0" brushRef="#br0" timeOffset="51459.94">25289 16082 0,'0'0'0,"17"8"0,51 9 15,43 9 1,0-1-16,-25-16 16,-27 8-1,-7-9-15,-27 1 16,-8-9-16</inkml:trace>
  <inkml:trace contextRef="#ctx0" brushRef="#br0" timeOffset="51639.78">25076 16771 0,'0'0'0,"8"0"16,43 17-16,77-9 15,69 1 1,-1-18-16,-25 1 15,-18-1 1,-101 9-16</inkml:trace>
  <inkml:trace contextRef="#ctx0" brushRef="#br0" timeOffset="52392.54">27329 16167 0,'0'0'0,"8"0"16,44 17-16,33 0 15,9 9 1,0 8-16,-17 17 15,-26 25 1,-34 9 0,-51 26-16,-86 50 15,-42 1-15,-17-35 16,25-33 0,52-43-16,34-25 15,25-18 1,26 1-16,17-9 15,17-17 1,60-34-16,68-35 16,25 10-1,-16 25-15,-17 34 16,-18 25 0,-25 26-16,-26 9 15,-17-1 1,-16 1-16,-10-9 15,-8-8 1,0-18-16</inkml:trace>
  <inkml:trace contextRef="#ctx0" brushRef="#br0" timeOffset="52730.47">28754 15699 0,'0'0'0,"0"0"0,0 0 16,-8 0-16,-1 26 15,-25 33 1,-26 60-16,-17 17 15,-8-8 1,25-26-16,35-25 16,16-26-1,18-9-15,16-8 16,18-34 0,34-34-16,17-34 15,-43 34 1</inkml:trace>
  <inkml:trace contextRef="#ctx0" brushRef="#br0" timeOffset="52929.27">29044 15121 0,'0'0'0,"0"0"16,0 0 0,9 25-16,17 26 15,-9-8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4:18.7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13536 2806 0,'0'0'15,"0"0"-15,0 0 0,0 0 16,0 0-1,0 9-15,-8 16 16,-9 52 0,-26 59-16,-42 77 15,-35 42 1,35-26 0,-26 44-16,-8-35 15,33-34-15,26-43 16,43-84-1,0-26-15,9-17 16,-1-8 0,1-1-1,-18-8-15,9-8 16,0-18 0,-9-25-16,9 9 15</inkml:trace>
  <inkml:trace contextRef="#ctx0" brushRef="#br0" timeOffset="293.69">12111 4108 0,'0'0'0,"0"0"0,0 0 16,0 0-16,0 8 16,-8 35-1,-1 42 1,-8 42-16,0 52 15,-9-26 1,1-51-16,-1-8 16,9 8-1,17-26-15,17-16 16,-8-35 0,33-16-16,112-35 15,8-42 1,9-25-16,110-94 15,27-43 1</inkml:trace>
  <inkml:trace contextRef="#ctx0" brushRef="#br0" timeOffset="1030.17">14748 13505 0,'0'0'0,"-34"-8"16,-51-35-16,-69-50 15,18-27 1,8 27-16,-52-18 15,1-33 1,17-43-16,25 42 16,18 9-1,8-43-15,51 52 16,26 42 0,17 0-16,0 25 15,8 35 1,1 25-16,8 8 15</inkml:trace>
  <inkml:trace contextRef="#ctx0" brushRef="#br0" timeOffset="1343.74">13221 12927 0,'0'0'0,"0"25"0,0 43 16,0 34-16,0-42 15,0-26 1,0-9-16,0-16 15,-9-26 1,-25-26 0,-17-42-16,-26-59 15,-8-52-15,8 43 16,8 26 0,1-27-16,34 18 15,26 51 1,16 26-16,18-1 15,59-8 1,111-17-16,103-8 16,85 8-1,0 17-15,-8 0 16</inkml:trace>
  <inkml:trace contextRef="#ctx0" brushRef="#br0" timeOffset="14481.59">1844 12935 0,'0'0'0,"0"0"16,8 9-16,-8 16 15,0 18 1,0 33-16,9 9 15,-9 26 1,8 8-16,-16 43 16,16 16-1,9-76-15,0-34 16,9-25 0,0-9-16,33-9 15,27-16 1,16-9-16,43-34 15,34-51 1,43-34-16,9 8 16,16 18-1,35-9-15,17-17 16,-18 8 0,44 9-16,50 17 15,18 25 1,16 9-16,18-8 15,17-9 1,34 8-16,8 1 16,9 8-1,-17 17 1,0 8-16,34 9 16,-34 9-16,-17-1 15,-25 1 1,-61 8-16,-8 17 15,0 17 1,-60 8 0,-51 9-16,-42 0 15,-61-8-15,-16-9 16,-35-9 0,-33-8-1,-35-8-15,-9-1 16,-16 1-16,-1-18 15,10-25 1,-1-85-16,17-76 16,17-69-1,26-34 1,8-16-16,26-44 16</inkml:trace>
  <inkml:trace contextRef="#ctx0" brushRef="#br0" timeOffset="30123.18">1955 12272 0,'0'0'0,"0"0"0,0 0 16,0 0-16,0 17 15,-9 25 1,-8 61-16,-26 84 16,18-34-1,-1-43 1,0 26-16,26-8 15,17-26-15,1-34 16,-1-17 0,8-8-16,18-18 15,34 9 1,51-17 0,51-34-16,51-51 15,35-43 1,-9 1-16,17 16 15,43 1 1,8-9-16,1-17 16,16-9-1,17 9-15,18 34 16,8-17-16,43-9 16,-35 35-1,-7 8 1,16 17-16,25 8 15,-33 18 1,-26-1-16,34 1 16,-34 8-16,-8 0 15,-1 0 1,-34 17 0,-33 0-16,7 0 15,-33 8 1,-35 9-16,-8 0 15,-51 0 1,-34 0-16,-9 9 16,-35-9-1,-7 0-15,-18-9 16,-17 1 0,0-18-16,18-25 15,42-34 1,17-34-16,0-17 15,-17-17 1,-26 0-16,-8 8 16,8-25-1,-16 0-15,-10 0 16,10 0 0,16-17-16,-17 8 15,-25 43 1,0 17-16,-18 26 15,1 33 1,-18 18-16,1 8 16,-1 0-1,-8 8-15,0 9 16,0 0 0,-8 0-16,-18 0 15,-42 17 1,-60 17-16,-43 9 15,-42-9 1,-35 17-16,-50 17 16,-44 0-1,-50 17-15,-35 0 16,-8 0 0,-52 9-16,-59-1 15,-9 9 1,9 0-16,-35 9 15,-42-1 1,-8 1-16,-26-9 16,25 9-1,-34-1-15,-8 1 16,-34 8 0,8 17-16,290-34 15</inkml:trace>
  <inkml:trace contextRef="#ctx0" brushRef="#br0" timeOffset="56979.57">7442 9916 0,'0'0'0,"0"0"0,0 0 16,-8 0-1,8 9-15,-9-26 16,9-9 0,9-76-16,17-102 15,33 8 1,10-16-16,-18-1 15,-9 26 1,-24-9-16,-1 52 16,8 50-1,-16 43-15,-1 17 16,1 17 0,-18 9-16,-16 25 15,-61 59 1,-16 60-16,-18 18 15,18 7 1,25-16-16,34-60 16,18-43-1,8-25-15,17-8 16,8-52 0,26-59-16,18-25 15,7-43 1,1-1-16,-9 44 15,-8 25 1,0 17-16,-1 17 16,-16 8-1,0 26-15,-9 17 16,17 9 0,26 25-16,16 42 15,18 86 1,-8 76-16,-35 9 15,-17 16 1,-34-84 0,-9-111-16,1-26 15,8-8-15</inkml:trace>
  <inkml:trace contextRef="#ctx0" brushRef="#br0" timeOffset="57312.82">6811 9712 0,'0'0'0,"0"34"16,25 128-16,1 8 15,-9-17 1,-17 94 0,-8-69-16,8-16 15,8 50 1,9-76-16,9-76 16,8-18-1,17-25-15,43-51 16,60-102-1,8-68-15,-9-51 16,-16 25 0,42-33-16</inkml:trace>
  <inkml:trace contextRef="#ctx0" brushRef="#br0" timeOffset="72387.3">30453 6021 0,'0'0'16,"0"0"-16,0 0 16,0 0-16,0 0 15,0 0 1,8 0-16,52 17 15,102 17 1,-25 0-16,-69-8 16,69 16-1,50 35-15,-50-1 16,-77-8 0,-26 43-16,-60 93 15,-76 0-15,-18-25 16,18 16-1,59-42 1,9-25-16,17-9 16,8-25-1,9-18-15,9-16 16,-1-9 0,35 0-16,77 8 15,16-8 1,-59-17-16,-43-8 15,-8-9 1,-1 8-16,-16 60 16,-94 145-1,-103 59-15,17-34 16,-17 9 0,26-26-16,68-59 15,69 8 1,42-26-16,60 9 15,59 18 1,1-27-16,16-16 16,18 50-1,-60-33-15,-85-43 16,-86 68 0,-213 102-16,-350 128 15,213-179 1</inkml:trace>
  <inkml:trace contextRef="#ctx0" brushRef="#br0" timeOffset="86919.32">19408 11651 0,'0'0'0,"0"0"0,-17-8 15,-42-1 1,-18-8-1,17 0-15,-25-8 16,-1 8-16,-7 0 16,-27 17-1,18 8 1,-9 18-16,-26 16 16,-34 35-1,-33 50-15,-1 18 16,25-9-1,44 0-15,8 0 16,25-8 0,27-18-16,33 9 15,43 0 1,34 9-16,34-9 16,9 0-1,60 17-15,51 0 16,25-42-1,43-26-15,-17-17 16,8-34 0,-33-9-16,-1-25 15,1-17 1,-52-17-16,-17-34 16,17-34-1,-25 0-15,-35-34 16,-25-34-1,-35-9-15,-7-8 16,-35 17 0,-9-9-16,-34-8 15,-50 26 1,-61-1-16,-59 1 16,-44 50-1,-67 60-15,-86 51 16,-50 85-1,-27 77-15,103-9 16</inkml:trace>
  <inkml:trace contextRef="#ctx0" brushRef="#br0" timeOffset="93824.65">23386 11311 0,'0'0'0,"0"0"0,17-9 16,111-8-1,94-34-15,76-34 16,35-8-1,0-26-15,111-17 16,-26 17 0,-42 17-16,25-9 15,60-25 1,-26 25-16,-128 43 16,9-17-1,-68 9-15,-112 25 16,-25 17-1,-51 0-15,-43 8 16,-34-16 0,0 16-16,-512-195 15,520 213 1,1-1-16,-18-8 16,9 0-1,0 0-15,8 8 16,9 1-1,0-1-15,111-16 16,120-26 0,76 17-16,-60 17 15,-59 17 1,17 0-16,-85 8 16,-44 18-1,1 8-15,-43 0 16,-25 17-1,-94 111-15,-172 135 16,-33-16 0</inkml:trace>
  <inkml:trace contextRef="#ctx0" brushRef="#br0" timeOffset="139609.34">19810 11370 0,'0'0'0,"0"0"15,-9-8-15,1-1 16,-18-8 0,9 0-16,0-8 15,0 8 1,8 0-16,1 0 15,-1 8 1,1 9-16,-9 0 16,-26-8-1,-51 16-15,-51 9 16,8 9-16,26 25 16,-8 8-1,16 1 1,-8 0-16,18-18 15,33 1 1,-8 16-16,-26 9 16,-9 9-1,-16 33-15,8-16 16,25-9 0,-33 17-16,-9 8 15,8 1 1,18-9-16,51 0 15,17 17 1,17 0-16,0 0 16,8-8-1,9-26-15,0-17 16,9-9 0,33 1-16,69 17 15,17-1 1,0-42-16,69 0 15,-10-17 1,-25-8-16,69-9 16,-52-9-1,0-16-15,86-18 16,-77-8 0,-26-8-16,43-9 15,-69-1 1,-16-24-16,16-18 15,-25-8 1,-17 9-16,-26-1 16,-16-25-1,-27 9-15,-25 16 16,-17-8 0,-34-9-16,-34-8 15,-9 26 1,0 8-16,-43-9 15,-50-8 1,24 17-16,1 25 16,-43 1-1,26 25-15,0 17 16,-17 0 0,16 17-16,18 17 15,-8 8 1,33 1-16,26 25 15,-17 8 1,0 26-16,0 9 16,34 0-1,26 8-15,-18 8 16,1 35 0,8-1-16,9 1 15,17 8 1,0 34-16,8 0 15,26-42 1,25 8-16,18 8 16,17-33-1,16-9-15,27 0 16,-18-9 0,17 1-16,43-9 15,26-8 1,-26-18-16,26-8 15,59-8 1,-34-9-16,18-26 16,-1-8-1,-42-8 1,16-18-16,27-16 16,-44-1-1,-8-33-15,34-18 16,-25 18-16,-51-1 15,-10-17 1,10-16 0,-35-1-16,-17 9 15,-17-8-15,-16-26 16,-27-9 0,-17 17-16,-25-8 15,-9-8 1,9 25-16,-26 0 15,-8 25 1,-9 18-16,-17-1 16,9 9-1,-26-8-15,-17 7 16,0 18 0,-26 17-16,-42 0 15,42 26 1,-17 8-16,-17 8 15,60 18 1,0 8 0,0 8-16,17-8 15,0 18 1,34-1-16,-17 17 16,-17 17-16,-17 17 15,25 17 1,61-17-1,7 25-15,18 18 16,9 8 0,25-17-16,0 9 15,8-1 1,9-8-16,35-8 16,33-18-1,34 10-15,-8-18 16,9-17-1,68 0-15,-35-26 16,9-8 0,69 0-16,-43-8 15,16-9 1,27-9-16,-43-16 16,8-26-1,-17-17-15,-42-17 16,16-34-1,27-43-15,-35-8 16,-51 8 0,-1-33-16,-7-18 15,-18-8 1,-34-17-16,-51 8 16,-34-8-1,-60-25-15,-60 8 16,-25 17-1,-60-1-15,-60 27 16,-25 8 0,-129 0-16,-67 76 15,135 77 1</inkml:trace>
  <inkml:trace contextRef="#ctx0" brushRef="#br0" timeOffset="149919.24">16592 1267 0,'0'0'0,"0"0"0,0 0 15,8 17-15,1 9 16,0 16 0,-9 26-16,-18 43 15,-24 16 1,-9 9-16,-26 9 16,0-9-1,26-42-15,17-26 16,17-26-1,-1-16-15,18-18 16,35-8 0,50-34-16,69-76 15,33-52 1,-16 9-16,-9 0 16,-8 17-1,-26 34-15,-17 34 16,-17 25-1,-17 26-15,-18 17 16,-16 26 0,8 33-1,-17 43-15,-17 51 16,-34 9-16,-8 0 16,-9-35-1,16-50-15,10-43 16,8-17-1,0-9-15,0-8 16</inkml:trace>
  <inkml:trace contextRef="#ctx0" brushRef="#br0" timeOffset="150414.72">18453 748 0,'0'0'0,"25"9"0,61 16 16,33 1-16,0-1 16,-25-8-1,-17 17-15,-34-25 16,-18-1-1,-7 9-15,-53 0 16,-67 60 0,-35 17-16,9-18 15,52-33 1,50-9-16,26 8 16,77 35-1,145 8-15,128-26 16,17-33-1,8-9 1</inkml:trace>
  <inkml:trace contextRef="#ctx0" brushRef="#br0" timeOffset="156795.37">14765 740 0,'0'0'0,"0"0"0,35 8 16,33 18 0,17-9-16,-8 8 15,8 1 1,-8 16-16,-17 1 16,-9 0-1,-25 25 1,-35 34-16,-76 51 15,-77 59-15,0-25 16,34-51 0,17-25-16,25-34 15,44-35 1,24-16-16,27 8 16,42 17-1,103 17-15,68 8 16,76-16-1,-16-26-15,42-17 16</inkml:trace>
  <inkml:trace contextRef="#ctx0" brushRef="#br0" timeOffset="163800.06">17940 4108 0,'0'0'0,"-17"17"0,-17 34 15,-8 25 1,-10 35-16,-16 16 16,8-8-1,18-42 1,8-18-16,8-16 15,9-17 1,17-18-16,0 1 16,43-35-1,76-68-15,43-42 16,-8 0 0,8-17-16,-8 9 15,-18 25 1,1 34-16,-26 34 15,0 25 1,-26 18-16,-8 33 16,-17 35-1,-9 42-15,-26 34 16,-33 8 0,-26-16-16,0-26 15,16-26 1,1-33-16,17-18 15,0-16 1,9-1-16</inkml:trace>
  <inkml:trace contextRef="#ctx0" brushRef="#br0" timeOffset="164269.32">19827 3011 0,'0'0'0,"8"8"0,26 26 15,9 17 1,-9 0-16,-17 9 16,-17 8-1,-42 25-15,-27-8 16,1-25 0,17-26-16,8-9 15,9-16 1,17-1-16,8-8 15,9 0 1,0 0-16,0 0 16,9 9-1,42 16-15,60 18 16,17-9 0,-25-17-16,7-9 15,1 1 1,-59-9-16</inkml:trace>
  <inkml:trace contextRef="#ctx0" brushRef="#br0" timeOffset="164540.48">21807 3691 0,'0'0'0,"0"8"16,0 43-16,0 26 16,-9 8-1,-8 17-15,-34 26 16,-9-18 0,0 1-16,-8-1 15,0-25 1,8-25-16,18-18 15,24-16 1</inkml:trace>
  <inkml:trace contextRef="#ctx0" brushRef="#br0" timeOffset="164759">21252 3793 0,'0'0'0,"17"17"0,86 60 16,59 33-1,17-16-15,-25-18 16,-35-33 0,-25-26-16,-17-34 15,-43 0 1</inkml:trace>
  <inkml:trace contextRef="#ctx0" brushRef="#br0" timeOffset="165194.22">23428 3648 0,'0'0'0,"-8"34"0,-9 43 15,-9 0-15,-8-1 16,-17 26 0,-26-8-16,0-1 15,9-8 1,8-25-16,35-26 15,8-9 1,17-16-16,17-26 16,68-43-1,60-42 1,43-17-16,8 9 16,-17 33-16,-34 52 15,-34 50 1,-34 35-16,-26 93 15,-68 119 1,-68 42 0,-17 35-16</inkml:trace>
  <inkml:trace contextRef="#ctx0" brushRef="#br0" timeOffset="176619.76">16916 3606 0,'-8'8'0,"-43"52"16,-26 25-16,8 26 16,18 25-1,26-26-15,8 1 16,8 25-1,26 8-15,34 1 16,35-26 0,8-17-16,42 0 15,43 0 1,26-8-16,51-1 16,0-25-1,17-25-15,18-18 16,-10 9-1,52 0-15,0-17 16,8 9 0,9-1-16,-42-16 15,110-1 1,-9-8-16,-42-17 16,9 0-1,42-17-15,-25 0 16,-69 9-1,111-18-15,-51 1 16,-76 8 0,67-17-16,-33 8 15,-61 9 1,18 0 0,-34 9-16,-69-9 15,-25-9 1,8-16-16,-51-1 15,-60 9-15,-25 0 16,-18 9 0,-8-18-16,-25-42 15,-60-26 1,-60-8-16,-52 17 16,-33 9-1,-52-9-15,-16-9 16,-35 9-1,-17 25 1,9 9-16,-9 0 16,-34-8-16,0 8 15,-9 8 1,1 18-16,-18 8 16,-16 8-1,-1 9-15,-25 0 16,-9 9-1,9 16 1,-26 18-16,-26 16 16,-16 9-16,-18 26 15,-25 25 1,-35 42-16,-84 69 16,255-69-1</inkml:trace>
  <inkml:trace contextRef="#ctx0" brushRef="#br0" timeOffset="178939.72">14757 2858 0,'26'-9'0,"136"9"0,307 17 16,94 0-1,-16 0-15,195-8 16,-307-18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7:35.1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9670 6446 0,'0'0'15,"17"0"-15,17 9 16,94 8-16,120-9 15,153-8-15,-8-25 16,-9-18 0,77-8-1,-9-34-15,-51 17 16</inkml:trace>
  <inkml:trace contextRef="#ctx0" brushRef="#br0" timeOffset="8320.75">3371 7475 0,'0'0'15,"0"0"-15,0 0 0,0 0 16,0 0-1,0 0-15,34 0 16,86 0-16,16 0 16,-16 0-1,136 17 1,-17 9-16,43 8 16,25 0-1,-25-26-15,161 9 16,-84 1-16,-18-10 15</inkml:trace>
  <inkml:trace contextRef="#ctx0" brushRef="#br0" timeOffset="9300.53">7878 8453 0,'0'0'0,"0"0"0,0 0 15,0 0-15,0 0 16,17 0 0,68-8-16,35-1 15,93-8 1,43 9-16,85 25 16,18 17-1,-69 8-15,77 18 16</inkml:trace>
  <inkml:trace contextRef="#ctx0" brushRef="#br0" timeOffset="13946.21">8253 9585 0,'0'0'0,"17"0"0,77 0 16,103-26-16,161-42 15,77-34 1,-59-9-16</inkml:trace>
  <inkml:trace contextRef="#ctx0" brushRef="#br0" timeOffset="18571.98">17488 11804 0,'0'0'0,"43"0"16,93 9-16,61-1 16,84-8-1,35 0-15,0 9 16,128-1-1,-35 18-15</inkml:trace>
  <inkml:trace contextRef="#ctx0" brushRef="#br0" timeOffset="31475.82">23932 7348 0,'0'0'0,"0"17"0,-9 51 16,-16 34-1,-18 17-15,-17 17 16,9-8-1,-9-9-15,1-9 16,33-33 0,18-43-16</inkml:trace>
  <inkml:trace contextRef="#ctx0" brushRef="#br0" timeOffset="31950.34">24982 7722 0,'0'0'0,"-17"9"15,-34 33-15,-1 18 16,18-1 0,17-16-16,17-1 15,26 9 1,16-8-16,1-9 16,42-26-1,60-8-15,9-34 16,-51-8-1,-52-1-15,-9 9 16,-16 0 0,-9 0-16,-8 9 15,-1-1 1,-16-16-16,-27-18 16,-7 1-1,8 16-15,-18 17 16,27 18-1</inkml:trace>
  <inkml:trace contextRef="#ctx0" brushRef="#br0" timeOffset="32400.73">26347 8003 0,'0'0'0,"0"0"0,-8 0 16,-26 17-1,-18 25-15,10 18 16,-1-1-1,-8 9-15,17-8 16,17-9 0,17-9-1,8-8-15,9-8 16,17-18-16,43-16 16,26-26-1,-1-26-15,-8-16 16,-34-9-1,-26 0-15,-9 8 16,-16 9 0,-9 17-16,-26-8 15,-59-1 1,25 35-16</inkml:trace>
  <inkml:trace contextRef="#ctx0" brushRef="#br0" timeOffset="32865.87">27380 8343 0,'0'0'0,"-17"0"0,-17 0 16,8 0-1,1 8 1,-1 1-16,9 8 16,0 0-1,17 17-15,0 0 16,34 8 0,43 18-16,42-17 15,-25-26 1,-43-26-16,-8-16 15,-17-27 1,-1-24-16,-33-43 16,-60-34-1,-120-77-15</inkml:trace>
  <inkml:trace contextRef="#ctx0" brushRef="#br0" timeOffset="35992.6">25050 9015 0,'0'0'0,"0"0"0,0 0 15,0 0 1,0 0-16,0 0 16,-26 0-1,-42 0-15,-26 17 16,-17 0-1,26 17-15,8 0 16,9 8 0,25-8-1,18-8-15,8-1 16,17 1-16,17-9 16,51-9-1,77-8 1,-8-25-16,-1-18 15,1-16-15,-35 8 16,-25 17 0,-34 17-1,-18 0-15,-16 17 16,-1 0 0,-16 8-16,-1 26 15,-25 34 1,-9 17-16,1-8 15,16-18 1,9 1-16,17-18 16,9-25-1</inkml:trace>
  <inkml:trace contextRef="#ctx0" brushRef="#br0" timeOffset="36410.12">26305 9066 0,'-9'0'0,"-8"17"0,-17 17 15,0 0 1,8 0-16,9 0 15,0-9 1,0 1-16,17-9 16,0 0-1,34 17-15,43 8 16,34 1 0,-9-9-16,-33-9 15,-27 1 1,1 0-16,-17-1 15,-18 1 1,-8 16-16,-26 9 16,-16-8-1,-9-18-15,-26-8 16,34-8 0</inkml:trace>
  <inkml:trace contextRef="#ctx0" brushRef="#br0" timeOffset="36614.26">26774 8930 0,'0'0'0,"9"8"0,33 18 16,35 16-16,17 1 15,8-9 1,9-9-16,52 1 16,161 16-1</inkml:trace>
  <inkml:trace contextRef="#ctx0" brushRef="#br0" timeOffset="36943.12">27645 9585 0,'0'0'0,"-26"8"0,-42 35 16,-18 25-16,10-9 15,24 1 1,10-1-16,16-8 15,18 17 1,42 0-16,77 9 16,17-26-1,25-51-15,61-43 16,-52-16 0,-77-18-16,-34-25 15,-42-25 1,-137-35-16,-145-59 15</inkml:trace>
  <inkml:trace contextRef="#ctx0" brushRef="#br0" timeOffset="40913.96">22336 10350 0,'0'0'16,"0"0"-16,0 0 0,0 0 15,0 0 1,0 8-16,8 18 15,-8 25 1,-8 34-16,-1 51 16,-16 9-1,-1-9 1,-8-26-16,8-16 16,18-26-1,8-43-15</inkml:trace>
  <inkml:trace contextRef="#ctx0" brushRef="#br0" timeOffset="41329.18">23147 10784 0,'0'0'0,"0"0"0,-9 8 15,1 18 1,-18 16-16,9 18 16,8 8-1,18 0-15,34-9 16,25 1-1,0-18-15,26-16 16,60-9 0,-1-17-16,-50-26 15,-52 1 1,-17-9-16,-8-9 16,-9-8-1,-34-17-15,-120-51 16,-144-68-1</inkml:trace>
  <inkml:trace contextRef="#ctx0" brushRef="#br0" timeOffset="46754.48">4455 10928 0,'0'0'0,"0"0"0,17 9 15,77 16 1,68 1-16,146 8 15,84-9 1,52 1-16,136 25 16,163 8-1,-77 43-15,-274 0 16</inkml:trace>
  <inkml:trace contextRef="#ctx0" brushRef="#br0" timeOffset="51838.33">24470 13216 0,'0'0'0,"0"0"0,0 0 16,0 0-1,-9-9-15,-8-16 16,-26-43 0,-25-51-16,-9-68 15,1 17 1,7 42-16,1-8 16,0 17-1,-1 34-15,18 25 16,8 35-1,9 8-15,17 8 16,0 9 0,0 0-16,0 17 15,0 26 1,8 8-16,9 8 16,9-16-1,0-1-15,-1-16 16,1-1-1,-1-16-15,-8-9 16,17-26 0,17-42-16,0-34 15,1 0 1,7 0-16,-16 34 16,0 17-1,-9 9-15,34 8 16,43 0-1,-26 25 1</inkml:trace>
  <inkml:trace contextRef="#ctx0" brushRef="#br0" timeOffset="54998.01">19084 9568 0,'0'0'0,"0"0"16,0 0-16,0 0 16,-8 0-16,-9 0 15,-43 17 1,-34 17-1,-34 17-15,0 25 16,8-16 0,9-1-16,26 9 15,8 9 1,9-9-16,25 17 16,26 0-1,43 8-15,42-8 16,35-8-1,42-26-15,77-8 16,-43-43 0,-26-26-16,35-16 15,-34-1 1,-60-8-16,0-17 16,-1 0-1,-16-9-15,-26 1 16,-16-18-1,-35-8-15,-35-17 16,-24 26 0,-44 8-16,-42 8 15,-17 26 1,8 8-16,-8 9 16,-8 17-1,33 9-15,18 8 16,-1 17-1,1 17-15,25 0 16,17 9 0,17 16-16,9 18 15,8 16 1,18-8-16,16 0 16,9 0-1,17 0-15,26 0 16,34 0-1,17-25-15,16-26 16,10-17 0,34-26-16,8-25 15,-17-17 1,-17-8-16,17-1 16,-8 1-1,-18 8-15,-42-9 16,8-8-1,1-25-15,-27 16 16,-25 9 0,-17 0-16,-17-17 15,-34-9 1,-34-8-16,-51-8 16,-27 33-1,-24 35-15,-18 33 16,-8 26-1,8 34-15,17 26 16,1 16 0,42-8-16,34 9 15,8 34 1,27-1-16,24 1 16,27 25-1,25 8-15,34-16 16,52-9-1,67 9-15,35-18 16,0-42 0,-34-34-16,25-25 15,34-26 1,-76-34-16,-17-34 16,-1-9-1,-33-16-15,-18-35 16,-25-34-1,-35 9-15,-33-25 16,-26-18 0,-18 26-16,-33 9 15,-34-27 1,-10 35-16,-24 26 16,-35 16-1,-25 18-15,-26 33 16,-26 43-1,-51 68-15,-16 51 16,41 43 0,1 67-16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9:48.8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7016 12595 0,'-9'-17'0,"1"-34"0,-18-34 15,-8-9-15,-17-25 16,-18-25-1,-50-1-15,-18 18 16,-25 25 0,-34 17-16,-9 17 15,-42 8 1,-1 18-16,-42 33 16,0 26-1,-18 9-15,-93 25 16,43 8-1,33 18-15,-7 16 16,24 43 0,1 26-16,43 16 15,25 35 1,8 17-16,43 8 16,35 17-1,25 17-15,34 0 16,25-17-1,44 17-15,25-8 16,34-9 0,43 34-16,25-25 15,18-43 1,76 0-16,43-25 16,34-43-1,9-34-15,25-8 16,17-1-1,-25-42-15,17-17 16,34-17 0,-9-17-16,18-34 15,8-34 1,-17-25-16,17-9 16,-17-34-1,-43-9-15,-8 0 16,-18-25-1,-8-25-15,-17-9 16,-25-43 0,-52 0-16,-25-8 15,-26-17 1,-34-17-16,-52 17 16,-50 0-1,-26-9-15,-52 9 16,-42-17-1,-34 8-15,-51 1 16,-9 58 0,-68-16-16,-1 26 15,-33 59 1,-111 0-16,-18 25 16,-67 26-1,-120 85 1,-86 102-16,308-17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9:58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26134 5145 0,'77'0'0,"85"-8"0,51-1 16,60 9-1,-110 9-15,-52-18 16,51 1 0,-17-1-1,-77 1-15,-34 8 16,-17 0-1,-68-17-15,-34-9 16,-103 9 0,-77 9-16,-50 16 15,24 9 1,-33 9-16,34-1 16,111-8-16,-43-8 15,94-9 1,34 0-16,-9 0 15,44 0 1,25 0 0,25 0-16,18 0 15,8 8 1,170-8-16,52 9 16,86-1-1,16-8-15,-85 0 16,26 9-1,-26-9-15,-68 0 16,-77 0 0,17-9-16,-69 9 15,-24 0 1,-18 0-16,-26 0 16,-119 0-1,-179 9-15,-103 16 16,-111 1-1,35-9-15,170 0 16,0-26 0,103 9-16,170 0 15,9 0 1,17 0-16,17 0 16,137-17-1,221 0-15,35 9 16,-86 8-1,179 8-15,-76 9 16,-196-8 0,16 16-16,-59 1 15,-60-18 1,-60 1-16,-26-1 16,-16-8-1,-60 17-15,-248 43 16,-68-1-1,77 18-15,-154-18 16,103-33 0,85-1-16,42 9 15,172-25 1,24-1-16,1 1 16,26-1-1,110 10-15,325-1 16,85 0-1,-127-17-15,16-17 16,-68 8 0,-26 9-16,-51 0 15,-162 9 1,-68-1-16,-26-8 16,-77 0-1,-187 0-15,-155 0 16,-16 0-1,-85-8-15,84-9 16,129 8 0,-8-8-16,93 0 15,94 0 1,68 8-16,17 1 16,26-9-1,111-43-15,137-25 16,25 17-1,-8 26-15,-69 8 16,-94 17 0,-67 8-16,-70 1 15,-306-18 1,-214 9-16,18 34 16,-10 17-1,146 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18:56.7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16925 6616 0,'-9'0'0,"-16"9"0,-27 8 15,-33 0-15,-26 9 16,0-1-1,-17-8-15,-34 17 16,17-8 0,0-1-16,-9 9 15,-8 9 1,17 8-16,0 17 16,-17 25-1,0 26-15,25 17 16,35-8-1,-9 8-15,17 9 16,25-1 0,27-8-16,33 9 15,52 8 1,42-17-16,60-25 16,86-18-1,76-50-15,60-69 16,26-67-1,-9-52-15,-34-25 16,-18-17 0,-50 17-16,-43-9 15,-43-8 1,-85 25-16,-42-8 16,-61 0-1,-93-8 1,-137-1-16,-162 26 15,-103 85-15,-93 102 16,-77 119 0,-77 111-1,-68 169-15,409-169 16</inkml:trace>
  <inkml:trace contextRef="#ctx0" brushRef="#br0" timeOffset="29095.64">20202 6923 0,'9'0'0,"25"34"15,34 51-15,43 34 16,0 0 0,-51-34-16,-9 8 15,0 9 1,-17 9-16,-25-9 16,-18 17-1,-16 9 1,-1-26-16,1-34 15,16-43 1</inkml:trace>
  <inkml:trace contextRef="#ctx0" brushRef="#br0" timeOffset="29752.05">20134 7203 0,'0'0'0,"-9"0"16,-8-8-1,-17-9-15,-8-9 16,-1-16 0,-8-18-16,16-8 15,1-17 1,17-17-16,17 0 15,0 8-15,17 1 16,9 8 0,0 8-1,8 26-15,-9 17 16,1 17 0,0 0-16,-1 9 15,35 16 1,42 35-16,60 25 15,-16 17 1,-18-9-16,0 1 16,-26-35-1,-17-16-15,-42-18 16</inkml:trace>
  <inkml:trace contextRef="#ctx0" brushRef="#br0" timeOffset="30295.59">20083 7773 0,'0'0'0,"0"0"16,0 0-16,0 17 15,8 0 1,9 26-16,-8 16 15,-1 9 1,1-8-16,-1-1 16,1 1-1,0 8-15,-1 8 16,9 1 0,0-1-16,9-25 15,-1-8 1,1-18-16,0 1 15,-1-17 1,9-1-16,18-16 16,16-18-1,0-34-15,-8-25 16,25-34 0,43-25-16,43-43 15,68-60 1</inkml:trace>
  <inkml:trace contextRef="#ctx0" brushRef="#br0" timeOffset="38574.81">18632 8709 0,'0'0'0,"0"0"0,0 0 15,0 0 1,0 0-16,0 0 16,0 0-1,0-26-15,0-93 16,0-34-1,8 25-15,9-76 16,0 0 0,9 43-16,8-44 15,-8 44 1,-1 50-16,10-8 16,-10 0-1,-16 51-15,-1 26 16,-8 16-1,-8 9-15,-9 9 16,-26 16 0,-17 9-16,9 9 15,8 25 1,1-9-16,-10-16 16,10-9-1,25-9-15,0 1 16,8-9-1,9 0-15,0 0 16,9-26 0,42-59-16,17-51 15,9 26 1,-9 7-16,-8-16 16,-17 26-1,-18 42-15,-8 17 16,-8 17-1,8 17-15,9 51 16,16 68 0,9 68-16,-8 9 15,-26-60 1,0 8-16,9-8 16,-18-42-1,1-26-15,-18-9 16,1-33-1</inkml:trace>
  <inkml:trace contextRef="#ctx0" brushRef="#br0" timeOffset="38895.57">18342 8173 0,'0'0'0,"0"0"16,0 17-16,17 51 15,34 59 1,17 18 0,-17 0-16,-8-1 15,-17-33-15,-1-35 16,-16-25-1,-1-25-15,1-1 16,8-16 0,34-35-16,43-59 15,51-42 1,-17-9-16,-77 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37:09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 3844 0,'0'0'0,"0"0"0,0 0 0,1382 272 0,-810-246 15,51-35-15,77-8 16,111-42 0,-376 16-16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07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3559 4890 0,'0'0'0,"0"0"0,0 0 16,-8 0 0,-10 17-1,-16 9-15,-8 25 16,-18 42-1,-43 26-15,-7-17 16,-10 17-16,18 0 16,50-8-1,10 0 1,8-9-16,8-9 16,17-16-16,9-9 15,9-9 1,8 9-1,26 0-15,42 26 16,43-1 0,-17-33-16,0-9 15,60 0 1,-9-8-16,-26-18 16,35-16-1,25-1-15,-25 1 16,25-18-1,9 9-15,-34-8 16,42-18 0,-42 9-16,8-17 15,43 0 1,-60 8-16,-8-8 16,42-8-1,-34-1-15,-42 1 16,-18-1-1,18-8-15,-1-17 16,-8-8 0,-25-1-16,-35 1 15,-17 8 1,-8 0-16,-9 0 16,-9 0-1,1-18-15,-35-16 16,-34 0-1,-59 0-15,-26 9 16,-43 16 0,-51 18-16,-34 16 15,-9 9 1,-16 17-16,16 9 16,-8 16-1,-26 18-15,-8 16 16,-78 26-1,18 0-15,17 9 16,-93 33 0,41 1-16,86 8 15,-34 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11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5718 6948 0,'0'0'0,"0"0"0,0 0 16,0 0 0,0 0-16,0 0 15,0 0 1,0 0-16,26-8 16,59 8-1,18-9-15,136-8 16,17 0-1,60-8-15,42-1 16,-110 9 0,230 9-16,25 8 15,-136 8 1,77 18-16,0 8 16,-9 8-1,-34 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27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3918 9023 0,'0'0'0,"0"0"0,0 0 16,0 0-16,0 0 16,0 0-1,0 0-15,0 0 16,17 0-1,8 0-15,18-8 16,68-1 0,8-8-16,9-25 15,52-18 1,-1-8-16,-34-8 16,-9 8-1,138-43-15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28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6854 8666 0,'0'0'0,"0"0"0,0 0 15,0 0 1,0 0-16,0 0 15,0 0 1,51-8-16,68-18 16,95-25-1,25 0-15,76 25 16,35 9 0,-59 9-16,76-26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33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9875 8709 0,'0'0'0,"0"0"0,0 0 15,8-9 1,27 9-16,50 0 16,52 17-1,33-8 1,52-1-16,-43 9 16,-8-25-16,68 8 15,-77 0 1,-25-9-16,8-8 15,-26 9 1,-33 8-16,-35 0 16,-25 0-1,-18 0-15,1 0 16,-44-9 0,-58 1-16,-129 8 15,-43 0 1,-25 25-16,8 9 15,18 0 1,16-8-16,60-18 16,18 1-1,16-18-15,43 9 16,60 0 0,17 0-16,17-8 15,8 8 1,52-17-16,76-9 15,86 1 1,68-9-16,-25 8 16,16 18-1,-50 8-15,-52-9 16,34 26 0,-59-8-16,-86-1 15,-8-8 1,-18 0-16,-8 0 15,-8 0 1,-1 0-16,-25-17 16,-51-8-1,-77-9-15,-86 0 16,-50 16 0,-18 18-16,43 0 15,85 0 1,35 0-16,59 0 15,34 0 1,35 0-16,25-8 16,111-1-1,128-16-15,94-1 16,-9 9 0,-25 0-1,-9-8-15,-51 16 16,-93 1-16,-112 8 15,-26 0 1,-16 0 0,-86 0-16,-392 34 15,42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38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12589 8581 0,'0'0'15,"0"0"-15,0 0 0,0 0 16,0 0 0,0 0-16,0 0 15,0 0 1,0-9-16,17-8 16,68-25-1,61-9-15,-18 25 16,59-25-1,35 17-15,-68 17 16,76 0 0,-25 0-16,-43 9 15,69-1 1,-61 18-16,-76-9 16,17 0-1,-8 8-15,-44-8 16,-24 0-1,-18 0-15,-17 0 16,-34 0 0,-112 9-16,-93-9 15,-42-9 1,8 9-16,17-8 16,-9-1-1,60 1-15,-8-1 16,34 9-1,42 0-15,-17 9 16,-16 8 0,33 0-16,77 0 15,9 0 1,0 8-16,17-8 16,17 0-1,17 0-15,0-8 16,42 16-1,129 26-15,34-8 16,68-26 0,0-9-1,-17-25-15,-17 0 16,-8-8-16,-1 8 16,-34 0-1,52 8 1,-103 9-16,-94 0 15,-8 0 1,-17 0-16,-9 0 16,-9 0-16,-8 0 15,-68 9 1,-128 16 0,-137 1-16,0-1 15,51 1 1,-68 17-16,94-18 15,94-8-15,17 0 16,43-8 0,42-1-1,26-8-15,25 0 16,18 0 0,50 0-16,197 0 15,77-8 1,-51-9-16,85 0 15,-51 0 1,0 25-16,-52 9 16,-102-8-1,18 16-15,-78-8 16,-51-8 0,-25-1-16,-18 1 15,-76-1 1,-137 18-16,-128 8 15,-93-17 1,-52 0-16,51 0 16,85 0-1,18-9-15,94-8 16,59 0 0,-136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45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17462 8692 0,'-8'-9'15,"-1"1"-15,-25-18 16,-17-8-16,8 9 16,9 7-16,-8 1 15,-27-8 1,-8 8 0,-8 8-16,-43 1 15,-60-1 1,-16 9-16,-1 9 15,34 16 1,17-8-16,9 0 16,26 0-1,25 1-15,17-10 16,34 1 0,18-1-16,8-8 15,0 0 1,17 0-16,68 17 15,111-17 1,111 9-16,18 8 16,-18-17-1,-9 0-15,-7 17 16,-18 0 0,-26 0-16,-59 0 15,-69-17 1,9 0-16,-51 0 15,-26 0 1,-8 0-16,-18 0 16,-25-9-1,-85-16-15,-112-26 16,-42 0 0,-8-1-16,-35 1 15,-8 9 1,8-9-16,26 0 15,25 0 1,18 0-16,34 8 16,59 18-1,43 8-15,34 17 16,35 0 0,8 0-16,17 0 15,17 25 1,34 9-16,94 9 15,86 16 1,33 1-16,18-26 16,25-9-1,-25-8-15,-52 0 16,9-8 0,-102-1-16,-69-8 15,-17 0 1,-25 0-16,-9 0 15,-9 0 1,-25 0-16,-153 26 16,-214 16-1,-52 1-15,44-17 16,8-9 0,42 8-16,86-8 15,111-25 1,77-1-16,42 1 15,86-26 1,0 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0:50.6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17975 8513 0,'0'0'0,"0"0"0,0 0 0,0 0 15,0 0 1,0 0-16,8-9 15,43-8 1,69-8-16,16-9 16,9 0-1,77 0-15,-17 25 16,51-8 0,52 9-1,16 8-15,26-9 16,-43 1-16,77 16 15,26 1 1,-35-1-16,9 9 16,9 0-1,-35 17 1,-42-8-16,-26 8 16,-25-9-1,-69-8-15,-59 0 16,-18-8-1,-59-9-15,-26 0 16,-8 0 0,-18 0-16,1 0 15,-43-9 1,-86-16-16,-110-9 16,-35 8-1,-16 9-15,-27 0 16,10 9-1,-35-9-15,-26 0 16,9 0 0,18 0-16,-18-9 15,-34 9 1,8 26-16,35-1 16,33 1-1,35 8-15,0 0 16,26 0-1,50 8-15,10 1 16,59-1 0,68-16-16,26-1 15,17 1 1,-1-1-16,18 1 16,35 8-1,101 25-15,137 10 16,69-18-1,33 0-15,26-9 16,-8-16 0,8-26-16,26 0 15,25 17 1,-51-9-16,-17-8 16,9 17-1,-69 9-15,-59-18 16,-18 18-1,-59-1-15,-60-8 16,-51 9 0,-34-1-16,-18-8 15,-16 0 1,-1 0-16,-8 0 16,-8-8-1,-43-9-15,-103-17 16,-102-1-1,-68 1-15,-52 9 16,-34 25 0,35 0-16,16 8 15,-25 1 1,9 16-16,25 1 16,-17 8-1,26 17-15,16 9 16,-16-9-1,59-9-15,86-8 16,0-8 0,59-9-16,77-9 15,26 1 1,17-1-16,8-8 16,18 9-1,102 8-15,136 8 16,52-16-1,102-1-15,18-8 16,-27 0 0,35 0-16,25-8 15,9 8 1,-43-9-16,9 9 16,-43 0-1,-42-25-15,-52 8 16,-51 0-1,-43 0-15,-76 0 16,-35-17 0,-51 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21:01.1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9551 9831 0,'0'0'0,"0"0"0,0 0 15,0 0-15,0-8 16,42-35 0,44-67-16,50-61 15,1 18 1,-18 9-16,-25 25 16,-34 34-1,-26 42-15,-17 18 16,-8 8-1,-1 17 1,-25 8-16,-26 43 16,-33 17-16,-52 34 15,-9 17 1,18-8 0,25-18-16,42-42 15,18-25 1,17-17-16,17-1 15,17-33 1,60-52-16,51-25 16,9 0-1,-35 17-15,-17 17 16,-16 17 0,-18 17-16,-25 17 15,-1 0 1,-8 8-16,9 1 15,-1 8 1,1 0-16,0 8 16,-1 9-1,-16 60-15,-52 127 16,-8 42 0,-9 69-16</inkml:trace>
  <inkml:trace contextRef="#ctx0" brushRef="#br0" timeOffset="3569.85">12794 9440 0,'0'0'0,"-9"0"0,-8 0 15,0-9 1,0 1-16,0-1 16,0 9-1,8 0-15,9 0 16,0 0 0,18-8-16,75-9 15,172 8 1,136 26-16,9-8 15,-18-1 1</inkml:trace>
  <inkml:trace contextRef="#ctx0" brushRef="#br0" timeOffset="12070.75">15679 8624 0,'0'0'0,"0"0"0,0 0 16,-9 0-1,1 8-15,-27 26 16,-7 26-1,-9 33-15,-1 18 16,-7-1 0,-10-16-16,27-26 15,8-17 1,16-17-16,27 0 16,42 0-1,52 8-15,110-25 16,52-25-1,-1-18-15,9-8 16,-17 9 0,-8 16-16,-43 18 15,-9 16 1,-34 26-16,-42-8 16,-9 8-1,0 9-15,-26-9 16,-34-26-1,-25-8-15,-1-8 16,-16-1 0,-1 1-16,1-1 15,-1 1 1,1-9-16,0 0 16,8-17-1,0-34-15,8-69 16,-16-24-1,-9 8-15,0-9 16,-9-127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40:41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11855 5928 0,'0'0'0,"0"0"16,0 0-16,0 0 15,0 0 1,0 0-16,0 0 15,0 0 1,0 8-16,0 9 16,0 17-1,9 0-15,-9 9 16,0-1 0,0-8-16,0-8 15,0-1 1,0 1-16,0-1 15,0 1 1,0-1-16,0-8 16,0 0-1,0 0-15,0 0 16,8-8 0,9-1-16,0 1 15,0-1 1,17 1-16,9-9 15,8 8 1,1 1-16,7-9 16,18 8-1,8 1-15,-16-1 16,-1 1 0,17-1-16,1 18 15,16 8 1,1 0-16,-10 0 15,1 0 1,26 0 0,8-8-16,0-9 15,-17 8-15,25 1 16,27-9 0,-10-9-16,9 1 15,43-1 1,-34-16-16,-17 8 15,16 0 1,-8 0-16,-25 17 16,-1-9-1,18 9-15,-9 0 16,-42-8 0,-9 8-16,-9 8 15,-17-16 1,-25-1-16,-18 1 15,-8-1 1,-8-8-16,0 0 16,-1 0-1,1 0 1,-1 0-16,-8-8 16,17-26-16,0-26 15,0-50 1,18-27-1,-10-16-15,26-144 16</inkml:trace>
  <inkml:trace contextRef="#ctx0" brushRef="#br0" timeOffset="10211.11">19041 7654 0,'0'0'0,"0"0"15,0 0-15,0 0 16,0 0 0,0 0-16,-8-8 15,-9-9 1,-17-18-1,-26-24-15,-8-18 16,-1 1 0,10-18-16,7-16 15,-7-1-15,-1 9 16,0 0 0,-8 9-16,0-9 15,-1 25 1,18 26-1,9 8-15,7 9 16,18 17 0,9 0-16,-1 9 15,9 8 1,0 0-16,-8 8 16,-1 26-16,9 43 15,0 16 1,0-7-1,9-18-15,-1-26 16,-8-16-16,0-1 16,0-16-1,0-1 1,0 1-16,0-1 16,-8 1-1,-9-1-15,-9 1 16,-8-18-1,0 1-15,0-18 16,8 1 0,9-1-16,0 1 15,0-9 1,8-9-16,9 1 16,17-10-1,0 1-15,9 17 16,0 9-1,-1 8-15,1 17 16,8 8 0,9 9-16,16 17 15,35-8 1,60-9-16,25-34 16,-17-34-1,120-60-15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02:00.5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24504 4388 0,'0'0'0,"0"0"0,0 0 15,0 0-15,0 0 16,0 0 0,0 0-16,0 0 15,0-8 1,34 8-16,94 17 16,17 17-1,-42 0 1,67 8-16,35 18 15,-77-9 1,-34 0-16,77 34 16,8 17-1,-68-8-15,-60-18 16,-17 9 0,-8 26-16,-1 25 15,-16 17 1,-43-9-16,-52 1 15,-33 8 1,8-17-16,43-34 16,25 26-1,17 8-15,44 17 16,75 9 0,61-1-16,-26-25 15,51-8 1,26-18-16,-43-16 15,35 8 1,-18 0-16,-77-42 16,-59-35-1,-17 1-15,-1-9 16,-8 0 0,-8-9-16,-1 9 15,-33 43 1,-86 76-16,-51 42 15,8 9 1,-8 17-16,17-8 16,51-17-1,34-9-15,26 42 16,59 18 0,52 17-16,68 25 15,35-17 1,67 0-16,-33-42 15,-44-9 1,9 8-16,-59-25 16,-52-16-1,-76-27-15,-120 26 16,-180 26 0,-187-60-16,86-77 15</inkml:trace>
  <inkml:trace contextRef="#ctx0" brushRef="#br0" timeOffset="17362.79">14757 14058 0,'0'0'0,"0"0"16,-17-9-16,-17 1 15,-9-9 1,17 0-16,9 8 16,9 1-1,-1-1-15,9 9 16,0 0 0,0 0-16,0 0 15,0 0 1,0 0-16,-8 26 15,-1 8 1,1 8-16,-1 9 16,9-8-1,0 8-15,0 0 16,0 0 0,0 0-16,17 17 15,34-8 1,26-9-16,26-9 15,8-16 1,8-18-16,18-8 16,-35-8-1,-8 8-15,8-9 16,18 1 0,25 8-16,0 0 15,-8 8 1,8 1-16,0 8 15,-43 8 1,-33 1-16,-10-9 16,-16-9-1,-17 1 1,-1-1-16,-16 1 16,-1-1-16,1-8 15,-1 9 1,-8-9-16,0 0 15,17-17 1,0-34 0,9-26-16,0-25 15,-18-17 1,1-34-16,-9-162 16</inkml:trace>
  <inkml:trace contextRef="#ctx0" brushRef="#br0" timeOffset="194728.03">19315 16124 0,'-17'-8'0,"-26"-9"0,-17-26 16,-51-42 0,-60-34-16,18 17 15,-9-8 1,-35-26-16,18 8 15,17 9 1,8 25-16,-8-16 16,26 25-1,59 34-15,0 17 16,17 8 0,18 9-16,7 26 15,10 16 1,16 43-16,43 51 15,18 43 1,7 8-16,35-17 16,0-17-1,-17-17 1,-26-25-16,-17-43 16,-25-26-16,-1-16 15,-16-1 1,-43-25-16,-43-51 15,-17-25 1,-17-35 0,17-16-16,34-9 15,26 34 1,17 8-16,17 17 16,17 18-16,17 25 15,8 17 1,26 8-1,77 26-15,111 34 16,52 9 0,50-35-16,43-33 15,0-26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42:23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3371 6276 0,'0'0'0,"0"0"0,0 0 0,0 0 0,0 0 15,0 0-15,0 0 16,0 0 0,0 0-16,0 0 15,0 0 1,0 0-16,0 0 16,0 0-1,0 0-15,0 0 16,0 0-1,0 0-15,0 0 16,9 0 0,-1 0-16,1 0 15,-1 0 1,1 0-16,0 9 16,-1-9-1,1 0-15,-1 0 16,1 0-1,8 0 1,0 0-16,0 0 16,8-9-1,10 9-15,-1 0 16,8 0 0,10 0-1,-10 0-15,1 0 0,0 0 16,16 0-1,10 9-15,-1 8 16,9 0 0,17 8-1,-9 1-15,-8-9 16,25 0 0,1-9-16,16 1 15,-16-1-15,-18 1 16,9-1-1,0 9 1,8 0-16,1 0 16,7-8-1,1-9-15,26 0 16,8-9 0,-8-8-16,-18 0 15,1 9 1,-1-9-16,1 17 15,-1 0 1,18 0-16,8-9 16,17 9-1,-8 0-15,-9 0 16,8 0 0,-8 0-16,-25 9 15,25 8 1,9 0-16,8-9 15,-9 1 1,27 16-16,-1-16 16,-8-9-1,8 17-15,0-9 16,-8 1 0,25-1-16,0-8 15,9 0 1,9-8-16,-10-18 15,1 9 1,9-8-16,-27 8 16,35-9-1,-17 9-15,0 0 16,17-8 0,-9-1-16,9 1 15,-17-1 1,0 26-16,0 0 15,8-8 1,17-9-16,26 0 16,26-9-1,34-8-15,-17 0 16,8 0 0,17 0-16,-16 17 15,-18 26 1,0 8-16,43-9 15,-26 1 1,17-1-16,18 1 16,-35 8-1,0 0-15,1 8 16,-10 9 0,9 0-16,26-8 15,34-1 1,9 1-16,-9-9 15,17 0 1,0 0-16,17-9 16,-17 1-1,-8-9-15,16-17 16,44-17 0,-35 0-16</inkml:trace>
  <inkml:trace contextRef="#ctx0" brushRef="#br0" timeOffset="31340.97">1289 8190 0,'0'0'0,"0"0"0,25 0 15,27 8-15,33 1 16,9-9 0,8-17-1,112-9-15,-27 1 16,-33-1-16,102-16 16,-60-1-1,-76 9-15,59-8 16,-34-1-1,-59 26 1,-35 0-16,-26-8 16,-8 16-16</inkml:trace>
  <inkml:trace contextRef="#ctx0" brushRef="#br0" timeOffset="31683.05">2706 7373 0,'0'0'0,"0"0"0,0 0 16,0 0 0,17 9-16,0-1 15,-9 1 1,18 8-16,25 8 15,26 9 1,34 26-16,-9-1 16,-33-7-1,-27-10-15,-16 18 16,-9 8 0,-17 25-16,-34 18 15,-17 8 1,-26 8-16,-9-16 15,52-69 1</inkml:trace>
  <inkml:trace contextRef="#ctx0" brushRef="#br0" timeOffset="52796.79">22293 7688 0,'0'0'0,"0"0"0,0 0 15,0 0 1,0-8-16,128-9 16,77-9-1,154 9-15,59 17 16,-68 17-1</inkml:trace>
  <inkml:trace contextRef="#ctx0" brushRef="#br0" timeOffset="65361.41">16857 8658 0,'0'0'0,"0"0"0,0 0 16,0 0 0</inkml:trace>
  <inkml:trace contextRef="#ctx0" brushRef="#br0" timeOffset="65990.64">16421 9023 0,'0'0'0,"0"0"0,0 0 15,9 0 1,-9 0-16,0 0 16,0 0-1,0 0-15,0 0 16,0 0-1,0 0-15,0 0 16,0 0 0,0 0-16,8 0 15,1 0 1,-1 0-16,1 0 16,8-8-1,17-1-15,9 1 16,34-9-1,8 0-15,0 8 16,26 1 0,43-1-16,-9 9 15,26-8 1,68-1-16,-9 9 16,26-8-1,43-1-15,0 1 16,59-9-1,18 17-15,-9 0 16,51 8 0,-17 9-16,-85 9 15,34-1 1</inkml:trace>
  <inkml:trace contextRef="#ctx0" brushRef="#br0" timeOffset="68277.19">22677 8590 0,'0'0'0,"-8"-9"16,-1 0-16,1 1 15,-1-1 1,1 9-16,8 0 16,0 0-1,0 0-15,0 0 16,0 0 0,0 0-16,34 0 15,17 17 1,26 1-16,17 16 15,8 17 1,9 0 0,9-9-16,42 1 15,60-1-15,25-16 16,26-1 0,69-8-16,33 9 15,9-1 1,86-8-16,-1-8 15,-42-18 1,25 1-16,-42 8 16,17-9-1,-35 9-15,-76 17 16,68 0 0,17 9-16</inkml:trace>
  <inkml:trace contextRef="#ctx0" brushRef="#br0" timeOffset="91964.38">21943 12000 0,'0'0'0,"0"0"0,0 0 16,0 0-16,0 0 15,9 8 1,8 9-16,0 9 16,17 8-1,26 17-15,42 0 16,9 8-1,-8 1-15,8 8 16,0 0 0,-9 0-16,0 0 15,-25 0 1,-17-8-16,-17-9 16,-18-9-1,-8 1-15,-8-1 16,-18-8-1,-8 17-15,-60 17 16,-42 26 0,-9-9-16,-9-9 15,-16-7 1,-1-1-16,35 0 16,25-17-1,17-26-15,17 1 16,26-18-1,17 1-15,8-1 16,9-8 0,35 17-16,41-8 15,87 8 1,58 0-16,1 0 16,0 8-1,-25 9-15,-1 9 16,0-1-1,-42 1-15,-18-1 16,-33-8 0,-69-25-16</inkml:trace>
  <inkml:trace contextRef="#ctx0" brushRef="#br0" timeOffset="92392.81">21670 11821 0,'0'0'0,"0"0"0,17 0 16,43 26-16,68 8 15,85-9 1,43-25 0,52-17-16,76-8 15,77 16-15,-60 18 16</inkml:trace>
  <inkml:trace contextRef="#ctx0" brushRef="#br0" timeOffset="106900.57">24700 12357 0,'0'0'0,"0"0"0,9 0 16,16 0-16,9 0 16,9 17-1,8 9-15,9 16 16,0 18 0,-18 33-16,-16 1 15,-43 25 1,-34 34-16,-35 0 15,-7-34 1,16-34-16,-17-8 16,9-26-1,25-17-15,26-26 16,17 1 0,-1-9-16,18 0 15,0 0 1,9-9-16,17-16 15,25-9 1,9 17-16,8 8 16,17 26-1,18 26-15,-1 16 16,-17 18 0,-8 8-16,0-9 15,-43-42 1</inkml:trace>
  <inkml:trace contextRef="#ctx0" brushRef="#br0" timeOffset="107326.97">26194 13063 0,'0'0'0,"0"0"0,0 0 16,0 0-16,-9 8 15,1 9 1,-18 17-16,0 0 16,1 17-1,8 9-15,0 8 16,17-8 0,0-9-16,17-9 15,0 9 1,17-8-16,9-18 15,25-8 1,17-34-16,18-25 16,-44 16-1</inkml:trace>
  <inkml:trace contextRef="#ctx0" brushRef="#br0" timeOffset="107570.5">26535 12476 0,'0'0'0,"0"0"15,0 0-15,0 9 16,-8 16 0,8-8-16</inkml:trace>
  <inkml:trace contextRef="#ctx0" brushRef="#br0" timeOffset="110232.59">21798 14798 0,'0'-9'0,"0"9"16</inkml:trace>
  <inkml:trace contextRef="#ctx0" brushRef="#br0" timeOffset="110598.12">21645 14696 0,'0'0'0,"0"0"15,0 0-15,0 0 16,0 0 0,0 0-16,0 0 15,0 0 1,0 0-16,0 0 15,0 0 1,-9 0-16,1 8 16,-1 9-1,-17 0-15,-8 17 16,-8 17 0,-1 26-16,0 8 15,18 0 1,8-9-1,17-16-15,25-17 16,18-1-16,51-25 16,51-25-1,-9-35-15,-76 9 16</inkml:trace>
  <inkml:trace contextRef="#ctx0" brushRef="#br0" timeOffset="110930.99">21884 14568 0,'0'0'0,"0"0"0,0 0 15,0 0 1,0 0-16,0 0 16,0 0-1,8 0-15,18 0 16,33-8-1,35 16-15,-34 1 16</inkml:trace>
  <inkml:trace contextRef="#ctx0" brushRef="#br0" timeOffset="111333.25">22404 14968 0,'0'0'0,"0"0"0,0 0 16,0 0-1,17 0-15,9 0 16,34 0-1,8 8-15,9 1 16,-18-9 0,-16 0-16,-26 0 15</inkml:trace>
  <inkml:trace contextRef="#ctx0" brushRef="#br0" timeOffset="111594.65">22413 15172 0,'0'0'0,"0"0"0,8 8 15,18 18-15,17 8 16,8 9 0,26-18-16,-1-25 15,-41-8 1</inkml:trace>
  <inkml:trace contextRef="#ctx0" brushRef="#br0" timeOffset="112154.81">23454 15070 0,'-9'0'0,"-8"25"0,-8 18 16,-1 8-16,18 9 16,16-1-1,35 1 1,34-1-16,34-16 15,17-18-15,-9-33 16,1-26 0,-26-17-16,-26-34 15,-25-18 1,-35-24-16,-34-18 16,-59 1-1,-86 16-15,-136-16 16</inkml:trace>
  <inkml:trace contextRef="#ctx0" brushRef="#br0" timeOffset="113007.85">22020 10452 0,'0'0'0,"0"0"16,-8 26-16,-18 50 15,-34 69 1,-8 25-16,0 0 16,8-26-1,17-42-15,9-34 16,17-17-16,9-25 16,8-17-1,0-18 1,34-25-16,43-51 15,8-34 1,0-26-16,-25 26 16,-9 43-1,-8 25-15,0 8 16,25 9 0,9 26-16,-18 8 15,10 25 1,-1 18-16,0 25 15,-17 17 1,-8 0-16,-17 8 16,-18 9-1,-8-17-15,0-25 16,0-43 0</inkml:trace>
  <inkml:trace contextRef="#ctx0" brushRef="#br0" timeOffset="113252.71">23198 11277 0,'0'0'0,"9"0"16,16 17-16,35 8 16,8 1-1,9-1-15,0-16 16,0-9 0,8 0-16,-34 0 15</inkml:trace>
  <inkml:trace contextRef="#ctx0" brushRef="#br0" timeOffset="113493.34">24555 10741 0,'0'0'0,"-8"17"0,-35 68 15,-43 94-15,1 84 16,8 27 0,-17 50-16</inkml:trace>
  <inkml:trace contextRef="#ctx0" brushRef="#br0" timeOffset="129178.48">3363 9959 0,'0'0'0,"0"0"0,0 0 15,0 0 1,0 0 0,0 0-16,0 0 15,0 0 1,0 0-16,0 0 15,0 0 1,0 0-16,0 0 16,0 0-1,25 17-15,35 8 16,85 1 0,60-9-16,77-43 15,179-42 1,51-8-16,51-9 15,34 25 1,-187 35-16</inkml:trace>
  <inkml:trace contextRef="#ctx0" brushRef="#br0" timeOffset="155225.18">1178 12161 0,'0'0'0,"0"0"0,0 0 15,0 0-15,0 0 16,0 9 0,8 8-16,35 17 15,59 8 1,26 1-16,-8-26 15,-9 0 1,68-17-16,-17-9 16,-59-8-1,-9-8-15,-35 16 16</inkml:trace>
  <inkml:trace contextRef="#ctx0" brushRef="#br0" timeOffset="155585.1">1886 12034 0,'0'0'0,"0"0"16,26 8-16,42 9 16,9 9-1,-9-18-15,18 9 16,25 0 0,-18 0-16,-16 0 15,-9 9 1,-33-18-16,-18 1 15,-51 33 1,-86 69-16,-93 42 16,-18-8-1,-42 42-15</inkml:trace>
  <inkml:trace contextRef="#ctx0" brushRef="#br0" timeOffset="160642.93">14757 12791 0,'0'0'0,"0"0"15,0 0-15,0 0 16,8-9-16,10 9 16,16 0-1,8 0-15,69 0 16,9-8-1,59 8-15,60 0 16,68-9 0,43 9-16,26-17 15,127-17 1,52 9-16,34 16 16,17 18-1,-17 8-15,-171-9 16</inkml:trace>
  <inkml:trace contextRef="#ctx0" brushRef="#br0" timeOffset="167677.43">3269 12451 0,'0'0'0,"0"0"0,0 0 16,-9 8 0,-8 26-16,-34 60 15,-9 67 1,9 18-16,26 25 16,16-43-1,9-41-15,0 7 16,0-16-1,9-9-15,-18-34 16,0 0 0,1 0-16,-9 8 15,0-8 1,8-25 0,1-18-16,8 1 15,0-18-15,25 1 16,27-18-1,76-33-15,42-35 16,27-25 0,50-25-16,1 8 15,25 8 1,34 9-16,-17 34 16,9 17-1,-9 26-15,-8 16 16,-18 18-1,-25 8 1,-8 17-16,-44 17 16,-24 8-16,-1-8 15,-34 0 1,-26-8-16,-16-1 16,-27-16-1,-16-1-15,-17-16 16,-1-1-1,-16 1-15,-1-1 16,1-8 0,-1 0-1,-8 0-15,0 0 16,0 0-16,0 0 16,0 0-1,0-8-15,0-1 16,0-16-1,-8-1 1,-1-16-16,1-9 16,-1-9-16,1-25 15,-1-17 1,1-9-16,-18-16 16,0-1-1,1 35 1,-18 8-16,-17 0 15,-25 17 1,-9 8-16,-25 1 16,-18 8-1,-17 0-15,-16 8 16,-44 9 0,-25 8-16,-51 26 15,-43 43 1,-93 51-16,-86 42 15,-60 42 1,171-42-16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46:02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3371 4950 0,'0'0'0,"0"0"0,0 0 15,0 0 1,0 0-16,0 0 15,0 0 1,-8 0-16,-43-9 16,-43 1-1,-26 16-15,9 18 16,-8-1 0,-78 18-16,27 8 15,76 8 1,-68 35-16,-52 50 15,69 9 1,26 0-16,8-25 16,43-43-1,33 0-15,35-17 16,43 0 0,25 0-16,77-17 15,43-8 1,-43-1-16,0-8 15,9 0 1,-52 0-16,-59 0 16,-34 9-1,-69 33-15,-51 44 16,-68 16 0,-52 0-16,35-17 15,8-17 1,43-34-16,43-34 15,59-9 1,17-8-16,9-8 16,9-1-1,8 9-15,25 17 16,78 9 0,16-1-16,-25-8 15,43 17 1,-18 18-1,-33-10-15,-27 9 16,-42 26-16,-42 42 16,-26 8-1,-18-42-15,27-17 16,33-8 0,60 33-16,171 27 15,239-86 1,-43-68-16</inkml:trace>
  <inkml:trace contextRef="#ctx0" brushRef="#br0" timeOffset="2050.48">2885 10197 0,'0'0'0,"0"0"0,0 0 16,-9 8 0,-16 18-16,-35 8 15,-34 17 1,-43 17 0,27 0-16,41-8 15,-16 8-15,-18 8 16,10 18-1,7-1-15,27-8 16,16-17 0,26-8-16,8-1 15,18 18 1,33 8-16,27 8 16,8-24-1,-9-10-15,-17-8 16,9 0-1,-18-8-15,-7-9 16,-18 0 0,-17 8-16,-17 18 15,-9 16 1,-17-16 0,1-18-16,-18 1 15,-8-1-15,-26-8 16,-9-8-1,9 8 1,9-9-16,8 1 16,18-1-1,7 1-15,18-9 16,17 0 0,0 0-16,17 25 15,17 27 1,26-1-16,8 8 15,26 9 1,8 0-16,-8 17 16,-9 17-1,-17-8-15,-33 33 16,-61 69 0,-34-9-16,-8-17 15,8-17 1,34-51-16,18-17 15,50-16 1,86 16-16,128-43 16,128-42-1</inkml:trace>
  <inkml:trace contextRef="#ctx0" brushRef="#br0" timeOffset="22236.66">3431 10180 0,'0'0'0,"0"0"0,0 0 16,0 8-1,-8 26-15,-18 60 16,-25 50 0,-26 27-1,9-10-15,-1-8 16,27-34 0,8-34-16,16-25 15,1-1-15,9-16 16,8-9-1,0-9 1,0 1-16,0-9 16,0 0-1,17-8-15,17-1 16,43 1 0,51-18-16,51 1 15,17-27 1,18 1-16,25 0 15,-17 17 1,0 0-16,-1 9 16,-16 8-1,17 25-15,-17 9 16,-17 17 0,-9-8-16,-34 0 15,-17-9 1,-25-9-16,-35-16 15,-25-1 1,-18 1-16,-8-9 16,-8 0-1,-1-9-15,9-8 16,0-25 0,1-44-16,16-24 15,0-18 1,26-42-16,-9-8 15,-26 50 1,1 9-16,0 0 16,-9 34-1,-9 25-15,1 26 16,-9 0 0,-9 17-16,-8 0 15,-26 9 1,-25 8-16,-9 0 15,-25 8 1,-35 9-16,-42 0 16,-43 0-1,-51 9-15,-68-9 16,-95 8 0,-93 9-16,-94 17 15,205-17 1</inkml:trace>
  <inkml:trace contextRef="#ctx0" brushRef="#br0" timeOffset="30374.05">3576 11787 0,'0'0'0,"0"0"0,0 0 16,0 0 0,0 0-16,-8 0 15,-9-8 1,-26 8-16,-17 17 16,-8 17-1,-18 25-15,-7 35 16,-1 16-1,34-16-15,9-18 16,17-8 0,8-17-16,9-16 15,17-10 1,8 1-16,10-1 16,16-16-1,8-9-15,27-9 16,-35 9-1</inkml:trace>
  <inkml:trace contextRef="#ctx0" brushRef="#br0" timeOffset="30889.74">2996 12417 0,'0'0'0,"0"0"0,0 0 16,0 0-1,0 0-15,0 0 16,0 0-1,-9 0-15,1 8 16,-1 9 0,9 17-1,0 9-15,0 25 16,9 17-16,-1-9 16,9-16-1,0-9-15,0-9 16,1-16-1,-10-1-15,9-16 16,-8-1 0,8 1-16,0-9 15,0-9 1,0-25-16,17-25 16,-8-35-1,-1 1-15,1 8 16,8 8-1,0-16-15,-17-1 16,-8 43 0</inkml:trace>
  <inkml:trace contextRef="#ctx0" brushRef="#br0" timeOffset="31413.8">3312 11515 0,'0'0'0,"0"0"0,0 0 15,0 17 1,17 9-16,0 8 15,8-9-15,9 1 16,9-1 0,8-8-1,1-8-15,-1-1 16,8-8 0,1 0-16,-17 9 15,-17-1 1,-1 1-16,-16 8 15,-9 17 1,-26 25-16,-25 35 16,-26 33-1,-77 128-15</inkml:trace>
  <inkml:trace contextRef="#ctx0" brushRef="#br0" timeOffset="72536.06">6905 10954 0,'0'0'0,"0"0"0,0 0 0,-17 8 0,8 1 0,1 8 16,-1 0-1,1 17-15,-1 8 16,0 1-1,1-1-15,-1 1 16,1-1 0,-1-16-16,9-1 15,0-16 1,0-1-16,26 1 16,25-9-1,43-9-15,17-8 16,-17 9-1,8-1-15,1 9 16,16 17 0,9 9-16,0 16 15,9 9 1,16 1-16,27 7 16,-10-16-1,10-1-15,7-8 16,-16-8-1,17-1-15,8-16 16,-8-9 0,8-9-16,-17 1 15,-25-1 1,-34-8-16,-27 17 16,-33 0-1,-34 0-15,-1 0 16,-16 0-1,-9-8-15,-9-9 16,1-17 0,-18-51-16,9 34 15</inkml:trace>
  <inkml:trace contextRef="#ctx0" brushRef="#br0" timeOffset="90042.32">19076 12510 0,'17'9'0,"153"50"0,232 26 15,169-17 1,27-42-16,119-43 16,-282 17-1</inkml:trace>
  <inkml:trace contextRef="#ctx0" brushRef="#br0" timeOffset="116229.44">3124 13173 0,'0'0'0,"0"0"0,0 0 16,0 0 0,0 0-16,0 9 15,0 16-15,0 9 16,0 17-1,0 26 1,-9 8-16,1 0 16,-18 0-1,1 9-15,7-26 16,10-17 0,-1-17-16,1-9 15,8 1 1,0-18-16,0 1 15,0-1 1,0-8-16,0 0 16,0 0-1,0 0-15,17 9 16,26-18 0,33-8-16,27-8 15,16-1 1,18-16-16,16 8 15,18 8 1,17 9-16,8 9 16,9 16-1,8 9-15,1 9 16,-1 8 0,18 8-16,8 1 15,17 8 1,8 0-16,-16 0 15,-1-9 1,1 1-16,8-18 16,-17-16-1,-9-1-15,-8-8 16,-51-8 0,-26-1-16,-34 9 15,-43 0 1,-17 0-16,-25 0 15,0 0 1,-9 0-16,-9 0 16,1 0-1,-9-8-15,-9-9 16,-16-43 0,-44-50-16,10-35 15,42-67 1,51-129-16</inkml:trace>
  <inkml:trace contextRef="#ctx0" brushRef="#br0" timeOffset="-185364.56">2689 15980 0,'0'0'0,"0"0"16,0 0-16,0-9 15,17-8 1,17-59-16,43-43 15,42-51 1,1 0-16,-1 17 16,-8-1-1,0 1-15,-9 17 16,-25 34 0,-17 43-16,-26 16 15,-17 26 1,-8 0-16,-26 17 15,-60 26 1,-85 67-16,-35 52 16,61-52-1,42-42-15,26-8 16,8-18 0,34-16-16,9-1 15,17 1 1,9-18-16,42-50 15,68-52 1,44-33-16,7 16 16,-25 43-1,0 9-15,-25 33 16,-26 26 0,-26 17-16,-8 0 15,-18 17 1,-16 9-16,-9 42 15,-34 76 1,-51 171-16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50:25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24504 3657 0,'17'0'0,"154"17"0,136 0 16,85 17-16,86 17 15,120 26 1,76-9-16,-256-51 15</inkml:trace>
  <inkml:trace contextRef="#ctx0" brushRef="#br0" timeOffset="10733.8">5001 6030 0,'0'0'0,"0"0"0,9 0 16,0 0-1,-1 0 1,69 0-16,59 8 16,121-25-1,16 0-15,42 9 16</inkml:trace>
  <inkml:trace contextRef="#ctx0" brushRef="#br0" timeOffset="18841.15">2535 5987 0,'0'0'0,"0"0"0,-17 0 16,-26 26-1,-17 25-15,-8 17 16,-43 34 0,-25 8-16,8 1 15,42 8 1,35-17-16,25 9 16,-16-1-1,25-8-15,17-25 16,0-1-1,34 18-15,26-9 16,42-9 0,17-8-16,1-17 15,68 17 1,-1 1-16,-33-18 16,25 17-1,9-9-15,-43 1 16,9-9-1,59 0-15,-16-17 16,33-9 0,-25-16-16,-9-18 15,52 1 1,-61-9-16,-24 0 16,41-9-1,-7-8-15,50 0 16,-33 0-1,-18 0-15,43-8 16,-43 16 0,35 1-16,-52 16 15,0 1 1,69 8-16,-44 0 16,27-9-1,-1-8-15,-8-17 16,26 9-1,-18-9 1,35-1-16,-35 1 16,1 0-16,-35-17 15,-42 17 1,42-8-16,-34-1 16,-60 1-1,-16-9-15,16 0 16,-33 0-1,-18 0-15,-9 0 16,-16 0 0,0 0-1,-18-9-15,-16-16 16,-9-18-16,-18 0 16,-16 18-1,0 16-15,-51-8 16,-26 9-1,-9 16-15,9 1 16,-34 8 0,-35 8-16,-16 1 15,-17-9 1,33 17-16,-7 0 16,-35 0-1,8 8-15,-33 1 16,25 8-1,-9-9-15,18 9 16,-9-8 0,-9-9-16,1 0 15,-27 0 1,-16 0-16,9 8 16,-27 9-1,-24 17-15,7 9 16,-67-9-1,7-9 1,18-33-16,-68-26 16,-68-9-1,42 18-15,8-1 16,-67 35-16,-112 84 16,-25 52-1</inkml:trace>
  <inkml:trace contextRef="#ctx0" brushRef="#br0" timeOffset="22657.68">2569 13786 0,'0'0'0,"0"0"0,-17 0 15,-17 17-15,-17 0 16,-9 17-1,-25 17 1,-9 8-16,8 1 16,1-1-1,17-8-15,8-8 16,26-1 0,25 1-16,-8 0 15,34-1 1,0 1-16,35-1 15,24 1-15,1-1 16,-17-8 0,-35-8-1,1-1-15,0 1 16,-18-9 0,1 0-16,-9 0 15,0 0 1,-9 0-16,-16 0 15,-18 8 1,0-8-16,1 0 16,7 0-1,1-8-15,17-1 16,0 1 0,9-9-16,8 8 15,0-8 1,17 17-16,8 17 15,9 0 1,9 17-16,-9 0 16,-8 17-1,-18 0-15,-16 9 16,-35 8 0,1 0-16,7-8 15,18-18 1,17-16-16,43-9 15,111-34 1,144-77-16,61-50 16</inkml:trace>
  <inkml:trace contextRef="#ctx0" brushRef="#br0" timeOffset="28195.54">14433 11413 0,'0'0'0,"0"0"15,0 0-15,0 0 16,0 0-1,0 17-15,-9 0 16,-8 26 0,-17 25-16,-43 51 15,-25 34 1,-9-9-16,8-8 16,18-25-1,8-26-15,17-17 16,18-25-1,8-9-15,16-9 16,1 1 0,0-9-16,0 8 15,9-8 1,8-8-16</inkml:trace>
  <inkml:trace contextRef="#ctx0" brushRef="#br0" timeOffset="28583.13">13639 12102 0,'0'0'0,"0"0"0,0 0 16,0 0-1,0 0-15,-9 8 16,-8 26 0,-8 43-16,-10 25 15,1 9 1,17-18-16,0-16 16,9-9-1,8-26-15,0-8 16,0-8-1,0-9-15,0-9 16,34 1 0,43-26-16,59-26 15,52-67 1,94-77 0</inkml:trace>
  <inkml:trace contextRef="#ctx0" brushRef="#br0" timeOffset="33000.98">18359 11804 0,'0'0'0,"0"0"16,0 0-16,0 0 15,0 0 1,-9 9-16,-8 33 15,-26 60 1,-16 34-16,-10-8 16,18-18-1,17-24-15,17-27 16,17-8 0,8-25-16,18-9 15,34-34 1,51-17-16,-43 17 15</inkml:trace>
  <inkml:trace contextRef="#ctx0" brushRef="#br0" timeOffset="33355.33">19255 11694 0,'0'0'0,"0"0"0,0 0 16,0 0-16,-9 8 15,-25 60 1,-26 51 0,1 9-16,-1-9 15,17-9-15,35-16 16,16-9 0,18-8-16,17-18 15,33-16 1,35-35-16,9-33 15,8-43 1,-9-26-16,-25-25 16,-26-26-1,-42 9-15,-34 9 16,-35 8 0,-51 8-16,-119 26 15,-146 9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19:51:46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23642 7739 0,'0'0'0,"-9"0"0,1 17 16,-1 9-1,1-1-15,-1 9 16,1 0-1,-1 0-15,1 17 16,-1-8 0,0-1-1,1-16-15,8-1 16,0 1-16,0-9 16,0-9-1,0 1 1,0-1-16,-9 9 15,1 0-15,-1 0 16,1 17 0,8 0-16,0 9 15,0-9 1,17-9-16,0 1 16,17-1-1,17-8-15,26-8 16,17-18-1,-9 1-15,9-9 16,-8 0 0,-18 0-16,-17 0 15,-17 17 1,-8 0-16,-18 0 16,1 0-1,-1 0 1,-8 0-16,0 0 15,0 0 1,0-9-16,17-50 16,26-94-16,25-77 15,43-85 1</inkml:trace>
  <inkml:trace contextRef="#ctx0" brushRef="#br0" timeOffset="27779.81">23633 7773 0,'0'0'0,"0"0"0,0 0 16,0 0-16,0 9 15,0 8 1,9 17-16,-1 8 16,-8 9-1,17 0-15,0 17 16,9-8 0,-17-18-16,-1-8 15,1-8 1,-1-1-16,1-16 15,-9-1 1,0 1-16,0-1 16,0-8-1,0 0-15,8 9 16,9-1 0,0 1-16,0-1 15,1 1 1,-10-1-16,1-8 15,-1 0 1,1 0-16,-1 9 16,1-1-1,-1-8-15,1 0 16,-1 9 0,1-1-16,-1 1 15,1-1 1,-9-8-16,0 0 15,0 0 1,0 0-16,0 0 16,0 0-1,0 0-15,0 0 16,0 0 0,0 0-16,0 0 15,0 0 1,17 9-16,0 8 15,9 0 1,8 0-16,0-9 16,-8 1-1,-1-1-15,1 1 16,-1-1 0,18 1-16,17-1 15,0 1 1,-18-9-16,-8 0 15,-8 0 1,-9 0-16,-8 0 16,-1 0-1,1 0 1,-1 0-16,-8 0 16,0 0-1,0 0-15,0 0 16,0 0-1,0 0-15,0 0 16,0-9 0,0-16-16,0-52 15,9-59 1,8-8-16,26-1 16,16-16-1,44-120-15</inkml:trace>
  <inkml:trace contextRef="#ctx0" brushRef="#br0" timeOffset="78352.99">19349 11753 0,'0'0'0,"17"0"0,34 0 16,51 17-1,103 9-15,34 16 16,86 18 0</inkml:trace>
  <inkml:trace contextRef="#ctx0" brushRef="#br0" timeOffset="107619.44">22037 12382 0,'0'0'0,"0"0"0,0 0 15,0 0 1,-8 0-16,-1 26 15,-16 51 1,-10 59 0,-24 25-16,7-16 15,27-35 1,25-16-16,8-26 16,1-17-1,-1-26-15,1 1 16,8-9-1,0 0-15,26 0 16,25-8 0,52-9-16,33-17 15,1-18-15,-1-7 16,10-9 0,16-9-1,-8 18-15,-1 16 16,9 1-1,-25 25-15,8 0 16,0 17 0,-25 8-16,-17-8 15,-61-8 1</inkml:trace>
  <inkml:trace contextRef="#ctx0" brushRef="#br0" timeOffset="108688">23104 13241 0,'0'0'0,"0"0"0,0 0 15,0 0-15,0 0 16,-8-8 0,-1-1-16,0-16 15,-8-9 1,17-17-16,17-17 16,26-34-1,17-17 1,17-9-16,-35 69 15</inkml:trace>
  <inkml:trace contextRef="#ctx0" brushRef="#br0" timeOffset="109552.4">29591 12680 0,'0'0'0,"0"0"0,0 0 0,0 0 16,0 0-1,0 0 1,0 9-16,-9 33 16,-8 35-1,0-1-15,0-8 16,8 0 0,1-17-16,8-8 15,0-18 1,17 1-16,26-9 15,16-9 1,35-25-16,34-8 16,-8-9-1,-18 0-15,-25 8 16,0 9 0,-26 0-16,-17 0 15,-8 17 1,-18 0-16,1 0 15,-1 0 1,1 0-16,-9 0 16,8 0-1,1-8-15,8-1 16,9-8 0,16-42-16,18-43 15,8-51 1,60-137-16</inkml:trace>
  <inkml:trace contextRef="#ctx0" brushRef="#br0" timeOffset="114011.08">26305 12570 0,'0'0'15,"0"0"-15,0 0 0,0 0 16,0 0 0,0 0-16,0 0 15,0 0 1,0 0-16,0 0 15,0 0 1,0 0-16,0 8 16,0 9-1,0 9-15,-9 8 16,1 8 0,-1 1-1,9-9-15,0-9 16,0-8-16,0 0 15,0 0 1,0 0 0,9-8-16,-1 8 15,9-9 1,0 1-16,0-1 16,26-8-1,51 0-15,25-8 16,-25-1-16,0 1 15,-26 8 1,-25 0 0,-9 0-16,-8 0 15,-9 0-15,-8 0 16,-1 0 0,1 0-16,-9 0 15,0 0 1,0 0-16,0 0 15,8 0 1,-8 0 0,0 0-16,0-9 15,17-8-15,0-25 16,0 16 0</inkml:trace>
  <inkml:trace contextRef="#ctx0" brushRef="#br0" timeOffset="121440.93">22362 13556 0,'0'0'0,"0"0"0,0 0 15,0 0-15,0 0 16,0 0 0,0 0-16,0 0 15,0 0 1,0 0-16,0 0 16,-9 0-1,-8 26-15,-17 16 16,-9 18-1,0 25-15,9 8 16,9-16 0,8-26-16,8-9 15,9-16 1,0-18-16,17 1 16,17-1-1,35-8-15,7-8 16,1-18-1,9 9-15,25-8 16,17 8 0,-17 8-16,-18 9 15,-16 0 1,-17 9-16,-17 8 16,8 8-1,17 1-15,0-1 16,-8 1-1,-9-1-15,-8-8 16,-17-8 0,-1-1-16,-16 1 15,-1-1 1,1 1-16,-9-9 16,0-9-1,-9-33-15,1-60 16,16-85-1,18-128-15</inkml:trace>
  <inkml:trace contextRef="#ctx0" brushRef="#br0" timeOffset="123238.3">25852 13735 0,'0'0'0,"0"0"0,0 0 16,0 0-1,0 0-15,0 0 16,0 0 0,0 0-16,0 0 15,0 0 1,0 0-16,0 0 15,0 0 1,-8 8-16,-9 18 16,0 8-1,0 0-15,0 0 16,8 0 0,0 0-16,9 0 15,0 0 1,0-9-16,18 1 15,7-9 1,9 0-16,9 0 16,25-9-1,9 9-15,0 0 16,0-8 0,-18-1-16,1 1 15,-17-1 1,-18 1-16,1-1 15,-9-8 1,-8 9-16,-1-9 16,1 0-1,-9 0-15,0 0 16,0 0 0,0 0-16,17-17 15,34-51 1,26-26-16,0-8 15,-26-25 1,-34 59-16</inkml:trace>
  <inkml:trace contextRef="#ctx0" brushRef="#br0" timeOffset="133384.18">25528 13522 0,'0'0'0,"0"0"0,0 0 16,0 0-16,0 0 15,0 0 1,-9-8-16,9 8 15,0 0 1,0 0-16,0 0 16,0 0-1,-8 0 1,-1 0-16,1 17 16,-1 8-1,1 9-15,-1 17 16,9 9-16,0 8 15,17 0 1,0 0-16,18-17 16,-1-9-1,8 1-15,1-18 16,8 1 0,0-18-16,-8 1 15,8-9 1,18 0-1,25-9-15,-9 1 16,-8 8-16,-1 0 16,-16 0-1,-17 0-15,-17 0 16,-1 0 0,-16 0-1,-1 0-15,1 0 16,-9 0-1,0 0-15,0 0 16,17-17 0,0-26-16,8-42 15,10-25 1,16-18-16,68-144 16</inkml:trace>
  <inkml:trace contextRef="#ctx0" brushRef="#br0" timeOffset="140855.82">25374 14441 0,'0'0'0,"0"0"0,0 0 15,0 0 1,0 0-16,0 0 16,0 0-16,0 0 15,0 0 1,0 0-1,-8 17-15,8 0 16,0 0 0,0 8-16,0 1 15,0-1 1,0-8-16,0 0 16,0-8-1,0-1-15,0 9 16,0 0-1,0 0-15,0 9 16,0-1 0,0-8-16,0 0 15,0-8 1,0-1-16,0 1 16,0-1-1,0 1-15,0-1 16,0-8-1,0 0-15,0 9 16,8 8 0,1-9-16,-1 1 15,1-1 1,0 1-16,-1-1 16,-8-8-1,9 9-15,-9-1 16,17 9-1,8 0-15,18 0 16,8 9 0,0 8-16,9-9 15,17 1 1,25 8-16,35-9 16,-26-16-1,-34 8-15,-18 0 16,-7 0-1,-18-9-15,-9 1 16,-16-1 0,-1-8-16,1 0 15,-9 0 1,0 0-16,0 0 16,0 0-1,0-8-15,26-35 16,16-67-1,35-35-15,17-25 16,51-102 0</inkml:trace>
  <inkml:trace contextRef="#ctx0" brushRef="#br0" timeOffset="152100.13">30786 11558 0,'0'0'0,"0"0"0,0 0 16,0 0 0,8 0-16,26 8 15,0 1 1,-8-1 0,25 9-16,35 0 15,24-8 1,10 8-16,-18 8 15,-50 1 1,-27-9-16,1 0 16,-1 25-16,-8 26 15,-8 17 1,-9-8 0,-17-1-16,-34 1 15,0-1 1,-1-8-16,1 17 15,0-8 1,17 0-16,17-1 16,8-16-1,18-1-15,16 18 16,27 8 0,16-9-16,-17-25 15,-8-8 1,-9-9-16,-9-9 15,1 1 1,-17-1-16,-1-8 16,1-8-1,-18 8-15,-17 8 16,-25 18 0,-8-9-16,-1 9 15,-8 8 1,16 8-16,1 1 15,17 16 1,25 18-16,18 25 16,25 34-1,51 25-15,26 1 16,0-17 0,9-1-16,-9-16 15,-34-18 1,-35-8-16,-33-17 15,-69 9 1,-162 34-16,-205 8 16,35-43-1</inkml:trace>
  <inkml:trace contextRef="#ctx0" brushRef="#br0" timeOffset="154217.9">22208 15078 0,'0'0'0,"-9"-8"0,1-1 16,-1 1 0,1-1-16,8 9 15,0 0 1,-9 0-16,1 9 16,-18 25-1,-8 25-15,-9 26 16,9 9-1,0-17-15,17-18 16,0-8 0,8-25-16,1-1 15,8-16 1,0-1-16,0 1 16,0-9-1,17 0-15,17 0 16,17-9-1,9 1-15,17-9 16,0 0 0,-1 8-16,-7 9 15,8 0 1,-9 9-16,0 8 16,0 8-1,9 18-15,0 8 16,0 0-1,-17-9-15,-1 1 16,-16-1 0,0-16-1,-18-9-15,1-9 16,-9 1-16,-9-1 16,1-8-1,0 0-15,-9 0 16,0 0-1,8-8-15,9-18 16,0-8 0,9-42-16,8-9 15,-8 8 1,-1 18-16,-8 8 16,-8 17-1,-1 0-15,1 17 16,-1 0-1,1 0-15,-9 8 16,0 9 0,0 0-16,0 0 15,0 0 1,0 0-16,-9-8 16,-33-18-1,-69-25-15,-128-17 16,-120-9-1,-25 26-15</inkml:trace>
  <inkml:trace contextRef="#ctx0" brushRef="#br0" timeOffset="160799.88">24982 15512 0,'0'0'0,"0"0"0,0 0 15,0 0 1,0 0-16,0 0 15,0 0 1,-9 0-16,1 17 16,-18 9-1,1 8 1,-1 8-16,-8 9 16,0-8-1,17-1-15,-1-16 16,18-1-16,0-16 15,9 8 1,34-9-16,-1-8 16,27-8-1,16-18 1,-17 1-16,-17 8 16,-25 0-16,-9 8 15,-8 9 1,-1 0-1,-16 0-15,-9 17 16,-26 9 0,0 16-16,-16 26 15,7-8 1,18-18-16,9-8 16,8-8-1,17-18-15,0 1 16,17-1-1,0-16-15,17-9 16,17-9 0,9-8-16,-9 0 15,-25 17 1,-1 0-16,-16 0 16,-1 9-1,1 8-15,-9 0 16,0 0-1,-9 0-15,-8 17 16,-8 0 0,7 8-16,1 1 15,0-9 1,17-9-16,0 1 16,17-1-1,18-16-15,7-9 16,9-17-1,1-9-15,-18 9 16,-17 9 0,-9 8-16,1 0 15,-9 17 1,0 0-16,-17 0 16,-9 0-1,-16 17-15,7 8 16,1 1-1,17-18-15,0 1 16,0-1 0,9 1-16,8-1 15,0-16 1,0-9-16,17-26 16,0-25-1,0 9-15,-9 16 16,1 9-1,-1 17-15,-8 0 16,0 17 0,-17 9-16,-25 25 15,-27 17 1,10 17-16,7-9 16,18 1-1,9-18-15,8-16 16,8-1-1,9-8-15,0-8 16,0-9 0,17-9-16,0-25 15,17-25 1,0-26-16,1 0 16,-10 25-1,-16 18-15,-1 8 16,1 17-1,-9 0-15,-9 0 16,-8 17 0,-25 25-16,-44 52 15,-25 42 1,17 0-16,9-9 16,25-8-1,18-33-15,25-18 16,-1-26-1,18-8-15,0-8 16,43-35 0,51-33-1,34-61-15,-17-16 16,-9 0 0,-25 17-16,-34 43 15,-18 25-15,-16 25 16,0 9-1,-1 9-15,-8 8 16,-17 8 0,-26 35-16,-33 59 15,-10 8 1,9 1-16,18-9 16,24-26-1,18-33-15,0-18 16,17-16-1,0-1-15,9-25 16,25-25 0,17-35-1,0-8-15,-16 26 16,-10 16 0,-16 26-16,-1 9 15,-16 33-15,8 1 16</inkml:trace>
  <inkml:trace contextRef="#ctx0" brushRef="#br0" timeOffset="184591.73">20202 17494 0,'0'0'0,"0"0"0,-8 0 0,-18 0 15,0-9 1,9 1 0,0-18-16,17-8 15,9-34 1,42-8-16,43-9 15,43-18 1,16 18-16,9 9 16,9 16-1,-26 1-15,-17 8 16,-25 17 0,-35 0-16,-25 17 15,-18 0 1,-25 8-16,-17-8 15,-51 0 1,-77 26-16,-26 25 16,26 8-1,42 1-15,35-9 16,26-9 0,16-16-16,9-1 15,8 1 1,9-1-16,0-8 15,26-8 1,68-1-16,25 1 16,26-18-1,-8 1-15,-43 8 16,-43 0 0,-25 8-16,-1 9 15,-16 0 1,-1 0-16,-33 34 15,-44 51 1,-16 51-16,-86 120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4-09-30T20:00:53.2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24700 17808 0,'0'0'0,"0"0"0,-8-8 16,-18-1-16,0-8 15,-8 0 1,0-8-16,-34-9 16,-35-17-1,-16-17-15,-1 8 16,27 1 0,-10-1-16,-8 9 15,17 0 1,9 9-16,8 8 15,26 0 1,17 17-16,17 0 16,0 8-1,17 9-15,0 0 16,0 0 0,8 9-1,26 16-15,9 26 16,17 26-16,-18 16 15,-7-8 1,-10-25-16,-16-18 16,-1-16-1,-8-9-15,0-9 16,0 1 0,-8-9-16,-9-9 15,-35-33 1,-16-26-16,0-9 15,8 9 1,9 0-16,17 9 16,0 8-1,17 17 1,8 17-16,9-1 16,0 10-16,26-1 15,25 9 1,34 9-1,52-1-15,16 1 16,18-18 0,17-16-16,-26-52 15,-111 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Amortized: “running average”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A50AE-6676-4050-BB67-AE6E697DAE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9D29-1373-6246-9F8A-DDFD735F70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customXml" Target="../ink/ink19.xml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25.xml"/><Relationship Id="rId18" Type="http://schemas.openxmlformats.org/officeDocument/2006/relationships/image" Target="../media/image31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8.png"/><Relationship Id="rId17" Type="http://schemas.openxmlformats.org/officeDocument/2006/relationships/customXml" Target="../ink/ink27.xml"/><Relationship Id="rId2" Type="http://schemas.openxmlformats.org/officeDocument/2006/relationships/image" Target="../media/image62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27.png"/><Relationship Id="rId19" Type="http://schemas.openxmlformats.org/officeDocument/2006/relationships/customXml" Target="../ink/ink28.xml"/><Relationship Id="rId4" Type="http://schemas.openxmlformats.org/officeDocument/2006/relationships/image" Target="../media/image24.png"/><Relationship Id="rId9" Type="http://schemas.openxmlformats.org/officeDocument/2006/relationships/customXml" Target="../ink/ink23.xml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3: Algorithm Analysis pt.2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in a Sorted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 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== k)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848916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F9D61B-35D6-4D73-AD1B-17AB62BF887B}"/>
                  </a:ext>
                </a:extLst>
              </p14:cNvPr>
              <p14:cNvContentPartPr/>
              <p14:nvPr/>
            </p14:nvContentPartPr>
            <p14:xfrm>
              <a:off x="393120" y="1377720"/>
              <a:ext cx="11117160" cy="3432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F9D61B-35D6-4D73-AD1B-17AB62BF88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760" y="1368360"/>
                <a:ext cx="11135880" cy="34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96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you think of a faster algorithm to solve this problem?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C351E9-4284-7EDF-1D89-F0EB2A2CF891}"/>
                  </a:ext>
                </a:extLst>
              </p14:cNvPr>
              <p14:cNvContentPartPr/>
              <p14:nvPr/>
            </p14:nvContentPartPr>
            <p14:xfrm>
              <a:off x="6464880" y="651960"/>
              <a:ext cx="3859200" cy="205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C351E9-4284-7EDF-1D89-F0EB2A2CF8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5520" y="642600"/>
                <a:ext cx="3877920" cy="20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969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C94-F173-BE79-8469-02F227EC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B7A4A-B366-CC17-877C-2EB95A8A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boolean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contains(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Integer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&gt; a,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k){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start = 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end =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a.size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(start &lt; end){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mid = start + (end-start)/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==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a.get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(mid) &lt; k)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start = mid+</a:t>
            </a:r>
            <a:r>
              <a:rPr lang="en-US" b="0" dirty="0">
                <a:solidFill>
                  <a:srgbClr val="09865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b="0" dirty="0">
              <a:solidFill>
                <a:srgbClr val="000000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    end = mid;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88654-239A-44AE-D715-B2925B4A1F94}"/>
              </a:ext>
            </a:extLst>
          </p:cNvPr>
          <p:cNvGrpSpPr/>
          <p:nvPr/>
        </p:nvGrpSpPr>
        <p:grpSpPr>
          <a:xfrm>
            <a:off x="6908800" y="1040108"/>
            <a:ext cx="5283200" cy="907778"/>
            <a:chOff x="6908800" y="1040108"/>
            <a:chExt cx="5283200" cy="9077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176971-CE8E-F718-7F77-E9162D17D650}"/>
                </a:ext>
              </a:extLst>
            </p:cNvPr>
            <p:cNvGrpSpPr/>
            <p:nvPr/>
          </p:nvGrpSpPr>
          <p:grpSpPr>
            <a:xfrm>
              <a:off x="6908800" y="1419566"/>
              <a:ext cx="5283200" cy="528320"/>
              <a:chOff x="1681480" y="5462905"/>
              <a:chExt cx="5283200" cy="528320"/>
            </a:xfrm>
            <a:solidFill>
              <a:schemeClr val="bg1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4C80AB-88F8-15C5-0103-53AE186760CB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24360B-2F37-69A1-7E37-A806252CB4F7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E67EE8-8B93-1B19-5019-F36B0BD7BF61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93D5AC-F3F1-9BA4-E366-21CB89ECB4FE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126A6B-FFB4-A2F6-C119-A222B732EF3F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6CBE4FA-461E-32AF-1F21-B77F0369971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537B33-5DD0-844B-4DE2-FACCCA75DC39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0871E1-A9B9-68FB-9BE8-F1C631E2D52A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C3F77D-A3EF-58B8-E3C7-32E1697528F8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9D9353-0FA0-020E-1D1E-349C1C971276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AD036-AEEA-337E-F743-27B6259BCAC9}"/>
                </a:ext>
              </a:extLst>
            </p:cNvPr>
            <p:cNvGrpSpPr/>
            <p:nvPr/>
          </p:nvGrpSpPr>
          <p:grpSpPr>
            <a:xfrm>
              <a:off x="6908800" y="1040108"/>
              <a:ext cx="5283200" cy="528320"/>
              <a:chOff x="1681480" y="5462905"/>
              <a:chExt cx="5283200" cy="5283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956A8D-5179-312E-01CA-A027B4BE4CD7}"/>
                  </a:ext>
                </a:extLst>
              </p:cNvPr>
              <p:cNvSpPr/>
              <p:nvPr/>
            </p:nvSpPr>
            <p:spPr>
              <a:xfrm>
                <a:off x="37947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3B6828-1075-6CA6-379F-1141B90E248F}"/>
                  </a:ext>
                </a:extLst>
              </p:cNvPr>
              <p:cNvSpPr/>
              <p:nvPr/>
            </p:nvSpPr>
            <p:spPr>
              <a:xfrm>
                <a:off x="43230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AADC8C-26C7-2EC0-CFD5-AB850DA464FF}"/>
                  </a:ext>
                </a:extLst>
              </p:cNvPr>
              <p:cNvSpPr/>
              <p:nvPr/>
            </p:nvSpPr>
            <p:spPr>
              <a:xfrm>
                <a:off x="48514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0D9D694-6129-D6F5-5737-C28073A0DA20}"/>
                  </a:ext>
                </a:extLst>
              </p:cNvPr>
              <p:cNvSpPr/>
              <p:nvPr/>
            </p:nvSpPr>
            <p:spPr>
              <a:xfrm>
                <a:off x="53797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B85989-2371-70E5-8119-C39A6E903CDC}"/>
                  </a:ext>
                </a:extLst>
              </p:cNvPr>
              <p:cNvSpPr/>
              <p:nvPr/>
            </p:nvSpPr>
            <p:spPr>
              <a:xfrm>
                <a:off x="32664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51CD2F-E989-9A35-F1FE-B6802A86B6F7}"/>
                  </a:ext>
                </a:extLst>
              </p:cNvPr>
              <p:cNvSpPr/>
              <p:nvPr/>
            </p:nvSpPr>
            <p:spPr>
              <a:xfrm>
                <a:off x="273812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CA394E8-3E48-87C4-4E66-B4248B28F3B8}"/>
                  </a:ext>
                </a:extLst>
              </p:cNvPr>
              <p:cNvSpPr/>
              <p:nvPr/>
            </p:nvSpPr>
            <p:spPr>
              <a:xfrm>
                <a:off x="220980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2F7EE1-E438-088D-0E5E-4BFDEA41E50F}"/>
                  </a:ext>
                </a:extLst>
              </p:cNvPr>
              <p:cNvSpPr/>
              <p:nvPr/>
            </p:nvSpPr>
            <p:spPr>
              <a:xfrm>
                <a:off x="590804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332684-95DA-F21A-B08B-027F50B532A6}"/>
                  </a:ext>
                </a:extLst>
              </p:cNvPr>
              <p:cNvSpPr/>
              <p:nvPr/>
            </p:nvSpPr>
            <p:spPr>
              <a:xfrm>
                <a:off x="168148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DC9D9D-586A-5D6A-EAEB-05E79320B7F2}"/>
                  </a:ext>
                </a:extLst>
              </p:cNvPr>
              <p:cNvSpPr/>
              <p:nvPr/>
            </p:nvSpPr>
            <p:spPr>
              <a:xfrm>
                <a:off x="6436360" y="5462905"/>
                <a:ext cx="528320" cy="5283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99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FDACD3-F532-03BB-96D6-06ED8E69D5EB}"/>
                  </a:ext>
                </a:extLst>
              </p14:cNvPr>
              <p14:cNvContentPartPr/>
              <p14:nvPr/>
            </p14:nvContentPartPr>
            <p14:xfrm>
              <a:off x="325800" y="780840"/>
              <a:ext cx="9973800" cy="47581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FDACD3-F532-03BB-96D6-06ED8E69D5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440" y="771480"/>
                <a:ext cx="9992520" cy="47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8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this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DFD315-2225-9415-4253-A46A693C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beginning: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1 iteration: </a:t>
                </a:r>
                <a:r>
                  <a:rPr lang="en-US" dirty="0">
                    <a:latin typeface="Consolas" panose="020B0609020204030204" pitchFamily="49" charset="0"/>
                  </a:rPr>
                  <a:t>end-start=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mid-start = (start+(end-start)/2)-start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</a:rPr>
                  <a:t>end-mid = end-(start+(end-start)/2)</a:t>
                </a:r>
              </a:p>
              <a:p>
                <a:r>
                  <a:rPr lang="en-US" dirty="0"/>
                  <a:t>Each iteration cuts the “gap” in half!</a:t>
                </a:r>
              </a:p>
              <a:p>
                <a:r>
                  <a:rPr lang="en-US" dirty="0"/>
                  <a:t>We stop when the gap is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DEE10-F003-DFC8-090A-78AFCCF96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C7D00A-F066-0C44-37C8-81BCBD4DBEB4}"/>
                  </a:ext>
                </a:extLst>
              </p14:cNvPr>
              <p14:cNvContentPartPr/>
              <p14:nvPr/>
            </p14:nvContentPartPr>
            <p14:xfrm>
              <a:off x="3683880" y="355320"/>
              <a:ext cx="7761960" cy="5844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C7D00A-F066-0C44-37C8-81BCBD4DB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4520" y="345960"/>
                <a:ext cx="7780680" cy="58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63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66A6-036F-846E-F4AC-15AAFD0E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8BB0-49B0-7D5E-92DD-CF544CC7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5999" y="1829365"/>
            <a:ext cx="6048478" cy="3748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57566-1767-9559-3814-497EED16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47522" y="1829365"/>
            <a:ext cx="6048477" cy="3748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240C13-BE31-32A9-7759-4E6CD7ABE0BF}"/>
                  </a:ext>
                </a:extLst>
              </p14:cNvPr>
              <p14:cNvContentPartPr/>
              <p14:nvPr/>
            </p14:nvContentPartPr>
            <p14:xfrm>
              <a:off x="651240" y="266400"/>
              <a:ext cx="10680840" cy="4782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240C13-BE31-32A9-7759-4E6CD7AB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80" y="257040"/>
                <a:ext cx="10699560" cy="48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2A1-F3AE-5E9B-5D67-C317DC46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have these algorithms, all of which have the same input/output behavior:</a:t>
                </a:r>
              </a:p>
              <a:p>
                <a:pPr lvl="1"/>
                <a:r>
                  <a:rPr lang="en-US" dirty="0"/>
                  <a:t>Algorithm A’s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B’s worst case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Algorithm C’s worst case running time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algorithm is best?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10524-FA66-B677-DB0A-E879D6F9F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99300B-D4F3-7EED-F444-F9FDAB921E4F}"/>
                  </a:ext>
                </a:extLst>
              </p14:cNvPr>
              <p14:cNvContentPartPr/>
              <p14:nvPr/>
            </p14:nvContentPartPr>
            <p14:xfrm>
              <a:off x="1213560" y="2234880"/>
              <a:ext cx="8941680" cy="252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99300B-D4F3-7EED-F444-F9FDAB921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200" y="2225520"/>
                <a:ext cx="8960400" cy="25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62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1676400"/>
                <a:ext cx="237302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14" r="-5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90" y="2438400"/>
                <a:ext cx="2357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7" r="-25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81" y="3195935"/>
                <a:ext cx="236551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8" r="-5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/>
        </p:blipFill>
        <p:spPr bwMode="auto">
          <a:xfrm>
            <a:off x="821900" y="640875"/>
            <a:ext cx="6884343" cy="56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C88B90-50EC-4854-7BBC-3361485DCECC}"/>
                  </a:ext>
                </a:extLst>
              </p14:cNvPr>
              <p14:cNvContentPartPr/>
              <p14:nvPr/>
            </p14:nvContentPartPr>
            <p14:xfrm>
              <a:off x="430200" y="4090320"/>
              <a:ext cx="2627280" cy="189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C88B90-50EC-4854-7BBC-3361485DCE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360" y="4026960"/>
                <a:ext cx="2658600" cy="20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584C6F-8D65-D0F5-A244-C64F4C059096}"/>
                  </a:ext>
                </a:extLst>
              </p14:cNvPr>
              <p14:cNvContentPartPr/>
              <p14:nvPr/>
            </p14:nvContentPartPr>
            <p14:xfrm>
              <a:off x="8627760" y="1812600"/>
              <a:ext cx="1515240" cy="260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584C6F-8D65-D0F5-A244-C64F4C0590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11920" y="1749240"/>
                <a:ext cx="15465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5F2282-D7A1-6D3B-740A-5FE7242B8B85}"/>
                  </a:ext>
                </a:extLst>
              </p14:cNvPr>
              <p14:cNvContentPartPr/>
              <p14:nvPr/>
            </p14:nvContentPartPr>
            <p14:xfrm>
              <a:off x="4916160" y="2238120"/>
              <a:ext cx="2728800" cy="1044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5F2282-D7A1-6D3B-740A-5FE7242B8B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6800" y="2228760"/>
                <a:ext cx="2747520" cy="10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less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Upper-bounded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set of functions</a:t>
                </a:r>
                <a:r>
                  <a:rPr lang="en-US" dirty="0"/>
                  <a:t> with asymptotic behavior greater than or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Lower-bounded </a:t>
                </a:r>
                <a:r>
                  <a:rPr lang="en-US" dirty="0"/>
                  <a:t>by a constant times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enough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&gt;0.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rgbClr val="FF33CC"/>
                    </a:solidFill>
                  </a:rPr>
                  <a:t>Tightly</a:t>
                </a:r>
                <a:r>
                  <a:rPr lang="en-US" dirty="0"/>
                  <a:t>” within constant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B94731-7F2D-4FB4-4341-0BC771B2C987}"/>
                  </a:ext>
                </a:extLst>
              </p14:cNvPr>
              <p14:cNvContentPartPr/>
              <p14:nvPr/>
            </p14:nvContentPartPr>
            <p14:xfrm>
              <a:off x="565200" y="1760400"/>
              <a:ext cx="2007000" cy="66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B94731-7F2D-4FB4-4341-0BC771B2C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60" y="1697040"/>
                <a:ext cx="203832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E449BF-5BF4-3EA2-1EDB-15CFFC0B922E}"/>
                  </a:ext>
                </a:extLst>
              </p14:cNvPr>
              <p14:cNvContentPartPr/>
              <p14:nvPr/>
            </p14:nvContentPartPr>
            <p14:xfrm>
              <a:off x="2058480" y="2455560"/>
              <a:ext cx="1693440" cy="5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E449BF-5BF4-3EA2-1EDB-15CFFC0B92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2640" y="2392200"/>
                <a:ext cx="1724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0C91F7-6DAD-1C5E-9C98-BB32FF942F22}"/>
                  </a:ext>
                </a:extLst>
              </p14:cNvPr>
              <p14:cNvContentPartPr/>
              <p14:nvPr/>
            </p14:nvContentPartPr>
            <p14:xfrm>
              <a:off x="1410480" y="3083040"/>
              <a:ext cx="488880" cy="16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0C91F7-6DAD-1C5E-9C98-BB32FF942F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4640" y="3019680"/>
                <a:ext cx="5202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A8B593-B3E9-B0DE-BC84-0EBEE70EA198}"/>
                  </a:ext>
                </a:extLst>
              </p14:cNvPr>
              <p14:cNvContentPartPr/>
              <p14:nvPr/>
            </p14:nvContentPartPr>
            <p14:xfrm>
              <a:off x="2467440" y="3040200"/>
              <a:ext cx="700920" cy="7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A8B593-B3E9-B0DE-BC84-0EBEE70EA1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1600" y="2976840"/>
                <a:ext cx="7322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6F539BF-DEC2-EBEC-82B1-741C79EE23CB}"/>
                  </a:ext>
                </a:extLst>
              </p14:cNvPr>
              <p14:cNvContentPartPr/>
              <p14:nvPr/>
            </p14:nvContentPartPr>
            <p14:xfrm>
              <a:off x="3395160" y="3034080"/>
              <a:ext cx="900720" cy="144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6F539BF-DEC2-EBEC-82B1-741C79EE23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79320" y="2970720"/>
                <a:ext cx="9320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93EA53-54E5-C7E8-385C-B7E1F59154D0}"/>
                  </a:ext>
                </a:extLst>
              </p14:cNvPr>
              <p14:cNvContentPartPr/>
              <p14:nvPr/>
            </p14:nvContentPartPr>
            <p14:xfrm>
              <a:off x="4243320" y="2975760"/>
              <a:ext cx="1192320" cy="223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93EA53-54E5-C7E8-385C-B7E1F59154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7480" y="2912400"/>
                <a:ext cx="12236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01CB71-8E50-CC22-6EBB-3D58B7B7DE89}"/>
                  </a:ext>
                </a:extLst>
              </p14:cNvPr>
              <p14:cNvContentPartPr/>
              <p14:nvPr/>
            </p14:nvContentPartPr>
            <p14:xfrm>
              <a:off x="5330880" y="2936160"/>
              <a:ext cx="1189440" cy="205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01CB71-8E50-CC22-6EBB-3D58B7B7DE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15040" y="2872800"/>
                <a:ext cx="12207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4148E1-4328-D1A1-C228-84136492945D}"/>
                  </a:ext>
                </a:extLst>
              </p14:cNvPr>
              <p14:cNvContentPartPr/>
              <p14:nvPr/>
            </p14:nvContentPartPr>
            <p14:xfrm>
              <a:off x="6471000" y="2981880"/>
              <a:ext cx="2230920" cy="254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4148E1-4328-D1A1-C228-8413649294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55160" y="2918520"/>
                <a:ext cx="2262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58F043-DFA0-1E10-B769-C854061F0B89}"/>
                  </a:ext>
                </a:extLst>
              </p14:cNvPr>
              <p14:cNvContentPartPr/>
              <p14:nvPr/>
            </p14:nvContentPartPr>
            <p14:xfrm>
              <a:off x="3438360" y="3104640"/>
              <a:ext cx="3097440" cy="434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58F043-DFA0-1E10-B769-C854061F0B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29000" y="3095280"/>
                <a:ext cx="311616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75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Idea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64C020-2384-061C-18C1-14BB89BF2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9C80-61B9-4DC9-01AB-659ECF1BC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22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7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 anchor="t">
            <a:normAutofit/>
          </a:bodyPr>
          <a:lstStyle/>
          <a:p>
            <a:r>
              <a:rPr lang="en-US" dirty="0"/>
              <a:t>Units of “time”</a:t>
            </a:r>
          </a:p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dirty="0"/>
              <a:t>Whichever operations we pick</a:t>
            </a:r>
          </a:p>
          <a:p>
            <a:r>
              <a:rPr lang="en-US" dirty="0"/>
              <a:t>How do we express running time?</a:t>
            </a:r>
          </a:p>
          <a:p>
            <a:pPr lvl="1"/>
            <a:r>
              <a:rPr lang="en-US" dirty="0"/>
              <a:t>Function</a:t>
            </a:r>
          </a:p>
          <a:p>
            <a:pPr lvl="2"/>
            <a:r>
              <a:rPr lang="en-US" dirty="0"/>
              <a:t>Domain (input): size of the input</a:t>
            </a:r>
          </a:p>
          <a:p>
            <a:pPr lvl="2"/>
            <a:r>
              <a:rPr lang="en-US" dirty="0"/>
              <a:t>Range: count of operations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1330-4380-45F9-8B45-6212445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8ECBD8-4F94-0E94-F5CC-716E39B9A841}"/>
                  </a:ext>
                </a:extLst>
              </p14:cNvPr>
              <p14:cNvContentPartPr/>
              <p14:nvPr/>
            </p14:nvContentPartPr>
            <p14:xfrm>
              <a:off x="1296720" y="2002320"/>
              <a:ext cx="3788640" cy="255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8ECBD8-4F94-0E94-F5CC-716E39B9A8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360" y="1992960"/>
                <a:ext cx="3807360" cy="25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0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≡10≤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This is True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is strictly increasing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1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6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</a:t>
                </a:r>
                <a:r>
                  <a:rPr lang="en-US" dirty="0"/>
                  <a:t>find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Proof: 	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.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≥50. 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This is certainly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1430000" cy="4525963"/>
              </a:xfrm>
              <a:blipFill>
                <a:blip r:embed="rId2"/>
                <a:stretch>
                  <a:fillRect l="-96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8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</p:spPr>
            <p:txBody>
              <a:bodyPr anchor="t"/>
              <a:lstStyle/>
              <a:p>
                <a:r>
                  <a:rPr lang="en-US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Want to show that there does not exist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74837"/>
                <a:ext cx="10972800" cy="4525963"/>
              </a:xfrm>
              <a:blipFill>
                <a:blip r:embed="rId2"/>
                <a:stretch>
                  <a:fillRect l="-1000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4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To Show: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Technique: Contradiction</a:t>
                </a:r>
              </a:p>
              <a:p>
                <a:pPr lvl="1"/>
                <a:r>
                  <a:rPr lang="en-US" b="1" dirty="0"/>
                  <a:t>Proof:</a:t>
                </a:r>
                <a:r>
                  <a:rPr lang="en-US" dirty="0"/>
                  <a:t> 	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Let us derive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we know: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	</a:t>
                </a:r>
                <a:br>
                  <a:rPr lang="en-US" dirty="0"/>
                </a:br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</a:t>
                </a:r>
                <a:br>
                  <a:rPr lang="en-US" dirty="0"/>
                </a:br>
                <a:r>
                  <a:rPr lang="en-US" dirty="0"/>
                  <a:t>		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lower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cannot be a constant and make this        		True.</a:t>
                </a:r>
                <a:br>
                  <a:rPr lang="en-US" dirty="0"/>
                </a:br>
                <a:r>
                  <a:rPr lang="en-US" dirty="0"/>
                  <a:t>		Contradiction.  Therefore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DE9E742-86D9-924A-813D-0470A2EDFFFC}"/>
              </a:ext>
            </a:extLst>
          </p:cNvPr>
          <p:cNvSpPr txBox="1"/>
          <p:nvPr/>
        </p:nvSpPr>
        <p:spPr>
          <a:xfrm>
            <a:off x="9144000" y="150414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 by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3091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DF01-CB08-62DC-1215-866A0F10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When doing asymptotic analysis of functions:</a:t>
                </a:r>
              </a:p>
              <a:p>
                <a:pPr lvl="1"/>
                <a:r>
                  <a:rPr lang="en-US" dirty="0"/>
                  <a:t>If multiple expressions are added together, ignore all but the “biggest”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grows asymptotically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all multiplicative constants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Ignore bases of logarithms</a:t>
                </a:r>
              </a:p>
              <a:p>
                <a:pPr lvl="1"/>
                <a:r>
                  <a:rPr lang="en-US" dirty="0"/>
                  <a:t>Do NOT ignore:</a:t>
                </a:r>
              </a:p>
              <a:p>
                <a:pPr lvl="2"/>
                <a:r>
                  <a:rPr lang="en-US" dirty="0"/>
                  <a:t>Non-multiplicative and non-additive constants (e.g. in exponents, bases of exponents)</a:t>
                </a:r>
              </a:p>
              <a:p>
                <a:pPr lvl="2"/>
                <a:r>
                  <a:rPr lang="en-US" dirty="0"/>
                  <a:t>Logarithms themselves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+ 5 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(10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0356D-0C36-B454-54CF-52597107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61256"/>
              </a:xfrm>
              <a:blipFill>
                <a:blip r:embed="rId2"/>
                <a:stretch>
                  <a:fillRect l="-928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6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8004-4521-2990-7545-99E7189B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Is each of the following True or False?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4+3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t-BR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9D13FC-5562-5001-9E77-3F64F8726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6FAC-3CF1-21C8-D24E-C2A51388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Categories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	“constant”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0" dirty="0"/>
                  <a:t> 	“logarithmic”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“linear”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	“log-linear”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“quadratic”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“cubic”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“polynomial”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“exponential”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29C92-55F1-90A3-C1FE-36A88CEA9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</p:spTree>
    <p:extLst>
      <p:ext uri="{BB962C8B-B14F-4D97-AF65-F5344CB8AC3E}">
        <p14:creationId xmlns:p14="http://schemas.microsoft.com/office/powerpoint/2010/main" val="545482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0072-AB08-4A0C-5E2D-26E006D9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case, Best case, amortized are ways to select a function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ways to compare functions</a:t>
                </a:r>
              </a:p>
              <a:p>
                <a:r>
                  <a:rPr lang="en-US" dirty="0"/>
                  <a:t>You can mix and match!</a:t>
                </a:r>
              </a:p>
              <a:p>
                <a:r>
                  <a:rPr lang="en-US" dirty="0"/>
                  <a:t>The following statements totally make sense!</a:t>
                </a:r>
              </a:p>
              <a:p>
                <a:pPr lvl="1"/>
                <a:r>
                  <a:rPr lang="en-US" dirty="0"/>
                  <a:t>The worst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best case running time of my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8D91F2-5C48-7245-42C5-5BA66D8E1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5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B2E5-E7E4-2DD3-AA25-FF7C6C2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an algorithm has a worst case </a:t>
                </a:r>
                <a:r>
                  <a:rPr lang="en-US" b="1" dirty="0"/>
                  <a:t>running time</a:t>
                </a:r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</a:t>
                </a:r>
                <a:r>
                  <a:rPr lang="en-US" b="1" dirty="0"/>
                  <a:t>operations</a:t>
                </a:r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count of </a:t>
                </a:r>
                <a:r>
                  <a:rPr lang="en-US" b="1" dirty="0"/>
                  <a:t>operations</a:t>
                </a:r>
                <a:r>
                  <a:rPr lang="en-US" dirty="0"/>
                  <a:t> needed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EBC22-87E4-6333-D94C-B591DE71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8DA158-8709-E952-4A38-D11DB4EE9FE7}"/>
                  </a:ext>
                </a:extLst>
              </p14:cNvPr>
              <p14:cNvContentPartPr/>
              <p14:nvPr/>
            </p14:nvContentPartPr>
            <p14:xfrm>
              <a:off x="888120" y="1383840"/>
              <a:ext cx="1628640" cy="10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8DA158-8709-E952-4A38-D11DB4EE9F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760" y="1374480"/>
                <a:ext cx="1647360" cy="1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15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4DA2-2ED4-99C7-07C9-2477F8DA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Process From 123/143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891AE-16E9-91BA-6328-ABD63BDC2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Count the number of “</a:t>
                </a:r>
                <a:r>
                  <a:rPr lang="en-US" strike="sngStrike" dirty="0"/>
                  <a:t>primitive</a:t>
                </a:r>
                <a:r>
                  <a:rPr lang="en-US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chosen</a:t>
                </a:r>
                <a:r>
                  <a:rPr lang="en-US" dirty="0"/>
                  <a:t> operations”</a:t>
                </a:r>
              </a:p>
              <a:p>
                <a:pPr lvl="1"/>
                <a:r>
                  <a:rPr lang="en-US" dirty="0"/>
                  <a:t>+, -, compare, </a:t>
                </a:r>
                <a:r>
                  <a:rPr lang="en-US" dirty="0" err="1"/>
                  <a:t>arr</a:t>
                </a:r>
                <a:r>
                  <a:rPr lang="en-US" dirty="0"/>
                  <a:t>[</a:t>
                </a:r>
                <a:r>
                  <a:rPr lang="en-US" dirty="0" err="1"/>
                  <a:t>i</a:t>
                </a:r>
                <a:r>
                  <a:rPr lang="en-US" dirty="0"/>
                  <a:t>], </a:t>
                </a:r>
                <a:r>
                  <a:rPr lang="en-US" dirty="0" err="1"/>
                  <a:t>arr.length</a:t>
                </a:r>
                <a:r>
                  <a:rPr lang="en-US" dirty="0"/>
                  <a:t>, etc.</a:t>
                </a:r>
              </a:p>
              <a:p>
                <a:pPr lvl="1"/>
                <a:r>
                  <a:rPr lang="en-US" dirty="0"/>
                  <a:t>Select the operation(s) which:</a:t>
                </a:r>
              </a:p>
              <a:p>
                <a:pPr lvl="2"/>
                <a:r>
                  <a:rPr lang="en-US" dirty="0"/>
                  <a:t>Is/are done the most</a:t>
                </a:r>
              </a:p>
              <a:p>
                <a:pPr lvl="2"/>
                <a:r>
                  <a:rPr lang="en-US" dirty="0"/>
                  <a:t>Is/are the most “expensive” </a:t>
                </a:r>
              </a:p>
              <a:p>
                <a:pPr lvl="2"/>
                <a:r>
                  <a:rPr lang="en-US" dirty="0"/>
                  <a:t>Is/are the most “important”</a:t>
                </a:r>
              </a:p>
              <a:p>
                <a:r>
                  <a:rPr lang="en-US" dirty="0"/>
                  <a:t>Write that count as an expression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(the input size)</a:t>
                </a:r>
              </a:p>
              <a:p>
                <a:r>
                  <a:rPr lang="en-US" dirty="0"/>
                  <a:t>Put that expression into a “bucket” by ignoring constants and “non-dominant” terms, then put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/>
                  <a:t> around it.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dirty="0"/>
                  <a:t> ends up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+80</m:t>
                    </m:r>
                  </m:oMath>
                </a14:m>
                <a:r>
                  <a:rPr lang="en-US" dirty="0"/>
                  <a:t> ends up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891AE-16E9-91BA-6328-ABD63BDC2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38B05A-5A82-D6E1-DA20-7F46FD6827A0}"/>
                  </a:ext>
                </a:extLst>
              </p14:cNvPr>
              <p14:cNvContentPartPr/>
              <p14:nvPr/>
            </p14:nvContentPartPr>
            <p14:xfrm>
              <a:off x="4267800" y="2134080"/>
              <a:ext cx="2587320" cy="62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38B05A-5A82-D6E1-DA20-7F46FD682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8440" y="2124720"/>
                <a:ext cx="260604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686F65-8960-2F85-FF6A-19084B1779EE}"/>
                  </a:ext>
                </a:extLst>
              </p14:cNvPr>
              <p14:cNvContentPartPr/>
              <p14:nvPr/>
            </p14:nvContentPartPr>
            <p14:xfrm>
              <a:off x="5244840" y="1576800"/>
              <a:ext cx="4710600" cy="4228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686F65-8960-2F85-FF6A-19084B1779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5480" y="1567440"/>
                <a:ext cx="4729320" cy="42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16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BC43-DD63-2B24-550B-B08D845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Running Time – General Guide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together the time of consecutive statements</a:t>
                </a:r>
              </a:p>
              <a:p>
                <a:r>
                  <a:rPr lang="en-US" dirty="0"/>
                  <a:t>Loops: Sum up the time required through each iteration of the loop</a:t>
                </a:r>
              </a:p>
              <a:p>
                <a:pPr lvl="1"/>
                <a:r>
                  <a:rPr lang="en-US" dirty="0"/>
                  <a:t>If each takes the same time, then [time per loop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number of iterations]</a:t>
                </a:r>
              </a:p>
              <a:p>
                <a:r>
                  <a:rPr lang="en-US" dirty="0"/>
                  <a:t>Conditionals: Sum together the time to check the condition and time of the slowest branch</a:t>
                </a:r>
              </a:p>
              <a:p>
                <a:r>
                  <a:rPr lang="en-US" dirty="0"/>
                  <a:t>Function Calls: Time of the function’s body</a:t>
                </a:r>
              </a:p>
              <a:p>
                <a:r>
                  <a:rPr lang="en-US" dirty="0"/>
                  <a:t>Recursion: Solve a </a:t>
                </a:r>
                <a:r>
                  <a:rPr lang="en-US" dirty="0">
                    <a:solidFill>
                      <a:srgbClr val="FF0000"/>
                    </a:solidFill>
                  </a:rPr>
                  <a:t>recurrence relation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6B4E2-CD04-DDD0-E33D-A4B22AE7A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41E166-3ADB-953A-1204-99532BF680EF}"/>
                  </a:ext>
                </a:extLst>
              </p14:cNvPr>
              <p14:cNvContentPartPr/>
              <p14:nvPr/>
            </p14:nvContentPartPr>
            <p14:xfrm>
              <a:off x="424080" y="2192040"/>
              <a:ext cx="10152000" cy="338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41E166-3ADB-953A-1204-99532BF680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20" y="2182680"/>
                <a:ext cx="10170720" cy="34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3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106B-E7F2-6AC4-0CEB-263B34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your running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7D0D-89C1-85CB-26AE-4351C26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Worst-case complexity: </a:t>
            </a:r>
          </a:p>
          <a:p>
            <a:pPr lvl="1"/>
            <a:r>
              <a:rPr lang="en-US" dirty="0"/>
              <a:t>max number of steps algorithm takes on “most challenging” input </a:t>
            </a:r>
          </a:p>
          <a:p>
            <a:r>
              <a:rPr lang="en-US" dirty="0"/>
              <a:t>Best-case complexity: </a:t>
            </a:r>
          </a:p>
          <a:p>
            <a:pPr lvl="1"/>
            <a:r>
              <a:rPr lang="en-US" dirty="0"/>
              <a:t>min number of steps algorithm takes on “easiest” input </a:t>
            </a:r>
          </a:p>
          <a:p>
            <a:r>
              <a:rPr lang="en-US" dirty="0"/>
              <a:t>Average/expected complexity: </a:t>
            </a:r>
          </a:p>
          <a:p>
            <a:pPr lvl="1"/>
            <a:r>
              <a:rPr lang="en-US" dirty="0"/>
              <a:t>avg number of steps algorithm takes on random inputs (context-dependent) </a:t>
            </a:r>
          </a:p>
          <a:p>
            <a:r>
              <a:rPr lang="en-US" dirty="0"/>
              <a:t>Amortized complexity: </a:t>
            </a:r>
          </a:p>
          <a:p>
            <a:pPr lvl="1"/>
            <a:r>
              <a:rPr lang="en-US" dirty="0"/>
              <a:t>max total number of steps algorithm takes on M “most challenging” consecutive inputs, divided by M (i.e., divide the max total sum by M).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91FCC8-A309-4F4F-33D4-97450B648283}"/>
                  </a:ext>
                </a:extLst>
              </p14:cNvPr>
              <p14:cNvContentPartPr/>
              <p14:nvPr/>
            </p14:nvContentPartPr>
            <p14:xfrm>
              <a:off x="464040" y="1775880"/>
              <a:ext cx="7451280" cy="397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91FCC8-A309-4F4F-33D4-97450B6482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80" y="1766520"/>
                <a:ext cx="7470000" cy="39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17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worst case running time of add?</a:t>
                </a:r>
              </a:p>
              <a:p>
                <a:pPr lvl="1"/>
                <a:r>
                  <a:rPr lang="en-US" dirty="0"/>
                  <a:t>Input size: size of “this”</a:t>
                </a:r>
              </a:p>
              <a:p>
                <a:pPr lvl="1"/>
                <a:r>
                  <a:rPr lang="en-US" dirty="0"/>
                  <a:t>Operations counted: indexing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E0DF2B-2C50-08CC-5BA6-B5A1FBAD4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F83966-1693-D561-68DF-985B73971451}"/>
                  </a:ext>
                </a:extLst>
              </p14:cNvPr>
              <p14:cNvContentPartPr/>
              <p14:nvPr/>
            </p14:nvContentPartPr>
            <p14:xfrm>
              <a:off x="0" y="1316520"/>
              <a:ext cx="9921600" cy="430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F83966-1693-D561-68DF-985B73971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307160"/>
                <a:ext cx="9940320" cy="43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56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D7957-B208-5E47-448C-922F4E817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135" y="1825625"/>
            <a:ext cx="567066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add(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value){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== size)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    resize();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data[size] = value;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  size++;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resize(){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data;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data = 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new Object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oldData.length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data[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oldData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9A94-1220-2804-63AB-870822D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Complexity Example - </a:t>
            </a:r>
            <a:r>
              <a:rPr lang="en-US" dirty="0" err="1"/>
              <a:t>ArrayList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Amortized Analysis Idea:</a:t>
                </a:r>
              </a:p>
              <a:p>
                <a:pPr lvl="1"/>
                <a:r>
                  <a:rPr lang="en-US" dirty="0"/>
                  <a:t>Suppose we have a program that in total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adds.</a:t>
                </a:r>
              </a:p>
              <a:p>
                <a:pPr lvl="1"/>
                <a:r>
                  <a:rPr lang="en-US" dirty="0"/>
                  <a:t>How much time was spent “on average” across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 the initial size of </a:t>
                </a:r>
                <a:r>
                  <a:rPr lang="en-US" dirty="0">
                    <a:latin typeface="Consolas" panose="020B0609020204030204" pitchFamily="49" charset="0"/>
                  </a:rPr>
                  <a:t>data</a:t>
                </a:r>
              </a:p>
              <a:p>
                <a:pPr lvl="1"/>
                <a:r>
                  <a:rPr lang="en-US" dirty="0"/>
                  <a:t>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 take: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next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adds: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15840F2-52BA-DB0C-15EC-2298E887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D5D4F1-8370-387D-F6D8-21C5C80D4F42}"/>
              </a:ext>
            </a:extLst>
          </p:cNvPr>
          <p:cNvSpPr txBox="1"/>
          <p:nvPr/>
        </p:nvSpPr>
        <p:spPr>
          <a:xfrm>
            <a:off x="3394362" y="2766559"/>
            <a:ext cx="29759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Every time we resize, we earn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data.length</a:t>
            </a:r>
            <a:r>
              <a:rPr lang="en-US" dirty="0">
                <a:solidFill>
                  <a:srgbClr val="FF0000"/>
                </a:solidFill>
              </a:rPr>
              <a:t> more adds guaranteed to not resize!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A4A632-C2AC-7864-4F4E-4A5F61D15BA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339244" y="3689889"/>
            <a:ext cx="543097" cy="907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F34412-57E9-3272-198C-394471BA5446}"/>
                  </a:ext>
                </a:extLst>
              </p14:cNvPr>
              <p14:cNvContentPartPr/>
              <p14:nvPr/>
            </p14:nvContentPartPr>
            <p14:xfrm>
              <a:off x="6965640" y="2706480"/>
              <a:ext cx="4492440" cy="3591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F34412-57E9-3272-198C-394471BA54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6280" y="2697120"/>
                <a:ext cx="4511160" cy="36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CAA6C0-DAB9-7307-915D-EB67FDE4BC8B}"/>
                  </a:ext>
                </a:extLst>
              </p14:cNvPr>
              <p14:cNvContentPartPr/>
              <p14:nvPr/>
            </p14:nvContentPartPr>
            <p14:xfrm>
              <a:off x="8397360" y="6117120"/>
              <a:ext cx="495000" cy="294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CAA6C0-DAB9-7307-915D-EB67FDE4BC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8000" y="6107760"/>
                <a:ext cx="51372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B1EC-FB4F-66C6-043E-522E10E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BBE4-4068-FD47-8A0D-22A252DBEA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C54A1-225F-E859-88E7-8698C0A0DA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97FF36-3180-22E9-BF3B-3374AFCF6C99}"/>
                  </a:ext>
                </a:extLst>
              </p14:cNvPr>
              <p14:cNvContentPartPr/>
              <p14:nvPr/>
            </p14:nvContentPartPr>
            <p14:xfrm>
              <a:off x="688320" y="257040"/>
              <a:ext cx="11372040" cy="6377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97FF36-3180-22E9-BF3B-3374AFCF6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960" y="247680"/>
                <a:ext cx="11390760" cy="63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11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</TotalTime>
  <Words>2047</Words>
  <Application>Microsoft Office PowerPoint</Application>
  <PresentationFormat>Widescreen</PresentationFormat>
  <Paragraphs>289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Calibri Light</vt:lpstr>
      <vt:lpstr>Consolas</vt:lpstr>
      <vt:lpstr>Arial</vt:lpstr>
      <vt:lpstr>Calibri</vt:lpstr>
      <vt:lpstr>Office Theme</vt:lpstr>
      <vt:lpstr>CSE 332 Autumn 2024 Lecture 3: Algorithm Analysis pt.2</vt:lpstr>
      <vt:lpstr>Running Time Analysis</vt:lpstr>
      <vt:lpstr>Worst Case Running Time Analysis</vt:lpstr>
      <vt:lpstr>Analysis Process From 123/143</vt:lpstr>
      <vt:lpstr>Worst Case Running Time – General Guide</vt:lpstr>
      <vt:lpstr>Defining your running time function</vt:lpstr>
      <vt:lpstr>Amortized Complexity Example - ArrayList</vt:lpstr>
      <vt:lpstr>Amortized Complexity Example - ArrayList</vt:lpstr>
      <vt:lpstr>PowerPoint Presentation</vt:lpstr>
      <vt:lpstr>Searching in a Sorted List</vt:lpstr>
      <vt:lpstr>Faster way?</vt:lpstr>
      <vt:lpstr>Binary Search</vt:lpstr>
      <vt:lpstr>Why is this log_2⁡n?</vt:lpstr>
      <vt:lpstr>Comparing</vt:lpstr>
      <vt:lpstr>Comparing Running Times</vt:lpstr>
      <vt:lpstr>PowerPoint Presentation</vt:lpstr>
      <vt:lpstr>Asymptotic Notation</vt:lpstr>
      <vt:lpstr>Idea of Θ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Asymptotic Notation Example</vt:lpstr>
      <vt:lpstr>Gaining Intuition</vt:lpstr>
      <vt:lpstr>More Examples</vt:lpstr>
      <vt:lpstr>Common Categories</vt:lpstr>
      <vt:lpstr>Defining your running time function</vt:lpstr>
      <vt:lpstr>Beware!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55</cp:revision>
  <dcterms:created xsi:type="dcterms:W3CDTF">2023-09-26T20:08:20Z</dcterms:created>
  <dcterms:modified xsi:type="dcterms:W3CDTF">2024-09-30T20:31:56Z</dcterms:modified>
</cp:coreProperties>
</file>